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4.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5.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6.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7.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8.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9.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0.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1.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2.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3.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4.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25.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26.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27.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2.xml" ContentType="application/vnd.openxmlformats-officedocument.themeOverr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heme/themeOverride3.xml" ContentType="application/vnd.openxmlformats-officedocument.themeOverride+xml"/>
  <Override PartName="/ppt/notesSlides/notesSlide14.xml" ContentType="application/vnd.openxmlformats-officedocument.presentationml.notesSlide+xml"/>
  <Override PartName="/ppt/theme/themeOverride4.xml" ContentType="application/vnd.openxmlformats-officedocument.themeOverride+xml"/>
  <Override PartName="/ppt/notesSlides/notesSlide15.xml" ContentType="application/vnd.openxmlformats-officedocument.presentationml.notesSlide+xml"/>
  <Override PartName="/ppt/theme/themeOverride5.xml" ContentType="application/vnd.openxmlformats-officedocument.themeOverride+xml"/>
  <Override PartName="/ppt/notesSlides/notesSlide16.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notesSlides/notesSlide18.xml" ContentType="application/vnd.openxmlformats-officedocument.presentationml.notesSlide+xml"/>
  <Override PartName="/ppt/theme/themeOverride11.xml" ContentType="application/vnd.openxmlformats-officedocument.themeOverride+xml"/>
  <Override PartName="/ppt/notesSlides/notesSlide1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heme/themeOverride12.xml" ContentType="application/vnd.openxmlformats-officedocument.themeOverride+xml"/>
  <Override PartName="/ppt/notesSlides/notesSlide20.xml" ContentType="application/vnd.openxmlformats-officedocument.presentationml.notesSlide+xml"/>
  <Override PartName="/ppt/theme/themeOverride13.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14.xml" ContentType="application/vnd.openxmlformats-officedocument.themeOverride+xml"/>
  <Override PartName="/ppt/notesSlides/notesSlide23.xml" ContentType="application/vnd.openxmlformats-officedocument.presentationml.notesSlide+xml"/>
  <Override PartName="/ppt/theme/themeOverride15.xml" ContentType="application/vnd.openxmlformats-officedocument.themeOverride+xml"/>
  <Override PartName="/ppt/notesSlides/notesSlide24.xml" ContentType="application/vnd.openxmlformats-officedocument.presentationml.notesSlide+xml"/>
  <Override PartName="/ppt/theme/themeOverride16.xml" ContentType="application/vnd.openxmlformats-officedocument.themeOverride+xml"/>
  <Override PartName="/ppt/notesSlides/notesSlide25.xml" ContentType="application/vnd.openxmlformats-officedocument.presentationml.notesSlide+xml"/>
  <Override PartName="/ppt/theme/themeOverride17.xml" ContentType="application/vnd.openxmlformats-officedocument.themeOverride+xml"/>
  <Override PartName="/ppt/notesSlides/notesSlide26.xml" ContentType="application/vnd.openxmlformats-officedocument.presentationml.notesSlide+xml"/>
  <Override PartName="/ppt/theme/themeOverride18.xml" ContentType="application/vnd.openxmlformats-officedocument.themeOverride+xml"/>
  <Override PartName="/ppt/notesSlides/notesSlide27.xml" ContentType="application/vnd.openxmlformats-officedocument.presentationml.notesSlide+xml"/>
  <Override PartName="/ppt/theme/themeOverride19.xml" ContentType="application/vnd.openxmlformats-officedocument.themeOverride+xml"/>
  <Override PartName="/ppt/notesSlides/notesSlide2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heme/themeOverride20.xml" ContentType="application/vnd.openxmlformats-officedocument.themeOverride+xml"/>
  <Override PartName="/ppt/notesSlides/notesSlide29.xml" ContentType="application/vnd.openxmlformats-officedocument.presentationml.notesSlide+xml"/>
  <Override PartName="/ppt/theme/themeOverride21.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22.xml" ContentType="application/vnd.openxmlformats-officedocument.themeOverride+xml"/>
  <Override PartName="/ppt/notesSlides/notesSlide32.xml" ContentType="application/vnd.openxmlformats-officedocument.presentationml.notesSlide+xml"/>
  <Override PartName="/ppt/theme/themeOverride23.xml" ContentType="application/vnd.openxmlformats-officedocument.themeOverride+xml"/>
  <Override PartName="/ppt/notesSlides/notesSlide33.xml" ContentType="application/vnd.openxmlformats-officedocument.presentationml.notesSlide+xml"/>
  <Override PartName="/ppt/theme/themeOverride24.xml" ContentType="application/vnd.openxmlformats-officedocument.themeOverride+xml"/>
  <Override PartName="/ppt/notesSlides/notesSlide34.xml" ContentType="application/vnd.openxmlformats-officedocument.presentationml.notesSlide+xml"/>
  <Override PartName="/ppt/theme/themeOverride25.xml" ContentType="application/vnd.openxmlformats-officedocument.themeOverride+xml"/>
  <Override PartName="/ppt/notesSlides/notesSlide35.xml" ContentType="application/vnd.openxmlformats-officedocument.presentationml.notesSlide+xml"/>
  <Override PartName="/ppt/theme/themeOverride26.xml" ContentType="application/vnd.openxmlformats-officedocument.themeOverride+xml"/>
  <Override PartName="/ppt/notesSlides/notesSlide36.xml" ContentType="application/vnd.openxmlformats-officedocument.presentationml.notesSlide+xml"/>
  <Override PartName="/ppt/theme/themeOverride27.xml" ContentType="application/vnd.openxmlformats-officedocument.themeOverride+xml"/>
  <Override PartName="/ppt/notesSlides/notesSlide37.xml" ContentType="application/vnd.openxmlformats-officedocument.presentationml.notesSlide+xml"/>
  <Override PartName="/ppt/theme/themeOverride28.xml" ContentType="application/vnd.openxmlformats-officedocument.themeOverride+xml"/>
  <Override PartName="/ppt/notesSlides/notesSlide38.xml" ContentType="application/vnd.openxmlformats-officedocument.presentationml.notesSlide+xml"/>
  <Override PartName="/ppt/theme/themeOverride29.xml" ContentType="application/vnd.openxmlformats-officedocument.themeOverride+xml"/>
  <Override PartName="/ppt/notesSlides/notesSlide39.xml" ContentType="application/vnd.openxmlformats-officedocument.presentationml.notesSlide+xml"/>
  <Override PartName="/ppt/theme/themeOverride30.xml" ContentType="application/vnd.openxmlformats-officedocument.themeOverride+xml"/>
  <Override PartName="/ppt/theme/themeOverride31.xml" ContentType="application/vnd.openxmlformats-officedocument.themeOverr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32.xml" ContentType="application/vnd.openxmlformats-officedocument.themeOverride+xml"/>
  <Override PartName="/ppt/notesSlides/notesSlide42.xml" ContentType="application/vnd.openxmlformats-officedocument.presentationml.notesSlide+xml"/>
  <Override PartName="/ppt/theme/themeOverride33.xml" ContentType="application/vnd.openxmlformats-officedocument.themeOverride+xml"/>
  <Override PartName="/ppt/notesSlides/notesSlide43.xml" ContentType="application/vnd.openxmlformats-officedocument.presentationml.notesSlide+xml"/>
  <Override PartName="/ppt/theme/themeOverride34.xml" ContentType="application/vnd.openxmlformats-officedocument.themeOverride+xml"/>
  <Override PartName="/ppt/notesSlides/notesSlide44.xml" ContentType="application/vnd.openxmlformats-officedocument.presentationml.notesSlide+xml"/>
  <Override PartName="/ppt/theme/themeOverride35.xml" ContentType="application/vnd.openxmlformats-officedocument.themeOverride+xml"/>
  <Override PartName="/ppt/notesSlides/notesSlide45.xml" ContentType="application/vnd.openxmlformats-officedocument.presentationml.notesSlide+xml"/>
  <Override PartName="/ppt/theme/themeOverride36.xml" ContentType="application/vnd.openxmlformats-officedocument.themeOverride+xml"/>
  <Override PartName="/ppt/notesSlides/notesSlide46.xml" ContentType="application/vnd.openxmlformats-officedocument.presentationml.notesSlide+xml"/>
  <Override PartName="/ppt/theme/themeOverride37.xml" ContentType="application/vnd.openxmlformats-officedocument.themeOverr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7.xml" ContentType="application/vnd.openxmlformats-officedocument.presentationml.notesSlide+xml"/>
  <Override PartName="/ppt/theme/themeOverride38.xml" ContentType="application/vnd.openxmlformats-officedocument.themeOverride+xml"/>
  <Override PartName="/ppt/theme/themeOverride39.xml" ContentType="application/vnd.openxmlformats-officedocument.themeOverride+xml"/>
  <Override PartName="/ppt/theme/themeOverride40.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41.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heme/themeOverride42.xml" ContentType="application/vnd.openxmlformats-officedocument.themeOverride+xml"/>
  <Override PartName="/ppt/notesSlides/notesSlide53.xml" ContentType="application/vnd.openxmlformats-officedocument.presentationml.notesSlide+xml"/>
  <Override PartName="/ppt/theme/themeOverride43.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7.xml" ContentType="application/vnd.openxmlformats-officedocument.presentationml.notesSlide+xml"/>
  <Override PartName="/ppt/theme/themeOverride44.xml" ContentType="application/vnd.openxmlformats-officedocument.themeOverride+xml"/>
  <Override PartName="/ppt/notesSlides/notesSlide58.xml" ContentType="application/vnd.openxmlformats-officedocument.presentationml.notesSlide+xml"/>
  <Override PartName="/ppt/theme/themeOverride45.xml" ContentType="application/vnd.openxmlformats-officedocument.themeOverride+xml"/>
  <Override PartName="/ppt/notesSlides/notesSlide59.xml" ContentType="application/vnd.openxmlformats-officedocument.presentationml.notesSlide+xml"/>
  <Override PartName="/ppt/theme/themeOverride46.xml" ContentType="application/vnd.openxmlformats-officedocument.themeOverride+xml"/>
  <Override PartName="/ppt/notesSlides/notesSlide60.xml" ContentType="application/vnd.openxmlformats-officedocument.presentationml.notesSlide+xml"/>
  <Override PartName="/ppt/theme/themeOverride47.xml" ContentType="application/vnd.openxmlformats-officedocument.themeOverride+xml"/>
  <Override PartName="/ppt/notesSlides/notesSlide61.xml" ContentType="application/vnd.openxmlformats-officedocument.presentationml.notesSlide+xml"/>
  <Override PartName="/ppt/theme/themeOverride48.xml" ContentType="application/vnd.openxmlformats-officedocument.themeOverride+xml"/>
  <Override PartName="/ppt/theme/themeOverride49.xml" ContentType="application/vnd.openxmlformats-officedocument.themeOverr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heme/themeOverride50.xml" ContentType="application/vnd.openxmlformats-officedocument.themeOverride+xml"/>
  <Override PartName="/ppt/theme/themeOverride51.xml" ContentType="application/vnd.openxmlformats-officedocument.themeOverride+xml"/>
  <Override PartName="/ppt/theme/themeOverride52.xml" ContentType="application/vnd.openxmlformats-officedocument.themeOverride+xml"/>
  <Override PartName="/ppt/theme/themeOverride53.xml" ContentType="application/vnd.openxmlformats-officedocument.themeOverride+xml"/>
  <Override PartName="/ppt/theme/themeOverride54.xml" ContentType="application/vnd.openxmlformats-officedocument.themeOverride+xml"/>
  <Override PartName="/ppt/theme/themeOverride55.xml" ContentType="application/vnd.openxmlformats-officedocument.themeOverride+xml"/>
  <Override PartName="/ppt/theme/themeOverride56.xml" ContentType="application/vnd.openxmlformats-officedocument.themeOverride+xml"/>
  <Override PartName="/ppt/notesSlides/notesSlide6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theme/themeOverride57.xml" ContentType="application/vnd.openxmlformats-officedocument.themeOverride+xml"/>
  <Override PartName="/ppt/notesSlides/notesSlide6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theme/themeOverride58.xml" ContentType="application/vnd.openxmlformats-officedocument.themeOverride+xml"/>
  <Override PartName="/ppt/notesSlides/notesSlide68.xml" ContentType="application/vnd.openxmlformats-officedocument.presentationml.notesSlide+xml"/>
  <Override PartName="/ppt/theme/themeOverride59.xml" ContentType="application/vnd.openxmlformats-officedocument.themeOverride+xml"/>
  <Override PartName="/ppt/notesSlides/notesSlide69.xml" ContentType="application/vnd.openxmlformats-officedocument.presentationml.notesSlide+xml"/>
  <Override PartName="/ppt/theme/themeOverride60.xml" ContentType="application/vnd.openxmlformats-officedocument.themeOverride+xml"/>
  <Override PartName="/ppt/notesSlides/notesSlide70.xml" ContentType="application/vnd.openxmlformats-officedocument.presentationml.notesSlide+xml"/>
  <Override PartName="/ppt/theme/themeOverride61.xml" ContentType="application/vnd.openxmlformats-officedocument.themeOverride+xml"/>
  <Override PartName="/ppt/theme/themeOverride62.xml" ContentType="application/vnd.openxmlformats-officedocument.themeOverr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heme/themeOverride63.xml" ContentType="application/vnd.openxmlformats-officedocument.themeOverride+xml"/>
  <Override PartName="/ppt/notesSlides/notesSlide73.xml" ContentType="application/vnd.openxmlformats-officedocument.presentationml.notesSlide+xml"/>
  <Override PartName="/ppt/theme/themeOverride64.xml" ContentType="application/vnd.openxmlformats-officedocument.themeOverride+xml"/>
  <Override PartName="/ppt/notesSlides/notesSlide74.xml" ContentType="application/vnd.openxmlformats-officedocument.presentationml.notesSlide+xml"/>
  <Override PartName="/ppt/theme/themeOverride65.xml" ContentType="application/vnd.openxmlformats-officedocument.themeOverride+xml"/>
  <Override PartName="/ppt/notesSlides/notesSlide75.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86.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theme/themeOverride66.xml" ContentType="application/vnd.openxmlformats-officedocument.themeOverride+xml"/>
  <Override PartName="/ppt/theme/themeOverride67.xml" ContentType="application/vnd.openxmlformats-officedocument.themeOverride+xml"/>
  <Override PartName="/ppt/notesSlides/notesSlide100.xml" ContentType="application/vnd.openxmlformats-officedocument.presentationml.notesSlide+xml"/>
  <Override PartName="/ppt/theme/themeOverride68.xml" ContentType="application/vnd.openxmlformats-officedocument.themeOverr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theme/themeOverride69.xml" ContentType="application/vnd.openxmlformats-officedocument.themeOverride+xml"/>
  <Override PartName="/ppt/theme/themeOverride70.xml" ContentType="application/vnd.openxmlformats-officedocument.themeOverride+xml"/>
  <Override PartName="/ppt/notesSlides/notesSlide103.xml" ContentType="application/vnd.openxmlformats-officedocument.presentationml.notesSlide+xml"/>
  <Override PartName="/ppt/theme/themeOverride71.xml" ContentType="application/vnd.openxmlformats-officedocument.themeOverride+xml"/>
  <Override PartName="/ppt/theme/themeOverride72.xml" ContentType="application/vnd.openxmlformats-officedocument.themeOverride+xml"/>
  <Override PartName="/ppt/theme/themeOverride73.xml" ContentType="application/vnd.openxmlformats-officedocument.themeOverride+xml"/>
  <Override PartName="/ppt/notesSlides/notesSlide104.xml" ContentType="application/vnd.openxmlformats-officedocument.presentationml.notesSlide+xml"/>
  <Override PartName="/ppt/theme/themeOverride74.xml" ContentType="application/vnd.openxmlformats-officedocument.themeOverride+xml"/>
  <Override PartName="/ppt/theme/themeOverride75.xml" ContentType="application/vnd.openxmlformats-officedocument.themeOverride+xml"/>
  <Override PartName="/ppt/theme/themeOverride76.xml" ContentType="application/vnd.openxmlformats-officedocument.themeOverr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110.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115.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116.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117.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118.xml" ContentType="application/vnd.openxmlformats-officedocument.presentationml.notesSlide+xml"/>
  <Override PartName="/ppt/theme/themeOverride77.xml" ContentType="application/vnd.openxmlformats-officedocument.themeOverr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theme/themeOverride78.xml" ContentType="application/vnd.openxmlformats-officedocument.themeOverride+xml"/>
  <Override PartName="/ppt/notesSlides/notesSlide119.xml" ContentType="application/vnd.openxmlformats-officedocument.presentationml.notesSlide+xml"/>
  <Override PartName="/ppt/theme/themeOverride79.xml" ContentType="application/vnd.openxmlformats-officedocument.themeOverr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theme/themeOverride80.xml" ContentType="application/vnd.openxmlformats-officedocument.themeOverr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theme/themeOverride81.xml" ContentType="application/vnd.openxmlformats-officedocument.themeOverr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theme/themeOverride82.xml" ContentType="application/vnd.openxmlformats-officedocument.themeOverride+xml"/>
  <Override PartName="/ppt/theme/themeOverride83.xml" ContentType="application/vnd.openxmlformats-officedocument.themeOverr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theme/themeOverride84.xml" ContentType="application/vnd.openxmlformats-officedocument.themeOverride+xml"/>
  <Override PartName="/ppt/theme/themeOverride85.xml" ContentType="application/vnd.openxmlformats-officedocument.themeOverride+xml"/>
  <Override PartName="/ppt/theme/themeOverride86.xml" ContentType="application/vnd.openxmlformats-officedocument.themeOverride+xml"/>
  <Override PartName="/ppt/theme/themeOverride87.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9" r:id="rId1"/>
    <p:sldMasterId id="2147483903" r:id="rId2"/>
    <p:sldMasterId id="2147483917" r:id="rId3"/>
    <p:sldMasterId id="2147483931" r:id="rId4"/>
    <p:sldMasterId id="2147483958" r:id="rId5"/>
    <p:sldMasterId id="2147483971" r:id="rId6"/>
    <p:sldMasterId id="2147483983" r:id="rId7"/>
    <p:sldMasterId id="2147483996" r:id="rId8"/>
    <p:sldMasterId id="2147484009" r:id="rId9"/>
    <p:sldMasterId id="2147484013" r:id="rId10"/>
    <p:sldMasterId id="2147484027" r:id="rId11"/>
    <p:sldMasterId id="2147484039" r:id="rId12"/>
    <p:sldMasterId id="2147484052" r:id="rId13"/>
    <p:sldMasterId id="2147484097" r:id="rId14"/>
    <p:sldMasterId id="2147484109" r:id="rId15"/>
    <p:sldMasterId id="2147484122" r:id="rId16"/>
    <p:sldMasterId id="2147484135" r:id="rId17"/>
    <p:sldMasterId id="2147484148" r:id="rId18"/>
    <p:sldMasterId id="2147484161" r:id="rId19"/>
    <p:sldMasterId id="2147484174" r:id="rId20"/>
    <p:sldMasterId id="2147484187" r:id="rId21"/>
    <p:sldMasterId id="2147484203" r:id="rId22"/>
    <p:sldMasterId id="2147484216" r:id="rId23"/>
    <p:sldMasterId id="2147484228" r:id="rId24"/>
    <p:sldMasterId id="2147484241" r:id="rId25"/>
    <p:sldMasterId id="2147484253" r:id="rId26"/>
    <p:sldMasterId id="2147484265" r:id="rId27"/>
    <p:sldMasterId id="2147484277" r:id="rId28"/>
  </p:sldMasterIdLst>
  <p:notesMasterIdLst>
    <p:notesMasterId r:id="rId260"/>
  </p:notesMasterIdLst>
  <p:sldIdLst>
    <p:sldId id="611" r:id="rId29"/>
    <p:sldId id="602" r:id="rId30"/>
    <p:sldId id="603" r:id="rId31"/>
    <p:sldId id="604" r:id="rId32"/>
    <p:sldId id="605" r:id="rId33"/>
    <p:sldId id="606" r:id="rId34"/>
    <p:sldId id="607" r:id="rId35"/>
    <p:sldId id="608" r:id="rId36"/>
    <p:sldId id="609" r:id="rId37"/>
    <p:sldId id="610" r:id="rId38"/>
    <p:sldId id="347" r:id="rId39"/>
    <p:sldId id="598" r:id="rId40"/>
    <p:sldId id="593" r:id="rId41"/>
    <p:sldId id="597" r:id="rId42"/>
    <p:sldId id="599" r:id="rId43"/>
    <p:sldId id="348" r:id="rId44"/>
    <p:sldId id="324" r:id="rId45"/>
    <p:sldId id="596" r:id="rId46"/>
    <p:sldId id="355" r:id="rId47"/>
    <p:sldId id="500" r:id="rId48"/>
    <p:sldId id="525" r:id="rId49"/>
    <p:sldId id="526" r:id="rId50"/>
    <p:sldId id="358" r:id="rId51"/>
    <p:sldId id="359" r:id="rId52"/>
    <p:sldId id="361" r:id="rId53"/>
    <p:sldId id="362" r:id="rId54"/>
    <p:sldId id="363" r:id="rId55"/>
    <p:sldId id="527" r:id="rId56"/>
    <p:sldId id="553" r:id="rId57"/>
    <p:sldId id="366" r:id="rId58"/>
    <p:sldId id="445" r:id="rId59"/>
    <p:sldId id="446" r:id="rId60"/>
    <p:sldId id="367" r:id="rId61"/>
    <p:sldId id="368" r:id="rId62"/>
    <p:sldId id="369" r:id="rId63"/>
    <p:sldId id="370" r:id="rId64"/>
    <p:sldId id="394" r:id="rId65"/>
    <p:sldId id="395" r:id="rId66"/>
    <p:sldId id="396" r:id="rId67"/>
    <p:sldId id="397" r:id="rId68"/>
    <p:sldId id="398" r:id="rId69"/>
    <p:sldId id="399" r:id="rId70"/>
    <p:sldId id="400" r:id="rId71"/>
    <p:sldId id="401" r:id="rId72"/>
    <p:sldId id="402" r:id="rId73"/>
    <p:sldId id="528" r:id="rId74"/>
    <p:sldId id="448" r:id="rId75"/>
    <p:sldId id="449" r:id="rId76"/>
    <p:sldId id="450" r:id="rId77"/>
    <p:sldId id="451" r:id="rId78"/>
    <p:sldId id="452" r:id="rId79"/>
    <p:sldId id="453" r:id="rId80"/>
    <p:sldId id="454" r:id="rId81"/>
    <p:sldId id="455" r:id="rId82"/>
    <p:sldId id="456" r:id="rId83"/>
    <p:sldId id="493" r:id="rId84"/>
    <p:sldId id="494" r:id="rId85"/>
    <p:sldId id="457" r:id="rId86"/>
    <p:sldId id="458" r:id="rId87"/>
    <p:sldId id="459" r:id="rId88"/>
    <p:sldId id="460" r:id="rId89"/>
    <p:sldId id="461" r:id="rId90"/>
    <p:sldId id="462" r:id="rId91"/>
    <p:sldId id="463" r:id="rId92"/>
    <p:sldId id="502" r:id="rId93"/>
    <p:sldId id="531" r:id="rId94"/>
    <p:sldId id="504" r:id="rId95"/>
    <p:sldId id="568" r:id="rId96"/>
    <p:sldId id="532" r:id="rId97"/>
    <p:sldId id="533" r:id="rId98"/>
    <p:sldId id="506" r:id="rId99"/>
    <p:sldId id="507" r:id="rId100"/>
    <p:sldId id="464" r:id="rId101"/>
    <p:sldId id="534" r:id="rId102"/>
    <p:sldId id="570" r:id="rId103"/>
    <p:sldId id="573" r:id="rId104"/>
    <p:sldId id="571" r:id="rId105"/>
    <p:sldId id="572" r:id="rId106"/>
    <p:sldId id="465" r:id="rId107"/>
    <p:sldId id="466" r:id="rId108"/>
    <p:sldId id="467" r:id="rId109"/>
    <p:sldId id="468" r:id="rId110"/>
    <p:sldId id="469" r:id="rId111"/>
    <p:sldId id="470" r:id="rId112"/>
    <p:sldId id="563" r:id="rId113"/>
    <p:sldId id="564" r:id="rId114"/>
    <p:sldId id="471" r:id="rId115"/>
    <p:sldId id="472" r:id="rId116"/>
    <p:sldId id="473" r:id="rId117"/>
    <p:sldId id="474" r:id="rId118"/>
    <p:sldId id="475" r:id="rId119"/>
    <p:sldId id="565" r:id="rId120"/>
    <p:sldId id="566" r:id="rId121"/>
    <p:sldId id="567" r:id="rId122"/>
    <p:sldId id="477" r:id="rId123"/>
    <p:sldId id="509" r:id="rId124"/>
    <p:sldId id="478" r:id="rId125"/>
    <p:sldId id="557" r:id="rId126"/>
    <p:sldId id="558" r:id="rId127"/>
    <p:sldId id="559" r:id="rId128"/>
    <p:sldId id="479" r:id="rId129"/>
    <p:sldId id="480" r:id="rId130"/>
    <p:sldId id="481" r:id="rId131"/>
    <p:sldId id="511" r:id="rId132"/>
    <p:sldId id="512" r:id="rId133"/>
    <p:sldId id="513" r:id="rId134"/>
    <p:sldId id="514" r:id="rId135"/>
    <p:sldId id="515" r:id="rId136"/>
    <p:sldId id="516" r:id="rId137"/>
    <p:sldId id="482" r:id="rId138"/>
    <p:sldId id="483" r:id="rId139"/>
    <p:sldId id="484" r:id="rId140"/>
    <p:sldId id="485" r:id="rId141"/>
    <p:sldId id="486" r:id="rId142"/>
    <p:sldId id="554" r:id="rId143"/>
    <p:sldId id="518" r:id="rId144"/>
    <p:sldId id="487" r:id="rId145"/>
    <p:sldId id="519" r:id="rId146"/>
    <p:sldId id="520" r:id="rId147"/>
    <p:sldId id="521" r:id="rId148"/>
    <p:sldId id="522" r:id="rId149"/>
    <p:sldId id="574" r:id="rId150"/>
    <p:sldId id="575" r:id="rId151"/>
    <p:sldId id="580" r:id="rId152"/>
    <p:sldId id="578" r:id="rId153"/>
    <p:sldId id="577" r:id="rId154"/>
    <p:sldId id="581" r:id="rId155"/>
    <p:sldId id="586" r:id="rId156"/>
    <p:sldId id="587" r:id="rId157"/>
    <p:sldId id="588" r:id="rId158"/>
    <p:sldId id="589" r:id="rId159"/>
    <p:sldId id="585" r:id="rId160"/>
    <p:sldId id="590" r:id="rId161"/>
    <p:sldId id="592" r:id="rId162"/>
    <p:sldId id="576" r:id="rId163"/>
    <p:sldId id="591" r:id="rId164"/>
    <p:sldId id="488" r:id="rId165"/>
    <p:sldId id="560" r:id="rId166"/>
    <p:sldId id="561" r:id="rId167"/>
    <p:sldId id="562" r:id="rId168"/>
    <p:sldId id="536" r:id="rId169"/>
    <p:sldId id="537" r:id="rId170"/>
    <p:sldId id="538" r:id="rId171"/>
    <p:sldId id="539" r:id="rId172"/>
    <p:sldId id="540" r:id="rId173"/>
    <p:sldId id="541" r:id="rId174"/>
    <p:sldId id="542" r:id="rId175"/>
    <p:sldId id="543" r:id="rId176"/>
    <p:sldId id="544" r:id="rId177"/>
    <p:sldId id="545" r:id="rId178"/>
    <p:sldId id="546" r:id="rId179"/>
    <p:sldId id="547" r:id="rId180"/>
    <p:sldId id="548" r:id="rId181"/>
    <p:sldId id="612" r:id="rId182"/>
    <p:sldId id="613" r:id="rId183"/>
    <p:sldId id="614" r:id="rId184"/>
    <p:sldId id="615" r:id="rId185"/>
    <p:sldId id="616" r:id="rId186"/>
    <p:sldId id="617" r:id="rId187"/>
    <p:sldId id="618" r:id="rId188"/>
    <p:sldId id="619" r:id="rId189"/>
    <p:sldId id="620" r:id="rId190"/>
    <p:sldId id="621" r:id="rId191"/>
    <p:sldId id="622" r:id="rId192"/>
    <p:sldId id="623" r:id="rId193"/>
    <p:sldId id="624" r:id="rId194"/>
    <p:sldId id="625" r:id="rId195"/>
    <p:sldId id="626" r:id="rId196"/>
    <p:sldId id="627" r:id="rId197"/>
    <p:sldId id="628" r:id="rId198"/>
    <p:sldId id="629" r:id="rId199"/>
    <p:sldId id="630" r:id="rId200"/>
    <p:sldId id="631" r:id="rId201"/>
    <p:sldId id="632" r:id="rId202"/>
    <p:sldId id="633" r:id="rId203"/>
    <p:sldId id="634" r:id="rId204"/>
    <p:sldId id="635" r:id="rId205"/>
    <p:sldId id="636" r:id="rId206"/>
    <p:sldId id="637" r:id="rId207"/>
    <p:sldId id="638" r:id="rId208"/>
    <p:sldId id="639" r:id="rId209"/>
    <p:sldId id="640" r:id="rId210"/>
    <p:sldId id="641" r:id="rId211"/>
    <p:sldId id="642" r:id="rId212"/>
    <p:sldId id="643" r:id="rId213"/>
    <p:sldId id="644" r:id="rId214"/>
    <p:sldId id="645" r:id="rId215"/>
    <p:sldId id="646" r:id="rId216"/>
    <p:sldId id="647" r:id="rId217"/>
    <p:sldId id="648" r:id="rId218"/>
    <p:sldId id="649" r:id="rId219"/>
    <p:sldId id="650" r:id="rId220"/>
    <p:sldId id="651" r:id="rId221"/>
    <p:sldId id="652" r:id="rId222"/>
    <p:sldId id="653" r:id="rId223"/>
    <p:sldId id="654" r:id="rId224"/>
    <p:sldId id="655" r:id="rId225"/>
    <p:sldId id="656" r:id="rId226"/>
    <p:sldId id="657" r:id="rId227"/>
    <p:sldId id="658" r:id="rId228"/>
    <p:sldId id="659" r:id="rId229"/>
    <p:sldId id="660" r:id="rId230"/>
    <p:sldId id="661" r:id="rId231"/>
    <p:sldId id="662" r:id="rId232"/>
    <p:sldId id="663" r:id="rId233"/>
    <p:sldId id="664" r:id="rId234"/>
    <p:sldId id="665" r:id="rId235"/>
    <p:sldId id="666" r:id="rId236"/>
    <p:sldId id="667" r:id="rId237"/>
    <p:sldId id="668" r:id="rId238"/>
    <p:sldId id="669" r:id="rId239"/>
    <p:sldId id="670" r:id="rId240"/>
    <p:sldId id="671" r:id="rId241"/>
    <p:sldId id="672" r:id="rId242"/>
    <p:sldId id="673" r:id="rId243"/>
    <p:sldId id="674" r:id="rId244"/>
    <p:sldId id="675" r:id="rId245"/>
    <p:sldId id="676" r:id="rId246"/>
    <p:sldId id="677" r:id="rId247"/>
    <p:sldId id="678" r:id="rId248"/>
    <p:sldId id="679" r:id="rId249"/>
    <p:sldId id="680" r:id="rId250"/>
    <p:sldId id="681" r:id="rId251"/>
    <p:sldId id="682" r:id="rId252"/>
    <p:sldId id="683" r:id="rId253"/>
    <p:sldId id="684" r:id="rId254"/>
    <p:sldId id="685" r:id="rId255"/>
    <p:sldId id="495" r:id="rId256"/>
    <p:sldId id="687" r:id="rId257"/>
    <p:sldId id="688" r:id="rId258"/>
    <p:sldId id="689" r:id="rId259"/>
  </p:sldIdLst>
  <p:sldSz cx="9144000" cy="6858000" type="screen4x3"/>
  <p:notesSz cx="6858000" cy="9144000"/>
  <p:defaultTextStyle>
    <a:defPPr>
      <a:defRPr lang="en-US"/>
    </a:defPPr>
    <a:lvl1pPr algn="ctr" rtl="0" fontAlgn="base">
      <a:spcBef>
        <a:spcPct val="0"/>
      </a:spcBef>
      <a:spcAft>
        <a:spcPct val="0"/>
      </a:spcAft>
      <a:defRPr sz="2400" kern="1200">
        <a:solidFill>
          <a:schemeClr val="tx1"/>
        </a:solidFill>
        <a:latin typeface="Times New Roman" pitchFamily="18" charset="0"/>
        <a:ea typeface="+mn-ea"/>
        <a:cs typeface="+mn-cs"/>
      </a:defRPr>
    </a:lvl1pPr>
    <a:lvl2pPr marL="457200" algn="ctr" rtl="0" fontAlgn="base">
      <a:spcBef>
        <a:spcPct val="0"/>
      </a:spcBef>
      <a:spcAft>
        <a:spcPct val="0"/>
      </a:spcAft>
      <a:defRPr sz="2400" kern="1200">
        <a:solidFill>
          <a:schemeClr val="tx1"/>
        </a:solidFill>
        <a:latin typeface="Times New Roman" pitchFamily="18" charset="0"/>
        <a:ea typeface="+mn-ea"/>
        <a:cs typeface="+mn-cs"/>
      </a:defRPr>
    </a:lvl2pPr>
    <a:lvl3pPr marL="914400" algn="ctr" rtl="0" fontAlgn="base">
      <a:spcBef>
        <a:spcPct val="0"/>
      </a:spcBef>
      <a:spcAft>
        <a:spcPct val="0"/>
      </a:spcAft>
      <a:defRPr sz="2400" kern="1200">
        <a:solidFill>
          <a:schemeClr val="tx1"/>
        </a:solidFill>
        <a:latin typeface="Times New Roman" pitchFamily="18" charset="0"/>
        <a:ea typeface="+mn-ea"/>
        <a:cs typeface="+mn-cs"/>
      </a:defRPr>
    </a:lvl3pPr>
    <a:lvl4pPr marL="1371600" algn="ctr" rtl="0" fontAlgn="base">
      <a:spcBef>
        <a:spcPct val="0"/>
      </a:spcBef>
      <a:spcAft>
        <a:spcPct val="0"/>
      </a:spcAft>
      <a:defRPr sz="2400" kern="1200">
        <a:solidFill>
          <a:schemeClr val="tx1"/>
        </a:solidFill>
        <a:latin typeface="Times New Roman" pitchFamily="18" charset="0"/>
        <a:ea typeface="+mn-ea"/>
        <a:cs typeface="+mn-cs"/>
      </a:defRPr>
    </a:lvl4pPr>
    <a:lvl5pPr marL="1828800" algn="ctr"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66"/>
    <a:srgbClr val="FFFF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Σκούρο στυλ 1 - Έμφαση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Σκούρο στυλ 1 - Έμφαση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8FB837D-C827-4EFA-A057-4D05807E0F7C}" styleName="Στυλ με θέμα 1 - Έμφαση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Στυλ με θέμα 1 - Έμφαση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46F890A9-2807-4EBB-B81D-B2AA78EC7F39}" styleName="Σκούρο στυλ 2 - Έμφαση 5/Έμφαση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Σκούρο στυλ 2 - Έμφαση 3/Έμφαση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202B0CA-FC54-4496-8BCA-5EF66A818D29}" styleName="Σκούρο στυλ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37CE84F3-28C3-443E-9E96-99CF82512B78}" styleName="Σκούρο στυλ 1 - Έμφαση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Σκούρο στυλ 1 - Έμφαση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Μεσαίο στυλ 4 - Έμφαση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A488322-F2BA-4B5B-9748-0D474271808F}" styleName="Μεσαίο στυλ 3 - Έμφαση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D113A9D2-9D6B-4929-AA2D-F23B5EE8CBE7}" styleName="Στυλ με θέμα 2 - Έμφαση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Στυλ με θέμα 2 - Έμφαση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Στυλ με θέμα 1 - Έμφαση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Στυλ με θέμα 1 - Έμφαση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Στυλ με θέμα 1 - Έμφαση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Στυλ με θέμα 1 - Έμφαση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autoAdjust="0"/>
  </p:normalViewPr>
  <p:slideViewPr>
    <p:cSldViewPr>
      <p:cViewPr varScale="1">
        <p:scale>
          <a:sx n="116" d="100"/>
          <a:sy n="116" d="100"/>
        </p:scale>
        <p:origin x="1392"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87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9.xml"/><Relationship Id="rId21" Type="http://schemas.openxmlformats.org/officeDocument/2006/relationships/slideMaster" Target="slideMasters/slideMaster21.xml"/><Relationship Id="rId63" Type="http://schemas.openxmlformats.org/officeDocument/2006/relationships/slide" Target="slides/slide35.xml"/><Relationship Id="rId159" Type="http://schemas.openxmlformats.org/officeDocument/2006/relationships/slide" Target="slides/slide131.xml"/><Relationship Id="rId170" Type="http://schemas.openxmlformats.org/officeDocument/2006/relationships/slide" Target="slides/slide142.xml"/><Relationship Id="rId191" Type="http://schemas.openxmlformats.org/officeDocument/2006/relationships/slide" Target="slides/slide163.xml"/><Relationship Id="rId205" Type="http://schemas.openxmlformats.org/officeDocument/2006/relationships/slide" Target="slides/slide177.xml"/><Relationship Id="rId226" Type="http://schemas.openxmlformats.org/officeDocument/2006/relationships/slide" Target="slides/slide198.xml"/><Relationship Id="rId247" Type="http://schemas.openxmlformats.org/officeDocument/2006/relationships/slide" Target="slides/slide219.xml"/><Relationship Id="rId107" Type="http://schemas.openxmlformats.org/officeDocument/2006/relationships/slide" Target="slides/slide79.xml"/><Relationship Id="rId11" Type="http://schemas.openxmlformats.org/officeDocument/2006/relationships/slideMaster" Target="slideMasters/slideMaster11.xml"/><Relationship Id="rId32" Type="http://schemas.openxmlformats.org/officeDocument/2006/relationships/slide" Target="slides/slide4.xml"/><Relationship Id="rId53" Type="http://schemas.openxmlformats.org/officeDocument/2006/relationships/slide" Target="slides/slide25.xml"/><Relationship Id="rId74" Type="http://schemas.openxmlformats.org/officeDocument/2006/relationships/slide" Target="slides/slide46.xml"/><Relationship Id="rId128" Type="http://schemas.openxmlformats.org/officeDocument/2006/relationships/slide" Target="slides/slide100.xml"/><Relationship Id="rId149" Type="http://schemas.openxmlformats.org/officeDocument/2006/relationships/slide" Target="slides/slide121.xml"/><Relationship Id="rId5" Type="http://schemas.openxmlformats.org/officeDocument/2006/relationships/slideMaster" Target="slideMasters/slideMaster5.xml"/><Relationship Id="rId95" Type="http://schemas.openxmlformats.org/officeDocument/2006/relationships/slide" Target="slides/slide67.xml"/><Relationship Id="rId160" Type="http://schemas.openxmlformats.org/officeDocument/2006/relationships/slide" Target="slides/slide132.xml"/><Relationship Id="rId181" Type="http://schemas.openxmlformats.org/officeDocument/2006/relationships/slide" Target="slides/slide153.xml"/><Relationship Id="rId216" Type="http://schemas.openxmlformats.org/officeDocument/2006/relationships/slide" Target="slides/slide188.xml"/><Relationship Id="rId237" Type="http://schemas.openxmlformats.org/officeDocument/2006/relationships/slide" Target="slides/slide209.xml"/><Relationship Id="rId258" Type="http://schemas.openxmlformats.org/officeDocument/2006/relationships/slide" Target="slides/slide230.xml"/><Relationship Id="rId22" Type="http://schemas.openxmlformats.org/officeDocument/2006/relationships/slideMaster" Target="slideMasters/slideMaster22.xml"/><Relationship Id="rId43" Type="http://schemas.openxmlformats.org/officeDocument/2006/relationships/slide" Target="slides/slide15.xml"/><Relationship Id="rId64" Type="http://schemas.openxmlformats.org/officeDocument/2006/relationships/slide" Target="slides/slide36.xml"/><Relationship Id="rId118" Type="http://schemas.openxmlformats.org/officeDocument/2006/relationships/slide" Target="slides/slide90.xml"/><Relationship Id="rId139" Type="http://schemas.openxmlformats.org/officeDocument/2006/relationships/slide" Target="slides/slide111.xml"/><Relationship Id="rId85" Type="http://schemas.openxmlformats.org/officeDocument/2006/relationships/slide" Target="slides/slide57.xml"/><Relationship Id="rId150" Type="http://schemas.openxmlformats.org/officeDocument/2006/relationships/slide" Target="slides/slide122.xml"/><Relationship Id="rId171" Type="http://schemas.openxmlformats.org/officeDocument/2006/relationships/slide" Target="slides/slide143.xml"/><Relationship Id="rId192" Type="http://schemas.openxmlformats.org/officeDocument/2006/relationships/slide" Target="slides/slide164.xml"/><Relationship Id="rId206" Type="http://schemas.openxmlformats.org/officeDocument/2006/relationships/slide" Target="slides/slide178.xml"/><Relationship Id="rId227" Type="http://schemas.openxmlformats.org/officeDocument/2006/relationships/slide" Target="slides/slide199.xml"/><Relationship Id="rId248" Type="http://schemas.openxmlformats.org/officeDocument/2006/relationships/slide" Target="slides/slide220.xml"/><Relationship Id="rId12" Type="http://schemas.openxmlformats.org/officeDocument/2006/relationships/slideMaster" Target="slideMasters/slideMaster12.xml"/><Relationship Id="rId33" Type="http://schemas.openxmlformats.org/officeDocument/2006/relationships/slide" Target="slides/slide5.xml"/><Relationship Id="rId108" Type="http://schemas.openxmlformats.org/officeDocument/2006/relationships/slide" Target="slides/slide80.xml"/><Relationship Id="rId129" Type="http://schemas.openxmlformats.org/officeDocument/2006/relationships/slide" Target="slides/slide101.xml"/><Relationship Id="rId54" Type="http://schemas.openxmlformats.org/officeDocument/2006/relationships/slide" Target="slides/slide26.xml"/><Relationship Id="rId75" Type="http://schemas.openxmlformats.org/officeDocument/2006/relationships/slide" Target="slides/slide47.xml"/><Relationship Id="rId96" Type="http://schemas.openxmlformats.org/officeDocument/2006/relationships/slide" Target="slides/slide68.xml"/><Relationship Id="rId140" Type="http://schemas.openxmlformats.org/officeDocument/2006/relationships/slide" Target="slides/slide112.xml"/><Relationship Id="rId161" Type="http://schemas.openxmlformats.org/officeDocument/2006/relationships/slide" Target="slides/slide133.xml"/><Relationship Id="rId182" Type="http://schemas.openxmlformats.org/officeDocument/2006/relationships/slide" Target="slides/slide154.xml"/><Relationship Id="rId217" Type="http://schemas.openxmlformats.org/officeDocument/2006/relationships/slide" Target="slides/slide189.xml"/><Relationship Id="rId6" Type="http://schemas.openxmlformats.org/officeDocument/2006/relationships/slideMaster" Target="slideMasters/slideMaster6.xml"/><Relationship Id="rId238" Type="http://schemas.openxmlformats.org/officeDocument/2006/relationships/slide" Target="slides/slide210.xml"/><Relationship Id="rId259" Type="http://schemas.openxmlformats.org/officeDocument/2006/relationships/slide" Target="slides/slide231.xml"/><Relationship Id="rId23" Type="http://schemas.openxmlformats.org/officeDocument/2006/relationships/slideMaster" Target="slideMasters/slideMaster23.xml"/><Relationship Id="rId119" Type="http://schemas.openxmlformats.org/officeDocument/2006/relationships/slide" Target="slides/slide91.xml"/><Relationship Id="rId44" Type="http://schemas.openxmlformats.org/officeDocument/2006/relationships/slide" Target="slides/slide16.xml"/><Relationship Id="rId65" Type="http://schemas.openxmlformats.org/officeDocument/2006/relationships/slide" Target="slides/slide37.xml"/><Relationship Id="rId86" Type="http://schemas.openxmlformats.org/officeDocument/2006/relationships/slide" Target="slides/slide58.xml"/><Relationship Id="rId130" Type="http://schemas.openxmlformats.org/officeDocument/2006/relationships/slide" Target="slides/slide102.xml"/><Relationship Id="rId151" Type="http://schemas.openxmlformats.org/officeDocument/2006/relationships/slide" Target="slides/slide123.xml"/><Relationship Id="rId172" Type="http://schemas.openxmlformats.org/officeDocument/2006/relationships/slide" Target="slides/slide144.xml"/><Relationship Id="rId193" Type="http://schemas.openxmlformats.org/officeDocument/2006/relationships/slide" Target="slides/slide165.xml"/><Relationship Id="rId207" Type="http://schemas.openxmlformats.org/officeDocument/2006/relationships/slide" Target="slides/slide179.xml"/><Relationship Id="rId228" Type="http://schemas.openxmlformats.org/officeDocument/2006/relationships/slide" Target="slides/slide200.xml"/><Relationship Id="rId249" Type="http://schemas.openxmlformats.org/officeDocument/2006/relationships/slide" Target="slides/slide221.xml"/><Relationship Id="rId13" Type="http://schemas.openxmlformats.org/officeDocument/2006/relationships/slideMaster" Target="slideMasters/slideMaster13.xml"/><Relationship Id="rId109" Type="http://schemas.openxmlformats.org/officeDocument/2006/relationships/slide" Target="slides/slide81.xml"/><Relationship Id="rId260" Type="http://schemas.openxmlformats.org/officeDocument/2006/relationships/notesMaster" Target="notesMasters/notesMaster1.xml"/><Relationship Id="rId34" Type="http://schemas.openxmlformats.org/officeDocument/2006/relationships/slide" Target="slides/slide6.xml"/><Relationship Id="rId55" Type="http://schemas.openxmlformats.org/officeDocument/2006/relationships/slide" Target="slides/slide27.xml"/><Relationship Id="rId76" Type="http://schemas.openxmlformats.org/officeDocument/2006/relationships/slide" Target="slides/slide48.xml"/><Relationship Id="rId97" Type="http://schemas.openxmlformats.org/officeDocument/2006/relationships/slide" Target="slides/slide69.xml"/><Relationship Id="rId120" Type="http://schemas.openxmlformats.org/officeDocument/2006/relationships/slide" Target="slides/slide92.xml"/><Relationship Id="rId141" Type="http://schemas.openxmlformats.org/officeDocument/2006/relationships/slide" Target="slides/slide113.xml"/><Relationship Id="rId7" Type="http://schemas.openxmlformats.org/officeDocument/2006/relationships/slideMaster" Target="slideMasters/slideMaster7.xml"/><Relationship Id="rId162" Type="http://schemas.openxmlformats.org/officeDocument/2006/relationships/slide" Target="slides/slide134.xml"/><Relationship Id="rId183" Type="http://schemas.openxmlformats.org/officeDocument/2006/relationships/slide" Target="slides/slide155.xml"/><Relationship Id="rId218" Type="http://schemas.openxmlformats.org/officeDocument/2006/relationships/slide" Target="slides/slide190.xml"/><Relationship Id="rId239" Type="http://schemas.openxmlformats.org/officeDocument/2006/relationships/slide" Target="slides/slide211.xml"/><Relationship Id="rId250" Type="http://schemas.openxmlformats.org/officeDocument/2006/relationships/slide" Target="slides/slide222.xml"/><Relationship Id="rId24" Type="http://schemas.openxmlformats.org/officeDocument/2006/relationships/slideMaster" Target="slideMasters/slideMaster24.xml"/><Relationship Id="rId45" Type="http://schemas.openxmlformats.org/officeDocument/2006/relationships/slide" Target="slides/slide17.xml"/><Relationship Id="rId66" Type="http://schemas.openxmlformats.org/officeDocument/2006/relationships/slide" Target="slides/slide38.xml"/><Relationship Id="rId87" Type="http://schemas.openxmlformats.org/officeDocument/2006/relationships/slide" Target="slides/slide59.xml"/><Relationship Id="rId110" Type="http://schemas.openxmlformats.org/officeDocument/2006/relationships/slide" Target="slides/slide82.xml"/><Relationship Id="rId131" Type="http://schemas.openxmlformats.org/officeDocument/2006/relationships/slide" Target="slides/slide103.xml"/><Relationship Id="rId152" Type="http://schemas.openxmlformats.org/officeDocument/2006/relationships/slide" Target="slides/slide124.xml"/><Relationship Id="rId173" Type="http://schemas.openxmlformats.org/officeDocument/2006/relationships/slide" Target="slides/slide145.xml"/><Relationship Id="rId194" Type="http://schemas.openxmlformats.org/officeDocument/2006/relationships/slide" Target="slides/slide166.xml"/><Relationship Id="rId208" Type="http://schemas.openxmlformats.org/officeDocument/2006/relationships/slide" Target="slides/slide180.xml"/><Relationship Id="rId229" Type="http://schemas.openxmlformats.org/officeDocument/2006/relationships/slide" Target="slides/slide201.xml"/><Relationship Id="rId240" Type="http://schemas.openxmlformats.org/officeDocument/2006/relationships/slide" Target="slides/slide212.xml"/><Relationship Id="rId261" Type="http://schemas.openxmlformats.org/officeDocument/2006/relationships/presProps" Target="presProps.xml"/><Relationship Id="rId14" Type="http://schemas.openxmlformats.org/officeDocument/2006/relationships/slideMaster" Target="slideMasters/slideMaster14.xml"/><Relationship Id="rId35" Type="http://schemas.openxmlformats.org/officeDocument/2006/relationships/slide" Target="slides/slide7.xml"/><Relationship Id="rId56" Type="http://schemas.openxmlformats.org/officeDocument/2006/relationships/slide" Target="slides/slide28.xml"/><Relationship Id="rId77" Type="http://schemas.openxmlformats.org/officeDocument/2006/relationships/slide" Target="slides/slide49.xml"/><Relationship Id="rId100" Type="http://schemas.openxmlformats.org/officeDocument/2006/relationships/slide" Target="slides/slide72.xml"/><Relationship Id="rId8" Type="http://schemas.openxmlformats.org/officeDocument/2006/relationships/slideMaster" Target="slideMasters/slideMaster8.xml"/><Relationship Id="rId98" Type="http://schemas.openxmlformats.org/officeDocument/2006/relationships/slide" Target="slides/slide70.xml"/><Relationship Id="rId121" Type="http://schemas.openxmlformats.org/officeDocument/2006/relationships/slide" Target="slides/slide93.xml"/><Relationship Id="rId142" Type="http://schemas.openxmlformats.org/officeDocument/2006/relationships/slide" Target="slides/slide114.xml"/><Relationship Id="rId163" Type="http://schemas.openxmlformats.org/officeDocument/2006/relationships/slide" Target="slides/slide135.xml"/><Relationship Id="rId184" Type="http://schemas.openxmlformats.org/officeDocument/2006/relationships/slide" Target="slides/slide156.xml"/><Relationship Id="rId219" Type="http://schemas.openxmlformats.org/officeDocument/2006/relationships/slide" Target="slides/slide191.xml"/><Relationship Id="rId230" Type="http://schemas.openxmlformats.org/officeDocument/2006/relationships/slide" Target="slides/slide202.xml"/><Relationship Id="rId251" Type="http://schemas.openxmlformats.org/officeDocument/2006/relationships/slide" Target="slides/slide223.xml"/><Relationship Id="rId25" Type="http://schemas.openxmlformats.org/officeDocument/2006/relationships/slideMaster" Target="slideMasters/slideMaster25.xml"/><Relationship Id="rId46" Type="http://schemas.openxmlformats.org/officeDocument/2006/relationships/slide" Target="slides/slide18.xml"/><Relationship Id="rId67" Type="http://schemas.openxmlformats.org/officeDocument/2006/relationships/slide" Target="slides/slide39.xml"/><Relationship Id="rId88" Type="http://schemas.openxmlformats.org/officeDocument/2006/relationships/slide" Target="slides/slide60.xml"/><Relationship Id="rId111" Type="http://schemas.openxmlformats.org/officeDocument/2006/relationships/slide" Target="slides/slide83.xml"/><Relationship Id="rId132" Type="http://schemas.openxmlformats.org/officeDocument/2006/relationships/slide" Target="slides/slide104.xml"/><Relationship Id="rId153" Type="http://schemas.openxmlformats.org/officeDocument/2006/relationships/slide" Target="slides/slide125.xml"/><Relationship Id="rId174" Type="http://schemas.openxmlformats.org/officeDocument/2006/relationships/slide" Target="slides/slide146.xml"/><Relationship Id="rId195" Type="http://schemas.openxmlformats.org/officeDocument/2006/relationships/slide" Target="slides/slide167.xml"/><Relationship Id="rId209" Type="http://schemas.openxmlformats.org/officeDocument/2006/relationships/slide" Target="slides/slide181.xml"/><Relationship Id="rId220" Type="http://schemas.openxmlformats.org/officeDocument/2006/relationships/slide" Target="slides/slide192.xml"/><Relationship Id="rId241" Type="http://schemas.openxmlformats.org/officeDocument/2006/relationships/slide" Target="slides/slide213.xml"/><Relationship Id="rId15" Type="http://schemas.openxmlformats.org/officeDocument/2006/relationships/slideMaster" Target="slideMasters/slideMaster15.xml"/><Relationship Id="rId36" Type="http://schemas.openxmlformats.org/officeDocument/2006/relationships/slide" Target="slides/slide8.xml"/><Relationship Id="rId57" Type="http://schemas.openxmlformats.org/officeDocument/2006/relationships/slide" Target="slides/slide29.xml"/><Relationship Id="rId262" Type="http://schemas.openxmlformats.org/officeDocument/2006/relationships/viewProps" Target="viewProps.xml"/><Relationship Id="rId78" Type="http://schemas.openxmlformats.org/officeDocument/2006/relationships/slide" Target="slides/slide50.xml"/><Relationship Id="rId99" Type="http://schemas.openxmlformats.org/officeDocument/2006/relationships/slide" Target="slides/slide71.xml"/><Relationship Id="rId101" Type="http://schemas.openxmlformats.org/officeDocument/2006/relationships/slide" Target="slides/slide73.xml"/><Relationship Id="rId122" Type="http://schemas.openxmlformats.org/officeDocument/2006/relationships/slide" Target="slides/slide94.xml"/><Relationship Id="rId143" Type="http://schemas.openxmlformats.org/officeDocument/2006/relationships/slide" Target="slides/slide115.xml"/><Relationship Id="rId164" Type="http://schemas.openxmlformats.org/officeDocument/2006/relationships/slide" Target="slides/slide136.xml"/><Relationship Id="rId185" Type="http://schemas.openxmlformats.org/officeDocument/2006/relationships/slide" Target="slides/slide157.xml"/><Relationship Id="rId9" Type="http://schemas.openxmlformats.org/officeDocument/2006/relationships/slideMaster" Target="slideMasters/slideMaster9.xml"/><Relationship Id="rId210" Type="http://schemas.openxmlformats.org/officeDocument/2006/relationships/slide" Target="slides/slide182.xml"/><Relationship Id="rId26" Type="http://schemas.openxmlformats.org/officeDocument/2006/relationships/slideMaster" Target="slideMasters/slideMaster26.xml"/><Relationship Id="rId231" Type="http://schemas.openxmlformats.org/officeDocument/2006/relationships/slide" Target="slides/slide203.xml"/><Relationship Id="rId252" Type="http://schemas.openxmlformats.org/officeDocument/2006/relationships/slide" Target="slides/slide224.xml"/><Relationship Id="rId47" Type="http://schemas.openxmlformats.org/officeDocument/2006/relationships/slide" Target="slides/slide19.xml"/><Relationship Id="rId68" Type="http://schemas.openxmlformats.org/officeDocument/2006/relationships/slide" Target="slides/slide40.xml"/><Relationship Id="rId89" Type="http://schemas.openxmlformats.org/officeDocument/2006/relationships/slide" Target="slides/slide61.xml"/><Relationship Id="rId112" Type="http://schemas.openxmlformats.org/officeDocument/2006/relationships/slide" Target="slides/slide84.xml"/><Relationship Id="rId133" Type="http://schemas.openxmlformats.org/officeDocument/2006/relationships/slide" Target="slides/slide105.xml"/><Relationship Id="rId154" Type="http://schemas.openxmlformats.org/officeDocument/2006/relationships/slide" Target="slides/slide126.xml"/><Relationship Id="rId175" Type="http://schemas.openxmlformats.org/officeDocument/2006/relationships/slide" Target="slides/slide147.xml"/><Relationship Id="rId196" Type="http://schemas.openxmlformats.org/officeDocument/2006/relationships/slide" Target="slides/slide168.xml"/><Relationship Id="rId200" Type="http://schemas.openxmlformats.org/officeDocument/2006/relationships/slide" Target="slides/slide172.xml"/><Relationship Id="rId16" Type="http://schemas.openxmlformats.org/officeDocument/2006/relationships/slideMaster" Target="slideMasters/slideMaster16.xml"/><Relationship Id="rId221" Type="http://schemas.openxmlformats.org/officeDocument/2006/relationships/slide" Target="slides/slide193.xml"/><Relationship Id="rId242" Type="http://schemas.openxmlformats.org/officeDocument/2006/relationships/slide" Target="slides/slide214.xml"/><Relationship Id="rId263" Type="http://schemas.openxmlformats.org/officeDocument/2006/relationships/theme" Target="theme/theme1.xml"/><Relationship Id="rId37" Type="http://schemas.openxmlformats.org/officeDocument/2006/relationships/slide" Target="slides/slide9.xml"/><Relationship Id="rId58" Type="http://schemas.openxmlformats.org/officeDocument/2006/relationships/slide" Target="slides/slide30.xml"/><Relationship Id="rId79" Type="http://schemas.openxmlformats.org/officeDocument/2006/relationships/slide" Target="slides/slide51.xml"/><Relationship Id="rId102" Type="http://schemas.openxmlformats.org/officeDocument/2006/relationships/slide" Target="slides/slide74.xml"/><Relationship Id="rId123" Type="http://schemas.openxmlformats.org/officeDocument/2006/relationships/slide" Target="slides/slide95.xml"/><Relationship Id="rId144" Type="http://schemas.openxmlformats.org/officeDocument/2006/relationships/slide" Target="slides/slide116.xml"/><Relationship Id="rId90" Type="http://schemas.openxmlformats.org/officeDocument/2006/relationships/slide" Target="slides/slide62.xml"/><Relationship Id="rId165" Type="http://schemas.openxmlformats.org/officeDocument/2006/relationships/slide" Target="slides/slide137.xml"/><Relationship Id="rId186" Type="http://schemas.openxmlformats.org/officeDocument/2006/relationships/slide" Target="slides/slide158.xml"/><Relationship Id="rId211" Type="http://schemas.openxmlformats.org/officeDocument/2006/relationships/slide" Target="slides/slide183.xml"/><Relationship Id="rId232" Type="http://schemas.openxmlformats.org/officeDocument/2006/relationships/slide" Target="slides/slide204.xml"/><Relationship Id="rId253" Type="http://schemas.openxmlformats.org/officeDocument/2006/relationships/slide" Target="slides/slide225.xml"/><Relationship Id="rId27" Type="http://schemas.openxmlformats.org/officeDocument/2006/relationships/slideMaster" Target="slideMasters/slideMaster27.xml"/><Relationship Id="rId48" Type="http://schemas.openxmlformats.org/officeDocument/2006/relationships/slide" Target="slides/slide20.xml"/><Relationship Id="rId69" Type="http://schemas.openxmlformats.org/officeDocument/2006/relationships/slide" Target="slides/slide41.xml"/><Relationship Id="rId113" Type="http://schemas.openxmlformats.org/officeDocument/2006/relationships/slide" Target="slides/slide85.xml"/><Relationship Id="rId134" Type="http://schemas.openxmlformats.org/officeDocument/2006/relationships/slide" Target="slides/slide106.xml"/><Relationship Id="rId80" Type="http://schemas.openxmlformats.org/officeDocument/2006/relationships/slide" Target="slides/slide52.xml"/><Relationship Id="rId155" Type="http://schemas.openxmlformats.org/officeDocument/2006/relationships/slide" Target="slides/slide127.xml"/><Relationship Id="rId176" Type="http://schemas.openxmlformats.org/officeDocument/2006/relationships/slide" Target="slides/slide148.xml"/><Relationship Id="rId197" Type="http://schemas.openxmlformats.org/officeDocument/2006/relationships/slide" Target="slides/slide169.xml"/><Relationship Id="rId201" Type="http://schemas.openxmlformats.org/officeDocument/2006/relationships/slide" Target="slides/slide173.xml"/><Relationship Id="rId222" Type="http://schemas.openxmlformats.org/officeDocument/2006/relationships/slide" Target="slides/slide194.xml"/><Relationship Id="rId243" Type="http://schemas.openxmlformats.org/officeDocument/2006/relationships/slide" Target="slides/slide215.xml"/><Relationship Id="rId264" Type="http://schemas.openxmlformats.org/officeDocument/2006/relationships/tableStyles" Target="tableStyles.xml"/><Relationship Id="rId17" Type="http://schemas.openxmlformats.org/officeDocument/2006/relationships/slideMaster" Target="slideMasters/slideMaster17.xml"/><Relationship Id="rId38" Type="http://schemas.openxmlformats.org/officeDocument/2006/relationships/slide" Target="slides/slide10.xml"/><Relationship Id="rId59" Type="http://schemas.openxmlformats.org/officeDocument/2006/relationships/slide" Target="slides/slide31.xml"/><Relationship Id="rId103" Type="http://schemas.openxmlformats.org/officeDocument/2006/relationships/slide" Target="slides/slide75.xml"/><Relationship Id="rId124" Type="http://schemas.openxmlformats.org/officeDocument/2006/relationships/slide" Target="slides/slide96.xml"/><Relationship Id="rId70" Type="http://schemas.openxmlformats.org/officeDocument/2006/relationships/slide" Target="slides/slide42.xml"/><Relationship Id="rId91" Type="http://schemas.openxmlformats.org/officeDocument/2006/relationships/slide" Target="slides/slide63.xml"/><Relationship Id="rId145" Type="http://schemas.openxmlformats.org/officeDocument/2006/relationships/slide" Target="slides/slide117.xml"/><Relationship Id="rId166" Type="http://schemas.openxmlformats.org/officeDocument/2006/relationships/slide" Target="slides/slide138.xml"/><Relationship Id="rId187" Type="http://schemas.openxmlformats.org/officeDocument/2006/relationships/slide" Target="slides/slide159.xml"/><Relationship Id="rId1" Type="http://schemas.openxmlformats.org/officeDocument/2006/relationships/slideMaster" Target="slideMasters/slideMaster1.xml"/><Relationship Id="rId212" Type="http://schemas.openxmlformats.org/officeDocument/2006/relationships/slide" Target="slides/slide184.xml"/><Relationship Id="rId233" Type="http://schemas.openxmlformats.org/officeDocument/2006/relationships/slide" Target="slides/slide205.xml"/><Relationship Id="rId254" Type="http://schemas.openxmlformats.org/officeDocument/2006/relationships/slide" Target="slides/slide226.xml"/><Relationship Id="rId28" Type="http://schemas.openxmlformats.org/officeDocument/2006/relationships/slideMaster" Target="slideMasters/slideMaster28.xml"/><Relationship Id="rId49" Type="http://schemas.openxmlformats.org/officeDocument/2006/relationships/slide" Target="slides/slide21.xml"/><Relationship Id="rId114" Type="http://schemas.openxmlformats.org/officeDocument/2006/relationships/slide" Target="slides/slide86.xml"/><Relationship Id="rId60" Type="http://schemas.openxmlformats.org/officeDocument/2006/relationships/slide" Target="slides/slide32.xml"/><Relationship Id="rId81" Type="http://schemas.openxmlformats.org/officeDocument/2006/relationships/slide" Target="slides/slide53.xml"/><Relationship Id="rId135" Type="http://schemas.openxmlformats.org/officeDocument/2006/relationships/slide" Target="slides/slide107.xml"/><Relationship Id="rId156" Type="http://schemas.openxmlformats.org/officeDocument/2006/relationships/slide" Target="slides/slide128.xml"/><Relationship Id="rId177" Type="http://schemas.openxmlformats.org/officeDocument/2006/relationships/slide" Target="slides/slide149.xml"/><Relationship Id="rId198" Type="http://schemas.openxmlformats.org/officeDocument/2006/relationships/slide" Target="slides/slide170.xml"/><Relationship Id="rId202" Type="http://schemas.openxmlformats.org/officeDocument/2006/relationships/slide" Target="slides/slide174.xml"/><Relationship Id="rId223" Type="http://schemas.openxmlformats.org/officeDocument/2006/relationships/slide" Target="slides/slide195.xml"/><Relationship Id="rId244" Type="http://schemas.openxmlformats.org/officeDocument/2006/relationships/slide" Target="slides/slide216.xml"/><Relationship Id="rId18" Type="http://schemas.openxmlformats.org/officeDocument/2006/relationships/slideMaster" Target="slideMasters/slideMaster18.xml"/><Relationship Id="rId39" Type="http://schemas.openxmlformats.org/officeDocument/2006/relationships/slide" Target="slides/slide11.xml"/><Relationship Id="rId50" Type="http://schemas.openxmlformats.org/officeDocument/2006/relationships/slide" Target="slides/slide22.xml"/><Relationship Id="rId104" Type="http://schemas.openxmlformats.org/officeDocument/2006/relationships/slide" Target="slides/slide76.xml"/><Relationship Id="rId125" Type="http://schemas.openxmlformats.org/officeDocument/2006/relationships/slide" Target="slides/slide97.xml"/><Relationship Id="rId146" Type="http://schemas.openxmlformats.org/officeDocument/2006/relationships/slide" Target="slides/slide118.xml"/><Relationship Id="rId167" Type="http://schemas.openxmlformats.org/officeDocument/2006/relationships/slide" Target="slides/slide139.xml"/><Relationship Id="rId188" Type="http://schemas.openxmlformats.org/officeDocument/2006/relationships/slide" Target="slides/slide160.xml"/><Relationship Id="rId71" Type="http://schemas.openxmlformats.org/officeDocument/2006/relationships/slide" Target="slides/slide43.xml"/><Relationship Id="rId92" Type="http://schemas.openxmlformats.org/officeDocument/2006/relationships/slide" Target="slides/slide64.xml"/><Relationship Id="rId213" Type="http://schemas.openxmlformats.org/officeDocument/2006/relationships/slide" Target="slides/slide185.xml"/><Relationship Id="rId234" Type="http://schemas.openxmlformats.org/officeDocument/2006/relationships/slide" Target="slides/slide206.xml"/><Relationship Id="rId2" Type="http://schemas.openxmlformats.org/officeDocument/2006/relationships/slideMaster" Target="slideMasters/slideMaster2.xml"/><Relationship Id="rId29" Type="http://schemas.openxmlformats.org/officeDocument/2006/relationships/slide" Target="slides/slide1.xml"/><Relationship Id="rId255" Type="http://schemas.openxmlformats.org/officeDocument/2006/relationships/slide" Target="slides/slide227.xml"/><Relationship Id="rId40" Type="http://schemas.openxmlformats.org/officeDocument/2006/relationships/slide" Target="slides/slide12.xml"/><Relationship Id="rId115" Type="http://schemas.openxmlformats.org/officeDocument/2006/relationships/slide" Target="slides/slide87.xml"/><Relationship Id="rId136" Type="http://schemas.openxmlformats.org/officeDocument/2006/relationships/slide" Target="slides/slide108.xml"/><Relationship Id="rId157" Type="http://schemas.openxmlformats.org/officeDocument/2006/relationships/slide" Target="slides/slide129.xml"/><Relationship Id="rId178" Type="http://schemas.openxmlformats.org/officeDocument/2006/relationships/slide" Target="slides/slide150.xml"/><Relationship Id="rId61" Type="http://schemas.openxmlformats.org/officeDocument/2006/relationships/slide" Target="slides/slide33.xml"/><Relationship Id="rId82" Type="http://schemas.openxmlformats.org/officeDocument/2006/relationships/slide" Target="slides/slide54.xml"/><Relationship Id="rId199" Type="http://schemas.openxmlformats.org/officeDocument/2006/relationships/slide" Target="slides/slide171.xml"/><Relationship Id="rId203" Type="http://schemas.openxmlformats.org/officeDocument/2006/relationships/slide" Target="slides/slide175.xml"/><Relationship Id="rId19" Type="http://schemas.openxmlformats.org/officeDocument/2006/relationships/slideMaster" Target="slideMasters/slideMaster19.xml"/><Relationship Id="rId224" Type="http://schemas.openxmlformats.org/officeDocument/2006/relationships/slide" Target="slides/slide196.xml"/><Relationship Id="rId245" Type="http://schemas.openxmlformats.org/officeDocument/2006/relationships/slide" Target="slides/slide217.xml"/><Relationship Id="rId30" Type="http://schemas.openxmlformats.org/officeDocument/2006/relationships/slide" Target="slides/slide2.xml"/><Relationship Id="rId105" Type="http://schemas.openxmlformats.org/officeDocument/2006/relationships/slide" Target="slides/slide77.xml"/><Relationship Id="rId126" Type="http://schemas.openxmlformats.org/officeDocument/2006/relationships/slide" Target="slides/slide98.xml"/><Relationship Id="rId147" Type="http://schemas.openxmlformats.org/officeDocument/2006/relationships/slide" Target="slides/slide119.xml"/><Relationship Id="rId168" Type="http://schemas.openxmlformats.org/officeDocument/2006/relationships/slide" Target="slides/slide140.xml"/><Relationship Id="rId51" Type="http://schemas.openxmlformats.org/officeDocument/2006/relationships/slide" Target="slides/slide23.xml"/><Relationship Id="rId72" Type="http://schemas.openxmlformats.org/officeDocument/2006/relationships/slide" Target="slides/slide44.xml"/><Relationship Id="rId93" Type="http://schemas.openxmlformats.org/officeDocument/2006/relationships/slide" Target="slides/slide65.xml"/><Relationship Id="rId189" Type="http://schemas.openxmlformats.org/officeDocument/2006/relationships/slide" Target="slides/slide161.xml"/><Relationship Id="rId3" Type="http://schemas.openxmlformats.org/officeDocument/2006/relationships/slideMaster" Target="slideMasters/slideMaster3.xml"/><Relationship Id="rId214" Type="http://schemas.openxmlformats.org/officeDocument/2006/relationships/slide" Target="slides/slide186.xml"/><Relationship Id="rId235" Type="http://schemas.openxmlformats.org/officeDocument/2006/relationships/slide" Target="slides/slide207.xml"/><Relationship Id="rId256" Type="http://schemas.openxmlformats.org/officeDocument/2006/relationships/slide" Target="slides/slide228.xml"/><Relationship Id="rId116" Type="http://schemas.openxmlformats.org/officeDocument/2006/relationships/slide" Target="slides/slide88.xml"/><Relationship Id="rId137" Type="http://schemas.openxmlformats.org/officeDocument/2006/relationships/slide" Target="slides/slide109.xml"/><Relationship Id="rId158" Type="http://schemas.openxmlformats.org/officeDocument/2006/relationships/slide" Target="slides/slide130.xml"/><Relationship Id="rId20" Type="http://schemas.openxmlformats.org/officeDocument/2006/relationships/slideMaster" Target="slideMasters/slideMaster20.xml"/><Relationship Id="rId41" Type="http://schemas.openxmlformats.org/officeDocument/2006/relationships/slide" Target="slides/slide13.xml"/><Relationship Id="rId62" Type="http://schemas.openxmlformats.org/officeDocument/2006/relationships/slide" Target="slides/slide34.xml"/><Relationship Id="rId83" Type="http://schemas.openxmlformats.org/officeDocument/2006/relationships/slide" Target="slides/slide55.xml"/><Relationship Id="rId179" Type="http://schemas.openxmlformats.org/officeDocument/2006/relationships/slide" Target="slides/slide151.xml"/><Relationship Id="rId190" Type="http://schemas.openxmlformats.org/officeDocument/2006/relationships/slide" Target="slides/slide162.xml"/><Relationship Id="rId204" Type="http://schemas.openxmlformats.org/officeDocument/2006/relationships/slide" Target="slides/slide176.xml"/><Relationship Id="rId225" Type="http://schemas.openxmlformats.org/officeDocument/2006/relationships/slide" Target="slides/slide197.xml"/><Relationship Id="rId246" Type="http://schemas.openxmlformats.org/officeDocument/2006/relationships/slide" Target="slides/slide218.xml"/><Relationship Id="rId106" Type="http://schemas.openxmlformats.org/officeDocument/2006/relationships/slide" Target="slides/slide78.xml"/><Relationship Id="rId127" Type="http://schemas.openxmlformats.org/officeDocument/2006/relationships/slide" Target="slides/slide99.xml"/><Relationship Id="rId10" Type="http://schemas.openxmlformats.org/officeDocument/2006/relationships/slideMaster" Target="slideMasters/slideMaster10.xml"/><Relationship Id="rId31" Type="http://schemas.openxmlformats.org/officeDocument/2006/relationships/slide" Target="slides/slide3.xml"/><Relationship Id="rId52" Type="http://schemas.openxmlformats.org/officeDocument/2006/relationships/slide" Target="slides/slide24.xml"/><Relationship Id="rId73" Type="http://schemas.openxmlformats.org/officeDocument/2006/relationships/slide" Target="slides/slide45.xml"/><Relationship Id="rId94" Type="http://schemas.openxmlformats.org/officeDocument/2006/relationships/slide" Target="slides/slide66.xml"/><Relationship Id="rId148" Type="http://schemas.openxmlformats.org/officeDocument/2006/relationships/slide" Target="slides/slide120.xml"/><Relationship Id="rId169" Type="http://schemas.openxmlformats.org/officeDocument/2006/relationships/slide" Target="slides/slide141.xml"/><Relationship Id="rId4" Type="http://schemas.openxmlformats.org/officeDocument/2006/relationships/slideMaster" Target="slideMasters/slideMaster4.xml"/><Relationship Id="rId180" Type="http://schemas.openxmlformats.org/officeDocument/2006/relationships/slide" Target="slides/slide152.xml"/><Relationship Id="rId215" Type="http://schemas.openxmlformats.org/officeDocument/2006/relationships/slide" Target="slides/slide187.xml"/><Relationship Id="rId236" Type="http://schemas.openxmlformats.org/officeDocument/2006/relationships/slide" Target="slides/slide208.xml"/><Relationship Id="rId257" Type="http://schemas.openxmlformats.org/officeDocument/2006/relationships/slide" Target="slides/slide229.xml"/><Relationship Id="rId42" Type="http://schemas.openxmlformats.org/officeDocument/2006/relationships/slide" Target="slides/slide14.xml"/><Relationship Id="rId84" Type="http://schemas.openxmlformats.org/officeDocument/2006/relationships/slide" Target="slides/slide56.xml"/><Relationship Id="rId138" Type="http://schemas.openxmlformats.org/officeDocument/2006/relationships/slide" Target="slides/slide110.xml"/></Relationships>
</file>

<file path=ppt/diagrams/_rels/data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diagrams/_rels/data14.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80.png"/><Relationship Id="rId2" Type="http://schemas.openxmlformats.org/officeDocument/2006/relationships/image" Target="../media/image13.jpeg"/><Relationship Id="rId1" Type="http://schemas.openxmlformats.org/officeDocument/2006/relationships/image" Target="../media/image52.jpeg"/><Relationship Id="rId6" Type="http://schemas.openxmlformats.org/officeDocument/2006/relationships/image" Target="../media/image79.png"/><Relationship Id="rId5" Type="http://schemas.openxmlformats.org/officeDocument/2006/relationships/image" Target="../media/image70.png"/><Relationship Id="rId4" Type="http://schemas.openxmlformats.org/officeDocument/2006/relationships/image" Target="../media/image69.png"/></Relationships>
</file>

<file path=ppt/diagrams/_rels/data1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image" Target="../media/image15.jpeg"/></Relationships>
</file>

<file path=ppt/diagrams/_rels/data2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image" Target="../media/image148.jpeg"/><Relationship Id="rId4" Type="http://schemas.openxmlformats.org/officeDocument/2006/relationships/image" Target="../media/image151.jpeg"/></Relationships>
</file>

<file path=ppt/diagrams/_rels/data2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image" Target="../media/image152.png"/><Relationship Id="rId4" Type="http://schemas.openxmlformats.org/officeDocument/2006/relationships/image" Target="../media/image155.jpeg"/></Relationships>
</file>

<file path=ppt/diagrams/_rels/data2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image" Target="../media/image156.jpeg"/></Relationships>
</file>

<file path=ppt/diagrams/_rels/data28.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png"/><Relationship Id="rId1" Type="http://schemas.openxmlformats.org/officeDocument/2006/relationships/image" Target="../media/image159.png"/><Relationship Id="rId4" Type="http://schemas.openxmlformats.org/officeDocument/2006/relationships/image" Target="../media/image162.jpeg"/></Relationships>
</file>

<file path=ppt/diagrams/_rels/data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3.jpeg"/><Relationship Id="rId1" Type="http://schemas.openxmlformats.org/officeDocument/2006/relationships/image" Target="../media/image15.jpeg"/><Relationship Id="rId4" Type="http://schemas.openxmlformats.org/officeDocument/2006/relationships/image" Target="../media/image33.png"/></Relationships>
</file>

<file path=ppt/diagrams/_rels/data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diagrams/_rels/data32.xml.rels><?xml version="1.0" encoding="UTF-8" standalone="yes"?>
<Relationships xmlns="http://schemas.openxmlformats.org/package/2006/relationships"><Relationship Id="rId1" Type="http://schemas.openxmlformats.org/officeDocument/2006/relationships/image" Target="../media/image15.jpeg"/></Relationships>
</file>

<file path=ppt/diagrams/_rels/data3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image" Target="../media/image170.png"/><Relationship Id="rId4" Type="http://schemas.openxmlformats.org/officeDocument/2006/relationships/image" Target="../media/image15.jpeg"/></Relationships>
</file>

<file path=ppt/diagrams/_rels/data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image" Target="../media/image35.jpeg"/></Relationships>
</file>

<file path=ppt/diagrams/_rels/data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image" Target="../media/image15.jpeg"/></Relationships>
</file>

<file path=ppt/diagrams/_rels/data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image" Target="../media/image37.jpeg"/><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diagrams/_rels/drawing2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image" Target="../media/image148.jpeg"/><Relationship Id="rId4" Type="http://schemas.openxmlformats.org/officeDocument/2006/relationships/image" Target="../media/image151.jpeg"/></Relationships>
</file>

<file path=ppt/diagrams/_rels/drawing3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image" Target="../media/image170.png"/></Relationships>
</file>

<file path=ppt/diagrams/colors1.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1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14">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4">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96EE0D-5699-4A16-B5DD-8740B6E426BA}" type="doc">
      <dgm:prSet loTypeId="urn:microsoft.com/office/officeart/2008/layout/VerticalCurvedList" loCatId="list" qsTypeId="urn:microsoft.com/office/officeart/2005/8/quickstyle/simple1#2" qsCatId="simple" csTypeId="urn:microsoft.com/office/officeart/2005/8/colors/accent1_2#2" csCatId="accent1" phldr="1"/>
      <dgm:spPr/>
      <dgm:t>
        <a:bodyPr/>
        <a:lstStyle/>
        <a:p>
          <a:endParaRPr lang="en-US"/>
        </a:p>
      </dgm:t>
    </dgm:pt>
    <dgm:pt modelId="{5CC0B1F4-9ECF-4E12-881F-358E010640D5}">
      <dgm:prSet phldrT="[Text]" custT="1"/>
      <dgm:spPr>
        <a:blipFill rotWithShape="0">
          <a:blip xmlns:r="http://schemas.openxmlformats.org/officeDocument/2006/relationships" r:embed="rId1"/>
          <a:tile tx="0" ty="0" sx="100000" sy="100000" flip="none" algn="tl"/>
        </a:blipFill>
      </dgm:spPr>
      <dgm:t>
        <a:bodyPr anchor="t"/>
        <a:lstStyle/>
        <a:p>
          <a:r>
            <a:rPr lang="el-GR" sz="3200" b="1" dirty="0" smtClean="0">
              <a:effectLst>
                <a:glow rad="63500">
                  <a:schemeClr val="accent2">
                    <a:satMod val="175000"/>
                    <a:alpha val="40000"/>
                  </a:schemeClr>
                </a:glow>
              </a:effectLst>
              <a:ea typeface="SimSun"/>
              <a:cs typeface="Times New Roman"/>
            </a:rPr>
            <a:t>αντανακλούν την πραγματική ζωή</a:t>
          </a:r>
        </a:p>
        <a:p>
          <a:endParaRPr lang="en-US" sz="3200" dirty="0">
            <a:effectLst>
              <a:glow rad="63500">
                <a:schemeClr val="accent2">
                  <a:satMod val="175000"/>
                  <a:alpha val="40000"/>
                </a:schemeClr>
              </a:glow>
            </a:effectLst>
          </a:endParaRPr>
        </a:p>
      </dgm:t>
    </dgm:pt>
    <dgm:pt modelId="{37179898-56F1-4F6C-84B5-FD163EED43DA}" type="parTrans" cxnId="{6213EA4E-9E59-4BC0-B80B-8D46DCE7359C}">
      <dgm:prSet/>
      <dgm:spPr/>
      <dgm:t>
        <a:bodyPr/>
        <a:lstStyle/>
        <a:p>
          <a:endParaRPr lang="en-US"/>
        </a:p>
      </dgm:t>
    </dgm:pt>
    <dgm:pt modelId="{C4192522-7CA3-4251-88B3-26ED7FE1E941}" type="sibTrans" cxnId="{6213EA4E-9E59-4BC0-B80B-8D46DCE7359C}">
      <dgm:prSet/>
      <dgm:spPr/>
      <dgm:t>
        <a:bodyPr/>
        <a:lstStyle/>
        <a:p>
          <a:endParaRPr lang="en-US"/>
        </a:p>
      </dgm:t>
    </dgm:pt>
    <dgm:pt modelId="{6A4706D9-521A-4629-BD35-7193DBD9A200}">
      <dgm:prSet phldrT="[Text]" custT="1"/>
      <dgm:spPr>
        <a:blipFill rotWithShape="0">
          <a:blip xmlns:r="http://schemas.openxmlformats.org/officeDocument/2006/relationships" r:embed="rId2"/>
          <a:tile tx="0" ty="0" sx="100000" sy="100000" flip="none" algn="tl"/>
        </a:blipFill>
      </dgm:spPr>
      <dgm:t>
        <a:bodyPr anchor="t"/>
        <a:lstStyle/>
        <a:p>
          <a:r>
            <a:rPr lang="el-GR" sz="3200" b="1" dirty="0" smtClean="0">
              <a:effectLst>
                <a:glow rad="63500">
                  <a:schemeClr val="accent2">
                    <a:satMod val="175000"/>
                    <a:alpha val="40000"/>
                  </a:schemeClr>
                </a:glow>
              </a:effectLst>
              <a:ea typeface="SimSun"/>
              <a:cs typeface="Times New Roman"/>
            </a:rPr>
            <a:t>είναι πρακτικά και χρήσιμα </a:t>
          </a:r>
          <a:endParaRPr lang="en-US" sz="3200" dirty="0">
            <a:effectLst>
              <a:glow rad="63500">
                <a:schemeClr val="accent2">
                  <a:satMod val="175000"/>
                  <a:alpha val="40000"/>
                </a:schemeClr>
              </a:glow>
            </a:effectLst>
          </a:endParaRPr>
        </a:p>
      </dgm:t>
    </dgm:pt>
    <dgm:pt modelId="{BC608F20-3DA5-4B4D-880D-A43FB45C1C3D}" type="parTrans" cxnId="{C7F24773-513D-49C2-A9F6-843C8A594DB1}">
      <dgm:prSet/>
      <dgm:spPr/>
      <dgm:t>
        <a:bodyPr/>
        <a:lstStyle/>
        <a:p>
          <a:endParaRPr lang="en-US"/>
        </a:p>
      </dgm:t>
    </dgm:pt>
    <dgm:pt modelId="{6C2C59EF-ED5C-41B7-AFCB-384FABC7883B}" type="sibTrans" cxnId="{C7F24773-513D-49C2-A9F6-843C8A594DB1}">
      <dgm:prSet/>
      <dgm:spPr/>
      <dgm:t>
        <a:bodyPr/>
        <a:lstStyle/>
        <a:p>
          <a:endParaRPr lang="en-US"/>
        </a:p>
      </dgm:t>
    </dgm:pt>
    <dgm:pt modelId="{7764A70B-424A-457A-A8DE-592A7C7759CD}">
      <dgm:prSet phldrT="[Text]" custT="1"/>
      <dgm:spPr>
        <a:blipFill rotWithShape="0">
          <a:blip xmlns:r="http://schemas.openxmlformats.org/officeDocument/2006/relationships" r:embed="rId3"/>
          <a:tile tx="0" ty="0" sx="100000" sy="100000" flip="none" algn="tl"/>
        </a:blipFill>
      </dgm:spPr>
      <dgm:t>
        <a:bodyPr anchor="t"/>
        <a:lstStyle/>
        <a:p>
          <a:pPr algn="just"/>
          <a:r>
            <a:rPr lang="el-GR" sz="3200" b="1" dirty="0" smtClean="0">
              <a:effectLst>
                <a:glow rad="63500">
                  <a:schemeClr val="accent2">
                    <a:satMod val="175000"/>
                    <a:alpha val="40000"/>
                  </a:schemeClr>
                </a:glow>
              </a:effectLst>
              <a:ea typeface="SimSun"/>
              <a:cs typeface="Times New Roman"/>
            </a:rPr>
            <a:t>αφορούν ζητήματα που είναι σημαντικά και εφαρμόσιμα για τη ζωή εκτός σχολείου.</a:t>
          </a:r>
        </a:p>
        <a:p>
          <a:pPr algn="l"/>
          <a:endParaRPr lang="en-US" sz="2400" dirty="0">
            <a:effectLst>
              <a:glow rad="63500">
                <a:schemeClr val="accent2">
                  <a:satMod val="175000"/>
                  <a:alpha val="40000"/>
                </a:schemeClr>
              </a:glow>
            </a:effectLst>
          </a:endParaRPr>
        </a:p>
      </dgm:t>
    </dgm:pt>
    <dgm:pt modelId="{9B36F78E-BDB5-4917-8472-B839B9A4D225}" type="parTrans" cxnId="{0B3A9D4D-921B-4746-B648-C5B77499FEA0}">
      <dgm:prSet/>
      <dgm:spPr/>
      <dgm:t>
        <a:bodyPr/>
        <a:lstStyle/>
        <a:p>
          <a:endParaRPr lang="en-US"/>
        </a:p>
      </dgm:t>
    </dgm:pt>
    <dgm:pt modelId="{177A6099-44CA-4678-82E6-0A0A6FD3982E}" type="sibTrans" cxnId="{0B3A9D4D-921B-4746-B648-C5B77499FEA0}">
      <dgm:prSet/>
      <dgm:spPr/>
      <dgm:t>
        <a:bodyPr/>
        <a:lstStyle/>
        <a:p>
          <a:endParaRPr lang="en-US"/>
        </a:p>
      </dgm:t>
    </dgm:pt>
    <dgm:pt modelId="{F91D542D-E0D5-46A5-93B8-D9B639382A1D}" type="pres">
      <dgm:prSet presAssocID="{DA96EE0D-5699-4A16-B5DD-8740B6E426BA}" presName="Name0" presStyleCnt="0">
        <dgm:presLayoutVars>
          <dgm:chMax val="7"/>
          <dgm:chPref val="7"/>
          <dgm:dir/>
        </dgm:presLayoutVars>
      </dgm:prSet>
      <dgm:spPr/>
      <dgm:t>
        <a:bodyPr/>
        <a:lstStyle/>
        <a:p>
          <a:endParaRPr lang="el-GR"/>
        </a:p>
      </dgm:t>
    </dgm:pt>
    <dgm:pt modelId="{F2F9030C-B2DA-49BF-909B-B1D9038F2A2E}" type="pres">
      <dgm:prSet presAssocID="{DA96EE0D-5699-4A16-B5DD-8740B6E426BA}" presName="Name1" presStyleCnt="0"/>
      <dgm:spPr/>
    </dgm:pt>
    <dgm:pt modelId="{CAE80C1C-0BD9-4D0C-B4DD-8132B53C9FF6}" type="pres">
      <dgm:prSet presAssocID="{DA96EE0D-5699-4A16-B5DD-8740B6E426BA}" presName="cycle" presStyleCnt="0"/>
      <dgm:spPr/>
    </dgm:pt>
    <dgm:pt modelId="{3048F89D-CCE5-4505-B59F-ADF4428E2D0B}" type="pres">
      <dgm:prSet presAssocID="{DA96EE0D-5699-4A16-B5DD-8740B6E426BA}" presName="srcNode" presStyleLbl="node1" presStyleIdx="0" presStyleCnt="3"/>
      <dgm:spPr/>
    </dgm:pt>
    <dgm:pt modelId="{55AB2A53-C778-488A-A6FF-D5B03E024E7C}" type="pres">
      <dgm:prSet presAssocID="{DA96EE0D-5699-4A16-B5DD-8740B6E426BA}" presName="conn" presStyleLbl="parChTrans1D2" presStyleIdx="0" presStyleCnt="1"/>
      <dgm:spPr/>
      <dgm:t>
        <a:bodyPr/>
        <a:lstStyle/>
        <a:p>
          <a:endParaRPr lang="el-GR"/>
        </a:p>
      </dgm:t>
    </dgm:pt>
    <dgm:pt modelId="{41B04401-B3CB-4156-AF83-EBEEF27377C0}" type="pres">
      <dgm:prSet presAssocID="{DA96EE0D-5699-4A16-B5DD-8740B6E426BA}" presName="extraNode" presStyleLbl="node1" presStyleIdx="0" presStyleCnt="3"/>
      <dgm:spPr/>
    </dgm:pt>
    <dgm:pt modelId="{F274A117-6F2C-42E5-BFDF-96A25310E580}" type="pres">
      <dgm:prSet presAssocID="{DA96EE0D-5699-4A16-B5DD-8740B6E426BA}" presName="dstNode" presStyleLbl="node1" presStyleIdx="0" presStyleCnt="3"/>
      <dgm:spPr/>
    </dgm:pt>
    <dgm:pt modelId="{51040CD9-81F4-4F75-973C-CD65A2B22677}" type="pres">
      <dgm:prSet presAssocID="{5CC0B1F4-9ECF-4E12-881F-358E010640D5}" presName="text_1" presStyleLbl="node1" presStyleIdx="0" presStyleCnt="3">
        <dgm:presLayoutVars>
          <dgm:bulletEnabled val="1"/>
        </dgm:presLayoutVars>
      </dgm:prSet>
      <dgm:spPr/>
      <dgm:t>
        <a:bodyPr/>
        <a:lstStyle/>
        <a:p>
          <a:endParaRPr lang="en-US"/>
        </a:p>
      </dgm:t>
    </dgm:pt>
    <dgm:pt modelId="{671E81A1-C5CE-4495-A219-69482B583D74}" type="pres">
      <dgm:prSet presAssocID="{5CC0B1F4-9ECF-4E12-881F-358E010640D5}" presName="accent_1" presStyleCnt="0"/>
      <dgm:spPr/>
    </dgm:pt>
    <dgm:pt modelId="{C88021DD-665A-42AF-8B9C-7E6A448EC07B}" type="pres">
      <dgm:prSet presAssocID="{5CC0B1F4-9ECF-4E12-881F-358E010640D5}" presName="accentRepeatNode" presStyleLbl="solidFgAcc1" presStyleIdx="0" presStyleCnt="3"/>
      <dgm:spPr>
        <a:blipFill rotWithShape="0">
          <a:blip xmlns:r="http://schemas.openxmlformats.org/officeDocument/2006/relationships" r:embed="rId4"/>
          <a:stretch>
            <a:fillRect/>
          </a:stretch>
        </a:blipFill>
      </dgm:spPr>
      <dgm:t>
        <a:bodyPr/>
        <a:lstStyle/>
        <a:p>
          <a:endParaRPr lang="el-GR"/>
        </a:p>
      </dgm:t>
    </dgm:pt>
    <dgm:pt modelId="{9C18983C-0E6E-4EF6-8A0F-4E8351747064}" type="pres">
      <dgm:prSet presAssocID="{6A4706D9-521A-4629-BD35-7193DBD9A200}" presName="text_2" presStyleLbl="node1" presStyleIdx="1" presStyleCnt="3">
        <dgm:presLayoutVars>
          <dgm:bulletEnabled val="1"/>
        </dgm:presLayoutVars>
      </dgm:prSet>
      <dgm:spPr/>
      <dgm:t>
        <a:bodyPr/>
        <a:lstStyle/>
        <a:p>
          <a:endParaRPr lang="en-US"/>
        </a:p>
      </dgm:t>
    </dgm:pt>
    <dgm:pt modelId="{4934149D-5D72-4BCD-B4FE-0C71ADA04D9B}" type="pres">
      <dgm:prSet presAssocID="{6A4706D9-521A-4629-BD35-7193DBD9A200}" presName="accent_2" presStyleCnt="0"/>
      <dgm:spPr/>
    </dgm:pt>
    <dgm:pt modelId="{BF41DAFD-569F-4FC5-A4B1-C126385072F9}" type="pres">
      <dgm:prSet presAssocID="{6A4706D9-521A-4629-BD35-7193DBD9A200}" presName="accentRepeatNode" presStyleLbl="solidFgAcc1" presStyleIdx="1" presStyleCnt="3"/>
      <dgm:spPr>
        <a:blipFill rotWithShape="0">
          <a:blip xmlns:r="http://schemas.openxmlformats.org/officeDocument/2006/relationships" r:embed="rId5"/>
          <a:stretch>
            <a:fillRect/>
          </a:stretch>
        </a:blipFill>
      </dgm:spPr>
    </dgm:pt>
    <dgm:pt modelId="{B0B376C2-8F6F-4FEC-B743-65652F10722C}" type="pres">
      <dgm:prSet presAssocID="{7764A70B-424A-457A-A8DE-592A7C7759CD}" presName="text_3" presStyleLbl="node1" presStyleIdx="2" presStyleCnt="3" custScaleY="152332">
        <dgm:presLayoutVars>
          <dgm:bulletEnabled val="1"/>
        </dgm:presLayoutVars>
      </dgm:prSet>
      <dgm:spPr/>
      <dgm:t>
        <a:bodyPr/>
        <a:lstStyle/>
        <a:p>
          <a:endParaRPr lang="en-US"/>
        </a:p>
      </dgm:t>
    </dgm:pt>
    <dgm:pt modelId="{0AF5C225-7855-44C3-983B-795E9ECA96DF}" type="pres">
      <dgm:prSet presAssocID="{7764A70B-424A-457A-A8DE-592A7C7759CD}" presName="accent_3" presStyleCnt="0"/>
      <dgm:spPr/>
    </dgm:pt>
    <dgm:pt modelId="{37F5858B-2232-438D-BFDA-B85787A51A3E}" type="pres">
      <dgm:prSet presAssocID="{7764A70B-424A-457A-A8DE-592A7C7759CD}" presName="accentRepeatNode" presStyleLbl="solidFgAcc1" presStyleIdx="2" presStyleCnt="3" custScaleX="111107" custScaleY="117524"/>
      <dgm:spPr>
        <a:blipFill rotWithShape="0">
          <a:blip xmlns:r="http://schemas.openxmlformats.org/officeDocument/2006/relationships" r:embed="rId6"/>
          <a:stretch>
            <a:fillRect/>
          </a:stretch>
        </a:blipFill>
      </dgm:spPr>
      <dgm:t>
        <a:bodyPr/>
        <a:lstStyle/>
        <a:p>
          <a:endParaRPr lang="el-GR"/>
        </a:p>
      </dgm:t>
    </dgm:pt>
  </dgm:ptLst>
  <dgm:cxnLst>
    <dgm:cxn modelId="{2BACA7CE-AD3D-4E26-AD9A-59EC04BA3F02}" type="presOf" srcId="{DA96EE0D-5699-4A16-B5DD-8740B6E426BA}" destId="{F91D542D-E0D5-46A5-93B8-D9B639382A1D}" srcOrd="0" destOrd="0" presId="urn:microsoft.com/office/officeart/2008/layout/VerticalCurvedList"/>
    <dgm:cxn modelId="{3A073A26-5565-4DD2-984A-190C4A8B1934}" type="presOf" srcId="{6A4706D9-521A-4629-BD35-7193DBD9A200}" destId="{9C18983C-0E6E-4EF6-8A0F-4E8351747064}" srcOrd="0" destOrd="0" presId="urn:microsoft.com/office/officeart/2008/layout/VerticalCurvedList"/>
    <dgm:cxn modelId="{CB1E5BC0-434B-43EB-855A-5AAD70E9BDE6}" type="presOf" srcId="{7764A70B-424A-457A-A8DE-592A7C7759CD}" destId="{B0B376C2-8F6F-4FEC-B743-65652F10722C}" srcOrd="0" destOrd="0" presId="urn:microsoft.com/office/officeart/2008/layout/VerticalCurvedList"/>
    <dgm:cxn modelId="{6213EA4E-9E59-4BC0-B80B-8D46DCE7359C}" srcId="{DA96EE0D-5699-4A16-B5DD-8740B6E426BA}" destId="{5CC0B1F4-9ECF-4E12-881F-358E010640D5}" srcOrd="0" destOrd="0" parTransId="{37179898-56F1-4F6C-84B5-FD163EED43DA}" sibTransId="{C4192522-7CA3-4251-88B3-26ED7FE1E941}"/>
    <dgm:cxn modelId="{EB780ACA-DC2A-44BC-91CE-E71EBDF1F44E}" type="presOf" srcId="{5CC0B1F4-9ECF-4E12-881F-358E010640D5}" destId="{51040CD9-81F4-4F75-973C-CD65A2B22677}" srcOrd="0" destOrd="0" presId="urn:microsoft.com/office/officeart/2008/layout/VerticalCurvedList"/>
    <dgm:cxn modelId="{0B3A9D4D-921B-4746-B648-C5B77499FEA0}" srcId="{DA96EE0D-5699-4A16-B5DD-8740B6E426BA}" destId="{7764A70B-424A-457A-A8DE-592A7C7759CD}" srcOrd="2" destOrd="0" parTransId="{9B36F78E-BDB5-4917-8472-B839B9A4D225}" sibTransId="{177A6099-44CA-4678-82E6-0A0A6FD3982E}"/>
    <dgm:cxn modelId="{C7F24773-513D-49C2-A9F6-843C8A594DB1}" srcId="{DA96EE0D-5699-4A16-B5DD-8740B6E426BA}" destId="{6A4706D9-521A-4629-BD35-7193DBD9A200}" srcOrd="1" destOrd="0" parTransId="{BC608F20-3DA5-4B4D-880D-A43FB45C1C3D}" sibTransId="{6C2C59EF-ED5C-41B7-AFCB-384FABC7883B}"/>
    <dgm:cxn modelId="{369DCD26-5D86-48A4-9069-B2D9A180D8D6}" type="presOf" srcId="{C4192522-7CA3-4251-88B3-26ED7FE1E941}" destId="{55AB2A53-C778-488A-A6FF-D5B03E024E7C}" srcOrd="0" destOrd="0" presId="urn:microsoft.com/office/officeart/2008/layout/VerticalCurvedList"/>
    <dgm:cxn modelId="{858BC01E-698E-48C9-B041-EBB919D79BE7}" type="presParOf" srcId="{F91D542D-E0D5-46A5-93B8-D9B639382A1D}" destId="{F2F9030C-B2DA-49BF-909B-B1D9038F2A2E}" srcOrd="0" destOrd="0" presId="urn:microsoft.com/office/officeart/2008/layout/VerticalCurvedList"/>
    <dgm:cxn modelId="{38054DE5-1BFC-47BF-B92C-9E7DFA3636E7}" type="presParOf" srcId="{F2F9030C-B2DA-49BF-909B-B1D9038F2A2E}" destId="{CAE80C1C-0BD9-4D0C-B4DD-8132B53C9FF6}" srcOrd="0" destOrd="0" presId="urn:microsoft.com/office/officeart/2008/layout/VerticalCurvedList"/>
    <dgm:cxn modelId="{C3B975E4-A255-4652-A2BB-DD0AC7A37F35}" type="presParOf" srcId="{CAE80C1C-0BD9-4D0C-B4DD-8132B53C9FF6}" destId="{3048F89D-CCE5-4505-B59F-ADF4428E2D0B}" srcOrd="0" destOrd="0" presId="urn:microsoft.com/office/officeart/2008/layout/VerticalCurvedList"/>
    <dgm:cxn modelId="{64EA90F8-75C6-48DC-9EFD-BD4E847554C0}" type="presParOf" srcId="{CAE80C1C-0BD9-4D0C-B4DD-8132B53C9FF6}" destId="{55AB2A53-C778-488A-A6FF-D5B03E024E7C}" srcOrd="1" destOrd="0" presId="urn:microsoft.com/office/officeart/2008/layout/VerticalCurvedList"/>
    <dgm:cxn modelId="{80847F3A-D958-42CB-8C4B-34368EF40B1B}" type="presParOf" srcId="{CAE80C1C-0BD9-4D0C-B4DD-8132B53C9FF6}" destId="{41B04401-B3CB-4156-AF83-EBEEF27377C0}" srcOrd="2" destOrd="0" presId="urn:microsoft.com/office/officeart/2008/layout/VerticalCurvedList"/>
    <dgm:cxn modelId="{2299FA5D-1F77-4A5D-935D-92C62C782111}" type="presParOf" srcId="{CAE80C1C-0BD9-4D0C-B4DD-8132B53C9FF6}" destId="{F274A117-6F2C-42E5-BFDF-96A25310E580}" srcOrd="3" destOrd="0" presId="urn:microsoft.com/office/officeart/2008/layout/VerticalCurvedList"/>
    <dgm:cxn modelId="{34D08444-6D33-45D2-9667-369D5848EB78}" type="presParOf" srcId="{F2F9030C-B2DA-49BF-909B-B1D9038F2A2E}" destId="{51040CD9-81F4-4F75-973C-CD65A2B22677}" srcOrd="1" destOrd="0" presId="urn:microsoft.com/office/officeart/2008/layout/VerticalCurvedList"/>
    <dgm:cxn modelId="{16EFE79A-09D0-4068-89FA-4F777C5339FD}" type="presParOf" srcId="{F2F9030C-B2DA-49BF-909B-B1D9038F2A2E}" destId="{671E81A1-C5CE-4495-A219-69482B583D74}" srcOrd="2" destOrd="0" presId="urn:microsoft.com/office/officeart/2008/layout/VerticalCurvedList"/>
    <dgm:cxn modelId="{0175DA65-D8A6-417D-ADDC-7D7E7442935C}" type="presParOf" srcId="{671E81A1-C5CE-4495-A219-69482B583D74}" destId="{C88021DD-665A-42AF-8B9C-7E6A448EC07B}" srcOrd="0" destOrd="0" presId="urn:microsoft.com/office/officeart/2008/layout/VerticalCurvedList"/>
    <dgm:cxn modelId="{89774242-E295-4A71-8A36-403E8DF921EA}" type="presParOf" srcId="{F2F9030C-B2DA-49BF-909B-B1D9038F2A2E}" destId="{9C18983C-0E6E-4EF6-8A0F-4E8351747064}" srcOrd="3" destOrd="0" presId="urn:microsoft.com/office/officeart/2008/layout/VerticalCurvedList"/>
    <dgm:cxn modelId="{26203C84-B268-4679-B8FE-52BADC73228A}" type="presParOf" srcId="{F2F9030C-B2DA-49BF-909B-B1D9038F2A2E}" destId="{4934149D-5D72-4BCD-B4FE-0C71ADA04D9B}" srcOrd="4" destOrd="0" presId="urn:microsoft.com/office/officeart/2008/layout/VerticalCurvedList"/>
    <dgm:cxn modelId="{CA7C2F2E-ADB2-41ED-B3EB-A4618B8D49DB}" type="presParOf" srcId="{4934149D-5D72-4BCD-B4FE-0C71ADA04D9B}" destId="{BF41DAFD-569F-4FC5-A4B1-C126385072F9}" srcOrd="0" destOrd="0" presId="urn:microsoft.com/office/officeart/2008/layout/VerticalCurvedList"/>
    <dgm:cxn modelId="{E0C6CB34-B1D4-430F-9CA3-B3948B85D307}" type="presParOf" srcId="{F2F9030C-B2DA-49BF-909B-B1D9038F2A2E}" destId="{B0B376C2-8F6F-4FEC-B743-65652F10722C}" srcOrd="5" destOrd="0" presId="urn:microsoft.com/office/officeart/2008/layout/VerticalCurvedList"/>
    <dgm:cxn modelId="{5E9FD6EF-8558-444F-A973-FE5821AECA49}" type="presParOf" srcId="{F2F9030C-B2DA-49BF-909B-B1D9038F2A2E}" destId="{0AF5C225-7855-44C3-983B-795E9ECA96DF}" srcOrd="6" destOrd="0" presId="urn:microsoft.com/office/officeart/2008/layout/VerticalCurvedList"/>
    <dgm:cxn modelId="{E1F0D98B-46DB-4086-8E41-A1CF6BE87917}" type="presParOf" srcId="{0AF5C225-7855-44C3-983B-795E9ECA96DF}" destId="{37F5858B-2232-438D-BFDA-B85787A51A3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6906D1F-6714-49A3-B3A2-BCF4196986E9}"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45BCC323-4330-492D-A061-CA13D6BD35AA}">
      <dgm:prSet phldrT="[Κείμενο]" custT="1"/>
      <dgm:spPr>
        <a:solidFill>
          <a:schemeClr val="accent4">
            <a:lumMod val="60000"/>
            <a:lumOff val="40000"/>
            <a:alpha val="90000"/>
          </a:schemeClr>
        </a:solidFill>
      </dgm:spPr>
      <dgm:t>
        <a:bodyPr/>
        <a:lstStyle/>
        <a:p>
          <a:r>
            <a:rPr lang="el-GR" sz="2400" b="1" dirty="0" smtClean="0"/>
            <a:t>Εφαρμογή</a:t>
          </a:r>
          <a:endParaRPr lang="el-GR" sz="2400" b="1" dirty="0"/>
        </a:p>
      </dgm:t>
    </dgm:pt>
    <dgm:pt modelId="{A746A7CA-6F22-43B7-88E0-C68F51990A16}" type="parTrans" cxnId="{0D679AC0-9504-43C8-B20A-BCA437D64412}">
      <dgm:prSet/>
      <dgm:spPr/>
      <dgm:t>
        <a:bodyPr/>
        <a:lstStyle/>
        <a:p>
          <a:endParaRPr lang="el-GR"/>
        </a:p>
      </dgm:t>
    </dgm:pt>
    <dgm:pt modelId="{EB79C3EC-B0E3-4BB0-9227-966BD5852BCC}" type="sibTrans" cxnId="{0D679AC0-9504-43C8-B20A-BCA437D64412}">
      <dgm:prSet/>
      <dgm:spPr/>
      <dgm:t>
        <a:bodyPr/>
        <a:lstStyle/>
        <a:p>
          <a:endParaRPr lang="el-GR"/>
        </a:p>
      </dgm:t>
    </dgm:pt>
    <dgm:pt modelId="{F2A3CD08-6C15-4243-8AA4-66A25104EC6C}">
      <dgm:prSet phldrT="[Κείμενο]" custT="1"/>
      <dgm:spPr/>
      <dgm:t>
        <a:bodyPr/>
        <a:lstStyle/>
        <a:p>
          <a:r>
            <a:rPr lang="el-GR" sz="2400" b="1" dirty="0" smtClean="0"/>
            <a:t>1. Συλλογή Στοιχείων</a:t>
          </a:r>
        </a:p>
      </dgm:t>
    </dgm:pt>
    <dgm:pt modelId="{64361AC4-7615-4533-88C9-1B4E26A14639}" type="parTrans" cxnId="{65035EAF-311A-45A0-99EB-5DEDA2711EEC}">
      <dgm:prSet/>
      <dgm:spPr/>
      <dgm:t>
        <a:bodyPr/>
        <a:lstStyle/>
        <a:p>
          <a:endParaRPr lang="el-GR"/>
        </a:p>
      </dgm:t>
    </dgm:pt>
    <dgm:pt modelId="{7B2E3895-6E73-4D87-AE56-9D2139418FFE}" type="sibTrans" cxnId="{65035EAF-311A-45A0-99EB-5DEDA2711EEC}">
      <dgm:prSet/>
      <dgm:spPr/>
      <dgm:t>
        <a:bodyPr/>
        <a:lstStyle/>
        <a:p>
          <a:endParaRPr lang="el-GR"/>
        </a:p>
      </dgm:t>
    </dgm:pt>
    <dgm:pt modelId="{5EB3250B-2606-45B8-9FDA-60F706E702AE}">
      <dgm:prSet phldrT="[Κείμενο]" custT="1"/>
      <dgm:spPr/>
      <dgm:t>
        <a:bodyPr/>
        <a:lstStyle/>
        <a:p>
          <a:r>
            <a:rPr lang="el-GR" sz="2400" b="1" dirty="0" smtClean="0"/>
            <a:t>3. Αναστοχασμός</a:t>
          </a:r>
          <a:endParaRPr lang="el-GR" sz="2400" b="1" dirty="0"/>
        </a:p>
      </dgm:t>
    </dgm:pt>
    <dgm:pt modelId="{85532303-0842-4178-BAEB-0E94C33962C0}" type="parTrans" cxnId="{6D6A9F72-BB01-4F67-8F2D-F25FDC5E2344}">
      <dgm:prSet/>
      <dgm:spPr/>
      <dgm:t>
        <a:bodyPr/>
        <a:lstStyle/>
        <a:p>
          <a:endParaRPr lang="el-GR"/>
        </a:p>
      </dgm:t>
    </dgm:pt>
    <dgm:pt modelId="{181B1BF6-1ED1-45F8-9EDF-720B9BE95275}" type="sibTrans" cxnId="{6D6A9F72-BB01-4F67-8F2D-F25FDC5E2344}">
      <dgm:prSet/>
      <dgm:spPr/>
      <dgm:t>
        <a:bodyPr/>
        <a:lstStyle/>
        <a:p>
          <a:endParaRPr lang="el-GR"/>
        </a:p>
      </dgm:t>
    </dgm:pt>
    <dgm:pt modelId="{BBA0CA3F-F7C2-4720-B12A-CA4B54596FFD}">
      <dgm:prSet phldrT="[Κείμενο]" custT="1"/>
      <dgm:spPr/>
      <dgm:t>
        <a:bodyPr/>
        <a:lstStyle/>
        <a:p>
          <a:r>
            <a:rPr lang="el-GR" sz="2400" b="1" dirty="0" smtClean="0"/>
            <a:t>4. Σύνδεση</a:t>
          </a:r>
          <a:endParaRPr lang="el-GR" sz="2400" b="1" dirty="0"/>
        </a:p>
      </dgm:t>
    </dgm:pt>
    <dgm:pt modelId="{44D27E06-B109-4187-BFBD-478D8CFC08A2}" type="parTrans" cxnId="{1D4C3ED6-C2D5-47F0-86B6-0074B0D85F1F}">
      <dgm:prSet/>
      <dgm:spPr/>
      <dgm:t>
        <a:bodyPr/>
        <a:lstStyle/>
        <a:p>
          <a:endParaRPr lang="el-GR"/>
        </a:p>
      </dgm:t>
    </dgm:pt>
    <dgm:pt modelId="{E097839F-0D00-4B1C-A512-5DFC12C14F8C}" type="sibTrans" cxnId="{1D4C3ED6-C2D5-47F0-86B6-0074B0D85F1F}">
      <dgm:prSet/>
      <dgm:spPr/>
      <dgm:t>
        <a:bodyPr/>
        <a:lstStyle/>
        <a:p>
          <a:endParaRPr lang="el-GR"/>
        </a:p>
      </dgm:t>
    </dgm:pt>
    <dgm:pt modelId="{2DD9B108-EFA2-4991-866A-F8A9B90FBE6D}">
      <dgm:prSet phldrT="[Κείμενο]" custT="1"/>
      <dgm:spPr/>
      <dgm:t>
        <a:bodyPr/>
        <a:lstStyle/>
        <a:p>
          <a:r>
            <a:rPr lang="el-GR" sz="2400" b="1" dirty="0" smtClean="0"/>
            <a:t>2. Επιλογή</a:t>
          </a:r>
          <a:endParaRPr lang="el-GR" sz="2400" b="1" dirty="0"/>
        </a:p>
      </dgm:t>
    </dgm:pt>
    <dgm:pt modelId="{8291CB47-73E1-473D-A3D4-28C3F57899F8}" type="parTrans" cxnId="{030F296E-1495-44DF-A93D-490598E54BC5}">
      <dgm:prSet/>
      <dgm:spPr/>
      <dgm:t>
        <a:bodyPr/>
        <a:lstStyle/>
        <a:p>
          <a:endParaRPr lang="el-GR"/>
        </a:p>
      </dgm:t>
    </dgm:pt>
    <dgm:pt modelId="{B4F174EC-2EA9-4455-BAC4-CD29488D3D2C}" type="sibTrans" cxnId="{030F296E-1495-44DF-A93D-490598E54BC5}">
      <dgm:prSet/>
      <dgm:spPr/>
      <dgm:t>
        <a:bodyPr/>
        <a:lstStyle/>
        <a:p>
          <a:endParaRPr lang="el-GR"/>
        </a:p>
      </dgm:t>
    </dgm:pt>
    <dgm:pt modelId="{9B815630-6B31-4D30-99CD-15C81908A84A}">
      <dgm:prSet phldrT="[Κείμενο]" custT="1"/>
      <dgm:spPr/>
      <dgm:t>
        <a:bodyPr/>
        <a:lstStyle/>
        <a:p>
          <a:r>
            <a:rPr lang="el-GR" sz="2400" b="1" dirty="0" smtClean="0"/>
            <a:t>5. Συζήτηση</a:t>
          </a:r>
          <a:endParaRPr lang="el-GR" sz="2400" b="1" dirty="0"/>
        </a:p>
      </dgm:t>
    </dgm:pt>
    <dgm:pt modelId="{13CBDB99-EA5C-44CF-B65E-BCCECC0F19C9}" type="parTrans" cxnId="{BC450928-441E-4FCD-AD4E-1C943C4E0BCF}">
      <dgm:prSet/>
      <dgm:spPr/>
      <dgm:t>
        <a:bodyPr/>
        <a:lstStyle/>
        <a:p>
          <a:endParaRPr lang="el-GR"/>
        </a:p>
      </dgm:t>
    </dgm:pt>
    <dgm:pt modelId="{1A54CB1F-A588-41E4-A3ED-3FA9B55B2CC9}" type="sibTrans" cxnId="{BC450928-441E-4FCD-AD4E-1C943C4E0BCF}">
      <dgm:prSet/>
      <dgm:spPr/>
      <dgm:t>
        <a:bodyPr/>
        <a:lstStyle/>
        <a:p>
          <a:endParaRPr lang="el-GR"/>
        </a:p>
      </dgm:t>
    </dgm:pt>
    <dgm:pt modelId="{45B8C00F-C071-47EF-8870-1F86893BD72A}">
      <dgm:prSet custT="1"/>
      <dgm:spPr/>
      <dgm:t>
        <a:bodyPr/>
        <a:lstStyle/>
        <a:p>
          <a:r>
            <a:rPr lang="el-GR" sz="2400" b="1" dirty="0" smtClean="0"/>
            <a:t>6. Αντικατάσταση</a:t>
          </a:r>
          <a:endParaRPr lang="el-GR" sz="2400" b="1" dirty="0"/>
        </a:p>
      </dgm:t>
    </dgm:pt>
    <dgm:pt modelId="{10E59DD4-B525-4516-8D9B-D24EA07BD8F9}" type="parTrans" cxnId="{0930CEA4-54DC-4CA0-B253-E600E8EF1125}">
      <dgm:prSet/>
      <dgm:spPr/>
      <dgm:t>
        <a:bodyPr/>
        <a:lstStyle/>
        <a:p>
          <a:endParaRPr lang="el-GR"/>
        </a:p>
      </dgm:t>
    </dgm:pt>
    <dgm:pt modelId="{1CAB7841-A993-4A50-B744-6C237A549D92}" type="sibTrans" cxnId="{0930CEA4-54DC-4CA0-B253-E600E8EF1125}">
      <dgm:prSet/>
      <dgm:spPr/>
      <dgm:t>
        <a:bodyPr/>
        <a:lstStyle/>
        <a:p>
          <a:endParaRPr lang="el-GR"/>
        </a:p>
      </dgm:t>
    </dgm:pt>
    <dgm:pt modelId="{7EFC38B3-30FF-45BE-B0D3-EE0DF3FBF3D4}" type="pres">
      <dgm:prSet presAssocID="{66906D1F-6714-49A3-B3A2-BCF4196986E9}" presName="hierChild1" presStyleCnt="0">
        <dgm:presLayoutVars>
          <dgm:chPref val="1"/>
          <dgm:dir/>
          <dgm:animOne val="branch"/>
          <dgm:animLvl val="lvl"/>
          <dgm:resizeHandles/>
        </dgm:presLayoutVars>
      </dgm:prSet>
      <dgm:spPr/>
      <dgm:t>
        <a:bodyPr/>
        <a:lstStyle/>
        <a:p>
          <a:endParaRPr lang="el-GR"/>
        </a:p>
      </dgm:t>
    </dgm:pt>
    <dgm:pt modelId="{B11F36FA-4E2F-465F-9A77-CBF6F5FA5775}" type="pres">
      <dgm:prSet presAssocID="{45BCC323-4330-492D-A061-CA13D6BD35AA}" presName="hierRoot1" presStyleCnt="0"/>
      <dgm:spPr/>
    </dgm:pt>
    <dgm:pt modelId="{8778958D-CF8F-4233-85A2-535E63548E5F}" type="pres">
      <dgm:prSet presAssocID="{45BCC323-4330-492D-A061-CA13D6BD35AA}" presName="composite" presStyleCnt="0"/>
      <dgm:spPr/>
    </dgm:pt>
    <dgm:pt modelId="{8EA085DF-CF69-40DF-A1DB-7E0D444072A4}" type="pres">
      <dgm:prSet presAssocID="{45BCC323-4330-492D-A061-CA13D6BD35AA}" presName="background" presStyleLbl="node0" presStyleIdx="0" presStyleCnt="1"/>
      <dgm:spPr/>
    </dgm:pt>
    <dgm:pt modelId="{1CE286F0-2352-46BA-888F-3C5913106271}" type="pres">
      <dgm:prSet presAssocID="{45BCC323-4330-492D-A061-CA13D6BD35AA}" presName="text" presStyleLbl="fgAcc0" presStyleIdx="0" presStyleCnt="1" custScaleX="248609">
        <dgm:presLayoutVars>
          <dgm:chPref val="3"/>
        </dgm:presLayoutVars>
      </dgm:prSet>
      <dgm:spPr/>
      <dgm:t>
        <a:bodyPr/>
        <a:lstStyle/>
        <a:p>
          <a:endParaRPr lang="el-GR"/>
        </a:p>
      </dgm:t>
    </dgm:pt>
    <dgm:pt modelId="{72683916-BFFB-4871-BFF8-D7636A7BF7C7}" type="pres">
      <dgm:prSet presAssocID="{45BCC323-4330-492D-A061-CA13D6BD35AA}" presName="hierChild2" presStyleCnt="0"/>
      <dgm:spPr/>
    </dgm:pt>
    <dgm:pt modelId="{DA22CDA8-17C4-4A7E-A5AC-9CF71CDAE96E}" type="pres">
      <dgm:prSet presAssocID="{64361AC4-7615-4533-88C9-1B4E26A14639}" presName="Name10" presStyleLbl="parChTrans1D2" presStyleIdx="0" presStyleCnt="2"/>
      <dgm:spPr/>
      <dgm:t>
        <a:bodyPr/>
        <a:lstStyle/>
        <a:p>
          <a:endParaRPr lang="el-GR"/>
        </a:p>
      </dgm:t>
    </dgm:pt>
    <dgm:pt modelId="{56DF0920-BD10-4544-8A32-CF9B60857492}" type="pres">
      <dgm:prSet presAssocID="{F2A3CD08-6C15-4243-8AA4-66A25104EC6C}" presName="hierRoot2" presStyleCnt="0"/>
      <dgm:spPr/>
    </dgm:pt>
    <dgm:pt modelId="{58CFCDA5-B09C-4681-80D0-88767D23E727}" type="pres">
      <dgm:prSet presAssocID="{F2A3CD08-6C15-4243-8AA4-66A25104EC6C}" presName="composite2" presStyleCnt="0"/>
      <dgm:spPr/>
    </dgm:pt>
    <dgm:pt modelId="{A096C6F9-9DA6-4975-9121-93D61E9B1FDC}" type="pres">
      <dgm:prSet presAssocID="{F2A3CD08-6C15-4243-8AA4-66A25104EC6C}" presName="background2" presStyleLbl="node2" presStyleIdx="0" presStyleCnt="2"/>
      <dgm:spPr/>
    </dgm:pt>
    <dgm:pt modelId="{4459EFAA-0CB7-4198-8EEE-D8C07F907464}" type="pres">
      <dgm:prSet presAssocID="{F2A3CD08-6C15-4243-8AA4-66A25104EC6C}" presName="text2" presStyleLbl="fgAcc2" presStyleIdx="0" presStyleCnt="2" custScaleX="151609">
        <dgm:presLayoutVars>
          <dgm:chPref val="3"/>
        </dgm:presLayoutVars>
      </dgm:prSet>
      <dgm:spPr/>
      <dgm:t>
        <a:bodyPr/>
        <a:lstStyle/>
        <a:p>
          <a:endParaRPr lang="el-GR"/>
        </a:p>
      </dgm:t>
    </dgm:pt>
    <dgm:pt modelId="{4C4C583A-6049-48D9-A072-85BA07792FEA}" type="pres">
      <dgm:prSet presAssocID="{F2A3CD08-6C15-4243-8AA4-66A25104EC6C}" presName="hierChild3" presStyleCnt="0"/>
      <dgm:spPr/>
    </dgm:pt>
    <dgm:pt modelId="{DAB00B21-7247-4238-894E-7CAA5FD38249}" type="pres">
      <dgm:prSet presAssocID="{85532303-0842-4178-BAEB-0E94C33962C0}" presName="Name17" presStyleLbl="parChTrans1D3" presStyleIdx="0" presStyleCnt="3"/>
      <dgm:spPr/>
      <dgm:t>
        <a:bodyPr/>
        <a:lstStyle/>
        <a:p>
          <a:endParaRPr lang="el-GR"/>
        </a:p>
      </dgm:t>
    </dgm:pt>
    <dgm:pt modelId="{57DF8C5F-F489-4496-B6B6-594AE39F1B38}" type="pres">
      <dgm:prSet presAssocID="{5EB3250B-2606-45B8-9FDA-60F706E702AE}" presName="hierRoot3" presStyleCnt="0"/>
      <dgm:spPr/>
    </dgm:pt>
    <dgm:pt modelId="{A9C1420F-018B-4CA3-B18D-B02A9844EF65}" type="pres">
      <dgm:prSet presAssocID="{5EB3250B-2606-45B8-9FDA-60F706E702AE}" presName="composite3" presStyleCnt="0"/>
      <dgm:spPr/>
    </dgm:pt>
    <dgm:pt modelId="{DB58661B-0A84-4263-92B7-98F42FDA6909}" type="pres">
      <dgm:prSet presAssocID="{5EB3250B-2606-45B8-9FDA-60F706E702AE}" presName="background3" presStyleLbl="node3" presStyleIdx="0" presStyleCnt="3"/>
      <dgm:spPr>
        <a:solidFill>
          <a:schemeClr val="accent3">
            <a:lumMod val="75000"/>
          </a:schemeClr>
        </a:solidFill>
      </dgm:spPr>
    </dgm:pt>
    <dgm:pt modelId="{424E6C97-3F9C-41B5-A94C-78F69B6A1A2B}" type="pres">
      <dgm:prSet presAssocID="{5EB3250B-2606-45B8-9FDA-60F706E702AE}" presName="text3" presStyleLbl="fgAcc3" presStyleIdx="0" presStyleCnt="3" custScaleX="151609">
        <dgm:presLayoutVars>
          <dgm:chPref val="3"/>
        </dgm:presLayoutVars>
      </dgm:prSet>
      <dgm:spPr/>
      <dgm:t>
        <a:bodyPr/>
        <a:lstStyle/>
        <a:p>
          <a:endParaRPr lang="el-GR"/>
        </a:p>
      </dgm:t>
    </dgm:pt>
    <dgm:pt modelId="{5BBF3D61-30B9-422A-B6A7-78FDB589D73C}" type="pres">
      <dgm:prSet presAssocID="{5EB3250B-2606-45B8-9FDA-60F706E702AE}" presName="hierChild4" presStyleCnt="0"/>
      <dgm:spPr/>
    </dgm:pt>
    <dgm:pt modelId="{A7ED5C2B-D533-4DB2-8E77-C2338F097E12}" type="pres">
      <dgm:prSet presAssocID="{44D27E06-B109-4187-BFBD-478D8CFC08A2}" presName="Name17" presStyleLbl="parChTrans1D3" presStyleIdx="1" presStyleCnt="3"/>
      <dgm:spPr/>
      <dgm:t>
        <a:bodyPr/>
        <a:lstStyle/>
        <a:p>
          <a:endParaRPr lang="el-GR"/>
        </a:p>
      </dgm:t>
    </dgm:pt>
    <dgm:pt modelId="{CD3FE770-2A18-400C-9239-B2AEFA0B2829}" type="pres">
      <dgm:prSet presAssocID="{BBA0CA3F-F7C2-4720-B12A-CA4B54596FFD}" presName="hierRoot3" presStyleCnt="0"/>
      <dgm:spPr/>
    </dgm:pt>
    <dgm:pt modelId="{6213BE01-B572-4C60-A903-BFB7A5AC108F}" type="pres">
      <dgm:prSet presAssocID="{BBA0CA3F-F7C2-4720-B12A-CA4B54596FFD}" presName="composite3" presStyleCnt="0"/>
      <dgm:spPr/>
    </dgm:pt>
    <dgm:pt modelId="{6B50E964-88E1-4FB6-8016-20B1B541E24A}" type="pres">
      <dgm:prSet presAssocID="{BBA0CA3F-F7C2-4720-B12A-CA4B54596FFD}" presName="background3" presStyleLbl="node3" presStyleIdx="1" presStyleCnt="3"/>
      <dgm:spPr>
        <a:solidFill>
          <a:srgbClr val="FFCC00"/>
        </a:solidFill>
      </dgm:spPr>
    </dgm:pt>
    <dgm:pt modelId="{8002FD58-72AC-480B-B258-F4B3A422C688}" type="pres">
      <dgm:prSet presAssocID="{BBA0CA3F-F7C2-4720-B12A-CA4B54596FFD}" presName="text3" presStyleLbl="fgAcc3" presStyleIdx="1" presStyleCnt="3" custScaleX="151609">
        <dgm:presLayoutVars>
          <dgm:chPref val="3"/>
        </dgm:presLayoutVars>
      </dgm:prSet>
      <dgm:spPr/>
      <dgm:t>
        <a:bodyPr/>
        <a:lstStyle/>
        <a:p>
          <a:endParaRPr lang="el-GR"/>
        </a:p>
      </dgm:t>
    </dgm:pt>
    <dgm:pt modelId="{2D5E37FF-D7C5-43B4-A62E-D75DC7C46D60}" type="pres">
      <dgm:prSet presAssocID="{BBA0CA3F-F7C2-4720-B12A-CA4B54596FFD}" presName="hierChild4" presStyleCnt="0"/>
      <dgm:spPr/>
    </dgm:pt>
    <dgm:pt modelId="{4730EB96-DBBB-420D-A37F-54A0F5151BE9}" type="pres">
      <dgm:prSet presAssocID="{8291CB47-73E1-473D-A3D4-28C3F57899F8}" presName="Name10" presStyleLbl="parChTrans1D2" presStyleIdx="1" presStyleCnt="2"/>
      <dgm:spPr/>
      <dgm:t>
        <a:bodyPr/>
        <a:lstStyle/>
        <a:p>
          <a:endParaRPr lang="el-GR"/>
        </a:p>
      </dgm:t>
    </dgm:pt>
    <dgm:pt modelId="{FF7D32FA-0C59-4DC7-B29B-8304DC9A4223}" type="pres">
      <dgm:prSet presAssocID="{2DD9B108-EFA2-4991-866A-F8A9B90FBE6D}" presName="hierRoot2" presStyleCnt="0"/>
      <dgm:spPr/>
    </dgm:pt>
    <dgm:pt modelId="{DB3A7C37-BF00-43DC-BEB0-9B69D8E74B8F}" type="pres">
      <dgm:prSet presAssocID="{2DD9B108-EFA2-4991-866A-F8A9B90FBE6D}" presName="composite2" presStyleCnt="0"/>
      <dgm:spPr/>
    </dgm:pt>
    <dgm:pt modelId="{97C042F0-BB01-4833-976C-6C7D24FA117B}" type="pres">
      <dgm:prSet presAssocID="{2DD9B108-EFA2-4991-866A-F8A9B90FBE6D}" presName="background2" presStyleLbl="node2" presStyleIdx="1" presStyleCnt="2"/>
      <dgm:spPr>
        <a:solidFill>
          <a:srgbClr val="C00000"/>
        </a:solidFill>
      </dgm:spPr>
    </dgm:pt>
    <dgm:pt modelId="{2B029727-13A1-4D47-802B-5F2DB138942A}" type="pres">
      <dgm:prSet presAssocID="{2DD9B108-EFA2-4991-866A-F8A9B90FBE6D}" presName="text2" presStyleLbl="fgAcc2" presStyleIdx="1" presStyleCnt="2" custScaleX="151609">
        <dgm:presLayoutVars>
          <dgm:chPref val="3"/>
        </dgm:presLayoutVars>
      </dgm:prSet>
      <dgm:spPr/>
      <dgm:t>
        <a:bodyPr/>
        <a:lstStyle/>
        <a:p>
          <a:endParaRPr lang="el-GR"/>
        </a:p>
      </dgm:t>
    </dgm:pt>
    <dgm:pt modelId="{EC231044-C666-4DC8-B3B6-3286B5271BE8}" type="pres">
      <dgm:prSet presAssocID="{2DD9B108-EFA2-4991-866A-F8A9B90FBE6D}" presName="hierChild3" presStyleCnt="0"/>
      <dgm:spPr/>
    </dgm:pt>
    <dgm:pt modelId="{D2533720-EAC5-4693-90ED-8FDD350155C3}" type="pres">
      <dgm:prSet presAssocID="{13CBDB99-EA5C-44CF-B65E-BCCECC0F19C9}" presName="Name17" presStyleLbl="parChTrans1D3" presStyleIdx="2" presStyleCnt="3"/>
      <dgm:spPr/>
      <dgm:t>
        <a:bodyPr/>
        <a:lstStyle/>
        <a:p>
          <a:endParaRPr lang="el-GR"/>
        </a:p>
      </dgm:t>
    </dgm:pt>
    <dgm:pt modelId="{7ADCECF4-55AE-44A8-B07D-77A9529A3C57}" type="pres">
      <dgm:prSet presAssocID="{9B815630-6B31-4D30-99CD-15C81908A84A}" presName="hierRoot3" presStyleCnt="0"/>
      <dgm:spPr/>
    </dgm:pt>
    <dgm:pt modelId="{3D646FEF-6C20-44D2-B098-EBAF1F8947F5}" type="pres">
      <dgm:prSet presAssocID="{9B815630-6B31-4D30-99CD-15C81908A84A}" presName="composite3" presStyleCnt="0"/>
      <dgm:spPr/>
    </dgm:pt>
    <dgm:pt modelId="{D93FD473-1D53-4826-BEA0-E41328416C78}" type="pres">
      <dgm:prSet presAssocID="{9B815630-6B31-4D30-99CD-15C81908A84A}" presName="background3" presStyleLbl="node3" presStyleIdx="2" presStyleCnt="3"/>
      <dgm:spPr>
        <a:solidFill>
          <a:schemeClr val="bg2">
            <a:lumMod val="50000"/>
          </a:schemeClr>
        </a:solidFill>
      </dgm:spPr>
    </dgm:pt>
    <dgm:pt modelId="{D06E6E29-0AA7-4600-9739-CB224812BA5D}" type="pres">
      <dgm:prSet presAssocID="{9B815630-6B31-4D30-99CD-15C81908A84A}" presName="text3" presStyleLbl="fgAcc3" presStyleIdx="2" presStyleCnt="3" custScaleX="151609">
        <dgm:presLayoutVars>
          <dgm:chPref val="3"/>
        </dgm:presLayoutVars>
      </dgm:prSet>
      <dgm:spPr/>
      <dgm:t>
        <a:bodyPr/>
        <a:lstStyle/>
        <a:p>
          <a:endParaRPr lang="el-GR"/>
        </a:p>
      </dgm:t>
    </dgm:pt>
    <dgm:pt modelId="{E0EC3645-AC06-4424-A5CF-E15B3B42F899}" type="pres">
      <dgm:prSet presAssocID="{9B815630-6B31-4D30-99CD-15C81908A84A}" presName="hierChild4" presStyleCnt="0"/>
      <dgm:spPr/>
    </dgm:pt>
    <dgm:pt modelId="{FA7DEB7F-2093-4275-A19E-514F093B8FE0}" type="pres">
      <dgm:prSet presAssocID="{10E59DD4-B525-4516-8D9B-D24EA07BD8F9}" presName="Name23" presStyleLbl="parChTrans1D4" presStyleIdx="0" presStyleCnt="1"/>
      <dgm:spPr/>
      <dgm:t>
        <a:bodyPr/>
        <a:lstStyle/>
        <a:p>
          <a:endParaRPr lang="el-GR"/>
        </a:p>
      </dgm:t>
    </dgm:pt>
    <dgm:pt modelId="{A7AFEE32-8E62-4FE5-916C-FFF9C08802D4}" type="pres">
      <dgm:prSet presAssocID="{45B8C00F-C071-47EF-8870-1F86893BD72A}" presName="hierRoot4" presStyleCnt="0"/>
      <dgm:spPr/>
    </dgm:pt>
    <dgm:pt modelId="{634A6704-5975-4E9C-9754-F69F1DAA9544}" type="pres">
      <dgm:prSet presAssocID="{45B8C00F-C071-47EF-8870-1F86893BD72A}" presName="composite4" presStyleCnt="0"/>
      <dgm:spPr/>
    </dgm:pt>
    <dgm:pt modelId="{00A0CA13-0221-4521-A108-CF23D554D783}" type="pres">
      <dgm:prSet presAssocID="{45B8C00F-C071-47EF-8870-1F86893BD72A}" presName="background4" presStyleLbl="node4" presStyleIdx="0" presStyleCnt="1"/>
      <dgm:spPr>
        <a:solidFill>
          <a:schemeClr val="accent6">
            <a:lumMod val="75000"/>
          </a:schemeClr>
        </a:solidFill>
      </dgm:spPr>
    </dgm:pt>
    <dgm:pt modelId="{0B4937E7-4AC6-432F-85CF-8D091573B3A7}" type="pres">
      <dgm:prSet presAssocID="{45B8C00F-C071-47EF-8870-1F86893BD72A}" presName="text4" presStyleLbl="fgAcc4" presStyleIdx="0" presStyleCnt="1" custScaleX="151609">
        <dgm:presLayoutVars>
          <dgm:chPref val="3"/>
        </dgm:presLayoutVars>
      </dgm:prSet>
      <dgm:spPr/>
      <dgm:t>
        <a:bodyPr/>
        <a:lstStyle/>
        <a:p>
          <a:endParaRPr lang="el-GR"/>
        </a:p>
      </dgm:t>
    </dgm:pt>
    <dgm:pt modelId="{B17C74E4-3991-4141-9C1C-48B7F04FD6E4}" type="pres">
      <dgm:prSet presAssocID="{45B8C00F-C071-47EF-8870-1F86893BD72A}" presName="hierChild5" presStyleCnt="0"/>
      <dgm:spPr/>
    </dgm:pt>
  </dgm:ptLst>
  <dgm:cxnLst>
    <dgm:cxn modelId="{3A87EBBA-4B5B-4567-B85F-F73BFBA852F6}" type="presOf" srcId="{13CBDB99-EA5C-44CF-B65E-BCCECC0F19C9}" destId="{D2533720-EAC5-4693-90ED-8FDD350155C3}" srcOrd="0" destOrd="0" presId="urn:microsoft.com/office/officeart/2005/8/layout/hierarchy1"/>
    <dgm:cxn modelId="{65035EAF-311A-45A0-99EB-5DEDA2711EEC}" srcId="{45BCC323-4330-492D-A061-CA13D6BD35AA}" destId="{F2A3CD08-6C15-4243-8AA4-66A25104EC6C}" srcOrd="0" destOrd="0" parTransId="{64361AC4-7615-4533-88C9-1B4E26A14639}" sibTransId="{7B2E3895-6E73-4D87-AE56-9D2139418FFE}"/>
    <dgm:cxn modelId="{3E47E696-E6EF-486E-B4B8-746D989CE147}" type="presOf" srcId="{F2A3CD08-6C15-4243-8AA4-66A25104EC6C}" destId="{4459EFAA-0CB7-4198-8EEE-D8C07F907464}" srcOrd="0" destOrd="0" presId="urn:microsoft.com/office/officeart/2005/8/layout/hierarchy1"/>
    <dgm:cxn modelId="{5D1F4EFF-8816-46E8-AE26-0B221F48EE5B}" type="presOf" srcId="{45B8C00F-C071-47EF-8870-1F86893BD72A}" destId="{0B4937E7-4AC6-432F-85CF-8D091573B3A7}" srcOrd="0" destOrd="0" presId="urn:microsoft.com/office/officeart/2005/8/layout/hierarchy1"/>
    <dgm:cxn modelId="{F5D657A4-22E4-48FB-80A4-AB07BB512AE1}" type="presOf" srcId="{BBA0CA3F-F7C2-4720-B12A-CA4B54596FFD}" destId="{8002FD58-72AC-480B-B258-F4B3A422C688}" srcOrd="0" destOrd="0" presId="urn:microsoft.com/office/officeart/2005/8/layout/hierarchy1"/>
    <dgm:cxn modelId="{0177C284-0F28-48A7-B8C2-EDFB7F64A6DA}" type="presOf" srcId="{64361AC4-7615-4533-88C9-1B4E26A14639}" destId="{DA22CDA8-17C4-4A7E-A5AC-9CF71CDAE96E}" srcOrd="0" destOrd="0" presId="urn:microsoft.com/office/officeart/2005/8/layout/hierarchy1"/>
    <dgm:cxn modelId="{9D3476A5-8C0D-4CB4-B59D-E35E0C9CBE57}" type="presOf" srcId="{85532303-0842-4178-BAEB-0E94C33962C0}" destId="{DAB00B21-7247-4238-894E-7CAA5FD38249}" srcOrd="0" destOrd="0" presId="urn:microsoft.com/office/officeart/2005/8/layout/hierarchy1"/>
    <dgm:cxn modelId="{87C7C297-9DEA-436C-AB14-9E481ED1705E}" type="presOf" srcId="{44D27E06-B109-4187-BFBD-478D8CFC08A2}" destId="{A7ED5C2B-D533-4DB2-8E77-C2338F097E12}" srcOrd="0" destOrd="0" presId="urn:microsoft.com/office/officeart/2005/8/layout/hierarchy1"/>
    <dgm:cxn modelId="{81A30502-0FB7-4B1D-B8CF-EB3E7679895E}" type="presOf" srcId="{66906D1F-6714-49A3-B3A2-BCF4196986E9}" destId="{7EFC38B3-30FF-45BE-B0D3-EE0DF3FBF3D4}" srcOrd="0" destOrd="0" presId="urn:microsoft.com/office/officeart/2005/8/layout/hierarchy1"/>
    <dgm:cxn modelId="{1D5B5562-8431-4945-BBC1-55FD78C5FB02}" type="presOf" srcId="{10E59DD4-B525-4516-8D9B-D24EA07BD8F9}" destId="{FA7DEB7F-2093-4275-A19E-514F093B8FE0}" srcOrd="0" destOrd="0" presId="urn:microsoft.com/office/officeart/2005/8/layout/hierarchy1"/>
    <dgm:cxn modelId="{6D6A9F72-BB01-4F67-8F2D-F25FDC5E2344}" srcId="{F2A3CD08-6C15-4243-8AA4-66A25104EC6C}" destId="{5EB3250B-2606-45B8-9FDA-60F706E702AE}" srcOrd="0" destOrd="0" parTransId="{85532303-0842-4178-BAEB-0E94C33962C0}" sibTransId="{181B1BF6-1ED1-45F8-9EDF-720B9BE95275}"/>
    <dgm:cxn modelId="{0930CEA4-54DC-4CA0-B253-E600E8EF1125}" srcId="{9B815630-6B31-4D30-99CD-15C81908A84A}" destId="{45B8C00F-C071-47EF-8870-1F86893BD72A}" srcOrd="0" destOrd="0" parTransId="{10E59DD4-B525-4516-8D9B-D24EA07BD8F9}" sibTransId="{1CAB7841-A993-4A50-B744-6C237A549D92}"/>
    <dgm:cxn modelId="{030F296E-1495-44DF-A93D-490598E54BC5}" srcId="{45BCC323-4330-492D-A061-CA13D6BD35AA}" destId="{2DD9B108-EFA2-4991-866A-F8A9B90FBE6D}" srcOrd="1" destOrd="0" parTransId="{8291CB47-73E1-473D-A3D4-28C3F57899F8}" sibTransId="{B4F174EC-2EA9-4455-BAC4-CD29488D3D2C}"/>
    <dgm:cxn modelId="{1D4C3ED6-C2D5-47F0-86B6-0074B0D85F1F}" srcId="{F2A3CD08-6C15-4243-8AA4-66A25104EC6C}" destId="{BBA0CA3F-F7C2-4720-B12A-CA4B54596FFD}" srcOrd="1" destOrd="0" parTransId="{44D27E06-B109-4187-BFBD-478D8CFC08A2}" sibTransId="{E097839F-0D00-4B1C-A512-5DFC12C14F8C}"/>
    <dgm:cxn modelId="{F8E09CD2-88C2-491D-AB37-B5AC69174E37}" type="presOf" srcId="{5EB3250B-2606-45B8-9FDA-60F706E702AE}" destId="{424E6C97-3F9C-41B5-A94C-78F69B6A1A2B}" srcOrd="0" destOrd="0" presId="urn:microsoft.com/office/officeart/2005/8/layout/hierarchy1"/>
    <dgm:cxn modelId="{35B3A4EB-AE77-41EA-8D6A-7C2391A75B8C}" type="presOf" srcId="{45BCC323-4330-492D-A061-CA13D6BD35AA}" destId="{1CE286F0-2352-46BA-888F-3C5913106271}" srcOrd="0" destOrd="0" presId="urn:microsoft.com/office/officeart/2005/8/layout/hierarchy1"/>
    <dgm:cxn modelId="{BC450928-441E-4FCD-AD4E-1C943C4E0BCF}" srcId="{2DD9B108-EFA2-4991-866A-F8A9B90FBE6D}" destId="{9B815630-6B31-4D30-99CD-15C81908A84A}" srcOrd="0" destOrd="0" parTransId="{13CBDB99-EA5C-44CF-B65E-BCCECC0F19C9}" sibTransId="{1A54CB1F-A588-41E4-A3ED-3FA9B55B2CC9}"/>
    <dgm:cxn modelId="{309F32EF-6405-4E20-B501-C4C51979DFC7}" type="presOf" srcId="{9B815630-6B31-4D30-99CD-15C81908A84A}" destId="{D06E6E29-0AA7-4600-9739-CB224812BA5D}" srcOrd="0" destOrd="0" presId="urn:microsoft.com/office/officeart/2005/8/layout/hierarchy1"/>
    <dgm:cxn modelId="{B7E76ECD-F7F0-49EE-AA2A-96842424F105}" type="presOf" srcId="{8291CB47-73E1-473D-A3D4-28C3F57899F8}" destId="{4730EB96-DBBB-420D-A37F-54A0F5151BE9}" srcOrd="0" destOrd="0" presId="urn:microsoft.com/office/officeart/2005/8/layout/hierarchy1"/>
    <dgm:cxn modelId="{E530C943-7DC4-4FD5-9F84-E2FECE27C769}" type="presOf" srcId="{2DD9B108-EFA2-4991-866A-F8A9B90FBE6D}" destId="{2B029727-13A1-4D47-802B-5F2DB138942A}" srcOrd="0" destOrd="0" presId="urn:microsoft.com/office/officeart/2005/8/layout/hierarchy1"/>
    <dgm:cxn modelId="{0D679AC0-9504-43C8-B20A-BCA437D64412}" srcId="{66906D1F-6714-49A3-B3A2-BCF4196986E9}" destId="{45BCC323-4330-492D-A061-CA13D6BD35AA}" srcOrd="0" destOrd="0" parTransId="{A746A7CA-6F22-43B7-88E0-C68F51990A16}" sibTransId="{EB79C3EC-B0E3-4BB0-9227-966BD5852BCC}"/>
    <dgm:cxn modelId="{7D0729B2-D125-4490-8030-72FB1E41C23F}" type="presParOf" srcId="{7EFC38B3-30FF-45BE-B0D3-EE0DF3FBF3D4}" destId="{B11F36FA-4E2F-465F-9A77-CBF6F5FA5775}" srcOrd="0" destOrd="0" presId="urn:microsoft.com/office/officeart/2005/8/layout/hierarchy1"/>
    <dgm:cxn modelId="{7D66929C-1F8E-475D-B822-9F6719B3C149}" type="presParOf" srcId="{B11F36FA-4E2F-465F-9A77-CBF6F5FA5775}" destId="{8778958D-CF8F-4233-85A2-535E63548E5F}" srcOrd="0" destOrd="0" presId="urn:microsoft.com/office/officeart/2005/8/layout/hierarchy1"/>
    <dgm:cxn modelId="{EE94EB5F-E32B-4FC6-AF3B-189AFAE12013}" type="presParOf" srcId="{8778958D-CF8F-4233-85A2-535E63548E5F}" destId="{8EA085DF-CF69-40DF-A1DB-7E0D444072A4}" srcOrd="0" destOrd="0" presId="urn:microsoft.com/office/officeart/2005/8/layout/hierarchy1"/>
    <dgm:cxn modelId="{E30BB930-0E4E-4DB1-912C-57CE9093EEE0}" type="presParOf" srcId="{8778958D-CF8F-4233-85A2-535E63548E5F}" destId="{1CE286F0-2352-46BA-888F-3C5913106271}" srcOrd="1" destOrd="0" presId="urn:microsoft.com/office/officeart/2005/8/layout/hierarchy1"/>
    <dgm:cxn modelId="{A1A48239-B3B1-45E3-8798-0A679E5B093F}" type="presParOf" srcId="{B11F36FA-4E2F-465F-9A77-CBF6F5FA5775}" destId="{72683916-BFFB-4871-BFF8-D7636A7BF7C7}" srcOrd="1" destOrd="0" presId="urn:microsoft.com/office/officeart/2005/8/layout/hierarchy1"/>
    <dgm:cxn modelId="{E8190DD2-2BD0-416B-AA16-51560B6C910E}" type="presParOf" srcId="{72683916-BFFB-4871-BFF8-D7636A7BF7C7}" destId="{DA22CDA8-17C4-4A7E-A5AC-9CF71CDAE96E}" srcOrd="0" destOrd="0" presId="urn:microsoft.com/office/officeart/2005/8/layout/hierarchy1"/>
    <dgm:cxn modelId="{E7C305A3-6EB6-47FD-91B6-CAC6704AE218}" type="presParOf" srcId="{72683916-BFFB-4871-BFF8-D7636A7BF7C7}" destId="{56DF0920-BD10-4544-8A32-CF9B60857492}" srcOrd="1" destOrd="0" presId="urn:microsoft.com/office/officeart/2005/8/layout/hierarchy1"/>
    <dgm:cxn modelId="{D51812C1-E6DB-4241-BEB4-D4E3B02513EC}" type="presParOf" srcId="{56DF0920-BD10-4544-8A32-CF9B60857492}" destId="{58CFCDA5-B09C-4681-80D0-88767D23E727}" srcOrd="0" destOrd="0" presId="urn:microsoft.com/office/officeart/2005/8/layout/hierarchy1"/>
    <dgm:cxn modelId="{C9311785-BFA1-42FE-BCF1-6FECC42A2518}" type="presParOf" srcId="{58CFCDA5-B09C-4681-80D0-88767D23E727}" destId="{A096C6F9-9DA6-4975-9121-93D61E9B1FDC}" srcOrd="0" destOrd="0" presId="urn:microsoft.com/office/officeart/2005/8/layout/hierarchy1"/>
    <dgm:cxn modelId="{53432110-2D11-4381-BD51-5FA30EA27B01}" type="presParOf" srcId="{58CFCDA5-B09C-4681-80D0-88767D23E727}" destId="{4459EFAA-0CB7-4198-8EEE-D8C07F907464}" srcOrd="1" destOrd="0" presId="urn:microsoft.com/office/officeart/2005/8/layout/hierarchy1"/>
    <dgm:cxn modelId="{E139D6FA-D10D-460B-976C-EDD024521A5A}" type="presParOf" srcId="{56DF0920-BD10-4544-8A32-CF9B60857492}" destId="{4C4C583A-6049-48D9-A072-85BA07792FEA}" srcOrd="1" destOrd="0" presId="urn:microsoft.com/office/officeart/2005/8/layout/hierarchy1"/>
    <dgm:cxn modelId="{9C79A40C-B182-429A-83AF-4B4886B1E3AA}" type="presParOf" srcId="{4C4C583A-6049-48D9-A072-85BA07792FEA}" destId="{DAB00B21-7247-4238-894E-7CAA5FD38249}" srcOrd="0" destOrd="0" presId="urn:microsoft.com/office/officeart/2005/8/layout/hierarchy1"/>
    <dgm:cxn modelId="{81CCFFEF-44FE-4507-97B9-1801F3BADAF1}" type="presParOf" srcId="{4C4C583A-6049-48D9-A072-85BA07792FEA}" destId="{57DF8C5F-F489-4496-B6B6-594AE39F1B38}" srcOrd="1" destOrd="0" presId="urn:microsoft.com/office/officeart/2005/8/layout/hierarchy1"/>
    <dgm:cxn modelId="{8EC2155F-81D6-4DA2-B018-6051A8CAA4FA}" type="presParOf" srcId="{57DF8C5F-F489-4496-B6B6-594AE39F1B38}" destId="{A9C1420F-018B-4CA3-B18D-B02A9844EF65}" srcOrd="0" destOrd="0" presId="urn:microsoft.com/office/officeart/2005/8/layout/hierarchy1"/>
    <dgm:cxn modelId="{8FE9CFEE-9731-4063-BAB4-375ADA9B7DA6}" type="presParOf" srcId="{A9C1420F-018B-4CA3-B18D-B02A9844EF65}" destId="{DB58661B-0A84-4263-92B7-98F42FDA6909}" srcOrd="0" destOrd="0" presId="urn:microsoft.com/office/officeart/2005/8/layout/hierarchy1"/>
    <dgm:cxn modelId="{0B0D5DAE-28CE-475C-9032-098B068396B4}" type="presParOf" srcId="{A9C1420F-018B-4CA3-B18D-B02A9844EF65}" destId="{424E6C97-3F9C-41B5-A94C-78F69B6A1A2B}" srcOrd="1" destOrd="0" presId="urn:microsoft.com/office/officeart/2005/8/layout/hierarchy1"/>
    <dgm:cxn modelId="{94566898-B37E-44E6-B29E-E833EB81AFAE}" type="presParOf" srcId="{57DF8C5F-F489-4496-B6B6-594AE39F1B38}" destId="{5BBF3D61-30B9-422A-B6A7-78FDB589D73C}" srcOrd="1" destOrd="0" presId="urn:microsoft.com/office/officeart/2005/8/layout/hierarchy1"/>
    <dgm:cxn modelId="{4AD7DCA1-C335-41B6-9F89-7E32D1954E02}" type="presParOf" srcId="{4C4C583A-6049-48D9-A072-85BA07792FEA}" destId="{A7ED5C2B-D533-4DB2-8E77-C2338F097E12}" srcOrd="2" destOrd="0" presId="urn:microsoft.com/office/officeart/2005/8/layout/hierarchy1"/>
    <dgm:cxn modelId="{7F503380-9E13-4273-B11E-C26550EBCA16}" type="presParOf" srcId="{4C4C583A-6049-48D9-A072-85BA07792FEA}" destId="{CD3FE770-2A18-400C-9239-B2AEFA0B2829}" srcOrd="3" destOrd="0" presId="urn:microsoft.com/office/officeart/2005/8/layout/hierarchy1"/>
    <dgm:cxn modelId="{8B84CDA1-C8E3-433D-A073-40CD9364CBD7}" type="presParOf" srcId="{CD3FE770-2A18-400C-9239-B2AEFA0B2829}" destId="{6213BE01-B572-4C60-A903-BFB7A5AC108F}" srcOrd="0" destOrd="0" presId="urn:microsoft.com/office/officeart/2005/8/layout/hierarchy1"/>
    <dgm:cxn modelId="{C354EC8E-2033-402B-AE58-705FC64E748F}" type="presParOf" srcId="{6213BE01-B572-4C60-A903-BFB7A5AC108F}" destId="{6B50E964-88E1-4FB6-8016-20B1B541E24A}" srcOrd="0" destOrd="0" presId="urn:microsoft.com/office/officeart/2005/8/layout/hierarchy1"/>
    <dgm:cxn modelId="{E7830322-CB1F-4FEF-A4AF-FE132E8D6CD2}" type="presParOf" srcId="{6213BE01-B572-4C60-A903-BFB7A5AC108F}" destId="{8002FD58-72AC-480B-B258-F4B3A422C688}" srcOrd="1" destOrd="0" presId="urn:microsoft.com/office/officeart/2005/8/layout/hierarchy1"/>
    <dgm:cxn modelId="{C0ECFDF7-8D1B-4193-9978-2CF777F5390E}" type="presParOf" srcId="{CD3FE770-2A18-400C-9239-B2AEFA0B2829}" destId="{2D5E37FF-D7C5-43B4-A62E-D75DC7C46D60}" srcOrd="1" destOrd="0" presId="urn:microsoft.com/office/officeart/2005/8/layout/hierarchy1"/>
    <dgm:cxn modelId="{F41F8CE8-2D19-46FC-BD27-621BC7CF5685}" type="presParOf" srcId="{72683916-BFFB-4871-BFF8-D7636A7BF7C7}" destId="{4730EB96-DBBB-420D-A37F-54A0F5151BE9}" srcOrd="2" destOrd="0" presId="urn:microsoft.com/office/officeart/2005/8/layout/hierarchy1"/>
    <dgm:cxn modelId="{9E14662C-4D2F-4D4D-9063-656BBC10E5CE}" type="presParOf" srcId="{72683916-BFFB-4871-BFF8-D7636A7BF7C7}" destId="{FF7D32FA-0C59-4DC7-B29B-8304DC9A4223}" srcOrd="3" destOrd="0" presId="urn:microsoft.com/office/officeart/2005/8/layout/hierarchy1"/>
    <dgm:cxn modelId="{4EEA608C-1425-4896-ABB0-C7AB9CA39C64}" type="presParOf" srcId="{FF7D32FA-0C59-4DC7-B29B-8304DC9A4223}" destId="{DB3A7C37-BF00-43DC-BEB0-9B69D8E74B8F}" srcOrd="0" destOrd="0" presId="urn:microsoft.com/office/officeart/2005/8/layout/hierarchy1"/>
    <dgm:cxn modelId="{CDA93DEB-8D2A-491A-BB36-07580D1A4140}" type="presParOf" srcId="{DB3A7C37-BF00-43DC-BEB0-9B69D8E74B8F}" destId="{97C042F0-BB01-4833-976C-6C7D24FA117B}" srcOrd="0" destOrd="0" presId="urn:microsoft.com/office/officeart/2005/8/layout/hierarchy1"/>
    <dgm:cxn modelId="{5737B3F2-8F34-4425-9809-8576A6AF31B7}" type="presParOf" srcId="{DB3A7C37-BF00-43DC-BEB0-9B69D8E74B8F}" destId="{2B029727-13A1-4D47-802B-5F2DB138942A}" srcOrd="1" destOrd="0" presId="urn:microsoft.com/office/officeart/2005/8/layout/hierarchy1"/>
    <dgm:cxn modelId="{456CC1C0-B48F-4C23-912F-B125ACDA5234}" type="presParOf" srcId="{FF7D32FA-0C59-4DC7-B29B-8304DC9A4223}" destId="{EC231044-C666-4DC8-B3B6-3286B5271BE8}" srcOrd="1" destOrd="0" presId="urn:microsoft.com/office/officeart/2005/8/layout/hierarchy1"/>
    <dgm:cxn modelId="{D6A6A2A1-5E38-4595-9793-75E759068644}" type="presParOf" srcId="{EC231044-C666-4DC8-B3B6-3286B5271BE8}" destId="{D2533720-EAC5-4693-90ED-8FDD350155C3}" srcOrd="0" destOrd="0" presId="urn:microsoft.com/office/officeart/2005/8/layout/hierarchy1"/>
    <dgm:cxn modelId="{6C2635C6-D284-4D6D-BA58-CFFD00F329C6}" type="presParOf" srcId="{EC231044-C666-4DC8-B3B6-3286B5271BE8}" destId="{7ADCECF4-55AE-44A8-B07D-77A9529A3C57}" srcOrd="1" destOrd="0" presId="urn:microsoft.com/office/officeart/2005/8/layout/hierarchy1"/>
    <dgm:cxn modelId="{48B0AA3B-89A0-4D03-B391-7C28BE2CFF95}" type="presParOf" srcId="{7ADCECF4-55AE-44A8-B07D-77A9529A3C57}" destId="{3D646FEF-6C20-44D2-B098-EBAF1F8947F5}" srcOrd="0" destOrd="0" presId="urn:microsoft.com/office/officeart/2005/8/layout/hierarchy1"/>
    <dgm:cxn modelId="{E3DEE332-D19F-49D4-A358-AF8E125940C2}" type="presParOf" srcId="{3D646FEF-6C20-44D2-B098-EBAF1F8947F5}" destId="{D93FD473-1D53-4826-BEA0-E41328416C78}" srcOrd="0" destOrd="0" presId="urn:microsoft.com/office/officeart/2005/8/layout/hierarchy1"/>
    <dgm:cxn modelId="{41D18E0B-78B6-4046-B31D-2A08B6264AE7}" type="presParOf" srcId="{3D646FEF-6C20-44D2-B098-EBAF1F8947F5}" destId="{D06E6E29-0AA7-4600-9739-CB224812BA5D}" srcOrd="1" destOrd="0" presId="urn:microsoft.com/office/officeart/2005/8/layout/hierarchy1"/>
    <dgm:cxn modelId="{ED1A19E9-345D-4D75-A4AD-1FA5B78545D1}" type="presParOf" srcId="{7ADCECF4-55AE-44A8-B07D-77A9529A3C57}" destId="{E0EC3645-AC06-4424-A5CF-E15B3B42F899}" srcOrd="1" destOrd="0" presId="urn:microsoft.com/office/officeart/2005/8/layout/hierarchy1"/>
    <dgm:cxn modelId="{CF88FA71-EBF5-4696-A12E-C90E62E05F50}" type="presParOf" srcId="{E0EC3645-AC06-4424-A5CF-E15B3B42F899}" destId="{FA7DEB7F-2093-4275-A19E-514F093B8FE0}" srcOrd="0" destOrd="0" presId="urn:microsoft.com/office/officeart/2005/8/layout/hierarchy1"/>
    <dgm:cxn modelId="{6F87C709-1FDF-44BF-9954-503FF2CF9AB5}" type="presParOf" srcId="{E0EC3645-AC06-4424-A5CF-E15B3B42F899}" destId="{A7AFEE32-8E62-4FE5-916C-FFF9C08802D4}" srcOrd="1" destOrd="0" presId="urn:microsoft.com/office/officeart/2005/8/layout/hierarchy1"/>
    <dgm:cxn modelId="{D4ED614B-8781-47B8-A122-68D843790F11}" type="presParOf" srcId="{A7AFEE32-8E62-4FE5-916C-FFF9C08802D4}" destId="{634A6704-5975-4E9C-9754-F69F1DAA9544}" srcOrd="0" destOrd="0" presId="urn:microsoft.com/office/officeart/2005/8/layout/hierarchy1"/>
    <dgm:cxn modelId="{683CED70-8194-4D14-BB47-7343D3737E10}" type="presParOf" srcId="{634A6704-5975-4E9C-9754-F69F1DAA9544}" destId="{00A0CA13-0221-4521-A108-CF23D554D783}" srcOrd="0" destOrd="0" presId="urn:microsoft.com/office/officeart/2005/8/layout/hierarchy1"/>
    <dgm:cxn modelId="{A6383BBA-3EFE-417B-9A9E-F8D7C6D6C82D}" type="presParOf" srcId="{634A6704-5975-4E9C-9754-F69F1DAA9544}" destId="{0B4937E7-4AC6-432F-85CF-8D091573B3A7}" srcOrd="1" destOrd="0" presId="urn:microsoft.com/office/officeart/2005/8/layout/hierarchy1"/>
    <dgm:cxn modelId="{9BEBB031-F148-47EF-81FB-83EFA9DDE5BB}" type="presParOf" srcId="{A7AFEE32-8E62-4FE5-916C-FFF9C08802D4}" destId="{B17C74E4-3991-4141-9C1C-48B7F04FD6E4}"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E43A59C-894A-4BE6-9AC8-DAF34AEF9C43}" type="doc">
      <dgm:prSet loTypeId="urn:microsoft.com/office/officeart/2005/8/layout/chevron2" loCatId="list" qsTypeId="urn:microsoft.com/office/officeart/2005/8/quickstyle/simple1#2" qsCatId="simple" csTypeId="urn:microsoft.com/office/officeart/2005/8/colors/accent1_2#2" csCatId="accent1" phldr="1"/>
      <dgm:spPr/>
      <dgm:t>
        <a:bodyPr/>
        <a:lstStyle/>
        <a:p>
          <a:endParaRPr lang="en-US"/>
        </a:p>
      </dgm:t>
    </dgm:pt>
    <dgm:pt modelId="{9F35CCB2-2813-4101-ABBC-032F48582A47}">
      <dgm:prSet phldrT="[Κείμενο]"/>
      <dgm:spPr/>
      <dgm:t>
        <a:bodyPr/>
        <a:lstStyle/>
        <a:p>
          <a:r>
            <a:rPr lang="en-US" dirty="0" smtClean="0"/>
            <a:t>1</a:t>
          </a:r>
          <a:endParaRPr lang="en-US" dirty="0"/>
        </a:p>
      </dgm:t>
    </dgm:pt>
    <dgm:pt modelId="{A2DCDE8A-1D08-41F2-BB09-FB1452DE411B}" type="parTrans" cxnId="{77A74DA1-5F50-4304-B0E2-624FB581C0A2}">
      <dgm:prSet/>
      <dgm:spPr/>
      <dgm:t>
        <a:bodyPr/>
        <a:lstStyle/>
        <a:p>
          <a:endParaRPr lang="en-US"/>
        </a:p>
      </dgm:t>
    </dgm:pt>
    <dgm:pt modelId="{399B28BA-02C4-426C-ACD3-AA2A782AB58B}" type="sibTrans" cxnId="{77A74DA1-5F50-4304-B0E2-624FB581C0A2}">
      <dgm:prSet/>
      <dgm:spPr/>
      <dgm:t>
        <a:bodyPr/>
        <a:lstStyle/>
        <a:p>
          <a:endParaRPr lang="en-US"/>
        </a:p>
      </dgm:t>
    </dgm:pt>
    <dgm:pt modelId="{09360B40-4980-4910-A437-349B007E330A}">
      <dgm:prSet phldrT="[Κείμενο]"/>
      <dgm:spPr/>
      <dgm:t>
        <a:bodyPr/>
        <a:lstStyle/>
        <a:p>
          <a:r>
            <a:rPr lang="el-GR" dirty="0" smtClean="0"/>
            <a:t>Με βάση ποια κριτήρια πρέπει να αξιολογείται η επίδοση;</a:t>
          </a:r>
          <a:endParaRPr lang="en-US" dirty="0"/>
        </a:p>
      </dgm:t>
    </dgm:pt>
    <dgm:pt modelId="{3C07B751-8CB9-45EE-B2BF-B55108C568E7}" type="parTrans" cxnId="{1A3B230B-C871-4184-B0A1-8D979570C798}">
      <dgm:prSet/>
      <dgm:spPr/>
      <dgm:t>
        <a:bodyPr/>
        <a:lstStyle/>
        <a:p>
          <a:endParaRPr lang="en-US"/>
        </a:p>
      </dgm:t>
    </dgm:pt>
    <dgm:pt modelId="{25F7FBBC-04F4-4BEE-947C-53EA1884FCA8}" type="sibTrans" cxnId="{1A3B230B-C871-4184-B0A1-8D979570C798}">
      <dgm:prSet/>
      <dgm:spPr/>
      <dgm:t>
        <a:bodyPr/>
        <a:lstStyle/>
        <a:p>
          <a:endParaRPr lang="en-US"/>
        </a:p>
      </dgm:t>
    </dgm:pt>
    <dgm:pt modelId="{98DE2821-EB63-4B6B-806E-F806D800EAA3}">
      <dgm:prSet phldrT="[Κείμενο]"/>
      <dgm:spPr/>
      <dgm:t>
        <a:bodyPr/>
        <a:lstStyle/>
        <a:p>
          <a:r>
            <a:rPr lang="en-US" dirty="0" smtClean="0"/>
            <a:t>2</a:t>
          </a:r>
          <a:endParaRPr lang="en-US" dirty="0"/>
        </a:p>
      </dgm:t>
    </dgm:pt>
    <dgm:pt modelId="{E821C148-318E-4743-B9B2-6D56739C71D5}" type="parTrans" cxnId="{0820B798-A08B-44B0-B03F-EFD4B93946CB}">
      <dgm:prSet/>
      <dgm:spPr/>
      <dgm:t>
        <a:bodyPr/>
        <a:lstStyle/>
        <a:p>
          <a:endParaRPr lang="en-US"/>
        </a:p>
      </dgm:t>
    </dgm:pt>
    <dgm:pt modelId="{AE1CE7C8-0E70-4758-8EF7-A0098DFCC96D}" type="sibTrans" cxnId="{0820B798-A08B-44B0-B03F-EFD4B93946CB}">
      <dgm:prSet/>
      <dgm:spPr/>
      <dgm:t>
        <a:bodyPr/>
        <a:lstStyle/>
        <a:p>
          <a:endParaRPr lang="en-US"/>
        </a:p>
      </dgm:t>
    </dgm:pt>
    <dgm:pt modelId="{0F098A47-78D2-43E1-A994-CEF783FBD9C0}">
      <dgm:prSet phldrT="[Κείμενο]"/>
      <dgm:spPr/>
      <dgm:t>
        <a:bodyPr/>
        <a:lstStyle/>
        <a:p>
          <a:r>
            <a:rPr lang="el-GR" dirty="0" smtClean="0"/>
            <a:t>Σε ποια σημεία πρέπει να εστιάσουμε, ώστε να έχουμε επιτυχημένη αξιολόγηση της επίδοσης;</a:t>
          </a:r>
          <a:endParaRPr lang="en-US" dirty="0"/>
        </a:p>
      </dgm:t>
    </dgm:pt>
    <dgm:pt modelId="{F05CB954-180D-4661-ACD3-58229D62F3DB}" type="parTrans" cxnId="{A9869C8B-AB5D-432B-B224-A75CD65AF66C}">
      <dgm:prSet/>
      <dgm:spPr/>
      <dgm:t>
        <a:bodyPr/>
        <a:lstStyle/>
        <a:p>
          <a:endParaRPr lang="en-US"/>
        </a:p>
      </dgm:t>
    </dgm:pt>
    <dgm:pt modelId="{F00BD692-058F-466D-8FDD-5266660E2452}" type="sibTrans" cxnId="{A9869C8B-AB5D-432B-B224-A75CD65AF66C}">
      <dgm:prSet/>
      <dgm:spPr/>
      <dgm:t>
        <a:bodyPr/>
        <a:lstStyle/>
        <a:p>
          <a:endParaRPr lang="en-US"/>
        </a:p>
      </dgm:t>
    </dgm:pt>
    <dgm:pt modelId="{77EF18B0-701D-4BB8-9A87-0026F8A6C37E}">
      <dgm:prSet phldrT="[Κείμενο]"/>
      <dgm:spPr/>
      <dgm:t>
        <a:bodyPr/>
        <a:lstStyle/>
        <a:p>
          <a:r>
            <a:rPr lang="en-US" dirty="0" smtClean="0"/>
            <a:t>3</a:t>
          </a:r>
          <a:endParaRPr lang="en-US" dirty="0"/>
        </a:p>
      </dgm:t>
    </dgm:pt>
    <dgm:pt modelId="{E3BC6452-2AB9-4399-8943-3667F86C6562}" type="parTrans" cxnId="{8035D307-073F-439A-90E0-FC293B720F5B}">
      <dgm:prSet/>
      <dgm:spPr/>
      <dgm:t>
        <a:bodyPr/>
        <a:lstStyle/>
        <a:p>
          <a:endParaRPr lang="en-US"/>
        </a:p>
      </dgm:t>
    </dgm:pt>
    <dgm:pt modelId="{6A13B89B-F159-4348-8499-1AF506205F1D}" type="sibTrans" cxnId="{8035D307-073F-439A-90E0-FC293B720F5B}">
      <dgm:prSet/>
      <dgm:spPr/>
      <dgm:t>
        <a:bodyPr/>
        <a:lstStyle/>
        <a:p>
          <a:endParaRPr lang="en-US"/>
        </a:p>
      </dgm:t>
    </dgm:pt>
    <dgm:pt modelId="{ACD8D03D-B381-4EB2-87D3-2FF2A8A59FDB}">
      <dgm:prSet phldrT="[Κείμενο]"/>
      <dgm:spPr/>
      <dgm:t>
        <a:bodyPr/>
        <a:lstStyle/>
        <a:p>
          <a:r>
            <a:rPr lang="el-GR" dirty="0" smtClean="0"/>
            <a:t>Πώς μπορούν να περιγραφούν τα διαφορετικά επίπεδα της ποιότητας και πώς μπορούν να διαχωριστούν το ένα από το </a:t>
          </a:r>
          <a:r>
            <a:rPr lang="el-GR" dirty="0" err="1" smtClean="0"/>
            <a:t>άλλ</a:t>
          </a:r>
          <a:r>
            <a:rPr lang="en-US" dirty="0" smtClean="0"/>
            <a:t>o</a:t>
          </a:r>
          <a:r>
            <a:rPr lang="el-GR" dirty="0" smtClean="0"/>
            <a:t>; </a:t>
          </a:r>
          <a:endParaRPr lang="en-US" dirty="0"/>
        </a:p>
      </dgm:t>
    </dgm:pt>
    <dgm:pt modelId="{F898D71A-6B9F-42C0-B58F-A2123838B6DE}" type="parTrans" cxnId="{33D82DC8-7F0E-4D30-BBD7-7065DDF65DE5}">
      <dgm:prSet/>
      <dgm:spPr/>
      <dgm:t>
        <a:bodyPr/>
        <a:lstStyle/>
        <a:p>
          <a:endParaRPr lang="en-US"/>
        </a:p>
      </dgm:t>
    </dgm:pt>
    <dgm:pt modelId="{91CA9245-B760-49FD-93A6-89C64026B299}" type="sibTrans" cxnId="{33D82DC8-7F0E-4D30-BBD7-7065DDF65DE5}">
      <dgm:prSet/>
      <dgm:spPr/>
      <dgm:t>
        <a:bodyPr/>
        <a:lstStyle/>
        <a:p>
          <a:endParaRPr lang="en-US"/>
        </a:p>
      </dgm:t>
    </dgm:pt>
    <dgm:pt modelId="{9D21354B-9E78-43A0-88EB-1FEF0C3B48B5}" type="pres">
      <dgm:prSet presAssocID="{BE43A59C-894A-4BE6-9AC8-DAF34AEF9C43}" presName="linearFlow" presStyleCnt="0">
        <dgm:presLayoutVars>
          <dgm:dir/>
          <dgm:animLvl val="lvl"/>
          <dgm:resizeHandles val="exact"/>
        </dgm:presLayoutVars>
      </dgm:prSet>
      <dgm:spPr/>
      <dgm:t>
        <a:bodyPr/>
        <a:lstStyle/>
        <a:p>
          <a:endParaRPr lang="el-GR"/>
        </a:p>
      </dgm:t>
    </dgm:pt>
    <dgm:pt modelId="{73B4BAFD-FB11-4456-B52B-DA992F0F7FA4}" type="pres">
      <dgm:prSet presAssocID="{9F35CCB2-2813-4101-ABBC-032F48582A47}" presName="composite" presStyleCnt="0"/>
      <dgm:spPr/>
    </dgm:pt>
    <dgm:pt modelId="{F70277CA-F3F0-4BBD-A523-DE9309EF3737}" type="pres">
      <dgm:prSet presAssocID="{9F35CCB2-2813-4101-ABBC-032F48582A47}" presName="parentText" presStyleLbl="alignNode1" presStyleIdx="0" presStyleCnt="3">
        <dgm:presLayoutVars>
          <dgm:chMax val="1"/>
          <dgm:bulletEnabled val="1"/>
        </dgm:presLayoutVars>
      </dgm:prSet>
      <dgm:spPr/>
      <dgm:t>
        <a:bodyPr/>
        <a:lstStyle/>
        <a:p>
          <a:endParaRPr lang="el-GR"/>
        </a:p>
      </dgm:t>
    </dgm:pt>
    <dgm:pt modelId="{BE98903D-A58F-4924-911A-430BB2FE9A51}" type="pres">
      <dgm:prSet presAssocID="{9F35CCB2-2813-4101-ABBC-032F48582A47}" presName="descendantText" presStyleLbl="alignAcc1" presStyleIdx="0" presStyleCnt="3">
        <dgm:presLayoutVars>
          <dgm:bulletEnabled val="1"/>
        </dgm:presLayoutVars>
      </dgm:prSet>
      <dgm:spPr/>
      <dgm:t>
        <a:bodyPr/>
        <a:lstStyle/>
        <a:p>
          <a:endParaRPr lang="en-US"/>
        </a:p>
      </dgm:t>
    </dgm:pt>
    <dgm:pt modelId="{C4327F26-363E-4E66-AA91-51F207063114}" type="pres">
      <dgm:prSet presAssocID="{399B28BA-02C4-426C-ACD3-AA2A782AB58B}" presName="sp" presStyleCnt="0"/>
      <dgm:spPr/>
    </dgm:pt>
    <dgm:pt modelId="{363A5BC7-7A24-4D5D-803E-9FCEED724AB9}" type="pres">
      <dgm:prSet presAssocID="{98DE2821-EB63-4B6B-806E-F806D800EAA3}" presName="composite" presStyleCnt="0"/>
      <dgm:spPr/>
    </dgm:pt>
    <dgm:pt modelId="{2A0A700B-5F6F-4691-9D49-D681F30C7BC5}" type="pres">
      <dgm:prSet presAssocID="{98DE2821-EB63-4B6B-806E-F806D800EAA3}" presName="parentText" presStyleLbl="alignNode1" presStyleIdx="1" presStyleCnt="3">
        <dgm:presLayoutVars>
          <dgm:chMax val="1"/>
          <dgm:bulletEnabled val="1"/>
        </dgm:presLayoutVars>
      </dgm:prSet>
      <dgm:spPr/>
      <dgm:t>
        <a:bodyPr/>
        <a:lstStyle/>
        <a:p>
          <a:endParaRPr lang="el-GR"/>
        </a:p>
      </dgm:t>
    </dgm:pt>
    <dgm:pt modelId="{661156C7-15C7-4CE2-95DF-0C3C080CCCB2}" type="pres">
      <dgm:prSet presAssocID="{98DE2821-EB63-4B6B-806E-F806D800EAA3}" presName="descendantText" presStyleLbl="alignAcc1" presStyleIdx="1" presStyleCnt="3">
        <dgm:presLayoutVars>
          <dgm:bulletEnabled val="1"/>
        </dgm:presLayoutVars>
      </dgm:prSet>
      <dgm:spPr/>
      <dgm:t>
        <a:bodyPr/>
        <a:lstStyle/>
        <a:p>
          <a:endParaRPr lang="en-US"/>
        </a:p>
      </dgm:t>
    </dgm:pt>
    <dgm:pt modelId="{2A7E40E8-2908-46C5-8654-74DCB8924E57}" type="pres">
      <dgm:prSet presAssocID="{AE1CE7C8-0E70-4758-8EF7-A0098DFCC96D}" presName="sp" presStyleCnt="0"/>
      <dgm:spPr/>
    </dgm:pt>
    <dgm:pt modelId="{C42538FE-8039-42C6-827F-21D8AC6B3009}" type="pres">
      <dgm:prSet presAssocID="{77EF18B0-701D-4BB8-9A87-0026F8A6C37E}" presName="composite" presStyleCnt="0"/>
      <dgm:spPr/>
    </dgm:pt>
    <dgm:pt modelId="{F6F54677-72F7-492E-B14C-DED3DD2911B7}" type="pres">
      <dgm:prSet presAssocID="{77EF18B0-701D-4BB8-9A87-0026F8A6C37E}" presName="parentText" presStyleLbl="alignNode1" presStyleIdx="2" presStyleCnt="3">
        <dgm:presLayoutVars>
          <dgm:chMax val="1"/>
          <dgm:bulletEnabled val="1"/>
        </dgm:presLayoutVars>
      </dgm:prSet>
      <dgm:spPr/>
      <dgm:t>
        <a:bodyPr/>
        <a:lstStyle/>
        <a:p>
          <a:endParaRPr lang="el-GR"/>
        </a:p>
      </dgm:t>
    </dgm:pt>
    <dgm:pt modelId="{5E6A529B-744A-4D6C-93D0-F2C930CABA47}" type="pres">
      <dgm:prSet presAssocID="{77EF18B0-701D-4BB8-9A87-0026F8A6C37E}" presName="descendantText" presStyleLbl="alignAcc1" presStyleIdx="2" presStyleCnt="3">
        <dgm:presLayoutVars>
          <dgm:bulletEnabled val="1"/>
        </dgm:presLayoutVars>
      </dgm:prSet>
      <dgm:spPr/>
      <dgm:t>
        <a:bodyPr/>
        <a:lstStyle/>
        <a:p>
          <a:endParaRPr lang="en-US"/>
        </a:p>
      </dgm:t>
    </dgm:pt>
  </dgm:ptLst>
  <dgm:cxnLst>
    <dgm:cxn modelId="{A9869C8B-AB5D-432B-B224-A75CD65AF66C}" srcId="{98DE2821-EB63-4B6B-806E-F806D800EAA3}" destId="{0F098A47-78D2-43E1-A994-CEF783FBD9C0}" srcOrd="0" destOrd="0" parTransId="{F05CB954-180D-4661-ACD3-58229D62F3DB}" sibTransId="{F00BD692-058F-466D-8FDD-5266660E2452}"/>
    <dgm:cxn modelId="{D9D70B2C-135C-4CFC-95CD-A7AECA6F8710}" type="presOf" srcId="{77EF18B0-701D-4BB8-9A87-0026F8A6C37E}" destId="{F6F54677-72F7-492E-B14C-DED3DD2911B7}" srcOrd="0" destOrd="0" presId="urn:microsoft.com/office/officeart/2005/8/layout/chevron2"/>
    <dgm:cxn modelId="{828A9C4C-6527-4331-A74C-BD174B4A5A4E}" type="presOf" srcId="{ACD8D03D-B381-4EB2-87D3-2FF2A8A59FDB}" destId="{5E6A529B-744A-4D6C-93D0-F2C930CABA47}" srcOrd="0" destOrd="0" presId="urn:microsoft.com/office/officeart/2005/8/layout/chevron2"/>
    <dgm:cxn modelId="{33D82DC8-7F0E-4D30-BBD7-7065DDF65DE5}" srcId="{77EF18B0-701D-4BB8-9A87-0026F8A6C37E}" destId="{ACD8D03D-B381-4EB2-87D3-2FF2A8A59FDB}" srcOrd="0" destOrd="0" parTransId="{F898D71A-6B9F-42C0-B58F-A2123838B6DE}" sibTransId="{91CA9245-B760-49FD-93A6-89C64026B299}"/>
    <dgm:cxn modelId="{1A3B230B-C871-4184-B0A1-8D979570C798}" srcId="{9F35CCB2-2813-4101-ABBC-032F48582A47}" destId="{09360B40-4980-4910-A437-349B007E330A}" srcOrd="0" destOrd="0" parTransId="{3C07B751-8CB9-45EE-B2BF-B55108C568E7}" sibTransId="{25F7FBBC-04F4-4BEE-947C-53EA1884FCA8}"/>
    <dgm:cxn modelId="{6B56AB08-AF6A-48FE-A195-E0B6D0A26F06}" type="presOf" srcId="{0F098A47-78D2-43E1-A994-CEF783FBD9C0}" destId="{661156C7-15C7-4CE2-95DF-0C3C080CCCB2}" srcOrd="0" destOrd="0" presId="urn:microsoft.com/office/officeart/2005/8/layout/chevron2"/>
    <dgm:cxn modelId="{37C5428F-8669-43BE-BBE8-B2EBBE82132B}" type="presOf" srcId="{BE43A59C-894A-4BE6-9AC8-DAF34AEF9C43}" destId="{9D21354B-9E78-43A0-88EB-1FEF0C3B48B5}" srcOrd="0" destOrd="0" presId="urn:microsoft.com/office/officeart/2005/8/layout/chevron2"/>
    <dgm:cxn modelId="{217596F1-AFCD-4BCD-AFD2-E41B3D2D3FB4}" type="presOf" srcId="{09360B40-4980-4910-A437-349B007E330A}" destId="{BE98903D-A58F-4924-911A-430BB2FE9A51}" srcOrd="0" destOrd="0" presId="urn:microsoft.com/office/officeart/2005/8/layout/chevron2"/>
    <dgm:cxn modelId="{8035D307-073F-439A-90E0-FC293B720F5B}" srcId="{BE43A59C-894A-4BE6-9AC8-DAF34AEF9C43}" destId="{77EF18B0-701D-4BB8-9A87-0026F8A6C37E}" srcOrd="2" destOrd="0" parTransId="{E3BC6452-2AB9-4399-8943-3667F86C6562}" sibTransId="{6A13B89B-F159-4348-8499-1AF506205F1D}"/>
    <dgm:cxn modelId="{0820B798-A08B-44B0-B03F-EFD4B93946CB}" srcId="{BE43A59C-894A-4BE6-9AC8-DAF34AEF9C43}" destId="{98DE2821-EB63-4B6B-806E-F806D800EAA3}" srcOrd="1" destOrd="0" parTransId="{E821C148-318E-4743-B9B2-6D56739C71D5}" sibTransId="{AE1CE7C8-0E70-4758-8EF7-A0098DFCC96D}"/>
    <dgm:cxn modelId="{77A74DA1-5F50-4304-B0E2-624FB581C0A2}" srcId="{BE43A59C-894A-4BE6-9AC8-DAF34AEF9C43}" destId="{9F35CCB2-2813-4101-ABBC-032F48582A47}" srcOrd="0" destOrd="0" parTransId="{A2DCDE8A-1D08-41F2-BB09-FB1452DE411B}" sibTransId="{399B28BA-02C4-426C-ACD3-AA2A782AB58B}"/>
    <dgm:cxn modelId="{E6E881A6-180C-470A-B1B5-19BD2896F7D8}" type="presOf" srcId="{9F35CCB2-2813-4101-ABBC-032F48582A47}" destId="{F70277CA-F3F0-4BBD-A523-DE9309EF3737}" srcOrd="0" destOrd="0" presId="urn:microsoft.com/office/officeart/2005/8/layout/chevron2"/>
    <dgm:cxn modelId="{B620EFA3-2A60-4009-A7ED-765BB81772C4}" type="presOf" srcId="{98DE2821-EB63-4B6B-806E-F806D800EAA3}" destId="{2A0A700B-5F6F-4691-9D49-D681F30C7BC5}" srcOrd="0" destOrd="0" presId="urn:microsoft.com/office/officeart/2005/8/layout/chevron2"/>
    <dgm:cxn modelId="{6015246F-3D26-4E7A-B3AF-F03C5C40CC43}" type="presParOf" srcId="{9D21354B-9E78-43A0-88EB-1FEF0C3B48B5}" destId="{73B4BAFD-FB11-4456-B52B-DA992F0F7FA4}" srcOrd="0" destOrd="0" presId="urn:microsoft.com/office/officeart/2005/8/layout/chevron2"/>
    <dgm:cxn modelId="{3B34E90B-DD16-4284-B0D2-B3DDE9E982A0}" type="presParOf" srcId="{73B4BAFD-FB11-4456-B52B-DA992F0F7FA4}" destId="{F70277CA-F3F0-4BBD-A523-DE9309EF3737}" srcOrd="0" destOrd="0" presId="urn:microsoft.com/office/officeart/2005/8/layout/chevron2"/>
    <dgm:cxn modelId="{CC2FE31E-DBCE-465C-BC7F-2F3B2709A184}" type="presParOf" srcId="{73B4BAFD-FB11-4456-B52B-DA992F0F7FA4}" destId="{BE98903D-A58F-4924-911A-430BB2FE9A51}" srcOrd="1" destOrd="0" presId="urn:microsoft.com/office/officeart/2005/8/layout/chevron2"/>
    <dgm:cxn modelId="{8661C25A-A489-4971-BBED-2278FD264A30}" type="presParOf" srcId="{9D21354B-9E78-43A0-88EB-1FEF0C3B48B5}" destId="{C4327F26-363E-4E66-AA91-51F207063114}" srcOrd="1" destOrd="0" presId="urn:microsoft.com/office/officeart/2005/8/layout/chevron2"/>
    <dgm:cxn modelId="{258DDAAD-9AEA-4144-B3E9-71A7B997FF58}" type="presParOf" srcId="{9D21354B-9E78-43A0-88EB-1FEF0C3B48B5}" destId="{363A5BC7-7A24-4D5D-803E-9FCEED724AB9}" srcOrd="2" destOrd="0" presId="urn:microsoft.com/office/officeart/2005/8/layout/chevron2"/>
    <dgm:cxn modelId="{0475934F-7186-48A2-9D99-98212EB3D369}" type="presParOf" srcId="{363A5BC7-7A24-4D5D-803E-9FCEED724AB9}" destId="{2A0A700B-5F6F-4691-9D49-D681F30C7BC5}" srcOrd="0" destOrd="0" presId="urn:microsoft.com/office/officeart/2005/8/layout/chevron2"/>
    <dgm:cxn modelId="{FCEAA41C-490A-47F5-AE89-71BEA64757E4}" type="presParOf" srcId="{363A5BC7-7A24-4D5D-803E-9FCEED724AB9}" destId="{661156C7-15C7-4CE2-95DF-0C3C080CCCB2}" srcOrd="1" destOrd="0" presId="urn:microsoft.com/office/officeart/2005/8/layout/chevron2"/>
    <dgm:cxn modelId="{4BF5446E-F925-4566-A371-B959D7195525}" type="presParOf" srcId="{9D21354B-9E78-43A0-88EB-1FEF0C3B48B5}" destId="{2A7E40E8-2908-46C5-8654-74DCB8924E57}" srcOrd="3" destOrd="0" presId="urn:microsoft.com/office/officeart/2005/8/layout/chevron2"/>
    <dgm:cxn modelId="{000AA946-3E52-4103-ABDF-666B5BA90B6D}" type="presParOf" srcId="{9D21354B-9E78-43A0-88EB-1FEF0C3B48B5}" destId="{C42538FE-8039-42C6-827F-21D8AC6B3009}" srcOrd="4" destOrd="0" presId="urn:microsoft.com/office/officeart/2005/8/layout/chevron2"/>
    <dgm:cxn modelId="{5148F87F-9247-443E-ABB5-EF0FFF590F8D}" type="presParOf" srcId="{C42538FE-8039-42C6-827F-21D8AC6B3009}" destId="{F6F54677-72F7-492E-B14C-DED3DD2911B7}" srcOrd="0" destOrd="0" presId="urn:microsoft.com/office/officeart/2005/8/layout/chevron2"/>
    <dgm:cxn modelId="{87903B04-3C76-463C-AA47-420981CF08E9}" type="presParOf" srcId="{C42538FE-8039-42C6-827F-21D8AC6B3009}" destId="{5E6A529B-744A-4D6C-93D0-F2C930CABA47}"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4C6FB3F-AE53-4FFA-A81A-CF7645DA3B42}" type="doc">
      <dgm:prSet loTypeId="urn:microsoft.com/office/officeart/2005/8/layout/process4" loCatId="list" qsTypeId="urn:microsoft.com/office/officeart/2005/8/quickstyle/simple1#3" qsCatId="simple" csTypeId="urn:microsoft.com/office/officeart/2005/8/colors/accent1_2#3" csCatId="accent1" phldr="1"/>
      <dgm:spPr/>
      <dgm:t>
        <a:bodyPr/>
        <a:lstStyle/>
        <a:p>
          <a:endParaRPr lang="en-US"/>
        </a:p>
      </dgm:t>
    </dgm:pt>
    <dgm:pt modelId="{71F84F04-B116-45E3-9AA4-CA987E9A3CBF}">
      <dgm:prSet phldrT="[Κείμενο]"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l-GR" sz="2400" dirty="0" smtClean="0"/>
            <a:t>Να είναι κατανοητά στους εκπαιδευόμενους </a:t>
          </a:r>
          <a:endParaRPr lang="en-US" sz="2400" dirty="0" smtClean="0"/>
        </a:p>
        <a:p>
          <a:pPr defTabSz="844550">
            <a:lnSpc>
              <a:spcPct val="90000"/>
            </a:lnSpc>
            <a:spcBef>
              <a:spcPct val="0"/>
            </a:spcBef>
            <a:spcAft>
              <a:spcPct val="35000"/>
            </a:spcAft>
          </a:pPr>
          <a:endParaRPr lang="en-US" sz="2400" dirty="0"/>
        </a:p>
      </dgm:t>
    </dgm:pt>
    <dgm:pt modelId="{B54EB0E1-7A9D-4434-949E-006C855E1C7C}" type="parTrans" cxnId="{12B6C08E-72AB-4310-91E4-7D92079C38B6}">
      <dgm:prSet/>
      <dgm:spPr/>
      <dgm:t>
        <a:bodyPr/>
        <a:lstStyle/>
        <a:p>
          <a:endParaRPr lang="en-US"/>
        </a:p>
      </dgm:t>
    </dgm:pt>
    <dgm:pt modelId="{DF54AD6C-6452-4E1D-9EDF-768288106DB8}" type="sibTrans" cxnId="{12B6C08E-72AB-4310-91E4-7D92079C38B6}">
      <dgm:prSet/>
      <dgm:spPr/>
      <dgm:t>
        <a:bodyPr/>
        <a:lstStyle/>
        <a:p>
          <a:endParaRPr lang="en-US"/>
        </a:p>
      </dgm:t>
    </dgm:pt>
    <dgm:pt modelId="{A05A63E4-5867-4AC9-8A83-8BCAEA2C6E1E}">
      <dgm:prSet phldrT="[Κείμενο]"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l-GR" sz="2400" dirty="0" smtClean="0"/>
            <a:t>Τα επίπεδα της κλίμακας να είναι του ιδίου εύρους</a:t>
          </a:r>
          <a:endParaRPr lang="en-US" sz="2400" dirty="0" smtClean="0"/>
        </a:p>
        <a:p>
          <a:endParaRPr lang="en-US" dirty="0"/>
        </a:p>
      </dgm:t>
    </dgm:pt>
    <dgm:pt modelId="{7F920A4D-ABB1-43E2-AF11-C4B0A457E044}" type="parTrans" cxnId="{1542D3A8-DD90-4B33-A6EB-80D5ECE71591}">
      <dgm:prSet/>
      <dgm:spPr/>
      <dgm:t>
        <a:bodyPr/>
        <a:lstStyle/>
        <a:p>
          <a:endParaRPr lang="en-US"/>
        </a:p>
      </dgm:t>
    </dgm:pt>
    <dgm:pt modelId="{E4D36A24-D4DC-4C71-BB22-F24E6FB6245E}" type="sibTrans" cxnId="{1542D3A8-DD90-4B33-A6EB-80D5ECE71591}">
      <dgm:prSet/>
      <dgm:spPr/>
      <dgm:t>
        <a:bodyPr/>
        <a:lstStyle/>
        <a:p>
          <a:endParaRPr lang="en-US"/>
        </a:p>
      </dgm:t>
    </dgm:pt>
    <dgm:pt modelId="{6137C979-DD97-4E37-9481-F0AC1A715DA4}">
      <dgm:prSet phldrT="[Κείμενο]" custT="1"/>
      <dgm:spPr/>
      <dgm:t>
        <a:bodyPr/>
        <a:lstStyle/>
        <a:p>
          <a:pPr marL="0" marR="0" indent="0" defTabSz="844550" eaLnBrk="1" fontAlgn="auto" latinLnBrk="0" hangingPunct="1">
            <a:lnSpc>
              <a:spcPct val="90000"/>
            </a:lnSpc>
            <a:spcBef>
              <a:spcPct val="0"/>
            </a:spcBef>
            <a:spcAft>
              <a:spcPct val="35000"/>
            </a:spcAft>
            <a:buClrTx/>
            <a:buSzTx/>
            <a:buFontTx/>
            <a:buNone/>
            <a:tabLst/>
            <a:defRPr/>
          </a:pPr>
          <a:r>
            <a:rPr lang="el-GR" sz="2400" dirty="0" smtClean="0"/>
            <a:t>Οι σχολιασμοί να είναι έγκυροι και οι βαθμοί αξιόπιστοι</a:t>
          </a:r>
          <a:endParaRPr lang="en-US" sz="2400" dirty="0" smtClean="0"/>
        </a:p>
        <a:p>
          <a:pPr defTabSz="844550">
            <a:lnSpc>
              <a:spcPct val="90000"/>
            </a:lnSpc>
            <a:spcBef>
              <a:spcPct val="0"/>
            </a:spcBef>
            <a:spcAft>
              <a:spcPct val="35000"/>
            </a:spcAft>
          </a:pPr>
          <a:endParaRPr lang="en-US" dirty="0"/>
        </a:p>
      </dgm:t>
    </dgm:pt>
    <dgm:pt modelId="{1BFB9BC0-F53F-49D8-BED6-389A57F2A78D}" type="parTrans" cxnId="{0D30E51A-6E87-4746-A1D9-870085CE2806}">
      <dgm:prSet/>
      <dgm:spPr/>
      <dgm:t>
        <a:bodyPr/>
        <a:lstStyle/>
        <a:p>
          <a:endParaRPr lang="en-US"/>
        </a:p>
      </dgm:t>
    </dgm:pt>
    <dgm:pt modelId="{999E5510-224D-4AEA-B8E4-A92CFDB15BB9}" type="sibTrans" cxnId="{0D30E51A-6E87-4746-A1D9-870085CE2806}">
      <dgm:prSet/>
      <dgm:spPr/>
      <dgm:t>
        <a:bodyPr/>
        <a:lstStyle/>
        <a:p>
          <a:endParaRPr lang="en-US"/>
        </a:p>
      </dgm:t>
    </dgm:pt>
    <dgm:pt modelId="{44CEED11-0676-43B9-BBAD-1E44902BC430}">
      <dgm:prSet phldrT="[Κείμενο]" custT="1"/>
      <dgm:spPr/>
      <dgm:t>
        <a:bodyPr/>
        <a:lstStyle/>
        <a:p>
          <a:pPr defTabSz="844550">
            <a:lnSpc>
              <a:spcPct val="90000"/>
            </a:lnSpc>
            <a:spcBef>
              <a:spcPct val="0"/>
            </a:spcBef>
            <a:spcAft>
              <a:spcPct val="35000"/>
            </a:spcAft>
          </a:pPr>
          <a:r>
            <a:rPr lang="el-GR" sz="2000" dirty="0" smtClean="0"/>
            <a:t>Τα κριτήρια σαφή τόσο στους εκπαιδευόμενους όσο και τους γονείς και τους βαθμολογητές .</a:t>
          </a:r>
          <a:endParaRPr lang="en-US" sz="2000" dirty="0"/>
        </a:p>
      </dgm:t>
    </dgm:pt>
    <dgm:pt modelId="{46589B52-E549-4100-81F2-E1842FAFA70C}" type="parTrans" cxnId="{140C0B47-0611-4D6C-B50F-FB15FD5BFD2A}">
      <dgm:prSet/>
      <dgm:spPr/>
      <dgm:t>
        <a:bodyPr/>
        <a:lstStyle/>
        <a:p>
          <a:endParaRPr lang="en-US"/>
        </a:p>
      </dgm:t>
    </dgm:pt>
    <dgm:pt modelId="{8F2701F9-7B8B-4B12-B968-ED21682BFD3D}" type="sibTrans" cxnId="{140C0B47-0611-4D6C-B50F-FB15FD5BFD2A}">
      <dgm:prSet/>
      <dgm:spPr/>
      <dgm:t>
        <a:bodyPr/>
        <a:lstStyle/>
        <a:p>
          <a:endParaRPr lang="en-US"/>
        </a:p>
      </dgm:t>
    </dgm:pt>
    <dgm:pt modelId="{0B1E153F-9B52-420C-8CB5-3F483FA1D1D2}">
      <dgm:prSet/>
      <dgm:spPr/>
      <dgm:t>
        <a:bodyPr/>
        <a:lstStyle/>
        <a:p>
          <a:r>
            <a:rPr lang="el-GR" dirty="0" smtClean="0"/>
            <a:t>Η αξιολόγηση της επίδοσης του εκπαιδευόμενου θα πρέπει να περιλαμβάνει τόσο  ολιστικά όσο και αναλυτικά rubric.</a:t>
          </a:r>
          <a:endParaRPr lang="en-US" dirty="0" smtClean="0"/>
        </a:p>
      </dgm:t>
    </dgm:pt>
    <dgm:pt modelId="{815D2A4F-F243-4734-9956-365828787BC3}" type="parTrans" cxnId="{ADB8A97E-DE17-4EE1-9A66-A93CC4091E2C}">
      <dgm:prSet/>
      <dgm:spPr/>
      <dgm:t>
        <a:bodyPr/>
        <a:lstStyle/>
        <a:p>
          <a:endParaRPr lang="en-US"/>
        </a:p>
      </dgm:t>
    </dgm:pt>
    <dgm:pt modelId="{E3328FC1-6A1C-4BE2-8493-D7BB0871C0F4}" type="sibTrans" cxnId="{ADB8A97E-DE17-4EE1-9A66-A93CC4091E2C}">
      <dgm:prSet/>
      <dgm:spPr/>
      <dgm:t>
        <a:bodyPr/>
        <a:lstStyle/>
        <a:p>
          <a:endParaRPr lang="en-US"/>
        </a:p>
      </dgm:t>
    </dgm:pt>
    <dgm:pt modelId="{63E739DF-B95D-46D6-B8FF-0082DED10CF4}">
      <dgm:prSet/>
      <dgm:spPr/>
      <dgm:t>
        <a:bodyPr/>
        <a:lstStyle/>
        <a:p>
          <a:r>
            <a:rPr lang="el-GR" dirty="0" smtClean="0"/>
            <a:t>Μπορούν να χρησιμοποιηθούν από τους εκπαιδευόμενους για να αξιολογήσουν οι ίδιοι την επίδοσή τους και την επίδοση των συμμαθητών τους (αυτοαξιολόγηση, ετεροαξιολόγηση).</a:t>
          </a:r>
          <a:endParaRPr lang="en-US" dirty="0" smtClean="0"/>
        </a:p>
      </dgm:t>
    </dgm:pt>
    <dgm:pt modelId="{7A196871-E359-4F66-8BF0-E822C90FCB13}" type="parTrans" cxnId="{65823519-A8D9-43A3-A98D-71251204846D}">
      <dgm:prSet/>
      <dgm:spPr/>
      <dgm:t>
        <a:bodyPr/>
        <a:lstStyle/>
        <a:p>
          <a:endParaRPr lang="en-US"/>
        </a:p>
      </dgm:t>
    </dgm:pt>
    <dgm:pt modelId="{97700D61-8171-4BFE-B6CE-C018C48268C9}" type="sibTrans" cxnId="{65823519-A8D9-43A3-A98D-71251204846D}">
      <dgm:prSet/>
      <dgm:spPr/>
      <dgm:t>
        <a:bodyPr/>
        <a:lstStyle/>
        <a:p>
          <a:endParaRPr lang="en-US"/>
        </a:p>
      </dgm:t>
    </dgm:pt>
    <dgm:pt modelId="{95B63E06-CD1C-4455-BBAC-38D13ACD3F21}" type="pres">
      <dgm:prSet presAssocID="{F4C6FB3F-AE53-4FFA-A81A-CF7645DA3B42}" presName="Name0" presStyleCnt="0">
        <dgm:presLayoutVars>
          <dgm:dir/>
          <dgm:animLvl val="lvl"/>
          <dgm:resizeHandles val="exact"/>
        </dgm:presLayoutVars>
      </dgm:prSet>
      <dgm:spPr/>
      <dgm:t>
        <a:bodyPr/>
        <a:lstStyle/>
        <a:p>
          <a:endParaRPr lang="el-GR"/>
        </a:p>
      </dgm:t>
    </dgm:pt>
    <dgm:pt modelId="{5181D33E-22A4-4E2F-B391-70B98361482C}" type="pres">
      <dgm:prSet presAssocID="{44CEED11-0676-43B9-BBAD-1E44902BC430}" presName="boxAndChildren" presStyleCnt="0"/>
      <dgm:spPr/>
    </dgm:pt>
    <dgm:pt modelId="{A9674A78-9014-43EE-8A5F-3603C878432C}" type="pres">
      <dgm:prSet presAssocID="{44CEED11-0676-43B9-BBAD-1E44902BC430}" presName="parentTextBox" presStyleLbl="node1" presStyleIdx="0" presStyleCnt="3"/>
      <dgm:spPr/>
      <dgm:t>
        <a:bodyPr/>
        <a:lstStyle/>
        <a:p>
          <a:endParaRPr lang="en-US"/>
        </a:p>
      </dgm:t>
    </dgm:pt>
    <dgm:pt modelId="{CD38F5EB-326E-451D-A92D-B99DA391B7F9}" type="pres">
      <dgm:prSet presAssocID="{44CEED11-0676-43B9-BBAD-1E44902BC430}" presName="entireBox" presStyleLbl="node1" presStyleIdx="0" presStyleCnt="3"/>
      <dgm:spPr/>
      <dgm:t>
        <a:bodyPr/>
        <a:lstStyle/>
        <a:p>
          <a:endParaRPr lang="en-US"/>
        </a:p>
      </dgm:t>
    </dgm:pt>
    <dgm:pt modelId="{4BDF447C-A94F-4B74-BD93-C996D5B93ADB}" type="pres">
      <dgm:prSet presAssocID="{44CEED11-0676-43B9-BBAD-1E44902BC430}" presName="descendantBox" presStyleCnt="0"/>
      <dgm:spPr/>
    </dgm:pt>
    <dgm:pt modelId="{B4CA4E02-FA31-4901-A087-246CE511997C}" type="pres">
      <dgm:prSet presAssocID="{63E739DF-B95D-46D6-B8FF-0082DED10CF4}" presName="childTextBox" presStyleLbl="fgAccFollowNode1" presStyleIdx="0" presStyleCnt="3">
        <dgm:presLayoutVars>
          <dgm:bulletEnabled val="1"/>
        </dgm:presLayoutVars>
      </dgm:prSet>
      <dgm:spPr/>
      <dgm:t>
        <a:bodyPr/>
        <a:lstStyle/>
        <a:p>
          <a:endParaRPr lang="el-GR"/>
        </a:p>
      </dgm:t>
    </dgm:pt>
    <dgm:pt modelId="{79348FBC-C39E-4439-BAFF-20ACFB0DDFD6}" type="pres">
      <dgm:prSet presAssocID="{999E5510-224D-4AEA-B8E4-A92CFDB15BB9}" presName="sp" presStyleCnt="0"/>
      <dgm:spPr/>
    </dgm:pt>
    <dgm:pt modelId="{7C1E3F8E-89B3-460B-A8D9-8A88D433DD36}" type="pres">
      <dgm:prSet presAssocID="{6137C979-DD97-4E37-9481-F0AC1A715DA4}" presName="arrowAndChildren" presStyleCnt="0"/>
      <dgm:spPr/>
    </dgm:pt>
    <dgm:pt modelId="{067984A1-1FD3-416E-954B-DA3889AE2B38}" type="pres">
      <dgm:prSet presAssocID="{6137C979-DD97-4E37-9481-F0AC1A715DA4}" presName="parentTextArrow" presStyleLbl="node1" presStyleIdx="0" presStyleCnt="3"/>
      <dgm:spPr/>
      <dgm:t>
        <a:bodyPr/>
        <a:lstStyle/>
        <a:p>
          <a:endParaRPr lang="el-GR"/>
        </a:p>
      </dgm:t>
    </dgm:pt>
    <dgm:pt modelId="{202970E2-A63E-4A92-A674-E01C3561FF4E}" type="pres">
      <dgm:prSet presAssocID="{6137C979-DD97-4E37-9481-F0AC1A715DA4}" presName="arrow" presStyleLbl="node1" presStyleIdx="1" presStyleCnt="3"/>
      <dgm:spPr/>
      <dgm:t>
        <a:bodyPr/>
        <a:lstStyle/>
        <a:p>
          <a:endParaRPr lang="el-GR"/>
        </a:p>
      </dgm:t>
    </dgm:pt>
    <dgm:pt modelId="{F08E40B5-0E1E-401D-AD85-11248484C1B4}" type="pres">
      <dgm:prSet presAssocID="{6137C979-DD97-4E37-9481-F0AC1A715DA4}" presName="descendantArrow" presStyleCnt="0"/>
      <dgm:spPr/>
    </dgm:pt>
    <dgm:pt modelId="{794A60F5-0C08-45FA-86F9-B29FE9DCF9C4}" type="pres">
      <dgm:prSet presAssocID="{0B1E153F-9B52-420C-8CB5-3F483FA1D1D2}" presName="childTextArrow" presStyleLbl="fgAccFollowNode1" presStyleIdx="1" presStyleCnt="3">
        <dgm:presLayoutVars>
          <dgm:bulletEnabled val="1"/>
        </dgm:presLayoutVars>
      </dgm:prSet>
      <dgm:spPr/>
      <dgm:t>
        <a:bodyPr/>
        <a:lstStyle/>
        <a:p>
          <a:endParaRPr lang="el-GR"/>
        </a:p>
      </dgm:t>
    </dgm:pt>
    <dgm:pt modelId="{4A9152A6-D75E-464F-B346-0AFAEE6C4BA4}" type="pres">
      <dgm:prSet presAssocID="{DF54AD6C-6452-4E1D-9EDF-768288106DB8}" presName="sp" presStyleCnt="0"/>
      <dgm:spPr/>
    </dgm:pt>
    <dgm:pt modelId="{B78919B0-7985-4E8E-B59F-E9C10BB0A451}" type="pres">
      <dgm:prSet presAssocID="{71F84F04-B116-45E3-9AA4-CA987E9A3CBF}" presName="arrowAndChildren" presStyleCnt="0"/>
      <dgm:spPr/>
    </dgm:pt>
    <dgm:pt modelId="{67DB3591-43B1-439C-A1C8-42BBB7A0F8C5}" type="pres">
      <dgm:prSet presAssocID="{71F84F04-B116-45E3-9AA4-CA987E9A3CBF}" presName="parentTextArrow" presStyleLbl="node1" presStyleIdx="1" presStyleCnt="3"/>
      <dgm:spPr/>
      <dgm:t>
        <a:bodyPr/>
        <a:lstStyle/>
        <a:p>
          <a:endParaRPr lang="el-GR"/>
        </a:p>
      </dgm:t>
    </dgm:pt>
    <dgm:pt modelId="{F1EDA565-FDD5-42FC-AA75-3BB54B915A10}" type="pres">
      <dgm:prSet presAssocID="{71F84F04-B116-45E3-9AA4-CA987E9A3CBF}" presName="arrow" presStyleLbl="node1" presStyleIdx="2" presStyleCnt="3"/>
      <dgm:spPr/>
      <dgm:t>
        <a:bodyPr/>
        <a:lstStyle/>
        <a:p>
          <a:endParaRPr lang="el-GR"/>
        </a:p>
      </dgm:t>
    </dgm:pt>
    <dgm:pt modelId="{30805665-F250-4050-A846-82261BA000BB}" type="pres">
      <dgm:prSet presAssocID="{71F84F04-B116-45E3-9AA4-CA987E9A3CBF}" presName="descendantArrow" presStyleCnt="0"/>
      <dgm:spPr/>
    </dgm:pt>
    <dgm:pt modelId="{0E89C9E3-17A4-473F-A963-D49757493B22}" type="pres">
      <dgm:prSet presAssocID="{A05A63E4-5867-4AC9-8A83-8BCAEA2C6E1E}" presName="childTextArrow" presStyleLbl="fgAccFollowNode1" presStyleIdx="2" presStyleCnt="3">
        <dgm:presLayoutVars>
          <dgm:bulletEnabled val="1"/>
        </dgm:presLayoutVars>
      </dgm:prSet>
      <dgm:spPr/>
      <dgm:t>
        <a:bodyPr/>
        <a:lstStyle/>
        <a:p>
          <a:endParaRPr lang="el-GR"/>
        </a:p>
      </dgm:t>
    </dgm:pt>
  </dgm:ptLst>
  <dgm:cxnLst>
    <dgm:cxn modelId="{ADB8A97E-DE17-4EE1-9A66-A93CC4091E2C}" srcId="{6137C979-DD97-4E37-9481-F0AC1A715DA4}" destId="{0B1E153F-9B52-420C-8CB5-3F483FA1D1D2}" srcOrd="0" destOrd="0" parTransId="{815D2A4F-F243-4734-9956-365828787BC3}" sibTransId="{E3328FC1-6A1C-4BE2-8493-D7BB0871C0F4}"/>
    <dgm:cxn modelId="{0D30E51A-6E87-4746-A1D9-870085CE2806}" srcId="{F4C6FB3F-AE53-4FFA-A81A-CF7645DA3B42}" destId="{6137C979-DD97-4E37-9481-F0AC1A715DA4}" srcOrd="1" destOrd="0" parTransId="{1BFB9BC0-F53F-49D8-BED6-389A57F2A78D}" sibTransId="{999E5510-224D-4AEA-B8E4-A92CFDB15BB9}"/>
    <dgm:cxn modelId="{71C4D8FC-1671-4254-95C6-C2E14434F56B}" type="presOf" srcId="{A05A63E4-5867-4AC9-8A83-8BCAEA2C6E1E}" destId="{0E89C9E3-17A4-473F-A963-D49757493B22}" srcOrd="0" destOrd="0" presId="urn:microsoft.com/office/officeart/2005/8/layout/process4"/>
    <dgm:cxn modelId="{3267504B-5280-4D99-B123-29D594563882}" type="presOf" srcId="{44CEED11-0676-43B9-BBAD-1E44902BC430}" destId="{A9674A78-9014-43EE-8A5F-3603C878432C}" srcOrd="0" destOrd="0" presId="urn:microsoft.com/office/officeart/2005/8/layout/process4"/>
    <dgm:cxn modelId="{1542D3A8-DD90-4B33-A6EB-80D5ECE71591}" srcId="{71F84F04-B116-45E3-9AA4-CA987E9A3CBF}" destId="{A05A63E4-5867-4AC9-8A83-8BCAEA2C6E1E}" srcOrd="0" destOrd="0" parTransId="{7F920A4D-ABB1-43E2-AF11-C4B0A457E044}" sibTransId="{E4D36A24-D4DC-4C71-BB22-F24E6FB6245E}"/>
    <dgm:cxn modelId="{D3483591-D822-4C59-B298-8F42810022E9}" type="presOf" srcId="{63E739DF-B95D-46D6-B8FF-0082DED10CF4}" destId="{B4CA4E02-FA31-4901-A087-246CE511997C}" srcOrd="0" destOrd="0" presId="urn:microsoft.com/office/officeart/2005/8/layout/process4"/>
    <dgm:cxn modelId="{65823519-A8D9-43A3-A98D-71251204846D}" srcId="{44CEED11-0676-43B9-BBAD-1E44902BC430}" destId="{63E739DF-B95D-46D6-B8FF-0082DED10CF4}" srcOrd="0" destOrd="0" parTransId="{7A196871-E359-4F66-8BF0-E822C90FCB13}" sibTransId="{97700D61-8171-4BFE-B6CE-C018C48268C9}"/>
    <dgm:cxn modelId="{140C0B47-0611-4D6C-B50F-FB15FD5BFD2A}" srcId="{F4C6FB3F-AE53-4FFA-A81A-CF7645DA3B42}" destId="{44CEED11-0676-43B9-BBAD-1E44902BC430}" srcOrd="2" destOrd="0" parTransId="{46589B52-E549-4100-81F2-E1842FAFA70C}" sibTransId="{8F2701F9-7B8B-4B12-B968-ED21682BFD3D}"/>
    <dgm:cxn modelId="{57D8BBE7-C9D9-4EBB-B197-7E67EAFD1DA7}" type="presOf" srcId="{0B1E153F-9B52-420C-8CB5-3F483FA1D1D2}" destId="{794A60F5-0C08-45FA-86F9-B29FE9DCF9C4}" srcOrd="0" destOrd="0" presId="urn:microsoft.com/office/officeart/2005/8/layout/process4"/>
    <dgm:cxn modelId="{3EEA5E22-F1D4-4053-AA6B-961782B6D786}" type="presOf" srcId="{6137C979-DD97-4E37-9481-F0AC1A715DA4}" destId="{067984A1-1FD3-416E-954B-DA3889AE2B38}" srcOrd="0" destOrd="0" presId="urn:microsoft.com/office/officeart/2005/8/layout/process4"/>
    <dgm:cxn modelId="{5D2E8E63-8D45-4AD6-B609-74CC7D694EE7}" type="presOf" srcId="{44CEED11-0676-43B9-BBAD-1E44902BC430}" destId="{CD38F5EB-326E-451D-A92D-B99DA391B7F9}" srcOrd="1" destOrd="0" presId="urn:microsoft.com/office/officeart/2005/8/layout/process4"/>
    <dgm:cxn modelId="{FADBD06C-1019-4696-A313-1EB18A051A6E}" type="presOf" srcId="{71F84F04-B116-45E3-9AA4-CA987E9A3CBF}" destId="{67DB3591-43B1-439C-A1C8-42BBB7A0F8C5}" srcOrd="0" destOrd="0" presId="urn:microsoft.com/office/officeart/2005/8/layout/process4"/>
    <dgm:cxn modelId="{6A5EC4A9-2659-4729-A8A0-08F9D0848D19}" type="presOf" srcId="{F4C6FB3F-AE53-4FFA-A81A-CF7645DA3B42}" destId="{95B63E06-CD1C-4455-BBAC-38D13ACD3F21}" srcOrd="0" destOrd="0" presId="urn:microsoft.com/office/officeart/2005/8/layout/process4"/>
    <dgm:cxn modelId="{B7CE6716-6338-4D86-A562-542763C2491C}" type="presOf" srcId="{71F84F04-B116-45E3-9AA4-CA987E9A3CBF}" destId="{F1EDA565-FDD5-42FC-AA75-3BB54B915A10}" srcOrd="1" destOrd="0" presId="urn:microsoft.com/office/officeart/2005/8/layout/process4"/>
    <dgm:cxn modelId="{554757DD-7F78-44BD-BFEA-16F8FAE8FD4F}" type="presOf" srcId="{6137C979-DD97-4E37-9481-F0AC1A715DA4}" destId="{202970E2-A63E-4A92-A674-E01C3561FF4E}" srcOrd="1" destOrd="0" presId="urn:microsoft.com/office/officeart/2005/8/layout/process4"/>
    <dgm:cxn modelId="{12B6C08E-72AB-4310-91E4-7D92079C38B6}" srcId="{F4C6FB3F-AE53-4FFA-A81A-CF7645DA3B42}" destId="{71F84F04-B116-45E3-9AA4-CA987E9A3CBF}" srcOrd="0" destOrd="0" parTransId="{B54EB0E1-7A9D-4434-949E-006C855E1C7C}" sibTransId="{DF54AD6C-6452-4E1D-9EDF-768288106DB8}"/>
    <dgm:cxn modelId="{E493CC4B-995C-4597-93D5-4921EC911038}" type="presParOf" srcId="{95B63E06-CD1C-4455-BBAC-38D13ACD3F21}" destId="{5181D33E-22A4-4E2F-B391-70B98361482C}" srcOrd="0" destOrd="0" presId="urn:microsoft.com/office/officeart/2005/8/layout/process4"/>
    <dgm:cxn modelId="{FC10AF46-19BB-4247-98E0-C48CD218C8C4}" type="presParOf" srcId="{5181D33E-22A4-4E2F-B391-70B98361482C}" destId="{A9674A78-9014-43EE-8A5F-3603C878432C}" srcOrd="0" destOrd="0" presId="urn:microsoft.com/office/officeart/2005/8/layout/process4"/>
    <dgm:cxn modelId="{3EA5D731-C8C4-428F-B194-591BD9D5D2E0}" type="presParOf" srcId="{5181D33E-22A4-4E2F-B391-70B98361482C}" destId="{CD38F5EB-326E-451D-A92D-B99DA391B7F9}" srcOrd="1" destOrd="0" presId="urn:microsoft.com/office/officeart/2005/8/layout/process4"/>
    <dgm:cxn modelId="{4DFCCCBD-B1EF-400E-9DDF-7EAE5B5447D3}" type="presParOf" srcId="{5181D33E-22A4-4E2F-B391-70B98361482C}" destId="{4BDF447C-A94F-4B74-BD93-C996D5B93ADB}" srcOrd="2" destOrd="0" presId="urn:microsoft.com/office/officeart/2005/8/layout/process4"/>
    <dgm:cxn modelId="{0A0EEC00-316A-4783-961F-13C0A1E12266}" type="presParOf" srcId="{4BDF447C-A94F-4B74-BD93-C996D5B93ADB}" destId="{B4CA4E02-FA31-4901-A087-246CE511997C}" srcOrd="0" destOrd="0" presId="urn:microsoft.com/office/officeart/2005/8/layout/process4"/>
    <dgm:cxn modelId="{1A2F738B-EB47-4BDA-AC8B-7EEF091A911F}" type="presParOf" srcId="{95B63E06-CD1C-4455-BBAC-38D13ACD3F21}" destId="{79348FBC-C39E-4439-BAFF-20ACFB0DDFD6}" srcOrd="1" destOrd="0" presId="urn:microsoft.com/office/officeart/2005/8/layout/process4"/>
    <dgm:cxn modelId="{64E3B4A6-10A2-4DC1-A723-63259D9B8313}" type="presParOf" srcId="{95B63E06-CD1C-4455-BBAC-38D13ACD3F21}" destId="{7C1E3F8E-89B3-460B-A8D9-8A88D433DD36}" srcOrd="2" destOrd="0" presId="urn:microsoft.com/office/officeart/2005/8/layout/process4"/>
    <dgm:cxn modelId="{F05921B8-935D-4943-9824-26FC18F0444B}" type="presParOf" srcId="{7C1E3F8E-89B3-460B-A8D9-8A88D433DD36}" destId="{067984A1-1FD3-416E-954B-DA3889AE2B38}" srcOrd="0" destOrd="0" presId="urn:microsoft.com/office/officeart/2005/8/layout/process4"/>
    <dgm:cxn modelId="{286A75A0-EC8C-42B4-93B6-E23074E8B52C}" type="presParOf" srcId="{7C1E3F8E-89B3-460B-A8D9-8A88D433DD36}" destId="{202970E2-A63E-4A92-A674-E01C3561FF4E}" srcOrd="1" destOrd="0" presId="urn:microsoft.com/office/officeart/2005/8/layout/process4"/>
    <dgm:cxn modelId="{A9DF2266-54EF-480F-A6E9-279F39471D77}" type="presParOf" srcId="{7C1E3F8E-89B3-460B-A8D9-8A88D433DD36}" destId="{F08E40B5-0E1E-401D-AD85-11248484C1B4}" srcOrd="2" destOrd="0" presId="urn:microsoft.com/office/officeart/2005/8/layout/process4"/>
    <dgm:cxn modelId="{239BA86B-2CF8-404F-AC82-2849AAB92E65}" type="presParOf" srcId="{F08E40B5-0E1E-401D-AD85-11248484C1B4}" destId="{794A60F5-0C08-45FA-86F9-B29FE9DCF9C4}" srcOrd="0" destOrd="0" presId="urn:microsoft.com/office/officeart/2005/8/layout/process4"/>
    <dgm:cxn modelId="{DEC4A680-FABD-49B4-BC0A-E7BC51E89828}" type="presParOf" srcId="{95B63E06-CD1C-4455-BBAC-38D13ACD3F21}" destId="{4A9152A6-D75E-464F-B346-0AFAEE6C4BA4}" srcOrd="3" destOrd="0" presId="urn:microsoft.com/office/officeart/2005/8/layout/process4"/>
    <dgm:cxn modelId="{DDEFE2E3-AAAE-4A1E-BB7D-DFD1CB4606B7}" type="presParOf" srcId="{95B63E06-CD1C-4455-BBAC-38D13ACD3F21}" destId="{B78919B0-7985-4E8E-B59F-E9C10BB0A451}" srcOrd="4" destOrd="0" presId="urn:microsoft.com/office/officeart/2005/8/layout/process4"/>
    <dgm:cxn modelId="{ABF63E70-2CAD-4981-9723-77000008F9B8}" type="presParOf" srcId="{B78919B0-7985-4E8E-B59F-E9C10BB0A451}" destId="{67DB3591-43B1-439C-A1C8-42BBB7A0F8C5}" srcOrd="0" destOrd="0" presId="urn:microsoft.com/office/officeart/2005/8/layout/process4"/>
    <dgm:cxn modelId="{5E89088D-81C3-42A4-800F-FFEFE04602AF}" type="presParOf" srcId="{B78919B0-7985-4E8E-B59F-E9C10BB0A451}" destId="{F1EDA565-FDD5-42FC-AA75-3BB54B915A10}" srcOrd="1" destOrd="0" presId="urn:microsoft.com/office/officeart/2005/8/layout/process4"/>
    <dgm:cxn modelId="{7EB665FA-4D15-4550-ABB7-90F9F61A0A42}" type="presParOf" srcId="{B78919B0-7985-4E8E-B59F-E9C10BB0A451}" destId="{30805665-F250-4050-A846-82261BA000BB}" srcOrd="2" destOrd="0" presId="urn:microsoft.com/office/officeart/2005/8/layout/process4"/>
    <dgm:cxn modelId="{C057B26B-86A1-4045-A5C1-C516617DBCCE}" type="presParOf" srcId="{30805665-F250-4050-A846-82261BA000BB}" destId="{0E89C9E3-17A4-473F-A963-D49757493B22}"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1122805-8BBD-42E3-A413-47078DA7065B}"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l-GR"/>
        </a:p>
      </dgm:t>
    </dgm:pt>
    <dgm:pt modelId="{EDB084EF-7EE7-423D-8E99-068A28A8C2A8}">
      <dgm:prSet phldrT="[Κείμενο]" custT="1"/>
      <dgm:spPr/>
      <dgm:t>
        <a:bodyPr/>
        <a:lstStyle/>
        <a:p>
          <a:pPr algn="ctr"/>
          <a:r>
            <a:rPr lang="el-GR" sz="2000" b="1" i="1" u="none" dirty="0" smtClean="0">
              <a:effectLst/>
              <a:latin typeface="Arial Narrow" pitchFamily="34" charset="0"/>
            </a:rPr>
            <a:t>Ολιστικά (</a:t>
          </a:r>
          <a:r>
            <a:rPr lang="en-US" sz="2000" b="1" i="1" u="none" dirty="0" smtClean="0">
              <a:effectLst/>
              <a:latin typeface="Arial Narrow" pitchFamily="34" charset="0"/>
            </a:rPr>
            <a:t>HOLISTIC</a:t>
          </a:r>
          <a:r>
            <a:rPr lang="el-GR" sz="2000" b="1" i="1" u="none" dirty="0" smtClean="0">
              <a:effectLst/>
              <a:latin typeface="Arial Narrow" pitchFamily="34" charset="0"/>
            </a:rPr>
            <a:t>)</a:t>
          </a:r>
          <a:r>
            <a:rPr lang="en-US" sz="2000" b="1" dirty="0" smtClean="0">
              <a:effectLst/>
              <a:latin typeface="Arial Narrow" pitchFamily="34" charset="0"/>
            </a:rPr>
            <a:t>: </a:t>
          </a:r>
        </a:p>
        <a:p>
          <a:pPr algn="ctr"/>
          <a:r>
            <a:rPr lang="el-GR" sz="2000" dirty="0" smtClean="0"/>
            <a:t>Συνολικός βαθμός που βασίζεται στη σφαιρική ποιότητα της επίδοσης </a:t>
          </a:r>
          <a:endParaRPr lang="en-US" sz="2000" b="1" dirty="0" smtClean="0">
            <a:effectLst/>
            <a:latin typeface="Arial Narrow" pitchFamily="34" charset="0"/>
          </a:endParaRPr>
        </a:p>
      </dgm:t>
    </dgm:pt>
    <dgm:pt modelId="{BD4AF40D-157D-4416-A818-3399E11782C8}" type="parTrans" cxnId="{51279721-DD5A-4B3E-AB12-47F98CAA337D}">
      <dgm:prSet/>
      <dgm:spPr/>
      <dgm:t>
        <a:bodyPr/>
        <a:lstStyle/>
        <a:p>
          <a:endParaRPr lang="el-GR"/>
        </a:p>
      </dgm:t>
    </dgm:pt>
    <dgm:pt modelId="{B0342118-B0E5-40CB-AA89-44010716A2A7}" type="sibTrans" cxnId="{51279721-DD5A-4B3E-AB12-47F98CAA337D}">
      <dgm:prSet/>
      <dgm:spPr/>
      <dgm:t>
        <a:bodyPr/>
        <a:lstStyle/>
        <a:p>
          <a:endParaRPr lang="el-GR"/>
        </a:p>
      </dgm:t>
    </dgm:pt>
    <dgm:pt modelId="{07DB2D05-7438-46B0-B00F-89C59D78F2E6}">
      <dgm:prSet phldrT="[Κείμενο]" custT="1"/>
      <dgm:spPr/>
      <dgm:t>
        <a:bodyPr/>
        <a:lstStyle/>
        <a:p>
          <a:pPr algn="ctr"/>
          <a:r>
            <a:rPr lang="el-GR" sz="2000" b="1" i="1" u="none" dirty="0" smtClean="0">
              <a:effectLst/>
              <a:latin typeface="Arial Narrow" pitchFamily="34" charset="0"/>
            </a:rPr>
            <a:t>Αναλυτικά (</a:t>
          </a:r>
          <a:r>
            <a:rPr lang="en-US" sz="2000" b="1" i="1" u="none" dirty="0" smtClean="0">
              <a:effectLst/>
              <a:latin typeface="Arial Narrow" pitchFamily="34" charset="0"/>
            </a:rPr>
            <a:t>ANALYTICAL</a:t>
          </a:r>
          <a:r>
            <a:rPr lang="el-GR" sz="2000" b="1" i="1" u="none" dirty="0" smtClean="0">
              <a:effectLst/>
              <a:latin typeface="Arial Narrow" pitchFamily="34" charset="0"/>
            </a:rPr>
            <a:t>)</a:t>
          </a:r>
          <a:r>
            <a:rPr lang="en-US" sz="2000" b="1" i="1" u="none" dirty="0" smtClean="0">
              <a:effectLst/>
              <a:latin typeface="Arial Narrow" pitchFamily="34" charset="0"/>
            </a:rPr>
            <a:t>: </a:t>
          </a:r>
        </a:p>
        <a:p>
          <a:pPr algn="ctr"/>
          <a:r>
            <a:rPr lang="el-GR" sz="2000" dirty="0" smtClean="0"/>
            <a:t>επικεντρώνονται σε πολλές και διαφορετικές πτυχές ή στοιχεία της απόδοσης και περιλαμβάνουν διαφορετικούς δείκτες ποιότητας.</a:t>
          </a:r>
        </a:p>
        <a:p>
          <a:pPr algn="ctr"/>
          <a:endParaRPr lang="el-GR" sz="2000" b="1" dirty="0">
            <a:effectLst/>
            <a:latin typeface="Arial Narrow" pitchFamily="34" charset="0"/>
          </a:endParaRPr>
        </a:p>
      </dgm:t>
    </dgm:pt>
    <dgm:pt modelId="{153072FA-690B-4BEF-B591-F931C1C6221B}" type="parTrans" cxnId="{62163147-8ED4-4009-8599-AFBEC04864AD}">
      <dgm:prSet/>
      <dgm:spPr/>
      <dgm:t>
        <a:bodyPr/>
        <a:lstStyle/>
        <a:p>
          <a:endParaRPr lang="el-GR"/>
        </a:p>
      </dgm:t>
    </dgm:pt>
    <dgm:pt modelId="{6877EFCF-55D9-4BC5-9A71-A2691E476D2F}" type="sibTrans" cxnId="{62163147-8ED4-4009-8599-AFBEC04864AD}">
      <dgm:prSet/>
      <dgm:spPr/>
      <dgm:t>
        <a:bodyPr/>
        <a:lstStyle/>
        <a:p>
          <a:endParaRPr lang="el-GR"/>
        </a:p>
      </dgm:t>
    </dgm:pt>
    <dgm:pt modelId="{938E8009-C301-45A3-8807-0FBCD4C75A7B}">
      <dgm:prSet/>
      <dgm:spPr/>
      <dgm:t>
        <a:bodyPr/>
        <a:lstStyle/>
        <a:p>
          <a:endParaRPr lang="el-GR" dirty="0"/>
        </a:p>
      </dgm:t>
    </dgm:pt>
    <dgm:pt modelId="{F856CF5D-3523-4E72-99BE-A4FFD11CE65A}" type="parTrans" cxnId="{450A6EF2-53DB-46D1-86A5-F2078E9A9B01}">
      <dgm:prSet/>
      <dgm:spPr/>
      <dgm:t>
        <a:bodyPr/>
        <a:lstStyle/>
        <a:p>
          <a:endParaRPr lang="el-GR"/>
        </a:p>
      </dgm:t>
    </dgm:pt>
    <dgm:pt modelId="{A708C4B4-A869-48BE-8C7D-16C8E2070F45}" type="sibTrans" cxnId="{450A6EF2-53DB-46D1-86A5-F2078E9A9B01}">
      <dgm:prSet/>
      <dgm:spPr/>
      <dgm:t>
        <a:bodyPr/>
        <a:lstStyle/>
        <a:p>
          <a:endParaRPr lang="el-GR"/>
        </a:p>
      </dgm:t>
    </dgm:pt>
    <dgm:pt modelId="{AA77B80A-847A-4FE8-BB62-11C2D4C07DD5}">
      <dgm:prSet/>
      <dgm:spPr/>
      <dgm:t>
        <a:bodyPr/>
        <a:lstStyle/>
        <a:p>
          <a:endParaRPr lang="el-GR" dirty="0"/>
        </a:p>
      </dgm:t>
    </dgm:pt>
    <dgm:pt modelId="{414AE049-33FF-4A47-876E-99FE87B83013}" type="parTrans" cxnId="{E4910AA8-880F-4A64-9655-D1D1B04807F3}">
      <dgm:prSet/>
      <dgm:spPr/>
      <dgm:t>
        <a:bodyPr/>
        <a:lstStyle/>
        <a:p>
          <a:endParaRPr lang="el-GR"/>
        </a:p>
      </dgm:t>
    </dgm:pt>
    <dgm:pt modelId="{BB15C49E-918B-4969-85E4-87425E0F8EAC}" type="sibTrans" cxnId="{E4910AA8-880F-4A64-9655-D1D1B04807F3}">
      <dgm:prSet/>
      <dgm:spPr/>
      <dgm:t>
        <a:bodyPr/>
        <a:lstStyle/>
        <a:p>
          <a:endParaRPr lang="el-GR"/>
        </a:p>
      </dgm:t>
    </dgm:pt>
    <dgm:pt modelId="{06E9E895-2538-4834-96F3-788700DAF34A}">
      <dgm:prSet/>
      <dgm:spPr/>
      <dgm:t>
        <a:bodyPr/>
        <a:lstStyle/>
        <a:p>
          <a:endParaRPr lang="el-GR" dirty="0"/>
        </a:p>
      </dgm:t>
    </dgm:pt>
    <dgm:pt modelId="{87948061-D83F-4D65-B75A-1E872F7FD15B}" type="parTrans" cxnId="{AE4824EF-86C2-42DD-BF3A-524CC39CE5BF}">
      <dgm:prSet/>
      <dgm:spPr/>
      <dgm:t>
        <a:bodyPr/>
        <a:lstStyle/>
        <a:p>
          <a:endParaRPr lang="el-GR"/>
        </a:p>
      </dgm:t>
    </dgm:pt>
    <dgm:pt modelId="{6D556074-924F-484E-A781-0A36C6499783}" type="sibTrans" cxnId="{AE4824EF-86C2-42DD-BF3A-524CC39CE5BF}">
      <dgm:prSet/>
      <dgm:spPr/>
      <dgm:t>
        <a:bodyPr/>
        <a:lstStyle/>
        <a:p>
          <a:endParaRPr lang="el-GR"/>
        </a:p>
      </dgm:t>
    </dgm:pt>
    <dgm:pt modelId="{EB070598-2A6F-44BE-BACA-1DC93B3E698E}">
      <dgm:prSet/>
      <dgm:spPr/>
      <dgm:t>
        <a:bodyPr/>
        <a:lstStyle/>
        <a:p>
          <a:endParaRPr lang="el-GR" dirty="0"/>
        </a:p>
      </dgm:t>
    </dgm:pt>
    <dgm:pt modelId="{92F6DD3B-F16E-40CA-A386-B2C17EEB3779}" type="parTrans" cxnId="{2361DD64-C3ED-44A8-A38F-7203548F662D}">
      <dgm:prSet/>
      <dgm:spPr/>
      <dgm:t>
        <a:bodyPr/>
        <a:lstStyle/>
        <a:p>
          <a:endParaRPr lang="el-GR"/>
        </a:p>
      </dgm:t>
    </dgm:pt>
    <dgm:pt modelId="{A10DB415-7CB6-41B8-81A3-199BD4590E5E}" type="sibTrans" cxnId="{2361DD64-C3ED-44A8-A38F-7203548F662D}">
      <dgm:prSet/>
      <dgm:spPr/>
      <dgm:t>
        <a:bodyPr/>
        <a:lstStyle/>
        <a:p>
          <a:endParaRPr lang="el-GR"/>
        </a:p>
      </dgm:t>
    </dgm:pt>
    <dgm:pt modelId="{7330080B-F5E7-40E4-8FEC-C825FE4D9E29}">
      <dgm:prSet/>
      <dgm:spPr/>
      <dgm:t>
        <a:bodyPr/>
        <a:lstStyle/>
        <a:p>
          <a:endParaRPr lang="el-GR" dirty="0"/>
        </a:p>
      </dgm:t>
    </dgm:pt>
    <dgm:pt modelId="{07F4A2F2-15D6-4C13-BF0B-5C9A43B4525A}" type="parTrans" cxnId="{E1FBBEF3-CC65-4DD1-8CD7-DDE3AEBDEF04}">
      <dgm:prSet/>
      <dgm:spPr/>
      <dgm:t>
        <a:bodyPr/>
        <a:lstStyle/>
        <a:p>
          <a:endParaRPr lang="el-GR"/>
        </a:p>
      </dgm:t>
    </dgm:pt>
    <dgm:pt modelId="{349449EE-614E-4F97-81BC-ADEDA319F8D8}" type="sibTrans" cxnId="{E1FBBEF3-CC65-4DD1-8CD7-DDE3AEBDEF04}">
      <dgm:prSet/>
      <dgm:spPr/>
      <dgm:t>
        <a:bodyPr/>
        <a:lstStyle/>
        <a:p>
          <a:endParaRPr lang="el-GR"/>
        </a:p>
      </dgm:t>
    </dgm:pt>
    <dgm:pt modelId="{3B85DC43-3511-418C-B663-41E7DEE3D2D3}" type="pres">
      <dgm:prSet presAssocID="{81122805-8BBD-42E3-A413-47078DA7065B}" presName="compositeShape" presStyleCnt="0">
        <dgm:presLayoutVars>
          <dgm:chMax val="2"/>
          <dgm:dir/>
          <dgm:resizeHandles val="exact"/>
        </dgm:presLayoutVars>
      </dgm:prSet>
      <dgm:spPr/>
      <dgm:t>
        <a:bodyPr/>
        <a:lstStyle/>
        <a:p>
          <a:endParaRPr lang="el-GR"/>
        </a:p>
      </dgm:t>
    </dgm:pt>
    <dgm:pt modelId="{B3094E8E-3669-4DDD-A05E-9CDD1D630974}" type="pres">
      <dgm:prSet presAssocID="{81122805-8BBD-42E3-A413-47078DA7065B}" presName="divider" presStyleLbl="fgShp" presStyleIdx="0" presStyleCnt="1" custLinFactNeighborX="-703" custLinFactNeighborY="13452"/>
      <dgm:spPr/>
    </dgm:pt>
    <dgm:pt modelId="{44C2F67E-B931-4105-A9D3-3624F4674DD0}" type="pres">
      <dgm:prSet presAssocID="{EDB084EF-7EE7-423D-8E99-068A28A8C2A8}" presName="downArrow" presStyleLbl="node1" presStyleIdx="0" presStyleCnt="2" custLinFactNeighborX="-21957" custLinFactNeighborY="10629"/>
      <dgm:spPr/>
    </dgm:pt>
    <dgm:pt modelId="{E53C1C2A-8F00-42FE-9375-6BA387865F41}" type="pres">
      <dgm:prSet presAssocID="{EDB084EF-7EE7-423D-8E99-068A28A8C2A8}" presName="downArrowText" presStyleLbl="revTx" presStyleIdx="0" presStyleCnt="2" custScaleX="214960" custLinFactNeighborX="-20577" custLinFactNeighborY="7269">
        <dgm:presLayoutVars>
          <dgm:bulletEnabled val="1"/>
        </dgm:presLayoutVars>
      </dgm:prSet>
      <dgm:spPr/>
      <dgm:t>
        <a:bodyPr/>
        <a:lstStyle/>
        <a:p>
          <a:endParaRPr lang="el-GR"/>
        </a:p>
      </dgm:t>
    </dgm:pt>
    <dgm:pt modelId="{C71BF286-E7F7-4DCD-A528-8D7BE77A5BAB}" type="pres">
      <dgm:prSet presAssocID="{07DB2D05-7438-46B0-B00F-89C59D78F2E6}" presName="upArrow" presStyleLbl="node1" presStyleIdx="1" presStyleCnt="2" custLinFactNeighborX="39605" custLinFactNeighborY="7147"/>
      <dgm:spPr/>
    </dgm:pt>
    <dgm:pt modelId="{05F862DD-E218-4A12-9776-71DC689BD7D6}" type="pres">
      <dgm:prSet presAssocID="{07DB2D05-7438-46B0-B00F-89C59D78F2E6}" presName="upArrowText" presStyleLbl="revTx" presStyleIdx="1" presStyleCnt="2" custScaleX="209631" custScaleY="80158" custLinFactNeighborX="46585" custLinFactNeighborY="-1247">
        <dgm:presLayoutVars>
          <dgm:bulletEnabled val="1"/>
        </dgm:presLayoutVars>
      </dgm:prSet>
      <dgm:spPr/>
      <dgm:t>
        <a:bodyPr/>
        <a:lstStyle/>
        <a:p>
          <a:endParaRPr lang="el-GR"/>
        </a:p>
      </dgm:t>
    </dgm:pt>
  </dgm:ptLst>
  <dgm:cxnLst>
    <dgm:cxn modelId="{AE4824EF-86C2-42DD-BF3A-524CC39CE5BF}" srcId="{81122805-8BBD-42E3-A413-47078DA7065B}" destId="{06E9E895-2538-4834-96F3-788700DAF34A}" srcOrd="5" destOrd="0" parTransId="{87948061-D83F-4D65-B75A-1E872F7FD15B}" sibTransId="{6D556074-924F-484E-A781-0A36C6499783}"/>
    <dgm:cxn modelId="{2361DD64-C3ED-44A8-A38F-7203548F662D}" srcId="{81122805-8BBD-42E3-A413-47078DA7065B}" destId="{EB070598-2A6F-44BE-BACA-1DC93B3E698E}" srcOrd="6" destOrd="0" parTransId="{92F6DD3B-F16E-40CA-A386-B2C17EEB3779}" sibTransId="{A10DB415-7CB6-41B8-81A3-199BD4590E5E}"/>
    <dgm:cxn modelId="{1E92ECD4-C951-48D0-BB16-4FB9E3C74C6E}" type="presOf" srcId="{81122805-8BBD-42E3-A413-47078DA7065B}" destId="{3B85DC43-3511-418C-B663-41E7DEE3D2D3}" srcOrd="0" destOrd="0" presId="urn:microsoft.com/office/officeart/2005/8/layout/arrow3"/>
    <dgm:cxn modelId="{E1FBBEF3-CC65-4DD1-8CD7-DDE3AEBDEF04}" srcId="{81122805-8BBD-42E3-A413-47078DA7065B}" destId="{7330080B-F5E7-40E4-8FEC-C825FE4D9E29}" srcOrd="2" destOrd="0" parTransId="{07F4A2F2-15D6-4C13-BF0B-5C9A43B4525A}" sibTransId="{349449EE-614E-4F97-81BC-ADEDA319F8D8}"/>
    <dgm:cxn modelId="{A321B616-8E84-45F5-9F04-E22E38F6C4E8}" type="presOf" srcId="{07DB2D05-7438-46B0-B00F-89C59D78F2E6}" destId="{05F862DD-E218-4A12-9776-71DC689BD7D6}" srcOrd="0" destOrd="0" presId="urn:microsoft.com/office/officeart/2005/8/layout/arrow3"/>
    <dgm:cxn modelId="{E4910AA8-880F-4A64-9655-D1D1B04807F3}" srcId="{81122805-8BBD-42E3-A413-47078DA7065B}" destId="{AA77B80A-847A-4FE8-BB62-11C2D4C07DD5}" srcOrd="4" destOrd="0" parTransId="{414AE049-33FF-4A47-876E-99FE87B83013}" sibTransId="{BB15C49E-918B-4969-85E4-87425E0F8EAC}"/>
    <dgm:cxn modelId="{AD9459C8-B29D-411C-9029-80C22501C398}" type="presOf" srcId="{EDB084EF-7EE7-423D-8E99-068A28A8C2A8}" destId="{E53C1C2A-8F00-42FE-9375-6BA387865F41}" srcOrd="0" destOrd="0" presId="urn:microsoft.com/office/officeart/2005/8/layout/arrow3"/>
    <dgm:cxn modelId="{62163147-8ED4-4009-8599-AFBEC04864AD}" srcId="{81122805-8BBD-42E3-A413-47078DA7065B}" destId="{07DB2D05-7438-46B0-B00F-89C59D78F2E6}" srcOrd="1" destOrd="0" parTransId="{153072FA-690B-4BEF-B591-F931C1C6221B}" sibTransId="{6877EFCF-55D9-4BC5-9A71-A2691E476D2F}"/>
    <dgm:cxn modelId="{450A6EF2-53DB-46D1-86A5-F2078E9A9B01}" srcId="{81122805-8BBD-42E3-A413-47078DA7065B}" destId="{938E8009-C301-45A3-8807-0FBCD4C75A7B}" srcOrd="3" destOrd="0" parTransId="{F856CF5D-3523-4E72-99BE-A4FFD11CE65A}" sibTransId="{A708C4B4-A869-48BE-8C7D-16C8E2070F45}"/>
    <dgm:cxn modelId="{51279721-DD5A-4B3E-AB12-47F98CAA337D}" srcId="{81122805-8BBD-42E3-A413-47078DA7065B}" destId="{EDB084EF-7EE7-423D-8E99-068A28A8C2A8}" srcOrd="0" destOrd="0" parTransId="{BD4AF40D-157D-4416-A818-3399E11782C8}" sibTransId="{B0342118-B0E5-40CB-AA89-44010716A2A7}"/>
    <dgm:cxn modelId="{2A6E1F7D-24FF-4A3E-A79C-DE19E0F0B991}" type="presParOf" srcId="{3B85DC43-3511-418C-B663-41E7DEE3D2D3}" destId="{B3094E8E-3669-4DDD-A05E-9CDD1D630974}" srcOrd="0" destOrd="0" presId="urn:microsoft.com/office/officeart/2005/8/layout/arrow3"/>
    <dgm:cxn modelId="{074EC693-0D03-494A-A612-5D217D4E9BD2}" type="presParOf" srcId="{3B85DC43-3511-418C-B663-41E7DEE3D2D3}" destId="{44C2F67E-B931-4105-A9D3-3624F4674DD0}" srcOrd="1" destOrd="0" presId="urn:microsoft.com/office/officeart/2005/8/layout/arrow3"/>
    <dgm:cxn modelId="{C77EE9A4-DFA9-4DAE-8E6D-D4CE74A815CF}" type="presParOf" srcId="{3B85DC43-3511-418C-B663-41E7DEE3D2D3}" destId="{E53C1C2A-8F00-42FE-9375-6BA387865F41}" srcOrd="2" destOrd="0" presId="urn:microsoft.com/office/officeart/2005/8/layout/arrow3"/>
    <dgm:cxn modelId="{80C866BA-265B-4DB8-B682-EB421444F124}" type="presParOf" srcId="{3B85DC43-3511-418C-B663-41E7DEE3D2D3}" destId="{C71BF286-E7F7-4DCD-A528-8D7BE77A5BAB}" srcOrd="3" destOrd="0" presId="urn:microsoft.com/office/officeart/2005/8/layout/arrow3"/>
    <dgm:cxn modelId="{B536AA33-8EAC-4AD0-B5E7-71134B141422}" type="presParOf" srcId="{3B85DC43-3511-418C-B663-41E7DEE3D2D3}" destId="{05F862DD-E218-4A12-9776-71DC689BD7D6}" srcOrd="4" destOrd="0" presId="urn:microsoft.com/office/officeart/2005/8/layout/arrow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0DED065-D0AC-45EC-8A16-A0840806D519}" type="doc">
      <dgm:prSet loTypeId="urn:microsoft.com/office/officeart/2005/8/layout/vList3#2" loCatId="list" qsTypeId="urn:microsoft.com/office/officeart/2005/8/quickstyle/simple1" qsCatId="simple" csTypeId="urn:microsoft.com/office/officeart/2005/8/colors/accent1_2" csCatId="accent1" phldr="1"/>
      <dgm:spPr/>
      <dgm:t>
        <a:bodyPr/>
        <a:lstStyle/>
        <a:p>
          <a:endParaRPr lang="el-GR"/>
        </a:p>
      </dgm:t>
    </dgm:pt>
    <dgm:pt modelId="{DC410AD6-FAAC-4D29-B132-FA18450F4CEA}">
      <dgm:prSet/>
      <dgm:spPr>
        <a:blipFill dpi="0" rotWithShape="0">
          <a:blip xmlns:r="http://schemas.openxmlformats.org/officeDocument/2006/relationships" r:embed="rId1">
            <a:alphaModFix amt="75000"/>
          </a:blip>
          <a:srcRect/>
          <a:tile tx="0" ty="0" sx="100000" sy="100000" flip="none" algn="tl"/>
        </a:blipFill>
      </dgm:spPr>
      <dgm:t>
        <a:bodyPr/>
        <a:lstStyle/>
        <a:p>
          <a:pPr rtl="0"/>
          <a:r>
            <a:rPr lang="el-GR" b="1" dirty="0" smtClean="0">
              <a:solidFill>
                <a:schemeClr val="tx1"/>
              </a:solidFill>
            </a:rPr>
            <a:t>Διαδικασία κατά την οποία δυο πρόσωπα, αυτός που ερωτά και αυτός που ερωτάται,</a:t>
          </a:r>
          <a:endParaRPr lang="el-GR" b="1" dirty="0">
            <a:solidFill>
              <a:schemeClr val="tx1"/>
            </a:solidFill>
          </a:endParaRPr>
        </a:p>
      </dgm:t>
    </dgm:pt>
    <dgm:pt modelId="{05928661-A24E-4125-BFC7-C56FA508D50E}" type="parTrans" cxnId="{D2550A2F-A21B-4019-8F0B-CAFF2D982466}">
      <dgm:prSet/>
      <dgm:spPr/>
      <dgm:t>
        <a:bodyPr/>
        <a:lstStyle/>
        <a:p>
          <a:endParaRPr lang="el-GR" b="1">
            <a:solidFill>
              <a:schemeClr val="tx1"/>
            </a:solidFill>
          </a:endParaRPr>
        </a:p>
      </dgm:t>
    </dgm:pt>
    <dgm:pt modelId="{BA1571C1-7EC3-4C1E-99F7-D45B9A0C3F06}" type="sibTrans" cxnId="{D2550A2F-A21B-4019-8F0B-CAFF2D982466}">
      <dgm:prSet/>
      <dgm:spPr/>
      <dgm:t>
        <a:bodyPr/>
        <a:lstStyle/>
        <a:p>
          <a:endParaRPr lang="el-GR" b="1">
            <a:solidFill>
              <a:schemeClr val="tx1"/>
            </a:solidFill>
          </a:endParaRPr>
        </a:p>
      </dgm:t>
    </dgm:pt>
    <dgm:pt modelId="{0D8004AC-1B13-4F1F-8659-4534956D9786}">
      <dgm:prSet/>
      <dgm:spPr>
        <a:blipFill dpi="0" rotWithShape="0">
          <a:blip xmlns:r="http://schemas.openxmlformats.org/officeDocument/2006/relationships" r:embed="rId2">
            <a:alphaModFix amt="77000"/>
          </a:blip>
          <a:srcRect/>
          <a:tile tx="0" ty="0" sx="100000" sy="100000" flip="none" algn="tl"/>
        </a:blipFill>
      </dgm:spPr>
      <dgm:t>
        <a:bodyPr/>
        <a:lstStyle/>
        <a:p>
          <a:pPr rtl="0"/>
          <a:r>
            <a:rPr lang="el-GR" b="1" dirty="0" smtClean="0">
              <a:solidFill>
                <a:schemeClr val="tx1"/>
              </a:solidFill>
            </a:rPr>
            <a:t>αναπτύσσουν μια σχέση επικοινωνίας μεταξύ τους </a:t>
          </a:r>
          <a:endParaRPr lang="el-GR" b="1" dirty="0">
            <a:solidFill>
              <a:schemeClr val="tx1"/>
            </a:solidFill>
          </a:endParaRPr>
        </a:p>
      </dgm:t>
    </dgm:pt>
    <dgm:pt modelId="{C0EDE90D-84FB-4FB4-8321-7E012E840729}" type="parTrans" cxnId="{5C5F49D2-5AD8-4291-9151-E794746FA131}">
      <dgm:prSet/>
      <dgm:spPr/>
      <dgm:t>
        <a:bodyPr/>
        <a:lstStyle/>
        <a:p>
          <a:endParaRPr lang="el-GR" b="1">
            <a:solidFill>
              <a:schemeClr val="tx1"/>
            </a:solidFill>
          </a:endParaRPr>
        </a:p>
      </dgm:t>
    </dgm:pt>
    <dgm:pt modelId="{9FBEFF78-09FC-43FA-9334-BB1265E72B63}" type="sibTrans" cxnId="{5C5F49D2-5AD8-4291-9151-E794746FA131}">
      <dgm:prSet/>
      <dgm:spPr/>
      <dgm:t>
        <a:bodyPr/>
        <a:lstStyle/>
        <a:p>
          <a:endParaRPr lang="el-GR" b="1">
            <a:solidFill>
              <a:schemeClr val="tx1"/>
            </a:solidFill>
          </a:endParaRPr>
        </a:p>
      </dgm:t>
    </dgm:pt>
    <dgm:pt modelId="{343E1D34-A187-4B54-B2F3-78676F8920C1}">
      <dgm:prSet/>
      <dgm:spPr>
        <a:blipFill dpi="0" rotWithShape="0">
          <a:blip xmlns:r="http://schemas.openxmlformats.org/officeDocument/2006/relationships" r:embed="rId3">
            <a:alphaModFix amt="69000"/>
          </a:blip>
          <a:srcRect/>
          <a:tile tx="0" ty="0" sx="100000" sy="100000" flip="none" algn="tl"/>
        </a:blipFill>
      </dgm:spPr>
      <dgm:t>
        <a:bodyPr/>
        <a:lstStyle/>
        <a:p>
          <a:pPr rtl="0"/>
          <a:r>
            <a:rPr lang="el-GR" b="1" dirty="0" smtClean="0">
              <a:solidFill>
                <a:schemeClr val="tx1"/>
              </a:solidFill>
            </a:rPr>
            <a:t>κατά την οποία ο πρώτος συγκεντρώνει από τον δεύτερο εκείνα τα στοιχεία που προβλέπει ο εκάστοτε σκοπός για τον οποίο γίνεται η συνέντευξη.</a:t>
          </a:r>
          <a:endParaRPr lang="el-GR" b="1" dirty="0">
            <a:solidFill>
              <a:schemeClr val="tx1"/>
            </a:solidFill>
          </a:endParaRPr>
        </a:p>
      </dgm:t>
    </dgm:pt>
    <dgm:pt modelId="{7B68AC49-348D-469D-91CD-677AA8007D69}" type="parTrans" cxnId="{D4402925-1541-45F6-A7C5-7D78C835DE43}">
      <dgm:prSet/>
      <dgm:spPr/>
      <dgm:t>
        <a:bodyPr/>
        <a:lstStyle/>
        <a:p>
          <a:endParaRPr lang="el-GR" b="1">
            <a:solidFill>
              <a:schemeClr val="tx1"/>
            </a:solidFill>
          </a:endParaRPr>
        </a:p>
      </dgm:t>
    </dgm:pt>
    <dgm:pt modelId="{8004AE6F-E8A2-4480-9A7E-57603ED394C9}" type="sibTrans" cxnId="{D4402925-1541-45F6-A7C5-7D78C835DE43}">
      <dgm:prSet/>
      <dgm:spPr/>
      <dgm:t>
        <a:bodyPr/>
        <a:lstStyle/>
        <a:p>
          <a:endParaRPr lang="el-GR" b="1">
            <a:solidFill>
              <a:schemeClr val="tx1"/>
            </a:solidFill>
          </a:endParaRPr>
        </a:p>
      </dgm:t>
    </dgm:pt>
    <dgm:pt modelId="{96A8DD5C-B61A-42F5-91EA-28217FDBE76D}" type="pres">
      <dgm:prSet presAssocID="{A0DED065-D0AC-45EC-8A16-A0840806D519}" presName="linearFlow" presStyleCnt="0">
        <dgm:presLayoutVars>
          <dgm:dir/>
          <dgm:resizeHandles val="exact"/>
        </dgm:presLayoutVars>
      </dgm:prSet>
      <dgm:spPr/>
      <dgm:t>
        <a:bodyPr/>
        <a:lstStyle/>
        <a:p>
          <a:endParaRPr lang="el-GR"/>
        </a:p>
      </dgm:t>
    </dgm:pt>
    <dgm:pt modelId="{15C2F85F-FAAF-4D9E-83A7-6FB5E3558745}" type="pres">
      <dgm:prSet presAssocID="{DC410AD6-FAAC-4D29-B132-FA18450F4CEA}" presName="composite" presStyleCnt="0"/>
      <dgm:spPr/>
    </dgm:pt>
    <dgm:pt modelId="{3D49421F-77C2-4909-ADD8-0CB8183421EB}" type="pres">
      <dgm:prSet presAssocID="{DC410AD6-FAAC-4D29-B132-FA18450F4CEA}" presName="imgShp" presStyleLbl="fgImgPlace1" presStyleIdx="0" presStyleCnt="3" custLinFactNeighborX="35574" custLinFactNeighborY="-17"/>
      <dgm:spPr>
        <a:blipFill rotWithShape="1">
          <a:blip xmlns:r="http://schemas.openxmlformats.org/officeDocument/2006/relationships" r:embed="rId4"/>
          <a:stretch>
            <a:fillRect/>
          </a:stretch>
        </a:blipFill>
      </dgm:spPr>
      <dgm:t>
        <a:bodyPr/>
        <a:lstStyle/>
        <a:p>
          <a:endParaRPr lang="el-GR"/>
        </a:p>
      </dgm:t>
    </dgm:pt>
    <dgm:pt modelId="{3C123671-EDF5-4FFD-9F00-46FF73AC9D41}" type="pres">
      <dgm:prSet presAssocID="{DC410AD6-FAAC-4D29-B132-FA18450F4CEA}" presName="txShp" presStyleLbl="node1" presStyleIdx="0" presStyleCnt="3" custLinFactNeighborX="15356" custLinFactNeighborY="4740">
        <dgm:presLayoutVars>
          <dgm:bulletEnabled val="1"/>
        </dgm:presLayoutVars>
      </dgm:prSet>
      <dgm:spPr/>
      <dgm:t>
        <a:bodyPr/>
        <a:lstStyle/>
        <a:p>
          <a:endParaRPr lang="el-GR"/>
        </a:p>
      </dgm:t>
    </dgm:pt>
    <dgm:pt modelId="{902D34E1-9F2D-4003-AF88-816E3731F0A9}" type="pres">
      <dgm:prSet presAssocID="{BA1571C1-7EC3-4C1E-99F7-D45B9A0C3F06}" presName="spacing" presStyleCnt="0"/>
      <dgm:spPr/>
    </dgm:pt>
    <dgm:pt modelId="{18DB836B-3052-4D18-935C-3A73716C07AE}" type="pres">
      <dgm:prSet presAssocID="{0D8004AC-1B13-4F1F-8659-4534956D9786}" presName="composite" presStyleCnt="0"/>
      <dgm:spPr/>
    </dgm:pt>
    <dgm:pt modelId="{B856A80C-F81E-41E2-9ADB-697D75653C77}" type="pres">
      <dgm:prSet presAssocID="{0D8004AC-1B13-4F1F-8659-4534956D9786}" presName="imgShp" presStyleLbl="fgImgPlace1" presStyleIdx="1" presStyleCnt="3" custLinFactNeighborX="-59569" custLinFactNeighborY="-6182"/>
      <dgm:spPr>
        <a:blipFill rotWithShape="1">
          <a:blip xmlns:r="http://schemas.openxmlformats.org/officeDocument/2006/relationships" r:embed="rId5"/>
          <a:stretch>
            <a:fillRect/>
          </a:stretch>
        </a:blipFill>
      </dgm:spPr>
      <dgm:t>
        <a:bodyPr/>
        <a:lstStyle/>
        <a:p>
          <a:endParaRPr lang="el-GR"/>
        </a:p>
      </dgm:t>
    </dgm:pt>
    <dgm:pt modelId="{5352ABBD-AFE6-4678-ADB6-23DF406B6A94}" type="pres">
      <dgm:prSet presAssocID="{0D8004AC-1B13-4F1F-8659-4534956D9786}" presName="txShp" presStyleLbl="node1" presStyleIdx="1" presStyleCnt="3" custLinFactNeighborX="-9512" custLinFactNeighborY="-1424">
        <dgm:presLayoutVars>
          <dgm:bulletEnabled val="1"/>
        </dgm:presLayoutVars>
      </dgm:prSet>
      <dgm:spPr/>
      <dgm:t>
        <a:bodyPr/>
        <a:lstStyle/>
        <a:p>
          <a:endParaRPr lang="el-GR"/>
        </a:p>
      </dgm:t>
    </dgm:pt>
    <dgm:pt modelId="{751F1629-AFDD-4E3D-8075-8BFE9A751D83}" type="pres">
      <dgm:prSet presAssocID="{9FBEFF78-09FC-43FA-9334-BB1265E72B63}" presName="spacing" presStyleCnt="0"/>
      <dgm:spPr/>
    </dgm:pt>
    <dgm:pt modelId="{64326C16-3B00-4A99-BC60-650B89B0005B}" type="pres">
      <dgm:prSet presAssocID="{343E1D34-A187-4B54-B2F3-78676F8920C1}" presName="composite" presStyleCnt="0"/>
      <dgm:spPr/>
    </dgm:pt>
    <dgm:pt modelId="{CF922DCE-37B4-4B62-A6A7-6C73B9A63D3B}" type="pres">
      <dgm:prSet presAssocID="{343E1D34-A187-4B54-B2F3-78676F8920C1}" presName="imgShp" presStyleLbl="fgImgPlace1" presStyleIdx="2" presStyleCnt="3" custLinFactNeighborX="26060" custLinFactNeighborY="-12346"/>
      <dgm:spPr>
        <a:blipFill rotWithShape="1">
          <a:blip xmlns:r="http://schemas.openxmlformats.org/officeDocument/2006/relationships" r:embed="rId6"/>
          <a:stretch>
            <a:fillRect/>
          </a:stretch>
        </a:blipFill>
      </dgm:spPr>
      <dgm:t>
        <a:bodyPr/>
        <a:lstStyle/>
        <a:p>
          <a:endParaRPr lang="el-GR"/>
        </a:p>
      </dgm:t>
    </dgm:pt>
    <dgm:pt modelId="{EFC42FD0-FBA4-4F05-B611-E3C9D51EE96D}" type="pres">
      <dgm:prSet presAssocID="{343E1D34-A187-4B54-B2F3-78676F8920C1}" presName="txShp" presStyleLbl="node1" presStyleIdx="2" presStyleCnt="3" custLinFactNeighborX="7067" custLinFactNeighborY="-12346">
        <dgm:presLayoutVars>
          <dgm:bulletEnabled val="1"/>
        </dgm:presLayoutVars>
      </dgm:prSet>
      <dgm:spPr/>
      <dgm:t>
        <a:bodyPr/>
        <a:lstStyle/>
        <a:p>
          <a:endParaRPr lang="el-GR"/>
        </a:p>
      </dgm:t>
    </dgm:pt>
  </dgm:ptLst>
  <dgm:cxnLst>
    <dgm:cxn modelId="{41556E38-38DA-49F0-A3BF-73BD40A6DA29}" type="presOf" srcId="{DC410AD6-FAAC-4D29-B132-FA18450F4CEA}" destId="{3C123671-EDF5-4FFD-9F00-46FF73AC9D41}" srcOrd="0" destOrd="0" presId="urn:microsoft.com/office/officeart/2005/8/layout/vList3#2"/>
    <dgm:cxn modelId="{E0EBA419-0CE2-4711-A289-625D02D436E0}" type="presOf" srcId="{A0DED065-D0AC-45EC-8A16-A0840806D519}" destId="{96A8DD5C-B61A-42F5-91EA-28217FDBE76D}" srcOrd="0" destOrd="0" presId="urn:microsoft.com/office/officeart/2005/8/layout/vList3#2"/>
    <dgm:cxn modelId="{5C5F49D2-5AD8-4291-9151-E794746FA131}" srcId="{A0DED065-D0AC-45EC-8A16-A0840806D519}" destId="{0D8004AC-1B13-4F1F-8659-4534956D9786}" srcOrd="1" destOrd="0" parTransId="{C0EDE90D-84FB-4FB4-8321-7E012E840729}" sibTransId="{9FBEFF78-09FC-43FA-9334-BB1265E72B63}"/>
    <dgm:cxn modelId="{CDBD689B-C52A-4208-AC1A-152F2F87AEA2}" type="presOf" srcId="{0D8004AC-1B13-4F1F-8659-4534956D9786}" destId="{5352ABBD-AFE6-4678-ADB6-23DF406B6A94}" srcOrd="0" destOrd="0" presId="urn:microsoft.com/office/officeart/2005/8/layout/vList3#2"/>
    <dgm:cxn modelId="{04B7B1E3-4005-4FC6-B22A-9FF93EB54221}" type="presOf" srcId="{343E1D34-A187-4B54-B2F3-78676F8920C1}" destId="{EFC42FD0-FBA4-4F05-B611-E3C9D51EE96D}" srcOrd="0" destOrd="0" presId="urn:microsoft.com/office/officeart/2005/8/layout/vList3#2"/>
    <dgm:cxn modelId="{D2550A2F-A21B-4019-8F0B-CAFF2D982466}" srcId="{A0DED065-D0AC-45EC-8A16-A0840806D519}" destId="{DC410AD6-FAAC-4D29-B132-FA18450F4CEA}" srcOrd="0" destOrd="0" parTransId="{05928661-A24E-4125-BFC7-C56FA508D50E}" sibTransId="{BA1571C1-7EC3-4C1E-99F7-D45B9A0C3F06}"/>
    <dgm:cxn modelId="{D4402925-1541-45F6-A7C5-7D78C835DE43}" srcId="{A0DED065-D0AC-45EC-8A16-A0840806D519}" destId="{343E1D34-A187-4B54-B2F3-78676F8920C1}" srcOrd="2" destOrd="0" parTransId="{7B68AC49-348D-469D-91CD-677AA8007D69}" sibTransId="{8004AE6F-E8A2-4480-9A7E-57603ED394C9}"/>
    <dgm:cxn modelId="{35229A54-F029-4788-8CE5-816B760F2319}" type="presParOf" srcId="{96A8DD5C-B61A-42F5-91EA-28217FDBE76D}" destId="{15C2F85F-FAAF-4D9E-83A7-6FB5E3558745}" srcOrd="0" destOrd="0" presId="urn:microsoft.com/office/officeart/2005/8/layout/vList3#2"/>
    <dgm:cxn modelId="{6FF5A13C-9404-4BA5-844A-F6C3DF48B783}" type="presParOf" srcId="{15C2F85F-FAAF-4D9E-83A7-6FB5E3558745}" destId="{3D49421F-77C2-4909-ADD8-0CB8183421EB}" srcOrd="0" destOrd="0" presId="urn:microsoft.com/office/officeart/2005/8/layout/vList3#2"/>
    <dgm:cxn modelId="{F0FC651E-192B-45B5-82FE-48D3C8F07915}" type="presParOf" srcId="{15C2F85F-FAAF-4D9E-83A7-6FB5E3558745}" destId="{3C123671-EDF5-4FFD-9F00-46FF73AC9D41}" srcOrd="1" destOrd="0" presId="urn:microsoft.com/office/officeart/2005/8/layout/vList3#2"/>
    <dgm:cxn modelId="{A3C6DE8E-1550-4E67-9967-6F5E8FDA6CC2}" type="presParOf" srcId="{96A8DD5C-B61A-42F5-91EA-28217FDBE76D}" destId="{902D34E1-9F2D-4003-AF88-816E3731F0A9}" srcOrd="1" destOrd="0" presId="urn:microsoft.com/office/officeart/2005/8/layout/vList3#2"/>
    <dgm:cxn modelId="{763DFCB2-9323-49E9-8D01-16A497C7A782}" type="presParOf" srcId="{96A8DD5C-B61A-42F5-91EA-28217FDBE76D}" destId="{18DB836B-3052-4D18-935C-3A73716C07AE}" srcOrd="2" destOrd="0" presId="urn:microsoft.com/office/officeart/2005/8/layout/vList3#2"/>
    <dgm:cxn modelId="{053A3910-986A-4B3A-ADE0-87A88A30B0FA}" type="presParOf" srcId="{18DB836B-3052-4D18-935C-3A73716C07AE}" destId="{B856A80C-F81E-41E2-9ADB-697D75653C77}" srcOrd="0" destOrd="0" presId="urn:microsoft.com/office/officeart/2005/8/layout/vList3#2"/>
    <dgm:cxn modelId="{004A10CA-BD60-4682-B3E4-4A552344C6B5}" type="presParOf" srcId="{18DB836B-3052-4D18-935C-3A73716C07AE}" destId="{5352ABBD-AFE6-4678-ADB6-23DF406B6A94}" srcOrd="1" destOrd="0" presId="urn:microsoft.com/office/officeart/2005/8/layout/vList3#2"/>
    <dgm:cxn modelId="{CCB9BB16-6AF8-411F-8C15-2F1CD8AB4DCE}" type="presParOf" srcId="{96A8DD5C-B61A-42F5-91EA-28217FDBE76D}" destId="{751F1629-AFDD-4E3D-8075-8BFE9A751D83}" srcOrd="3" destOrd="0" presId="urn:microsoft.com/office/officeart/2005/8/layout/vList3#2"/>
    <dgm:cxn modelId="{3F29E04C-90CE-481B-B94D-63238748223A}" type="presParOf" srcId="{96A8DD5C-B61A-42F5-91EA-28217FDBE76D}" destId="{64326C16-3B00-4A99-BC60-650B89B0005B}" srcOrd="4" destOrd="0" presId="urn:microsoft.com/office/officeart/2005/8/layout/vList3#2"/>
    <dgm:cxn modelId="{6DB84CA0-0279-4CAD-998F-EB68A760079F}" type="presParOf" srcId="{64326C16-3B00-4A99-BC60-650B89B0005B}" destId="{CF922DCE-37B4-4B62-A6A7-6C73B9A63D3B}" srcOrd="0" destOrd="0" presId="urn:microsoft.com/office/officeart/2005/8/layout/vList3#2"/>
    <dgm:cxn modelId="{2D4A2B9C-271C-4A06-9D52-FCCF2F752EA0}" type="presParOf" srcId="{64326C16-3B00-4A99-BC60-650B89B0005B}" destId="{EFC42FD0-FBA4-4F05-B611-E3C9D51EE96D}" srcOrd="1" destOrd="0" presId="urn:microsoft.com/office/officeart/2005/8/layout/vList3#2"/>
  </dgm:cxnLst>
  <dgm:bg>
    <a:blipFill dpi="0" rotWithShape="1">
      <a:blip xmlns:r="http://schemas.openxmlformats.org/officeDocument/2006/relationships" r:embed="rId7">
        <a:alphaModFix amt="69000"/>
      </a:blip>
      <a:srcRect/>
      <a:stretch>
        <a:fillRect/>
      </a:stretch>
    </a:blip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730FEEF-9854-4071-81FE-140CFE60B9EA}" type="doc">
      <dgm:prSet loTypeId="urn:microsoft.com/office/officeart/2005/8/layout/cycle1" loCatId="cycle" qsTypeId="urn:microsoft.com/office/officeart/2005/8/quickstyle/3d1" qsCatId="3D" csTypeId="urn:microsoft.com/office/officeart/2005/8/colors/colorful2" csCatId="colorful" phldr="1"/>
      <dgm:spPr/>
      <dgm:t>
        <a:bodyPr/>
        <a:lstStyle/>
        <a:p>
          <a:endParaRPr lang="el-GR"/>
        </a:p>
      </dgm:t>
    </dgm:pt>
    <dgm:pt modelId="{B7B8B0AB-3CD4-4170-B1DC-18B29418D811}">
      <dgm:prSet phldrT="[Κείμενο]"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l-GR" sz="2400" b="1" dirty="0" smtClean="0">
              <a:latin typeface="Arial" charset="0"/>
              <a:cs typeface="Arial" charset="0"/>
            </a:rPr>
            <a:t>Οργάνωση &amp; ροή  χάρτη </a:t>
          </a:r>
          <a:endParaRPr lang="en-US" sz="2400" b="1" dirty="0" smtClean="0">
            <a:latin typeface="Arial" charset="0"/>
            <a:cs typeface="Arial" charset="0"/>
          </a:endParaRPr>
        </a:p>
        <a:p>
          <a:pPr defTabSz="622300">
            <a:spcBef>
              <a:spcPct val="0"/>
            </a:spcBef>
            <a:spcAft>
              <a:spcPct val="35000"/>
            </a:spcAft>
          </a:pPr>
          <a:endParaRPr lang="el-GR" sz="2400" b="1" dirty="0"/>
        </a:p>
      </dgm:t>
    </dgm:pt>
    <dgm:pt modelId="{8B1DA5C7-BE8A-41BB-8157-02F0BAA5EB3F}" type="parTrans" cxnId="{75FE3ABE-4C6C-4AE9-B207-49E28D08BD1A}">
      <dgm:prSet/>
      <dgm:spPr/>
      <dgm:t>
        <a:bodyPr/>
        <a:lstStyle/>
        <a:p>
          <a:endParaRPr lang="el-GR" sz="3200" b="1"/>
        </a:p>
      </dgm:t>
    </dgm:pt>
    <dgm:pt modelId="{76B84C92-77D1-4AE3-8C7B-555E4850BA64}" type="sibTrans" cxnId="{75FE3ABE-4C6C-4AE9-B207-49E28D08BD1A}">
      <dgm:prSet/>
      <dgm:spPr/>
      <dgm:t>
        <a:bodyPr/>
        <a:lstStyle/>
        <a:p>
          <a:endParaRPr lang="el-GR" sz="3200" b="1"/>
        </a:p>
      </dgm:t>
    </dgm:pt>
    <dgm:pt modelId="{51EDAA46-5140-4249-91D5-19DEA1F994CE}">
      <dgm:prSet phldrT="[Κείμενο]"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l-GR" sz="2400" b="1" dirty="0" smtClean="0">
              <a:latin typeface="Arial" charset="0"/>
              <a:cs typeface="Arial" charset="0"/>
            </a:rPr>
            <a:t>Γλωσσική  επάρκεια των   συνδέσεων  &amp; εμφάνιση </a:t>
          </a:r>
          <a:endParaRPr lang="en-US" sz="2400" b="1" dirty="0" smtClean="0">
            <a:latin typeface="Arial" charset="0"/>
            <a:cs typeface="Arial" charset="0"/>
          </a:endParaRPr>
        </a:p>
        <a:p>
          <a:pPr defTabSz="622300">
            <a:spcBef>
              <a:spcPct val="0"/>
            </a:spcBef>
            <a:spcAft>
              <a:spcPct val="35000"/>
            </a:spcAft>
          </a:pPr>
          <a:endParaRPr lang="el-GR" sz="2400" b="1" dirty="0"/>
        </a:p>
      </dgm:t>
    </dgm:pt>
    <dgm:pt modelId="{8DE2B250-89DB-40E4-9D76-7D1B95D3BB12}" type="parTrans" cxnId="{3FDFA48C-1B3A-4CFF-A05B-A15C4F1D837E}">
      <dgm:prSet/>
      <dgm:spPr/>
      <dgm:t>
        <a:bodyPr/>
        <a:lstStyle/>
        <a:p>
          <a:endParaRPr lang="el-GR" sz="3200" b="1"/>
        </a:p>
      </dgm:t>
    </dgm:pt>
    <dgm:pt modelId="{BF656BB4-BD55-4436-BDAC-39281B1DF7AE}" type="sibTrans" cxnId="{3FDFA48C-1B3A-4CFF-A05B-A15C4F1D837E}">
      <dgm:prSet/>
      <dgm:spPr/>
      <dgm:t>
        <a:bodyPr/>
        <a:lstStyle/>
        <a:p>
          <a:endParaRPr lang="el-GR" sz="3200" b="1"/>
        </a:p>
      </dgm:t>
    </dgm:pt>
    <dgm:pt modelId="{849D09A9-4134-40E5-9088-8005363B5A6F}">
      <dgm:prSet phldrT="[Κείμενο]"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l-GR" sz="2400" b="1" dirty="0" smtClean="0">
              <a:latin typeface="Arial" charset="0"/>
              <a:cs typeface="Arial" charset="0"/>
            </a:rPr>
            <a:t>Δημιουργικότητα</a:t>
          </a:r>
        </a:p>
        <a:p>
          <a:pPr defTabSz="533400">
            <a:spcBef>
              <a:spcPct val="0"/>
            </a:spcBef>
            <a:spcAft>
              <a:spcPct val="35000"/>
            </a:spcAft>
          </a:pPr>
          <a:endParaRPr lang="el-GR" sz="2400" b="1" dirty="0"/>
        </a:p>
      </dgm:t>
    </dgm:pt>
    <dgm:pt modelId="{4333CD85-5FB7-4292-A39D-DE9286B383C3}" type="parTrans" cxnId="{122B3E65-654E-4311-9CFD-BF4D828EA262}">
      <dgm:prSet/>
      <dgm:spPr/>
      <dgm:t>
        <a:bodyPr/>
        <a:lstStyle/>
        <a:p>
          <a:endParaRPr lang="el-GR" sz="3200" b="1"/>
        </a:p>
      </dgm:t>
    </dgm:pt>
    <dgm:pt modelId="{34A70ABD-6ACE-4F9A-B603-0B446629F4C2}" type="sibTrans" cxnId="{122B3E65-654E-4311-9CFD-BF4D828EA262}">
      <dgm:prSet/>
      <dgm:spPr/>
      <dgm:t>
        <a:bodyPr/>
        <a:lstStyle/>
        <a:p>
          <a:endParaRPr lang="el-GR" sz="3200" b="1"/>
        </a:p>
      </dgm:t>
    </dgm:pt>
    <dgm:pt modelId="{AD107EFE-340F-4B20-B8CB-7F5862530F79}">
      <dgm:prSet phldrT="[Κείμενο]"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l-GR" sz="2400" b="1" dirty="0" smtClean="0">
              <a:latin typeface="Arial" charset="0"/>
              <a:cs typeface="Arial" charset="0"/>
            </a:rPr>
            <a:t>Επάρκεια   εννοιών &amp; συνδέσεων </a:t>
          </a:r>
          <a:endParaRPr lang="en-US" sz="2400" b="1" dirty="0" smtClean="0">
            <a:latin typeface="Arial" charset="0"/>
            <a:cs typeface="Arial" charset="0"/>
          </a:endParaRPr>
        </a:p>
        <a:p>
          <a:pPr defTabSz="444500">
            <a:spcBef>
              <a:spcPct val="0"/>
            </a:spcBef>
            <a:spcAft>
              <a:spcPct val="35000"/>
            </a:spcAft>
          </a:pPr>
          <a:endParaRPr lang="el-GR" sz="2400" b="1" dirty="0"/>
        </a:p>
      </dgm:t>
    </dgm:pt>
    <dgm:pt modelId="{68B56F7F-C9BD-480F-9893-E5E814675520}" type="parTrans" cxnId="{7F87DD61-3F42-44BB-AF91-2A8FA2BFF50D}">
      <dgm:prSet/>
      <dgm:spPr/>
      <dgm:t>
        <a:bodyPr/>
        <a:lstStyle/>
        <a:p>
          <a:endParaRPr lang="el-GR" sz="3200" b="1"/>
        </a:p>
      </dgm:t>
    </dgm:pt>
    <dgm:pt modelId="{BA8679FC-6E0F-4E37-B15E-704AB97331E9}" type="sibTrans" cxnId="{7F87DD61-3F42-44BB-AF91-2A8FA2BFF50D}">
      <dgm:prSet/>
      <dgm:spPr/>
      <dgm:t>
        <a:bodyPr/>
        <a:lstStyle/>
        <a:p>
          <a:endParaRPr lang="el-GR" sz="3200" b="1"/>
        </a:p>
      </dgm:t>
    </dgm:pt>
    <dgm:pt modelId="{533F04F5-3E1F-44DE-9E7D-91360B00624C}">
      <dgm:prSet phldrT="[Κείμενο]"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l-GR" sz="2400" b="1" smtClean="0">
              <a:latin typeface="Arial" charset="0"/>
              <a:cs typeface="Arial" charset="0"/>
            </a:rPr>
            <a:t>Ακρίβεια  και  λεπτομέρεια</a:t>
          </a:r>
          <a:endParaRPr lang="en-US" sz="2400" b="1" smtClean="0">
            <a:latin typeface="Arial" charset="0"/>
            <a:cs typeface="Arial" charset="0"/>
          </a:endParaRPr>
        </a:p>
        <a:p>
          <a:pPr defTabSz="844550">
            <a:spcBef>
              <a:spcPct val="0"/>
            </a:spcBef>
            <a:spcAft>
              <a:spcPct val="35000"/>
            </a:spcAft>
          </a:pPr>
          <a:endParaRPr lang="el-GR" sz="2400" b="1" dirty="0"/>
        </a:p>
      </dgm:t>
    </dgm:pt>
    <dgm:pt modelId="{A2D9875F-C9F0-4673-BD8D-F1C2184E634B}" type="parTrans" cxnId="{63C4AF68-F694-4BB9-B3F3-7A1BD5911306}">
      <dgm:prSet/>
      <dgm:spPr/>
      <dgm:t>
        <a:bodyPr/>
        <a:lstStyle/>
        <a:p>
          <a:endParaRPr lang="el-GR" sz="3200" b="1"/>
        </a:p>
      </dgm:t>
    </dgm:pt>
    <dgm:pt modelId="{83F81CA7-3CA2-40D4-9A58-EF9F3EDA1BAC}" type="sibTrans" cxnId="{63C4AF68-F694-4BB9-B3F3-7A1BD5911306}">
      <dgm:prSet/>
      <dgm:spPr/>
      <dgm:t>
        <a:bodyPr/>
        <a:lstStyle/>
        <a:p>
          <a:endParaRPr lang="el-GR" sz="3200" b="1"/>
        </a:p>
      </dgm:t>
    </dgm:pt>
    <dgm:pt modelId="{0F564012-8C56-42C5-97FA-D92FEDC489BB}" type="pres">
      <dgm:prSet presAssocID="{B730FEEF-9854-4071-81FE-140CFE60B9EA}" presName="cycle" presStyleCnt="0">
        <dgm:presLayoutVars>
          <dgm:dir/>
          <dgm:resizeHandles val="exact"/>
        </dgm:presLayoutVars>
      </dgm:prSet>
      <dgm:spPr/>
      <dgm:t>
        <a:bodyPr/>
        <a:lstStyle/>
        <a:p>
          <a:endParaRPr lang="el-GR"/>
        </a:p>
      </dgm:t>
    </dgm:pt>
    <dgm:pt modelId="{AD72B9E6-786C-495A-BE01-1AFA3B104EC3}" type="pres">
      <dgm:prSet presAssocID="{B7B8B0AB-3CD4-4170-B1DC-18B29418D811}" presName="dummy" presStyleCnt="0"/>
      <dgm:spPr/>
      <dgm:t>
        <a:bodyPr/>
        <a:lstStyle/>
        <a:p>
          <a:endParaRPr lang="el-GR"/>
        </a:p>
      </dgm:t>
    </dgm:pt>
    <dgm:pt modelId="{2D35DE80-E1BA-4EB3-AFF5-A35B0615B838}" type="pres">
      <dgm:prSet presAssocID="{B7B8B0AB-3CD4-4170-B1DC-18B29418D811}" presName="node" presStyleLbl="revTx" presStyleIdx="0" presStyleCnt="5" custScaleX="148309" custRadScaleRad="106335" custRadScaleInc="50273">
        <dgm:presLayoutVars>
          <dgm:bulletEnabled val="1"/>
        </dgm:presLayoutVars>
      </dgm:prSet>
      <dgm:spPr/>
      <dgm:t>
        <a:bodyPr/>
        <a:lstStyle/>
        <a:p>
          <a:endParaRPr lang="el-GR"/>
        </a:p>
      </dgm:t>
    </dgm:pt>
    <dgm:pt modelId="{5090C806-2B0B-4371-B4B5-D6D082FF29AF}" type="pres">
      <dgm:prSet presAssocID="{76B84C92-77D1-4AE3-8C7B-555E4850BA64}" presName="sibTrans" presStyleLbl="node1" presStyleIdx="0" presStyleCnt="5" custLinFactNeighborX="3616" custLinFactNeighborY="-4556"/>
      <dgm:spPr/>
      <dgm:t>
        <a:bodyPr/>
        <a:lstStyle/>
        <a:p>
          <a:endParaRPr lang="el-GR"/>
        </a:p>
      </dgm:t>
    </dgm:pt>
    <dgm:pt modelId="{16EC3E2C-D26B-4791-98E1-1CECE57633BC}" type="pres">
      <dgm:prSet presAssocID="{51EDAA46-5140-4249-91D5-19DEA1F994CE}" presName="dummy" presStyleCnt="0"/>
      <dgm:spPr/>
      <dgm:t>
        <a:bodyPr/>
        <a:lstStyle/>
        <a:p>
          <a:endParaRPr lang="el-GR"/>
        </a:p>
      </dgm:t>
    </dgm:pt>
    <dgm:pt modelId="{30E562D8-7972-48F4-AF0D-0B4136CAA339}" type="pres">
      <dgm:prSet presAssocID="{51EDAA46-5140-4249-91D5-19DEA1F994CE}" presName="node" presStyleLbl="revTx" presStyleIdx="1" presStyleCnt="5" custScaleX="165958" custScaleY="102007">
        <dgm:presLayoutVars>
          <dgm:bulletEnabled val="1"/>
        </dgm:presLayoutVars>
      </dgm:prSet>
      <dgm:spPr/>
      <dgm:t>
        <a:bodyPr/>
        <a:lstStyle/>
        <a:p>
          <a:endParaRPr lang="el-GR"/>
        </a:p>
      </dgm:t>
    </dgm:pt>
    <dgm:pt modelId="{2EBB0209-8C71-42C6-AF53-CB96613C7A58}" type="pres">
      <dgm:prSet presAssocID="{BF656BB4-BD55-4436-BDAC-39281B1DF7AE}" presName="sibTrans" presStyleLbl="node1" presStyleIdx="1" presStyleCnt="5" custScaleX="138652" custLinFactNeighborX="2911" custLinFactNeighborY="-1293"/>
      <dgm:spPr/>
      <dgm:t>
        <a:bodyPr/>
        <a:lstStyle/>
        <a:p>
          <a:endParaRPr lang="el-GR"/>
        </a:p>
      </dgm:t>
    </dgm:pt>
    <dgm:pt modelId="{2E5DF6A8-AE87-41C2-BF6A-D7521CD9EDF3}" type="pres">
      <dgm:prSet presAssocID="{849D09A9-4134-40E5-9088-8005363B5A6F}" presName="dummy" presStyleCnt="0"/>
      <dgm:spPr/>
      <dgm:t>
        <a:bodyPr/>
        <a:lstStyle/>
        <a:p>
          <a:endParaRPr lang="el-GR"/>
        </a:p>
      </dgm:t>
    </dgm:pt>
    <dgm:pt modelId="{6B65F9F5-2DE7-4B47-AEAC-8A2C6068B5E7}" type="pres">
      <dgm:prSet presAssocID="{849D09A9-4134-40E5-9088-8005363B5A6F}" presName="node" presStyleLbl="revTx" presStyleIdx="2" presStyleCnt="5" custScaleX="177972" custScaleY="120433">
        <dgm:presLayoutVars>
          <dgm:bulletEnabled val="1"/>
        </dgm:presLayoutVars>
      </dgm:prSet>
      <dgm:spPr/>
      <dgm:t>
        <a:bodyPr/>
        <a:lstStyle/>
        <a:p>
          <a:endParaRPr lang="el-GR"/>
        </a:p>
      </dgm:t>
    </dgm:pt>
    <dgm:pt modelId="{F7DC052C-8912-4184-A55F-0CE00E14C1C7}" type="pres">
      <dgm:prSet presAssocID="{34A70ABD-6ACE-4F9A-B603-0B446629F4C2}" presName="sibTrans" presStyleLbl="node1" presStyleIdx="2" presStyleCnt="5" custLinFactNeighborX="-3531" custLinFactNeighborY="-1293"/>
      <dgm:spPr/>
      <dgm:t>
        <a:bodyPr/>
        <a:lstStyle/>
        <a:p>
          <a:endParaRPr lang="el-GR"/>
        </a:p>
      </dgm:t>
    </dgm:pt>
    <dgm:pt modelId="{626FF337-0814-48A1-90F7-021E28B6E22A}" type="pres">
      <dgm:prSet presAssocID="{AD107EFE-340F-4B20-B8CB-7F5862530F79}" presName="dummy" presStyleCnt="0"/>
      <dgm:spPr/>
      <dgm:t>
        <a:bodyPr/>
        <a:lstStyle/>
        <a:p>
          <a:endParaRPr lang="el-GR"/>
        </a:p>
      </dgm:t>
    </dgm:pt>
    <dgm:pt modelId="{A7F8C6E1-11B6-47AF-92B5-FD83CEC851AC}" type="pres">
      <dgm:prSet presAssocID="{AD107EFE-340F-4B20-B8CB-7F5862530F79}" presName="node" presStyleLbl="revTx" presStyleIdx="3" presStyleCnt="5" custScaleX="132982">
        <dgm:presLayoutVars>
          <dgm:bulletEnabled val="1"/>
        </dgm:presLayoutVars>
      </dgm:prSet>
      <dgm:spPr/>
      <dgm:t>
        <a:bodyPr/>
        <a:lstStyle/>
        <a:p>
          <a:endParaRPr lang="el-GR"/>
        </a:p>
      </dgm:t>
    </dgm:pt>
    <dgm:pt modelId="{75287BED-0C13-449E-A01F-E0B9E748D241}" type="pres">
      <dgm:prSet presAssocID="{BA8679FC-6E0F-4E37-B15E-704AB97331E9}" presName="sibTrans" presStyleLbl="node1" presStyleIdx="3" presStyleCnt="5"/>
      <dgm:spPr/>
      <dgm:t>
        <a:bodyPr/>
        <a:lstStyle/>
        <a:p>
          <a:endParaRPr lang="el-GR"/>
        </a:p>
      </dgm:t>
    </dgm:pt>
    <dgm:pt modelId="{CC7DD5F5-EC16-43FA-A70A-DFD2F1EB6051}" type="pres">
      <dgm:prSet presAssocID="{533F04F5-3E1F-44DE-9E7D-91360B00624C}" presName="dummy" presStyleCnt="0"/>
      <dgm:spPr/>
      <dgm:t>
        <a:bodyPr/>
        <a:lstStyle/>
        <a:p>
          <a:endParaRPr lang="el-GR"/>
        </a:p>
      </dgm:t>
    </dgm:pt>
    <dgm:pt modelId="{A592D5E2-4DCD-4458-A6EC-8949ABBE5EAC}" type="pres">
      <dgm:prSet presAssocID="{533F04F5-3E1F-44DE-9E7D-91360B00624C}" presName="node" presStyleLbl="revTx" presStyleIdx="4" presStyleCnt="5" custScaleX="140980">
        <dgm:presLayoutVars>
          <dgm:bulletEnabled val="1"/>
        </dgm:presLayoutVars>
      </dgm:prSet>
      <dgm:spPr/>
      <dgm:t>
        <a:bodyPr/>
        <a:lstStyle/>
        <a:p>
          <a:endParaRPr lang="el-GR"/>
        </a:p>
      </dgm:t>
    </dgm:pt>
    <dgm:pt modelId="{341A7039-A4EF-4AA4-91BC-1E7276CB27E2}" type="pres">
      <dgm:prSet presAssocID="{83F81CA7-3CA2-40D4-9A58-EF9F3EDA1BAC}" presName="sibTrans" presStyleLbl="node1" presStyleIdx="4" presStyleCnt="5" custScaleX="156049"/>
      <dgm:spPr/>
      <dgm:t>
        <a:bodyPr/>
        <a:lstStyle/>
        <a:p>
          <a:endParaRPr lang="el-GR"/>
        </a:p>
      </dgm:t>
    </dgm:pt>
  </dgm:ptLst>
  <dgm:cxnLst>
    <dgm:cxn modelId="{6950D3D3-49C7-45B4-853D-C27571C6AC9B}" type="presOf" srcId="{83F81CA7-3CA2-40D4-9A58-EF9F3EDA1BAC}" destId="{341A7039-A4EF-4AA4-91BC-1E7276CB27E2}" srcOrd="0" destOrd="0" presId="urn:microsoft.com/office/officeart/2005/8/layout/cycle1"/>
    <dgm:cxn modelId="{63C4AF68-F694-4BB9-B3F3-7A1BD5911306}" srcId="{B730FEEF-9854-4071-81FE-140CFE60B9EA}" destId="{533F04F5-3E1F-44DE-9E7D-91360B00624C}" srcOrd="4" destOrd="0" parTransId="{A2D9875F-C9F0-4673-BD8D-F1C2184E634B}" sibTransId="{83F81CA7-3CA2-40D4-9A58-EF9F3EDA1BAC}"/>
    <dgm:cxn modelId="{122B3E65-654E-4311-9CFD-BF4D828EA262}" srcId="{B730FEEF-9854-4071-81FE-140CFE60B9EA}" destId="{849D09A9-4134-40E5-9088-8005363B5A6F}" srcOrd="2" destOrd="0" parTransId="{4333CD85-5FB7-4292-A39D-DE9286B383C3}" sibTransId="{34A70ABD-6ACE-4F9A-B603-0B446629F4C2}"/>
    <dgm:cxn modelId="{4B822824-5AF1-4067-A445-AB8EDF508255}" type="presOf" srcId="{AD107EFE-340F-4B20-B8CB-7F5862530F79}" destId="{A7F8C6E1-11B6-47AF-92B5-FD83CEC851AC}" srcOrd="0" destOrd="0" presId="urn:microsoft.com/office/officeart/2005/8/layout/cycle1"/>
    <dgm:cxn modelId="{A9A4146A-77E8-4A08-8852-7972B5FB5363}" type="presOf" srcId="{BA8679FC-6E0F-4E37-B15E-704AB97331E9}" destId="{75287BED-0C13-449E-A01F-E0B9E748D241}" srcOrd="0" destOrd="0" presId="urn:microsoft.com/office/officeart/2005/8/layout/cycle1"/>
    <dgm:cxn modelId="{A6A062D8-DC97-4385-8F5B-336B0912B7E0}" type="presOf" srcId="{34A70ABD-6ACE-4F9A-B603-0B446629F4C2}" destId="{F7DC052C-8912-4184-A55F-0CE00E14C1C7}" srcOrd="0" destOrd="0" presId="urn:microsoft.com/office/officeart/2005/8/layout/cycle1"/>
    <dgm:cxn modelId="{3C28B089-C813-4869-BA19-8747F26E64BB}" type="presOf" srcId="{849D09A9-4134-40E5-9088-8005363B5A6F}" destId="{6B65F9F5-2DE7-4B47-AEAC-8A2C6068B5E7}" srcOrd="0" destOrd="0" presId="urn:microsoft.com/office/officeart/2005/8/layout/cycle1"/>
    <dgm:cxn modelId="{75FE3ABE-4C6C-4AE9-B207-49E28D08BD1A}" srcId="{B730FEEF-9854-4071-81FE-140CFE60B9EA}" destId="{B7B8B0AB-3CD4-4170-B1DC-18B29418D811}" srcOrd="0" destOrd="0" parTransId="{8B1DA5C7-BE8A-41BB-8157-02F0BAA5EB3F}" sibTransId="{76B84C92-77D1-4AE3-8C7B-555E4850BA64}"/>
    <dgm:cxn modelId="{28EE8E96-6CD6-46B3-BADC-C4C05FD02469}" type="presOf" srcId="{533F04F5-3E1F-44DE-9E7D-91360B00624C}" destId="{A592D5E2-4DCD-4458-A6EC-8949ABBE5EAC}" srcOrd="0" destOrd="0" presId="urn:microsoft.com/office/officeart/2005/8/layout/cycle1"/>
    <dgm:cxn modelId="{6337FF22-1666-4567-8E65-6D9B652FED28}" type="presOf" srcId="{B730FEEF-9854-4071-81FE-140CFE60B9EA}" destId="{0F564012-8C56-42C5-97FA-D92FEDC489BB}" srcOrd="0" destOrd="0" presId="urn:microsoft.com/office/officeart/2005/8/layout/cycle1"/>
    <dgm:cxn modelId="{32AD34B8-C0E2-4B1C-BD57-DE23B5D63D9D}" type="presOf" srcId="{B7B8B0AB-3CD4-4170-B1DC-18B29418D811}" destId="{2D35DE80-E1BA-4EB3-AFF5-A35B0615B838}" srcOrd="0" destOrd="0" presId="urn:microsoft.com/office/officeart/2005/8/layout/cycle1"/>
    <dgm:cxn modelId="{3FDFA48C-1B3A-4CFF-A05B-A15C4F1D837E}" srcId="{B730FEEF-9854-4071-81FE-140CFE60B9EA}" destId="{51EDAA46-5140-4249-91D5-19DEA1F994CE}" srcOrd="1" destOrd="0" parTransId="{8DE2B250-89DB-40E4-9D76-7D1B95D3BB12}" sibTransId="{BF656BB4-BD55-4436-BDAC-39281B1DF7AE}"/>
    <dgm:cxn modelId="{9A0FC1FE-9817-4AB6-B4CB-2E9304131B93}" type="presOf" srcId="{BF656BB4-BD55-4436-BDAC-39281B1DF7AE}" destId="{2EBB0209-8C71-42C6-AF53-CB96613C7A58}" srcOrd="0" destOrd="0" presId="urn:microsoft.com/office/officeart/2005/8/layout/cycle1"/>
    <dgm:cxn modelId="{7EF3819B-CD4F-43A4-BAD0-D8B8277B8C79}" type="presOf" srcId="{51EDAA46-5140-4249-91D5-19DEA1F994CE}" destId="{30E562D8-7972-48F4-AF0D-0B4136CAA339}" srcOrd="0" destOrd="0" presId="urn:microsoft.com/office/officeart/2005/8/layout/cycle1"/>
    <dgm:cxn modelId="{453E2FB2-8EA9-4B94-B4F8-D2C313A7B03C}" type="presOf" srcId="{76B84C92-77D1-4AE3-8C7B-555E4850BA64}" destId="{5090C806-2B0B-4371-B4B5-D6D082FF29AF}" srcOrd="0" destOrd="0" presId="urn:microsoft.com/office/officeart/2005/8/layout/cycle1"/>
    <dgm:cxn modelId="{7F87DD61-3F42-44BB-AF91-2A8FA2BFF50D}" srcId="{B730FEEF-9854-4071-81FE-140CFE60B9EA}" destId="{AD107EFE-340F-4B20-B8CB-7F5862530F79}" srcOrd="3" destOrd="0" parTransId="{68B56F7F-C9BD-480F-9893-E5E814675520}" sibTransId="{BA8679FC-6E0F-4E37-B15E-704AB97331E9}"/>
    <dgm:cxn modelId="{45A049CB-A29A-4D6C-9554-E14CA20E4C98}" type="presParOf" srcId="{0F564012-8C56-42C5-97FA-D92FEDC489BB}" destId="{AD72B9E6-786C-495A-BE01-1AFA3B104EC3}" srcOrd="0" destOrd="0" presId="urn:microsoft.com/office/officeart/2005/8/layout/cycle1"/>
    <dgm:cxn modelId="{9C790113-42A5-4F2D-8387-C9F90414974C}" type="presParOf" srcId="{0F564012-8C56-42C5-97FA-D92FEDC489BB}" destId="{2D35DE80-E1BA-4EB3-AFF5-A35B0615B838}" srcOrd="1" destOrd="0" presId="urn:microsoft.com/office/officeart/2005/8/layout/cycle1"/>
    <dgm:cxn modelId="{6E1A5245-84B3-4F9D-A68B-1B3B69B4F960}" type="presParOf" srcId="{0F564012-8C56-42C5-97FA-D92FEDC489BB}" destId="{5090C806-2B0B-4371-B4B5-D6D082FF29AF}" srcOrd="2" destOrd="0" presId="urn:microsoft.com/office/officeart/2005/8/layout/cycle1"/>
    <dgm:cxn modelId="{1E12B43E-5DA9-430E-9401-1B6FEE9EBE38}" type="presParOf" srcId="{0F564012-8C56-42C5-97FA-D92FEDC489BB}" destId="{16EC3E2C-D26B-4791-98E1-1CECE57633BC}" srcOrd="3" destOrd="0" presId="urn:microsoft.com/office/officeart/2005/8/layout/cycle1"/>
    <dgm:cxn modelId="{BC70C704-194A-4587-A72F-6FA2A1A10E89}" type="presParOf" srcId="{0F564012-8C56-42C5-97FA-D92FEDC489BB}" destId="{30E562D8-7972-48F4-AF0D-0B4136CAA339}" srcOrd="4" destOrd="0" presId="urn:microsoft.com/office/officeart/2005/8/layout/cycle1"/>
    <dgm:cxn modelId="{AB1FF958-9450-42B6-A7CE-8216176AA3EE}" type="presParOf" srcId="{0F564012-8C56-42C5-97FA-D92FEDC489BB}" destId="{2EBB0209-8C71-42C6-AF53-CB96613C7A58}" srcOrd="5" destOrd="0" presId="urn:microsoft.com/office/officeart/2005/8/layout/cycle1"/>
    <dgm:cxn modelId="{7BB3E12D-7D1D-4D7B-AC90-AC50BDFE7ABD}" type="presParOf" srcId="{0F564012-8C56-42C5-97FA-D92FEDC489BB}" destId="{2E5DF6A8-AE87-41C2-BF6A-D7521CD9EDF3}" srcOrd="6" destOrd="0" presId="urn:microsoft.com/office/officeart/2005/8/layout/cycle1"/>
    <dgm:cxn modelId="{BA30E843-4324-487A-8C4A-8EEAAAF93E7A}" type="presParOf" srcId="{0F564012-8C56-42C5-97FA-D92FEDC489BB}" destId="{6B65F9F5-2DE7-4B47-AEAC-8A2C6068B5E7}" srcOrd="7" destOrd="0" presId="urn:microsoft.com/office/officeart/2005/8/layout/cycle1"/>
    <dgm:cxn modelId="{AC48541E-EF6E-420C-97E2-29A3F93C353D}" type="presParOf" srcId="{0F564012-8C56-42C5-97FA-D92FEDC489BB}" destId="{F7DC052C-8912-4184-A55F-0CE00E14C1C7}" srcOrd="8" destOrd="0" presId="urn:microsoft.com/office/officeart/2005/8/layout/cycle1"/>
    <dgm:cxn modelId="{32423495-937F-41B2-9D7A-7EEA4928B3DD}" type="presParOf" srcId="{0F564012-8C56-42C5-97FA-D92FEDC489BB}" destId="{626FF337-0814-48A1-90F7-021E28B6E22A}" srcOrd="9" destOrd="0" presId="urn:microsoft.com/office/officeart/2005/8/layout/cycle1"/>
    <dgm:cxn modelId="{0B81B830-3DF5-45AB-A798-C463647D4C13}" type="presParOf" srcId="{0F564012-8C56-42C5-97FA-D92FEDC489BB}" destId="{A7F8C6E1-11B6-47AF-92B5-FD83CEC851AC}" srcOrd="10" destOrd="0" presId="urn:microsoft.com/office/officeart/2005/8/layout/cycle1"/>
    <dgm:cxn modelId="{D35A9B6F-8159-444F-9FE0-3CEF958BB97D}" type="presParOf" srcId="{0F564012-8C56-42C5-97FA-D92FEDC489BB}" destId="{75287BED-0C13-449E-A01F-E0B9E748D241}" srcOrd="11" destOrd="0" presId="urn:microsoft.com/office/officeart/2005/8/layout/cycle1"/>
    <dgm:cxn modelId="{7712FB72-4A1C-4496-A318-3CC9B380FDF2}" type="presParOf" srcId="{0F564012-8C56-42C5-97FA-D92FEDC489BB}" destId="{CC7DD5F5-EC16-43FA-A70A-DFD2F1EB6051}" srcOrd="12" destOrd="0" presId="urn:microsoft.com/office/officeart/2005/8/layout/cycle1"/>
    <dgm:cxn modelId="{443F50F6-7EE1-4030-BD08-7CA479E29C87}" type="presParOf" srcId="{0F564012-8C56-42C5-97FA-D92FEDC489BB}" destId="{A592D5E2-4DCD-4458-A6EC-8949ABBE5EAC}" srcOrd="13" destOrd="0" presId="urn:microsoft.com/office/officeart/2005/8/layout/cycle1"/>
    <dgm:cxn modelId="{8C711E6D-FF66-474C-AD60-879CBC596AD8}" type="presParOf" srcId="{0F564012-8C56-42C5-97FA-D92FEDC489BB}" destId="{341A7039-A4EF-4AA4-91BC-1E7276CB27E2}" srcOrd="14" destOrd="0" presId="urn:microsoft.com/office/officeart/2005/8/layout/cycle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6D0CD56-00D1-41EC-880C-DC3368079511}"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l-GR"/>
        </a:p>
      </dgm:t>
    </dgm:pt>
    <dgm:pt modelId="{60AE1CF1-2C71-4C65-A796-98DD6620FAA2}">
      <dgm:prSet phldrT="[Κείμενο]" custT="1"/>
      <dgm:spPr>
        <a:blipFill dpi="0" rotWithShape="0">
          <a:blip xmlns:r="http://schemas.openxmlformats.org/officeDocument/2006/relationships" r:embed="rId1">
            <a:alphaModFix amt="80000"/>
          </a:blip>
          <a:srcRect/>
          <a:tile tx="0" ty="0" sx="100000" sy="100000" flip="none" algn="tl"/>
        </a:blip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l-GR" sz="2400" dirty="0" smtClean="0">
              <a:solidFill>
                <a:srgbClr val="000000"/>
              </a:solidFill>
              <a:latin typeface="Arial" pitchFamily="34" charset="0"/>
              <a:cs typeface="Arial" pitchFamily="34" charset="0"/>
            </a:rPr>
            <a:t>Καταιγισμός  ιδεών-</a:t>
          </a:r>
          <a:r>
            <a:rPr lang="en-US" sz="2400" i="1" dirty="0" smtClean="0">
              <a:solidFill>
                <a:srgbClr val="000000"/>
              </a:solidFill>
              <a:latin typeface="Arial" pitchFamily="34" charset="0"/>
              <a:cs typeface="Arial" pitchFamily="34" charset="0"/>
            </a:rPr>
            <a:t>Brainstorming</a:t>
          </a:r>
          <a:r>
            <a:rPr lang="en-US" sz="2400" dirty="0" smtClean="0">
              <a:solidFill>
                <a:srgbClr val="000000"/>
              </a:solidFill>
              <a:latin typeface="Arial" pitchFamily="34" charset="0"/>
              <a:cs typeface="Arial" pitchFamily="34" charset="0"/>
            </a:rPr>
            <a:t> </a:t>
          </a:r>
          <a:endParaRPr lang="el-GR" sz="2400" dirty="0" smtClean="0">
            <a:solidFill>
              <a:srgbClr val="000000"/>
            </a:solidFill>
            <a:latin typeface="Arial" pitchFamily="34" charset="0"/>
            <a:cs typeface="Arial" pitchFamily="34" charset="0"/>
          </a:endParaRPr>
        </a:p>
        <a:p>
          <a:pPr defTabSz="2355850">
            <a:lnSpc>
              <a:spcPct val="90000"/>
            </a:lnSpc>
            <a:spcBef>
              <a:spcPct val="0"/>
            </a:spcBef>
          </a:pPr>
          <a:endParaRPr lang="el-GR" sz="1100" dirty="0"/>
        </a:p>
      </dgm:t>
    </dgm:pt>
    <dgm:pt modelId="{05A4ADA0-96B7-49B2-AB4B-804E80584C99}" type="parTrans" cxnId="{72A130F9-2B49-4BAD-B434-46838AEEB56D}">
      <dgm:prSet/>
      <dgm:spPr/>
      <dgm:t>
        <a:bodyPr/>
        <a:lstStyle/>
        <a:p>
          <a:endParaRPr lang="el-GR"/>
        </a:p>
      </dgm:t>
    </dgm:pt>
    <dgm:pt modelId="{FEC75E1D-5B7D-412B-A1D7-0B2D61363C95}" type="sibTrans" cxnId="{72A130F9-2B49-4BAD-B434-46838AEEB56D}">
      <dgm:prSet/>
      <dgm:spPr>
        <a:gradFill rotWithShape="0">
          <a:gsLst>
            <a:gs pos="100000">
              <a:srgbClr val="5A9241"/>
            </a:gs>
            <a:gs pos="64000">
              <a:srgbClr val="DDEBCF">
                <a:alpha val="23000"/>
              </a:srgbClr>
            </a:gs>
            <a:gs pos="6000">
              <a:srgbClr val="9CB86E"/>
            </a:gs>
            <a:gs pos="72000">
              <a:srgbClr val="156B13"/>
            </a:gs>
          </a:gsLst>
          <a:lin ang="5400000" scaled="0"/>
        </a:gradFill>
      </dgm:spPr>
      <dgm:t>
        <a:bodyPr/>
        <a:lstStyle/>
        <a:p>
          <a:endParaRPr lang="el-GR"/>
        </a:p>
      </dgm:t>
    </dgm:pt>
    <dgm:pt modelId="{2CAF0A8C-7A46-4D0D-9953-15400DC25E66}">
      <dgm:prSet phldrT="[Κείμενο]" custT="1"/>
      <dgm:spPr>
        <a:blipFill rotWithShape="0">
          <a:blip xmlns:r="http://schemas.openxmlformats.org/officeDocument/2006/relationships" r:embed="rId1">
            <a:alphaModFix amt="80000"/>
          </a:blip>
          <a:tile tx="0" ty="0" sx="100000" sy="100000" flip="none" algn="tl"/>
        </a:blip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l-GR" sz="2400" dirty="0" smtClean="0">
              <a:solidFill>
                <a:srgbClr val="000000"/>
              </a:solidFill>
              <a:latin typeface="Arial" pitchFamily="34" charset="0"/>
              <a:cs typeface="Arial" pitchFamily="34" charset="0"/>
            </a:rPr>
            <a:t>Οργάνωση εννοιών</a:t>
          </a:r>
          <a:endParaRPr lang="en-US" sz="2400" dirty="0" smtClean="0">
            <a:solidFill>
              <a:srgbClr val="000000"/>
            </a:solidFill>
            <a:latin typeface="Arial" pitchFamily="34" charset="0"/>
            <a:cs typeface="Arial" pitchFamily="34" charset="0"/>
          </a:endParaRPr>
        </a:p>
        <a:p>
          <a:pPr defTabSz="977900">
            <a:lnSpc>
              <a:spcPct val="90000"/>
            </a:lnSpc>
            <a:spcBef>
              <a:spcPct val="0"/>
            </a:spcBef>
          </a:pPr>
          <a:endParaRPr lang="el-GR" sz="1100" dirty="0"/>
        </a:p>
      </dgm:t>
    </dgm:pt>
    <dgm:pt modelId="{7958D373-5035-46F6-8AA5-67AD98874EE3}" type="parTrans" cxnId="{840C318B-1B4C-4D68-BA7C-0F6FFD480C01}">
      <dgm:prSet/>
      <dgm:spPr/>
      <dgm:t>
        <a:bodyPr/>
        <a:lstStyle/>
        <a:p>
          <a:endParaRPr lang="el-GR"/>
        </a:p>
      </dgm:t>
    </dgm:pt>
    <dgm:pt modelId="{8500A2A7-AB47-4D3D-8A99-CDA841C2F351}" type="sibTrans" cxnId="{840C318B-1B4C-4D68-BA7C-0F6FFD480C01}">
      <dgm:prSet/>
      <dgm:spPr>
        <a:blipFill rotWithShape="0">
          <a:blip xmlns:r="http://schemas.openxmlformats.org/officeDocument/2006/relationships" r:embed="rId2"/>
          <a:stretch>
            <a:fillRect/>
          </a:stretch>
        </a:blipFill>
      </dgm:spPr>
      <dgm:t>
        <a:bodyPr/>
        <a:lstStyle/>
        <a:p>
          <a:endParaRPr lang="el-GR"/>
        </a:p>
      </dgm:t>
    </dgm:pt>
    <dgm:pt modelId="{3FA93124-7B21-4AD4-B148-5E0DFA917043}">
      <dgm:prSet phldrT="[Κείμενο]" custT="1"/>
      <dgm:spPr>
        <a:blipFill rotWithShape="0">
          <a:blip xmlns:r="http://schemas.openxmlformats.org/officeDocument/2006/relationships" r:embed="rId1">
            <a:alphaModFix amt="80000"/>
          </a:blip>
          <a:tile tx="0" ty="0" sx="100000" sy="100000" flip="none" algn="tl"/>
        </a:blip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l-GR" sz="2400" dirty="0" smtClean="0">
              <a:solidFill>
                <a:srgbClr val="000000"/>
              </a:solidFill>
              <a:latin typeface="Arial" pitchFamily="34" charset="0"/>
              <a:cs typeface="Arial" pitchFamily="34" charset="0"/>
            </a:rPr>
            <a:t>Τοποθέτηση εννοιών στον χάρτη</a:t>
          </a:r>
        </a:p>
        <a:p>
          <a:pPr defTabSz="977900">
            <a:lnSpc>
              <a:spcPct val="90000"/>
            </a:lnSpc>
            <a:spcBef>
              <a:spcPct val="0"/>
            </a:spcBef>
          </a:pPr>
          <a:endParaRPr lang="el-GR" sz="1100" dirty="0"/>
        </a:p>
      </dgm:t>
    </dgm:pt>
    <dgm:pt modelId="{BB6FEBC5-6A7E-4047-B0A6-02DEE5896CEA}" type="parTrans" cxnId="{F24B4C0F-FD7F-4606-94DB-BA7A5819C3AD}">
      <dgm:prSet/>
      <dgm:spPr/>
      <dgm:t>
        <a:bodyPr/>
        <a:lstStyle/>
        <a:p>
          <a:endParaRPr lang="el-GR"/>
        </a:p>
      </dgm:t>
    </dgm:pt>
    <dgm:pt modelId="{BF568F0D-E6FA-4446-B2A7-A52277042748}" type="sibTrans" cxnId="{F24B4C0F-FD7F-4606-94DB-BA7A5819C3AD}">
      <dgm:prSet/>
      <dgm:spPr>
        <a:blipFill rotWithShape="0">
          <a:blip xmlns:r="http://schemas.openxmlformats.org/officeDocument/2006/relationships" r:embed="rId2"/>
          <a:stretch>
            <a:fillRect/>
          </a:stretch>
        </a:blipFill>
      </dgm:spPr>
      <dgm:t>
        <a:bodyPr/>
        <a:lstStyle/>
        <a:p>
          <a:endParaRPr lang="el-GR"/>
        </a:p>
      </dgm:t>
    </dgm:pt>
    <dgm:pt modelId="{27801E41-CF29-4B86-B87E-325D9340A4E3}">
      <dgm:prSet custT="1"/>
      <dgm:spPr>
        <a:blipFill rotWithShape="0">
          <a:blip xmlns:r="http://schemas.openxmlformats.org/officeDocument/2006/relationships" r:embed="rId1">
            <a:alphaModFix amt="80000"/>
          </a:blip>
          <a:tile tx="0" ty="0" sx="100000" sy="100000" flip="none" algn="tl"/>
        </a:blip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l-GR" sz="2400" dirty="0" smtClean="0">
              <a:solidFill>
                <a:srgbClr val="000000"/>
              </a:solidFill>
              <a:latin typeface="Arial" pitchFamily="34" charset="0"/>
              <a:cs typeface="Arial" pitchFamily="34" charset="0"/>
            </a:rPr>
            <a:t>Σύνδεση εννοιών</a:t>
          </a:r>
        </a:p>
        <a:p>
          <a:pPr defTabSz="844550">
            <a:lnSpc>
              <a:spcPct val="90000"/>
            </a:lnSpc>
            <a:spcBef>
              <a:spcPct val="0"/>
            </a:spcBef>
          </a:pPr>
          <a:endParaRPr lang="el-GR" sz="1100" dirty="0"/>
        </a:p>
      </dgm:t>
    </dgm:pt>
    <dgm:pt modelId="{0B9523AE-4733-4EA9-AC3F-0A0E43E71869}" type="parTrans" cxnId="{85D233D3-DF56-4FFA-8F87-20AE8FD4F0D9}">
      <dgm:prSet/>
      <dgm:spPr/>
      <dgm:t>
        <a:bodyPr/>
        <a:lstStyle/>
        <a:p>
          <a:endParaRPr lang="el-GR"/>
        </a:p>
      </dgm:t>
    </dgm:pt>
    <dgm:pt modelId="{D9E75354-FA48-4F15-BE60-3E62AF413C8E}" type="sibTrans" cxnId="{85D233D3-DF56-4FFA-8F87-20AE8FD4F0D9}">
      <dgm:prSet/>
      <dgm:spPr>
        <a:blipFill rotWithShape="0">
          <a:blip xmlns:r="http://schemas.openxmlformats.org/officeDocument/2006/relationships" r:embed="rId2"/>
          <a:stretch>
            <a:fillRect/>
          </a:stretch>
        </a:blipFill>
      </dgm:spPr>
      <dgm:t>
        <a:bodyPr/>
        <a:lstStyle/>
        <a:p>
          <a:endParaRPr lang="el-GR"/>
        </a:p>
      </dgm:t>
    </dgm:pt>
    <dgm:pt modelId="{17CBE0A9-2F34-4853-BD02-DF99EA0E0F46}">
      <dgm:prSet custT="1"/>
      <dgm:spPr>
        <a:blipFill rotWithShape="0">
          <a:blip xmlns:r="http://schemas.openxmlformats.org/officeDocument/2006/relationships" r:embed="rId1">
            <a:alphaModFix amt="80000"/>
          </a:blip>
          <a:tile tx="0" ty="0" sx="100000" sy="100000" flip="none" algn="tl"/>
        </a:blip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l-GR" sz="2400" dirty="0" smtClean="0">
              <a:solidFill>
                <a:srgbClr val="000000"/>
              </a:solidFill>
              <a:latin typeface="Arial" pitchFamily="34" charset="0"/>
              <a:cs typeface="Arial" pitchFamily="34" charset="0"/>
            </a:rPr>
            <a:t>Αναθεώρηση εννοιών</a:t>
          </a:r>
        </a:p>
        <a:p>
          <a:pPr marL="0" marR="0" indent="0" defTabSz="914400" eaLnBrk="1" fontAlgn="auto" latinLnBrk="0" hangingPunct="1">
            <a:lnSpc>
              <a:spcPct val="100000"/>
            </a:lnSpc>
            <a:spcBef>
              <a:spcPts val="0"/>
            </a:spcBef>
            <a:spcAft>
              <a:spcPts val="0"/>
            </a:spcAft>
            <a:buClrTx/>
            <a:buSzTx/>
            <a:buFontTx/>
            <a:buNone/>
            <a:tabLst/>
            <a:defRPr/>
          </a:pPr>
          <a:r>
            <a:rPr lang="el-GR" sz="2400" dirty="0" smtClean="0">
              <a:solidFill>
                <a:srgbClr val="000000"/>
              </a:solidFill>
              <a:latin typeface="Arial" pitchFamily="34" charset="0"/>
              <a:cs typeface="Arial" pitchFamily="34" charset="0"/>
            </a:rPr>
            <a:t>Τελική  οργάνωση  χάρτη</a:t>
          </a:r>
        </a:p>
        <a:p>
          <a:pPr marL="0" marR="0" indent="0" defTabSz="914400" eaLnBrk="1" fontAlgn="auto" latinLnBrk="0" hangingPunct="1">
            <a:lnSpc>
              <a:spcPct val="100000"/>
            </a:lnSpc>
            <a:spcBef>
              <a:spcPts val="0"/>
            </a:spcBef>
            <a:spcAft>
              <a:spcPts val="0"/>
            </a:spcAft>
            <a:buClrTx/>
            <a:buSzTx/>
            <a:buFontTx/>
            <a:buNone/>
            <a:tabLst/>
            <a:defRPr/>
          </a:pPr>
          <a:endParaRPr lang="el-GR" sz="1100" dirty="0" smtClean="0">
            <a:solidFill>
              <a:srgbClr val="000000"/>
            </a:solidFill>
            <a:latin typeface="Arial" pitchFamily="34" charset="0"/>
            <a:cs typeface="Arial" pitchFamily="34" charset="0"/>
          </a:endParaRPr>
        </a:p>
        <a:p>
          <a:pPr defTabSz="844550">
            <a:lnSpc>
              <a:spcPct val="90000"/>
            </a:lnSpc>
            <a:spcBef>
              <a:spcPct val="0"/>
            </a:spcBef>
          </a:pPr>
          <a:endParaRPr lang="el-GR" sz="1100" dirty="0"/>
        </a:p>
      </dgm:t>
    </dgm:pt>
    <dgm:pt modelId="{74E16E7B-2572-46C0-8CC3-89AD404F8453}" type="parTrans" cxnId="{C22BC0DA-448B-477E-BC40-DF52FA124E2D}">
      <dgm:prSet/>
      <dgm:spPr/>
      <dgm:t>
        <a:bodyPr/>
        <a:lstStyle/>
        <a:p>
          <a:endParaRPr lang="el-GR"/>
        </a:p>
      </dgm:t>
    </dgm:pt>
    <dgm:pt modelId="{9DF352E6-2CE8-4EEA-8EB1-3E0BD22374D4}" type="sibTrans" cxnId="{C22BC0DA-448B-477E-BC40-DF52FA124E2D}">
      <dgm:prSet/>
      <dgm:spPr/>
      <dgm:t>
        <a:bodyPr/>
        <a:lstStyle/>
        <a:p>
          <a:endParaRPr lang="el-GR"/>
        </a:p>
      </dgm:t>
    </dgm:pt>
    <dgm:pt modelId="{45011B5A-07B9-435F-9C20-430550FEDD8E}">
      <dgm:prSet/>
      <dgm:spPr/>
      <dgm:t>
        <a:bodyPr/>
        <a:lstStyle/>
        <a:p>
          <a:endParaRPr lang="el-GR"/>
        </a:p>
      </dgm:t>
    </dgm:pt>
    <dgm:pt modelId="{4C33F1E5-84C4-4E65-965C-E4040D24A406}" type="parTrans" cxnId="{7BCE6D92-4913-4C2B-9A97-F15DB6A42641}">
      <dgm:prSet/>
      <dgm:spPr/>
      <dgm:t>
        <a:bodyPr/>
        <a:lstStyle/>
        <a:p>
          <a:endParaRPr lang="el-GR"/>
        </a:p>
      </dgm:t>
    </dgm:pt>
    <dgm:pt modelId="{B1EE508A-7C44-4829-A2BE-BCC6E0D7A3EB}" type="sibTrans" cxnId="{7BCE6D92-4913-4C2B-9A97-F15DB6A42641}">
      <dgm:prSet/>
      <dgm:spPr>
        <a:gradFill rotWithShape="0">
          <a:gsLst>
            <a:gs pos="100000">
              <a:srgbClr val="5A9241"/>
            </a:gs>
            <a:gs pos="64000">
              <a:srgbClr val="DDEBCF">
                <a:alpha val="23000"/>
              </a:srgbClr>
            </a:gs>
            <a:gs pos="6000">
              <a:srgbClr val="9CB86E"/>
            </a:gs>
            <a:gs pos="72000">
              <a:srgbClr val="156B13"/>
            </a:gs>
          </a:gsLst>
          <a:lin ang="5400000" scaled="0"/>
        </a:gradFill>
      </dgm:spPr>
      <dgm:t>
        <a:bodyPr/>
        <a:lstStyle/>
        <a:p>
          <a:endParaRPr lang="el-GR"/>
        </a:p>
      </dgm:t>
    </dgm:pt>
    <dgm:pt modelId="{7B4FE7C3-E931-446B-A1D2-9C0A5AEE9CDB}" type="pres">
      <dgm:prSet presAssocID="{26D0CD56-00D1-41EC-880C-DC3368079511}" presName="outerComposite" presStyleCnt="0">
        <dgm:presLayoutVars>
          <dgm:chMax val="5"/>
          <dgm:dir/>
          <dgm:resizeHandles val="exact"/>
        </dgm:presLayoutVars>
      </dgm:prSet>
      <dgm:spPr/>
      <dgm:t>
        <a:bodyPr/>
        <a:lstStyle/>
        <a:p>
          <a:endParaRPr lang="el-GR"/>
        </a:p>
      </dgm:t>
    </dgm:pt>
    <dgm:pt modelId="{BDFD327F-4B3A-489A-B66B-CBFF258904F4}" type="pres">
      <dgm:prSet presAssocID="{26D0CD56-00D1-41EC-880C-DC3368079511}" presName="dummyMaxCanvas" presStyleCnt="0">
        <dgm:presLayoutVars/>
      </dgm:prSet>
      <dgm:spPr/>
    </dgm:pt>
    <dgm:pt modelId="{855AC747-AF79-4401-857E-A68DAF10D1ED}" type="pres">
      <dgm:prSet presAssocID="{26D0CD56-00D1-41EC-880C-DC3368079511}" presName="FiveNodes_1" presStyleLbl="node1" presStyleIdx="0" presStyleCnt="5">
        <dgm:presLayoutVars>
          <dgm:bulletEnabled val="1"/>
        </dgm:presLayoutVars>
      </dgm:prSet>
      <dgm:spPr/>
      <dgm:t>
        <a:bodyPr/>
        <a:lstStyle/>
        <a:p>
          <a:endParaRPr lang="el-GR"/>
        </a:p>
      </dgm:t>
    </dgm:pt>
    <dgm:pt modelId="{71EBA9F5-2920-43C0-AD19-3720E580A114}" type="pres">
      <dgm:prSet presAssocID="{26D0CD56-00D1-41EC-880C-DC3368079511}" presName="FiveNodes_2" presStyleLbl="node1" presStyleIdx="1" presStyleCnt="5">
        <dgm:presLayoutVars>
          <dgm:bulletEnabled val="1"/>
        </dgm:presLayoutVars>
      </dgm:prSet>
      <dgm:spPr/>
      <dgm:t>
        <a:bodyPr/>
        <a:lstStyle/>
        <a:p>
          <a:endParaRPr lang="el-GR"/>
        </a:p>
      </dgm:t>
    </dgm:pt>
    <dgm:pt modelId="{8A279DB4-5566-4921-A3F2-2D48BCF8D6E4}" type="pres">
      <dgm:prSet presAssocID="{26D0CD56-00D1-41EC-880C-DC3368079511}" presName="FiveNodes_3" presStyleLbl="node1" presStyleIdx="2" presStyleCnt="5">
        <dgm:presLayoutVars>
          <dgm:bulletEnabled val="1"/>
        </dgm:presLayoutVars>
      </dgm:prSet>
      <dgm:spPr/>
      <dgm:t>
        <a:bodyPr/>
        <a:lstStyle/>
        <a:p>
          <a:endParaRPr lang="el-GR"/>
        </a:p>
      </dgm:t>
    </dgm:pt>
    <dgm:pt modelId="{357824A2-B378-4159-916C-F98B035F23AC}" type="pres">
      <dgm:prSet presAssocID="{26D0CD56-00D1-41EC-880C-DC3368079511}" presName="FiveNodes_4" presStyleLbl="node1" presStyleIdx="3" presStyleCnt="5">
        <dgm:presLayoutVars>
          <dgm:bulletEnabled val="1"/>
        </dgm:presLayoutVars>
      </dgm:prSet>
      <dgm:spPr/>
      <dgm:t>
        <a:bodyPr/>
        <a:lstStyle/>
        <a:p>
          <a:endParaRPr lang="el-GR"/>
        </a:p>
      </dgm:t>
    </dgm:pt>
    <dgm:pt modelId="{FEFD1E21-27EC-46F6-9C11-AD2C0B2A9269}" type="pres">
      <dgm:prSet presAssocID="{26D0CD56-00D1-41EC-880C-DC3368079511}" presName="FiveNodes_5" presStyleLbl="node1" presStyleIdx="4" presStyleCnt="5" custLinFactNeighborX="-219" custLinFactNeighborY="9251">
        <dgm:presLayoutVars>
          <dgm:bulletEnabled val="1"/>
        </dgm:presLayoutVars>
      </dgm:prSet>
      <dgm:spPr/>
      <dgm:t>
        <a:bodyPr/>
        <a:lstStyle/>
        <a:p>
          <a:endParaRPr lang="el-GR"/>
        </a:p>
      </dgm:t>
    </dgm:pt>
    <dgm:pt modelId="{A727C54E-EFE7-4776-A148-062DB41C9044}" type="pres">
      <dgm:prSet presAssocID="{26D0CD56-00D1-41EC-880C-DC3368079511}" presName="FiveConn_1-2" presStyleLbl="fgAccFollowNode1" presStyleIdx="0" presStyleCnt="4">
        <dgm:presLayoutVars>
          <dgm:bulletEnabled val="1"/>
        </dgm:presLayoutVars>
      </dgm:prSet>
      <dgm:spPr/>
      <dgm:t>
        <a:bodyPr/>
        <a:lstStyle/>
        <a:p>
          <a:endParaRPr lang="el-GR"/>
        </a:p>
      </dgm:t>
    </dgm:pt>
    <dgm:pt modelId="{FC733ABD-CFC0-4CF9-B8F4-45C513A8422F}" type="pres">
      <dgm:prSet presAssocID="{26D0CD56-00D1-41EC-880C-DC3368079511}" presName="FiveConn_2-3" presStyleLbl="fgAccFollowNode1" presStyleIdx="1" presStyleCnt="4">
        <dgm:presLayoutVars>
          <dgm:bulletEnabled val="1"/>
        </dgm:presLayoutVars>
      </dgm:prSet>
      <dgm:spPr/>
      <dgm:t>
        <a:bodyPr/>
        <a:lstStyle/>
        <a:p>
          <a:endParaRPr lang="el-GR"/>
        </a:p>
      </dgm:t>
    </dgm:pt>
    <dgm:pt modelId="{540402BB-5CD1-499B-AE38-FFE86DA22881}" type="pres">
      <dgm:prSet presAssocID="{26D0CD56-00D1-41EC-880C-DC3368079511}" presName="FiveConn_3-4" presStyleLbl="fgAccFollowNode1" presStyleIdx="2" presStyleCnt="4" custLinFactNeighborX="155" custLinFactNeighborY="27670">
        <dgm:presLayoutVars>
          <dgm:bulletEnabled val="1"/>
        </dgm:presLayoutVars>
      </dgm:prSet>
      <dgm:spPr/>
      <dgm:t>
        <a:bodyPr/>
        <a:lstStyle/>
        <a:p>
          <a:endParaRPr lang="el-GR"/>
        </a:p>
      </dgm:t>
    </dgm:pt>
    <dgm:pt modelId="{F3B132C2-E849-4633-A3B9-0A871D9C60A1}" type="pres">
      <dgm:prSet presAssocID="{26D0CD56-00D1-41EC-880C-DC3368079511}" presName="FiveConn_4-5" presStyleLbl="fgAccFollowNode1" presStyleIdx="3" presStyleCnt="4">
        <dgm:presLayoutVars>
          <dgm:bulletEnabled val="1"/>
        </dgm:presLayoutVars>
      </dgm:prSet>
      <dgm:spPr/>
      <dgm:t>
        <a:bodyPr/>
        <a:lstStyle/>
        <a:p>
          <a:endParaRPr lang="el-GR"/>
        </a:p>
      </dgm:t>
    </dgm:pt>
    <dgm:pt modelId="{3982ECB7-8DC6-4C26-9F19-588651B95BA4}" type="pres">
      <dgm:prSet presAssocID="{26D0CD56-00D1-41EC-880C-DC3368079511}" presName="FiveNodes_1_text" presStyleLbl="node1" presStyleIdx="4" presStyleCnt="5">
        <dgm:presLayoutVars>
          <dgm:bulletEnabled val="1"/>
        </dgm:presLayoutVars>
      </dgm:prSet>
      <dgm:spPr/>
      <dgm:t>
        <a:bodyPr/>
        <a:lstStyle/>
        <a:p>
          <a:endParaRPr lang="el-GR"/>
        </a:p>
      </dgm:t>
    </dgm:pt>
    <dgm:pt modelId="{EF90F542-DBAA-4D1B-B9B4-677376C7C65D}" type="pres">
      <dgm:prSet presAssocID="{26D0CD56-00D1-41EC-880C-DC3368079511}" presName="FiveNodes_2_text" presStyleLbl="node1" presStyleIdx="4" presStyleCnt="5">
        <dgm:presLayoutVars>
          <dgm:bulletEnabled val="1"/>
        </dgm:presLayoutVars>
      </dgm:prSet>
      <dgm:spPr/>
      <dgm:t>
        <a:bodyPr/>
        <a:lstStyle/>
        <a:p>
          <a:endParaRPr lang="el-GR"/>
        </a:p>
      </dgm:t>
    </dgm:pt>
    <dgm:pt modelId="{E323EB93-74CC-4BA3-8200-3A9383779B3E}" type="pres">
      <dgm:prSet presAssocID="{26D0CD56-00D1-41EC-880C-DC3368079511}" presName="FiveNodes_3_text" presStyleLbl="node1" presStyleIdx="4" presStyleCnt="5">
        <dgm:presLayoutVars>
          <dgm:bulletEnabled val="1"/>
        </dgm:presLayoutVars>
      </dgm:prSet>
      <dgm:spPr/>
      <dgm:t>
        <a:bodyPr/>
        <a:lstStyle/>
        <a:p>
          <a:endParaRPr lang="el-GR"/>
        </a:p>
      </dgm:t>
    </dgm:pt>
    <dgm:pt modelId="{21B7BBE5-52E0-4E0B-A399-642739B25008}" type="pres">
      <dgm:prSet presAssocID="{26D0CD56-00D1-41EC-880C-DC3368079511}" presName="FiveNodes_4_text" presStyleLbl="node1" presStyleIdx="4" presStyleCnt="5">
        <dgm:presLayoutVars>
          <dgm:bulletEnabled val="1"/>
        </dgm:presLayoutVars>
      </dgm:prSet>
      <dgm:spPr/>
      <dgm:t>
        <a:bodyPr/>
        <a:lstStyle/>
        <a:p>
          <a:endParaRPr lang="el-GR"/>
        </a:p>
      </dgm:t>
    </dgm:pt>
    <dgm:pt modelId="{D39303FE-E489-4643-8559-B173946DFD56}" type="pres">
      <dgm:prSet presAssocID="{26D0CD56-00D1-41EC-880C-DC3368079511}" presName="FiveNodes_5_text" presStyleLbl="node1" presStyleIdx="4" presStyleCnt="5">
        <dgm:presLayoutVars>
          <dgm:bulletEnabled val="1"/>
        </dgm:presLayoutVars>
      </dgm:prSet>
      <dgm:spPr/>
      <dgm:t>
        <a:bodyPr/>
        <a:lstStyle/>
        <a:p>
          <a:endParaRPr lang="el-GR"/>
        </a:p>
      </dgm:t>
    </dgm:pt>
  </dgm:ptLst>
  <dgm:cxnLst>
    <dgm:cxn modelId="{37BEC3F3-43EB-4B2A-9725-8B25460266DA}" type="presOf" srcId="{60AE1CF1-2C71-4C65-A796-98DD6620FAA2}" destId="{3982ECB7-8DC6-4C26-9F19-588651B95BA4}" srcOrd="1" destOrd="0" presId="urn:microsoft.com/office/officeart/2005/8/layout/vProcess5"/>
    <dgm:cxn modelId="{C22BC0DA-448B-477E-BC40-DF52FA124E2D}" srcId="{26D0CD56-00D1-41EC-880C-DC3368079511}" destId="{17CBE0A9-2F34-4853-BD02-DF99EA0E0F46}" srcOrd="4" destOrd="0" parTransId="{74E16E7B-2572-46C0-8CC3-89AD404F8453}" sibTransId="{9DF352E6-2CE8-4EEA-8EB1-3E0BD22374D4}"/>
    <dgm:cxn modelId="{920A3D07-B073-4786-91F4-CF20D60325BC}" type="presOf" srcId="{60AE1CF1-2C71-4C65-A796-98DD6620FAA2}" destId="{855AC747-AF79-4401-857E-A68DAF10D1ED}" srcOrd="0" destOrd="0" presId="urn:microsoft.com/office/officeart/2005/8/layout/vProcess5"/>
    <dgm:cxn modelId="{8EFA3C59-47C6-4245-A1EE-FBA80F1DDDBE}" type="presOf" srcId="{17CBE0A9-2F34-4853-BD02-DF99EA0E0F46}" destId="{FEFD1E21-27EC-46F6-9C11-AD2C0B2A9269}" srcOrd="0" destOrd="0" presId="urn:microsoft.com/office/officeart/2005/8/layout/vProcess5"/>
    <dgm:cxn modelId="{DAB9C196-FE59-46C8-A2C6-6C583ECFC68A}" type="presOf" srcId="{D9E75354-FA48-4F15-BE60-3E62AF413C8E}" destId="{F3B132C2-E849-4633-A3B9-0A871D9C60A1}" srcOrd="0" destOrd="0" presId="urn:microsoft.com/office/officeart/2005/8/layout/vProcess5"/>
    <dgm:cxn modelId="{CFA18149-9635-49D9-AC8F-D18426F4DFC8}" type="presOf" srcId="{8500A2A7-AB47-4D3D-8A99-CDA841C2F351}" destId="{FC733ABD-CFC0-4CF9-B8F4-45C513A8422F}" srcOrd="0" destOrd="0" presId="urn:microsoft.com/office/officeart/2005/8/layout/vProcess5"/>
    <dgm:cxn modelId="{B93A06C2-0E23-439F-BFF5-FAE78670650C}" type="presOf" srcId="{3FA93124-7B21-4AD4-B148-5E0DFA917043}" destId="{E323EB93-74CC-4BA3-8200-3A9383779B3E}" srcOrd="1" destOrd="0" presId="urn:microsoft.com/office/officeart/2005/8/layout/vProcess5"/>
    <dgm:cxn modelId="{85D233D3-DF56-4FFA-8F87-20AE8FD4F0D9}" srcId="{26D0CD56-00D1-41EC-880C-DC3368079511}" destId="{27801E41-CF29-4B86-B87E-325D9340A4E3}" srcOrd="3" destOrd="0" parTransId="{0B9523AE-4733-4EA9-AC3F-0A0E43E71869}" sibTransId="{D9E75354-FA48-4F15-BE60-3E62AF413C8E}"/>
    <dgm:cxn modelId="{72A130F9-2B49-4BAD-B434-46838AEEB56D}" srcId="{26D0CD56-00D1-41EC-880C-DC3368079511}" destId="{60AE1CF1-2C71-4C65-A796-98DD6620FAA2}" srcOrd="0" destOrd="0" parTransId="{05A4ADA0-96B7-49B2-AB4B-804E80584C99}" sibTransId="{FEC75E1D-5B7D-412B-A1D7-0B2D61363C95}"/>
    <dgm:cxn modelId="{6B7ED76E-09D2-44CC-A189-91F38907F62C}" type="presOf" srcId="{2CAF0A8C-7A46-4D0D-9953-15400DC25E66}" destId="{71EBA9F5-2920-43C0-AD19-3720E580A114}" srcOrd="0" destOrd="0" presId="urn:microsoft.com/office/officeart/2005/8/layout/vProcess5"/>
    <dgm:cxn modelId="{7AF9636F-A7CD-4303-A27D-8DA1898AB6BD}" type="presOf" srcId="{27801E41-CF29-4B86-B87E-325D9340A4E3}" destId="{21B7BBE5-52E0-4E0B-A399-642739B25008}" srcOrd="1" destOrd="0" presId="urn:microsoft.com/office/officeart/2005/8/layout/vProcess5"/>
    <dgm:cxn modelId="{9C8F47EB-F15F-480F-9CC9-F522FC481982}" type="presOf" srcId="{26D0CD56-00D1-41EC-880C-DC3368079511}" destId="{7B4FE7C3-E931-446B-A1D2-9C0A5AEE9CDB}" srcOrd="0" destOrd="0" presId="urn:microsoft.com/office/officeart/2005/8/layout/vProcess5"/>
    <dgm:cxn modelId="{DE341D0C-FBD0-4C9E-92FD-1DED3DBB5482}" type="presOf" srcId="{27801E41-CF29-4B86-B87E-325D9340A4E3}" destId="{357824A2-B378-4159-916C-F98B035F23AC}" srcOrd="0" destOrd="0" presId="urn:microsoft.com/office/officeart/2005/8/layout/vProcess5"/>
    <dgm:cxn modelId="{840C318B-1B4C-4D68-BA7C-0F6FFD480C01}" srcId="{26D0CD56-00D1-41EC-880C-DC3368079511}" destId="{2CAF0A8C-7A46-4D0D-9953-15400DC25E66}" srcOrd="1" destOrd="0" parTransId="{7958D373-5035-46F6-8AA5-67AD98874EE3}" sibTransId="{8500A2A7-AB47-4D3D-8A99-CDA841C2F351}"/>
    <dgm:cxn modelId="{7BCE6D92-4913-4C2B-9A97-F15DB6A42641}" srcId="{26D0CD56-00D1-41EC-880C-DC3368079511}" destId="{45011B5A-07B9-435F-9C20-430550FEDD8E}" srcOrd="5" destOrd="0" parTransId="{4C33F1E5-84C4-4E65-965C-E4040D24A406}" sibTransId="{B1EE508A-7C44-4829-A2BE-BCC6E0D7A3EB}"/>
    <dgm:cxn modelId="{78BF91FF-A1D5-4A64-8A59-C6196CBE904C}" type="presOf" srcId="{17CBE0A9-2F34-4853-BD02-DF99EA0E0F46}" destId="{D39303FE-E489-4643-8559-B173946DFD56}" srcOrd="1" destOrd="0" presId="urn:microsoft.com/office/officeart/2005/8/layout/vProcess5"/>
    <dgm:cxn modelId="{B26038C0-D7B3-483F-A206-0B1D7EDB4967}" type="presOf" srcId="{FEC75E1D-5B7D-412B-A1D7-0B2D61363C95}" destId="{A727C54E-EFE7-4776-A148-062DB41C9044}" srcOrd="0" destOrd="0" presId="urn:microsoft.com/office/officeart/2005/8/layout/vProcess5"/>
    <dgm:cxn modelId="{16EA6D87-95A8-43F7-8448-7E9B521E4CFD}" type="presOf" srcId="{BF568F0D-E6FA-4446-B2A7-A52277042748}" destId="{540402BB-5CD1-499B-AE38-FFE86DA22881}" srcOrd="0" destOrd="0" presId="urn:microsoft.com/office/officeart/2005/8/layout/vProcess5"/>
    <dgm:cxn modelId="{F24B4C0F-FD7F-4606-94DB-BA7A5819C3AD}" srcId="{26D0CD56-00D1-41EC-880C-DC3368079511}" destId="{3FA93124-7B21-4AD4-B148-5E0DFA917043}" srcOrd="2" destOrd="0" parTransId="{BB6FEBC5-6A7E-4047-B0A6-02DEE5896CEA}" sibTransId="{BF568F0D-E6FA-4446-B2A7-A52277042748}"/>
    <dgm:cxn modelId="{E65A5D18-A1D8-4EFB-8B36-C6C6BCEE2C20}" type="presOf" srcId="{3FA93124-7B21-4AD4-B148-5E0DFA917043}" destId="{8A279DB4-5566-4921-A3F2-2D48BCF8D6E4}" srcOrd="0" destOrd="0" presId="urn:microsoft.com/office/officeart/2005/8/layout/vProcess5"/>
    <dgm:cxn modelId="{8A8275A6-5AC5-4A33-82BF-28D96EF3550A}" type="presOf" srcId="{2CAF0A8C-7A46-4D0D-9953-15400DC25E66}" destId="{EF90F542-DBAA-4D1B-B9B4-677376C7C65D}" srcOrd="1" destOrd="0" presId="urn:microsoft.com/office/officeart/2005/8/layout/vProcess5"/>
    <dgm:cxn modelId="{C847E4ED-8468-46F4-83F8-4122FB29501A}" type="presParOf" srcId="{7B4FE7C3-E931-446B-A1D2-9C0A5AEE9CDB}" destId="{BDFD327F-4B3A-489A-B66B-CBFF258904F4}" srcOrd="0" destOrd="0" presId="urn:microsoft.com/office/officeart/2005/8/layout/vProcess5"/>
    <dgm:cxn modelId="{308CA491-7610-4E0B-8340-2743918FC470}" type="presParOf" srcId="{7B4FE7C3-E931-446B-A1D2-9C0A5AEE9CDB}" destId="{855AC747-AF79-4401-857E-A68DAF10D1ED}" srcOrd="1" destOrd="0" presId="urn:microsoft.com/office/officeart/2005/8/layout/vProcess5"/>
    <dgm:cxn modelId="{8B04C979-399C-4FD4-99FB-30C908477323}" type="presParOf" srcId="{7B4FE7C3-E931-446B-A1D2-9C0A5AEE9CDB}" destId="{71EBA9F5-2920-43C0-AD19-3720E580A114}" srcOrd="2" destOrd="0" presId="urn:microsoft.com/office/officeart/2005/8/layout/vProcess5"/>
    <dgm:cxn modelId="{B3D0C210-90B2-4E6D-AC60-37505C82EC64}" type="presParOf" srcId="{7B4FE7C3-E931-446B-A1D2-9C0A5AEE9CDB}" destId="{8A279DB4-5566-4921-A3F2-2D48BCF8D6E4}" srcOrd="3" destOrd="0" presId="urn:microsoft.com/office/officeart/2005/8/layout/vProcess5"/>
    <dgm:cxn modelId="{B3B20672-77F2-45E2-BA4C-2E3C8680F788}" type="presParOf" srcId="{7B4FE7C3-E931-446B-A1D2-9C0A5AEE9CDB}" destId="{357824A2-B378-4159-916C-F98B035F23AC}" srcOrd="4" destOrd="0" presId="urn:microsoft.com/office/officeart/2005/8/layout/vProcess5"/>
    <dgm:cxn modelId="{E763856D-7621-49C7-85DF-3ACA63ED576E}" type="presParOf" srcId="{7B4FE7C3-E931-446B-A1D2-9C0A5AEE9CDB}" destId="{FEFD1E21-27EC-46F6-9C11-AD2C0B2A9269}" srcOrd="5" destOrd="0" presId="urn:microsoft.com/office/officeart/2005/8/layout/vProcess5"/>
    <dgm:cxn modelId="{81DA9DF3-4870-439C-8271-4D3FCF81E051}" type="presParOf" srcId="{7B4FE7C3-E931-446B-A1D2-9C0A5AEE9CDB}" destId="{A727C54E-EFE7-4776-A148-062DB41C9044}" srcOrd="6" destOrd="0" presId="urn:microsoft.com/office/officeart/2005/8/layout/vProcess5"/>
    <dgm:cxn modelId="{3CD5D1AA-F752-44C9-85C8-07203AAB3A3C}" type="presParOf" srcId="{7B4FE7C3-E931-446B-A1D2-9C0A5AEE9CDB}" destId="{FC733ABD-CFC0-4CF9-B8F4-45C513A8422F}" srcOrd="7" destOrd="0" presId="urn:microsoft.com/office/officeart/2005/8/layout/vProcess5"/>
    <dgm:cxn modelId="{CDFD8909-AD88-480C-AC1B-B16033A9983A}" type="presParOf" srcId="{7B4FE7C3-E931-446B-A1D2-9C0A5AEE9CDB}" destId="{540402BB-5CD1-499B-AE38-FFE86DA22881}" srcOrd="8" destOrd="0" presId="urn:microsoft.com/office/officeart/2005/8/layout/vProcess5"/>
    <dgm:cxn modelId="{4E3A3F91-5A99-481F-8EBB-FB06E95D1BAA}" type="presParOf" srcId="{7B4FE7C3-E931-446B-A1D2-9C0A5AEE9CDB}" destId="{F3B132C2-E849-4633-A3B9-0A871D9C60A1}" srcOrd="9" destOrd="0" presId="urn:microsoft.com/office/officeart/2005/8/layout/vProcess5"/>
    <dgm:cxn modelId="{82EC241C-6DFD-405F-B264-1CE7C70823D2}" type="presParOf" srcId="{7B4FE7C3-E931-446B-A1D2-9C0A5AEE9CDB}" destId="{3982ECB7-8DC6-4C26-9F19-588651B95BA4}" srcOrd="10" destOrd="0" presId="urn:microsoft.com/office/officeart/2005/8/layout/vProcess5"/>
    <dgm:cxn modelId="{89FC5748-5EF5-472C-BF5A-129BD54632E0}" type="presParOf" srcId="{7B4FE7C3-E931-446B-A1D2-9C0A5AEE9CDB}" destId="{EF90F542-DBAA-4D1B-B9B4-677376C7C65D}" srcOrd="11" destOrd="0" presId="urn:microsoft.com/office/officeart/2005/8/layout/vProcess5"/>
    <dgm:cxn modelId="{34B4F2C1-CBF1-43F2-9DB8-B5BD10A8C13C}" type="presParOf" srcId="{7B4FE7C3-E931-446B-A1D2-9C0A5AEE9CDB}" destId="{E323EB93-74CC-4BA3-8200-3A9383779B3E}" srcOrd="12" destOrd="0" presId="urn:microsoft.com/office/officeart/2005/8/layout/vProcess5"/>
    <dgm:cxn modelId="{F8EFC718-1180-433A-BF13-630155C57B8C}" type="presParOf" srcId="{7B4FE7C3-E931-446B-A1D2-9C0A5AEE9CDB}" destId="{21B7BBE5-52E0-4E0B-A399-642739B25008}" srcOrd="13" destOrd="0" presId="urn:microsoft.com/office/officeart/2005/8/layout/vProcess5"/>
    <dgm:cxn modelId="{670D6AC4-D883-41DC-A7F3-5DA614295116}" type="presParOf" srcId="{7B4FE7C3-E931-446B-A1D2-9C0A5AEE9CDB}" destId="{D39303FE-E489-4643-8559-B173946DFD56}" srcOrd="14"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98DCFBB-F909-41E9-962A-8D7A9FBB956A}" type="doc">
      <dgm:prSet loTypeId="urn:microsoft.com/office/officeart/2005/8/layout/arrow3" loCatId="relationship" qsTypeId="urn:microsoft.com/office/officeart/2005/8/quickstyle/simple1#9" qsCatId="simple" csTypeId="urn:microsoft.com/office/officeart/2005/8/colors/accent1_2#13" csCatId="accent1" phldr="1"/>
      <dgm:spPr/>
      <dgm:t>
        <a:bodyPr/>
        <a:lstStyle/>
        <a:p>
          <a:endParaRPr lang="el-GR"/>
        </a:p>
      </dgm:t>
    </dgm:pt>
    <dgm:pt modelId="{264E5D62-46AB-43D4-BF2B-EA4B64CE4063}">
      <dgm:prSet phldrT="[Κείμενο]"/>
      <dgm:spPr/>
      <dgm:t>
        <a:bodyPr/>
        <a:lstStyle/>
        <a:p>
          <a:endParaRPr lang="el-GR" dirty="0"/>
        </a:p>
      </dgm:t>
    </dgm:pt>
    <dgm:pt modelId="{7A3BB887-700C-494B-B286-9150A184D5B2}" type="parTrans" cxnId="{80688E61-43EF-4C0D-91D5-F93A6B7DE1DD}">
      <dgm:prSet/>
      <dgm:spPr/>
      <dgm:t>
        <a:bodyPr/>
        <a:lstStyle/>
        <a:p>
          <a:endParaRPr lang="el-GR"/>
        </a:p>
      </dgm:t>
    </dgm:pt>
    <dgm:pt modelId="{41ADEA5A-909F-45A7-8DD2-10C40D7C3F66}" type="sibTrans" cxnId="{80688E61-43EF-4C0D-91D5-F93A6B7DE1DD}">
      <dgm:prSet/>
      <dgm:spPr/>
      <dgm:t>
        <a:bodyPr/>
        <a:lstStyle/>
        <a:p>
          <a:endParaRPr lang="el-GR"/>
        </a:p>
      </dgm:t>
    </dgm:pt>
    <dgm:pt modelId="{45AB195D-CFD4-4CCC-814A-02F16E7D870F}">
      <dgm:prSet phldrT="[Κείμενο]" phldr="1"/>
      <dgm:spPr/>
      <dgm:t>
        <a:bodyPr/>
        <a:lstStyle/>
        <a:p>
          <a:endParaRPr lang="el-GR" dirty="0"/>
        </a:p>
      </dgm:t>
    </dgm:pt>
    <dgm:pt modelId="{0386B34B-C458-442C-861B-DBA18736AFD0}" type="parTrans" cxnId="{BB1584A3-6ADF-4CAC-819E-5422C80C9A9B}">
      <dgm:prSet/>
      <dgm:spPr/>
      <dgm:t>
        <a:bodyPr/>
        <a:lstStyle/>
        <a:p>
          <a:endParaRPr lang="el-GR"/>
        </a:p>
      </dgm:t>
    </dgm:pt>
    <dgm:pt modelId="{1189B152-1634-488E-A30D-6EA58D18FBC7}" type="sibTrans" cxnId="{BB1584A3-6ADF-4CAC-819E-5422C80C9A9B}">
      <dgm:prSet/>
      <dgm:spPr/>
      <dgm:t>
        <a:bodyPr/>
        <a:lstStyle/>
        <a:p>
          <a:endParaRPr lang="el-GR"/>
        </a:p>
      </dgm:t>
    </dgm:pt>
    <dgm:pt modelId="{5A359CBB-7843-488F-8DF6-EEDF0A6164C0}" type="pres">
      <dgm:prSet presAssocID="{A98DCFBB-F909-41E9-962A-8D7A9FBB956A}" presName="compositeShape" presStyleCnt="0">
        <dgm:presLayoutVars>
          <dgm:chMax val="2"/>
          <dgm:dir/>
          <dgm:resizeHandles val="exact"/>
        </dgm:presLayoutVars>
      </dgm:prSet>
      <dgm:spPr/>
      <dgm:t>
        <a:bodyPr/>
        <a:lstStyle/>
        <a:p>
          <a:endParaRPr lang="el-GR"/>
        </a:p>
      </dgm:t>
    </dgm:pt>
    <dgm:pt modelId="{F9223039-9FE9-4783-BF7F-F666B36304EB}" type="pres">
      <dgm:prSet presAssocID="{A98DCFBB-F909-41E9-962A-8D7A9FBB956A}" presName="divider" presStyleLbl="fgShp" presStyleIdx="0" presStyleCnt="1" custAng="21523298" custLinFactNeighborX="-22" custLinFactNeighborY="-25840"/>
      <dgm:spPr/>
    </dgm:pt>
    <dgm:pt modelId="{CC4763A8-A104-4050-B19D-693DB6E3A073}" type="pres">
      <dgm:prSet presAssocID="{264E5D62-46AB-43D4-BF2B-EA4B64CE4063}" presName="downArrow" presStyleLbl="node1" presStyleIdx="0" presStyleCnt="2" custScaleX="57324" custScaleY="73076" custLinFactX="100000" custLinFactNeighborX="114671" custLinFactNeighborY="-14468"/>
      <dgm:spPr>
        <a:ln>
          <a:solidFill>
            <a:schemeClr val="accent2"/>
          </a:solidFill>
        </a:ln>
      </dgm:spPr>
    </dgm:pt>
    <dgm:pt modelId="{4719B417-0112-4866-8E70-EF90B28844A2}" type="pres">
      <dgm:prSet presAssocID="{264E5D62-46AB-43D4-BF2B-EA4B64CE4063}" presName="downArrowText" presStyleLbl="revTx" presStyleIdx="0" presStyleCnt="2" custScaleX="121775" custLinFactNeighborX="-64013" custLinFactNeighborY="12211">
        <dgm:presLayoutVars>
          <dgm:bulletEnabled val="1"/>
        </dgm:presLayoutVars>
      </dgm:prSet>
      <dgm:spPr/>
      <dgm:t>
        <a:bodyPr/>
        <a:lstStyle/>
        <a:p>
          <a:endParaRPr lang="el-GR"/>
        </a:p>
      </dgm:t>
    </dgm:pt>
    <dgm:pt modelId="{809C741B-A3CC-4AC8-A882-B71ED464C165}" type="pres">
      <dgm:prSet presAssocID="{45AB195D-CFD4-4CCC-814A-02F16E7D870F}" presName="upArrow" presStyleLbl="node1" presStyleIdx="1" presStyleCnt="2" custScaleX="51183" custScaleY="80126" custLinFactNeighborX="75161" custLinFactNeighborY="16025"/>
      <dgm:spPr>
        <a:ln>
          <a:solidFill>
            <a:schemeClr val="accent2"/>
          </a:solidFill>
        </a:ln>
      </dgm:spPr>
    </dgm:pt>
    <dgm:pt modelId="{1948EC45-ED64-4C9D-BA0E-34F30B6F3634}" type="pres">
      <dgm:prSet presAssocID="{45AB195D-CFD4-4CCC-814A-02F16E7D870F}" presName="upArrowText" presStyleLbl="revTx" presStyleIdx="1" presStyleCnt="2">
        <dgm:presLayoutVars>
          <dgm:bulletEnabled val="1"/>
        </dgm:presLayoutVars>
      </dgm:prSet>
      <dgm:spPr/>
      <dgm:t>
        <a:bodyPr/>
        <a:lstStyle/>
        <a:p>
          <a:endParaRPr lang="el-GR"/>
        </a:p>
      </dgm:t>
    </dgm:pt>
  </dgm:ptLst>
  <dgm:cxnLst>
    <dgm:cxn modelId="{F4EE223D-A569-4771-85C4-392CD01A1643}" type="presOf" srcId="{264E5D62-46AB-43D4-BF2B-EA4B64CE4063}" destId="{4719B417-0112-4866-8E70-EF90B28844A2}" srcOrd="0" destOrd="0" presId="urn:microsoft.com/office/officeart/2005/8/layout/arrow3"/>
    <dgm:cxn modelId="{80688E61-43EF-4C0D-91D5-F93A6B7DE1DD}" srcId="{A98DCFBB-F909-41E9-962A-8D7A9FBB956A}" destId="{264E5D62-46AB-43D4-BF2B-EA4B64CE4063}" srcOrd="0" destOrd="0" parTransId="{7A3BB887-700C-494B-B286-9150A184D5B2}" sibTransId="{41ADEA5A-909F-45A7-8DD2-10C40D7C3F66}"/>
    <dgm:cxn modelId="{BB1584A3-6ADF-4CAC-819E-5422C80C9A9B}" srcId="{A98DCFBB-F909-41E9-962A-8D7A9FBB956A}" destId="{45AB195D-CFD4-4CCC-814A-02F16E7D870F}" srcOrd="1" destOrd="0" parTransId="{0386B34B-C458-442C-861B-DBA18736AFD0}" sibTransId="{1189B152-1634-488E-A30D-6EA58D18FBC7}"/>
    <dgm:cxn modelId="{EEC4DC59-70B5-42AB-9295-603AE12CC19C}" type="presOf" srcId="{45AB195D-CFD4-4CCC-814A-02F16E7D870F}" destId="{1948EC45-ED64-4C9D-BA0E-34F30B6F3634}" srcOrd="0" destOrd="0" presId="urn:microsoft.com/office/officeart/2005/8/layout/arrow3"/>
    <dgm:cxn modelId="{851B8C2A-343B-416B-AA57-7AB35E543B7A}" type="presOf" srcId="{A98DCFBB-F909-41E9-962A-8D7A9FBB956A}" destId="{5A359CBB-7843-488F-8DF6-EEDF0A6164C0}" srcOrd="0" destOrd="0" presId="urn:microsoft.com/office/officeart/2005/8/layout/arrow3"/>
    <dgm:cxn modelId="{4B8D2DFC-852E-493F-8716-A7257596AF59}" type="presParOf" srcId="{5A359CBB-7843-488F-8DF6-EEDF0A6164C0}" destId="{F9223039-9FE9-4783-BF7F-F666B36304EB}" srcOrd="0" destOrd="0" presId="urn:microsoft.com/office/officeart/2005/8/layout/arrow3"/>
    <dgm:cxn modelId="{AF8D1E91-C6C7-4EB4-A86F-3891227C0C41}" type="presParOf" srcId="{5A359CBB-7843-488F-8DF6-EEDF0A6164C0}" destId="{CC4763A8-A104-4050-B19D-693DB6E3A073}" srcOrd="1" destOrd="0" presId="urn:microsoft.com/office/officeart/2005/8/layout/arrow3"/>
    <dgm:cxn modelId="{8D40E4C7-2803-4E70-850B-9756C121B468}" type="presParOf" srcId="{5A359CBB-7843-488F-8DF6-EEDF0A6164C0}" destId="{4719B417-0112-4866-8E70-EF90B28844A2}" srcOrd="2" destOrd="0" presId="urn:microsoft.com/office/officeart/2005/8/layout/arrow3"/>
    <dgm:cxn modelId="{6FEAC95C-0480-4E6D-8957-FA739883CF94}" type="presParOf" srcId="{5A359CBB-7843-488F-8DF6-EEDF0A6164C0}" destId="{809C741B-A3CC-4AC8-A882-B71ED464C165}" srcOrd="3" destOrd="0" presId="urn:microsoft.com/office/officeart/2005/8/layout/arrow3"/>
    <dgm:cxn modelId="{B2FCA976-7F01-4E2E-9103-65794300B9EC}" type="presParOf" srcId="{5A359CBB-7843-488F-8DF6-EEDF0A6164C0}" destId="{1948EC45-ED64-4C9D-BA0E-34F30B6F3634}" srcOrd="4" destOrd="0" presId="urn:microsoft.com/office/officeart/2005/8/layout/arrow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4C37059-BC5E-499B-9770-C9D126F0AA5A}" type="doc">
      <dgm:prSet loTypeId="urn:microsoft.com/office/officeart/2005/8/layout/chevron2" loCatId="process" qsTypeId="urn:microsoft.com/office/officeart/2005/8/quickstyle/simple1#10" qsCatId="simple" csTypeId="urn:microsoft.com/office/officeart/2005/8/colors/accent1_2#14" csCatId="accent1" phldr="1"/>
      <dgm:spPr/>
      <dgm:t>
        <a:bodyPr/>
        <a:lstStyle/>
        <a:p>
          <a:endParaRPr lang="el-GR"/>
        </a:p>
      </dgm:t>
    </dgm:pt>
    <dgm:pt modelId="{0EDF8706-4B3E-4CA4-B6A3-C581B0BA0AD3}">
      <dgm:prSet phldrT="[Κείμενο]"/>
      <dgm:spPr>
        <a:solidFill>
          <a:schemeClr val="accent2">
            <a:lumMod val="60000"/>
            <a:lumOff val="40000"/>
          </a:schemeClr>
        </a:solidFill>
      </dgm:spPr>
      <dgm:t>
        <a:bodyPr/>
        <a:lstStyle/>
        <a:p>
          <a:r>
            <a:rPr lang="el-GR" dirty="0" smtClean="0"/>
            <a:t>1</a:t>
          </a:r>
          <a:endParaRPr lang="el-GR" dirty="0"/>
        </a:p>
      </dgm:t>
    </dgm:pt>
    <dgm:pt modelId="{62A1E52D-4827-47CD-A3EA-5F93154FA6CF}" type="parTrans" cxnId="{53427EFA-C561-4067-BD15-85DB298F41D4}">
      <dgm:prSet/>
      <dgm:spPr/>
      <dgm:t>
        <a:bodyPr/>
        <a:lstStyle/>
        <a:p>
          <a:endParaRPr lang="el-GR"/>
        </a:p>
      </dgm:t>
    </dgm:pt>
    <dgm:pt modelId="{67B46A67-F85E-4182-92F4-42C83261FBCC}" type="sibTrans" cxnId="{53427EFA-C561-4067-BD15-85DB298F41D4}">
      <dgm:prSet/>
      <dgm:spPr/>
      <dgm:t>
        <a:bodyPr/>
        <a:lstStyle/>
        <a:p>
          <a:endParaRPr lang="el-GR"/>
        </a:p>
      </dgm:t>
    </dgm:pt>
    <dgm:pt modelId="{FDE380D1-5618-40F8-B89F-7BE00CBB43DF}">
      <dgm:prSet phldrT="[Κείμενο]"/>
      <dgm:spPr>
        <a:solidFill>
          <a:schemeClr val="accent2">
            <a:lumMod val="60000"/>
            <a:lumOff val="40000"/>
            <a:alpha val="90000"/>
          </a:schemeClr>
        </a:solidFill>
      </dgm:spPr>
      <dgm:t>
        <a:bodyPr/>
        <a:lstStyle/>
        <a:p>
          <a:r>
            <a:rPr lang="el-GR" u="none" dirty="0" smtClean="0"/>
            <a:t>Προετοιμασία</a:t>
          </a:r>
          <a:endParaRPr lang="el-GR" u="none" dirty="0"/>
        </a:p>
      </dgm:t>
    </dgm:pt>
    <dgm:pt modelId="{4E305E3C-9C0C-437F-BCDD-0D4E66EBA6D9}" type="parTrans" cxnId="{3286B2F4-8B60-4E23-96C6-27B1E48A293E}">
      <dgm:prSet/>
      <dgm:spPr/>
      <dgm:t>
        <a:bodyPr/>
        <a:lstStyle/>
        <a:p>
          <a:endParaRPr lang="el-GR"/>
        </a:p>
      </dgm:t>
    </dgm:pt>
    <dgm:pt modelId="{2FAFF398-3DF4-41B2-BCFC-4E5FB243AAA5}" type="sibTrans" cxnId="{3286B2F4-8B60-4E23-96C6-27B1E48A293E}">
      <dgm:prSet/>
      <dgm:spPr/>
      <dgm:t>
        <a:bodyPr/>
        <a:lstStyle/>
        <a:p>
          <a:endParaRPr lang="el-GR"/>
        </a:p>
      </dgm:t>
    </dgm:pt>
    <dgm:pt modelId="{AF73B258-A358-4D0D-806D-FA575A975C0F}">
      <dgm:prSet phldrT="[Κείμενο]"/>
      <dgm:spPr>
        <a:solidFill>
          <a:srgbClr val="92D050"/>
        </a:solidFill>
      </dgm:spPr>
      <dgm:t>
        <a:bodyPr/>
        <a:lstStyle/>
        <a:p>
          <a:r>
            <a:rPr lang="el-GR" dirty="0" smtClean="0"/>
            <a:t>2</a:t>
          </a:r>
          <a:endParaRPr lang="el-GR" dirty="0"/>
        </a:p>
      </dgm:t>
    </dgm:pt>
    <dgm:pt modelId="{D61BD3B9-B001-42DA-A3EF-1EA04F6248C8}" type="parTrans" cxnId="{DDA446A4-C9E3-4A0D-8BC5-29876B67901D}">
      <dgm:prSet/>
      <dgm:spPr/>
      <dgm:t>
        <a:bodyPr/>
        <a:lstStyle/>
        <a:p>
          <a:endParaRPr lang="el-GR"/>
        </a:p>
      </dgm:t>
    </dgm:pt>
    <dgm:pt modelId="{63825FBA-E3E5-4953-A999-5C153E34368A}" type="sibTrans" cxnId="{DDA446A4-C9E3-4A0D-8BC5-29876B67901D}">
      <dgm:prSet/>
      <dgm:spPr/>
      <dgm:t>
        <a:bodyPr/>
        <a:lstStyle/>
        <a:p>
          <a:endParaRPr lang="el-GR"/>
        </a:p>
      </dgm:t>
    </dgm:pt>
    <dgm:pt modelId="{F76D84CA-5BDD-42E4-B883-748E0A882214}">
      <dgm:prSet phldrT="[Κείμενο]"/>
      <dgm:spPr>
        <a:solidFill>
          <a:srgbClr val="92D050">
            <a:alpha val="90000"/>
          </a:srgbClr>
        </a:solidFill>
      </dgm:spPr>
      <dgm:t>
        <a:bodyPr/>
        <a:lstStyle/>
        <a:p>
          <a:r>
            <a:rPr lang="el-GR" u="sng" dirty="0" smtClean="0"/>
            <a:t>Ορισμός και περιγραφή των κανόνων και του σχεδιασμού</a:t>
          </a:r>
          <a:endParaRPr lang="el-GR" dirty="0"/>
        </a:p>
      </dgm:t>
    </dgm:pt>
    <dgm:pt modelId="{EFA13D15-0DEA-4788-B3ED-A0282480B4D4}" type="parTrans" cxnId="{1482C8CF-20F6-4420-B9C8-DFFD2DD82DAC}">
      <dgm:prSet/>
      <dgm:spPr/>
      <dgm:t>
        <a:bodyPr/>
        <a:lstStyle/>
        <a:p>
          <a:endParaRPr lang="el-GR"/>
        </a:p>
      </dgm:t>
    </dgm:pt>
    <dgm:pt modelId="{2BF073EE-CB46-47BF-B854-950F10D19C9B}" type="sibTrans" cxnId="{1482C8CF-20F6-4420-B9C8-DFFD2DD82DAC}">
      <dgm:prSet/>
      <dgm:spPr/>
      <dgm:t>
        <a:bodyPr/>
        <a:lstStyle/>
        <a:p>
          <a:endParaRPr lang="el-GR"/>
        </a:p>
      </dgm:t>
    </dgm:pt>
    <dgm:pt modelId="{B9B575CB-9CFD-4A35-B0D1-D399BF2D1B6C}">
      <dgm:prSet phldrT="[Κείμενο]"/>
      <dgm:spPr>
        <a:solidFill>
          <a:schemeClr val="accent6">
            <a:lumMod val="20000"/>
            <a:lumOff val="80000"/>
          </a:schemeClr>
        </a:solidFill>
      </dgm:spPr>
      <dgm:t>
        <a:bodyPr/>
        <a:lstStyle/>
        <a:p>
          <a:r>
            <a:rPr lang="el-GR" dirty="0" smtClean="0"/>
            <a:t>3</a:t>
          </a:r>
          <a:endParaRPr lang="el-GR" dirty="0"/>
        </a:p>
      </dgm:t>
    </dgm:pt>
    <dgm:pt modelId="{47D8EF35-0424-4C35-805B-402DC6E45FA7}" type="parTrans" cxnId="{6E53C970-B6F1-48CE-9C98-C00942B46AC8}">
      <dgm:prSet/>
      <dgm:spPr/>
      <dgm:t>
        <a:bodyPr/>
        <a:lstStyle/>
        <a:p>
          <a:endParaRPr lang="el-GR"/>
        </a:p>
      </dgm:t>
    </dgm:pt>
    <dgm:pt modelId="{0CDC70C8-AD92-4F7E-8FB7-F7DCAD3E07C3}" type="sibTrans" cxnId="{6E53C970-B6F1-48CE-9C98-C00942B46AC8}">
      <dgm:prSet/>
      <dgm:spPr/>
      <dgm:t>
        <a:bodyPr/>
        <a:lstStyle/>
        <a:p>
          <a:endParaRPr lang="el-GR"/>
        </a:p>
      </dgm:t>
    </dgm:pt>
    <dgm:pt modelId="{1BB6EA7A-3FE8-4CA3-B32E-5DAA58412D06}">
      <dgm:prSet phldrT="[Κείμενο]"/>
      <dgm:spPr>
        <a:solidFill>
          <a:schemeClr val="accent6">
            <a:lumMod val="20000"/>
            <a:lumOff val="80000"/>
            <a:alpha val="90000"/>
          </a:schemeClr>
        </a:solidFill>
      </dgm:spPr>
      <dgm:t>
        <a:bodyPr/>
        <a:lstStyle/>
        <a:p>
          <a:r>
            <a:rPr lang="el-GR" u="sng" dirty="0" smtClean="0"/>
            <a:t>Καταμερισμός αρμοδιοτήτων</a:t>
          </a:r>
          <a:r>
            <a:rPr lang="el-GR" dirty="0" smtClean="0"/>
            <a:t> </a:t>
          </a:r>
          <a:endParaRPr lang="el-GR" dirty="0"/>
        </a:p>
      </dgm:t>
    </dgm:pt>
    <dgm:pt modelId="{B418903F-0075-4530-8C1C-611BE5BA7C33}" type="parTrans" cxnId="{FDC9F46B-C104-46D6-9EB2-71A26B37FEDE}">
      <dgm:prSet/>
      <dgm:spPr/>
      <dgm:t>
        <a:bodyPr/>
        <a:lstStyle/>
        <a:p>
          <a:endParaRPr lang="el-GR"/>
        </a:p>
      </dgm:t>
    </dgm:pt>
    <dgm:pt modelId="{97AABA0E-B3C3-4267-BE7F-3A6DD376D580}" type="sibTrans" cxnId="{FDC9F46B-C104-46D6-9EB2-71A26B37FEDE}">
      <dgm:prSet/>
      <dgm:spPr/>
      <dgm:t>
        <a:bodyPr/>
        <a:lstStyle/>
        <a:p>
          <a:endParaRPr lang="el-GR"/>
        </a:p>
      </dgm:t>
    </dgm:pt>
    <dgm:pt modelId="{95A6B19D-0D58-4F17-8E4E-0A83683C210E}">
      <dgm:prSet phldrT="[Κείμενο]"/>
      <dgm:spPr>
        <a:solidFill>
          <a:srgbClr val="FF0000"/>
        </a:solidFill>
      </dgm:spPr>
      <dgm:t>
        <a:bodyPr/>
        <a:lstStyle/>
        <a:p>
          <a:r>
            <a:rPr lang="el-GR" dirty="0" smtClean="0"/>
            <a:t>4</a:t>
          </a:r>
          <a:endParaRPr lang="el-GR" dirty="0"/>
        </a:p>
      </dgm:t>
    </dgm:pt>
    <dgm:pt modelId="{52126EA6-22A3-401E-86B3-507DEFA817D1}" type="parTrans" cxnId="{E5502DB1-F484-4625-AC29-5EC4A95DA42A}">
      <dgm:prSet/>
      <dgm:spPr/>
      <dgm:t>
        <a:bodyPr/>
        <a:lstStyle/>
        <a:p>
          <a:endParaRPr lang="el-GR"/>
        </a:p>
      </dgm:t>
    </dgm:pt>
    <dgm:pt modelId="{309EE2AF-4434-4B20-9B13-6CEF1CE6702C}" type="sibTrans" cxnId="{E5502DB1-F484-4625-AC29-5EC4A95DA42A}">
      <dgm:prSet/>
      <dgm:spPr/>
      <dgm:t>
        <a:bodyPr/>
        <a:lstStyle/>
        <a:p>
          <a:endParaRPr lang="el-GR"/>
        </a:p>
      </dgm:t>
    </dgm:pt>
    <dgm:pt modelId="{399E4176-C063-4A54-A8E6-8FAC8977FD54}">
      <dgm:prSet phldrT="[Κείμενο]"/>
      <dgm:spPr>
        <a:solidFill>
          <a:srgbClr val="FFC000"/>
        </a:solidFill>
        <a:ln>
          <a:solidFill>
            <a:srgbClr val="00B0F0"/>
          </a:solidFill>
        </a:ln>
      </dgm:spPr>
      <dgm:t>
        <a:bodyPr/>
        <a:lstStyle/>
        <a:p>
          <a:r>
            <a:rPr lang="el-GR" dirty="0" smtClean="0"/>
            <a:t>5</a:t>
          </a:r>
          <a:endParaRPr lang="el-GR" dirty="0"/>
        </a:p>
      </dgm:t>
    </dgm:pt>
    <dgm:pt modelId="{A7117359-B943-43CE-8B35-5D708360D0DF}" type="parTrans" cxnId="{20BFBB49-AA5C-4A34-B978-448B8641007C}">
      <dgm:prSet/>
      <dgm:spPr/>
      <dgm:t>
        <a:bodyPr/>
        <a:lstStyle/>
        <a:p>
          <a:endParaRPr lang="el-GR"/>
        </a:p>
      </dgm:t>
    </dgm:pt>
    <dgm:pt modelId="{36739E7B-2E8C-42CD-B475-33992C0FBEFD}" type="sibTrans" cxnId="{20BFBB49-AA5C-4A34-B978-448B8641007C}">
      <dgm:prSet/>
      <dgm:spPr/>
      <dgm:t>
        <a:bodyPr/>
        <a:lstStyle/>
        <a:p>
          <a:endParaRPr lang="el-GR"/>
        </a:p>
      </dgm:t>
    </dgm:pt>
    <dgm:pt modelId="{0E4B9910-4613-4A27-874F-39E0BF9400DB}">
      <dgm:prSet phldrT="[Κείμενο]"/>
      <dgm:spPr>
        <a:solidFill>
          <a:srgbClr val="00B050"/>
        </a:solidFill>
      </dgm:spPr>
      <dgm:t>
        <a:bodyPr/>
        <a:lstStyle/>
        <a:p>
          <a:r>
            <a:rPr lang="el-GR" dirty="0" smtClean="0"/>
            <a:t>6</a:t>
          </a:r>
          <a:endParaRPr lang="el-GR" dirty="0"/>
        </a:p>
      </dgm:t>
    </dgm:pt>
    <dgm:pt modelId="{5D3E01D9-A495-42AB-982F-8DED4634EEED}" type="parTrans" cxnId="{37422A89-3061-4096-A6B1-8A829B9D2108}">
      <dgm:prSet/>
      <dgm:spPr/>
      <dgm:t>
        <a:bodyPr/>
        <a:lstStyle/>
        <a:p>
          <a:endParaRPr lang="el-GR"/>
        </a:p>
      </dgm:t>
    </dgm:pt>
    <dgm:pt modelId="{22B9DF12-0F04-4A08-B4C7-D1B627153605}" type="sibTrans" cxnId="{37422A89-3061-4096-A6B1-8A829B9D2108}">
      <dgm:prSet/>
      <dgm:spPr/>
      <dgm:t>
        <a:bodyPr/>
        <a:lstStyle/>
        <a:p>
          <a:endParaRPr lang="el-GR"/>
        </a:p>
      </dgm:t>
    </dgm:pt>
    <dgm:pt modelId="{62E7B03E-A52B-45DC-95A2-678562402E00}">
      <dgm:prSet/>
      <dgm:spPr>
        <a:solidFill>
          <a:srgbClr val="FFC000">
            <a:alpha val="90000"/>
          </a:srgbClr>
        </a:solidFill>
        <a:ln>
          <a:solidFill>
            <a:srgbClr val="00B0F0"/>
          </a:solidFill>
        </a:ln>
      </dgm:spPr>
      <dgm:t>
        <a:bodyPr/>
        <a:lstStyle/>
        <a:p>
          <a:r>
            <a:rPr lang="el-GR" u="sng" dirty="0" smtClean="0"/>
            <a:t>Συζήτηση</a:t>
          </a:r>
          <a:endParaRPr lang="el-GR" dirty="0"/>
        </a:p>
      </dgm:t>
    </dgm:pt>
    <dgm:pt modelId="{4F1A8431-0FDC-40BA-BE31-96D7C7F96E4E}" type="parTrans" cxnId="{2CE8D41D-4CDF-4B9E-A570-688E5EE92F91}">
      <dgm:prSet/>
      <dgm:spPr/>
      <dgm:t>
        <a:bodyPr/>
        <a:lstStyle/>
        <a:p>
          <a:endParaRPr lang="el-GR"/>
        </a:p>
      </dgm:t>
    </dgm:pt>
    <dgm:pt modelId="{3F29FC04-D04D-4F13-947C-6EF1B1A4B194}" type="sibTrans" cxnId="{2CE8D41D-4CDF-4B9E-A570-688E5EE92F91}">
      <dgm:prSet/>
      <dgm:spPr/>
      <dgm:t>
        <a:bodyPr/>
        <a:lstStyle/>
        <a:p>
          <a:endParaRPr lang="el-GR"/>
        </a:p>
      </dgm:t>
    </dgm:pt>
    <dgm:pt modelId="{8F68B8D4-3FA6-46A5-AD2A-AC0E2FFB8DE1}">
      <dgm:prSet/>
      <dgm:spPr>
        <a:solidFill>
          <a:srgbClr val="00B050">
            <a:alpha val="90000"/>
          </a:srgbClr>
        </a:solidFill>
      </dgm:spPr>
      <dgm:t>
        <a:bodyPr/>
        <a:lstStyle/>
        <a:p>
          <a:r>
            <a:rPr lang="el-GR" u="sng" dirty="0" smtClean="0"/>
            <a:t>Ανακεφαλαίωση</a:t>
          </a:r>
          <a:endParaRPr lang="el-GR" dirty="0"/>
        </a:p>
      </dgm:t>
    </dgm:pt>
    <dgm:pt modelId="{AEDA5599-896B-4D57-A648-097B5E1FF54C}" type="parTrans" cxnId="{66CA10A4-3BD8-4017-89CE-F6CE257FA3B3}">
      <dgm:prSet/>
      <dgm:spPr/>
      <dgm:t>
        <a:bodyPr/>
        <a:lstStyle/>
        <a:p>
          <a:endParaRPr lang="el-GR"/>
        </a:p>
      </dgm:t>
    </dgm:pt>
    <dgm:pt modelId="{E1660115-30DA-4C13-A023-6AD9CF741687}" type="sibTrans" cxnId="{66CA10A4-3BD8-4017-89CE-F6CE257FA3B3}">
      <dgm:prSet/>
      <dgm:spPr/>
      <dgm:t>
        <a:bodyPr/>
        <a:lstStyle/>
        <a:p>
          <a:endParaRPr lang="el-GR"/>
        </a:p>
      </dgm:t>
    </dgm:pt>
    <dgm:pt modelId="{18B299F7-98D1-478A-AE01-F00AB6AC1A68}" type="pres">
      <dgm:prSet presAssocID="{B4C37059-BC5E-499B-9770-C9D126F0AA5A}" presName="linearFlow" presStyleCnt="0">
        <dgm:presLayoutVars>
          <dgm:dir/>
          <dgm:animLvl val="lvl"/>
          <dgm:resizeHandles val="exact"/>
        </dgm:presLayoutVars>
      </dgm:prSet>
      <dgm:spPr/>
      <dgm:t>
        <a:bodyPr/>
        <a:lstStyle/>
        <a:p>
          <a:endParaRPr lang="el-GR"/>
        </a:p>
      </dgm:t>
    </dgm:pt>
    <dgm:pt modelId="{3F7B4FE7-5EDA-4C36-B607-823EF1F7E2DC}" type="pres">
      <dgm:prSet presAssocID="{0EDF8706-4B3E-4CA4-B6A3-C581B0BA0AD3}" presName="composite" presStyleCnt="0"/>
      <dgm:spPr/>
    </dgm:pt>
    <dgm:pt modelId="{73B84A8F-3355-479F-A66D-CC5048821049}" type="pres">
      <dgm:prSet presAssocID="{0EDF8706-4B3E-4CA4-B6A3-C581B0BA0AD3}" presName="parentText" presStyleLbl="alignNode1" presStyleIdx="0" presStyleCnt="6">
        <dgm:presLayoutVars>
          <dgm:chMax val="1"/>
          <dgm:bulletEnabled val="1"/>
        </dgm:presLayoutVars>
      </dgm:prSet>
      <dgm:spPr/>
      <dgm:t>
        <a:bodyPr/>
        <a:lstStyle/>
        <a:p>
          <a:endParaRPr lang="el-GR"/>
        </a:p>
      </dgm:t>
    </dgm:pt>
    <dgm:pt modelId="{3A79EE70-0300-47BB-8CEC-6DFC54BFA061}" type="pres">
      <dgm:prSet presAssocID="{0EDF8706-4B3E-4CA4-B6A3-C581B0BA0AD3}" presName="descendantText" presStyleLbl="alignAcc1" presStyleIdx="0" presStyleCnt="6">
        <dgm:presLayoutVars>
          <dgm:bulletEnabled val="1"/>
        </dgm:presLayoutVars>
      </dgm:prSet>
      <dgm:spPr/>
      <dgm:t>
        <a:bodyPr/>
        <a:lstStyle/>
        <a:p>
          <a:endParaRPr lang="el-GR"/>
        </a:p>
      </dgm:t>
    </dgm:pt>
    <dgm:pt modelId="{0FCE46D8-0323-4C9F-AA1E-70F9D74B4B5D}" type="pres">
      <dgm:prSet presAssocID="{67B46A67-F85E-4182-92F4-42C83261FBCC}" presName="sp" presStyleCnt="0"/>
      <dgm:spPr/>
    </dgm:pt>
    <dgm:pt modelId="{A41C84DC-9E5C-4542-BCA5-25C72DD6C937}" type="pres">
      <dgm:prSet presAssocID="{AF73B258-A358-4D0D-806D-FA575A975C0F}" presName="composite" presStyleCnt="0"/>
      <dgm:spPr/>
    </dgm:pt>
    <dgm:pt modelId="{1E8E4821-16B0-46FF-B271-4226A6164197}" type="pres">
      <dgm:prSet presAssocID="{AF73B258-A358-4D0D-806D-FA575A975C0F}" presName="parentText" presStyleLbl="alignNode1" presStyleIdx="1" presStyleCnt="6">
        <dgm:presLayoutVars>
          <dgm:chMax val="1"/>
          <dgm:bulletEnabled val="1"/>
        </dgm:presLayoutVars>
      </dgm:prSet>
      <dgm:spPr/>
      <dgm:t>
        <a:bodyPr/>
        <a:lstStyle/>
        <a:p>
          <a:endParaRPr lang="el-GR"/>
        </a:p>
      </dgm:t>
    </dgm:pt>
    <dgm:pt modelId="{0E42419F-D4E9-4A46-9C07-251205A607EF}" type="pres">
      <dgm:prSet presAssocID="{AF73B258-A358-4D0D-806D-FA575A975C0F}" presName="descendantText" presStyleLbl="alignAcc1" presStyleIdx="1" presStyleCnt="6">
        <dgm:presLayoutVars>
          <dgm:bulletEnabled val="1"/>
        </dgm:presLayoutVars>
      </dgm:prSet>
      <dgm:spPr/>
      <dgm:t>
        <a:bodyPr/>
        <a:lstStyle/>
        <a:p>
          <a:endParaRPr lang="el-GR"/>
        </a:p>
      </dgm:t>
    </dgm:pt>
    <dgm:pt modelId="{5588E714-7010-41A4-B2D3-60A2A1424102}" type="pres">
      <dgm:prSet presAssocID="{63825FBA-E3E5-4953-A999-5C153E34368A}" presName="sp" presStyleCnt="0"/>
      <dgm:spPr/>
    </dgm:pt>
    <dgm:pt modelId="{20DC4210-8EDC-4544-9FE4-F8F4D3474560}" type="pres">
      <dgm:prSet presAssocID="{B9B575CB-9CFD-4A35-B0D1-D399BF2D1B6C}" presName="composite" presStyleCnt="0"/>
      <dgm:spPr/>
    </dgm:pt>
    <dgm:pt modelId="{BC43F622-3AAD-4E58-A4B4-9F2E64A98891}" type="pres">
      <dgm:prSet presAssocID="{B9B575CB-9CFD-4A35-B0D1-D399BF2D1B6C}" presName="parentText" presStyleLbl="alignNode1" presStyleIdx="2" presStyleCnt="6">
        <dgm:presLayoutVars>
          <dgm:chMax val="1"/>
          <dgm:bulletEnabled val="1"/>
        </dgm:presLayoutVars>
      </dgm:prSet>
      <dgm:spPr/>
      <dgm:t>
        <a:bodyPr/>
        <a:lstStyle/>
        <a:p>
          <a:endParaRPr lang="el-GR"/>
        </a:p>
      </dgm:t>
    </dgm:pt>
    <dgm:pt modelId="{6AAA6832-0077-4AC7-A6FC-F20CF7FCD438}" type="pres">
      <dgm:prSet presAssocID="{B9B575CB-9CFD-4A35-B0D1-D399BF2D1B6C}" presName="descendantText" presStyleLbl="alignAcc1" presStyleIdx="2" presStyleCnt="6">
        <dgm:presLayoutVars>
          <dgm:bulletEnabled val="1"/>
        </dgm:presLayoutVars>
      </dgm:prSet>
      <dgm:spPr/>
      <dgm:t>
        <a:bodyPr/>
        <a:lstStyle/>
        <a:p>
          <a:endParaRPr lang="el-GR"/>
        </a:p>
      </dgm:t>
    </dgm:pt>
    <dgm:pt modelId="{B20D23F6-8C99-4114-B2BB-DF67CBCCEFF0}" type="pres">
      <dgm:prSet presAssocID="{0CDC70C8-AD92-4F7E-8FB7-F7DCAD3E07C3}" presName="sp" presStyleCnt="0"/>
      <dgm:spPr/>
    </dgm:pt>
    <dgm:pt modelId="{50EF3DD6-6C71-4895-BC2B-C135FE94A006}" type="pres">
      <dgm:prSet presAssocID="{95A6B19D-0D58-4F17-8E4E-0A83683C210E}" presName="composite" presStyleCnt="0"/>
      <dgm:spPr/>
    </dgm:pt>
    <dgm:pt modelId="{746D3262-C8F1-4348-BEA6-2B8390377DE3}" type="pres">
      <dgm:prSet presAssocID="{95A6B19D-0D58-4F17-8E4E-0A83683C210E}" presName="parentText" presStyleLbl="alignNode1" presStyleIdx="3" presStyleCnt="6">
        <dgm:presLayoutVars>
          <dgm:chMax val="1"/>
          <dgm:bulletEnabled val="1"/>
        </dgm:presLayoutVars>
      </dgm:prSet>
      <dgm:spPr/>
      <dgm:t>
        <a:bodyPr/>
        <a:lstStyle/>
        <a:p>
          <a:endParaRPr lang="el-GR"/>
        </a:p>
      </dgm:t>
    </dgm:pt>
    <dgm:pt modelId="{4C766504-257D-4C74-9598-1E2269731123}" type="pres">
      <dgm:prSet presAssocID="{95A6B19D-0D58-4F17-8E4E-0A83683C210E}" presName="descendantText" presStyleLbl="alignAcc1" presStyleIdx="3" presStyleCnt="6">
        <dgm:presLayoutVars>
          <dgm:bulletEnabled val="1"/>
        </dgm:presLayoutVars>
      </dgm:prSet>
      <dgm:spPr>
        <a:solidFill>
          <a:srgbClr val="FF0000">
            <a:alpha val="90000"/>
          </a:srgbClr>
        </a:solidFill>
      </dgm:spPr>
    </dgm:pt>
    <dgm:pt modelId="{11AF51DD-3815-4637-A8D1-B38B28491D6B}" type="pres">
      <dgm:prSet presAssocID="{309EE2AF-4434-4B20-9B13-6CEF1CE6702C}" presName="sp" presStyleCnt="0"/>
      <dgm:spPr/>
    </dgm:pt>
    <dgm:pt modelId="{95BE3C31-241C-4E61-BA0A-8ED0F3338AEF}" type="pres">
      <dgm:prSet presAssocID="{399E4176-C063-4A54-A8E6-8FAC8977FD54}" presName="composite" presStyleCnt="0"/>
      <dgm:spPr/>
    </dgm:pt>
    <dgm:pt modelId="{60701913-E66D-4459-9970-71BF6BBA5032}" type="pres">
      <dgm:prSet presAssocID="{399E4176-C063-4A54-A8E6-8FAC8977FD54}" presName="parentText" presStyleLbl="alignNode1" presStyleIdx="4" presStyleCnt="6">
        <dgm:presLayoutVars>
          <dgm:chMax val="1"/>
          <dgm:bulletEnabled val="1"/>
        </dgm:presLayoutVars>
      </dgm:prSet>
      <dgm:spPr/>
      <dgm:t>
        <a:bodyPr/>
        <a:lstStyle/>
        <a:p>
          <a:endParaRPr lang="el-GR"/>
        </a:p>
      </dgm:t>
    </dgm:pt>
    <dgm:pt modelId="{FC4E233A-5F03-41AE-B366-9DB5D80866E3}" type="pres">
      <dgm:prSet presAssocID="{399E4176-C063-4A54-A8E6-8FAC8977FD54}" presName="descendantText" presStyleLbl="alignAcc1" presStyleIdx="4" presStyleCnt="6">
        <dgm:presLayoutVars>
          <dgm:bulletEnabled val="1"/>
        </dgm:presLayoutVars>
      </dgm:prSet>
      <dgm:spPr/>
      <dgm:t>
        <a:bodyPr/>
        <a:lstStyle/>
        <a:p>
          <a:endParaRPr lang="el-GR"/>
        </a:p>
      </dgm:t>
    </dgm:pt>
    <dgm:pt modelId="{53095554-41A1-4771-BE29-9487D36D1991}" type="pres">
      <dgm:prSet presAssocID="{36739E7B-2E8C-42CD-B475-33992C0FBEFD}" presName="sp" presStyleCnt="0"/>
      <dgm:spPr/>
    </dgm:pt>
    <dgm:pt modelId="{3C7B0D13-3D12-4763-89A7-622BE362401B}" type="pres">
      <dgm:prSet presAssocID="{0E4B9910-4613-4A27-874F-39E0BF9400DB}" presName="composite" presStyleCnt="0"/>
      <dgm:spPr/>
    </dgm:pt>
    <dgm:pt modelId="{3C13AE33-F124-42CF-BF4D-5B81CE832FF9}" type="pres">
      <dgm:prSet presAssocID="{0E4B9910-4613-4A27-874F-39E0BF9400DB}" presName="parentText" presStyleLbl="alignNode1" presStyleIdx="5" presStyleCnt="6">
        <dgm:presLayoutVars>
          <dgm:chMax val="1"/>
          <dgm:bulletEnabled val="1"/>
        </dgm:presLayoutVars>
      </dgm:prSet>
      <dgm:spPr/>
      <dgm:t>
        <a:bodyPr/>
        <a:lstStyle/>
        <a:p>
          <a:endParaRPr lang="el-GR"/>
        </a:p>
      </dgm:t>
    </dgm:pt>
    <dgm:pt modelId="{7397B3C4-E15C-4E01-AC98-155A176FD1C9}" type="pres">
      <dgm:prSet presAssocID="{0E4B9910-4613-4A27-874F-39E0BF9400DB}" presName="descendantText" presStyleLbl="alignAcc1" presStyleIdx="5" presStyleCnt="6">
        <dgm:presLayoutVars>
          <dgm:bulletEnabled val="1"/>
        </dgm:presLayoutVars>
      </dgm:prSet>
      <dgm:spPr/>
      <dgm:t>
        <a:bodyPr/>
        <a:lstStyle/>
        <a:p>
          <a:endParaRPr lang="el-GR"/>
        </a:p>
      </dgm:t>
    </dgm:pt>
  </dgm:ptLst>
  <dgm:cxnLst>
    <dgm:cxn modelId="{20BFBB49-AA5C-4A34-B978-448B8641007C}" srcId="{B4C37059-BC5E-499B-9770-C9D126F0AA5A}" destId="{399E4176-C063-4A54-A8E6-8FAC8977FD54}" srcOrd="4" destOrd="0" parTransId="{A7117359-B943-43CE-8B35-5D708360D0DF}" sibTransId="{36739E7B-2E8C-42CD-B475-33992C0FBEFD}"/>
    <dgm:cxn modelId="{E5502DB1-F484-4625-AC29-5EC4A95DA42A}" srcId="{B4C37059-BC5E-499B-9770-C9D126F0AA5A}" destId="{95A6B19D-0D58-4F17-8E4E-0A83683C210E}" srcOrd="3" destOrd="0" parTransId="{52126EA6-22A3-401E-86B3-507DEFA817D1}" sibTransId="{309EE2AF-4434-4B20-9B13-6CEF1CE6702C}"/>
    <dgm:cxn modelId="{8D96918A-4B59-42A8-9061-9DC3283C5EB1}" type="presOf" srcId="{8F68B8D4-3FA6-46A5-AD2A-AC0E2FFB8DE1}" destId="{7397B3C4-E15C-4E01-AC98-155A176FD1C9}" srcOrd="0" destOrd="0" presId="urn:microsoft.com/office/officeart/2005/8/layout/chevron2"/>
    <dgm:cxn modelId="{7CC2904D-2F3B-4F4F-8C9A-28DE1A94CE77}" type="presOf" srcId="{B4C37059-BC5E-499B-9770-C9D126F0AA5A}" destId="{18B299F7-98D1-478A-AE01-F00AB6AC1A68}" srcOrd="0" destOrd="0" presId="urn:microsoft.com/office/officeart/2005/8/layout/chevron2"/>
    <dgm:cxn modelId="{46907884-DC5C-4AF6-A74A-ECB4F85C40BD}" type="presOf" srcId="{F76D84CA-5BDD-42E4-B883-748E0A882214}" destId="{0E42419F-D4E9-4A46-9C07-251205A607EF}" srcOrd="0" destOrd="0" presId="urn:microsoft.com/office/officeart/2005/8/layout/chevron2"/>
    <dgm:cxn modelId="{DDA446A4-C9E3-4A0D-8BC5-29876B67901D}" srcId="{B4C37059-BC5E-499B-9770-C9D126F0AA5A}" destId="{AF73B258-A358-4D0D-806D-FA575A975C0F}" srcOrd="1" destOrd="0" parTransId="{D61BD3B9-B001-42DA-A3EF-1EA04F6248C8}" sibTransId="{63825FBA-E3E5-4953-A999-5C153E34368A}"/>
    <dgm:cxn modelId="{85F66BE6-CD22-40F0-A85D-6DC76233BCAC}" type="presOf" srcId="{0E4B9910-4613-4A27-874F-39E0BF9400DB}" destId="{3C13AE33-F124-42CF-BF4D-5B81CE832FF9}" srcOrd="0" destOrd="0" presId="urn:microsoft.com/office/officeart/2005/8/layout/chevron2"/>
    <dgm:cxn modelId="{1482C8CF-20F6-4420-B9C8-DFFD2DD82DAC}" srcId="{AF73B258-A358-4D0D-806D-FA575A975C0F}" destId="{F76D84CA-5BDD-42E4-B883-748E0A882214}" srcOrd="0" destOrd="0" parTransId="{EFA13D15-0DEA-4788-B3ED-A0282480B4D4}" sibTransId="{2BF073EE-CB46-47BF-B854-950F10D19C9B}"/>
    <dgm:cxn modelId="{0B5911C0-73B6-40A5-9458-D15F7D43CB1D}" type="presOf" srcId="{B9B575CB-9CFD-4A35-B0D1-D399BF2D1B6C}" destId="{BC43F622-3AAD-4E58-A4B4-9F2E64A98891}" srcOrd="0" destOrd="0" presId="urn:microsoft.com/office/officeart/2005/8/layout/chevron2"/>
    <dgm:cxn modelId="{6C6CA472-FAF1-4424-A763-BC7FE4C3DC5A}" type="presOf" srcId="{AF73B258-A358-4D0D-806D-FA575A975C0F}" destId="{1E8E4821-16B0-46FF-B271-4226A6164197}" srcOrd="0" destOrd="0" presId="urn:microsoft.com/office/officeart/2005/8/layout/chevron2"/>
    <dgm:cxn modelId="{20E09D2F-9EC4-45EA-98FB-C2D89445E5D6}" type="presOf" srcId="{0EDF8706-4B3E-4CA4-B6A3-C581B0BA0AD3}" destId="{73B84A8F-3355-479F-A66D-CC5048821049}" srcOrd="0" destOrd="0" presId="urn:microsoft.com/office/officeart/2005/8/layout/chevron2"/>
    <dgm:cxn modelId="{2A291A5B-064B-49CB-9120-2703091EF1D2}" type="presOf" srcId="{62E7B03E-A52B-45DC-95A2-678562402E00}" destId="{FC4E233A-5F03-41AE-B366-9DB5D80866E3}" srcOrd="0" destOrd="0" presId="urn:microsoft.com/office/officeart/2005/8/layout/chevron2"/>
    <dgm:cxn modelId="{53427EFA-C561-4067-BD15-85DB298F41D4}" srcId="{B4C37059-BC5E-499B-9770-C9D126F0AA5A}" destId="{0EDF8706-4B3E-4CA4-B6A3-C581B0BA0AD3}" srcOrd="0" destOrd="0" parTransId="{62A1E52D-4827-47CD-A3EA-5F93154FA6CF}" sibTransId="{67B46A67-F85E-4182-92F4-42C83261FBCC}"/>
    <dgm:cxn modelId="{3286B2F4-8B60-4E23-96C6-27B1E48A293E}" srcId="{0EDF8706-4B3E-4CA4-B6A3-C581B0BA0AD3}" destId="{FDE380D1-5618-40F8-B89F-7BE00CBB43DF}" srcOrd="0" destOrd="0" parTransId="{4E305E3C-9C0C-437F-BCDD-0D4E66EBA6D9}" sibTransId="{2FAFF398-3DF4-41B2-BCFC-4E5FB243AAA5}"/>
    <dgm:cxn modelId="{27C5B48E-A14A-4F46-9C85-2946703CC2BB}" type="presOf" srcId="{399E4176-C063-4A54-A8E6-8FAC8977FD54}" destId="{60701913-E66D-4459-9970-71BF6BBA5032}" srcOrd="0" destOrd="0" presId="urn:microsoft.com/office/officeart/2005/8/layout/chevron2"/>
    <dgm:cxn modelId="{48AC2114-DDCF-4371-A714-79370867EFE7}" type="presOf" srcId="{95A6B19D-0D58-4F17-8E4E-0A83683C210E}" destId="{746D3262-C8F1-4348-BEA6-2B8390377DE3}" srcOrd="0" destOrd="0" presId="urn:microsoft.com/office/officeart/2005/8/layout/chevron2"/>
    <dgm:cxn modelId="{6E53C970-B6F1-48CE-9C98-C00942B46AC8}" srcId="{B4C37059-BC5E-499B-9770-C9D126F0AA5A}" destId="{B9B575CB-9CFD-4A35-B0D1-D399BF2D1B6C}" srcOrd="2" destOrd="0" parTransId="{47D8EF35-0424-4C35-805B-402DC6E45FA7}" sibTransId="{0CDC70C8-AD92-4F7E-8FB7-F7DCAD3E07C3}"/>
    <dgm:cxn modelId="{BEA5B18D-9249-438A-844C-F3D5C266A9C5}" type="presOf" srcId="{FDE380D1-5618-40F8-B89F-7BE00CBB43DF}" destId="{3A79EE70-0300-47BB-8CEC-6DFC54BFA061}" srcOrd="0" destOrd="0" presId="urn:microsoft.com/office/officeart/2005/8/layout/chevron2"/>
    <dgm:cxn modelId="{37422A89-3061-4096-A6B1-8A829B9D2108}" srcId="{B4C37059-BC5E-499B-9770-C9D126F0AA5A}" destId="{0E4B9910-4613-4A27-874F-39E0BF9400DB}" srcOrd="5" destOrd="0" parTransId="{5D3E01D9-A495-42AB-982F-8DED4634EEED}" sibTransId="{22B9DF12-0F04-4A08-B4C7-D1B627153605}"/>
    <dgm:cxn modelId="{FDC9F46B-C104-46D6-9EB2-71A26B37FEDE}" srcId="{B9B575CB-9CFD-4A35-B0D1-D399BF2D1B6C}" destId="{1BB6EA7A-3FE8-4CA3-B32E-5DAA58412D06}" srcOrd="0" destOrd="0" parTransId="{B418903F-0075-4530-8C1C-611BE5BA7C33}" sibTransId="{97AABA0E-B3C3-4267-BE7F-3A6DD376D580}"/>
    <dgm:cxn modelId="{2CE8D41D-4CDF-4B9E-A570-688E5EE92F91}" srcId="{399E4176-C063-4A54-A8E6-8FAC8977FD54}" destId="{62E7B03E-A52B-45DC-95A2-678562402E00}" srcOrd="0" destOrd="0" parTransId="{4F1A8431-0FDC-40BA-BE31-96D7C7F96E4E}" sibTransId="{3F29FC04-D04D-4F13-947C-6EF1B1A4B194}"/>
    <dgm:cxn modelId="{C6DB2252-C566-4D0D-B3EC-D84EC9945D4B}" type="presOf" srcId="{1BB6EA7A-3FE8-4CA3-B32E-5DAA58412D06}" destId="{6AAA6832-0077-4AC7-A6FC-F20CF7FCD438}" srcOrd="0" destOrd="0" presId="urn:microsoft.com/office/officeart/2005/8/layout/chevron2"/>
    <dgm:cxn modelId="{66CA10A4-3BD8-4017-89CE-F6CE257FA3B3}" srcId="{0E4B9910-4613-4A27-874F-39E0BF9400DB}" destId="{8F68B8D4-3FA6-46A5-AD2A-AC0E2FFB8DE1}" srcOrd="0" destOrd="0" parTransId="{AEDA5599-896B-4D57-A648-097B5E1FF54C}" sibTransId="{E1660115-30DA-4C13-A023-6AD9CF741687}"/>
    <dgm:cxn modelId="{EB67AA84-ED63-4AE6-A25B-9E9E77D06DDB}" type="presParOf" srcId="{18B299F7-98D1-478A-AE01-F00AB6AC1A68}" destId="{3F7B4FE7-5EDA-4C36-B607-823EF1F7E2DC}" srcOrd="0" destOrd="0" presId="urn:microsoft.com/office/officeart/2005/8/layout/chevron2"/>
    <dgm:cxn modelId="{98CF75D5-E637-4EFB-AF76-3EA9CA9284B8}" type="presParOf" srcId="{3F7B4FE7-5EDA-4C36-B607-823EF1F7E2DC}" destId="{73B84A8F-3355-479F-A66D-CC5048821049}" srcOrd="0" destOrd="0" presId="urn:microsoft.com/office/officeart/2005/8/layout/chevron2"/>
    <dgm:cxn modelId="{258C0408-12BD-40F0-B2CA-34D419DCE35C}" type="presParOf" srcId="{3F7B4FE7-5EDA-4C36-B607-823EF1F7E2DC}" destId="{3A79EE70-0300-47BB-8CEC-6DFC54BFA061}" srcOrd="1" destOrd="0" presId="urn:microsoft.com/office/officeart/2005/8/layout/chevron2"/>
    <dgm:cxn modelId="{157DE78B-9942-4C64-8E9F-26BA598B1C31}" type="presParOf" srcId="{18B299F7-98D1-478A-AE01-F00AB6AC1A68}" destId="{0FCE46D8-0323-4C9F-AA1E-70F9D74B4B5D}" srcOrd="1" destOrd="0" presId="urn:microsoft.com/office/officeart/2005/8/layout/chevron2"/>
    <dgm:cxn modelId="{F52963AF-F65B-48F8-BA59-669050E07B61}" type="presParOf" srcId="{18B299F7-98D1-478A-AE01-F00AB6AC1A68}" destId="{A41C84DC-9E5C-4542-BCA5-25C72DD6C937}" srcOrd="2" destOrd="0" presId="urn:microsoft.com/office/officeart/2005/8/layout/chevron2"/>
    <dgm:cxn modelId="{0542034A-DB5D-4067-A19D-2637B41F6CC5}" type="presParOf" srcId="{A41C84DC-9E5C-4542-BCA5-25C72DD6C937}" destId="{1E8E4821-16B0-46FF-B271-4226A6164197}" srcOrd="0" destOrd="0" presId="urn:microsoft.com/office/officeart/2005/8/layout/chevron2"/>
    <dgm:cxn modelId="{BFCCE757-BE43-4A41-9256-C449D35A2A57}" type="presParOf" srcId="{A41C84DC-9E5C-4542-BCA5-25C72DD6C937}" destId="{0E42419F-D4E9-4A46-9C07-251205A607EF}" srcOrd="1" destOrd="0" presId="urn:microsoft.com/office/officeart/2005/8/layout/chevron2"/>
    <dgm:cxn modelId="{778C115E-E743-409D-B1D4-C49DC924AD09}" type="presParOf" srcId="{18B299F7-98D1-478A-AE01-F00AB6AC1A68}" destId="{5588E714-7010-41A4-B2D3-60A2A1424102}" srcOrd="3" destOrd="0" presId="urn:microsoft.com/office/officeart/2005/8/layout/chevron2"/>
    <dgm:cxn modelId="{F0F3F1E5-8B20-4D90-9F11-EB0025CAFECB}" type="presParOf" srcId="{18B299F7-98D1-478A-AE01-F00AB6AC1A68}" destId="{20DC4210-8EDC-4544-9FE4-F8F4D3474560}" srcOrd="4" destOrd="0" presId="urn:microsoft.com/office/officeart/2005/8/layout/chevron2"/>
    <dgm:cxn modelId="{8741EAF4-98E7-4C81-B327-E3C9C42098AF}" type="presParOf" srcId="{20DC4210-8EDC-4544-9FE4-F8F4D3474560}" destId="{BC43F622-3AAD-4E58-A4B4-9F2E64A98891}" srcOrd="0" destOrd="0" presId="urn:microsoft.com/office/officeart/2005/8/layout/chevron2"/>
    <dgm:cxn modelId="{FB544C56-4938-4338-951A-468780F4A7DF}" type="presParOf" srcId="{20DC4210-8EDC-4544-9FE4-F8F4D3474560}" destId="{6AAA6832-0077-4AC7-A6FC-F20CF7FCD438}" srcOrd="1" destOrd="0" presId="urn:microsoft.com/office/officeart/2005/8/layout/chevron2"/>
    <dgm:cxn modelId="{FB8B1126-CE1F-4296-A77B-C17034C712E7}" type="presParOf" srcId="{18B299F7-98D1-478A-AE01-F00AB6AC1A68}" destId="{B20D23F6-8C99-4114-B2BB-DF67CBCCEFF0}" srcOrd="5" destOrd="0" presId="urn:microsoft.com/office/officeart/2005/8/layout/chevron2"/>
    <dgm:cxn modelId="{FB108EB1-24CA-4C7A-AEF8-FD67E7BA572A}" type="presParOf" srcId="{18B299F7-98D1-478A-AE01-F00AB6AC1A68}" destId="{50EF3DD6-6C71-4895-BC2B-C135FE94A006}" srcOrd="6" destOrd="0" presId="urn:microsoft.com/office/officeart/2005/8/layout/chevron2"/>
    <dgm:cxn modelId="{3B901033-33D9-4A51-BCBE-7D7DF6FFE030}" type="presParOf" srcId="{50EF3DD6-6C71-4895-BC2B-C135FE94A006}" destId="{746D3262-C8F1-4348-BEA6-2B8390377DE3}" srcOrd="0" destOrd="0" presId="urn:microsoft.com/office/officeart/2005/8/layout/chevron2"/>
    <dgm:cxn modelId="{D25A02D8-E24E-43AC-8F34-B56A94121753}" type="presParOf" srcId="{50EF3DD6-6C71-4895-BC2B-C135FE94A006}" destId="{4C766504-257D-4C74-9598-1E2269731123}" srcOrd="1" destOrd="0" presId="urn:microsoft.com/office/officeart/2005/8/layout/chevron2"/>
    <dgm:cxn modelId="{F7936905-CA87-4ABF-A21C-E15202BC32BF}" type="presParOf" srcId="{18B299F7-98D1-478A-AE01-F00AB6AC1A68}" destId="{11AF51DD-3815-4637-A8D1-B38B28491D6B}" srcOrd="7" destOrd="0" presId="urn:microsoft.com/office/officeart/2005/8/layout/chevron2"/>
    <dgm:cxn modelId="{93C29DB4-13B4-4394-BE45-6A4479996D78}" type="presParOf" srcId="{18B299F7-98D1-478A-AE01-F00AB6AC1A68}" destId="{95BE3C31-241C-4E61-BA0A-8ED0F3338AEF}" srcOrd="8" destOrd="0" presId="urn:microsoft.com/office/officeart/2005/8/layout/chevron2"/>
    <dgm:cxn modelId="{B0F13DF6-C64E-4B80-8001-05D1CB1EF283}" type="presParOf" srcId="{95BE3C31-241C-4E61-BA0A-8ED0F3338AEF}" destId="{60701913-E66D-4459-9970-71BF6BBA5032}" srcOrd="0" destOrd="0" presId="urn:microsoft.com/office/officeart/2005/8/layout/chevron2"/>
    <dgm:cxn modelId="{0F91B695-ED01-4DF4-A21B-118C2A949F7C}" type="presParOf" srcId="{95BE3C31-241C-4E61-BA0A-8ED0F3338AEF}" destId="{FC4E233A-5F03-41AE-B366-9DB5D80866E3}" srcOrd="1" destOrd="0" presId="urn:microsoft.com/office/officeart/2005/8/layout/chevron2"/>
    <dgm:cxn modelId="{36917DCC-96BB-44B5-8094-D3E776B4D9CE}" type="presParOf" srcId="{18B299F7-98D1-478A-AE01-F00AB6AC1A68}" destId="{53095554-41A1-4771-BE29-9487D36D1991}" srcOrd="9" destOrd="0" presId="urn:microsoft.com/office/officeart/2005/8/layout/chevron2"/>
    <dgm:cxn modelId="{58CD95B3-5B62-4835-995E-8107E31334B8}" type="presParOf" srcId="{18B299F7-98D1-478A-AE01-F00AB6AC1A68}" destId="{3C7B0D13-3D12-4763-89A7-622BE362401B}" srcOrd="10" destOrd="0" presId="urn:microsoft.com/office/officeart/2005/8/layout/chevron2"/>
    <dgm:cxn modelId="{0785D3A0-C791-4BED-BE71-ED29B0CF3C4C}" type="presParOf" srcId="{3C7B0D13-3D12-4763-89A7-622BE362401B}" destId="{3C13AE33-F124-42CF-BF4D-5B81CE832FF9}" srcOrd="0" destOrd="0" presId="urn:microsoft.com/office/officeart/2005/8/layout/chevron2"/>
    <dgm:cxn modelId="{44BA383F-E5ED-4D74-AFC6-E49D5E0B0472}" type="presParOf" srcId="{3C7B0D13-3D12-4763-89A7-622BE362401B}" destId="{7397B3C4-E15C-4E01-AC98-155A176FD1C9}"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4908971-3BE3-4B57-8FB1-815E3A1C2619}" type="doc">
      <dgm:prSet loTypeId="urn:microsoft.com/office/officeart/2005/8/layout/cycle7" loCatId="cycle" qsTypeId="urn:microsoft.com/office/officeart/2005/8/quickstyle/3d2#10" qsCatId="3D" csTypeId="urn:microsoft.com/office/officeart/2005/8/colors/colorful1#3" csCatId="colorful" phldr="1"/>
      <dgm:spPr/>
      <dgm:t>
        <a:bodyPr/>
        <a:lstStyle/>
        <a:p>
          <a:endParaRPr lang="el-GR"/>
        </a:p>
      </dgm:t>
    </dgm:pt>
    <dgm:pt modelId="{8658AC3B-7EAD-49C6-B01E-8DF2D6FC4830}">
      <dgm:prSet phldrT="[Κείμενο]"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l-GR" sz="2400" dirty="0" smtClean="0">
              <a:latin typeface="Arial" pitchFamily="34" charset="0"/>
              <a:cs typeface="Arial" pitchFamily="34" charset="0"/>
            </a:rPr>
            <a:t>Η αυτογνωσία, η </a:t>
          </a:r>
          <a:r>
            <a:rPr lang="el-GR" sz="2400" dirty="0" err="1" smtClean="0">
              <a:latin typeface="Arial" pitchFamily="34" charset="0"/>
              <a:cs typeface="Arial" pitchFamily="34" charset="0"/>
            </a:rPr>
            <a:t>μεταγνώση</a:t>
          </a:r>
          <a:r>
            <a:rPr lang="el-GR" sz="2400" dirty="0" smtClean="0">
              <a:latin typeface="Arial" pitchFamily="34" charset="0"/>
              <a:cs typeface="Arial" pitchFamily="34" charset="0"/>
            </a:rPr>
            <a:t> </a:t>
          </a:r>
        </a:p>
        <a:p>
          <a:pPr defTabSz="1244600">
            <a:spcBef>
              <a:spcPct val="0"/>
            </a:spcBef>
          </a:pPr>
          <a:endParaRPr lang="el-GR" sz="2400" dirty="0"/>
        </a:p>
      </dgm:t>
    </dgm:pt>
    <dgm:pt modelId="{464EE11B-CB2A-437D-A122-444A8F4E0CF2}" type="parTrans" cxnId="{1827FD54-6591-4250-9C02-31BF51802AD9}">
      <dgm:prSet/>
      <dgm:spPr/>
      <dgm:t>
        <a:bodyPr/>
        <a:lstStyle/>
        <a:p>
          <a:endParaRPr lang="el-GR"/>
        </a:p>
      </dgm:t>
    </dgm:pt>
    <dgm:pt modelId="{8012013D-646F-468F-ADB5-C8DF79DF8B25}" type="sibTrans" cxnId="{1827FD54-6591-4250-9C02-31BF51802AD9}">
      <dgm:prSet/>
      <dgm:spPr/>
      <dgm:t>
        <a:bodyPr/>
        <a:lstStyle/>
        <a:p>
          <a:endParaRPr lang="el-GR"/>
        </a:p>
      </dgm:t>
    </dgm:pt>
    <dgm:pt modelId="{F107AF84-C4D9-468B-A0D3-4B321DB38C05}">
      <dgm:prSet phldrT="[Κείμενο]"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l-GR" sz="2400" smtClean="0">
              <a:latin typeface="Arial" pitchFamily="34" charset="0"/>
              <a:cs typeface="Arial" pitchFamily="34" charset="0"/>
            </a:rPr>
            <a:t>Η αυτορρύθμιση</a:t>
          </a:r>
        </a:p>
        <a:p>
          <a:pPr defTabSz="577850">
            <a:spcBef>
              <a:spcPct val="0"/>
            </a:spcBef>
          </a:pPr>
          <a:endParaRPr lang="el-GR" sz="2400" dirty="0"/>
        </a:p>
      </dgm:t>
    </dgm:pt>
    <dgm:pt modelId="{5643F6C7-A0F2-4125-9BE2-FBA4891EA876}" type="parTrans" cxnId="{9FCC968E-53CA-4E7F-9AF7-8B36A298CFCF}">
      <dgm:prSet/>
      <dgm:spPr/>
      <dgm:t>
        <a:bodyPr/>
        <a:lstStyle/>
        <a:p>
          <a:endParaRPr lang="el-GR"/>
        </a:p>
      </dgm:t>
    </dgm:pt>
    <dgm:pt modelId="{2D3FFFB2-BFE9-4D74-972C-7A9690A3EE88}" type="sibTrans" cxnId="{9FCC968E-53CA-4E7F-9AF7-8B36A298CFCF}">
      <dgm:prSet/>
      <dgm:spPr/>
      <dgm:t>
        <a:bodyPr/>
        <a:lstStyle/>
        <a:p>
          <a:endParaRPr lang="el-GR"/>
        </a:p>
      </dgm:t>
    </dgm:pt>
    <dgm:pt modelId="{A05689BA-4D49-406B-BA97-2526E6657861}">
      <dgm:prSet phldrT="[Κείμενο]"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l-GR" sz="2400" dirty="0" smtClean="0">
              <a:latin typeface="Arial" pitchFamily="34" charset="0"/>
              <a:cs typeface="Arial" pitchFamily="34" charset="0"/>
            </a:rPr>
            <a:t>Η διαρκής στήριξη του εκπαιδευόμενου</a:t>
          </a:r>
        </a:p>
        <a:p>
          <a:pPr defTabSz="577850">
            <a:spcBef>
              <a:spcPct val="0"/>
            </a:spcBef>
          </a:pPr>
          <a:endParaRPr lang="el-GR" sz="2400" dirty="0"/>
        </a:p>
      </dgm:t>
    </dgm:pt>
    <dgm:pt modelId="{EDDE3559-550B-4A78-B394-96A8B17E4460}" type="parTrans" cxnId="{C08316BB-249B-47A9-97A8-D121D6404089}">
      <dgm:prSet/>
      <dgm:spPr/>
      <dgm:t>
        <a:bodyPr/>
        <a:lstStyle/>
        <a:p>
          <a:endParaRPr lang="el-GR"/>
        </a:p>
      </dgm:t>
    </dgm:pt>
    <dgm:pt modelId="{389747EE-9326-4EF0-90DB-2CEF335F1FC1}" type="sibTrans" cxnId="{C08316BB-249B-47A9-97A8-D121D6404089}">
      <dgm:prSet/>
      <dgm:spPr/>
      <dgm:t>
        <a:bodyPr/>
        <a:lstStyle/>
        <a:p>
          <a:endParaRPr lang="el-GR"/>
        </a:p>
      </dgm:t>
    </dgm:pt>
    <dgm:pt modelId="{BA5A63EC-DC76-4B44-A05B-D63C75549C32}">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l-GR" sz="2400" smtClean="0">
              <a:latin typeface="Arial" pitchFamily="34" charset="0"/>
              <a:cs typeface="Arial" pitchFamily="34" charset="0"/>
            </a:rPr>
            <a:t>Η συνεχής επανατροφοδότηση </a:t>
          </a:r>
        </a:p>
        <a:p>
          <a:pPr defTabSz="666750">
            <a:spcBef>
              <a:spcPct val="0"/>
            </a:spcBef>
          </a:pPr>
          <a:endParaRPr lang="el-GR" sz="2400" dirty="0"/>
        </a:p>
      </dgm:t>
    </dgm:pt>
    <dgm:pt modelId="{43A6CB3D-80BC-475B-A38E-F63A8BA64008}" type="parTrans" cxnId="{7B77B930-4F3C-400B-A3FC-DF7F963FE74E}">
      <dgm:prSet/>
      <dgm:spPr/>
      <dgm:t>
        <a:bodyPr/>
        <a:lstStyle/>
        <a:p>
          <a:endParaRPr lang="el-GR"/>
        </a:p>
      </dgm:t>
    </dgm:pt>
    <dgm:pt modelId="{1AEDCAA1-80AB-47D6-858D-56F001418E53}" type="sibTrans" cxnId="{7B77B930-4F3C-400B-A3FC-DF7F963FE74E}">
      <dgm:prSet/>
      <dgm:spPr/>
      <dgm:t>
        <a:bodyPr/>
        <a:lstStyle/>
        <a:p>
          <a:endParaRPr lang="el-GR"/>
        </a:p>
      </dgm:t>
    </dgm:pt>
    <dgm:pt modelId="{B098806C-92F9-45CA-929E-27728ABA7392}" type="pres">
      <dgm:prSet presAssocID="{54908971-3BE3-4B57-8FB1-815E3A1C2619}" presName="Name0" presStyleCnt="0">
        <dgm:presLayoutVars>
          <dgm:dir/>
          <dgm:resizeHandles val="exact"/>
        </dgm:presLayoutVars>
      </dgm:prSet>
      <dgm:spPr/>
      <dgm:t>
        <a:bodyPr/>
        <a:lstStyle/>
        <a:p>
          <a:endParaRPr lang="el-GR"/>
        </a:p>
      </dgm:t>
    </dgm:pt>
    <dgm:pt modelId="{BB8BA114-1C60-4682-AA3B-8E06A734D681}" type="pres">
      <dgm:prSet presAssocID="{8658AC3B-7EAD-49C6-B01E-8DF2D6FC4830}" presName="node" presStyleLbl="node1" presStyleIdx="0" presStyleCnt="4" custScaleX="144841">
        <dgm:presLayoutVars>
          <dgm:bulletEnabled val="1"/>
        </dgm:presLayoutVars>
      </dgm:prSet>
      <dgm:spPr/>
      <dgm:t>
        <a:bodyPr/>
        <a:lstStyle/>
        <a:p>
          <a:endParaRPr lang="el-GR"/>
        </a:p>
      </dgm:t>
    </dgm:pt>
    <dgm:pt modelId="{DB6239A2-CEC0-4A93-A42A-86DBF87EB761}" type="pres">
      <dgm:prSet presAssocID="{8012013D-646F-468F-ADB5-C8DF79DF8B25}" presName="sibTrans" presStyleLbl="sibTrans2D1" presStyleIdx="0" presStyleCnt="4"/>
      <dgm:spPr/>
      <dgm:t>
        <a:bodyPr/>
        <a:lstStyle/>
        <a:p>
          <a:endParaRPr lang="el-GR"/>
        </a:p>
      </dgm:t>
    </dgm:pt>
    <dgm:pt modelId="{1E19B7CB-7651-4516-9F0D-B2ACCC608225}" type="pres">
      <dgm:prSet presAssocID="{8012013D-646F-468F-ADB5-C8DF79DF8B25}" presName="connectorText" presStyleLbl="sibTrans2D1" presStyleIdx="0" presStyleCnt="4"/>
      <dgm:spPr/>
      <dgm:t>
        <a:bodyPr/>
        <a:lstStyle/>
        <a:p>
          <a:endParaRPr lang="el-GR"/>
        </a:p>
      </dgm:t>
    </dgm:pt>
    <dgm:pt modelId="{23440D82-2FD2-4274-B3E3-C5C106F1A096}" type="pres">
      <dgm:prSet presAssocID="{BA5A63EC-DC76-4B44-A05B-D63C75549C32}" presName="node" presStyleLbl="node1" presStyleIdx="1" presStyleCnt="4" custScaleX="144841">
        <dgm:presLayoutVars>
          <dgm:bulletEnabled val="1"/>
        </dgm:presLayoutVars>
      </dgm:prSet>
      <dgm:spPr/>
      <dgm:t>
        <a:bodyPr/>
        <a:lstStyle/>
        <a:p>
          <a:endParaRPr lang="el-GR"/>
        </a:p>
      </dgm:t>
    </dgm:pt>
    <dgm:pt modelId="{6747A25B-ED89-41A1-8B8A-D085EEE847D0}" type="pres">
      <dgm:prSet presAssocID="{1AEDCAA1-80AB-47D6-858D-56F001418E53}" presName="sibTrans" presStyleLbl="sibTrans2D1" presStyleIdx="1" presStyleCnt="4"/>
      <dgm:spPr/>
      <dgm:t>
        <a:bodyPr/>
        <a:lstStyle/>
        <a:p>
          <a:endParaRPr lang="el-GR"/>
        </a:p>
      </dgm:t>
    </dgm:pt>
    <dgm:pt modelId="{8F0D73F7-6C6A-4F89-A084-7F2DC621C9A5}" type="pres">
      <dgm:prSet presAssocID="{1AEDCAA1-80AB-47D6-858D-56F001418E53}" presName="connectorText" presStyleLbl="sibTrans2D1" presStyleIdx="1" presStyleCnt="4"/>
      <dgm:spPr/>
      <dgm:t>
        <a:bodyPr/>
        <a:lstStyle/>
        <a:p>
          <a:endParaRPr lang="el-GR"/>
        </a:p>
      </dgm:t>
    </dgm:pt>
    <dgm:pt modelId="{76BC9F8A-5E71-45DE-8459-B313BC5200B9}" type="pres">
      <dgm:prSet presAssocID="{F107AF84-C4D9-468B-A0D3-4B321DB38C05}" presName="node" presStyleLbl="node1" presStyleIdx="2" presStyleCnt="4" custScaleX="144841">
        <dgm:presLayoutVars>
          <dgm:bulletEnabled val="1"/>
        </dgm:presLayoutVars>
      </dgm:prSet>
      <dgm:spPr/>
      <dgm:t>
        <a:bodyPr/>
        <a:lstStyle/>
        <a:p>
          <a:endParaRPr lang="el-GR"/>
        </a:p>
      </dgm:t>
    </dgm:pt>
    <dgm:pt modelId="{3FD2C159-55BE-4370-9371-3210B12315BF}" type="pres">
      <dgm:prSet presAssocID="{2D3FFFB2-BFE9-4D74-972C-7A9690A3EE88}" presName="sibTrans" presStyleLbl="sibTrans2D1" presStyleIdx="2" presStyleCnt="4"/>
      <dgm:spPr/>
      <dgm:t>
        <a:bodyPr/>
        <a:lstStyle/>
        <a:p>
          <a:endParaRPr lang="el-GR"/>
        </a:p>
      </dgm:t>
    </dgm:pt>
    <dgm:pt modelId="{0B522857-042B-4B9F-A128-B23E752BC646}" type="pres">
      <dgm:prSet presAssocID="{2D3FFFB2-BFE9-4D74-972C-7A9690A3EE88}" presName="connectorText" presStyleLbl="sibTrans2D1" presStyleIdx="2" presStyleCnt="4"/>
      <dgm:spPr/>
      <dgm:t>
        <a:bodyPr/>
        <a:lstStyle/>
        <a:p>
          <a:endParaRPr lang="el-GR"/>
        </a:p>
      </dgm:t>
    </dgm:pt>
    <dgm:pt modelId="{6C52D9C5-E1FA-4EFE-8F7D-58D5837E9F47}" type="pres">
      <dgm:prSet presAssocID="{A05689BA-4D49-406B-BA97-2526E6657861}" presName="node" presStyleLbl="node1" presStyleIdx="3" presStyleCnt="4" custScaleX="144841">
        <dgm:presLayoutVars>
          <dgm:bulletEnabled val="1"/>
        </dgm:presLayoutVars>
      </dgm:prSet>
      <dgm:spPr/>
      <dgm:t>
        <a:bodyPr/>
        <a:lstStyle/>
        <a:p>
          <a:endParaRPr lang="el-GR"/>
        </a:p>
      </dgm:t>
    </dgm:pt>
    <dgm:pt modelId="{10D1732F-906E-49AE-87FE-B5B0B9BCE4CE}" type="pres">
      <dgm:prSet presAssocID="{389747EE-9326-4EF0-90DB-2CEF335F1FC1}" presName="sibTrans" presStyleLbl="sibTrans2D1" presStyleIdx="3" presStyleCnt="4"/>
      <dgm:spPr/>
      <dgm:t>
        <a:bodyPr/>
        <a:lstStyle/>
        <a:p>
          <a:endParaRPr lang="el-GR"/>
        </a:p>
      </dgm:t>
    </dgm:pt>
    <dgm:pt modelId="{B856D2C0-12B3-4FBB-B483-1FABEB4E40E5}" type="pres">
      <dgm:prSet presAssocID="{389747EE-9326-4EF0-90DB-2CEF335F1FC1}" presName="connectorText" presStyleLbl="sibTrans2D1" presStyleIdx="3" presStyleCnt="4"/>
      <dgm:spPr/>
      <dgm:t>
        <a:bodyPr/>
        <a:lstStyle/>
        <a:p>
          <a:endParaRPr lang="el-GR"/>
        </a:p>
      </dgm:t>
    </dgm:pt>
  </dgm:ptLst>
  <dgm:cxnLst>
    <dgm:cxn modelId="{B1975A5B-91EF-4245-B9F0-FE4A005C05F3}" type="presOf" srcId="{389747EE-9326-4EF0-90DB-2CEF335F1FC1}" destId="{10D1732F-906E-49AE-87FE-B5B0B9BCE4CE}" srcOrd="0" destOrd="0" presId="urn:microsoft.com/office/officeart/2005/8/layout/cycle7"/>
    <dgm:cxn modelId="{6DE2968E-4926-4411-97A3-13CFBC717799}" type="presOf" srcId="{54908971-3BE3-4B57-8FB1-815E3A1C2619}" destId="{B098806C-92F9-45CA-929E-27728ABA7392}" srcOrd="0" destOrd="0" presId="urn:microsoft.com/office/officeart/2005/8/layout/cycle7"/>
    <dgm:cxn modelId="{185B1FC7-9A1D-40A0-A076-75FF42765FD7}" type="presOf" srcId="{8012013D-646F-468F-ADB5-C8DF79DF8B25}" destId="{DB6239A2-CEC0-4A93-A42A-86DBF87EB761}" srcOrd="0" destOrd="0" presId="urn:microsoft.com/office/officeart/2005/8/layout/cycle7"/>
    <dgm:cxn modelId="{6F4142AB-36D2-4BD4-8891-C225E634268B}" type="presOf" srcId="{8658AC3B-7EAD-49C6-B01E-8DF2D6FC4830}" destId="{BB8BA114-1C60-4682-AA3B-8E06A734D681}" srcOrd="0" destOrd="0" presId="urn:microsoft.com/office/officeart/2005/8/layout/cycle7"/>
    <dgm:cxn modelId="{1827FD54-6591-4250-9C02-31BF51802AD9}" srcId="{54908971-3BE3-4B57-8FB1-815E3A1C2619}" destId="{8658AC3B-7EAD-49C6-B01E-8DF2D6FC4830}" srcOrd="0" destOrd="0" parTransId="{464EE11B-CB2A-437D-A122-444A8F4E0CF2}" sibTransId="{8012013D-646F-468F-ADB5-C8DF79DF8B25}"/>
    <dgm:cxn modelId="{53F03839-F3AE-47D9-B7F9-4486B9AC367B}" type="presOf" srcId="{A05689BA-4D49-406B-BA97-2526E6657861}" destId="{6C52D9C5-E1FA-4EFE-8F7D-58D5837E9F47}" srcOrd="0" destOrd="0" presId="urn:microsoft.com/office/officeart/2005/8/layout/cycle7"/>
    <dgm:cxn modelId="{BF4F75B6-A06D-4A8E-A5F8-679738B570DC}" type="presOf" srcId="{1AEDCAA1-80AB-47D6-858D-56F001418E53}" destId="{8F0D73F7-6C6A-4F89-A084-7F2DC621C9A5}" srcOrd="1" destOrd="0" presId="urn:microsoft.com/office/officeart/2005/8/layout/cycle7"/>
    <dgm:cxn modelId="{491B5D00-0718-456C-BFFB-D340E1FAFB3E}" type="presOf" srcId="{8012013D-646F-468F-ADB5-C8DF79DF8B25}" destId="{1E19B7CB-7651-4516-9F0D-B2ACCC608225}" srcOrd="1" destOrd="0" presId="urn:microsoft.com/office/officeart/2005/8/layout/cycle7"/>
    <dgm:cxn modelId="{6D7F3A24-8FF3-4547-A888-3D7B9E1C760B}" type="presOf" srcId="{BA5A63EC-DC76-4B44-A05B-D63C75549C32}" destId="{23440D82-2FD2-4274-B3E3-C5C106F1A096}" srcOrd="0" destOrd="0" presId="urn:microsoft.com/office/officeart/2005/8/layout/cycle7"/>
    <dgm:cxn modelId="{7B77B930-4F3C-400B-A3FC-DF7F963FE74E}" srcId="{54908971-3BE3-4B57-8FB1-815E3A1C2619}" destId="{BA5A63EC-DC76-4B44-A05B-D63C75549C32}" srcOrd="1" destOrd="0" parTransId="{43A6CB3D-80BC-475B-A38E-F63A8BA64008}" sibTransId="{1AEDCAA1-80AB-47D6-858D-56F001418E53}"/>
    <dgm:cxn modelId="{10B596CF-DC73-45AB-97FE-4E5102E07F59}" type="presOf" srcId="{2D3FFFB2-BFE9-4D74-972C-7A9690A3EE88}" destId="{0B522857-042B-4B9F-A128-B23E752BC646}" srcOrd="1" destOrd="0" presId="urn:microsoft.com/office/officeart/2005/8/layout/cycle7"/>
    <dgm:cxn modelId="{7A0020FE-ABA1-4282-B7DF-26A067E801B4}" type="presOf" srcId="{2D3FFFB2-BFE9-4D74-972C-7A9690A3EE88}" destId="{3FD2C159-55BE-4370-9371-3210B12315BF}" srcOrd="0" destOrd="0" presId="urn:microsoft.com/office/officeart/2005/8/layout/cycle7"/>
    <dgm:cxn modelId="{9FCC968E-53CA-4E7F-9AF7-8B36A298CFCF}" srcId="{54908971-3BE3-4B57-8FB1-815E3A1C2619}" destId="{F107AF84-C4D9-468B-A0D3-4B321DB38C05}" srcOrd="2" destOrd="0" parTransId="{5643F6C7-A0F2-4125-9BE2-FBA4891EA876}" sibTransId="{2D3FFFB2-BFE9-4D74-972C-7A9690A3EE88}"/>
    <dgm:cxn modelId="{C08316BB-249B-47A9-97A8-D121D6404089}" srcId="{54908971-3BE3-4B57-8FB1-815E3A1C2619}" destId="{A05689BA-4D49-406B-BA97-2526E6657861}" srcOrd="3" destOrd="0" parTransId="{EDDE3559-550B-4A78-B394-96A8B17E4460}" sibTransId="{389747EE-9326-4EF0-90DB-2CEF335F1FC1}"/>
    <dgm:cxn modelId="{CE1BCDDF-5D0A-495A-AB19-CCD75A1C7D94}" type="presOf" srcId="{389747EE-9326-4EF0-90DB-2CEF335F1FC1}" destId="{B856D2C0-12B3-4FBB-B483-1FABEB4E40E5}" srcOrd="1" destOrd="0" presId="urn:microsoft.com/office/officeart/2005/8/layout/cycle7"/>
    <dgm:cxn modelId="{C117788F-5D84-495A-9EED-20342C625BFF}" type="presOf" srcId="{1AEDCAA1-80AB-47D6-858D-56F001418E53}" destId="{6747A25B-ED89-41A1-8B8A-D085EEE847D0}" srcOrd="0" destOrd="0" presId="urn:microsoft.com/office/officeart/2005/8/layout/cycle7"/>
    <dgm:cxn modelId="{90420F39-8244-4910-AACE-043EF3CDB2A3}" type="presOf" srcId="{F107AF84-C4D9-468B-A0D3-4B321DB38C05}" destId="{76BC9F8A-5E71-45DE-8459-B313BC5200B9}" srcOrd="0" destOrd="0" presId="urn:microsoft.com/office/officeart/2005/8/layout/cycle7"/>
    <dgm:cxn modelId="{4070E3BD-EA05-4506-B8C5-305408EAE70D}" type="presParOf" srcId="{B098806C-92F9-45CA-929E-27728ABA7392}" destId="{BB8BA114-1C60-4682-AA3B-8E06A734D681}" srcOrd="0" destOrd="0" presId="urn:microsoft.com/office/officeart/2005/8/layout/cycle7"/>
    <dgm:cxn modelId="{0709692D-DE88-46F4-AD50-73F88A17E3AF}" type="presParOf" srcId="{B098806C-92F9-45CA-929E-27728ABA7392}" destId="{DB6239A2-CEC0-4A93-A42A-86DBF87EB761}" srcOrd="1" destOrd="0" presId="urn:microsoft.com/office/officeart/2005/8/layout/cycle7"/>
    <dgm:cxn modelId="{5376BC9B-B702-441C-991D-A2C99197A544}" type="presParOf" srcId="{DB6239A2-CEC0-4A93-A42A-86DBF87EB761}" destId="{1E19B7CB-7651-4516-9F0D-B2ACCC608225}" srcOrd="0" destOrd="0" presId="urn:microsoft.com/office/officeart/2005/8/layout/cycle7"/>
    <dgm:cxn modelId="{A3801898-4DA1-4089-AF19-E56DA8812185}" type="presParOf" srcId="{B098806C-92F9-45CA-929E-27728ABA7392}" destId="{23440D82-2FD2-4274-B3E3-C5C106F1A096}" srcOrd="2" destOrd="0" presId="urn:microsoft.com/office/officeart/2005/8/layout/cycle7"/>
    <dgm:cxn modelId="{02C99DB5-CAF9-477C-B021-9D615F2382F6}" type="presParOf" srcId="{B098806C-92F9-45CA-929E-27728ABA7392}" destId="{6747A25B-ED89-41A1-8B8A-D085EEE847D0}" srcOrd="3" destOrd="0" presId="urn:microsoft.com/office/officeart/2005/8/layout/cycle7"/>
    <dgm:cxn modelId="{6B5B135C-36BB-4EAD-8C68-7716E0C4E24C}" type="presParOf" srcId="{6747A25B-ED89-41A1-8B8A-D085EEE847D0}" destId="{8F0D73F7-6C6A-4F89-A084-7F2DC621C9A5}" srcOrd="0" destOrd="0" presId="urn:microsoft.com/office/officeart/2005/8/layout/cycle7"/>
    <dgm:cxn modelId="{41C83F20-B340-42CA-B96D-0D0AC35DE4CF}" type="presParOf" srcId="{B098806C-92F9-45CA-929E-27728ABA7392}" destId="{76BC9F8A-5E71-45DE-8459-B313BC5200B9}" srcOrd="4" destOrd="0" presId="urn:microsoft.com/office/officeart/2005/8/layout/cycle7"/>
    <dgm:cxn modelId="{FE4CA668-D828-4B97-B643-CAF349F41FF2}" type="presParOf" srcId="{B098806C-92F9-45CA-929E-27728ABA7392}" destId="{3FD2C159-55BE-4370-9371-3210B12315BF}" srcOrd="5" destOrd="0" presId="urn:microsoft.com/office/officeart/2005/8/layout/cycle7"/>
    <dgm:cxn modelId="{955C4C91-A35E-44C7-A120-2A16F8CA364B}" type="presParOf" srcId="{3FD2C159-55BE-4370-9371-3210B12315BF}" destId="{0B522857-042B-4B9F-A128-B23E752BC646}" srcOrd="0" destOrd="0" presId="urn:microsoft.com/office/officeart/2005/8/layout/cycle7"/>
    <dgm:cxn modelId="{0F857831-4D1A-4CDC-93D0-498D12308D21}" type="presParOf" srcId="{B098806C-92F9-45CA-929E-27728ABA7392}" destId="{6C52D9C5-E1FA-4EFE-8F7D-58D5837E9F47}" srcOrd="6" destOrd="0" presId="urn:microsoft.com/office/officeart/2005/8/layout/cycle7"/>
    <dgm:cxn modelId="{553218AE-F378-42CF-A54B-E265D08331FD}" type="presParOf" srcId="{B098806C-92F9-45CA-929E-27728ABA7392}" destId="{10D1732F-906E-49AE-87FE-B5B0B9BCE4CE}" srcOrd="7" destOrd="0" presId="urn:microsoft.com/office/officeart/2005/8/layout/cycle7"/>
    <dgm:cxn modelId="{837329FB-BEFA-4437-97BC-E46467964661}" type="presParOf" srcId="{10D1732F-906E-49AE-87FE-B5B0B9BCE4CE}" destId="{B856D2C0-12B3-4FBB-B483-1FABEB4E40E5}" srcOrd="0" destOrd="0" presId="urn:microsoft.com/office/officeart/2005/8/layout/cycle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2EAB41-F716-452A-801F-9B96E1891A34}" type="doc">
      <dgm:prSet loTypeId="urn:microsoft.com/office/officeart/2005/8/layout/pyramid2" loCatId="pyramid" qsTypeId="urn:microsoft.com/office/officeart/2005/8/quickstyle/simple1" qsCatId="simple" csTypeId="urn:microsoft.com/office/officeart/2005/8/colors/accent1_2" csCatId="accent1" phldr="1"/>
      <dgm:spPr/>
    </dgm:pt>
    <dgm:pt modelId="{F804F396-17C2-4068-9481-5B5A3C8C0C7B}">
      <dgm:prSet phldrT="[Κείμενο]"/>
      <dgm:spPr>
        <a:ln>
          <a:solidFill>
            <a:srgbClr val="7030A0"/>
          </a:solidFill>
        </a:ln>
      </dgm:spPr>
      <dgm:t>
        <a:bodyPr/>
        <a:lstStyle/>
        <a:p>
          <a:r>
            <a:rPr kumimoji="0" lang="el-GR" b="0" i="0" u="none" strike="noStrike" cap="none" spc="0" normalizeH="0" baseline="0" noProof="0" dirty="0" smtClean="0">
              <a:ln>
                <a:noFill/>
              </a:ln>
              <a:solidFill>
                <a:srgbClr val="000000"/>
              </a:solidFill>
              <a:effectLst/>
              <a:uLnTx/>
              <a:uFillTx/>
              <a:latin typeface="Arial" pitchFamily="34" charset="0"/>
              <a:ea typeface="+mn-ea"/>
              <a:cs typeface="Arial" pitchFamily="34" charset="0"/>
            </a:rPr>
            <a:t>η ανάπτυξη των εννοιών </a:t>
          </a:r>
          <a:endParaRPr lang="el-GR" dirty="0"/>
        </a:p>
      </dgm:t>
    </dgm:pt>
    <dgm:pt modelId="{93BFC623-F150-4A28-854E-A70ABEC85B6F}" type="parTrans" cxnId="{7CED2D82-71ED-43B8-A1B8-7ED6D2AB9E00}">
      <dgm:prSet/>
      <dgm:spPr/>
      <dgm:t>
        <a:bodyPr/>
        <a:lstStyle/>
        <a:p>
          <a:endParaRPr lang="el-GR"/>
        </a:p>
      </dgm:t>
    </dgm:pt>
    <dgm:pt modelId="{686AE4F2-1AE4-46F7-B6D4-BE63E3AC362E}" type="sibTrans" cxnId="{7CED2D82-71ED-43B8-A1B8-7ED6D2AB9E00}">
      <dgm:prSet/>
      <dgm:spPr/>
      <dgm:t>
        <a:bodyPr/>
        <a:lstStyle/>
        <a:p>
          <a:endParaRPr lang="el-GR"/>
        </a:p>
      </dgm:t>
    </dgm:pt>
    <dgm:pt modelId="{CA494FFE-6424-4679-A6AE-6E9A40364C62}">
      <dgm:prSet phldrT="[Κείμενο]"/>
      <dgm:spPr>
        <a:ln>
          <a:solidFill>
            <a:srgbClr val="7030A0"/>
          </a:solidFill>
        </a:ln>
      </dgm:spPr>
      <dgm:t>
        <a:bodyPr/>
        <a:lstStyle/>
        <a:p>
          <a:r>
            <a:rPr kumimoji="0" lang="el-GR" b="1" i="0" u="none" strike="noStrike" cap="none" spc="0" normalizeH="0" baseline="0" noProof="0" dirty="0" smtClean="0">
              <a:ln>
                <a:noFill/>
              </a:ln>
              <a:solidFill>
                <a:srgbClr val="000000"/>
              </a:solidFill>
              <a:effectLst/>
              <a:uLnTx/>
              <a:uFillTx/>
              <a:latin typeface="Arial" pitchFamily="34" charset="0"/>
              <a:ea typeface="+mn-ea"/>
              <a:cs typeface="Arial" pitchFamily="34" charset="0"/>
            </a:rPr>
            <a:t>συνεχής διαδικασία αναδόμησης</a:t>
          </a:r>
          <a:r>
            <a:rPr kumimoji="0" lang="el-GR" b="0" i="0" u="none" strike="noStrike" cap="none" spc="0" normalizeH="0" baseline="0" noProof="0" dirty="0" smtClean="0">
              <a:ln>
                <a:noFill/>
              </a:ln>
              <a:solidFill>
                <a:srgbClr val="000000"/>
              </a:solidFill>
              <a:effectLst/>
              <a:uLnTx/>
              <a:uFillTx/>
              <a:latin typeface="Arial" pitchFamily="34" charset="0"/>
              <a:ea typeface="+mn-ea"/>
              <a:cs typeface="Arial" pitchFamily="34" charset="0"/>
            </a:rPr>
            <a:t> </a:t>
          </a:r>
          <a:endParaRPr lang="el-GR" dirty="0"/>
        </a:p>
      </dgm:t>
    </dgm:pt>
    <dgm:pt modelId="{1E459BE3-135E-474A-9B9B-F148796D3F8D}" type="parTrans" cxnId="{2505025D-44F7-41CC-9E0E-E9B0112A723D}">
      <dgm:prSet/>
      <dgm:spPr/>
      <dgm:t>
        <a:bodyPr/>
        <a:lstStyle/>
        <a:p>
          <a:endParaRPr lang="el-GR"/>
        </a:p>
      </dgm:t>
    </dgm:pt>
    <dgm:pt modelId="{EFDFB205-634B-4AB2-B865-7EF4E3099265}" type="sibTrans" cxnId="{2505025D-44F7-41CC-9E0E-E9B0112A723D}">
      <dgm:prSet/>
      <dgm:spPr/>
      <dgm:t>
        <a:bodyPr/>
        <a:lstStyle/>
        <a:p>
          <a:endParaRPr lang="el-GR"/>
        </a:p>
      </dgm:t>
    </dgm:pt>
    <dgm:pt modelId="{AC2184E4-0801-447E-9553-830BBAE723EE}">
      <dgm:prSet phldrT="[Κείμενο]"/>
      <dgm:spPr>
        <a:ln>
          <a:solidFill>
            <a:srgbClr val="7030A0"/>
          </a:solidFill>
        </a:ln>
      </dgm:spPr>
      <dgm:t>
        <a:bodyPr/>
        <a:lstStyle/>
        <a:p>
          <a:r>
            <a:rPr kumimoji="0" lang="el-GR" b="1" i="0" u="none" strike="noStrike" cap="none" spc="0" normalizeH="0" baseline="0" noProof="0" dirty="0" smtClean="0">
              <a:ln>
                <a:noFill/>
              </a:ln>
              <a:solidFill>
                <a:srgbClr val="000000"/>
              </a:solidFill>
              <a:effectLst/>
              <a:uLnTx/>
              <a:uFillTx/>
              <a:latin typeface="Arial" pitchFamily="34" charset="0"/>
              <a:ea typeface="+mn-ea"/>
              <a:cs typeface="Arial" pitchFamily="34" charset="0"/>
            </a:rPr>
            <a:t>ανάπλασης</a:t>
          </a:r>
          <a:r>
            <a:rPr kumimoji="0" lang="el-GR" b="0" i="0" u="none" strike="noStrike" cap="none" spc="0" normalizeH="0" baseline="0" noProof="0" dirty="0" smtClean="0">
              <a:ln>
                <a:noFill/>
              </a:ln>
              <a:solidFill>
                <a:srgbClr val="000000"/>
              </a:solidFill>
              <a:effectLst/>
              <a:uLnTx/>
              <a:uFillTx/>
              <a:latin typeface="Arial" pitchFamily="34" charset="0"/>
              <a:ea typeface="+mn-ea"/>
              <a:cs typeface="Arial" pitchFamily="34" charset="0"/>
            </a:rPr>
            <a:t> των ήδη υπαρχόντων </a:t>
          </a:r>
          <a:endParaRPr lang="el-GR" dirty="0"/>
        </a:p>
      </dgm:t>
    </dgm:pt>
    <dgm:pt modelId="{F5B9FD5A-30D0-431B-AD53-9E1E5EC0239D}" type="parTrans" cxnId="{969D4989-2BC2-46EB-8C3D-4BBEC42B9A77}">
      <dgm:prSet/>
      <dgm:spPr/>
      <dgm:t>
        <a:bodyPr/>
        <a:lstStyle/>
        <a:p>
          <a:endParaRPr lang="el-GR"/>
        </a:p>
      </dgm:t>
    </dgm:pt>
    <dgm:pt modelId="{410DFC97-4AAF-4C71-B9A5-247218987D65}" type="sibTrans" cxnId="{969D4989-2BC2-46EB-8C3D-4BBEC42B9A77}">
      <dgm:prSet/>
      <dgm:spPr/>
      <dgm:t>
        <a:bodyPr/>
        <a:lstStyle/>
        <a:p>
          <a:endParaRPr lang="el-GR"/>
        </a:p>
      </dgm:t>
    </dgm:pt>
    <dgm:pt modelId="{DD901ABE-53DF-47A3-8CF1-246035556060}" type="pres">
      <dgm:prSet presAssocID="{302EAB41-F716-452A-801F-9B96E1891A34}" presName="compositeShape" presStyleCnt="0">
        <dgm:presLayoutVars>
          <dgm:dir/>
          <dgm:resizeHandles/>
        </dgm:presLayoutVars>
      </dgm:prSet>
      <dgm:spPr/>
    </dgm:pt>
    <dgm:pt modelId="{9879DB51-2D11-43DE-8F98-B62BABCCEA30}" type="pres">
      <dgm:prSet presAssocID="{302EAB41-F716-452A-801F-9B96E1891A34}" presName="pyramid" presStyleLbl="node1" presStyleIdx="0" presStyleCnt="1"/>
      <dgm:spPr>
        <a:solidFill>
          <a:schemeClr val="accent2">
            <a:lumMod val="75000"/>
            <a:alpha val="71000"/>
          </a:schemeClr>
        </a:solidFill>
        <a:ln>
          <a:noFill/>
        </a:ln>
      </dgm:spPr>
    </dgm:pt>
    <dgm:pt modelId="{39C51751-7121-402F-BB13-7677D26C834D}" type="pres">
      <dgm:prSet presAssocID="{302EAB41-F716-452A-801F-9B96E1891A34}" presName="theList" presStyleCnt="0"/>
      <dgm:spPr/>
    </dgm:pt>
    <dgm:pt modelId="{ABBFD3ED-35A9-4F78-B677-DBE6918F8439}" type="pres">
      <dgm:prSet presAssocID="{F804F396-17C2-4068-9481-5B5A3C8C0C7B}" presName="aNode" presStyleLbl="fgAcc1" presStyleIdx="0" presStyleCnt="3" custLinFactY="-23494" custLinFactNeighborY="-100000">
        <dgm:presLayoutVars>
          <dgm:bulletEnabled val="1"/>
        </dgm:presLayoutVars>
      </dgm:prSet>
      <dgm:spPr/>
      <dgm:t>
        <a:bodyPr/>
        <a:lstStyle/>
        <a:p>
          <a:endParaRPr lang="el-GR"/>
        </a:p>
      </dgm:t>
    </dgm:pt>
    <dgm:pt modelId="{3D32E25D-998A-4F03-992B-4F8BB2BF6BCB}" type="pres">
      <dgm:prSet presAssocID="{F804F396-17C2-4068-9481-5B5A3C8C0C7B}" presName="aSpace" presStyleCnt="0"/>
      <dgm:spPr/>
    </dgm:pt>
    <dgm:pt modelId="{936B89C3-907F-415D-941C-400132DB0F26}" type="pres">
      <dgm:prSet presAssocID="{CA494FFE-6424-4679-A6AE-6E9A40364C62}" presName="aNode" presStyleLbl="fgAcc1" presStyleIdx="1" presStyleCnt="3" custLinFactY="-25880" custLinFactNeighborY="-100000">
        <dgm:presLayoutVars>
          <dgm:bulletEnabled val="1"/>
        </dgm:presLayoutVars>
      </dgm:prSet>
      <dgm:spPr/>
      <dgm:t>
        <a:bodyPr/>
        <a:lstStyle/>
        <a:p>
          <a:endParaRPr lang="el-GR"/>
        </a:p>
      </dgm:t>
    </dgm:pt>
    <dgm:pt modelId="{C761D3AA-AAF9-4EE2-8F56-400E963AB7AC}" type="pres">
      <dgm:prSet presAssocID="{CA494FFE-6424-4679-A6AE-6E9A40364C62}" presName="aSpace" presStyleCnt="0"/>
      <dgm:spPr/>
    </dgm:pt>
    <dgm:pt modelId="{1775D664-9AAB-457D-8BBB-12C54275C094}" type="pres">
      <dgm:prSet presAssocID="{AC2184E4-0801-447E-9553-830BBAE723EE}" presName="aNode" presStyleLbl="fgAcc1" presStyleIdx="2" presStyleCnt="3" custLinFactY="-28266" custLinFactNeighborY="-100000">
        <dgm:presLayoutVars>
          <dgm:bulletEnabled val="1"/>
        </dgm:presLayoutVars>
      </dgm:prSet>
      <dgm:spPr/>
      <dgm:t>
        <a:bodyPr/>
        <a:lstStyle/>
        <a:p>
          <a:endParaRPr lang="el-GR"/>
        </a:p>
      </dgm:t>
    </dgm:pt>
    <dgm:pt modelId="{8CB2AAC5-DCE2-428E-B841-174845714EE4}" type="pres">
      <dgm:prSet presAssocID="{AC2184E4-0801-447E-9553-830BBAE723EE}" presName="aSpace" presStyleCnt="0"/>
      <dgm:spPr/>
    </dgm:pt>
  </dgm:ptLst>
  <dgm:cxnLst>
    <dgm:cxn modelId="{969D4989-2BC2-46EB-8C3D-4BBEC42B9A77}" srcId="{302EAB41-F716-452A-801F-9B96E1891A34}" destId="{AC2184E4-0801-447E-9553-830BBAE723EE}" srcOrd="2" destOrd="0" parTransId="{F5B9FD5A-30D0-431B-AD53-9E1E5EC0239D}" sibTransId="{410DFC97-4AAF-4C71-B9A5-247218987D65}"/>
    <dgm:cxn modelId="{459FB2D0-509E-417A-A52C-3BF738B078AA}" type="presOf" srcId="{302EAB41-F716-452A-801F-9B96E1891A34}" destId="{DD901ABE-53DF-47A3-8CF1-246035556060}" srcOrd="0" destOrd="0" presId="urn:microsoft.com/office/officeart/2005/8/layout/pyramid2"/>
    <dgm:cxn modelId="{2505025D-44F7-41CC-9E0E-E9B0112A723D}" srcId="{302EAB41-F716-452A-801F-9B96E1891A34}" destId="{CA494FFE-6424-4679-A6AE-6E9A40364C62}" srcOrd="1" destOrd="0" parTransId="{1E459BE3-135E-474A-9B9B-F148796D3F8D}" sibTransId="{EFDFB205-634B-4AB2-B865-7EF4E3099265}"/>
    <dgm:cxn modelId="{17A77652-77FB-47AD-8103-5DD18D05F8BF}" type="presOf" srcId="{AC2184E4-0801-447E-9553-830BBAE723EE}" destId="{1775D664-9AAB-457D-8BBB-12C54275C094}" srcOrd="0" destOrd="0" presId="urn:microsoft.com/office/officeart/2005/8/layout/pyramid2"/>
    <dgm:cxn modelId="{5BED722F-F1BA-43DD-9879-CA1E6DB8F748}" type="presOf" srcId="{F804F396-17C2-4068-9481-5B5A3C8C0C7B}" destId="{ABBFD3ED-35A9-4F78-B677-DBE6918F8439}" srcOrd="0" destOrd="0" presId="urn:microsoft.com/office/officeart/2005/8/layout/pyramid2"/>
    <dgm:cxn modelId="{7CED2D82-71ED-43B8-A1B8-7ED6D2AB9E00}" srcId="{302EAB41-F716-452A-801F-9B96E1891A34}" destId="{F804F396-17C2-4068-9481-5B5A3C8C0C7B}" srcOrd="0" destOrd="0" parTransId="{93BFC623-F150-4A28-854E-A70ABEC85B6F}" sibTransId="{686AE4F2-1AE4-46F7-B6D4-BE63E3AC362E}"/>
    <dgm:cxn modelId="{BF2A3C66-BA37-4D16-9E66-80A6FC087F7B}" type="presOf" srcId="{CA494FFE-6424-4679-A6AE-6E9A40364C62}" destId="{936B89C3-907F-415D-941C-400132DB0F26}" srcOrd="0" destOrd="0" presId="urn:microsoft.com/office/officeart/2005/8/layout/pyramid2"/>
    <dgm:cxn modelId="{DFF7BFD1-64B0-4CD2-A538-AD35BC7948B6}" type="presParOf" srcId="{DD901ABE-53DF-47A3-8CF1-246035556060}" destId="{9879DB51-2D11-43DE-8F98-B62BABCCEA30}" srcOrd="0" destOrd="0" presId="urn:microsoft.com/office/officeart/2005/8/layout/pyramid2"/>
    <dgm:cxn modelId="{4AF6E6C3-9132-45CB-AAE9-A98A692DA460}" type="presParOf" srcId="{DD901ABE-53DF-47A3-8CF1-246035556060}" destId="{39C51751-7121-402F-BB13-7677D26C834D}" srcOrd="1" destOrd="0" presId="urn:microsoft.com/office/officeart/2005/8/layout/pyramid2"/>
    <dgm:cxn modelId="{0FA8FDAA-3821-486D-BF24-6425E8F73185}" type="presParOf" srcId="{39C51751-7121-402F-BB13-7677D26C834D}" destId="{ABBFD3ED-35A9-4F78-B677-DBE6918F8439}" srcOrd="0" destOrd="0" presId="urn:microsoft.com/office/officeart/2005/8/layout/pyramid2"/>
    <dgm:cxn modelId="{14E38890-B947-4C53-AE81-D0942CD5BA15}" type="presParOf" srcId="{39C51751-7121-402F-BB13-7677D26C834D}" destId="{3D32E25D-998A-4F03-992B-4F8BB2BF6BCB}" srcOrd="1" destOrd="0" presId="urn:microsoft.com/office/officeart/2005/8/layout/pyramid2"/>
    <dgm:cxn modelId="{80C8CB9F-13D5-4EC6-82AF-BE85DE140359}" type="presParOf" srcId="{39C51751-7121-402F-BB13-7677D26C834D}" destId="{936B89C3-907F-415D-941C-400132DB0F26}" srcOrd="2" destOrd="0" presId="urn:microsoft.com/office/officeart/2005/8/layout/pyramid2"/>
    <dgm:cxn modelId="{E1C55E50-262A-45A6-A2D0-0833FBA47F5C}" type="presParOf" srcId="{39C51751-7121-402F-BB13-7677D26C834D}" destId="{C761D3AA-AAF9-4EE2-8F56-400E963AB7AC}" srcOrd="3" destOrd="0" presId="urn:microsoft.com/office/officeart/2005/8/layout/pyramid2"/>
    <dgm:cxn modelId="{9BDB078F-7528-4A13-AE14-00717ABC05F8}" type="presParOf" srcId="{39C51751-7121-402F-BB13-7677D26C834D}" destId="{1775D664-9AAB-457D-8BBB-12C54275C094}" srcOrd="4" destOrd="0" presId="urn:microsoft.com/office/officeart/2005/8/layout/pyramid2"/>
    <dgm:cxn modelId="{4FE814ED-407D-43C5-8FD6-2472FE419E63}" type="presParOf" srcId="{39C51751-7121-402F-BB13-7677D26C834D}" destId="{8CB2AAC5-DCE2-428E-B841-174845714EE4}"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CDF4A8B-0F88-45B1-9626-8E6BDE998776}"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l-GR"/>
        </a:p>
      </dgm:t>
    </dgm:pt>
    <dgm:pt modelId="{1503BC8D-4C6B-4644-945E-227C58DB8CB7}">
      <dgm:prSet phldrT="[Κείμενο]" custT="1"/>
      <dgm:spPr/>
      <dgm:t>
        <a:bodyPr/>
        <a:lstStyle/>
        <a:p>
          <a:r>
            <a:rPr lang="el-GR" sz="2400" dirty="0" smtClean="0">
              <a:solidFill>
                <a:schemeClr val="tx1"/>
              </a:solidFill>
              <a:latin typeface="Times New Roman" pitchFamily="18" charset="0"/>
              <a:cs typeface="Times New Roman" pitchFamily="18" charset="0"/>
            </a:rPr>
            <a:t>Ερωτήσεις πολλαπλής επιλογής</a:t>
          </a:r>
          <a:endParaRPr lang="el-GR" sz="2400" dirty="0">
            <a:solidFill>
              <a:schemeClr val="tx1"/>
            </a:solidFill>
            <a:latin typeface="Times New Roman" pitchFamily="18" charset="0"/>
            <a:cs typeface="Times New Roman" pitchFamily="18" charset="0"/>
          </a:endParaRPr>
        </a:p>
      </dgm:t>
    </dgm:pt>
    <dgm:pt modelId="{683702F6-7291-460E-A426-C765DD9CA61E}" type="parTrans" cxnId="{0535EE56-AF2D-4A2B-A75B-09FBAFEE2751}">
      <dgm:prSet/>
      <dgm:spPr/>
      <dgm:t>
        <a:bodyPr/>
        <a:lstStyle/>
        <a:p>
          <a:endParaRPr lang="el-GR"/>
        </a:p>
      </dgm:t>
    </dgm:pt>
    <dgm:pt modelId="{3FDEB2B6-41E2-4BF3-9890-CBF5113A5E81}" type="sibTrans" cxnId="{0535EE56-AF2D-4A2B-A75B-09FBAFEE2751}">
      <dgm:prSet/>
      <dgm:spPr/>
      <dgm:t>
        <a:bodyPr/>
        <a:lstStyle/>
        <a:p>
          <a:endParaRPr lang="el-GR"/>
        </a:p>
      </dgm:t>
    </dgm:pt>
    <dgm:pt modelId="{A2043FB1-647A-4104-BC6E-6F68842CBCCB}">
      <dgm:prSet phldrT="[Κείμενο]" custT="1"/>
      <dgm:spPr/>
      <dgm:t>
        <a:bodyPr/>
        <a:lstStyle/>
        <a:p>
          <a:endParaRPr lang="el-GR" sz="2400" dirty="0" smtClean="0">
            <a:solidFill>
              <a:schemeClr val="tx1"/>
            </a:solidFill>
            <a:latin typeface="Times New Roman" pitchFamily="18" charset="0"/>
            <a:cs typeface="Times New Roman" pitchFamily="18" charset="0"/>
          </a:endParaRPr>
        </a:p>
        <a:p>
          <a:r>
            <a:rPr lang="en-US" sz="2400" dirty="0" smtClean="0">
              <a:solidFill>
                <a:schemeClr val="tx1"/>
              </a:solidFill>
              <a:latin typeface="Times New Roman" pitchFamily="18" charset="0"/>
              <a:cs typeface="Times New Roman" pitchFamily="18" charset="0"/>
            </a:rPr>
            <a:t>E</a:t>
          </a:r>
          <a:r>
            <a:rPr lang="el-GR" sz="2400" dirty="0" smtClean="0">
              <a:solidFill>
                <a:schemeClr val="tx1"/>
              </a:solidFill>
              <a:latin typeface="Times New Roman" pitchFamily="18" charset="0"/>
              <a:cs typeface="Times New Roman" pitchFamily="18" charset="0"/>
            </a:rPr>
            <a:t>ρωτήσεις διαζευκτικής απάντησης ή τύπου σωστό-λάθος</a:t>
          </a:r>
          <a:endParaRPr lang="el-GR" sz="2400" dirty="0">
            <a:solidFill>
              <a:schemeClr val="tx1"/>
            </a:solidFill>
            <a:latin typeface="Times New Roman" pitchFamily="18" charset="0"/>
            <a:cs typeface="Times New Roman" pitchFamily="18" charset="0"/>
          </a:endParaRPr>
        </a:p>
      </dgm:t>
    </dgm:pt>
    <dgm:pt modelId="{6A69A8CA-7A54-42D6-9454-FEFBD4B09992}" type="parTrans" cxnId="{12A2C1B7-98FF-41CF-BF7F-0E9A95BF52B8}">
      <dgm:prSet/>
      <dgm:spPr/>
      <dgm:t>
        <a:bodyPr/>
        <a:lstStyle/>
        <a:p>
          <a:endParaRPr lang="el-GR"/>
        </a:p>
      </dgm:t>
    </dgm:pt>
    <dgm:pt modelId="{10DF2089-82A0-405B-AD31-6A213DF6FCC9}" type="sibTrans" cxnId="{12A2C1B7-98FF-41CF-BF7F-0E9A95BF52B8}">
      <dgm:prSet/>
      <dgm:spPr/>
      <dgm:t>
        <a:bodyPr/>
        <a:lstStyle/>
        <a:p>
          <a:endParaRPr lang="el-GR"/>
        </a:p>
      </dgm:t>
    </dgm:pt>
    <dgm:pt modelId="{619588AD-07C2-451E-8618-FF218F92F446}">
      <dgm:prSet phldrT="[Κείμενο]" custT="1"/>
      <dgm:spPr/>
      <dgm:t>
        <a:bodyPr/>
        <a:lstStyle/>
        <a:p>
          <a:r>
            <a:rPr lang="en-US" sz="2400" dirty="0" smtClean="0">
              <a:solidFill>
                <a:schemeClr val="tx1"/>
              </a:solidFill>
              <a:latin typeface="Times New Roman" pitchFamily="18" charset="0"/>
              <a:cs typeface="Times New Roman" pitchFamily="18" charset="0"/>
            </a:rPr>
            <a:t>E</a:t>
          </a:r>
          <a:r>
            <a:rPr lang="el-GR" sz="2400" dirty="0" smtClean="0">
              <a:solidFill>
                <a:schemeClr val="tx1"/>
              </a:solidFill>
              <a:latin typeface="Times New Roman" pitchFamily="18" charset="0"/>
              <a:cs typeface="Times New Roman" pitchFamily="18" charset="0"/>
            </a:rPr>
            <a:t>ρωτήσεις συμπλήρωσης</a:t>
          </a:r>
          <a:endParaRPr lang="el-GR" sz="2400" dirty="0">
            <a:solidFill>
              <a:schemeClr val="tx1"/>
            </a:solidFill>
            <a:latin typeface="Times New Roman" pitchFamily="18" charset="0"/>
            <a:cs typeface="Times New Roman" pitchFamily="18" charset="0"/>
          </a:endParaRPr>
        </a:p>
      </dgm:t>
    </dgm:pt>
    <dgm:pt modelId="{2F9EFA17-AAF5-4BE0-886B-6D45662017CB}" type="parTrans" cxnId="{326E99D2-ADCE-448C-9ECD-4C5586A44BBC}">
      <dgm:prSet/>
      <dgm:spPr/>
      <dgm:t>
        <a:bodyPr/>
        <a:lstStyle/>
        <a:p>
          <a:endParaRPr lang="el-GR"/>
        </a:p>
      </dgm:t>
    </dgm:pt>
    <dgm:pt modelId="{77922345-E63F-4950-845A-8FC579F462EF}" type="sibTrans" cxnId="{326E99D2-ADCE-448C-9ECD-4C5586A44BBC}">
      <dgm:prSet/>
      <dgm:spPr/>
      <dgm:t>
        <a:bodyPr/>
        <a:lstStyle/>
        <a:p>
          <a:endParaRPr lang="el-GR"/>
        </a:p>
      </dgm:t>
    </dgm:pt>
    <dgm:pt modelId="{E7BFE400-3F3A-4F97-A14D-6C01D322334E}">
      <dgm:prSet phldrT="[Κείμενο]" custT="1"/>
      <dgm:spPr/>
      <dgm:t>
        <a:bodyPr/>
        <a:lstStyle/>
        <a:p>
          <a:r>
            <a:rPr lang="el-GR" sz="2400" dirty="0" smtClean="0">
              <a:solidFill>
                <a:schemeClr val="tx1"/>
              </a:solidFill>
              <a:latin typeface="Times New Roman" pitchFamily="18" charset="0"/>
              <a:cs typeface="Times New Roman" pitchFamily="18" charset="0"/>
            </a:rPr>
            <a:t>Ερωτήσεις σύζευξης</a:t>
          </a:r>
        </a:p>
        <a:p>
          <a:r>
            <a:rPr lang="el-GR" sz="2400" dirty="0" smtClean="0">
              <a:solidFill>
                <a:schemeClr val="tx1"/>
              </a:solidFill>
              <a:latin typeface="Times New Roman" pitchFamily="18" charset="0"/>
              <a:cs typeface="Times New Roman" pitchFamily="18" charset="0"/>
            </a:rPr>
            <a:t>Ερωτήσεις διάταξης</a:t>
          </a:r>
          <a:endParaRPr lang="el-GR" sz="2400" dirty="0">
            <a:solidFill>
              <a:schemeClr val="tx1"/>
            </a:solidFill>
            <a:latin typeface="Times New Roman" pitchFamily="18" charset="0"/>
            <a:cs typeface="Times New Roman" pitchFamily="18" charset="0"/>
          </a:endParaRPr>
        </a:p>
      </dgm:t>
    </dgm:pt>
    <dgm:pt modelId="{171E4D09-6DDC-4400-A1E2-81B0B4A588B2}" type="parTrans" cxnId="{1732FBDC-5D7B-42EE-B549-08A90DDC3DEF}">
      <dgm:prSet/>
      <dgm:spPr/>
      <dgm:t>
        <a:bodyPr/>
        <a:lstStyle/>
        <a:p>
          <a:endParaRPr lang="el-GR"/>
        </a:p>
      </dgm:t>
    </dgm:pt>
    <dgm:pt modelId="{ACDA4BB2-07DA-4746-94BC-8A2229FE2F11}" type="sibTrans" cxnId="{1732FBDC-5D7B-42EE-B549-08A90DDC3DEF}">
      <dgm:prSet/>
      <dgm:spPr/>
      <dgm:t>
        <a:bodyPr/>
        <a:lstStyle/>
        <a:p>
          <a:endParaRPr lang="el-GR"/>
        </a:p>
      </dgm:t>
    </dgm:pt>
    <dgm:pt modelId="{2C99D5FD-14A5-4EF3-8945-AE42E2461CB1}">
      <dgm:prSet phldrT="[Κείμενο]" phldr="1"/>
      <dgm:spPr/>
      <dgm:t>
        <a:bodyPr/>
        <a:lstStyle/>
        <a:p>
          <a:endParaRPr lang="el-GR" dirty="0"/>
        </a:p>
      </dgm:t>
    </dgm:pt>
    <dgm:pt modelId="{6D8DAC9A-3AAE-4020-98A9-39F23BCD86C9}" type="sibTrans" cxnId="{21ABC6AD-BA8A-4D6C-9A91-48A15D2FA702}">
      <dgm:prSet/>
      <dgm:spPr/>
      <dgm:t>
        <a:bodyPr/>
        <a:lstStyle/>
        <a:p>
          <a:endParaRPr lang="el-GR"/>
        </a:p>
      </dgm:t>
    </dgm:pt>
    <dgm:pt modelId="{62C34D4D-43CD-4A6D-8C33-90E43C718AAF}" type="parTrans" cxnId="{21ABC6AD-BA8A-4D6C-9A91-48A15D2FA702}">
      <dgm:prSet/>
      <dgm:spPr/>
      <dgm:t>
        <a:bodyPr/>
        <a:lstStyle/>
        <a:p>
          <a:endParaRPr lang="el-GR"/>
        </a:p>
      </dgm:t>
    </dgm:pt>
    <dgm:pt modelId="{9C006CA1-5902-4FF4-8551-8629CD1D128E}" type="pres">
      <dgm:prSet presAssocID="{7CDF4A8B-0F88-45B1-9626-8E6BDE998776}" presName="diagram" presStyleCnt="0">
        <dgm:presLayoutVars>
          <dgm:chMax val="1"/>
          <dgm:dir/>
          <dgm:animLvl val="ctr"/>
          <dgm:resizeHandles val="exact"/>
        </dgm:presLayoutVars>
      </dgm:prSet>
      <dgm:spPr/>
      <dgm:t>
        <a:bodyPr/>
        <a:lstStyle/>
        <a:p>
          <a:endParaRPr lang="el-GR"/>
        </a:p>
      </dgm:t>
    </dgm:pt>
    <dgm:pt modelId="{D6BDBA0E-9560-4FA1-8799-D29F69ED0A80}" type="pres">
      <dgm:prSet presAssocID="{7CDF4A8B-0F88-45B1-9626-8E6BDE998776}" presName="matrix" presStyleCnt="0"/>
      <dgm:spPr/>
    </dgm:pt>
    <dgm:pt modelId="{83DD4506-4815-4634-8207-6DDCB8D5429F}" type="pres">
      <dgm:prSet presAssocID="{7CDF4A8B-0F88-45B1-9626-8E6BDE998776}" presName="tile1" presStyleLbl="node1" presStyleIdx="0" presStyleCnt="4"/>
      <dgm:spPr/>
      <dgm:t>
        <a:bodyPr/>
        <a:lstStyle/>
        <a:p>
          <a:endParaRPr lang="el-GR"/>
        </a:p>
      </dgm:t>
    </dgm:pt>
    <dgm:pt modelId="{4A2F9509-12A3-47E0-9CC9-5B305AF5BE58}" type="pres">
      <dgm:prSet presAssocID="{7CDF4A8B-0F88-45B1-9626-8E6BDE998776}" presName="tile1text" presStyleLbl="node1" presStyleIdx="0" presStyleCnt="4">
        <dgm:presLayoutVars>
          <dgm:chMax val="0"/>
          <dgm:chPref val="0"/>
          <dgm:bulletEnabled val="1"/>
        </dgm:presLayoutVars>
      </dgm:prSet>
      <dgm:spPr/>
      <dgm:t>
        <a:bodyPr/>
        <a:lstStyle/>
        <a:p>
          <a:endParaRPr lang="el-GR"/>
        </a:p>
      </dgm:t>
    </dgm:pt>
    <dgm:pt modelId="{34965CD0-9B68-4ECC-8EF7-5CD3E7D2C9FB}" type="pres">
      <dgm:prSet presAssocID="{7CDF4A8B-0F88-45B1-9626-8E6BDE998776}" presName="tile2" presStyleLbl="node1" presStyleIdx="1" presStyleCnt="4"/>
      <dgm:spPr/>
      <dgm:t>
        <a:bodyPr/>
        <a:lstStyle/>
        <a:p>
          <a:endParaRPr lang="el-GR"/>
        </a:p>
      </dgm:t>
    </dgm:pt>
    <dgm:pt modelId="{47334BF2-5A9F-4A05-B344-C7B42F6E3B06}" type="pres">
      <dgm:prSet presAssocID="{7CDF4A8B-0F88-45B1-9626-8E6BDE998776}" presName="tile2text" presStyleLbl="node1" presStyleIdx="1" presStyleCnt="4">
        <dgm:presLayoutVars>
          <dgm:chMax val="0"/>
          <dgm:chPref val="0"/>
          <dgm:bulletEnabled val="1"/>
        </dgm:presLayoutVars>
      </dgm:prSet>
      <dgm:spPr/>
      <dgm:t>
        <a:bodyPr/>
        <a:lstStyle/>
        <a:p>
          <a:endParaRPr lang="el-GR"/>
        </a:p>
      </dgm:t>
    </dgm:pt>
    <dgm:pt modelId="{4063BBAA-1E80-4FB3-AEC2-183B0CF8820F}" type="pres">
      <dgm:prSet presAssocID="{7CDF4A8B-0F88-45B1-9626-8E6BDE998776}" presName="tile3" presStyleLbl="node1" presStyleIdx="2" presStyleCnt="4" custLinFactNeighborX="0" custLinFactNeighborY="1954"/>
      <dgm:spPr/>
      <dgm:t>
        <a:bodyPr/>
        <a:lstStyle/>
        <a:p>
          <a:endParaRPr lang="el-GR"/>
        </a:p>
      </dgm:t>
    </dgm:pt>
    <dgm:pt modelId="{67C60D6B-4FF7-4726-93AB-07BD8633733D}" type="pres">
      <dgm:prSet presAssocID="{7CDF4A8B-0F88-45B1-9626-8E6BDE998776}" presName="tile3text" presStyleLbl="node1" presStyleIdx="2" presStyleCnt="4">
        <dgm:presLayoutVars>
          <dgm:chMax val="0"/>
          <dgm:chPref val="0"/>
          <dgm:bulletEnabled val="1"/>
        </dgm:presLayoutVars>
      </dgm:prSet>
      <dgm:spPr/>
      <dgm:t>
        <a:bodyPr/>
        <a:lstStyle/>
        <a:p>
          <a:endParaRPr lang="el-GR"/>
        </a:p>
      </dgm:t>
    </dgm:pt>
    <dgm:pt modelId="{4C5EB175-1A95-4073-A2A6-104C7AAAEA73}" type="pres">
      <dgm:prSet presAssocID="{7CDF4A8B-0F88-45B1-9626-8E6BDE998776}" presName="tile4" presStyleLbl="node1" presStyleIdx="3" presStyleCnt="4" custLinFactNeighborX="1493" custLinFactNeighborY="-1562"/>
      <dgm:spPr/>
      <dgm:t>
        <a:bodyPr/>
        <a:lstStyle/>
        <a:p>
          <a:endParaRPr lang="el-GR"/>
        </a:p>
      </dgm:t>
    </dgm:pt>
    <dgm:pt modelId="{7A6A7216-3C04-4B00-9981-213D459E4906}" type="pres">
      <dgm:prSet presAssocID="{7CDF4A8B-0F88-45B1-9626-8E6BDE998776}" presName="tile4text" presStyleLbl="node1" presStyleIdx="3" presStyleCnt="4">
        <dgm:presLayoutVars>
          <dgm:chMax val="0"/>
          <dgm:chPref val="0"/>
          <dgm:bulletEnabled val="1"/>
        </dgm:presLayoutVars>
      </dgm:prSet>
      <dgm:spPr/>
      <dgm:t>
        <a:bodyPr/>
        <a:lstStyle/>
        <a:p>
          <a:endParaRPr lang="el-GR"/>
        </a:p>
      </dgm:t>
    </dgm:pt>
    <dgm:pt modelId="{7FAF0184-9A34-444F-89A7-63C03689E882}" type="pres">
      <dgm:prSet presAssocID="{7CDF4A8B-0F88-45B1-9626-8E6BDE998776}" presName="centerTile" presStyleLbl="fgShp" presStyleIdx="0" presStyleCnt="1" custFlipVert="1" custFlipHor="1" custScaleX="3786" custScaleY="4500">
        <dgm:presLayoutVars>
          <dgm:chMax val="0"/>
          <dgm:chPref val="0"/>
        </dgm:presLayoutVars>
      </dgm:prSet>
      <dgm:spPr/>
      <dgm:t>
        <a:bodyPr/>
        <a:lstStyle/>
        <a:p>
          <a:endParaRPr lang="el-GR"/>
        </a:p>
      </dgm:t>
    </dgm:pt>
  </dgm:ptLst>
  <dgm:cxnLst>
    <dgm:cxn modelId="{12A2C1B7-98FF-41CF-BF7F-0E9A95BF52B8}" srcId="{2C99D5FD-14A5-4EF3-8945-AE42E2461CB1}" destId="{A2043FB1-647A-4104-BC6E-6F68842CBCCB}" srcOrd="1" destOrd="0" parTransId="{6A69A8CA-7A54-42D6-9454-FEFBD4B09992}" sibTransId="{10DF2089-82A0-405B-AD31-6A213DF6FCC9}"/>
    <dgm:cxn modelId="{5FBB9561-D1D3-4D87-B53C-3A4CBA635E57}" type="presOf" srcId="{7CDF4A8B-0F88-45B1-9626-8E6BDE998776}" destId="{9C006CA1-5902-4FF4-8551-8629CD1D128E}" srcOrd="0" destOrd="0" presId="urn:microsoft.com/office/officeart/2005/8/layout/matrix1"/>
    <dgm:cxn modelId="{D414EBC8-5948-4556-B7FB-9CF2F7318DC1}" type="presOf" srcId="{1503BC8D-4C6B-4644-945E-227C58DB8CB7}" destId="{83DD4506-4815-4634-8207-6DDCB8D5429F}" srcOrd="0" destOrd="0" presId="urn:microsoft.com/office/officeart/2005/8/layout/matrix1"/>
    <dgm:cxn modelId="{273AAD86-EFE6-4074-A1C1-CA48B84FE24D}" type="presOf" srcId="{E7BFE400-3F3A-4F97-A14D-6C01D322334E}" destId="{7A6A7216-3C04-4B00-9981-213D459E4906}" srcOrd="1" destOrd="0" presId="urn:microsoft.com/office/officeart/2005/8/layout/matrix1"/>
    <dgm:cxn modelId="{11D7FA36-6252-47D1-9D5D-39545BE51292}" type="presOf" srcId="{619588AD-07C2-451E-8618-FF218F92F446}" destId="{4063BBAA-1E80-4FB3-AEC2-183B0CF8820F}" srcOrd="0" destOrd="0" presId="urn:microsoft.com/office/officeart/2005/8/layout/matrix1"/>
    <dgm:cxn modelId="{21ABC6AD-BA8A-4D6C-9A91-48A15D2FA702}" srcId="{7CDF4A8B-0F88-45B1-9626-8E6BDE998776}" destId="{2C99D5FD-14A5-4EF3-8945-AE42E2461CB1}" srcOrd="0" destOrd="0" parTransId="{62C34D4D-43CD-4A6D-8C33-90E43C718AAF}" sibTransId="{6D8DAC9A-3AAE-4020-98A9-39F23BCD86C9}"/>
    <dgm:cxn modelId="{C5B55CF8-7973-4097-BC1D-4EE8C9890578}" type="presOf" srcId="{1503BC8D-4C6B-4644-945E-227C58DB8CB7}" destId="{4A2F9509-12A3-47E0-9CC9-5B305AF5BE58}" srcOrd="1" destOrd="0" presId="urn:microsoft.com/office/officeart/2005/8/layout/matrix1"/>
    <dgm:cxn modelId="{326E99D2-ADCE-448C-9ECD-4C5586A44BBC}" srcId="{2C99D5FD-14A5-4EF3-8945-AE42E2461CB1}" destId="{619588AD-07C2-451E-8618-FF218F92F446}" srcOrd="2" destOrd="0" parTransId="{2F9EFA17-AAF5-4BE0-886B-6D45662017CB}" sibTransId="{77922345-E63F-4950-845A-8FC579F462EF}"/>
    <dgm:cxn modelId="{1E5535A6-D38C-483F-9265-2313EECFB5CB}" type="presOf" srcId="{E7BFE400-3F3A-4F97-A14D-6C01D322334E}" destId="{4C5EB175-1A95-4073-A2A6-104C7AAAEA73}" srcOrd="0" destOrd="0" presId="urn:microsoft.com/office/officeart/2005/8/layout/matrix1"/>
    <dgm:cxn modelId="{1732FBDC-5D7B-42EE-B549-08A90DDC3DEF}" srcId="{2C99D5FD-14A5-4EF3-8945-AE42E2461CB1}" destId="{E7BFE400-3F3A-4F97-A14D-6C01D322334E}" srcOrd="3" destOrd="0" parTransId="{171E4D09-6DDC-4400-A1E2-81B0B4A588B2}" sibTransId="{ACDA4BB2-07DA-4746-94BC-8A2229FE2F11}"/>
    <dgm:cxn modelId="{9B6B8CE0-8278-43AE-8D4E-8D7B4E3C54A2}" type="presOf" srcId="{619588AD-07C2-451E-8618-FF218F92F446}" destId="{67C60D6B-4FF7-4726-93AB-07BD8633733D}" srcOrd="1" destOrd="0" presId="urn:microsoft.com/office/officeart/2005/8/layout/matrix1"/>
    <dgm:cxn modelId="{D632C5DF-C784-4CAA-8421-B30F61187AB8}" type="presOf" srcId="{A2043FB1-647A-4104-BC6E-6F68842CBCCB}" destId="{47334BF2-5A9F-4A05-B344-C7B42F6E3B06}" srcOrd="1" destOrd="0" presId="urn:microsoft.com/office/officeart/2005/8/layout/matrix1"/>
    <dgm:cxn modelId="{0535EE56-AF2D-4A2B-A75B-09FBAFEE2751}" srcId="{2C99D5FD-14A5-4EF3-8945-AE42E2461CB1}" destId="{1503BC8D-4C6B-4644-945E-227C58DB8CB7}" srcOrd="0" destOrd="0" parTransId="{683702F6-7291-460E-A426-C765DD9CA61E}" sibTransId="{3FDEB2B6-41E2-4BF3-9890-CBF5113A5E81}"/>
    <dgm:cxn modelId="{C5CDFA5D-BB85-466C-AD99-860E7A389671}" type="presOf" srcId="{2C99D5FD-14A5-4EF3-8945-AE42E2461CB1}" destId="{7FAF0184-9A34-444F-89A7-63C03689E882}" srcOrd="0" destOrd="0" presId="urn:microsoft.com/office/officeart/2005/8/layout/matrix1"/>
    <dgm:cxn modelId="{D4F512BF-5062-4B8E-BFD8-DA70C040BFD6}" type="presOf" srcId="{A2043FB1-647A-4104-BC6E-6F68842CBCCB}" destId="{34965CD0-9B68-4ECC-8EF7-5CD3E7D2C9FB}" srcOrd="0" destOrd="0" presId="urn:microsoft.com/office/officeart/2005/8/layout/matrix1"/>
    <dgm:cxn modelId="{FBE66C28-BC50-4F2A-B7AA-1C6950A316A8}" type="presParOf" srcId="{9C006CA1-5902-4FF4-8551-8629CD1D128E}" destId="{D6BDBA0E-9560-4FA1-8799-D29F69ED0A80}" srcOrd="0" destOrd="0" presId="urn:microsoft.com/office/officeart/2005/8/layout/matrix1"/>
    <dgm:cxn modelId="{F4AD171D-DF3F-4ABF-A398-3E6A447DC60D}" type="presParOf" srcId="{D6BDBA0E-9560-4FA1-8799-D29F69ED0A80}" destId="{83DD4506-4815-4634-8207-6DDCB8D5429F}" srcOrd="0" destOrd="0" presId="urn:microsoft.com/office/officeart/2005/8/layout/matrix1"/>
    <dgm:cxn modelId="{C7A4DBB0-EF9D-4BC8-B28B-0ACA13CF3DFE}" type="presParOf" srcId="{D6BDBA0E-9560-4FA1-8799-D29F69ED0A80}" destId="{4A2F9509-12A3-47E0-9CC9-5B305AF5BE58}" srcOrd="1" destOrd="0" presId="urn:microsoft.com/office/officeart/2005/8/layout/matrix1"/>
    <dgm:cxn modelId="{5AD627AB-CC4F-497A-840B-834930F9E9F7}" type="presParOf" srcId="{D6BDBA0E-9560-4FA1-8799-D29F69ED0A80}" destId="{34965CD0-9B68-4ECC-8EF7-5CD3E7D2C9FB}" srcOrd="2" destOrd="0" presId="urn:microsoft.com/office/officeart/2005/8/layout/matrix1"/>
    <dgm:cxn modelId="{F8BE47EC-3897-4F58-BB22-3E11B085E0EA}" type="presParOf" srcId="{D6BDBA0E-9560-4FA1-8799-D29F69ED0A80}" destId="{47334BF2-5A9F-4A05-B344-C7B42F6E3B06}" srcOrd="3" destOrd="0" presId="urn:microsoft.com/office/officeart/2005/8/layout/matrix1"/>
    <dgm:cxn modelId="{C1BD2972-D9AA-4AC4-8203-AF77D3AEDA2C}" type="presParOf" srcId="{D6BDBA0E-9560-4FA1-8799-D29F69ED0A80}" destId="{4063BBAA-1E80-4FB3-AEC2-183B0CF8820F}" srcOrd="4" destOrd="0" presId="urn:microsoft.com/office/officeart/2005/8/layout/matrix1"/>
    <dgm:cxn modelId="{992E4787-1C35-45FF-8CB7-C9CC002F56A6}" type="presParOf" srcId="{D6BDBA0E-9560-4FA1-8799-D29F69ED0A80}" destId="{67C60D6B-4FF7-4726-93AB-07BD8633733D}" srcOrd="5" destOrd="0" presId="urn:microsoft.com/office/officeart/2005/8/layout/matrix1"/>
    <dgm:cxn modelId="{16C8A731-2A76-4AFD-80B3-946EED4CC687}" type="presParOf" srcId="{D6BDBA0E-9560-4FA1-8799-D29F69ED0A80}" destId="{4C5EB175-1A95-4073-A2A6-104C7AAAEA73}" srcOrd="6" destOrd="0" presId="urn:microsoft.com/office/officeart/2005/8/layout/matrix1"/>
    <dgm:cxn modelId="{3FD50F0D-9DFF-4B80-87EB-DE977143E8B0}" type="presParOf" srcId="{D6BDBA0E-9560-4FA1-8799-D29F69ED0A80}" destId="{7A6A7216-3C04-4B00-9981-213D459E4906}" srcOrd="7" destOrd="0" presId="urn:microsoft.com/office/officeart/2005/8/layout/matrix1"/>
    <dgm:cxn modelId="{722342D4-6F3E-46AF-A253-24C0ACCC958C}" type="presParOf" srcId="{9C006CA1-5902-4FF4-8551-8629CD1D128E}" destId="{7FAF0184-9A34-444F-89A7-63C03689E882}"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371878F0-F2D9-487A-95BF-ED9925784F41}" type="doc">
      <dgm:prSet loTypeId="urn:microsoft.com/office/officeart/2005/8/layout/lProcess3" loCatId="process" qsTypeId="urn:microsoft.com/office/officeart/2005/8/quickstyle/3d2#7" qsCatId="3D" csTypeId="urn:microsoft.com/office/officeart/2005/8/colors/colorful1#1" csCatId="colorful" phldr="1"/>
      <dgm:spPr/>
      <dgm:t>
        <a:bodyPr/>
        <a:lstStyle/>
        <a:p>
          <a:endParaRPr lang="el-GR"/>
        </a:p>
      </dgm:t>
    </dgm:pt>
    <dgm:pt modelId="{A213C614-F256-4931-AF88-E48DFD99C7C8}">
      <dgm:prSet custT="1"/>
      <dgm:spPr/>
      <dgm:t>
        <a:bodyPr/>
        <a:lstStyle/>
        <a:p>
          <a:pPr rtl="0"/>
          <a:r>
            <a:rPr lang="el-GR" sz="2400" dirty="0" smtClean="0">
              <a:effectLst>
                <a:glow rad="228600">
                  <a:schemeClr val="accent6">
                    <a:satMod val="175000"/>
                    <a:alpha val="40000"/>
                  </a:schemeClr>
                </a:glow>
              </a:effectLst>
            </a:rPr>
            <a:t>Εγκυρότητα</a:t>
          </a:r>
          <a:endParaRPr lang="el-GR" sz="2400" dirty="0">
            <a:effectLst>
              <a:glow rad="228600">
                <a:schemeClr val="accent6">
                  <a:satMod val="175000"/>
                  <a:alpha val="40000"/>
                </a:schemeClr>
              </a:glow>
            </a:effectLst>
          </a:endParaRPr>
        </a:p>
      </dgm:t>
    </dgm:pt>
    <dgm:pt modelId="{037A628D-9687-45AE-915D-BDF5BCAF53D7}" type="parTrans" cxnId="{2455C1D3-5510-44CC-9868-58109542B12E}">
      <dgm:prSet/>
      <dgm:spPr/>
      <dgm:t>
        <a:bodyPr/>
        <a:lstStyle/>
        <a:p>
          <a:endParaRPr lang="el-GR"/>
        </a:p>
      </dgm:t>
    </dgm:pt>
    <dgm:pt modelId="{E22BD300-D7D8-4644-AA55-33417EB3221B}" type="sibTrans" cxnId="{2455C1D3-5510-44CC-9868-58109542B12E}">
      <dgm:prSet/>
      <dgm:spPr/>
      <dgm:t>
        <a:bodyPr/>
        <a:lstStyle/>
        <a:p>
          <a:endParaRPr lang="el-GR"/>
        </a:p>
      </dgm:t>
    </dgm:pt>
    <dgm:pt modelId="{D76D2A71-8B20-4336-AF3A-6DA869953F30}">
      <dgm:prSet custT="1"/>
      <dgm:spPr/>
      <dgm:t>
        <a:bodyPr/>
        <a:lstStyle/>
        <a:p>
          <a:pPr rtl="0"/>
          <a:r>
            <a:rPr lang="el-GR" sz="2400" dirty="0" smtClean="0">
              <a:effectLst>
                <a:glow rad="228600">
                  <a:schemeClr val="accent6">
                    <a:satMod val="175000"/>
                    <a:alpha val="40000"/>
                  </a:schemeClr>
                </a:glow>
              </a:effectLst>
            </a:rPr>
            <a:t>Αξιοπιστία </a:t>
          </a:r>
          <a:endParaRPr lang="el-GR" sz="2400" dirty="0">
            <a:effectLst>
              <a:glow rad="228600">
                <a:schemeClr val="accent6">
                  <a:satMod val="175000"/>
                  <a:alpha val="40000"/>
                </a:schemeClr>
              </a:glow>
            </a:effectLst>
          </a:endParaRPr>
        </a:p>
      </dgm:t>
    </dgm:pt>
    <dgm:pt modelId="{4898F6A8-D7CD-417A-A654-C9F05BECCC9D}" type="parTrans" cxnId="{2D77B2E8-2E66-4465-B9DD-2FD1A3F19568}">
      <dgm:prSet/>
      <dgm:spPr/>
      <dgm:t>
        <a:bodyPr/>
        <a:lstStyle/>
        <a:p>
          <a:endParaRPr lang="el-GR"/>
        </a:p>
      </dgm:t>
    </dgm:pt>
    <dgm:pt modelId="{62FCA5AD-42BC-43EA-8452-69FED5E3CAE9}" type="sibTrans" cxnId="{2D77B2E8-2E66-4465-B9DD-2FD1A3F19568}">
      <dgm:prSet/>
      <dgm:spPr/>
      <dgm:t>
        <a:bodyPr/>
        <a:lstStyle/>
        <a:p>
          <a:endParaRPr lang="el-GR"/>
        </a:p>
      </dgm:t>
    </dgm:pt>
    <dgm:pt modelId="{66F19CD8-BE73-4876-BB4F-DDB389ACAAFE}">
      <dgm:prSet custT="1"/>
      <dgm:spPr/>
      <dgm:t>
        <a:bodyPr/>
        <a:lstStyle/>
        <a:p>
          <a:pPr rtl="0"/>
          <a:r>
            <a:rPr lang="el-GR" sz="2400" dirty="0" smtClean="0">
              <a:effectLst>
                <a:glow rad="228600">
                  <a:schemeClr val="accent6">
                    <a:satMod val="175000"/>
                    <a:alpha val="40000"/>
                  </a:schemeClr>
                </a:glow>
              </a:effectLst>
            </a:rPr>
            <a:t>Αντικειμενικότητα</a:t>
          </a:r>
          <a:endParaRPr lang="el-GR" sz="2400" dirty="0">
            <a:effectLst>
              <a:glow rad="228600">
                <a:schemeClr val="accent6">
                  <a:satMod val="175000"/>
                  <a:alpha val="40000"/>
                </a:schemeClr>
              </a:glow>
            </a:effectLst>
          </a:endParaRPr>
        </a:p>
      </dgm:t>
    </dgm:pt>
    <dgm:pt modelId="{391CE037-F706-4E26-9F48-AA1DFFC65937}" type="parTrans" cxnId="{98E5866A-A9CE-4F4F-853D-6D8FCCBB6E38}">
      <dgm:prSet/>
      <dgm:spPr/>
      <dgm:t>
        <a:bodyPr/>
        <a:lstStyle/>
        <a:p>
          <a:endParaRPr lang="el-GR"/>
        </a:p>
      </dgm:t>
    </dgm:pt>
    <dgm:pt modelId="{376B15E4-173A-4444-977D-C734476D88B7}" type="sibTrans" cxnId="{98E5866A-A9CE-4F4F-853D-6D8FCCBB6E38}">
      <dgm:prSet/>
      <dgm:spPr/>
      <dgm:t>
        <a:bodyPr/>
        <a:lstStyle/>
        <a:p>
          <a:endParaRPr lang="el-GR"/>
        </a:p>
      </dgm:t>
    </dgm:pt>
    <dgm:pt modelId="{3DDE723A-014F-434F-93AF-FBC129AB69C4}">
      <dgm:prSet custT="1"/>
      <dgm:spPr/>
      <dgm:t>
        <a:bodyPr/>
        <a:lstStyle/>
        <a:p>
          <a:pPr rtl="0"/>
          <a:r>
            <a:rPr lang="el-GR" sz="2400" dirty="0" smtClean="0">
              <a:effectLst>
                <a:glow rad="228600">
                  <a:schemeClr val="accent6">
                    <a:satMod val="175000"/>
                    <a:alpha val="40000"/>
                  </a:schemeClr>
                </a:glow>
              </a:effectLst>
            </a:rPr>
            <a:t>Διακριτότητα</a:t>
          </a:r>
          <a:endParaRPr lang="el-GR" sz="2400" dirty="0">
            <a:effectLst>
              <a:glow rad="228600">
                <a:schemeClr val="accent6">
                  <a:satMod val="175000"/>
                  <a:alpha val="40000"/>
                </a:schemeClr>
              </a:glow>
            </a:effectLst>
          </a:endParaRPr>
        </a:p>
      </dgm:t>
    </dgm:pt>
    <dgm:pt modelId="{614266CC-55B4-48AC-BC1E-3A74FE9F7274}" type="parTrans" cxnId="{32CE8634-8D23-4420-B93F-EA78BC6F45A7}">
      <dgm:prSet/>
      <dgm:spPr/>
      <dgm:t>
        <a:bodyPr/>
        <a:lstStyle/>
        <a:p>
          <a:endParaRPr lang="el-GR"/>
        </a:p>
      </dgm:t>
    </dgm:pt>
    <dgm:pt modelId="{301A818C-5E12-4D1B-AE16-286C176296BF}" type="sibTrans" cxnId="{32CE8634-8D23-4420-B93F-EA78BC6F45A7}">
      <dgm:prSet/>
      <dgm:spPr/>
      <dgm:t>
        <a:bodyPr/>
        <a:lstStyle/>
        <a:p>
          <a:endParaRPr lang="el-GR"/>
        </a:p>
      </dgm:t>
    </dgm:pt>
    <dgm:pt modelId="{BBEB2D6E-BDCC-4A7B-BA3E-A52347E80D0E}">
      <dgm:prSet custT="1"/>
      <dgm:spPr/>
      <dgm:t>
        <a:bodyPr/>
        <a:lstStyle/>
        <a:p>
          <a:pPr rtl="0"/>
          <a:r>
            <a:rPr lang="el-GR" sz="2400" dirty="0" smtClean="0">
              <a:effectLst>
                <a:glow rad="228600">
                  <a:schemeClr val="accent6">
                    <a:satMod val="175000"/>
                    <a:alpha val="40000"/>
                  </a:schemeClr>
                </a:glow>
              </a:effectLst>
            </a:rPr>
            <a:t>Πρακτικότητα </a:t>
          </a:r>
          <a:endParaRPr lang="el-GR" sz="2400" dirty="0">
            <a:effectLst>
              <a:glow rad="228600">
                <a:schemeClr val="accent6">
                  <a:satMod val="175000"/>
                  <a:alpha val="40000"/>
                </a:schemeClr>
              </a:glow>
            </a:effectLst>
          </a:endParaRPr>
        </a:p>
      </dgm:t>
    </dgm:pt>
    <dgm:pt modelId="{6EB0DEE2-A84B-4303-BBC8-3939A08A323F}" type="parTrans" cxnId="{652E1ADC-F151-4FE4-8207-1F717205CEC1}">
      <dgm:prSet/>
      <dgm:spPr/>
      <dgm:t>
        <a:bodyPr/>
        <a:lstStyle/>
        <a:p>
          <a:endParaRPr lang="el-GR"/>
        </a:p>
      </dgm:t>
    </dgm:pt>
    <dgm:pt modelId="{22C758E9-9556-4327-834E-2B6C49DD1F1A}" type="sibTrans" cxnId="{652E1ADC-F151-4FE4-8207-1F717205CEC1}">
      <dgm:prSet/>
      <dgm:spPr/>
      <dgm:t>
        <a:bodyPr/>
        <a:lstStyle/>
        <a:p>
          <a:endParaRPr lang="el-GR"/>
        </a:p>
      </dgm:t>
    </dgm:pt>
    <dgm:pt modelId="{9CBB31C6-825C-4F4B-880B-0592137971CE}">
      <dgm:prSet custT="1"/>
      <dgm:spPr/>
      <dgm:t>
        <a:bodyPr/>
        <a:lstStyle/>
        <a:p>
          <a:pPr rtl="0"/>
          <a:r>
            <a:rPr lang="el-GR" sz="2400" dirty="0" smtClean="0">
              <a:effectLst>
                <a:glow rad="228600">
                  <a:schemeClr val="accent6">
                    <a:satMod val="175000"/>
                    <a:alpha val="40000"/>
                  </a:schemeClr>
                </a:glow>
              </a:effectLst>
            </a:rPr>
            <a:t>Ευκολία - Δυσκολία</a:t>
          </a:r>
          <a:endParaRPr lang="el-GR" sz="2400" dirty="0">
            <a:effectLst>
              <a:glow rad="228600">
                <a:schemeClr val="accent6">
                  <a:satMod val="175000"/>
                  <a:alpha val="40000"/>
                </a:schemeClr>
              </a:glow>
            </a:effectLst>
          </a:endParaRPr>
        </a:p>
      </dgm:t>
    </dgm:pt>
    <dgm:pt modelId="{2C0AFB43-D70A-4EEF-8319-00459A39901F}" type="parTrans" cxnId="{D2AEAC75-0E33-4C42-B92C-7434D4C39A70}">
      <dgm:prSet/>
      <dgm:spPr/>
      <dgm:t>
        <a:bodyPr/>
        <a:lstStyle/>
        <a:p>
          <a:endParaRPr lang="el-GR"/>
        </a:p>
      </dgm:t>
    </dgm:pt>
    <dgm:pt modelId="{2BCB9024-2679-48E9-93F3-F786EB5284B5}" type="sibTrans" cxnId="{D2AEAC75-0E33-4C42-B92C-7434D4C39A70}">
      <dgm:prSet/>
      <dgm:spPr/>
      <dgm:t>
        <a:bodyPr/>
        <a:lstStyle/>
        <a:p>
          <a:endParaRPr lang="el-GR"/>
        </a:p>
      </dgm:t>
    </dgm:pt>
    <dgm:pt modelId="{9F72802C-0146-4BCE-A663-6A3061F6C63E}" type="pres">
      <dgm:prSet presAssocID="{371878F0-F2D9-487A-95BF-ED9925784F41}" presName="Name0" presStyleCnt="0">
        <dgm:presLayoutVars>
          <dgm:chPref val="3"/>
          <dgm:dir/>
          <dgm:animLvl val="lvl"/>
          <dgm:resizeHandles/>
        </dgm:presLayoutVars>
      </dgm:prSet>
      <dgm:spPr/>
      <dgm:t>
        <a:bodyPr/>
        <a:lstStyle/>
        <a:p>
          <a:endParaRPr lang="el-GR"/>
        </a:p>
      </dgm:t>
    </dgm:pt>
    <dgm:pt modelId="{6342E2D3-ED36-457C-9DB5-A80F93AF34CB}" type="pres">
      <dgm:prSet presAssocID="{A213C614-F256-4931-AF88-E48DFD99C7C8}" presName="horFlow" presStyleCnt="0"/>
      <dgm:spPr/>
      <dgm:t>
        <a:bodyPr/>
        <a:lstStyle/>
        <a:p>
          <a:endParaRPr lang="el-GR"/>
        </a:p>
      </dgm:t>
    </dgm:pt>
    <dgm:pt modelId="{523A8F02-3643-4F3D-9AFA-6BFBAE81B964}" type="pres">
      <dgm:prSet presAssocID="{A213C614-F256-4931-AF88-E48DFD99C7C8}" presName="bigChev" presStyleLbl="node1" presStyleIdx="0" presStyleCnt="6" custScaleX="118102"/>
      <dgm:spPr/>
      <dgm:t>
        <a:bodyPr/>
        <a:lstStyle/>
        <a:p>
          <a:endParaRPr lang="el-GR"/>
        </a:p>
      </dgm:t>
    </dgm:pt>
    <dgm:pt modelId="{6EA75F02-B95F-4987-8EA4-26D12BF649F2}" type="pres">
      <dgm:prSet presAssocID="{A213C614-F256-4931-AF88-E48DFD99C7C8}" presName="vSp" presStyleCnt="0"/>
      <dgm:spPr/>
      <dgm:t>
        <a:bodyPr/>
        <a:lstStyle/>
        <a:p>
          <a:endParaRPr lang="el-GR"/>
        </a:p>
      </dgm:t>
    </dgm:pt>
    <dgm:pt modelId="{50EF5516-55C4-4BA1-85D3-4E4604756A68}" type="pres">
      <dgm:prSet presAssocID="{D76D2A71-8B20-4336-AF3A-6DA869953F30}" presName="horFlow" presStyleCnt="0"/>
      <dgm:spPr/>
      <dgm:t>
        <a:bodyPr/>
        <a:lstStyle/>
        <a:p>
          <a:endParaRPr lang="el-GR"/>
        </a:p>
      </dgm:t>
    </dgm:pt>
    <dgm:pt modelId="{EE4E44EA-CE8F-4816-A784-5F37CC9CF501}" type="pres">
      <dgm:prSet presAssocID="{D76D2A71-8B20-4336-AF3A-6DA869953F30}" presName="bigChev" presStyleLbl="node1" presStyleIdx="1" presStyleCnt="6" custScaleX="120114"/>
      <dgm:spPr/>
      <dgm:t>
        <a:bodyPr/>
        <a:lstStyle/>
        <a:p>
          <a:endParaRPr lang="el-GR"/>
        </a:p>
      </dgm:t>
    </dgm:pt>
    <dgm:pt modelId="{AA876238-299E-4F81-8293-8F6200134A89}" type="pres">
      <dgm:prSet presAssocID="{D76D2A71-8B20-4336-AF3A-6DA869953F30}" presName="vSp" presStyleCnt="0"/>
      <dgm:spPr/>
      <dgm:t>
        <a:bodyPr/>
        <a:lstStyle/>
        <a:p>
          <a:endParaRPr lang="el-GR"/>
        </a:p>
      </dgm:t>
    </dgm:pt>
    <dgm:pt modelId="{74DE584E-82E5-4CCC-B3D2-8A6819D38907}" type="pres">
      <dgm:prSet presAssocID="{66F19CD8-BE73-4876-BB4F-DDB389ACAAFE}" presName="horFlow" presStyleCnt="0"/>
      <dgm:spPr/>
      <dgm:t>
        <a:bodyPr/>
        <a:lstStyle/>
        <a:p>
          <a:endParaRPr lang="el-GR"/>
        </a:p>
      </dgm:t>
    </dgm:pt>
    <dgm:pt modelId="{95959CDD-7064-4461-BE75-FE115D39D7AB}" type="pres">
      <dgm:prSet presAssocID="{66F19CD8-BE73-4876-BB4F-DDB389ACAAFE}" presName="bigChev" presStyleLbl="node1" presStyleIdx="2" presStyleCnt="6" custScaleX="150076"/>
      <dgm:spPr/>
      <dgm:t>
        <a:bodyPr/>
        <a:lstStyle/>
        <a:p>
          <a:endParaRPr lang="el-GR"/>
        </a:p>
      </dgm:t>
    </dgm:pt>
    <dgm:pt modelId="{63AC5E25-768A-44C2-B0C9-04B63B845ED8}" type="pres">
      <dgm:prSet presAssocID="{66F19CD8-BE73-4876-BB4F-DDB389ACAAFE}" presName="vSp" presStyleCnt="0"/>
      <dgm:spPr/>
      <dgm:t>
        <a:bodyPr/>
        <a:lstStyle/>
        <a:p>
          <a:endParaRPr lang="el-GR"/>
        </a:p>
      </dgm:t>
    </dgm:pt>
    <dgm:pt modelId="{5830E0C0-51AD-4538-9194-09F2DD3CD58A}" type="pres">
      <dgm:prSet presAssocID="{3DDE723A-014F-434F-93AF-FBC129AB69C4}" presName="horFlow" presStyleCnt="0"/>
      <dgm:spPr/>
      <dgm:t>
        <a:bodyPr/>
        <a:lstStyle/>
        <a:p>
          <a:endParaRPr lang="el-GR"/>
        </a:p>
      </dgm:t>
    </dgm:pt>
    <dgm:pt modelId="{B166F406-CF7D-4705-ADEB-847A4D695D2D}" type="pres">
      <dgm:prSet presAssocID="{3DDE723A-014F-434F-93AF-FBC129AB69C4}" presName="bigChev" presStyleLbl="node1" presStyleIdx="3" presStyleCnt="6" custScaleX="124806" custLinFactY="17595" custLinFactNeighborX="3352" custLinFactNeighborY="100000"/>
      <dgm:spPr/>
      <dgm:t>
        <a:bodyPr/>
        <a:lstStyle/>
        <a:p>
          <a:endParaRPr lang="el-GR"/>
        </a:p>
      </dgm:t>
    </dgm:pt>
    <dgm:pt modelId="{896A95D0-BB12-4CDB-973D-F5B8860F32E8}" type="pres">
      <dgm:prSet presAssocID="{3DDE723A-014F-434F-93AF-FBC129AB69C4}" presName="vSp" presStyleCnt="0"/>
      <dgm:spPr/>
      <dgm:t>
        <a:bodyPr/>
        <a:lstStyle/>
        <a:p>
          <a:endParaRPr lang="el-GR"/>
        </a:p>
      </dgm:t>
    </dgm:pt>
    <dgm:pt modelId="{0E4F3656-4FD7-4978-9B23-89BF6BD36F9F}" type="pres">
      <dgm:prSet presAssocID="{BBEB2D6E-BDCC-4A7B-BA3E-A52347E80D0E}" presName="horFlow" presStyleCnt="0"/>
      <dgm:spPr/>
      <dgm:t>
        <a:bodyPr/>
        <a:lstStyle/>
        <a:p>
          <a:endParaRPr lang="el-GR"/>
        </a:p>
      </dgm:t>
    </dgm:pt>
    <dgm:pt modelId="{2A6A9919-CC8C-4D3F-94A3-F9A37FA19982}" type="pres">
      <dgm:prSet presAssocID="{BBEB2D6E-BDCC-4A7B-BA3E-A52347E80D0E}" presName="bigChev" presStyleLbl="node1" presStyleIdx="4" presStyleCnt="6" custScaleX="126820" custLinFactY="-5353" custLinFactNeighborX="3352" custLinFactNeighborY="-100000"/>
      <dgm:spPr/>
      <dgm:t>
        <a:bodyPr/>
        <a:lstStyle/>
        <a:p>
          <a:endParaRPr lang="el-GR"/>
        </a:p>
      </dgm:t>
    </dgm:pt>
    <dgm:pt modelId="{ABA097DE-C171-4156-AF6E-53B05CA08285}" type="pres">
      <dgm:prSet presAssocID="{BBEB2D6E-BDCC-4A7B-BA3E-A52347E80D0E}" presName="vSp" presStyleCnt="0"/>
      <dgm:spPr/>
      <dgm:t>
        <a:bodyPr/>
        <a:lstStyle/>
        <a:p>
          <a:endParaRPr lang="el-GR"/>
        </a:p>
      </dgm:t>
    </dgm:pt>
    <dgm:pt modelId="{8EAFD02B-178E-45BC-A3BD-DA940EFA32A6}" type="pres">
      <dgm:prSet presAssocID="{9CBB31C6-825C-4F4B-880B-0592137971CE}" presName="horFlow" presStyleCnt="0"/>
      <dgm:spPr/>
      <dgm:t>
        <a:bodyPr/>
        <a:lstStyle/>
        <a:p>
          <a:endParaRPr lang="el-GR"/>
        </a:p>
      </dgm:t>
    </dgm:pt>
    <dgm:pt modelId="{A3C9F649-28DA-4826-98FD-17F588D095E9}" type="pres">
      <dgm:prSet presAssocID="{9CBB31C6-825C-4F4B-880B-0592137971CE}" presName="bigChev" presStyleLbl="node1" presStyleIdx="5" presStyleCnt="6" custScaleX="139869"/>
      <dgm:spPr/>
      <dgm:t>
        <a:bodyPr/>
        <a:lstStyle/>
        <a:p>
          <a:endParaRPr lang="el-GR"/>
        </a:p>
      </dgm:t>
    </dgm:pt>
  </dgm:ptLst>
  <dgm:cxnLst>
    <dgm:cxn modelId="{E84D77F2-EE61-4DFB-A7F6-4E3F050C9D1C}" type="presOf" srcId="{371878F0-F2D9-487A-95BF-ED9925784F41}" destId="{9F72802C-0146-4BCE-A663-6A3061F6C63E}" srcOrd="0" destOrd="0" presId="urn:microsoft.com/office/officeart/2005/8/layout/lProcess3"/>
    <dgm:cxn modelId="{2455C1D3-5510-44CC-9868-58109542B12E}" srcId="{371878F0-F2D9-487A-95BF-ED9925784F41}" destId="{A213C614-F256-4931-AF88-E48DFD99C7C8}" srcOrd="0" destOrd="0" parTransId="{037A628D-9687-45AE-915D-BDF5BCAF53D7}" sibTransId="{E22BD300-D7D8-4644-AA55-33417EB3221B}"/>
    <dgm:cxn modelId="{98E5866A-A9CE-4F4F-853D-6D8FCCBB6E38}" srcId="{371878F0-F2D9-487A-95BF-ED9925784F41}" destId="{66F19CD8-BE73-4876-BB4F-DDB389ACAAFE}" srcOrd="2" destOrd="0" parTransId="{391CE037-F706-4E26-9F48-AA1DFFC65937}" sibTransId="{376B15E4-173A-4444-977D-C734476D88B7}"/>
    <dgm:cxn modelId="{5371AD63-FE7C-4855-B4E5-3A4A3EFE9961}" type="presOf" srcId="{66F19CD8-BE73-4876-BB4F-DDB389ACAAFE}" destId="{95959CDD-7064-4461-BE75-FE115D39D7AB}" srcOrd="0" destOrd="0" presId="urn:microsoft.com/office/officeart/2005/8/layout/lProcess3"/>
    <dgm:cxn modelId="{652E1ADC-F151-4FE4-8207-1F717205CEC1}" srcId="{371878F0-F2D9-487A-95BF-ED9925784F41}" destId="{BBEB2D6E-BDCC-4A7B-BA3E-A52347E80D0E}" srcOrd="4" destOrd="0" parTransId="{6EB0DEE2-A84B-4303-BBC8-3939A08A323F}" sibTransId="{22C758E9-9556-4327-834E-2B6C49DD1F1A}"/>
    <dgm:cxn modelId="{D7911CB6-EDE5-4485-B9CE-23D80A9C95E7}" type="presOf" srcId="{9CBB31C6-825C-4F4B-880B-0592137971CE}" destId="{A3C9F649-28DA-4826-98FD-17F588D095E9}" srcOrd="0" destOrd="0" presId="urn:microsoft.com/office/officeart/2005/8/layout/lProcess3"/>
    <dgm:cxn modelId="{CD1A11D8-0D7B-40EC-90E2-CB5B8C77804A}" type="presOf" srcId="{A213C614-F256-4931-AF88-E48DFD99C7C8}" destId="{523A8F02-3643-4F3D-9AFA-6BFBAE81B964}" srcOrd="0" destOrd="0" presId="urn:microsoft.com/office/officeart/2005/8/layout/lProcess3"/>
    <dgm:cxn modelId="{BFD40C80-FA5E-45EE-A6EE-A30CF8607538}" type="presOf" srcId="{D76D2A71-8B20-4336-AF3A-6DA869953F30}" destId="{EE4E44EA-CE8F-4816-A784-5F37CC9CF501}" srcOrd="0" destOrd="0" presId="urn:microsoft.com/office/officeart/2005/8/layout/lProcess3"/>
    <dgm:cxn modelId="{178E09E1-6B34-4C60-B7E1-24957149CED7}" type="presOf" srcId="{BBEB2D6E-BDCC-4A7B-BA3E-A52347E80D0E}" destId="{2A6A9919-CC8C-4D3F-94A3-F9A37FA19982}" srcOrd="0" destOrd="0" presId="urn:microsoft.com/office/officeart/2005/8/layout/lProcess3"/>
    <dgm:cxn modelId="{2D77B2E8-2E66-4465-B9DD-2FD1A3F19568}" srcId="{371878F0-F2D9-487A-95BF-ED9925784F41}" destId="{D76D2A71-8B20-4336-AF3A-6DA869953F30}" srcOrd="1" destOrd="0" parTransId="{4898F6A8-D7CD-417A-A654-C9F05BECCC9D}" sibTransId="{62FCA5AD-42BC-43EA-8452-69FED5E3CAE9}"/>
    <dgm:cxn modelId="{D2AEAC75-0E33-4C42-B92C-7434D4C39A70}" srcId="{371878F0-F2D9-487A-95BF-ED9925784F41}" destId="{9CBB31C6-825C-4F4B-880B-0592137971CE}" srcOrd="5" destOrd="0" parTransId="{2C0AFB43-D70A-4EEF-8319-00459A39901F}" sibTransId="{2BCB9024-2679-48E9-93F3-F786EB5284B5}"/>
    <dgm:cxn modelId="{32CE8634-8D23-4420-B93F-EA78BC6F45A7}" srcId="{371878F0-F2D9-487A-95BF-ED9925784F41}" destId="{3DDE723A-014F-434F-93AF-FBC129AB69C4}" srcOrd="3" destOrd="0" parTransId="{614266CC-55B4-48AC-BC1E-3A74FE9F7274}" sibTransId="{301A818C-5E12-4D1B-AE16-286C176296BF}"/>
    <dgm:cxn modelId="{DB8F1F77-7E46-43F9-90C7-09521C0D5F5C}" type="presOf" srcId="{3DDE723A-014F-434F-93AF-FBC129AB69C4}" destId="{B166F406-CF7D-4705-ADEB-847A4D695D2D}" srcOrd="0" destOrd="0" presId="urn:microsoft.com/office/officeart/2005/8/layout/lProcess3"/>
    <dgm:cxn modelId="{D047FD23-4B30-4D29-A70B-5AF2E9CD6699}" type="presParOf" srcId="{9F72802C-0146-4BCE-A663-6A3061F6C63E}" destId="{6342E2D3-ED36-457C-9DB5-A80F93AF34CB}" srcOrd="0" destOrd="0" presId="urn:microsoft.com/office/officeart/2005/8/layout/lProcess3"/>
    <dgm:cxn modelId="{611695BC-0E8F-43FE-8F8C-9C80FB5BE81C}" type="presParOf" srcId="{6342E2D3-ED36-457C-9DB5-A80F93AF34CB}" destId="{523A8F02-3643-4F3D-9AFA-6BFBAE81B964}" srcOrd="0" destOrd="0" presId="urn:microsoft.com/office/officeart/2005/8/layout/lProcess3"/>
    <dgm:cxn modelId="{DF916242-CF74-4417-B1CF-BE34B3EEA39E}" type="presParOf" srcId="{9F72802C-0146-4BCE-A663-6A3061F6C63E}" destId="{6EA75F02-B95F-4987-8EA4-26D12BF649F2}" srcOrd="1" destOrd="0" presId="urn:microsoft.com/office/officeart/2005/8/layout/lProcess3"/>
    <dgm:cxn modelId="{58A6F21C-5112-4B03-92DF-78010DDF2909}" type="presParOf" srcId="{9F72802C-0146-4BCE-A663-6A3061F6C63E}" destId="{50EF5516-55C4-4BA1-85D3-4E4604756A68}" srcOrd="2" destOrd="0" presId="urn:microsoft.com/office/officeart/2005/8/layout/lProcess3"/>
    <dgm:cxn modelId="{C420D980-ADC0-41FD-B473-CCE030CCEC32}" type="presParOf" srcId="{50EF5516-55C4-4BA1-85D3-4E4604756A68}" destId="{EE4E44EA-CE8F-4816-A784-5F37CC9CF501}" srcOrd="0" destOrd="0" presId="urn:microsoft.com/office/officeart/2005/8/layout/lProcess3"/>
    <dgm:cxn modelId="{A61ED3D0-F749-4387-8BCD-DCD7AA1023C9}" type="presParOf" srcId="{9F72802C-0146-4BCE-A663-6A3061F6C63E}" destId="{AA876238-299E-4F81-8293-8F6200134A89}" srcOrd="3" destOrd="0" presId="urn:microsoft.com/office/officeart/2005/8/layout/lProcess3"/>
    <dgm:cxn modelId="{BEDFB5A2-BB19-4F3E-8358-34F88AFD445E}" type="presParOf" srcId="{9F72802C-0146-4BCE-A663-6A3061F6C63E}" destId="{74DE584E-82E5-4CCC-B3D2-8A6819D38907}" srcOrd="4" destOrd="0" presId="urn:microsoft.com/office/officeart/2005/8/layout/lProcess3"/>
    <dgm:cxn modelId="{2BCC45E3-AB23-4B67-8710-DC1483111B7C}" type="presParOf" srcId="{74DE584E-82E5-4CCC-B3D2-8A6819D38907}" destId="{95959CDD-7064-4461-BE75-FE115D39D7AB}" srcOrd="0" destOrd="0" presId="urn:microsoft.com/office/officeart/2005/8/layout/lProcess3"/>
    <dgm:cxn modelId="{E77B774E-4483-47FB-ACC9-2ED1F39A12E3}" type="presParOf" srcId="{9F72802C-0146-4BCE-A663-6A3061F6C63E}" destId="{63AC5E25-768A-44C2-B0C9-04B63B845ED8}" srcOrd="5" destOrd="0" presId="urn:microsoft.com/office/officeart/2005/8/layout/lProcess3"/>
    <dgm:cxn modelId="{6EF32043-7718-4331-850F-4EAAA6C11645}" type="presParOf" srcId="{9F72802C-0146-4BCE-A663-6A3061F6C63E}" destId="{5830E0C0-51AD-4538-9194-09F2DD3CD58A}" srcOrd="6" destOrd="0" presId="urn:microsoft.com/office/officeart/2005/8/layout/lProcess3"/>
    <dgm:cxn modelId="{EB506E81-1074-440F-BFE0-94AAAB2DDEFC}" type="presParOf" srcId="{5830E0C0-51AD-4538-9194-09F2DD3CD58A}" destId="{B166F406-CF7D-4705-ADEB-847A4D695D2D}" srcOrd="0" destOrd="0" presId="urn:microsoft.com/office/officeart/2005/8/layout/lProcess3"/>
    <dgm:cxn modelId="{425F4579-C9C2-41A4-B689-9D7419D8B61F}" type="presParOf" srcId="{9F72802C-0146-4BCE-A663-6A3061F6C63E}" destId="{896A95D0-BB12-4CDB-973D-F5B8860F32E8}" srcOrd="7" destOrd="0" presId="urn:microsoft.com/office/officeart/2005/8/layout/lProcess3"/>
    <dgm:cxn modelId="{17E9EFA8-73BC-4C1B-8B68-E084498123DA}" type="presParOf" srcId="{9F72802C-0146-4BCE-A663-6A3061F6C63E}" destId="{0E4F3656-4FD7-4978-9B23-89BF6BD36F9F}" srcOrd="8" destOrd="0" presId="urn:microsoft.com/office/officeart/2005/8/layout/lProcess3"/>
    <dgm:cxn modelId="{186FF1EB-F74E-41F5-890B-F47D309F5DB6}" type="presParOf" srcId="{0E4F3656-4FD7-4978-9B23-89BF6BD36F9F}" destId="{2A6A9919-CC8C-4D3F-94A3-F9A37FA19982}" srcOrd="0" destOrd="0" presId="urn:microsoft.com/office/officeart/2005/8/layout/lProcess3"/>
    <dgm:cxn modelId="{8E9782A2-C14E-4A4C-B910-DD233955DF87}" type="presParOf" srcId="{9F72802C-0146-4BCE-A663-6A3061F6C63E}" destId="{ABA097DE-C171-4156-AF6E-53B05CA08285}" srcOrd="9" destOrd="0" presId="urn:microsoft.com/office/officeart/2005/8/layout/lProcess3"/>
    <dgm:cxn modelId="{05E102C4-7CCD-400F-BA8C-786BDBB6F9BD}" type="presParOf" srcId="{9F72802C-0146-4BCE-A663-6A3061F6C63E}" destId="{8EAFD02B-178E-45BC-A3BD-DA940EFA32A6}" srcOrd="10" destOrd="0" presId="urn:microsoft.com/office/officeart/2005/8/layout/lProcess3"/>
    <dgm:cxn modelId="{E1C2E7F6-6BD6-4408-9EB5-F3DF17F5FD59}" type="presParOf" srcId="{8EAFD02B-178E-45BC-A3BD-DA940EFA32A6}" destId="{A3C9F649-28DA-4826-98FD-17F588D095E9}" srcOrd="0"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C603696C-8C7D-4A36-A29C-B87780868C34}" type="doc">
      <dgm:prSet loTypeId="urn:microsoft.com/office/officeart/2005/8/layout/arrow3" loCatId="relationship" qsTypeId="urn:microsoft.com/office/officeart/2005/8/quickstyle/3d3" qsCatId="3D" csTypeId="urn:microsoft.com/office/officeart/2005/8/colors/accent2_3" csCatId="accent2" phldr="1"/>
      <dgm:spPr/>
      <dgm:t>
        <a:bodyPr/>
        <a:lstStyle/>
        <a:p>
          <a:endParaRPr lang="el-GR"/>
        </a:p>
      </dgm:t>
    </dgm:pt>
    <dgm:pt modelId="{5954C47A-270B-483C-AAAA-31842AE38290}">
      <dgm:prSet phldrT="[Κείμενο]" custT="1"/>
      <dgm:spPr/>
      <dgm:t>
        <a:bodyPr/>
        <a:lstStyle/>
        <a:p>
          <a:pPr rtl="0"/>
          <a:r>
            <a:rPr kumimoji="0" lang="el-GR" altLang="el-GR" sz="2400" b="0" i="0" u="none" strike="noStrike" cap="none" normalizeH="0" baseline="0" dirty="0" smtClean="0">
              <a:ln/>
              <a:effectLst/>
              <a:latin typeface="Arial Black" pitchFamily="34" charset="0"/>
            </a:rPr>
            <a:t>Ριζοσπαστικός Κονστρουκτιβισμός</a:t>
          </a:r>
        </a:p>
        <a:p>
          <a:r>
            <a:rPr kumimoji="0" lang="en-US" altLang="el-GR" sz="2400" b="0" i="0" u="none" strike="noStrike" cap="none" normalizeH="0" baseline="0" dirty="0" smtClean="0">
              <a:ln/>
              <a:effectLst/>
              <a:latin typeface="Arial Black" pitchFamily="34" charset="0"/>
            </a:rPr>
            <a:t>(Radical  Constructivism)</a:t>
          </a:r>
          <a:endParaRPr kumimoji="0" lang="el-GR" altLang="el-GR" sz="2400" b="0" i="0" u="none" strike="noStrike" cap="none" normalizeH="0" baseline="0" dirty="0" smtClean="0">
            <a:ln/>
            <a:effectLst/>
            <a:latin typeface="Arial Black" pitchFamily="34" charset="0"/>
          </a:endParaRPr>
        </a:p>
        <a:p>
          <a:pPr algn="l" rtl="0"/>
          <a:endParaRPr lang="el-GR" sz="2400" dirty="0"/>
        </a:p>
      </dgm:t>
    </dgm:pt>
    <dgm:pt modelId="{02D86CF9-CB6F-4C23-A6A1-CBA59EF6E6B0}" type="parTrans" cxnId="{9A6D4143-FF7F-4A05-806C-FB7FCF1198D2}">
      <dgm:prSet/>
      <dgm:spPr/>
      <dgm:t>
        <a:bodyPr/>
        <a:lstStyle/>
        <a:p>
          <a:endParaRPr lang="el-GR"/>
        </a:p>
      </dgm:t>
    </dgm:pt>
    <dgm:pt modelId="{4ADC7DA3-F550-4636-A8DE-C4F44A277E4B}" type="sibTrans" cxnId="{9A6D4143-FF7F-4A05-806C-FB7FCF1198D2}">
      <dgm:prSet/>
      <dgm:spPr/>
      <dgm:t>
        <a:bodyPr/>
        <a:lstStyle/>
        <a:p>
          <a:endParaRPr lang="el-GR"/>
        </a:p>
      </dgm:t>
    </dgm:pt>
    <dgm:pt modelId="{D32E0AE3-B9DA-43D7-B356-11D2CDC10421}">
      <dgm:prSet phldrT="[Κείμενο]" custT="1"/>
      <dgm:spPr/>
      <dgm:t>
        <a:bodyPr/>
        <a:lstStyle/>
        <a:p>
          <a:pPr rtl="0">
            <a:lnSpc>
              <a:spcPct val="100000"/>
            </a:lnSpc>
          </a:pPr>
          <a:r>
            <a:rPr kumimoji="0" lang="el-GR" altLang="el-GR" sz="2400" b="0" i="0" u="none" strike="noStrike" cap="none" normalizeH="0" baseline="0" dirty="0" smtClean="0">
              <a:ln/>
              <a:effectLst/>
              <a:latin typeface="Arial Black" pitchFamily="34" charset="0"/>
            </a:rPr>
            <a:t>Κοινωνικός Κονστρουκτιβισμός</a:t>
          </a:r>
        </a:p>
        <a:p>
          <a:pPr>
            <a:lnSpc>
              <a:spcPct val="100000"/>
            </a:lnSpc>
          </a:pPr>
          <a:r>
            <a:rPr kumimoji="0" lang="en-US" altLang="el-GR" sz="2400" b="0" i="0" u="none" strike="noStrike" cap="none" normalizeH="0" baseline="0" dirty="0" smtClean="0">
              <a:ln/>
              <a:effectLst/>
              <a:latin typeface="Arial Black" pitchFamily="34" charset="0"/>
            </a:rPr>
            <a:t>(Social constructivism)</a:t>
          </a:r>
          <a:endParaRPr kumimoji="0" lang="el-GR" altLang="el-GR" sz="2400" b="0" i="0" u="none" strike="noStrike" cap="none" normalizeH="0" baseline="0" dirty="0" smtClean="0">
            <a:ln/>
            <a:effectLst/>
            <a:latin typeface="Arial Black" pitchFamily="34" charset="0"/>
          </a:endParaRPr>
        </a:p>
        <a:p>
          <a:pPr rtl="0">
            <a:lnSpc>
              <a:spcPct val="100000"/>
            </a:lnSpc>
          </a:pPr>
          <a:endParaRPr lang="el-GR" sz="2400" dirty="0"/>
        </a:p>
      </dgm:t>
    </dgm:pt>
    <dgm:pt modelId="{12EE5A29-4711-4B3D-9273-76078AF2C4A2}" type="parTrans" cxnId="{ED3DF45A-001C-4D87-A123-CBCF1CA941B9}">
      <dgm:prSet/>
      <dgm:spPr/>
      <dgm:t>
        <a:bodyPr/>
        <a:lstStyle/>
        <a:p>
          <a:endParaRPr lang="el-GR"/>
        </a:p>
      </dgm:t>
    </dgm:pt>
    <dgm:pt modelId="{F16FBAC4-ED8B-474E-8622-58028687396B}" type="sibTrans" cxnId="{ED3DF45A-001C-4D87-A123-CBCF1CA941B9}">
      <dgm:prSet/>
      <dgm:spPr/>
      <dgm:t>
        <a:bodyPr/>
        <a:lstStyle/>
        <a:p>
          <a:endParaRPr lang="el-GR"/>
        </a:p>
      </dgm:t>
    </dgm:pt>
    <dgm:pt modelId="{EE5C82CB-B4EA-4CC4-9F2A-13A65A1ECF0B}">
      <dgm:prSet/>
      <dgm:spPr/>
      <dgm:t>
        <a:bodyPr/>
        <a:lstStyle/>
        <a:p>
          <a:endParaRPr lang="el-GR"/>
        </a:p>
      </dgm:t>
    </dgm:pt>
    <dgm:pt modelId="{338B081B-3AB7-4336-948F-4BA3F6E7CDB0}" type="parTrans" cxnId="{445C59A5-FE38-4431-A418-96228EDEC320}">
      <dgm:prSet/>
      <dgm:spPr/>
      <dgm:t>
        <a:bodyPr/>
        <a:lstStyle/>
        <a:p>
          <a:endParaRPr lang="el-GR"/>
        </a:p>
      </dgm:t>
    </dgm:pt>
    <dgm:pt modelId="{B8B0083C-EA9E-480D-942D-D27D65BF8B7B}" type="sibTrans" cxnId="{445C59A5-FE38-4431-A418-96228EDEC320}">
      <dgm:prSet/>
      <dgm:spPr/>
      <dgm:t>
        <a:bodyPr/>
        <a:lstStyle/>
        <a:p>
          <a:endParaRPr lang="el-GR"/>
        </a:p>
      </dgm:t>
    </dgm:pt>
    <dgm:pt modelId="{37AB72E9-2957-4DEB-AB9D-ABBBD088ACA1}">
      <dgm:prSet/>
      <dgm:spPr/>
      <dgm:t>
        <a:bodyPr/>
        <a:lstStyle/>
        <a:p>
          <a:endParaRPr lang="el-GR"/>
        </a:p>
      </dgm:t>
    </dgm:pt>
    <dgm:pt modelId="{A8BFB941-5735-4CFF-8B9A-E8DD9B5F240D}" type="parTrans" cxnId="{2CC3CF94-516E-4C89-9B8B-AED6528740AC}">
      <dgm:prSet/>
      <dgm:spPr/>
      <dgm:t>
        <a:bodyPr/>
        <a:lstStyle/>
        <a:p>
          <a:endParaRPr lang="el-GR"/>
        </a:p>
      </dgm:t>
    </dgm:pt>
    <dgm:pt modelId="{FDC68A5C-D6C9-4B6F-B78F-8A4F18D6ED7A}" type="sibTrans" cxnId="{2CC3CF94-516E-4C89-9B8B-AED6528740AC}">
      <dgm:prSet/>
      <dgm:spPr/>
      <dgm:t>
        <a:bodyPr/>
        <a:lstStyle/>
        <a:p>
          <a:endParaRPr lang="el-GR"/>
        </a:p>
      </dgm:t>
    </dgm:pt>
    <dgm:pt modelId="{5E50C094-270A-45EF-83D4-514ECD3C792B}" type="pres">
      <dgm:prSet presAssocID="{C603696C-8C7D-4A36-A29C-B87780868C34}" presName="compositeShape" presStyleCnt="0">
        <dgm:presLayoutVars>
          <dgm:chMax val="2"/>
          <dgm:dir/>
          <dgm:resizeHandles val="exact"/>
        </dgm:presLayoutVars>
      </dgm:prSet>
      <dgm:spPr/>
      <dgm:t>
        <a:bodyPr/>
        <a:lstStyle/>
        <a:p>
          <a:endParaRPr lang="el-GR"/>
        </a:p>
      </dgm:t>
    </dgm:pt>
    <dgm:pt modelId="{299BF7F0-B5D5-4A29-A25F-C765CC9DBC9F}" type="pres">
      <dgm:prSet presAssocID="{C603696C-8C7D-4A36-A29C-B87780868C34}" presName="divider" presStyleLbl="fgShp" presStyleIdx="0" presStyleCnt="1" custLinFactNeighborX="2920" custLinFactNeighborY="-14815"/>
      <dgm:spPr/>
      <dgm:t>
        <a:bodyPr/>
        <a:lstStyle/>
        <a:p>
          <a:endParaRPr lang="el-GR"/>
        </a:p>
      </dgm:t>
    </dgm:pt>
    <dgm:pt modelId="{E527E5D6-4B44-4C0B-BB08-8326E1911871}" type="pres">
      <dgm:prSet presAssocID="{5954C47A-270B-483C-AAAA-31842AE38290}" presName="downArrow" presStyleLbl="node1" presStyleIdx="0" presStyleCnt="2" custScaleX="32939" custLinFactNeighborX="-26491" custLinFactNeighborY="1072"/>
      <dgm:spPr/>
      <dgm:t>
        <a:bodyPr/>
        <a:lstStyle/>
        <a:p>
          <a:endParaRPr lang="el-GR"/>
        </a:p>
      </dgm:t>
    </dgm:pt>
    <dgm:pt modelId="{EA136CFE-3819-4596-AA0F-011895876EA4}" type="pres">
      <dgm:prSet presAssocID="{5954C47A-270B-483C-AAAA-31842AE38290}" presName="downArrowText" presStyleLbl="revTx" presStyleIdx="0" presStyleCnt="2" custScaleX="232686" custLinFactNeighborX="-6596" custLinFactNeighborY="19656">
        <dgm:presLayoutVars>
          <dgm:bulletEnabled val="1"/>
        </dgm:presLayoutVars>
      </dgm:prSet>
      <dgm:spPr/>
      <dgm:t>
        <a:bodyPr/>
        <a:lstStyle/>
        <a:p>
          <a:endParaRPr lang="el-GR"/>
        </a:p>
      </dgm:t>
    </dgm:pt>
    <dgm:pt modelId="{0E03C98D-E9CE-4E5B-92DB-BAC9A4DD8F2B}" type="pres">
      <dgm:prSet presAssocID="{D32E0AE3-B9DA-43D7-B356-11D2CDC10421}" presName="upArrow" presStyleLbl="node1" presStyleIdx="1" presStyleCnt="2" custScaleX="35541" custLinFactNeighborX="35541" custLinFactNeighborY="-14951"/>
      <dgm:spPr/>
      <dgm:t>
        <a:bodyPr/>
        <a:lstStyle/>
        <a:p>
          <a:endParaRPr lang="el-GR"/>
        </a:p>
      </dgm:t>
    </dgm:pt>
    <dgm:pt modelId="{AB2F8950-45ED-4232-BFD3-DA43ED69EE63}" type="pres">
      <dgm:prSet presAssocID="{D32E0AE3-B9DA-43D7-B356-11D2CDC10421}" presName="upArrowText" presStyleLbl="revTx" presStyleIdx="1" presStyleCnt="2" custScaleX="297412" custScaleY="91176" custLinFactNeighborX="39948" custLinFactNeighborY="2217">
        <dgm:presLayoutVars>
          <dgm:bulletEnabled val="1"/>
        </dgm:presLayoutVars>
      </dgm:prSet>
      <dgm:spPr/>
      <dgm:t>
        <a:bodyPr/>
        <a:lstStyle/>
        <a:p>
          <a:endParaRPr lang="el-GR"/>
        </a:p>
      </dgm:t>
    </dgm:pt>
  </dgm:ptLst>
  <dgm:cxnLst>
    <dgm:cxn modelId="{36D9FD26-3BF7-46DF-84FA-9F86666AE01E}" type="presOf" srcId="{5954C47A-270B-483C-AAAA-31842AE38290}" destId="{EA136CFE-3819-4596-AA0F-011895876EA4}" srcOrd="0" destOrd="0" presId="urn:microsoft.com/office/officeart/2005/8/layout/arrow3"/>
    <dgm:cxn modelId="{ED3DF45A-001C-4D87-A123-CBCF1CA941B9}" srcId="{C603696C-8C7D-4A36-A29C-B87780868C34}" destId="{D32E0AE3-B9DA-43D7-B356-11D2CDC10421}" srcOrd="1" destOrd="0" parTransId="{12EE5A29-4711-4B3D-9273-76078AF2C4A2}" sibTransId="{F16FBAC4-ED8B-474E-8622-58028687396B}"/>
    <dgm:cxn modelId="{9A6D4143-FF7F-4A05-806C-FB7FCF1198D2}" srcId="{C603696C-8C7D-4A36-A29C-B87780868C34}" destId="{5954C47A-270B-483C-AAAA-31842AE38290}" srcOrd="0" destOrd="0" parTransId="{02D86CF9-CB6F-4C23-A6A1-CBA59EF6E6B0}" sibTransId="{4ADC7DA3-F550-4636-A8DE-C4F44A277E4B}"/>
    <dgm:cxn modelId="{445C59A5-FE38-4431-A418-96228EDEC320}" srcId="{C603696C-8C7D-4A36-A29C-B87780868C34}" destId="{EE5C82CB-B4EA-4CC4-9F2A-13A65A1ECF0B}" srcOrd="2" destOrd="0" parTransId="{338B081B-3AB7-4336-948F-4BA3F6E7CDB0}" sibTransId="{B8B0083C-EA9E-480D-942D-D27D65BF8B7B}"/>
    <dgm:cxn modelId="{FE770928-AEAA-4438-8672-C8ED01001D14}" type="presOf" srcId="{C603696C-8C7D-4A36-A29C-B87780868C34}" destId="{5E50C094-270A-45EF-83D4-514ECD3C792B}" srcOrd="0" destOrd="0" presId="urn:microsoft.com/office/officeart/2005/8/layout/arrow3"/>
    <dgm:cxn modelId="{6997A274-DAE3-4720-B0EB-471057F6D8D1}" type="presOf" srcId="{D32E0AE3-B9DA-43D7-B356-11D2CDC10421}" destId="{AB2F8950-45ED-4232-BFD3-DA43ED69EE63}" srcOrd="0" destOrd="0" presId="urn:microsoft.com/office/officeart/2005/8/layout/arrow3"/>
    <dgm:cxn modelId="{2CC3CF94-516E-4C89-9B8B-AED6528740AC}" srcId="{C603696C-8C7D-4A36-A29C-B87780868C34}" destId="{37AB72E9-2957-4DEB-AB9D-ABBBD088ACA1}" srcOrd="3" destOrd="0" parTransId="{A8BFB941-5735-4CFF-8B9A-E8DD9B5F240D}" sibTransId="{FDC68A5C-D6C9-4B6F-B78F-8A4F18D6ED7A}"/>
    <dgm:cxn modelId="{D943112D-1EBC-402E-9F8E-8AB9579EC80F}" type="presParOf" srcId="{5E50C094-270A-45EF-83D4-514ECD3C792B}" destId="{299BF7F0-B5D5-4A29-A25F-C765CC9DBC9F}" srcOrd="0" destOrd="0" presId="urn:microsoft.com/office/officeart/2005/8/layout/arrow3"/>
    <dgm:cxn modelId="{00DC65E2-1147-4D8D-895C-C51BD3F6B492}" type="presParOf" srcId="{5E50C094-270A-45EF-83D4-514ECD3C792B}" destId="{E527E5D6-4B44-4C0B-BB08-8326E1911871}" srcOrd="1" destOrd="0" presId="urn:microsoft.com/office/officeart/2005/8/layout/arrow3"/>
    <dgm:cxn modelId="{E2CB5412-AAAC-47E6-A77D-7D0587B242BB}" type="presParOf" srcId="{5E50C094-270A-45EF-83D4-514ECD3C792B}" destId="{EA136CFE-3819-4596-AA0F-011895876EA4}" srcOrd="2" destOrd="0" presId="urn:microsoft.com/office/officeart/2005/8/layout/arrow3"/>
    <dgm:cxn modelId="{35423D0A-9C51-4396-9D3E-C4AB6E7959F2}" type="presParOf" srcId="{5E50C094-270A-45EF-83D4-514ECD3C792B}" destId="{0E03C98D-E9CE-4E5B-92DB-BAC9A4DD8F2B}" srcOrd="3" destOrd="0" presId="urn:microsoft.com/office/officeart/2005/8/layout/arrow3"/>
    <dgm:cxn modelId="{B76F8F7B-4B08-4FAB-A6DE-C69C108F6FEE}" type="presParOf" srcId="{5E50C094-270A-45EF-83D4-514ECD3C792B}" destId="{AB2F8950-45ED-4232-BFD3-DA43ED69EE63}"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C897D664-CF88-47F9-91FA-652BB5A01EB4}"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en-US"/>
        </a:p>
      </dgm:t>
    </dgm:pt>
    <dgm:pt modelId="{77FFF7E0-BA24-4F0D-8007-46C974FE1BED}">
      <dgm:prSet phldrT="[Text]" custT="1"/>
      <dgm:spPr>
        <a:solidFill>
          <a:schemeClr val="accent1">
            <a:lumMod val="75000"/>
          </a:schemeClr>
        </a:solidFill>
      </dgm:spPr>
      <dgm:t>
        <a:bodyPr/>
        <a:lstStyle/>
        <a:p>
          <a:pPr algn="l"/>
          <a:r>
            <a:rPr lang="el-GR" sz="1600" b="1" dirty="0" smtClean="0">
              <a:solidFill>
                <a:schemeClr val="bg1"/>
              </a:solidFill>
              <a:latin typeface="+mn-lt"/>
              <a:cs typeface="Arial" pitchFamily="34" charset="0"/>
            </a:rPr>
            <a:t>1.</a:t>
          </a:r>
          <a:r>
            <a:rPr lang="en-US" sz="1600" b="1" dirty="0" smtClean="0">
              <a:solidFill>
                <a:schemeClr val="bg1"/>
              </a:solidFill>
              <a:latin typeface="+mn-lt"/>
              <a:cs typeface="Arial" pitchFamily="34" charset="0"/>
            </a:rPr>
            <a:t> </a:t>
          </a:r>
          <a:r>
            <a:rPr lang="el-GR" sz="1600" b="1" dirty="0" smtClean="0">
              <a:solidFill>
                <a:schemeClr val="bg1"/>
              </a:solidFill>
              <a:latin typeface="+mn-lt"/>
              <a:cs typeface="Arial" pitchFamily="34" charset="0"/>
            </a:rPr>
            <a:t>Δημιουργικότητα και Καινοτομία</a:t>
          </a:r>
        </a:p>
        <a:p>
          <a:pPr algn="l"/>
          <a:r>
            <a:rPr lang="el-GR" sz="1600" b="1" dirty="0" smtClean="0">
              <a:solidFill>
                <a:schemeClr val="bg1"/>
              </a:solidFill>
              <a:latin typeface="+mn-lt"/>
              <a:cs typeface="Arial" pitchFamily="34" charset="0"/>
            </a:rPr>
            <a:t>2.</a:t>
          </a:r>
          <a:r>
            <a:rPr lang="en-US" sz="1600" b="1" dirty="0" smtClean="0">
              <a:solidFill>
                <a:schemeClr val="bg1"/>
              </a:solidFill>
              <a:latin typeface="+mn-lt"/>
              <a:cs typeface="Arial" pitchFamily="34" charset="0"/>
            </a:rPr>
            <a:t> </a:t>
          </a:r>
          <a:r>
            <a:rPr lang="el-GR" sz="1600" b="1" dirty="0" smtClean="0">
              <a:solidFill>
                <a:schemeClr val="bg1"/>
              </a:solidFill>
              <a:latin typeface="+mn-lt"/>
              <a:cs typeface="Arial" pitchFamily="34" charset="0"/>
            </a:rPr>
            <a:t>Κριτική σκέψη,</a:t>
          </a:r>
          <a:r>
            <a:rPr lang="en-US" sz="1600" b="1" dirty="0" smtClean="0">
              <a:solidFill>
                <a:schemeClr val="bg1"/>
              </a:solidFill>
              <a:latin typeface="+mn-lt"/>
              <a:cs typeface="Arial" pitchFamily="34" charset="0"/>
            </a:rPr>
            <a:t> </a:t>
          </a:r>
          <a:r>
            <a:rPr lang="el-GR" sz="1600" b="1" dirty="0" smtClean="0">
              <a:solidFill>
                <a:schemeClr val="bg1"/>
              </a:solidFill>
              <a:latin typeface="+mn-lt"/>
              <a:cs typeface="Arial" pitchFamily="34" charset="0"/>
            </a:rPr>
            <a:t>επίλυση</a:t>
          </a:r>
          <a:r>
            <a:rPr lang="en-US" sz="1600" b="1" dirty="0" smtClean="0">
              <a:solidFill>
                <a:schemeClr val="bg1"/>
              </a:solidFill>
              <a:latin typeface="+mn-lt"/>
              <a:cs typeface="Arial" pitchFamily="34" charset="0"/>
            </a:rPr>
            <a:t> </a:t>
          </a:r>
          <a:r>
            <a:rPr lang="el-GR" sz="1600" b="1" dirty="0" smtClean="0">
              <a:solidFill>
                <a:schemeClr val="bg1"/>
              </a:solidFill>
              <a:latin typeface="+mn-lt"/>
              <a:cs typeface="Arial" pitchFamily="34" charset="0"/>
            </a:rPr>
            <a:t>προβλήματος</a:t>
          </a:r>
          <a:r>
            <a:rPr lang="en-US" sz="1600" b="1" dirty="0" smtClean="0">
              <a:solidFill>
                <a:schemeClr val="bg1"/>
              </a:solidFill>
              <a:latin typeface="+mn-lt"/>
              <a:cs typeface="Arial" pitchFamily="34" charset="0"/>
            </a:rPr>
            <a:t>,</a:t>
          </a:r>
          <a:r>
            <a:rPr lang="el-GR" sz="1600" b="1" dirty="0" smtClean="0">
              <a:solidFill>
                <a:schemeClr val="bg1"/>
              </a:solidFill>
              <a:latin typeface="+mn-lt"/>
              <a:cs typeface="Arial" pitchFamily="34" charset="0"/>
            </a:rPr>
            <a:t> διαχείριση και λήψη απόφασης</a:t>
          </a:r>
        </a:p>
        <a:p>
          <a:pPr algn="l"/>
          <a:r>
            <a:rPr lang="el-GR" sz="1600" b="1" dirty="0" smtClean="0">
              <a:solidFill>
                <a:schemeClr val="bg1"/>
              </a:solidFill>
              <a:latin typeface="+mn-lt"/>
              <a:cs typeface="Arial" pitchFamily="34" charset="0"/>
            </a:rPr>
            <a:t>3.</a:t>
          </a:r>
          <a:r>
            <a:rPr lang="en-US" sz="1600" b="1" dirty="0" smtClean="0">
              <a:solidFill>
                <a:schemeClr val="bg1"/>
              </a:solidFill>
              <a:latin typeface="+mn-lt"/>
              <a:cs typeface="Arial" pitchFamily="34" charset="0"/>
            </a:rPr>
            <a:t> </a:t>
          </a:r>
          <a:r>
            <a:rPr lang="el-GR" sz="1600" b="1" dirty="0" smtClean="0">
              <a:solidFill>
                <a:schemeClr val="bg1"/>
              </a:solidFill>
              <a:latin typeface="+mn-lt"/>
              <a:cs typeface="Arial" pitchFamily="34" charset="0"/>
            </a:rPr>
            <a:t>Μαθαίνοντας να Μαθαίνεις</a:t>
          </a:r>
          <a:r>
            <a:rPr lang="en-US" sz="1600" b="1" dirty="0" smtClean="0">
              <a:solidFill>
                <a:schemeClr val="bg1"/>
              </a:solidFill>
              <a:latin typeface="+mn-lt"/>
              <a:cs typeface="Arial" pitchFamily="34" charset="0"/>
            </a:rPr>
            <a:t>: </a:t>
          </a:r>
          <a:r>
            <a:rPr lang="el-GR" sz="1600" b="1" dirty="0" smtClean="0">
              <a:solidFill>
                <a:schemeClr val="bg1"/>
              </a:solidFill>
              <a:latin typeface="+mn-lt"/>
              <a:cs typeface="Arial" pitchFamily="34" charset="0"/>
            </a:rPr>
            <a:t>   </a:t>
          </a:r>
        </a:p>
        <a:p>
          <a:pPr algn="l"/>
          <a:r>
            <a:rPr lang="el-GR" sz="1600" b="1" dirty="0" smtClean="0">
              <a:solidFill>
                <a:schemeClr val="bg1"/>
              </a:solidFill>
              <a:latin typeface="+mn-lt"/>
              <a:cs typeface="Arial" pitchFamily="34" charset="0"/>
            </a:rPr>
            <a:t>     </a:t>
          </a:r>
          <a:r>
            <a:rPr lang="el-GR" sz="1600" b="1" dirty="0" err="1" smtClean="0">
              <a:solidFill>
                <a:schemeClr val="bg1"/>
              </a:solidFill>
              <a:latin typeface="+mn-lt"/>
              <a:cs typeface="Arial" pitchFamily="34" charset="0"/>
            </a:rPr>
            <a:t>Μεταγνώση</a:t>
          </a:r>
          <a:r>
            <a:rPr lang="el-GR" sz="1600" b="1" dirty="0" smtClean="0">
              <a:solidFill>
                <a:schemeClr val="bg1"/>
              </a:solidFill>
              <a:latin typeface="+mn-lt"/>
              <a:cs typeface="Arial" pitchFamily="34" charset="0"/>
            </a:rPr>
            <a:t> </a:t>
          </a:r>
          <a:endParaRPr lang="en-US" sz="1600" dirty="0"/>
        </a:p>
      </dgm:t>
    </dgm:pt>
    <dgm:pt modelId="{7AD25D5E-9C5C-4E5B-86FC-7C68DB869607}" type="parTrans" cxnId="{7FCC21D8-F934-41FD-BF0C-F6BC2A86AD5F}">
      <dgm:prSet/>
      <dgm:spPr/>
      <dgm:t>
        <a:bodyPr/>
        <a:lstStyle/>
        <a:p>
          <a:endParaRPr lang="en-US" sz="2000"/>
        </a:p>
      </dgm:t>
    </dgm:pt>
    <dgm:pt modelId="{E1EC7953-61BA-405E-B92B-101A992B7A74}" type="sibTrans" cxnId="{7FCC21D8-F934-41FD-BF0C-F6BC2A86AD5F}">
      <dgm:prSet/>
      <dgm:spPr/>
      <dgm:t>
        <a:bodyPr/>
        <a:lstStyle/>
        <a:p>
          <a:endParaRPr lang="en-US" sz="2000"/>
        </a:p>
      </dgm:t>
    </dgm:pt>
    <dgm:pt modelId="{CF1893EE-6799-48B5-9456-78046ED2C599}">
      <dgm:prSet phldrT="[Text]" custT="1"/>
      <dgm:spPr>
        <a:solidFill>
          <a:schemeClr val="accent2"/>
        </a:solidFill>
      </dgm:spPr>
      <dgm:t>
        <a:bodyPr/>
        <a:lstStyle/>
        <a:p>
          <a:pPr algn="l"/>
          <a:r>
            <a:rPr lang="el-GR" sz="1600" b="1" dirty="0" smtClean="0">
              <a:solidFill>
                <a:schemeClr val="bg1"/>
              </a:solidFill>
              <a:latin typeface="+mn-lt"/>
              <a:cs typeface="Arial" pitchFamily="34" charset="0"/>
            </a:rPr>
            <a:t>         4. Επικοινωνία</a:t>
          </a:r>
        </a:p>
        <a:p>
          <a:pPr algn="l"/>
          <a:r>
            <a:rPr lang="el-GR" sz="1600" b="1" dirty="0" smtClean="0">
              <a:solidFill>
                <a:schemeClr val="bg1"/>
              </a:solidFill>
              <a:latin typeface="+mn-lt"/>
              <a:cs typeface="Arial" pitchFamily="34" charset="0"/>
            </a:rPr>
            <a:t>         5. Συνεργασία (ομαδική εργασία)</a:t>
          </a:r>
          <a:endParaRPr lang="en-US" sz="1600" b="1" dirty="0">
            <a:solidFill>
              <a:schemeClr val="bg1"/>
            </a:solidFill>
            <a:latin typeface="+mn-lt"/>
            <a:cs typeface="Arial" pitchFamily="34" charset="0"/>
          </a:endParaRPr>
        </a:p>
      </dgm:t>
    </dgm:pt>
    <dgm:pt modelId="{3843D2D8-2D7A-472B-890B-A4AA50E2A5D4}" type="parTrans" cxnId="{38C7F568-4A52-4636-B6A6-92857B02D216}">
      <dgm:prSet/>
      <dgm:spPr/>
      <dgm:t>
        <a:bodyPr/>
        <a:lstStyle/>
        <a:p>
          <a:endParaRPr lang="en-US" sz="2000"/>
        </a:p>
      </dgm:t>
    </dgm:pt>
    <dgm:pt modelId="{91AC2D26-A97C-467C-B745-029D1A6866AB}" type="sibTrans" cxnId="{38C7F568-4A52-4636-B6A6-92857B02D216}">
      <dgm:prSet/>
      <dgm:spPr/>
      <dgm:t>
        <a:bodyPr/>
        <a:lstStyle/>
        <a:p>
          <a:endParaRPr lang="en-US" sz="2000"/>
        </a:p>
      </dgm:t>
    </dgm:pt>
    <dgm:pt modelId="{4AEC5271-1C9C-4BF2-AFB2-E6F70E74FC0C}">
      <dgm:prSet phldrT="[Text]" custT="1"/>
      <dgm:spPr>
        <a:solidFill>
          <a:schemeClr val="bg2">
            <a:lumMod val="75000"/>
          </a:schemeClr>
        </a:solidFill>
      </dgm:spPr>
      <dgm:t>
        <a:bodyPr/>
        <a:lstStyle/>
        <a:p>
          <a:pPr algn="l"/>
          <a:r>
            <a:rPr lang="el-GR" sz="1600" b="1" dirty="0" smtClean="0">
              <a:solidFill>
                <a:schemeClr val="bg1"/>
              </a:solidFill>
              <a:latin typeface="+mn-lt"/>
              <a:cs typeface="Arial" pitchFamily="34" charset="0"/>
            </a:rPr>
            <a:t>6. Πληροφοριακή Παιδεία</a:t>
          </a:r>
        </a:p>
        <a:p>
          <a:pPr algn="l"/>
          <a:r>
            <a:rPr lang="el-GR" sz="1600" b="1" dirty="0" smtClean="0">
              <a:solidFill>
                <a:schemeClr val="bg1"/>
              </a:solidFill>
              <a:latin typeface="+mn-lt"/>
              <a:cs typeface="Arial" pitchFamily="34" charset="0"/>
            </a:rPr>
            <a:t>7. Παιδεία της Τεχνολογίας της</a:t>
          </a:r>
        </a:p>
        <a:p>
          <a:pPr algn="l"/>
          <a:r>
            <a:rPr lang="el-GR" sz="1600" b="1" dirty="0" smtClean="0">
              <a:solidFill>
                <a:schemeClr val="bg1"/>
              </a:solidFill>
              <a:latin typeface="+mn-lt"/>
              <a:cs typeface="Arial" pitchFamily="34" charset="0"/>
            </a:rPr>
            <a:t>    Πληροφορίας και της Επικοινωνίας </a:t>
          </a:r>
        </a:p>
        <a:p>
          <a:pPr algn="l"/>
          <a:r>
            <a:rPr lang="el-GR" sz="1600" b="1" dirty="0" smtClean="0">
              <a:solidFill>
                <a:schemeClr val="bg1"/>
              </a:solidFill>
              <a:latin typeface="+mn-lt"/>
              <a:cs typeface="Arial" pitchFamily="34" charset="0"/>
            </a:rPr>
            <a:t>     (Τ.Π.Ε.)</a:t>
          </a:r>
          <a:endParaRPr lang="en-US" sz="1600" b="1" dirty="0">
            <a:solidFill>
              <a:schemeClr val="bg1"/>
            </a:solidFill>
            <a:latin typeface="+mn-lt"/>
            <a:cs typeface="Arial" pitchFamily="34" charset="0"/>
          </a:endParaRPr>
        </a:p>
      </dgm:t>
    </dgm:pt>
    <dgm:pt modelId="{12F26DE7-23E3-44FF-B3E1-88FC2CEFC658}" type="parTrans" cxnId="{2DA56889-A2BF-4EDD-9C6A-D67C252BDB4A}">
      <dgm:prSet/>
      <dgm:spPr/>
      <dgm:t>
        <a:bodyPr/>
        <a:lstStyle/>
        <a:p>
          <a:endParaRPr lang="en-US" sz="2000"/>
        </a:p>
      </dgm:t>
    </dgm:pt>
    <dgm:pt modelId="{10B2FA0D-9F79-4E52-8B49-DF694E68CBD4}" type="sibTrans" cxnId="{2DA56889-A2BF-4EDD-9C6A-D67C252BDB4A}">
      <dgm:prSet/>
      <dgm:spPr/>
      <dgm:t>
        <a:bodyPr/>
        <a:lstStyle/>
        <a:p>
          <a:endParaRPr lang="en-US" sz="2000"/>
        </a:p>
      </dgm:t>
    </dgm:pt>
    <dgm:pt modelId="{63497644-FE4E-454F-B861-F364E18CA21E}">
      <dgm:prSet phldrT="[Text]" custT="1"/>
      <dgm:spPr>
        <a:solidFill>
          <a:srgbClr val="00B050"/>
        </a:solidFill>
      </dgm:spPr>
      <dgm:t>
        <a:bodyPr/>
        <a:lstStyle/>
        <a:p>
          <a:pPr algn="l"/>
          <a:r>
            <a:rPr lang="el-GR" sz="1600" b="1" dirty="0" smtClean="0">
              <a:solidFill>
                <a:schemeClr val="bg1"/>
              </a:solidFill>
              <a:latin typeface="+mn-lt"/>
              <a:cs typeface="Arial" pitchFamily="34" charset="0"/>
            </a:rPr>
            <a:t>8.Η Ικανότητα του Υπεύθυνου Πολίτη </a:t>
          </a:r>
        </a:p>
        <a:p>
          <a:pPr algn="l"/>
          <a:r>
            <a:rPr lang="el-GR" sz="1600" b="1" dirty="0" smtClean="0">
              <a:solidFill>
                <a:schemeClr val="bg1"/>
              </a:solidFill>
              <a:latin typeface="+mn-lt"/>
              <a:cs typeface="Arial" pitchFamily="34" charset="0"/>
            </a:rPr>
            <a:t>     σε εθνικό και παγκόσμιο επίπεδο.</a:t>
          </a:r>
        </a:p>
        <a:p>
          <a:pPr algn="l"/>
          <a:r>
            <a:rPr lang="el-GR" sz="1600" b="1" dirty="0" smtClean="0">
              <a:solidFill>
                <a:schemeClr val="bg1"/>
              </a:solidFill>
              <a:latin typeface="+mn-lt"/>
              <a:cs typeface="Arial" pitchFamily="34" charset="0"/>
            </a:rPr>
            <a:t>9.Ζωή και Καριέρα</a:t>
          </a:r>
        </a:p>
        <a:p>
          <a:pPr algn="l"/>
          <a:r>
            <a:rPr lang="el-GR" sz="1600" b="1" dirty="0" smtClean="0">
              <a:solidFill>
                <a:schemeClr val="bg1"/>
              </a:solidFill>
              <a:latin typeface="+mn-lt"/>
              <a:cs typeface="Arial" pitchFamily="34" charset="0"/>
            </a:rPr>
            <a:t>10.Προσωπική και Κοινωνική Υπευθυνότητα –συμπεριλαμβανομένης της Πολιτισμικής Αφύπνισης και Δεξιότητας.</a:t>
          </a:r>
          <a:endParaRPr lang="en-US" sz="1600" b="1" dirty="0">
            <a:solidFill>
              <a:schemeClr val="bg1"/>
            </a:solidFill>
            <a:latin typeface="+mn-lt"/>
            <a:cs typeface="Arial" pitchFamily="34" charset="0"/>
          </a:endParaRPr>
        </a:p>
      </dgm:t>
    </dgm:pt>
    <dgm:pt modelId="{4B65E61C-E39B-4D8A-8179-F600A71B3715}" type="parTrans" cxnId="{C32E3F4C-F1EF-46F3-A0E6-3827BF3C6867}">
      <dgm:prSet/>
      <dgm:spPr/>
      <dgm:t>
        <a:bodyPr/>
        <a:lstStyle/>
        <a:p>
          <a:endParaRPr lang="en-US" sz="2000"/>
        </a:p>
      </dgm:t>
    </dgm:pt>
    <dgm:pt modelId="{6B4599DB-6A2C-41AD-A791-8ED82A87D620}" type="sibTrans" cxnId="{C32E3F4C-F1EF-46F3-A0E6-3827BF3C6867}">
      <dgm:prSet/>
      <dgm:spPr/>
      <dgm:t>
        <a:bodyPr/>
        <a:lstStyle/>
        <a:p>
          <a:endParaRPr lang="en-US" sz="2000"/>
        </a:p>
      </dgm:t>
    </dgm:pt>
    <dgm:pt modelId="{66E7998F-8FE9-4E2D-B5F9-B92B6057F8CF}" type="pres">
      <dgm:prSet presAssocID="{C897D664-CF88-47F9-91FA-652BB5A01EB4}" presName="diagram" presStyleCnt="0">
        <dgm:presLayoutVars>
          <dgm:dir/>
          <dgm:resizeHandles val="exact"/>
        </dgm:presLayoutVars>
      </dgm:prSet>
      <dgm:spPr/>
      <dgm:t>
        <a:bodyPr/>
        <a:lstStyle/>
        <a:p>
          <a:endParaRPr lang="en-US"/>
        </a:p>
      </dgm:t>
    </dgm:pt>
    <dgm:pt modelId="{C20C4BD9-F8F5-41FA-83E8-6CE822CC6145}" type="pres">
      <dgm:prSet presAssocID="{77FFF7E0-BA24-4F0D-8007-46C974FE1BED}" presName="node" presStyleLbl="node1" presStyleIdx="0" presStyleCnt="4" custScaleX="127638" custLinFactNeighborX="34" custLinFactNeighborY="-124">
        <dgm:presLayoutVars>
          <dgm:bulletEnabled val="1"/>
        </dgm:presLayoutVars>
      </dgm:prSet>
      <dgm:spPr/>
      <dgm:t>
        <a:bodyPr/>
        <a:lstStyle/>
        <a:p>
          <a:endParaRPr lang="en-US"/>
        </a:p>
      </dgm:t>
    </dgm:pt>
    <dgm:pt modelId="{9B1D4A44-B353-48D1-ABCB-2926B1C06A2A}" type="pres">
      <dgm:prSet presAssocID="{E1EC7953-61BA-405E-B92B-101A992B7A74}" presName="sibTrans" presStyleCnt="0"/>
      <dgm:spPr/>
    </dgm:pt>
    <dgm:pt modelId="{C43C7176-0C1A-47F0-A58C-E5395D54D36A}" type="pres">
      <dgm:prSet presAssocID="{CF1893EE-6799-48B5-9456-78046ED2C599}" presName="node" presStyleLbl="node1" presStyleIdx="1" presStyleCnt="4" custScaleX="114957" custLinFactNeighborX="-1090" custLinFactNeighborY="-6037">
        <dgm:presLayoutVars>
          <dgm:bulletEnabled val="1"/>
        </dgm:presLayoutVars>
      </dgm:prSet>
      <dgm:spPr/>
      <dgm:t>
        <a:bodyPr/>
        <a:lstStyle/>
        <a:p>
          <a:endParaRPr lang="en-US"/>
        </a:p>
      </dgm:t>
    </dgm:pt>
    <dgm:pt modelId="{A5031A57-F925-447B-BD56-623A37768A14}" type="pres">
      <dgm:prSet presAssocID="{91AC2D26-A97C-467C-B745-029D1A6866AB}" presName="sibTrans" presStyleCnt="0"/>
      <dgm:spPr/>
    </dgm:pt>
    <dgm:pt modelId="{260EFB9C-2E7E-4F99-80F2-7E4F34E0A9A2}" type="pres">
      <dgm:prSet presAssocID="{4AEC5271-1C9C-4BF2-AFB2-E6F70E74FC0C}" presName="node" presStyleLbl="node1" presStyleIdx="2" presStyleCnt="4" custScaleX="132879" custLinFactNeighborX="-1954" custLinFactNeighborY="2683">
        <dgm:presLayoutVars>
          <dgm:bulletEnabled val="1"/>
        </dgm:presLayoutVars>
      </dgm:prSet>
      <dgm:spPr/>
      <dgm:t>
        <a:bodyPr/>
        <a:lstStyle/>
        <a:p>
          <a:endParaRPr lang="en-US"/>
        </a:p>
      </dgm:t>
    </dgm:pt>
    <dgm:pt modelId="{E0C3DDDA-4622-4626-81B8-DB3037B63BB8}" type="pres">
      <dgm:prSet presAssocID="{10B2FA0D-9F79-4E52-8B49-DF694E68CBD4}" presName="sibTrans" presStyleCnt="0"/>
      <dgm:spPr/>
    </dgm:pt>
    <dgm:pt modelId="{A9709BB0-1DD5-419A-9839-502C29C5864E}" type="pres">
      <dgm:prSet presAssocID="{63497644-FE4E-454F-B861-F364E18CA21E}" presName="node" presStyleLbl="node1" presStyleIdx="3" presStyleCnt="4" custScaleX="117770">
        <dgm:presLayoutVars>
          <dgm:bulletEnabled val="1"/>
        </dgm:presLayoutVars>
      </dgm:prSet>
      <dgm:spPr/>
      <dgm:t>
        <a:bodyPr/>
        <a:lstStyle/>
        <a:p>
          <a:endParaRPr lang="en-US"/>
        </a:p>
      </dgm:t>
    </dgm:pt>
  </dgm:ptLst>
  <dgm:cxnLst>
    <dgm:cxn modelId="{2DA56889-A2BF-4EDD-9C6A-D67C252BDB4A}" srcId="{C897D664-CF88-47F9-91FA-652BB5A01EB4}" destId="{4AEC5271-1C9C-4BF2-AFB2-E6F70E74FC0C}" srcOrd="2" destOrd="0" parTransId="{12F26DE7-23E3-44FF-B3E1-88FC2CEFC658}" sibTransId="{10B2FA0D-9F79-4E52-8B49-DF694E68CBD4}"/>
    <dgm:cxn modelId="{7FCC21D8-F934-41FD-BF0C-F6BC2A86AD5F}" srcId="{C897D664-CF88-47F9-91FA-652BB5A01EB4}" destId="{77FFF7E0-BA24-4F0D-8007-46C974FE1BED}" srcOrd="0" destOrd="0" parTransId="{7AD25D5E-9C5C-4E5B-86FC-7C68DB869607}" sibTransId="{E1EC7953-61BA-405E-B92B-101A992B7A74}"/>
    <dgm:cxn modelId="{B748A993-1B29-48F0-829F-EE44F7DB16CF}" type="presOf" srcId="{CF1893EE-6799-48B5-9456-78046ED2C599}" destId="{C43C7176-0C1A-47F0-A58C-E5395D54D36A}" srcOrd="0" destOrd="0" presId="urn:microsoft.com/office/officeart/2005/8/layout/default#1"/>
    <dgm:cxn modelId="{192FD356-1ED2-4293-B9BB-DA67F703797D}" type="presOf" srcId="{4AEC5271-1C9C-4BF2-AFB2-E6F70E74FC0C}" destId="{260EFB9C-2E7E-4F99-80F2-7E4F34E0A9A2}" srcOrd="0" destOrd="0" presId="urn:microsoft.com/office/officeart/2005/8/layout/default#1"/>
    <dgm:cxn modelId="{38C7F568-4A52-4636-B6A6-92857B02D216}" srcId="{C897D664-CF88-47F9-91FA-652BB5A01EB4}" destId="{CF1893EE-6799-48B5-9456-78046ED2C599}" srcOrd="1" destOrd="0" parTransId="{3843D2D8-2D7A-472B-890B-A4AA50E2A5D4}" sibTransId="{91AC2D26-A97C-467C-B745-029D1A6866AB}"/>
    <dgm:cxn modelId="{FFD4AB47-3B9D-4886-A840-B82F645BD754}" type="presOf" srcId="{C897D664-CF88-47F9-91FA-652BB5A01EB4}" destId="{66E7998F-8FE9-4E2D-B5F9-B92B6057F8CF}" srcOrd="0" destOrd="0" presId="urn:microsoft.com/office/officeart/2005/8/layout/default#1"/>
    <dgm:cxn modelId="{5F0B390F-161B-4568-8860-227FAB697C2A}" type="presOf" srcId="{63497644-FE4E-454F-B861-F364E18CA21E}" destId="{A9709BB0-1DD5-419A-9839-502C29C5864E}" srcOrd="0" destOrd="0" presId="urn:microsoft.com/office/officeart/2005/8/layout/default#1"/>
    <dgm:cxn modelId="{C32E3F4C-F1EF-46F3-A0E6-3827BF3C6867}" srcId="{C897D664-CF88-47F9-91FA-652BB5A01EB4}" destId="{63497644-FE4E-454F-B861-F364E18CA21E}" srcOrd="3" destOrd="0" parTransId="{4B65E61C-E39B-4D8A-8179-F600A71B3715}" sibTransId="{6B4599DB-6A2C-41AD-A791-8ED82A87D620}"/>
    <dgm:cxn modelId="{520B3593-9503-467C-9FD5-EFC8FA2EEA8A}" type="presOf" srcId="{77FFF7E0-BA24-4F0D-8007-46C974FE1BED}" destId="{C20C4BD9-F8F5-41FA-83E8-6CE822CC6145}" srcOrd="0" destOrd="0" presId="urn:microsoft.com/office/officeart/2005/8/layout/default#1"/>
    <dgm:cxn modelId="{102D3CAC-4469-43A1-906A-369275FD4262}" type="presParOf" srcId="{66E7998F-8FE9-4E2D-B5F9-B92B6057F8CF}" destId="{C20C4BD9-F8F5-41FA-83E8-6CE822CC6145}" srcOrd="0" destOrd="0" presId="urn:microsoft.com/office/officeart/2005/8/layout/default#1"/>
    <dgm:cxn modelId="{108E9A03-584B-4482-9160-F3598D00451E}" type="presParOf" srcId="{66E7998F-8FE9-4E2D-B5F9-B92B6057F8CF}" destId="{9B1D4A44-B353-48D1-ABCB-2926B1C06A2A}" srcOrd="1" destOrd="0" presId="urn:microsoft.com/office/officeart/2005/8/layout/default#1"/>
    <dgm:cxn modelId="{1ED7D63B-C46A-44B9-B0C9-3781653D86EB}" type="presParOf" srcId="{66E7998F-8FE9-4E2D-B5F9-B92B6057F8CF}" destId="{C43C7176-0C1A-47F0-A58C-E5395D54D36A}" srcOrd="2" destOrd="0" presId="urn:microsoft.com/office/officeart/2005/8/layout/default#1"/>
    <dgm:cxn modelId="{317003D6-E1AE-4678-9FF7-C4BEED6A44A3}" type="presParOf" srcId="{66E7998F-8FE9-4E2D-B5F9-B92B6057F8CF}" destId="{A5031A57-F925-447B-BD56-623A37768A14}" srcOrd="3" destOrd="0" presId="urn:microsoft.com/office/officeart/2005/8/layout/default#1"/>
    <dgm:cxn modelId="{DDE8A252-7575-4812-B385-78DC45E8663F}" type="presParOf" srcId="{66E7998F-8FE9-4E2D-B5F9-B92B6057F8CF}" destId="{260EFB9C-2E7E-4F99-80F2-7E4F34E0A9A2}" srcOrd="4" destOrd="0" presId="urn:microsoft.com/office/officeart/2005/8/layout/default#1"/>
    <dgm:cxn modelId="{59DFF2A7-60E0-4338-AF50-4A49CEF99191}" type="presParOf" srcId="{66E7998F-8FE9-4E2D-B5F9-B92B6057F8CF}" destId="{E0C3DDDA-4622-4626-81B8-DB3037B63BB8}" srcOrd="5" destOrd="0" presId="urn:microsoft.com/office/officeart/2005/8/layout/default#1"/>
    <dgm:cxn modelId="{C6009435-0DE6-4D7B-AE70-524DF5B55EFA}" type="presParOf" srcId="{66E7998F-8FE9-4E2D-B5F9-B92B6057F8CF}" destId="{A9709BB0-1DD5-419A-9839-502C29C5864E}" srcOrd="6" destOrd="0" presId="urn:microsoft.com/office/officeart/2005/8/layout/defaul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3489A54E-FA17-479E-9B5E-27F4920431FC}" type="doc">
      <dgm:prSet loTypeId="urn:microsoft.com/office/officeart/2005/8/layout/hProcess9" loCatId="process" qsTypeId="urn:microsoft.com/office/officeart/2005/8/quickstyle/simple1" qsCatId="simple" csTypeId="urn:microsoft.com/office/officeart/2005/8/colors/colorful5" csCatId="colorful" phldr="1"/>
      <dgm:spPr/>
    </dgm:pt>
    <dgm:pt modelId="{3E28A154-8D75-4C24-92D7-96638C5022FC}">
      <dgm:prSet phldrT="[Text]" custT="1"/>
      <dgm:spPr/>
      <dgm:t>
        <a:bodyPr/>
        <a:lstStyle/>
        <a:p>
          <a:r>
            <a:rPr lang="el-GR" sz="3600" b="1" i="0" dirty="0" smtClean="0">
              <a:effectLst/>
              <a:latin typeface="+mn-lt"/>
              <a:ea typeface="+mn-ea"/>
              <a:cs typeface="+mn-cs"/>
            </a:rPr>
            <a:t>Γνώση</a:t>
          </a:r>
          <a:endParaRPr lang="el-GR" sz="1800" b="1" i="0" dirty="0" smtClean="0">
            <a:effectLst/>
            <a:latin typeface="+mn-lt"/>
            <a:ea typeface="+mn-ea"/>
            <a:cs typeface="+mn-cs"/>
          </a:endParaRPr>
        </a:p>
        <a:p>
          <a:r>
            <a:rPr lang="el-GR" sz="1800" b="0" i="0" dirty="0" smtClean="0">
              <a:effectLst/>
              <a:latin typeface="+mn-lt"/>
              <a:cs typeface="+mn-cs"/>
            </a:rPr>
            <a:t>Περιλαμβάνει όλες τις απαιτούμενες γνώσεις για κάθε μία από τις δεξιότητες</a:t>
          </a:r>
        </a:p>
        <a:p>
          <a:endParaRPr lang="en-US" sz="1800" b="0" i="0" dirty="0">
            <a:effectLst/>
            <a:latin typeface="+mn-lt"/>
          </a:endParaRPr>
        </a:p>
      </dgm:t>
    </dgm:pt>
    <dgm:pt modelId="{3A8CCCC5-5903-4262-B5B3-45D40483665D}" type="parTrans" cxnId="{3EF646EF-ADDA-4969-ACE3-FA3D3A799E20}">
      <dgm:prSet/>
      <dgm:spPr/>
      <dgm:t>
        <a:bodyPr/>
        <a:lstStyle/>
        <a:p>
          <a:endParaRPr lang="en-US"/>
        </a:p>
      </dgm:t>
    </dgm:pt>
    <dgm:pt modelId="{4653273D-B0B6-4E6F-BE93-298EC5436704}" type="sibTrans" cxnId="{3EF646EF-ADDA-4969-ACE3-FA3D3A799E20}">
      <dgm:prSet/>
      <dgm:spPr/>
      <dgm:t>
        <a:bodyPr/>
        <a:lstStyle/>
        <a:p>
          <a:endParaRPr lang="en-US"/>
        </a:p>
      </dgm:t>
    </dgm:pt>
    <dgm:pt modelId="{350C8BBF-F500-46D7-84ED-68C2F336E4E6}">
      <dgm:prSet phldrT="[Text]" custT="1"/>
      <dgm:spPr/>
      <dgm:t>
        <a:bodyPr/>
        <a:lstStyle/>
        <a:p>
          <a:r>
            <a:rPr lang="el-GR" sz="3200" b="1" i="0" dirty="0" smtClean="0">
              <a:effectLst/>
              <a:latin typeface="+mn-lt"/>
              <a:ea typeface="+mn-ea"/>
              <a:cs typeface="+mn-cs"/>
            </a:rPr>
            <a:t>Δεξιότητες</a:t>
          </a:r>
          <a:r>
            <a:rPr lang="en-US" sz="3200" b="1" i="0" dirty="0" smtClean="0">
              <a:effectLst/>
              <a:latin typeface="+mn-lt"/>
              <a:ea typeface="+mn-ea"/>
              <a:cs typeface="+mn-cs"/>
            </a:rPr>
            <a:t> </a:t>
          </a:r>
          <a:endParaRPr lang="el-GR" sz="3200" b="1" i="0" dirty="0" smtClean="0">
            <a:effectLst/>
            <a:latin typeface="+mn-lt"/>
            <a:ea typeface="+mn-ea"/>
            <a:cs typeface="+mn-cs"/>
          </a:endParaRPr>
        </a:p>
        <a:p>
          <a:r>
            <a:rPr lang="el-GR" sz="1600" b="0" i="0" dirty="0" smtClean="0">
              <a:effectLst/>
              <a:latin typeface="+mn-lt"/>
              <a:cs typeface="+mn-cs"/>
            </a:rPr>
            <a:t>Περιλαμβάνει όλες τις ικανότητες, δεξιότητες και διαδικασίες βάσει των οποίων διαμορφώνεται το πλαίσιο των αναλυτικών προγραμμάτων </a:t>
          </a:r>
          <a:endParaRPr lang="en-US" sz="1600" b="0" i="0" dirty="0">
            <a:effectLst/>
            <a:latin typeface="+mn-lt"/>
            <a:cs typeface="+mn-cs"/>
          </a:endParaRPr>
        </a:p>
      </dgm:t>
    </dgm:pt>
    <dgm:pt modelId="{5A76B834-A8EB-494B-B8DD-14FD68C86EB1}" type="parTrans" cxnId="{4DBF5EF8-C45A-496A-90B9-97DAC45BF037}">
      <dgm:prSet/>
      <dgm:spPr/>
      <dgm:t>
        <a:bodyPr/>
        <a:lstStyle/>
        <a:p>
          <a:endParaRPr lang="en-US"/>
        </a:p>
      </dgm:t>
    </dgm:pt>
    <dgm:pt modelId="{47CD63B3-1C1D-418C-B6F3-5DF6F2ECFA84}" type="sibTrans" cxnId="{4DBF5EF8-C45A-496A-90B9-97DAC45BF037}">
      <dgm:prSet/>
      <dgm:spPr/>
      <dgm:t>
        <a:bodyPr/>
        <a:lstStyle/>
        <a:p>
          <a:endParaRPr lang="en-US"/>
        </a:p>
      </dgm:t>
    </dgm:pt>
    <dgm:pt modelId="{136F5007-9E53-4FA5-B8A0-F5FD7AEB319C}">
      <dgm:prSet phldrT="[Text]" custT="1"/>
      <dgm:spPr/>
      <dgm:t>
        <a:bodyPr/>
        <a:lstStyle/>
        <a:p>
          <a:pPr rtl="0"/>
          <a:r>
            <a:rPr lang="el-GR" sz="2400" b="1" i="0" dirty="0" smtClean="0">
              <a:effectLst/>
              <a:latin typeface="+mn-lt"/>
              <a:ea typeface="+mn-ea"/>
              <a:cs typeface="+mn-cs"/>
            </a:rPr>
            <a:t>Συμπεριφορές αξίες  και ηθικές αρχές</a:t>
          </a:r>
          <a:r>
            <a:rPr lang="en-US" sz="2400" b="1" i="0" dirty="0" smtClean="0">
              <a:effectLst/>
              <a:latin typeface="+mn-lt"/>
              <a:ea typeface="+mn-ea"/>
              <a:cs typeface="+mn-cs"/>
            </a:rPr>
            <a:t> </a:t>
          </a:r>
          <a:endParaRPr lang="el-GR" sz="2400" b="1" i="0" dirty="0" smtClean="0">
            <a:effectLst/>
            <a:latin typeface="+mn-lt"/>
            <a:ea typeface="+mn-ea"/>
            <a:cs typeface="+mn-cs"/>
          </a:endParaRPr>
        </a:p>
        <a:p>
          <a:pPr rtl="0"/>
          <a:r>
            <a:rPr lang="el-GR" sz="1600" b="0" i="0" dirty="0" smtClean="0">
              <a:effectLst/>
              <a:latin typeface="+mn-lt"/>
              <a:cs typeface="+mn-cs"/>
            </a:rPr>
            <a:t>Αναφέρεται σε συμπεριφορές και στάσεις που πρέπει να επιδεικνύουν οι μαθητές σε σχέση με την κάθε μια από τις δεξιότητες</a:t>
          </a:r>
          <a:endParaRPr lang="en-US" sz="1600" b="0" i="0" dirty="0">
            <a:effectLst/>
            <a:latin typeface="+mn-lt"/>
            <a:cs typeface="+mn-cs"/>
          </a:endParaRPr>
        </a:p>
      </dgm:t>
    </dgm:pt>
    <dgm:pt modelId="{EBBFE18C-A08F-40C5-95CD-FA277045C7CC}" type="parTrans" cxnId="{448420C4-678A-4EE7-B067-BA00EF887ECE}">
      <dgm:prSet/>
      <dgm:spPr/>
      <dgm:t>
        <a:bodyPr/>
        <a:lstStyle/>
        <a:p>
          <a:endParaRPr lang="en-US"/>
        </a:p>
      </dgm:t>
    </dgm:pt>
    <dgm:pt modelId="{B99CCC91-0114-4AA7-920D-17DFF1449D93}" type="sibTrans" cxnId="{448420C4-678A-4EE7-B067-BA00EF887ECE}">
      <dgm:prSet/>
      <dgm:spPr/>
      <dgm:t>
        <a:bodyPr/>
        <a:lstStyle/>
        <a:p>
          <a:endParaRPr lang="en-US"/>
        </a:p>
      </dgm:t>
    </dgm:pt>
    <dgm:pt modelId="{6A4D2BB0-445E-4202-8E00-CF24ED45E57B}" type="pres">
      <dgm:prSet presAssocID="{3489A54E-FA17-479E-9B5E-27F4920431FC}" presName="CompostProcess" presStyleCnt="0">
        <dgm:presLayoutVars>
          <dgm:dir/>
          <dgm:resizeHandles val="exact"/>
        </dgm:presLayoutVars>
      </dgm:prSet>
      <dgm:spPr/>
    </dgm:pt>
    <dgm:pt modelId="{FDE006E6-228E-4C46-ABBC-38C0C495F1BC}" type="pres">
      <dgm:prSet presAssocID="{3489A54E-FA17-479E-9B5E-27F4920431FC}" presName="arrow" presStyleLbl="bgShp" presStyleIdx="0" presStyleCnt="1" custLinFactNeighborY="1351"/>
      <dgm:spPr/>
    </dgm:pt>
    <dgm:pt modelId="{396C42CC-D75D-482D-8AFE-CE9735CF2486}" type="pres">
      <dgm:prSet presAssocID="{3489A54E-FA17-479E-9B5E-27F4920431FC}" presName="linearProcess" presStyleCnt="0"/>
      <dgm:spPr/>
    </dgm:pt>
    <dgm:pt modelId="{6E8CF9C2-1E5E-4E73-80F1-ADD3F83F31F9}" type="pres">
      <dgm:prSet presAssocID="{3E28A154-8D75-4C24-92D7-96638C5022FC}" presName="textNode" presStyleLbl="node1" presStyleIdx="0" presStyleCnt="3" custLinFactNeighborY="-2907">
        <dgm:presLayoutVars>
          <dgm:bulletEnabled val="1"/>
        </dgm:presLayoutVars>
      </dgm:prSet>
      <dgm:spPr/>
      <dgm:t>
        <a:bodyPr/>
        <a:lstStyle/>
        <a:p>
          <a:endParaRPr lang="en-US"/>
        </a:p>
      </dgm:t>
    </dgm:pt>
    <dgm:pt modelId="{38DF9F87-7F46-442E-BA27-7C2426D70C42}" type="pres">
      <dgm:prSet presAssocID="{4653273D-B0B6-4E6F-BE93-298EC5436704}" presName="sibTrans" presStyleCnt="0"/>
      <dgm:spPr/>
    </dgm:pt>
    <dgm:pt modelId="{85404640-E183-4B8A-827B-AC867F94ECED}" type="pres">
      <dgm:prSet presAssocID="{350C8BBF-F500-46D7-84ED-68C2F336E4E6}" presName="textNode" presStyleLbl="node1" presStyleIdx="1" presStyleCnt="3">
        <dgm:presLayoutVars>
          <dgm:bulletEnabled val="1"/>
        </dgm:presLayoutVars>
      </dgm:prSet>
      <dgm:spPr/>
      <dgm:t>
        <a:bodyPr/>
        <a:lstStyle/>
        <a:p>
          <a:endParaRPr lang="en-US"/>
        </a:p>
      </dgm:t>
    </dgm:pt>
    <dgm:pt modelId="{1A23432E-3ED2-4E67-9B52-2EA831CEB463}" type="pres">
      <dgm:prSet presAssocID="{47CD63B3-1C1D-418C-B6F3-5DF6F2ECFA84}" presName="sibTrans" presStyleCnt="0"/>
      <dgm:spPr/>
    </dgm:pt>
    <dgm:pt modelId="{D6F4BF7E-8AB0-4198-B287-F8E772AC86BC}" type="pres">
      <dgm:prSet presAssocID="{136F5007-9E53-4FA5-B8A0-F5FD7AEB319C}" presName="textNode" presStyleLbl="node1" presStyleIdx="2" presStyleCnt="3" custScaleX="119556">
        <dgm:presLayoutVars>
          <dgm:bulletEnabled val="1"/>
        </dgm:presLayoutVars>
      </dgm:prSet>
      <dgm:spPr/>
      <dgm:t>
        <a:bodyPr/>
        <a:lstStyle/>
        <a:p>
          <a:endParaRPr lang="en-US"/>
        </a:p>
      </dgm:t>
    </dgm:pt>
  </dgm:ptLst>
  <dgm:cxnLst>
    <dgm:cxn modelId="{3EF646EF-ADDA-4969-ACE3-FA3D3A799E20}" srcId="{3489A54E-FA17-479E-9B5E-27F4920431FC}" destId="{3E28A154-8D75-4C24-92D7-96638C5022FC}" srcOrd="0" destOrd="0" parTransId="{3A8CCCC5-5903-4262-B5B3-45D40483665D}" sibTransId="{4653273D-B0B6-4E6F-BE93-298EC5436704}"/>
    <dgm:cxn modelId="{4DBF5EF8-C45A-496A-90B9-97DAC45BF037}" srcId="{3489A54E-FA17-479E-9B5E-27F4920431FC}" destId="{350C8BBF-F500-46D7-84ED-68C2F336E4E6}" srcOrd="1" destOrd="0" parTransId="{5A76B834-A8EB-494B-B8DD-14FD68C86EB1}" sibTransId="{47CD63B3-1C1D-418C-B6F3-5DF6F2ECFA84}"/>
    <dgm:cxn modelId="{7204C6B5-0EFC-4475-853D-A2F8E0AAF2B9}" type="presOf" srcId="{3489A54E-FA17-479E-9B5E-27F4920431FC}" destId="{6A4D2BB0-445E-4202-8E00-CF24ED45E57B}" srcOrd="0" destOrd="0" presId="urn:microsoft.com/office/officeart/2005/8/layout/hProcess9"/>
    <dgm:cxn modelId="{77C24D64-B665-4696-8D1D-98A9CFC01FF8}" type="presOf" srcId="{136F5007-9E53-4FA5-B8A0-F5FD7AEB319C}" destId="{D6F4BF7E-8AB0-4198-B287-F8E772AC86BC}" srcOrd="0" destOrd="0" presId="urn:microsoft.com/office/officeart/2005/8/layout/hProcess9"/>
    <dgm:cxn modelId="{448420C4-678A-4EE7-B067-BA00EF887ECE}" srcId="{3489A54E-FA17-479E-9B5E-27F4920431FC}" destId="{136F5007-9E53-4FA5-B8A0-F5FD7AEB319C}" srcOrd="2" destOrd="0" parTransId="{EBBFE18C-A08F-40C5-95CD-FA277045C7CC}" sibTransId="{B99CCC91-0114-4AA7-920D-17DFF1449D93}"/>
    <dgm:cxn modelId="{429CAB64-991C-4D95-BA4D-9DBA1902520D}" type="presOf" srcId="{350C8BBF-F500-46D7-84ED-68C2F336E4E6}" destId="{85404640-E183-4B8A-827B-AC867F94ECED}" srcOrd="0" destOrd="0" presId="urn:microsoft.com/office/officeart/2005/8/layout/hProcess9"/>
    <dgm:cxn modelId="{723DE0D6-9CF0-401E-B041-D2AC98DCBDF3}" type="presOf" srcId="{3E28A154-8D75-4C24-92D7-96638C5022FC}" destId="{6E8CF9C2-1E5E-4E73-80F1-ADD3F83F31F9}" srcOrd="0" destOrd="0" presId="urn:microsoft.com/office/officeart/2005/8/layout/hProcess9"/>
    <dgm:cxn modelId="{8C54B08C-F3CF-4720-9534-D5E40E401EB3}" type="presParOf" srcId="{6A4D2BB0-445E-4202-8E00-CF24ED45E57B}" destId="{FDE006E6-228E-4C46-ABBC-38C0C495F1BC}" srcOrd="0" destOrd="0" presId="urn:microsoft.com/office/officeart/2005/8/layout/hProcess9"/>
    <dgm:cxn modelId="{348B9C32-CD93-4C4A-8008-804D4DEB2A4B}" type="presParOf" srcId="{6A4D2BB0-445E-4202-8E00-CF24ED45E57B}" destId="{396C42CC-D75D-482D-8AFE-CE9735CF2486}" srcOrd="1" destOrd="0" presId="urn:microsoft.com/office/officeart/2005/8/layout/hProcess9"/>
    <dgm:cxn modelId="{B699A4F9-6FE4-4A75-9F8A-C079F72AD638}" type="presParOf" srcId="{396C42CC-D75D-482D-8AFE-CE9735CF2486}" destId="{6E8CF9C2-1E5E-4E73-80F1-ADD3F83F31F9}" srcOrd="0" destOrd="0" presId="urn:microsoft.com/office/officeart/2005/8/layout/hProcess9"/>
    <dgm:cxn modelId="{A638EEB7-4672-4FFF-A23E-4AAEDB8BDF3D}" type="presParOf" srcId="{396C42CC-D75D-482D-8AFE-CE9735CF2486}" destId="{38DF9F87-7F46-442E-BA27-7C2426D70C42}" srcOrd="1" destOrd="0" presId="urn:microsoft.com/office/officeart/2005/8/layout/hProcess9"/>
    <dgm:cxn modelId="{96F3286E-1883-49B3-AC50-7FE3D449CA2D}" type="presParOf" srcId="{396C42CC-D75D-482D-8AFE-CE9735CF2486}" destId="{85404640-E183-4B8A-827B-AC867F94ECED}" srcOrd="2" destOrd="0" presId="urn:microsoft.com/office/officeart/2005/8/layout/hProcess9"/>
    <dgm:cxn modelId="{3758C7CA-A5E0-4FB5-A1E9-CA4228A5E202}" type="presParOf" srcId="{396C42CC-D75D-482D-8AFE-CE9735CF2486}" destId="{1A23432E-3ED2-4E67-9B52-2EA831CEB463}" srcOrd="3" destOrd="0" presId="urn:microsoft.com/office/officeart/2005/8/layout/hProcess9"/>
    <dgm:cxn modelId="{19CDD109-CA87-4445-A3BF-09BBA82FEDA8}" type="presParOf" srcId="{396C42CC-D75D-482D-8AFE-CE9735CF2486}" destId="{D6F4BF7E-8AB0-4198-B287-F8E772AC86BC}" srcOrd="4"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384CB745-E01B-4878-A7A5-AC7BBAF780E3}" type="doc">
      <dgm:prSet loTypeId="urn:microsoft.com/office/officeart/2005/8/layout/hList7#1" loCatId="list" qsTypeId="urn:microsoft.com/office/officeart/2005/8/quickstyle/simple1" qsCatId="simple" csTypeId="urn:microsoft.com/office/officeart/2005/8/colors/colorful5" csCatId="colorful" phldr="1"/>
      <dgm:spPr/>
      <dgm:t>
        <a:bodyPr/>
        <a:lstStyle/>
        <a:p>
          <a:endParaRPr lang="el-GR"/>
        </a:p>
      </dgm:t>
    </dgm:pt>
    <dgm:pt modelId="{8217034F-412F-4956-BB9E-451F180776D4}">
      <dgm:prSet phldrT="[Κείμενο]" custT="1"/>
      <dgm:spPr/>
      <dgm:t>
        <a:bodyPr/>
        <a:lstStyle/>
        <a:p>
          <a:r>
            <a:rPr lang="el-GR" sz="1600" b="1" smtClean="0"/>
            <a:t>Επίκεντρο ο φοιτητής</a:t>
          </a:r>
        </a:p>
        <a:p>
          <a:r>
            <a:rPr lang="el-GR" sz="1600" smtClean="0"/>
            <a:t>ολόπλευρη και καθολική  πρόοδος &amp; ανάπτυξη διανοητικά, επαγγελματικά, ψυχολογικά, ηθικά &amp; πνευματικά</a:t>
          </a:r>
          <a:endParaRPr lang="el-GR" sz="1600" dirty="0"/>
        </a:p>
      </dgm:t>
    </dgm:pt>
    <dgm:pt modelId="{B4276163-567B-4E18-8834-DE64B44340B6}" type="parTrans" cxnId="{5276166D-D525-49A8-AB5C-3649B598ECEC}">
      <dgm:prSet/>
      <dgm:spPr/>
      <dgm:t>
        <a:bodyPr/>
        <a:lstStyle/>
        <a:p>
          <a:endParaRPr lang="el-GR" sz="2000"/>
        </a:p>
      </dgm:t>
    </dgm:pt>
    <dgm:pt modelId="{FD32A1D3-6320-449D-94F3-664AC9035805}" type="sibTrans" cxnId="{5276166D-D525-49A8-AB5C-3649B598ECEC}">
      <dgm:prSet/>
      <dgm:spPr/>
      <dgm:t>
        <a:bodyPr/>
        <a:lstStyle/>
        <a:p>
          <a:endParaRPr lang="el-GR" sz="2000"/>
        </a:p>
      </dgm:t>
    </dgm:pt>
    <dgm:pt modelId="{DA420278-D462-485A-BB3A-80943FFBFD7D}">
      <dgm:prSet phldrT="[Κείμενο]" custT="1"/>
      <dgm:spPr/>
      <dgm:t>
        <a:bodyPr/>
        <a:lstStyle/>
        <a:p>
          <a:r>
            <a:rPr lang="el-GR" sz="1600" b="1" smtClean="0"/>
            <a:t>Αξίες στη μάθηση</a:t>
          </a:r>
        </a:p>
        <a:p>
          <a:r>
            <a:rPr lang="el-GR" sz="1600" smtClean="0"/>
            <a:t>προσωπική &amp; κοινωνική ανάπτυξη, προσανατολισμός γνώσης, ηθική &amp; κοινωνική δέσμευση</a:t>
          </a:r>
          <a:endParaRPr lang="el-GR" sz="1600" dirty="0"/>
        </a:p>
      </dgm:t>
    </dgm:pt>
    <dgm:pt modelId="{D2EB0143-1AE8-458F-BEA5-055E6E639576}" type="parTrans" cxnId="{FA8F5562-701E-4410-8292-441E66C1182F}">
      <dgm:prSet/>
      <dgm:spPr/>
      <dgm:t>
        <a:bodyPr/>
        <a:lstStyle/>
        <a:p>
          <a:endParaRPr lang="el-GR" sz="2000"/>
        </a:p>
      </dgm:t>
    </dgm:pt>
    <dgm:pt modelId="{61F4D256-7913-460D-940A-ACF1BE9C71E7}" type="sibTrans" cxnId="{FA8F5562-701E-4410-8292-441E66C1182F}">
      <dgm:prSet/>
      <dgm:spPr/>
      <dgm:t>
        <a:bodyPr/>
        <a:lstStyle/>
        <a:p>
          <a:endParaRPr lang="el-GR" sz="2000"/>
        </a:p>
      </dgm:t>
    </dgm:pt>
    <dgm:pt modelId="{A38A0FBB-89F8-4A66-9E51-A754164ADA3B}">
      <dgm:prSet phldrT="[Κείμενο]" custT="1"/>
      <dgm:spPr/>
      <dgm:t>
        <a:bodyPr/>
        <a:lstStyle/>
        <a:p>
          <a:r>
            <a:rPr lang="el-GR" sz="1600" b="1" smtClean="0"/>
            <a:t>Υγιείς συμπεριφορές</a:t>
          </a:r>
        </a:p>
        <a:p>
          <a:r>
            <a:rPr lang="el-GR" sz="1600" smtClean="0"/>
            <a:t>ολοκληρωμένη, υγιής πρόοδος σε προσωπικό &amp; κοινωνικό επίπεδο</a:t>
          </a:r>
          <a:endParaRPr lang="el-GR" sz="1600" dirty="0"/>
        </a:p>
      </dgm:t>
    </dgm:pt>
    <dgm:pt modelId="{5A483059-5EEE-4496-8848-3B4EFD4DEDCB}" type="parTrans" cxnId="{65E58B47-BFE5-4496-BD24-A197075B3168}">
      <dgm:prSet/>
      <dgm:spPr/>
      <dgm:t>
        <a:bodyPr/>
        <a:lstStyle/>
        <a:p>
          <a:endParaRPr lang="el-GR" sz="2000"/>
        </a:p>
      </dgm:t>
    </dgm:pt>
    <dgm:pt modelId="{C012C7D4-99FB-4768-8B99-5277CB14E2CC}" type="sibTrans" cxnId="{65E58B47-BFE5-4496-BD24-A197075B3168}">
      <dgm:prSet/>
      <dgm:spPr/>
      <dgm:t>
        <a:bodyPr/>
        <a:lstStyle/>
        <a:p>
          <a:endParaRPr lang="el-GR" sz="2000"/>
        </a:p>
      </dgm:t>
    </dgm:pt>
    <dgm:pt modelId="{A950F345-18A9-4C38-9AB3-2A64E1DF9A83}">
      <dgm:prSet phldrT="[Κείμενο]" custT="1"/>
      <dgm:spPr/>
      <dgm:t>
        <a:bodyPr/>
        <a:lstStyle/>
        <a:p>
          <a:r>
            <a:rPr lang="el-GR" sz="1600" b="1" smtClean="0"/>
            <a:t>Ανεξάρτητη μάθηση</a:t>
          </a:r>
        </a:p>
        <a:p>
          <a:r>
            <a:rPr lang="el-GR" sz="1600" smtClean="0"/>
            <a:t>έμφαση στην αυτόνομη προσωπική ανάπτυξη</a:t>
          </a:r>
          <a:endParaRPr lang="el-GR" sz="1600" dirty="0"/>
        </a:p>
      </dgm:t>
    </dgm:pt>
    <dgm:pt modelId="{DA60C821-219D-4504-B235-B186F698A3F8}" type="parTrans" cxnId="{D1A4E81F-02CF-4B22-A135-BDF1055F58D6}">
      <dgm:prSet/>
      <dgm:spPr/>
      <dgm:t>
        <a:bodyPr/>
        <a:lstStyle/>
        <a:p>
          <a:endParaRPr lang="el-GR" sz="2000"/>
        </a:p>
      </dgm:t>
    </dgm:pt>
    <dgm:pt modelId="{EABA21FC-8596-4DD6-8C38-2EEEE0F796DF}" type="sibTrans" cxnId="{D1A4E81F-02CF-4B22-A135-BDF1055F58D6}">
      <dgm:prSet/>
      <dgm:spPr/>
      <dgm:t>
        <a:bodyPr/>
        <a:lstStyle/>
        <a:p>
          <a:endParaRPr lang="el-GR" sz="2000"/>
        </a:p>
      </dgm:t>
    </dgm:pt>
    <dgm:pt modelId="{26FCC25B-D4A1-44A8-B78C-422D2F02C9E6}" type="pres">
      <dgm:prSet presAssocID="{384CB745-E01B-4878-A7A5-AC7BBAF780E3}" presName="Name0" presStyleCnt="0">
        <dgm:presLayoutVars>
          <dgm:dir/>
          <dgm:resizeHandles val="exact"/>
        </dgm:presLayoutVars>
      </dgm:prSet>
      <dgm:spPr/>
      <dgm:t>
        <a:bodyPr/>
        <a:lstStyle/>
        <a:p>
          <a:endParaRPr lang="el-GR"/>
        </a:p>
      </dgm:t>
    </dgm:pt>
    <dgm:pt modelId="{7C845997-5C26-4628-AE76-7A7E15D71746}" type="pres">
      <dgm:prSet presAssocID="{384CB745-E01B-4878-A7A5-AC7BBAF780E3}" presName="fgShape" presStyleLbl="fgShp" presStyleIdx="0" presStyleCnt="1" custLinFactNeighborX="0" custLinFactNeighborY="810"/>
      <dgm:spPr/>
      <dgm:t>
        <a:bodyPr/>
        <a:lstStyle/>
        <a:p>
          <a:endParaRPr lang="el-GR"/>
        </a:p>
      </dgm:t>
    </dgm:pt>
    <dgm:pt modelId="{471CB6ED-E347-4F5B-909F-50056222F5A0}" type="pres">
      <dgm:prSet presAssocID="{384CB745-E01B-4878-A7A5-AC7BBAF780E3}" presName="linComp" presStyleCnt="0"/>
      <dgm:spPr/>
      <dgm:t>
        <a:bodyPr/>
        <a:lstStyle/>
        <a:p>
          <a:endParaRPr lang="el-GR"/>
        </a:p>
      </dgm:t>
    </dgm:pt>
    <dgm:pt modelId="{71D056E3-D5E0-4ECD-ADE8-629181E7CD96}" type="pres">
      <dgm:prSet presAssocID="{8217034F-412F-4956-BB9E-451F180776D4}" presName="compNode" presStyleCnt="0"/>
      <dgm:spPr/>
      <dgm:t>
        <a:bodyPr/>
        <a:lstStyle/>
        <a:p>
          <a:endParaRPr lang="el-GR"/>
        </a:p>
      </dgm:t>
    </dgm:pt>
    <dgm:pt modelId="{89564A8D-FD29-4671-94A7-61A0FE1A4BEE}" type="pres">
      <dgm:prSet presAssocID="{8217034F-412F-4956-BB9E-451F180776D4}" presName="bkgdShape" presStyleLbl="node1" presStyleIdx="0" presStyleCnt="4"/>
      <dgm:spPr/>
      <dgm:t>
        <a:bodyPr/>
        <a:lstStyle/>
        <a:p>
          <a:endParaRPr lang="el-GR"/>
        </a:p>
      </dgm:t>
    </dgm:pt>
    <dgm:pt modelId="{DA27C0F9-9128-4BB9-911C-BCD9A5AC5FA3}" type="pres">
      <dgm:prSet presAssocID="{8217034F-412F-4956-BB9E-451F180776D4}" presName="nodeTx" presStyleLbl="node1" presStyleIdx="0" presStyleCnt="4">
        <dgm:presLayoutVars>
          <dgm:bulletEnabled val="1"/>
        </dgm:presLayoutVars>
      </dgm:prSet>
      <dgm:spPr/>
      <dgm:t>
        <a:bodyPr/>
        <a:lstStyle/>
        <a:p>
          <a:endParaRPr lang="el-GR"/>
        </a:p>
      </dgm:t>
    </dgm:pt>
    <dgm:pt modelId="{9D1995D0-EAF6-496F-A61D-B1154A8FE429}" type="pres">
      <dgm:prSet presAssocID="{8217034F-412F-4956-BB9E-451F180776D4}" presName="invisiNode" presStyleLbl="node1" presStyleIdx="0" presStyleCnt="4"/>
      <dgm:spPr/>
      <dgm:t>
        <a:bodyPr/>
        <a:lstStyle/>
        <a:p>
          <a:endParaRPr lang="el-GR"/>
        </a:p>
      </dgm:t>
    </dgm:pt>
    <dgm:pt modelId="{3EA17AA0-41A9-4F9B-9DC2-21AC61F09A41}" type="pres">
      <dgm:prSet presAssocID="{8217034F-412F-4956-BB9E-451F180776D4}" presName="imagNode"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8000" r="-28000"/>
          </a:stretch>
        </a:blipFill>
      </dgm:spPr>
      <dgm:t>
        <a:bodyPr/>
        <a:lstStyle/>
        <a:p>
          <a:endParaRPr lang="el-GR"/>
        </a:p>
      </dgm:t>
    </dgm:pt>
    <dgm:pt modelId="{D636EE1A-6777-4707-BD9B-AF1D673FA1A3}" type="pres">
      <dgm:prSet presAssocID="{FD32A1D3-6320-449D-94F3-664AC9035805}" presName="sibTrans" presStyleLbl="sibTrans2D1" presStyleIdx="0" presStyleCnt="0"/>
      <dgm:spPr/>
      <dgm:t>
        <a:bodyPr/>
        <a:lstStyle/>
        <a:p>
          <a:endParaRPr lang="el-GR"/>
        </a:p>
      </dgm:t>
    </dgm:pt>
    <dgm:pt modelId="{6CB87E5F-63FD-4075-AF1B-6B2F69ABB1C6}" type="pres">
      <dgm:prSet presAssocID="{DA420278-D462-485A-BB3A-80943FFBFD7D}" presName="compNode" presStyleCnt="0"/>
      <dgm:spPr/>
      <dgm:t>
        <a:bodyPr/>
        <a:lstStyle/>
        <a:p>
          <a:endParaRPr lang="el-GR"/>
        </a:p>
      </dgm:t>
    </dgm:pt>
    <dgm:pt modelId="{A07C77F9-9CCF-42E2-AE84-FFCB75743D32}" type="pres">
      <dgm:prSet presAssocID="{DA420278-D462-485A-BB3A-80943FFBFD7D}" presName="bkgdShape" presStyleLbl="node1" presStyleIdx="1" presStyleCnt="4"/>
      <dgm:spPr/>
      <dgm:t>
        <a:bodyPr/>
        <a:lstStyle/>
        <a:p>
          <a:endParaRPr lang="el-GR"/>
        </a:p>
      </dgm:t>
    </dgm:pt>
    <dgm:pt modelId="{305A60AC-E950-4407-ACC6-36AB08C18041}" type="pres">
      <dgm:prSet presAssocID="{DA420278-D462-485A-BB3A-80943FFBFD7D}" presName="nodeTx" presStyleLbl="node1" presStyleIdx="1" presStyleCnt="4">
        <dgm:presLayoutVars>
          <dgm:bulletEnabled val="1"/>
        </dgm:presLayoutVars>
      </dgm:prSet>
      <dgm:spPr/>
      <dgm:t>
        <a:bodyPr/>
        <a:lstStyle/>
        <a:p>
          <a:endParaRPr lang="el-GR"/>
        </a:p>
      </dgm:t>
    </dgm:pt>
    <dgm:pt modelId="{CBE9C347-BBA8-42BF-AE5D-1B17C6898647}" type="pres">
      <dgm:prSet presAssocID="{DA420278-D462-485A-BB3A-80943FFBFD7D}" presName="invisiNode" presStyleLbl="node1" presStyleIdx="1" presStyleCnt="4"/>
      <dgm:spPr/>
      <dgm:t>
        <a:bodyPr/>
        <a:lstStyle/>
        <a:p>
          <a:endParaRPr lang="el-GR"/>
        </a:p>
      </dgm:t>
    </dgm:pt>
    <dgm:pt modelId="{74FBF482-E058-47CB-9BF9-03948DE858A5}" type="pres">
      <dgm:prSet presAssocID="{DA420278-D462-485A-BB3A-80943FFBFD7D}"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54000" r="-54000"/>
          </a:stretch>
        </a:blipFill>
      </dgm:spPr>
      <dgm:t>
        <a:bodyPr/>
        <a:lstStyle/>
        <a:p>
          <a:endParaRPr lang="el-GR"/>
        </a:p>
      </dgm:t>
    </dgm:pt>
    <dgm:pt modelId="{899ED6D5-1819-455A-9ADE-C9DFB8069692}" type="pres">
      <dgm:prSet presAssocID="{61F4D256-7913-460D-940A-ACF1BE9C71E7}" presName="sibTrans" presStyleLbl="sibTrans2D1" presStyleIdx="0" presStyleCnt="0"/>
      <dgm:spPr/>
      <dgm:t>
        <a:bodyPr/>
        <a:lstStyle/>
        <a:p>
          <a:endParaRPr lang="el-GR"/>
        </a:p>
      </dgm:t>
    </dgm:pt>
    <dgm:pt modelId="{F4833642-F38B-4FF8-ABBB-388EE34DB961}" type="pres">
      <dgm:prSet presAssocID="{A38A0FBB-89F8-4A66-9E51-A754164ADA3B}" presName="compNode" presStyleCnt="0"/>
      <dgm:spPr/>
      <dgm:t>
        <a:bodyPr/>
        <a:lstStyle/>
        <a:p>
          <a:endParaRPr lang="el-GR"/>
        </a:p>
      </dgm:t>
    </dgm:pt>
    <dgm:pt modelId="{3D9B33F7-177F-4858-960F-E493E39BF2F1}" type="pres">
      <dgm:prSet presAssocID="{A38A0FBB-89F8-4A66-9E51-A754164ADA3B}" presName="bkgdShape" presStyleLbl="node1" presStyleIdx="2" presStyleCnt="4" custLinFactNeighborY="917"/>
      <dgm:spPr/>
      <dgm:t>
        <a:bodyPr/>
        <a:lstStyle/>
        <a:p>
          <a:endParaRPr lang="el-GR"/>
        </a:p>
      </dgm:t>
    </dgm:pt>
    <dgm:pt modelId="{D1E402D2-841D-4932-A4C0-8F9668AD7FA6}" type="pres">
      <dgm:prSet presAssocID="{A38A0FBB-89F8-4A66-9E51-A754164ADA3B}" presName="nodeTx" presStyleLbl="node1" presStyleIdx="2" presStyleCnt="4">
        <dgm:presLayoutVars>
          <dgm:bulletEnabled val="1"/>
        </dgm:presLayoutVars>
      </dgm:prSet>
      <dgm:spPr/>
      <dgm:t>
        <a:bodyPr/>
        <a:lstStyle/>
        <a:p>
          <a:endParaRPr lang="el-GR"/>
        </a:p>
      </dgm:t>
    </dgm:pt>
    <dgm:pt modelId="{4E87F3AB-BCEC-4463-A3E4-ABA13069E319}" type="pres">
      <dgm:prSet presAssocID="{A38A0FBB-89F8-4A66-9E51-A754164ADA3B}" presName="invisiNode" presStyleLbl="node1" presStyleIdx="2" presStyleCnt="4"/>
      <dgm:spPr/>
      <dgm:t>
        <a:bodyPr/>
        <a:lstStyle/>
        <a:p>
          <a:endParaRPr lang="el-GR"/>
        </a:p>
      </dgm:t>
    </dgm:pt>
    <dgm:pt modelId="{9BAA9961-5C2E-46BD-8E84-726DBE293124}" type="pres">
      <dgm:prSet presAssocID="{A38A0FBB-89F8-4A66-9E51-A754164ADA3B}" presName="imagNode"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9000" r="-19000"/>
          </a:stretch>
        </a:blipFill>
      </dgm:spPr>
      <dgm:t>
        <a:bodyPr/>
        <a:lstStyle/>
        <a:p>
          <a:endParaRPr lang="el-GR"/>
        </a:p>
      </dgm:t>
    </dgm:pt>
    <dgm:pt modelId="{52C93598-B858-43B9-9C48-85A8C5FF11DA}" type="pres">
      <dgm:prSet presAssocID="{C012C7D4-99FB-4768-8B99-5277CB14E2CC}" presName="sibTrans" presStyleLbl="sibTrans2D1" presStyleIdx="0" presStyleCnt="0"/>
      <dgm:spPr/>
      <dgm:t>
        <a:bodyPr/>
        <a:lstStyle/>
        <a:p>
          <a:endParaRPr lang="el-GR"/>
        </a:p>
      </dgm:t>
    </dgm:pt>
    <dgm:pt modelId="{CA3FA63F-9325-4FDB-97DA-BE1253339313}" type="pres">
      <dgm:prSet presAssocID="{A950F345-18A9-4C38-9AB3-2A64E1DF9A83}" presName="compNode" presStyleCnt="0"/>
      <dgm:spPr/>
      <dgm:t>
        <a:bodyPr/>
        <a:lstStyle/>
        <a:p>
          <a:endParaRPr lang="el-GR"/>
        </a:p>
      </dgm:t>
    </dgm:pt>
    <dgm:pt modelId="{6D110D41-4E11-4401-B76C-66E5ED821106}" type="pres">
      <dgm:prSet presAssocID="{A950F345-18A9-4C38-9AB3-2A64E1DF9A83}" presName="bkgdShape" presStyleLbl="node1" presStyleIdx="3" presStyleCnt="4"/>
      <dgm:spPr/>
      <dgm:t>
        <a:bodyPr/>
        <a:lstStyle/>
        <a:p>
          <a:endParaRPr lang="el-GR"/>
        </a:p>
      </dgm:t>
    </dgm:pt>
    <dgm:pt modelId="{2215E924-F011-4387-852D-098ABD0A3578}" type="pres">
      <dgm:prSet presAssocID="{A950F345-18A9-4C38-9AB3-2A64E1DF9A83}" presName="nodeTx" presStyleLbl="node1" presStyleIdx="3" presStyleCnt="4">
        <dgm:presLayoutVars>
          <dgm:bulletEnabled val="1"/>
        </dgm:presLayoutVars>
      </dgm:prSet>
      <dgm:spPr/>
      <dgm:t>
        <a:bodyPr/>
        <a:lstStyle/>
        <a:p>
          <a:endParaRPr lang="el-GR"/>
        </a:p>
      </dgm:t>
    </dgm:pt>
    <dgm:pt modelId="{C8FB8179-5D6A-4A7C-8669-379A2BA25530}" type="pres">
      <dgm:prSet presAssocID="{A950F345-18A9-4C38-9AB3-2A64E1DF9A83}" presName="invisiNode" presStyleLbl="node1" presStyleIdx="3" presStyleCnt="4"/>
      <dgm:spPr/>
      <dgm:t>
        <a:bodyPr/>
        <a:lstStyle/>
        <a:p>
          <a:endParaRPr lang="el-GR"/>
        </a:p>
      </dgm:t>
    </dgm:pt>
    <dgm:pt modelId="{3311900B-E919-4411-BF49-349CFA40594B}" type="pres">
      <dgm:prSet presAssocID="{A950F345-18A9-4C38-9AB3-2A64E1DF9A83}" presName="imagNode"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8000" r="-28000"/>
          </a:stretch>
        </a:blipFill>
      </dgm:spPr>
      <dgm:t>
        <a:bodyPr/>
        <a:lstStyle/>
        <a:p>
          <a:endParaRPr lang="el-GR"/>
        </a:p>
      </dgm:t>
    </dgm:pt>
  </dgm:ptLst>
  <dgm:cxnLst>
    <dgm:cxn modelId="{1ADA3150-7808-4866-B5C9-849F1FBA198D}" type="presOf" srcId="{C012C7D4-99FB-4768-8B99-5277CB14E2CC}" destId="{52C93598-B858-43B9-9C48-85A8C5FF11DA}" srcOrd="0" destOrd="0" presId="urn:microsoft.com/office/officeart/2005/8/layout/hList7#1"/>
    <dgm:cxn modelId="{37B19CDB-FC08-4B09-A275-5B801399BD8F}" type="presOf" srcId="{A950F345-18A9-4C38-9AB3-2A64E1DF9A83}" destId="{6D110D41-4E11-4401-B76C-66E5ED821106}" srcOrd="0" destOrd="0" presId="urn:microsoft.com/office/officeart/2005/8/layout/hList7#1"/>
    <dgm:cxn modelId="{FA8F5562-701E-4410-8292-441E66C1182F}" srcId="{384CB745-E01B-4878-A7A5-AC7BBAF780E3}" destId="{DA420278-D462-485A-BB3A-80943FFBFD7D}" srcOrd="1" destOrd="0" parTransId="{D2EB0143-1AE8-458F-BEA5-055E6E639576}" sibTransId="{61F4D256-7913-460D-940A-ACF1BE9C71E7}"/>
    <dgm:cxn modelId="{DF44558D-7084-487B-A38B-C21EDFE01AD0}" type="presOf" srcId="{8217034F-412F-4956-BB9E-451F180776D4}" destId="{89564A8D-FD29-4671-94A7-61A0FE1A4BEE}" srcOrd="0" destOrd="0" presId="urn:microsoft.com/office/officeart/2005/8/layout/hList7#1"/>
    <dgm:cxn modelId="{5276166D-D525-49A8-AB5C-3649B598ECEC}" srcId="{384CB745-E01B-4878-A7A5-AC7BBAF780E3}" destId="{8217034F-412F-4956-BB9E-451F180776D4}" srcOrd="0" destOrd="0" parTransId="{B4276163-567B-4E18-8834-DE64B44340B6}" sibTransId="{FD32A1D3-6320-449D-94F3-664AC9035805}"/>
    <dgm:cxn modelId="{D1A4E81F-02CF-4B22-A135-BDF1055F58D6}" srcId="{384CB745-E01B-4878-A7A5-AC7BBAF780E3}" destId="{A950F345-18A9-4C38-9AB3-2A64E1DF9A83}" srcOrd="3" destOrd="0" parTransId="{DA60C821-219D-4504-B235-B186F698A3F8}" sibTransId="{EABA21FC-8596-4DD6-8C38-2EEEE0F796DF}"/>
    <dgm:cxn modelId="{2F3E777D-0CC7-4785-929E-145A49BA58C7}" type="presOf" srcId="{A38A0FBB-89F8-4A66-9E51-A754164ADA3B}" destId="{D1E402D2-841D-4932-A4C0-8F9668AD7FA6}" srcOrd="1" destOrd="0" presId="urn:microsoft.com/office/officeart/2005/8/layout/hList7#1"/>
    <dgm:cxn modelId="{5EC3ECF6-D192-40C0-878D-73820EA4F10B}" type="presOf" srcId="{FD32A1D3-6320-449D-94F3-664AC9035805}" destId="{D636EE1A-6777-4707-BD9B-AF1D673FA1A3}" srcOrd="0" destOrd="0" presId="urn:microsoft.com/office/officeart/2005/8/layout/hList7#1"/>
    <dgm:cxn modelId="{D9BD3094-C586-4CE3-91C9-5B0C7FF45A04}" type="presOf" srcId="{DA420278-D462-485A-BB3A-80943FFBFD7D}" destId="{305A60AC-E950-4407-ACC6-36AB08C18041}" srcOrd="1" destOrd="0" presId="urn:microsoft.com/office/officeart/2005/8/layout/hList7#1"/>
    <dgm:cxn modelId="{6E3B6632-0FA9-4D83-BADE-3A5BAB2BB984}" type="presOf" srcId="{61F4D256-7913-460D-940A-ACF1BE9C71E7}" destId="{899ED6D5-1819-455A-9ADE-C9DFB8069692}" srcOrd="0" destOrd="0" presId="urn:microsoft.com/office/officeart/2005/8/layout/hList7#1"/>
    <dgm:cxn modelId="{FF341B3A-1FB9-46C6-8592-6FEB8C9BD61B}" type="presOf" srcId="{DA420278-D462-485A-BB3A-80943FFBFD7D}" destId="{A07C77F9-9CCF-42E2-AE84-FFCB75743D32}" srcOrd="0" destOrd="0" presId="urn:microsoft.com/office/officeart/2005/8/layout/hList7#1"/>
    <dgm:cxn modelId="{65E58B47-BFE5-4496-BD24-A197075B3168}" srcId="{384CB745-E01B-4878-A7A5-AC7BBAF780E3}" destId="{A38A0FBB-89F8-4A66-9E51-A754164ADA3B}" srcOrd="2" destOrd="0" parTransId="{5A483059-5EEE-4496-8848-3B4EFD4DEDCB}" sibTransId="{C012C7D4-99FB-4768-8B99-5277CB14E2CC}"/>
    <dgm:cxn modelId="{EBED309D-8A82-498D-814A-C3C9FA83136A}" type="presOf" srcId="{384CB745-E01B-4878-A7A5-AC7BBAF780E3}" destId="{26FCC25B-D4A1-44A8-B78C-422D2F02C9E6}" srcOrd="0" destOrd="0" presId="urn:microsoft.com/office/officeart/2005/8/layout/hList7#1"/>
    <dgm:cxn modelId="{B3A91BF4-1C05-4142-BCBA-E954263A5F95}" type="presOf" srcId="{A38A0FBB-89F8-4A66-9E51-A754164ADA3B}" destId="{3D9B33F7-177F-4858-960F-E493E39BF2F1}" srcOrd="0" destOrd="0" presId="urn:microsoft.com/office/officeart/2005/8/layout/hList7#1"/>
    <dgm:cxn modelId="{0B6212F2-525F-4448-8D04-274DA9502CA7}" type="presOf" srcId="{8217034F-412F-4956-BB9E-451F180776D4}" destId="{DA27C0F9-9128-4BB9-911C-BCD9A5AC5FA3}" srcOrd="1" destOrd="0" presId="urn:microsoft.com/office/officeart/2005/8/layout/hList7#1"/>
    <dgm:cxn modelId="{4222C8E8-8AFE-49CE-9619-4041881AFBBC}" type="presOf" srcId="{A950F345-18A9-4C38-9AB3-2A64E1DF9A83}" destId="{2215E924-F011-4387-852D-098ABD0A3578}" srcOrd="1" destOrd="0" presId="urn:microsoft.com/office/officeart/2005/8/layout/hList7#1"/>
    <dgm:cxn modelId="{6C14CA18-B37E-45F6-A53F-B40D0ED719E6}" type="presParOf" srcId="{26FCC25B-D4A1-44A8-B78C-422D2F02C9E6}" destId="{7C845997-5C26-4628-AE76-7A7E15D71746}" srcOrd="0" destOrd="0" presId="urn:microsoft.com/office/officeart/2005/8/layout/hList7#1"/>
    <dgm:cxn modelId="{DE8769EA-11D3-4B84-BDCF-15F0E538DF9E}" type="presParOf" srcId="{26FCC25B-D4A1-44A8-B78C-422D2F02C9E6}" destId="{471CB6ED-E347-4F5B-909F-50056222F5A0}" srcOrd="1" destOrd="0" presId="urn:microsoft.com/office/officeart/2005/8/layout/hList7#1"/>
    <dgm:cxn modelId="{C67C4EC5-C5AD-4D7A-9B82-F821B6E15B1E}" type="presParOf" srcId="{471CB6ED-E347-4F5B-909F-50056222F5A0}" destId="{71D056E3-D5E0-4ECD-ADE8-629181E7CD96}" srcOrd="0" destOrd="0" presId="urn:microsoft.com/office/officeart/2005/8/layout/hList7#1"/>
    <dgm:cxn modelId="{BA629F55-FCA3-4C30-865E-789E25234487}" type="presParOf" srcId="{71D056E3-D5E0-4ECD-ADE8-629181E7CD96}" destId="{89564A8D-FD29-4671-94A7-61A0FE1A4BEE}" srcOrd="0" destOrd="0" presId="urn:microsoft.com/office/officeart/2005/8/layout/hList7#1"/>
    <dgm:cxn modelId="{7AC49F2A-D484-4B9B-BB59-09290E0E9E6C}" type="presParOf" srcId="{71D056E3-D5E0-4ECD-ADE8-629181E7CD96}" destId="{DA27C0F9-9128-4BB9-911C-BCD9A5AC5FA3}" srcOrd="1" destOrd="0" presId="urn:microsoft.com/office/officeart/2005/8/layout/hList7#1"/>
    <dgm:cxn modelId="{9372988B-3E92-4A23-9EFE-B9B3D43AF720}" type="presParOf" srcId="{71D056E3-D5E0-4ECD-ADE8-629181E7CD96}" destId="{9D1995D0-EAF6-496F-A61D-B1154A8FE429}" srcOrd="2" destOrd="0" presId="urn:microsoft.com/office/officeart/2005/8/layout/hList7#1"/>
    <dgm:cxn modelId="{962433AA-CB7F-490F-A278-9D821248E355}" type="presParOf" srcId="{71D056E3-D5E0-4ECD-ADE8-629181E7CD96}" destId="{3EA17AA0-41A9-4F9B-9DC2-21AC61F09A41}" srcOrd="3" destOrd="0" presId="urn:microsoft.com/office/officeart/2005/8/layout/hList7#1"/>
    <dgm:cxn modelId="{41063C42-7E0F-4E69-973A-E16A185DC9A6}" type="presParOf" srcId="{471CB6ED-E347-4F5B-909F-50056222F5A0}" destId="{D636EE1A-6777-4707-BD9B-AF1D673FA1A3}" srcOrd="1" destOrd="0" presId="urn:microsoft.com/office/officeart/2005/8/layout/hList7#1"/>
    <dgm:cxn modelId="{AA0D5198-E0C7-4BF3-8A25-30C7047AC07B}" type="presParOf" srcId="{471CB6ED-E347-4F5B-909F-50056222F5A0}" destId="{6CB87E5F-63FD-4075-AF1B-6B2F69ABB1C6}" srcOrd="2" destOrd="0" presId="urn:microsoft.com/office/officeart/2005/8/layout/hList7#1"/>
    <dgm:cxn modelId="{DED40371-F4FB-4A53-8F63-E14E9D79DEAE}" type="presParOf" srcId="{6CB87E5F-63FD-4075-AF1B-6B2F69ABB1C6}" destId="{A07C77F9-9CCF-42E2-AE84-FFCB75743D32}" srcOrd="0" destOrd="0" presId="urn:microsoft.com/office/officeart/2005/8/layout/hList7#1"/>
    <dgm:cxn modelId="{DAFF4274-3CBC-403E-A612-A8B4F436D080}" type="presParOf" srcId="{6CB87E5F-63FD-4075-AF1B-6B2F69ABB1C6}" destId="{305A60AC-E950-4407-ACC6-36AB08C18041}" srcOrd="1" destOrd="0" presId="urn:microsoft.com/office/officeart/2005/8/layout/hList7#1"/>
    <dgm:cxn modelId="{C1A12878-497A-478C-8639-652399CC9432}" type="presParOf" srcId="{6CB87E5F-63FD-4075-AF1B-6B2F69ABB1C6}" destId="{CBE9C347-BBA8-42BF-AE5D-1B17C6898647}" srcOrd="2" destOrd="0" presId="urn:microsoft.com/office/officeart/2005/8/layout/hList7#1"/>
    <dgm:cxn modelId="{C49E5A79-80AA-42A2-8A1F-8CF1A9059F69}" type="presParOf" srcId="{6CB87E5F-63FD-4075-AF1B-6B2F69ABB1C6}" destId="{74FBF482-E058-47CB-9BF9-03948DE858A5}" srcOrd="3" destOrd="0" presId="urn:microsoft.com/office/officeart/2005/8/layout/hList7#1"/>
    <dgm:cxn modelId="{0CFF04C3-DFC7-476D-A9FB-709A4D5EC1F9}" type="presParOf" srcId="{471CB6ED-E347-4F5B-909F-50056222F5A0}" destId="{899ED6D5-1819-455A-9ADE-C9DFB8069692}" srcOrd="3" destOrd="0" presId="urn:microsoft.com/office/officeart/2005/8/layout/hList7#1"/>
    <dgm:cxn modelId="{AEDBAFB7-72C8-4F45-85B1-80B5636D06D4}" type="presParOf" srcId="{471CB6ED-E347-4F5B-909F-50056222F5A0}" destId="{F4833642-F38B-4FF8-ABBB-388EE34DB961}" srcOrd="4" destOrd="0" presId="urn:microsoft.com/office/officeart/2005/8/layout/hList7#1"/>
    <dgm:cxn modelId="{34F07163-3EC0-4422-9304-AC13209BEBD2}" type="presParOf" srcId="{F4833642-F38B-4FF8-ABBB-388EE34DB961}" destId="{3D9B33F7-177F-4858-960F-E493E39BF2F1}" srcOrd="0" destOrd="0" presId="urn:microsoft.com/office/officeart/2005/8/layout/hList7#1"/>
    <dgm:cxn modelId="{36989346-35FB-4197-B53F-80B7A118A113}" type="presParOf" srcId="{F4833642-F38B-4FF8-ABBB-388EE34DB961}" destId="{D1E402D2-841D-4932-A4C0-8F9668AD7FA6}" srcOrd="1" destOrd="0" presId="urn:microsoft.com/office/officeart/2005/8/layout/hList7#1"/>
    <dgm:cxn modelId="{2805BDD6-2811-4476-B13A-47E7A65CDC1B}" type="presParOf" srcId="{F4833642-F38B-4FF8-ABBB-388EE34DB961}" destId="{4E87F3AB-BCEC-4463-A3E4-ABA13069E319}" srcOrd="2" destOrd="0" presId="urn:microsoft.com/office/officeart/2005/8/layout/hList7#1"/>
    <dgm:cxn modelId="{5B942992-4F67-4B74-9D6F-85425D62B74D}" type="presParOf" srcId="{F4833642-F38B-4FF8-ABBB-388EE34DB961}" destId="{9BAA9961-5C2E-46BD-8E84-726DBE293124}" srcOrd="3" destOrd="0" presId="urn:microsoft.com/office/officeart/2005/8/layout/hList7#1"/>
    <dgm:cxn modelId="{1440A103-2C90-4D7B-BBBF-7FBC7F2E166B}" type="presParOf" srcId="{471CB6ED-E347-4F5B-909F-50056222F5A0}" destId="{52C93598-B858-43B9-9C48-85A8C5FF11DA}" srcOrd="5" destOrd="0" presId="urn:microsoft.com/office/officeart/2005/8/layout/hList7#1"/>
    <dgm:cxn modelId="{689C3AA1-3934-4268-9BFD-D871738529BB}" type="presParOf" srcId="{471CB6ED-E347-4F5B-909F-50056222F5A0}" destId="{CA3FA63F-9325-4FDB-97DA-BE1253339313}" srcOrd="6" destOrd="0" presId="urn:microsoft.com/office/officeart/2005/8/layout/hList7#1"/>
    <dgm:cxn modelId="{8C3A4763-B762-4D63-B514-E9666BE40BD1}" type="presParOf" srcId="{CA3FA63F-9325-4FDB-97DA-BE1253339313}" destId="{6D110D41-4E11-4401-B76C-66E5ED821106}" srcOrd="0" destOrd="0" presId="urn:microsoft.com/office/officeart/2005/8/layout/hList7#1"/>
    <dgm:cxn modelId="{9BF5AE7F-1352-426E-9145-64159776F51C}" type="presParOf" srcId="{CA3FA63F-9325-4FDB-97DA-BE1253339313}" destId="{2215E924-F011-4387-852D-098ABD0A3578}" srcOrd="1" destOrd="0" presId="urn:microsoft.com/office/officeart/2005/8/layout/hList7#1"/>
    <dgm:cxn modelId="{57B224EF-F364-489B-B584-9FACF8736DD8}" type="presParOf" srcId="{CA3FA63F-9325-4FDB-97DA-BE1253339313}" destId="{C8FB8179-5D6A-4A7C-8669-379A2BA25530}" srcOrd="2" destOrd="0" presId="urn:microsoft.com/office/officeart/2005/8/layout/hList7#1"/>
    <dgm:cxn modelId="{F2E400F2-B32A-428F-A273-6E912B4BC547}" type="presParOf" srcId="{CA3FA63F-9325-4FDB-97DA-BE1253339313}" destId="{3311900B-E919-4411-BF49-349CFA40594B}"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384CB745-E01B-4878-A7A5-AC7BBAF780E3}" type="doc">
      <dgm:prSet loTypeId="urn:microsoft.com/office/officeart/2005/8/layout/hList7#2" loCatId="list" qsTypeId="urn:microsoft.com/office/officeart/2005/8/quickstyle/simple1" qsCatId="simple" csTypeId="urn:microsoft.com/office/officeart/2005/8/colors/colorful5" csCatId="colorful" phldr="1"/>
      <dgm:spPr/>
      <dgm:t>
        <a:bodyPr/>
        <a:lstStyle/>
        <a:p>
          <a:endParaRPr lang="el-GR"/>
        </a:p>
      </dgm:t>
    </dgm:pt>
    <dgm:pt modelId="{8217034F-412F-4956-BB9E-451F180776D4}">
      <dgm:prSet phldrT="[Κείμενο]" custT="1"/>
      <dgm:spPr/>
      <dgm:t>
        <a:bodyPr/>
        <a:lstStyle/>
        <a:p>
          <a:r>
            <a:rPr lang="el-GR" sz="1800" b="1" smtClean="0"/>
            <a:t>Διέγερση σκέψης</a:t>
          </a:r>
        </a:p>
        <a:p>
          <a:r>
            <a:rPr lang="el-GR" sz="1800" smtClean="0"/>
            <a:t>καλλιέργεια και προώθηση συγκεκριμένης  &amp; διαυγούς σκέψης</a:t>
          </a:r>
          <a:endParaRPr lang="el-GR" sz="1800" dirty="0"/>
        </a:p>
      </dgm:t>
    </dgm:pt>
    <dgm:pt modelId="{B4276163-567B-4E18-8834-DE64B44340B6}" type="parTrans" cxnId="{5276166D-D525-49A8-AB5C-3649B598ECEC}">
      <dgm:prSet/>
      <dgm:spPr/>
      <dgm:t>
        <a:bodyPr/>
        <a:lstStyle/>
        <a:p>
          <a:endParaRPr lang="el-GR" sz="2400"/>
        </a:p>
      </dgm:t>
    </dgm:pt>
    <dgm:pt modelId="{FD32A1D3-6320-449D-94F3-664AC9035805}" type="sibTrans" cxnId="{5276166D-D525-49A8-AB5C-3649B598ECEC}">
      <dgm:prSet/>
      <dgm:spPr/>
      <dgm:t>
        <a:bodyPr/>
        <a:lstStyle/>
        <a:p>
          <a:endParaRPr lang="el-GR" sz="2400"/>
        </a:p>
      </dgm:t>
    </dgm:pt>
    <dgm:pt modelId="{DA420278-D462-485A-BB3A-80943FFBFD7D}">
      <dgm:prSet phldrT="[Κείμενο]" custT="1"/>
      <dgm:spPr/>
      <dgm:t>
        <a:bodyPr/>
        <a:lstStyle/>
        <a:p>
          <a:r>
            <a:rPr lang="el-GR" sz="1800" b="1" dirty="0" smtClean="0"/>
            <a:t>Προώθηση ακαδημαϊκών</a:t>
          </a:r>
          <a:r>
            <a:rPr lang="en-GB" sz="1800" b="1" dirty="0" smtClean="0"/>
            <a:t>, </a:t>
          </a:r>
          <a:r>
            <a:rPr lang="el-GR" sz="1800" b="1" dirty="0" smtClean="0"/>
            <a:t>επαγγελματικών ικανοτήτων</a:t>
          </a:r>
        </a:p>
        <a:p>
          <a:r>
            <a:rPr lang="el-GR" sz="1800" dirty="0" smtClean="0"/>
            <a:t>απόκτηση οργανικών, διαπροσωπικών </a:t>
          </a:r>
          <a:r>
            <a:rPr lang="el-GR" sz="1800" dirty="0" err="1" smtClean="0"/>
            <a:t>συστημικών</a:t>
          </a:r>
          <a:r>
            <a:rPr lang="el-GR" sz="1800" dirty="0" smtClean="0"/>
            <a:t> δεξιοτήτων &amp; ικανοτήτων</a:t>
          </a:r>
          <a:endParaRPr lang="el-GR" sz="1600" dirty="0"/>
        </a:p>
      </dgm:t>
    </dgm:pt>
    <dgm:pt modelId="{D2EB0143-1AE8-458F-BEA5-055E6E639576}" type="parTrans" cxnId="{FA8F5562-701E-4410-8292-441E66C1182F}">
      <dgm:prSet/>
      <dgm:spPr/>
      <dgm:t>
        <a:bodyPr/>
        <a:lstStyle/>
        <a:p>
          <a:endParaRPr lang="el-GR" sz="2400"/>
        </a:p>
      </dgm:t>
    </dgm:pt>
    <dgm:pt modelId="{61F4D256-7913-460D-940A-ACF1BE9C71E7}" type="sibTrans" cxnId="{FA8F5562-701E-4410-8292-441E66C1182F}">
      <dgm:prSet/>
      <dgm:spPr/>
      <dgm:t>
        <a:bodyPr/>
        <a:lstStyle/>
        <a:p>
          <a:endParaRPr lang="el-GR" sz="2400"/>
        </a:p>
      </dgm:t>
    </dgm:pt>
    <dgm:pt modelId="{A38A0FBB-89F8-4A66-9E51-A754164ADA3B}">
      <dgm:prSet phldrT="[Κείμενο]" custT="1"/>
      <dgm:spPr/>
      <dgm:t>
        <a:bodyPr/>
        <a:lstStyle/>
        <a:p>
          <a:r>
            <a:rPr lang="el-GR" sz="1600" b="1" smtClean="0"/>
            <a:t>Τεχνολογίες πληροφοριών &amp; επικοινωνίας</a:t>
          </a:r>
        </a:p>
        <a:p>
          <a:r>
            <a:rPr lang="el-GR" sz="1600" smtClean="0"/>
            <a:t>καθολική ένταξη νέων τεχνολογιών πληροφοριών και επικοινωνίας στο πανεπιστημιακό πλαίσιο</a:t>
          </a:r>
          <a:endParaRPr lang="el-GR" sz="1600" dirty="0"/>
        </a:p>
      </dgm:t>
    </dgm:pt>
    <dgm:pt modelId="{5A483059-5EEE-4496-8848-3B4EFD4DEDCB}" type="parTrans" cxnId="{65E58B47-BFE5-4496-BD24-A197075B3168}">
      <dgm:prSet/>
      <dgm:spPr/>
      <dgm:t>
        <a:bodyPr/>
        <a:lstStyle/>
        <a:p>
          <a:endParaRPr lang="el-GR" sz="2400"/>
        </a:p>
      </dgm:t>
    </dgm:pt>
    <dgm:pt modelId="{C012C7D4-99FB-4768-8B99-5277CB14E2CC}" type="sibTrans" cxnId="{65E58B47-BFE5-4496-BD24-A197075B3168}">
      <dgm:prSet/>
      <dgm:spPr/>
      <dgm:t>
        <a:bodyPr/>
        <a:lstStyle/>
        <a:p>
          <a:endParaRPr lang="el-GR" sz="2400"/>
        </a:p>
      </dgm:t>
    </dgm:pt>
    <dgm:pt modelId="{A950F345-18A9-4C38-9AB3-2A64E1DF9A83}">
      <dgm:prSet phldrT="[Κείμενο]" custT="1"/>
      <dgm:spPr/>
      <dgm:t>
        <a:bodyPr/>
        <a:lstStyle/>
        <a:p>
          <a:r>
            <a:rPr lang="el-GR" sz="1600" b="1" dirty="0" smtClean="0"/>
            <a:t>Πανεπιστήμιο - οργανισμός μάθησης</a:t>
          </a:r>
        </a:p>
        <a:p>
          <a:r>
            <a:rPr lang="el-GR" sz="1600" dirty="0" smtClean="0"/>
            <a:t>προώθηση συνεχούς καινοτομίας μέσω </a:t>
          </a:r>
          <a:r>
            <a:rPr lang="el-GR" sz="1600" dirty="0" err="1" smtClean="0"/>
            <a:t>αυτοανανέωσης</a:t>
          </a:r>
          <a:r>
            <a:rPr lang="el-GR" sz="1600" dirty="0" smtClean="0"/>
            <a:t>, με στόχο μια συλλογική δέσμευση για προώθηση αξιών</a:t>
          </a:r>
        </a:p>
        <a:p>
          <a:endParaRPr lang="el-GR" sz="1600" dirty="0"/>
        </a:p>
      </dgm:t>
    </dgm:pt>
    <dgm:pt modelId="{DA60C821-219D-4504-B235-B186F698A3F8}" type="parTrans" cxnId="{D1A4E81F-02CF-4B22-A135-BDF1055F58D6}">
      <dgm:prSet/>
      <dgm:spPr/>
      <dgm:t>
        <a:bodyPr/>
        <a:lstStyle/>
        <a:p>
          <a:endParaRPr lang="el-GR" sz="2400"/>
        </a:p>
      </dgm:t>
    </dgm:pt>
    <dgm:pt modelId="{EABA21FC-8596-4DD6-8C38-2EEEE0F796DF}" type="sibTrans" cxnId="{D1A4E81F-02CF-4B22-A135-BDF1055F58D6}">
      <dgm:prSet/>
      <dgm:spPr/>
      <dgm:t>
        <a:bodyPr/>
        <a:lstStyle/>
        <a:p>
          <a:endParaRPr lang="el-GR" sz="2400"/>
        </a:p>
      </dgm:t>
    </dgm:pt>
    <dgm:pt modelId="{26FCC25B-D4A1-44A8-B78C-422D2F02C9E6}" type="pres">
      <dgm:prSet presAssocID="{384CB745-E01B-4878-A7A5-AC7BBAF780E3}" presName="Name0" presStyleCnt="0">
        <dgm:presLayoutVars>
          <dgm:dir/>
          <dgm:resizeHandles val="exact"/>
        </dgm:presLayoutVars>
      </dgm:prSet>
      <dgm:spPr/>
      <dgm:t>
        <a:bodyPr/>
        <a:lstStyle/>
        <a:p>
          <a:endParaRPr lang="el-GR"/>
        </a:p>
      </dgm:t>
    </dgm:pt>
    <dgm:pt modelId="{7C845997-5C26-4628-AE76-7A7E15D71746}" type="pres">
      <dgm:prSet presAssocID="{384CB745-E01B-4878-A7A5-AC7BBAF780E3}" presName="fgShape" presStyleLbl="fgShp" presStyleIdx="0" presStyleCnt="1" custLinFactNeighborX="0" custLinFactNeighborY="810"/>
      <dgm:spPr/>
      <dgm:t>
        <a:bodyPr/>
        <a:lstStyle/>
        <a:p>
          <a:endParaRPr lang="el-GR"/>
        </a:p>
      </dgm:t>
    </dgm:pt>
    <dgm:pt modelId="{471CB6ED-E347-4F5B-909F-50056222F5A0}" type="pres">
      <dgm:prSet presAssocID="{384CB745-E01B-4878-A7A5-AC7BBAF780E3}" presName="linComp" presStyleCnt="0"/>
      <dgm:spPr/>
      <dgm:t>
        <a:bodyPr/>
        <a:lstStyle/>
        <a:p>
          <a:endParaRPr lang="el-GR"/>
        </a:p>
      </dgm:t>
    </dgm:pt>
    <dgm:pt modelId="{71D056E3-D5E0-4ECD-ADE8-629181E7CD96}" type="pres">
      <dgm:prSet presAssocID="{8217034F-412F-4956-BB9E-451F180776D4}" presName="compNode" presStyleCnt="0"/>
      <dgm:spPr/>
      <dgm:t>
        <a:bodyPr/>
        <a:lstStyle/>
        <a:p>
          <a:endParaRPr lang="el-GR"/>
        </a:p>
      </dgm:t>
    </dgm:pt>
    <dgm:pt modelId="{89564A8D-FD29-4671-94A7-61A0FE1A4BEE}" type="pres">
      <dgm:prSet presAssocID="{8217034F-412F-4956-BB9E-451F180776D4}" presName="bkgdShape" presStyleLbl="node1" presStyleIdx="0" presStyleCnt="4"/>
      <dgm:spPr/>
      <dgm:t>
        <a:bodyPr/>
        <a:lstStyle/>
        <a:p>
          <a:endParaRPr lang="el-GR"/>
        </a:p>
      </dgm:t>
    </dgm:pt>
    <dgm:pt modelId="{DA27C0F9-9128-4BB9-911C-BCD9A5AC5FA3}" type="pres">
      <dgm:prSet presAssocID="{8217034F-412F-4956-BB9E-451F180776D4}" presName="nodeTx" presStyleLbl="node1" presStyleIdx="0" presStyleCnt="4">
        <dgm:presLayoutVars>
          <dgm:bulletEnabled val="1"/>
        </dgm:presLayoutVars>
      </dgm:prSet>
      <dgm:spPr/>
      <dgm:t>
        <a:bodyPr/>
        <a:lstStyle/>
        <a:p>
          <a:endParaRPr lang="el-GR"/>
        </a:p>
      </dgm:t>
    </dgm:pt>
    <dgm:pt modelId="{9D1995D0-EAF6-496F-A61D-B1154A8FE429}" type="pres">
      <dgm:prSet presAssocID="{8217034F-412F-4956-BB9E-451F180776D4}" presName="invisiNode" presStyleLbl="node1" presStyleIdx="0" presStyleCnt="4"/>
      <dgm:spPr/>
      <dgm:t>
        <a:bodyPr/>
        <a:lstStyle/>
        <a:p>
          <a:endParaRPr lang="el-GR"/>
        </a:p>
      </dgm:t>
    </dgm:pt>
    <dgm:pt modelId="{3EA17AA0-41A9-4F9B-9DC2-21AC61F09A41}" type="pres">
      <dgm:prSet presAssocID="{8217034F-412F-4956-BB9E-451F180776D4}" presName="imagNode"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el-GR"/>
        </a:p>
      </dgm:t>
    </dgm:pt>
    <dgm:pt modelId="{D636EE1A-6777-4707-BD9B-AF1D673FA1A3}" type="pres">
      <dgm:prSet presAssocID="{FD32A1D3-6320-449D-94F3-664AC9035805}" presName="sibTrans" presStyleLbl="sibTrans2D1" presStyleIdx="0" presStyleCnt="0"/>
      <dgm:spPr/>
      <dgm:t>
        <a:bodyPr/>
        <a:lstStyle/>
        <a:p>
          <a:endParaRPr lang="el-GR"/>
        </a:p>
      </dgm:t>
    </dgm:pt>
    <dgm:pt modelId="{6CB87E5F-63FD-4075-AF1B-6B2F69ABB1C6}" type="pres">
      <dgm:prSet presAssocID="{DA420278-D462-485A-BB3A-80943FFBFD7D}" presName="compNode" presStyleCnt="0"/>
      <dgm:spPr/>
      <dgm:t>
        <a:bodyPr/>
        <a:lstStyle/>
        <a:p>
          <a:endParaRPr lang="el-GR"/>
        </a:p>
      </dgm:t>
    </dgm:pt>
    <dgm:pt modelId="{A07C77F9-9CCF-42E2-AE84-FFCB75743D32}" type="pres">
      <dgm:prSet presAssocID="{DA420278-D462-485A-BB3A-80943FFBFD7D}" presName="bkgdShape" presStyleLbl="node1" presStyleIdx="1" presStyleCnt="4" custScaleX="147998"/>
      <dgm:spPr/>
      <dgm:t>
        <a:bodyPr/>
        <a:lstStyle/>
        <a:p>
          <a:endParaRPr lang="el-GR"/>
        </a:p>
      </dgm:t>
    </dgm:pt>
    <dgm:pt modelId="{305A60AC-E950-4407-ACC6-36AB08C18041}" type="pres">
      <dgm:prSet presAssocID="{DA420278-D462-485A-BB3A-80943FFBFD7D}" presName="nodeTx" presStyleLbl="node1" presStyleIdx="1" presStyleCnt="4">
        <dgm:presLayoutVars>
          <dgm:bulletEnabled val="1"/>
        </dgm:presLayoutVars>
      </dgm:prSet>
      <dgm:spPr/>
      <dgm:t>
        <a:bodyPr/>
        <a:lstStyle/>
        <a:p>
          <a:endParaRPr lang="el-GR"/>
        </a:p>
      </dgm:t>
    </dgm:pt>
    <dgm:pt modelId="{CBE9C347-BBA8-42BF-AE5D-1B17C6898647}" type="pres">
      <dgm:prSet presAssocID="{DA420278-D462-485A-BB3A-80943FFBFD7D}" presName="invisiNode" presStyleLbl="node1" presStyleIdx="1" presStyleCnt="4"/>
      <dgm:spPr/>
      <dgm:t>
        <a:bodyPr/>
        <a:lstStyle/>
        <a:p>
          <a:endParaRPr lang="el-GR"/>
        </a:p>
      </dgm:t>
    </dgm:pt>
    <dgm:pt modelId="{74FBF482-E058-47CB-9BF9-03948DE858A5}" type="pres">
      <dgm:prSet presAssocID="{DA420278-D462-485A-BB3A-80943FFBFD7D}" presName="imagNode"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dgm:spPr>
      <dgm:t>
        <a:bodyPr/>
        <a:lstStyle/>
        <a:p>
          <a:endParaRPr lang="el-GR"/>
        </a:p>
      </dgm:t>
    </dgm:pt>
    <dgm:pt modelId="{899ED6D5-1819-455A-9ADE-C9DFB8069692}" type="pres">
      <dgm:prSet presAssocID="{61F4D256-7913-460D-940A-ACF1BE9C71E7}" presName="sibTrans" presStyleLbl="sibTrans2D1" presStyleIdx="0" presStyleCnt="0"/>
      <dgm:spPr/>
      <dgm:t>
        <a:bodyPr/>
        <a:lstStyle/>
        <a:p>
          <a:endParaRPr lang="el-GR"/>
        </a:p>
      </dgm:t>
    </dgm:pt>
    <dgm:pt modelId="{F4833642-F38B-4FF8-ABBB-388EE34DB961}" type="pres">
      <dgm:prSet presAssocID="{A38A0FBB-89F8-4A66-9E51-A754164ADA3B}" presName="compNode" presStyleCnt="0"/>
      <dgm:spPr/>
      <dgm:t>
        <a:bodyPr/>
        <a:lstStyle/>
        <a:p>
          <a:endParaRPr lang="el-GR"/>
        </a:p>
      </dgm:t>
    </dgm:pt>
    <dgm:pt modelId="{3D9B33F7-177F-4858-960F-E493E39BF2F1}" type="pres">
      <dgm:prSet presAssocID="{A38A0FBB-89F8-4A66-9E51-A754164ADA3B}" presName="bkgdShape" presStyleLbl="node1" presStyleIdx="2" presStyleCnt="4"/>
      <dgm:spPr/>
      <dgm:t>
        <a:bodyPr/>
        <a:lstStyle/>
        <a:p>
          <a:endParaRPr lang="el-GR"/>
        </a:p>
      </dgm:t>
    </dgm:pt>
    <dgm:pt modelId="{D1E402D2-841D-4932-A4C0-8F9668AD7FA6}" type="pres">
      <dgm:prSet presAssocID="{A38A0FBB-89F8-4A66-9E51-A754164ADA3B}" presName="nodeTx" presStyleLbl="node1" presStyleIdx="2" presStyleCnt="4">
        <dgm:presLayoutVars>
          <dgm:bulletEnabled val="1"/>
        </dgm:presLayoutVars>
      </dgm:prSet>
      <dgm:spPr/>
      <dgm:t>
        <a:bodyPr/>
        <a:lstStyle/>
        <a:p>
          <a:endParaRPr lang="el-GR"/>
        </a:p>
      </dgm:t>
    </dgm:pt>
    <dgm:pt modelId="{4E87F3AB-BCEC-4463-A3E4-ABA13069E319}" type="pres">
      <dgm:prSet presAssocID="{A38A0FBB-89F8-4A66-9E51-A754164ADA3B}" presName="invisiNode" presStyleLbl="node1" presStyleIdx="2" presStyleCnt="4"/>
      <dgm:spPr/>
      <dgm:t>
        <a:bodyPr/>
        <a:lstStyle/>
        <a:p>
          <a:endParaRPr lang="el-GR"/>
        </a:p>
      </dgm:t>
    </dgm:pt>
    <dgm:pt modelId="{9BAA9961-5C2E-46BD-8E84-726DBE293124}" type="pres">
      <dgm:prSet presAssocID="{A38A0FBB-89F8-4A66-9E51-A754164ADA3B}" presName="imagNode"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0000" r="-30000"/>
          </a:stretch>
        </a:blipFill>
      </dgm:spPr>
      <dgm:t>
        <a:bodyPr/>
        <a:lstStyle/>
        <a:p>
          <a:endParaRPr lang="el-GR"/>
        </a:p>
      </dgm:t>
    </dgm:pt>
    <dgm:pt modelId="{52C93598-B858-43B9-9C48-85A8C5FF11DA}" type="pres">
      <dgm:prSet presAssocID="{C012C7D4-99FB-4768-8B99-5277CB14E2CC}" presName="sibTrans" presStyleLbl="sibTrans2D1" presStyleIdx="0" presStyleCnt="0"/>
      <dgm:spPr/>
      <dgm:t>
        <a:bodyPr/>
        <a:lstStyle/>
        <a:p>
          <a:endParaRPr lang="el-GR"/>
        </a:p>
      </dgm:t>
    </dgm:pt>
    <dgm:pt modelId="{CA3FA63F-9325-4FDB-97DA-BE1253339313}" type="pres">
      <dgm:prSet presAssocID="{A950F345-18A9-4C38-9AB3-2A64E1DF9A83}" presName="compNode" presStyleCnt="0"/>
      <dgm:spPr/>
      <dgm:t>
        <a:bodyPr/>
        <a:lstStyle/>
        <a:p>
          <a:endParaRPr lang="el-GR"/>
        </a:p>
      </dgm:t>
    </dgm:pt>
    <dgm:pt modelId="{6D110D41-4E11-4401-B76C-66E5ED821106}" type="pres">
      <dgm:prSet presAssocID="{A950F345-18A9-4C38-9AB3-2A64E1DF9A83}" presName="bkgdShape" presStyleLbl="node1" presStyleIdx="3" presStyleCnt="4" custScaleX="126378"/>
      <dgm:spPr/>
      <dgm:t>
        <a:bodyPr/>
        <a:lstStyle/>
        <a:p>
          <a:endParaRPr lang="el-GR"/>
        </a:p>
      </dgm:t>
    </dgm:pt>
    <dgm:pt modelId="{2215E924-F011-4387-852D-098ABD0A3578}" type="pres">
      <dgm:prSet presAssocID="{A950F345-18A9-4C38-9AB3-2A64E1DF9A83}" presName="nodeTx" presStyleLbl="node1" presStyleIdx="3" presStyleCnt="4">
        <dgm:presLayoutVars>
          <dgm:bulletEnabled val="1"/>
        </dgm:presLayoutVars>
      </dgm:prSet>
      <dgm:spPr/>
      <dgm:t>
        <a:bodyPr/>
        <a:lstStyle/>
        <a:p>
          <a:endParaRPr lang="el-GR"/>
        </a:p>
      </dgm:t>
    </dgm:pt>
    <dgm:pt modelId="{C8FB8179-5D6A-4A7C-8669-379A2BA25530}" type="pres">
      <dgm:prSet presAssocID="{A950F345-18A9-4C38-9AB3-2A64E1DF9A83}" presName="invisiNode" presStyleLbl="node1" presStyleIdx="3" presStyleCnt="4"/>
      <dgm:spPr/>
      <dgm:t>
        <a:bodyPr/>
        <a:lstStyle/>
        <a:p>
          <a:endParaRPr lang="el-GR"/>
        </a:p>
      </dgm:t>
    </dgm:pt>
    <dgm:pt modelId="{3311900B-E919-4411-BF49-349CFA40594B}" type="pres">
      <dgm:prSet presAssocID="{A950F345-18A9-4C38-9AB3-2A64E1DF9A83}" presName="imagNode"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39000" r="-39000"/>
          </a:stretch>
        </a:blipFill>
      </dgm:spPr>
      <dgm:t>
        <a:bodyPr/>
        <a:lstStyle/>
        <a:p>
          <a:endParaRPr lang="el-GR"/>
        </a:p>
      </dgm:t>
    </dgm:pt>
  </dgm:ptLst>
  <dgm:cxnLst>
    <dgm:cxn modelId="{3E63B366-6854-45EA-A9AC-6105DD5C52AF}" type="presOf" srcId="{8217034F-412F-4956-BB9E-451F180776D4}" destId="{89564A8D-FD29-4671-94A7-61A0FE1A4BEE}" srcOrd="0" destOrd="0" presId="urn:microsoft.com/office/officeart/2005/8/layout/hList7#2"/>
    <dgm:cxn modelId="{D1A4E81F-02CF-4B22-A135-BDF1055F58D6}" srcId="{384CB745-E01B-4878-A7A5-AC7BBAF780E3}" destId="{A950F345-18A9-4C38-9AB3-2A64E1DF9A83}" srcOrd="3" destOrd="0" parTransId="{DA60C821-219D-4504-B235-B186F698A3F8}" sibTransId="{EABA21FC-8596-4DD6-8C38-2EEEE0F796DF}"/>
    <dgm:cxn modelId="{93D9C3BE-ACCE-44A4-B461-3D6B7A995E29}" type="presOf" srcId="{61F4D256-7913-460D-940A-ACF1BE9C71E7}" destId="{899ED6D5-1819-455A-9ADE-C9DFB8069692}" srcOrd="0" destOrd="0" presId="urn:microsoft.com/office/officeart/2005/8/layout/hList7#2"/>
    <dgm:cxn modelId="{034A97A2-A6A5-4E16-A410-7A725C9CB1E9}" type="presOf" srcId="{DA420278-D462-485A-BB3A-80943FFBFD7D}" destId="{A07C77F9-9CCF-42E2-AE84-FFCB75743D32}" srcOrd="0" destOrd="0" presId="urn:microsoft.com/office/officeart/2005/8/layout/hList7#2"/>
    <dgm:cxn modelId="{51DE1D37-076E-4136-B5C3-AA84225D1FCC}" type="presOf" srcId="{384CB745-E01B-4878-A7A5-AC7BBAF780E3}" destId="{26FCC25B-D4A1-44A8-B78C-422D2F02C9E6}" srcOrd="0" destOrd="0" presId="urn:microsoft.com/office/officeart/2005/8/layout/hList7#2"/>
    <dgm:cxn modelId="{FA8F5562-701E-4410-8292-441E66C1182F}" srcId="{384CB745-E01B-4878-A7A5-AC7BBAF780E3}" destId="{DA420278-D462-485A-BB3A-80943FFBFD7D}" srcOrd="1" destOrd="0" parTransId="{D2EB0143-1AE8-458F-BEA5-055E6E639576}" sibTransId="{61F4D256-7913-460D-940A-ACF1BE9C71E7}"/>
    <dgm:cxn modelId="{65E58B47-BFE5-4496-BD24-A197075B3168}" srcId="{384CB745-E01B-4878-A7A5-AC7BBAF780E3}" destId="{A38A0FBB-89F8-4A66-9E51-A754164ADA3B}" srcOrd="2" destOrd="0" parTransId="{5A483059-5EEE-4496-8848-3B4EFD4DEDCB}" sibTransId="{C012C7D4-99FB-4768-8B99-5277CB14E2CC}"/>
    <dgm:cxn modelId="{29B2A30A-3755-46FD-9D0E-0013AFF0E43A}" type="presOf" srcId="{A38A0FBB-89F8-4A66-9E51-A754164ADA3B}" destId="{D1E402D2-841D-4932-A4C0-8F9668AD7FA6}" srcOrd="1" destOrd="0" presId="urn:microsoft.com/office/officeart/2005/8/layout/hList7#2"/>
    <dgm:cxn modelId="{A42B20A6-BEC2-48D1-B4DE-718DBEDC98C9}" type="presOf" srcId="{8217034F-412F-4956-BB9E-451F180776D4}" destId="{DA27C0F9-9128-4BB9-911C-BCD9A5AC5FA3}" srcOrd="1" destOrd="0" presId="urn:microsoft.com/office/officeart/2005/8/layout/hList7#2"/>
    <dgm:cxn modelId="{4B478F6E-EDB5-400E-B6E7-C4C7BFDCE0E6}" type="presOf" srcId="{C012C7D4-99FB-4768-8B99-5277CB14E2CC}" destId="{52C93598-B858-43B9-9C48-85A8C5FF11DA}" srcOrd="0" destOrd="0" presId="urn:microsoft.com/office/officeart/2005/8/layout/hList7#2"/>
    <dgm:cxn modelId="{15656ADF-30D4-4644-962F-706700F4D8E6}" type="presOf" srcId="{DA420278-D462-485A-BB3A-80943FFBFD7D}" destId="{305A60AC-E950-4407-ACC6-36AB08C18041}" srcOrd="1" destOrd="0" presId="urn:microsoft.com/office/officeart/2005/8/layout/hList7#2"/>
    <dgm:cxn modelId="{5276166D-D525-49A8-AB5C-3649B598ECEC}" srcId="{384CB745-E01B-4878-A7A5-AC7BBAF780E3}" destId="{8217034F-412F-4956-BB9E-451F180776D4}" srcOrd="0" destOrd="0" parTransId="{B4276163-567B-4E18-8834-DE64B44340B6}" sibTransId="{FD32A1D3-6320-449D-94F3-664AC9035805}"/>
    <dgm:cxn modelId="{43841D86-7B18-48A6-80AC-7840B0D37792}" type="presOf" srcId="{A950F345-18A9-4C38-9AB3-2A64E1DF9A83}" destId="{6D110D41-4E11-4401-B76C-66E5ED821106}" srcOrd="0" destOrd="0" presId="urn:microsoft.com/office/officeart/2005/8/layout/hList7#2"/>
    <dgm:cxn modelId="{6C7D806C-6C45-4E1B-A429-4E0CFF07112C}" type="presOf" srcId="{FD32A1D3-6320-449D-94F3-664AC9035805}" destId="{D636EE1A-6777-4707-BD9B-AF1D673FA1A3}" srcOrd="0" destOrd="0" presId="urn:microsoft.com/office/officeart/2005/8/layout/hList7#2"/>
    <dgm:cxn modelId="{7C759532-4C25-4C31-A107-0948335DC6B7}" type="presOf" srcId="{A950F345-18A9-4C38-9AB3-2A64E1DF9A83}" destId="{2215E924-F011-4387-852D-098ABD0A3578}" srcOrd="1" destOrd="0" presId="urn:microsoft.com/office/officeart/2005/8/layout/hList7#2"/>
    <dgm:cxn modelId="{8F3D9B65-27F3-424F-AED0-D592BBA0ECB6}" type="presOf" srcId="{A38A0FBB-89F8-4A66-9E51-A754164ADA3B}" destId="{3D9B33F7-177F-4858-960F-E493E39BF2F1}" srcOrd="0" destOrd="0" presId="urn:microsoft.com/office/officeart/2005/8/layout/hList7#2"/>
    <dgm:cxn modelId="{76D37A9C-82B7-4214-972A-6029E3ED1B00}" type="presParOf" srcId="{26FCC25B-D4A1-44A8-B78C-422D2F02C9E6}" destId="{7C845997-5C26-4628-AE76-7A7E15D71746}" srcOrd="0" destOrd="0" presId="urn:microsoft.com/office/officeart/2005/8/layout/hList7#2"/>
    <dgm:cxn modelId="{90DB06D2-B6B7-4AC0-8939-DE2A0CFE65F9}" type="presParOf" srcId="{26FCC25B-D4A1-44A8-B78C-422D2F02C9E6}" destId="{471CB6ED-E347-4F5B-909F-50056222F5A0}" srcOrd="1" destOrd="0" presId="urn:microsoft.com/office/officeart/2005/8/layout/hList7#2"/>
    <dgm:cxn modelId="{146CC032-161E-44A2-8009-C664FC18AC00}" type="presParOf" srcId="{471CB6ED-E347-4F5B-909F-50056222F5A0}" destId="{71D056E3-D5E0-4ECD-ADE8-629181E7CD96}" srcOrd="0" destOrd="0" presId="urn:microsoft.com/office/officeart/2005/8/layout/hList7#2"/>
    <dgm:cxn modelId="{9DBEB512-124E-4023-B121-90517085D888}" type="presParOf" srcId="{71D056E3-D5E0-4ECD-ADE8-629181E7CD96}" destId="{89564A8D-FD29-4671-94A7-61A0FE1A4BEE}" srcOrd="0" destOrd="0" presId="urn:microsoft.com/office/officeart/2005/8/layout/hList7#2"/>
    <dgm:cxn modelId="{09B962F9-2868-49FB-9345-27AB98E519C7}" type="presParOf" srcId="{71D056E3-D5E0-4ECD-ADE8-629181E7CD96}" destId="{DA27C0F9-9128-4BB9-911C-BCD9A5AC5FA3}" srcOrd="1" destOrd="0" presId="urn:microsoft.com/office/officeart/2005/8/layout/hList7#2"/>
    <dgm:cxn modelId="{382A7625-6502-4051-8C8E-4FA0E744262A}" type="presParOf" srcId="{71D056E3-D5E0-4ECD-ADE8-629181E7CD96}" destId="{9D1995D0-EAF6-496F-A61D-B1154A8FE429}" srcOrd="2" destOrd="0" presId="urn:microsoft.com/office/officeart/2005/8/layout/hList7#2"/>
    <dgm:cxn modelId="{884D14FF-5281-4EE0-93C8-761F1BEEFB71}" type="presParOf" srcId="{71D056E3-D5E0-4ECD-ADE8-629181E7CD96}" destId="{3EA17AA0-41A9-4F9B-9DC2-21AC61F09A41}" srcOrd="3" destOrd="0" presId="urn:microsoft.com/office/officeart/2005/8/layout/hList7#2"/>
    <dgm:cxn modelId="{CD8CD350-9E7A-4451-B3B5-E9C8F25437C6}" type="presParOf" srcId="{471CB6ED-E347-4F5B-909F-50056222F5A0}" destId="{D636EE1A-6777-4707-BD9B-AF1D673FA1A3}" srcOrd="1" destOrd="0" presId="urn:microsoft.com/office/officeart/2005/8/layout/hList7#2"/>
    <dgm:cxn modelId="{E03ECFE8-7730-44C8-8119-DB3109ECBB36}" type="presParOf" srcId="{471CB6ED-E347-4F5B-909F-50056222F5A0}" destId="{6CB87E5F-63FD-4075-AF1B-6B2F69ABB1C6}" srcOrd="2" destOrd="0" presId="urn:microsoft.com/office/officeart/2005/8/layout/hList7#2"/>
    <dgm:cxn modelId="{3485D4DB-1E6A-4B92-A42A-C014B5126957}" type="presParOf" srcId="{6CB87E5F-63FD-4075-AF1B-6B2F69ABB1C6}" destId="{A07C77F9-9CCF-42E2-AE84-FFCB75743D32}" srcOrd="0" destOrd="0" presId="urn:microsoft.com/office/officeart/2005/8/layout/hList7#2"/>
    <dgm:cxn modelId="{68DD12E0-3BE3-46D1-921F-D36E91466400}" type="presParOf" srcId="{6CB87E5F-63FD-4075-AF1B-6B2F69ABB1C6}" destId="{305A60AC-E950-4407-ACC6-36AB08C18041}" srcOrd="1" destOrd="0" presId="urn:microsoft.com/office/officeart/2005/8/layout/hList7#2"/>
    <dgm:cxn modelId="{7339F82B-FEEA-4FE5-B1F2-789741BC7709}" type="presParOf" srcId="{6CB87E5F-63FD-4075-AF1B-6B2F69ABB1C6}" destId="{CBE9C347-BBA8-42BF-AE5D-1B17C6898647}" srcOrd="2" destOrd="0" presId="urn:microsoft.com/office/officeart/2005/8/layout/hList7#2"/>
    <dgm:cxn modelId="{8EF68639-6BD2-4A2B-AD80-F8A2C1FBF520}" type="presParOf" srcId="{6CB87E5F-63FD-4075-AF1B-6B2F69ABB1C6}" destId="{74FBF482-E058-47CB-9BF9-03948DE858A5}" srcOrd="3" destOrd="0" presId="urn:microsoft.com/office/officeart/2005/8/layout/hList7#2"/>
    <dgm:cxn modelId="{46BCE9F8-3DA4-4ADB-8B09-BE621126BEF7}" type="presParOf" srcId="{471CB6ED-E347-4F5B-909F-50056222F5A0}" destId="{899ED6D5-1819-455A-9ADE-C9DFB8069692}" srcOrd="3" destOrd="0" presId="urn:microsoft.com/office/officeart/2005/8/layout/hList7#2"/>
    <dgm:cxn modelId="{FDBCF446-B2D2-4E13-827A-B64D3BF58650}" type="presParOf" srcId="{471CB6ED-E347-4F5B-909F-50056222F5A0}" destId="{F4833642-F38B-4FF8-ABBB-388EE34DB961}" srcOrd="4" destOrd="0" presId="urn:microsoft.com/office/officeart/2005/8/layout/hList7#2"/>
    <dgm:cxn modelId="{4ED46CB3-1DDB-491F-80F3-D20284FF74A1}" type="presParOf" srcId="{F4833642-F38B-4FF8-ABBB-388EE34DB961}" destId="{3D9B33F7-177F-4858-960F-E493E39BF2F1}" srcOrd="0" destOrd="0" presId="urn:microsoft.com/office/officeart/2005/8/layout/hList7#2"/>
    <dgm:cxn modelId="{D003026E-96DA-414B-BB10-6A925F46D794}" type="presParOf" srcId="{F4833642-F38B-4FF8-ABBB-388EE34DB961}" destId="{D1E402D2-841D-4932-A4C0-8F9668AD7FA6}" srcOrd="1" destOrd="0" presId="urn:microsoft.com/office/officeart/2005/8/layout/hList7#2"/>
    <dgm:cxn modelId="{AA6AF732-8FCA-4086-96E3-B218E2C850D0}" type="presParOf" srcId="{F4833642-F38B-4FF8-ABBB-388EE34DB961}" destId="{4E87F3AB-BCEC-4463-A3E4-ABA13069E319}" srcOrd="2" destOrd="0" presId="urn:microsoft.com/office/officeart/2005/8/layout/hList7#2"/>
    <dgm:cxn modelId="{C0BEBCBD-8B18-4506-AC3F-692E5FE2CFB6}" type="presParOf" srcId="{F4833642-F38B-4FF8-ABBB-388EE34DB961}" destId="{9BAA9961-5C2E-46BD-8E84-726DBE293124}" srcOrd="3" destOrd="0" presId="urn:microsoft.com/office/officeart/2005/8/layout/hList7#2"/>
    <dgm:cxn modelId="{529ABE65-2EE5-4B13-8977-C0FDB5F67A6B}" type="presParOf" srcId="{471CB6ED-E347-4F5B-909F-50056222F5A0}" destId="{52C93598-B858-43B9-9C48-85A8C5FF11DA}" srcOrd="5" destOrd="0" presId="urn:microsoft.com/office/officeart/2005/8/layout/hList7#2"/>
    <dgm:cxn modelId="{ED65AD0E-C5A5-43DD-84D3-9BB693DCE18E}" type="presParOf" srcId="{471CB6ED-E347-4F5B-909F-50056222F5A0}" destId="{CA3FA63F-9325-4FDB-97DA-BE1253339313}" srcOrd="6" destOrd="0" presId="urn:microsoft.com/office/officeart/2005/8/layout/hList7#2"/>
    <dgm:cxn modelId="{87691810-D64C-45E8-B97F-C5F4C949AFD2}" type="presParOf" srcId="{CA3FA63F-9325-4FDB-97DA-BE1253339313}" destId="{6D110D41-4E11-4401-B76C-66E5ED821106}" srcOrd="0" destOrd="0" presId="urn:microsoft.com/office/officeart/2005/8/layout/hList7#2"/>
    <dgm:cxn modelId="{56551BFE-E8F4-4673-9D27-A9CFF02A0708}" type="presParOf" srcId="{CA3FA63F-9325-4FDB-97DA-BE1253339313}" destId="{2215E924-F011-4387-852D-098ABD0A3578}" srcOrd="1" destOrd="0" presId="urn:microsoft.com/office/officeart/2005/8/layout/hList7#2"/>
    <dgm:cxn modelId="{1E9258ED-D448-41EC-B355-32732DC5B4C4}" type="presParOf" srcId="{CA3FA63F-9325-4FDB-97DA-BE1253339313}" destId="{C8FB8179-5D6A-4A7C-8669-379A2BA25530}" srcOrd="2" destOrd="0" presId="urn:microsoft.com/office/officeart/2005/8/layout/hList7#2"/>
    <dgm:cxn modelId="{E468A535-65C6-413B-BD9B-D98ABC36066C}" type="presParOf" srcId="{CA3FA63F-9325-4FDB-97DA-BE1253339313}" destId="{3311900B-E919-4411-BF49-349CFA40594B}" srcOrd="3" destOrd="0" presId="urn:microsoft.com/office/officeart/2005/8/layout/hList7#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384CB745-E01B-4878-A7A5-AC7BBAF780E3}" type="doc">
      <dgm:prSet loTypeId="urn:microsoft.com/office/officeart/2005/8/layout/hList7#3" loCatId="list" qsTypeId="urn:microsoft.com/office/officeart/2005/8/quickstyle/simple1" qsCatId="simple" csTypeId="urn:microsoft.com/office/officeart/2005/8/colors/colorful5" csCatId="colorful" phldr="1"/>
      <dgm:spPr/>
      <dgm:t>
        <a:bodyPr/>
        <a:lstStyle/>
        <a:p>
          <a:endParaRPr lang="el-GR"/>
        </a:p>
      </dgm:t>
    </dgm:pt>
    <dgm:pt modelId="{DA420278-D462-485A-BB3A-80943FFBFD7D}">
      <dgm:prSet phldrT="[Κείμενο]" custT="1"/>
      <dgm:spPr/>
      <dgm:t>
        <a:bodyPr/>
        <a:lstStyle/>
        <a:p>
          <a:r>
            <a:rPr lang="el-GR" sz="1800" b="1" smtClean="0"/>
            <a:t>Καλλιέργεια ηγεσίας</a:t>
          </a:r>
        </a:p>
        <a:p>
          <a:r>
            <a:rPr lang="el-GR" sz="1800" smtClean="0"/>
            <a:t>αύξηση και καλλιέργεια ηγετικού  προφίλ στο διδακτικό προσωπικό &amp; στους σπουδαστές</a:t>
          </a:r>
          <a:endParaRPr lang="el-GR" sz="1600" dirty="0"/>
        </a:p>
      </dgm:t>
    </dgm:pt>
    <dgm:pt modelId="{D2EB0143-1AE8-458F-BEA5-055E6E639576}" type="parTrans" cxnId="{FA8F5562-701E-4410-8292-441E66C1182F}">
      <dgm:prSet/>
      <dgm:spPr/>
      <dgm:t>
        <a:bodyPr/>
        <a:lstStyle/>
        <a:p>
          <a:endParaRPr lang="el-GR" sz="2400"/>
        </a:p>
      </dgm:t>
    </dgm:pt>
    <dgm:pt modelId="{61F4D256-7913-460D-940A-ACF1BE9C71E7}" type="sibTrans" cxnId="{FA8F5562-701E-4410-8292-441E66C1182F}">
      <dgm:prSet/>
      <dgm:spPr/>
      <dgm:t>
        <a:bodyPr/>
        <a:lstStyle/>
        <a:p>
          <a:endParaRPr lang="el-GR" sz="2400"/>
        </a:p>
      </dgm:t>
    </dgm:pt>
    <dgm:pt modelId="{A38A0FBB-89F8-4A66-9E51-A754164ADA3B}">
      <dgm:prSet phldrT="[Κείμενο]" custT="1"/>
      <dgm:spPr/>
      <dgm:t>
        <a:bodyPr/>
        <a:lstStyle/>
        <a:p>
          <a:r>
            <a:rPr lang="el-GR" sz="1800" b="1" smtClean="0"/>
            <a:t>Προώθηση συνεργασίας &amp; ομαδικής δουλειάς</a:t>
          </a:r>
        </a:p>
        <a:p>
          <a:r>
            <a:rPr lang="el-GR" sz="1800" smtClean="0"/>
            <a:t>προώθηση &amp; εφαρμογή συνεργασίας ως βασική αξία</a:t>
          </a:r>
          <a:endParaRPr lang="el-GR" sz="1800" dirty="0"/>
        </a:p>
      </dgm:t>
    </dgm:pt>
    <dgm:pt modelId="{5A483059-5EEE-4496-8848-3B4EFD4DEDCB}" type="parTrans" cxnId="{65E58B47-BFE5-4496-BD24-A197075B3168}">
      <dgm:prSet/>
      <dgm:spPr/>
      <dgm:t>
        <a:bodyPr/>
        <a:lstStyle/>
        <a:p>
          <a:endParaRPr lang="el-GR" sz="2400"/>
        </a:p>
      </dgm:t>
    </dgm:pt>
    <dgm:pt modelId="{C012C7D4-99FB-4768-8B99-5277CB14E2CC}" type="sibTrans" cxnId="{65E58B47-BFE5-4496-BD24-A197075B3168}">
      <dgm:prSet/>
      <dgm:spPr/>
      <dgm:t>
        <a:bodyPr/>
        <a:lstStyle/>
        <a:p>
          <a:endParaRPr lang="el-GR" sz="2400"/>
        </a:p>
      </dgm:t>
    </dgm:pt>
    <dgm:pt modelId="{A950F345-18A9-4C38-9AB3-2A64E1DF9A83}">
      <dgm:prSet phldrT="[Κείμενο]" custT="1"/>
      <dgm:spPr/>
      <dgm:t>
        <a:bodyPr/>
        <a:lstStyle/>
        <a:p>
          <a:r>
            <a:rPr lang="el-GR" sz="1800" b="1" smtClean="0"/>
            <a:t>Κοινωνική δέσμευση</a:t>
          </a:r>
        </a:p>
        <a:p>
          <a:r>
            <a:rPr lang="el-GR" sz="1800" smtClean="0"/>
            <a:t>επιδίωξη διαμόρφωσης  ανθρώ</a:t>
          </a:r>
          <a:r>
            <a:rPr lang="en-GB" sz="1800" smtClean="0"/>
            <a:t>-</a:t>
          </a:r>
          <a:r>
            <a:rPr lang="el-GR" sz="1800" smtClean="0"/>
            <a:t>πινης κουλτούρας μέσα από τις εμπειρίες των φοιτητών</a:t>
          </a:r>
          <a:endParaRPr lang="el-GR" sz="1800" dirty="0"/>
        </a:p>
      </dgm:t>
    </dgm:pt>
    <dgm:pt modelId="{DA60C821-219D-4504-B235-B186F698A3F8}" type="parTrans" cxnId="{D1A4E81F-02CF-4B22-A135-BDF1055F58D6}">
      <dgm:prSet/>
      <dgm:spPr/>
      <dgm:t>
        <a:bodyPr/>
        <a:lstStyle/>
        <a:p>
          <a:endParaRPr lang="el-GR" sz="2400"/>
        </a:p>
      </dgm:t>
    </dgm:pt>
    <dgm:pt modelId="{EABA21FC-8596-4DD6-8C38-2EEEE0F796DF}" type="sibTrans" cxnId="{D1A4E81F-02CF-4B22-A135-BDF1055F58D6}">
      <dgm:prSet/>
      <dgm:spPr/>
      <dgm:t>
        <a:bodyPr/>
        <a:lstStyle/>
        <a:p>
          <a:endParaRPr lang="el-GR" sz="2400"/>
        </a:p>
      </dgm:t>
    </dgm:pt>
    <dgm:pt modelId="{26FCC25B-D4A1-44A8-B78C-422D2F02C9E6}" type="pres">
      <dgm:prSet presAssocID="{384CB745-E01B-4878-A7A5-AC7BBAF780E3}" presName="Name0" presStyleCnt="0">
        <dgm:presLayoutVars>
          <dgm:dir/>
          <dgm:resizeHandles val="exact"/>
        </dgm:presLayoutVars>
      </dgm:prSet>
      <dgm:spPr/>
      <dgm:t>
        <a:bodyPr/>
        <a:lstStyle/>
        <a:p>
          <a:endParaRPr lang="el-GR"/>
        </a:p>
      </dgm:t>
    </dgm:pt>
    <dgm:pt modelId="{7C845997-5C26-4628-AE76-7A7E15D71746}" type="pres">
      <dgm:prSet presAssocID="{384CB745-E01B-4878-A7A5-AC7BBAF780E3}" presName="fgShape" presStyleLbl="fgShp" presStyleIdx="0" presStyleCnt="1" custLinFactNeighborX="0" custLinFactNeighborY="810"/>
      <dgm:spPr/>
      <dgm:t>
        <a:bodyPr/>
        <a:lstStyle/>
        <a:p>
          <a:endParaRPr lang="el-GR"/>
        </a:p>
      </dgm:t>
    </dgm:pt>
    <dgm:pt modelId="{471CB6ED-E347-4F5B-909F-50056222F5A0}" type="pres">
      <dgm:prSet presAssocID="{384CB745-E01B-4878-A7A5-AC7BBAF780E3}" presName="linComp" presStyleCnt="0"/>
      <dgm:spPr/>
      <dgm:t>
        <a:bodyPr/>
        <a:lstStyle/>
        <a:p>
          <a:endParaRPr lang="el-GR"/>
        </a:p>
      </dgm:t>
    </dgm:pt>
    <dgm:pt modelId="{6CB87E5F-63FD-4075-AF1B-6B2F69ABB1C6}" type="pres">
      <dgm:prSet presAssocID="{DA420278-D462-485A-BB3A-80943FFBFD7D}" presName="compNode" presStyleCnt="0"/>
      <dgm:spPr/>
      <dgm:t>
        <a:bodyPr/>
        <a:lstStyle/>
        <a:p>
          <a:endParaRPr lang="el-GR"/>
        </a:p>
      </dgm:t>
    </dgm:pt>
    <dgm:pt modelId="{A07C77F9-9CCF-42E2-AE84-FFCB75743D32}" type="pres">
      <dgm:prSet presAssocID="{DA420278-D462-485A-BB3A-80943FFBFD7D}" presName="bkgdShape" presStyleLbl="node1" presStyleIdx="0" presStyleCnt="3"/>
      <dgm:spPr/>
      <dgm:t>
        <a:bodyPr/>
        <a:lstStyle/>
        <a:p>
          <a:endParaRPr lang="el-GR"/>
        </a:p>
      </dgm:t>
    </dgm:pt>
    <dgm:pt modelId="{305A60AC-E950-4407-ACC6-36AB08C18041}" type="pres">
      <dgm:prSet presAssocID="{DA420278-D462-485A-BB3A-80943FFBFD7D}" presName="nodeTx" presStyleLbl="node1" presStyleIdx="0" presStyleCnt="3">
        <dgm:presLayoutVars>
          <dgm:bulletEnabled val="1"/>
        </dgm:presLayoutVars>
      </dgm:prSet>
      <dgm:spPr/>
      <dgm:t>
        <a:bodyPr/>
        <a:lstStyle/>
        <a:p>
          <a:endParaRPr lang="el-GR"/>
        </a:p>
      </dgm:t>
    </dgm:pt>
    <dgm:pt modelId="{CBE9C347-BBA8-42BF-AE5D-1B17C6898647}" type="pres">
      <dgm:prSet presAssocID="{DA420278-D462-485A-BB3A-80943FFBFD7D}" presName="invisiNode" presStyleLbl="node1" presStyleIdx="0" presStyleCnt="3"/>
      <dgm:spPr/>
      <dgm:t>
        <a:bodyPr/>
        <a:lstStyle/>
        <a:p>
          <a:endParaRPr lang="el-GR"/>
        </a:p>
      </dgm:t>
    </dgm:pt>
    <dgm:pt modelId="{74FBF482-E058-47CB-9BF9-03948DE858A5}" type="pres">
      <dgm:prSet presAssocID="{DA420278-D462-485A-BB3A-80943FFBFD7D}" presName="imagNode"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t>
        <a:bodyPr/>
        <a:lstStyle/>
        <a:p>
          <a:endParaRPr lang="el-GR"/>
        </a:p>
      </dgm:t>
    </dgm:pt>
    <dgm:pt modelId="{899ED6D5-1819-455A-9ADE-C9DFB8069692}" type="pres">
      <dgm:prSet presAssocID="{61F4D256-7913-460D-940A-ACF1BE9C71E7}" presName="sibTrans" presStyleLbl="sibTrans2D1" presStyleIdx="0" presStyleCnt="0"/>
      <dgm:spPr/>
      <dgm:t>
        <a:bodyPr/>
        <a:lstStyle/>
        <a:p>
          <a:endParaRPr lang="el-GR"/>
        </a:p>
      </dgm:t>
    </dgm:pt>
    <dgm:pt modelId="{F4833642-F38B-4FF8-ABBB-388EE34DB961}" type="pres">
      <dgm:prSet presAssocID="{A38A0FBB-89F8-4A66-9E51-A754164ADA3B}" presName="compNode" presStyleCnt="0"/>
      <dgm:spPr/>
      <dgm:t>
        <a:bodyPr/>
        <a:lstStyle/>
        <a:p>
          <a:endParaRPr lang="el-GR"/>
        </a:p>
      </dgm:t>
    </dgm:pt>
    <dgm:pt modelId="{3D9B33F7-177F-4858-960F-E493E39BF2F1}" type="pres">
      <dgm:prSet presAssocID="{A38A0FBB-89F8-4A66-9E51-A754164ADA3B}" presName="bkgdShape" presStyleLbl="node1" presStyleIdx="1" presStyleCnt="3"/>
      <dgm:spPr/>
      <dgm:t>
        <a:bodyPr/>
        <a:lstStyle/>
        <a:p>
          <a:endParaRPr lang="el-GR"/>
        </a:p>
      </dgm:t>
    </dgm:pt>
    <dgm:pt modelId="{D1E402D2-841D-4932-A4C0-8F9668AD7FA6}" type="pres">
      <dgm:prSet presAssocID="{A38A0FBB-89F8-4A66-9E51-A754164ADA3B}" presName="nodeTx" presStyleLbl="node1" presStyleIdx="1" presStyleCnt="3">
        <dgm:presLayoutVars>
          <dgm:bulletEnabled val="1"/>
        </dgm:presLayoutVars>
      </dgm:prSet>
      <dgm:spPr/>
      <dgm:t>
        <a:bodyPr/>
        <a:lstStyle/>
        <a:p>
          <a:endParaRPr lang="el-GR"/>
        </a:p>
      </dgm:t>
    </dgm:pt>
    <dgm:pt modelId="{4E87F3AB-BCEC-4463-A3E4-ABA13069E319}" type="pres">
      <dgm:prSet presAssocID="{A38A0FBB-89F8-4A66-9E51-A754164ADA3B}" presName="invisiNode" presStyleLbl="node1" presStyleIdx="1" presStyleCnt="3"/>
      <dgm:spPr/>
      <dgm:t>
        <a:bodyPr/>
        <a:lstStyle/>
        <a:p>
          <a:endParaRPr lang="el-GR"/>
        </a:p>
      </dgm:t>
    </dgm:pt>
    <dgm:pt modelId="{9BAA9961-5C2E-46BD-8E84-726DBE293124}" type="pres">
      <dgm:prSet presAssocID="{A38A0FBB-89F8-4A66-9E51-A754164ADA3B}" presName="imagNode"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dgm:spPr>
      <dgm:t>
        <a:bodyPr/>
        <a:lstStyle/>
        <a:p>
          <a:endParaRPr lang="el-GR"/>
        </a:p>
      </dgm:t>
    </dgm:pt>
    <dgm:pt modelId="{52C93598-B858-43B9-9C48-85A8C5FF11DA}" type="pres">
      <dgm:prSet presAssocID="{C012C7D4-99FB-4768-8B99-5277CB14E2CC}" presName="sibTrans" presStyleLbl="sibTrans2D1" presStyleIdx="0" presStyleCnt="0"/>
      <dgm:spPr/>
      <dgm:t>
        <a:bodyPr/>
        <a:lstStyle/>
        <a:p>
          <a:endParaRPr lang="el-GR"/>
        </a:p>
      </dgm:t>
    </dgm:pt>
    <dgm:pt modelId="{CA3FA63F-9325-4FDB-97DA-BE1253339313}" type="pres">
      <dgm:prSet presAssocID="{A950F345-18A9-4C38-9AB3-2A64E1DF9A83}" presName="compNode" presStyleCnt="0"/>
      <dgm:spPr/>
      <dgm:t>
        <a:bodyPr/>
        <a:lstStyle/>
        <a:p>
          <a:endParaRPr lang="el-GR"/>
        </a:p>
      </dgm:t>
    </dgm:pt>
    <dgm:pt modelId="{6D110D41-4E11-4401-B76C-66E5ED821106}" type="pres">
      <dgm:prSet presAssocID="{A950F345-18A9-4C38-9AB3-2A64E1DF9A83}" presName="bkgdShape" presStyleLbl="node1" presStyleIdx="2" presStyleCnt="3"/>
      <dgm:spPr/>
      <dgm:t>
        <a:bodyPr/>
        <a:lstStyle/>
        <a:p>
          <a:endParaRPr lang="el-GR"/>
        </a:p>
      </dgm:t>
    </dgm:pt>
    <dgm:pt modelId="{2215E924-F011-4387-852D-098ABD0A3578}" type="pres">
      <dgm:prSet presAssocID="{A950F345-18A9-4C38-9AB3-2A64E1DF9A83}" presName="nodeTx" presStyleLbl="node1" presStyleIdx="2" presStyleCnt="3">
        <dgm:presLayoutVars>
          <dgm:bulletEnabled val="1"/>
        </dgm:presLayoutVars>
      </dgm:prSet>
      <dgm:spPr/>
      <dgm:t>
        <a:bodyPr/>
        <a:lstStyle/>
        <a:p>
          <a:endParaRPr lang="el-GR"/>
        </a:p>
      </dgm:t>
    </dgm:pt>
    <dgm:pt modelId="{C8FB8179-5D6A-4A7C-8669-379A2BA25530}" type="pres">
      <dgm:prSet presAssocID="{A950F345-18A9-4C38-9AB3-2A64E1DF9A83}" presName="invisiNode" presStyleLbl="node1" presStyleIdx="2" presStyleCnt="3"/>
      <dgm:spPr/>
      <dgm:t>
        <a:bodyPr/>
        <a:lstStyle/>
        <a:p>
          <a:endParaRPr lang="el-GR"/>
        </a:p>
      </dgm:t>
    </dgm:pt>
    <dgm:pt modelId="{3311900B-E919-4411-BF49-349CFA40594B}" type="pres">
      <dgm:prSet presAssocID="{A950F345-18A9-4C38-9AB3-2A64E1DF9A83}" presName="imagNode"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t>
        <a:bodyPr/>
        <a:lstStyle/>
        <a:p>
          <a:endParaRPr lang="el-GR"/>
        </a:p>
      </dgm:t>
    </dgm:pt>
  </dgm:ptLst>
  <dgm:cxnLst>
    <dgm:cxn modelId="{ED21ED2E-C778-4874-84F1-6F8CFAB94E38}" type="presOf" srcId="{A950F345-18A9-4C38-9AB3-2A64E1DF9A83}" destId="{6D110D41-4E11-4401-B76C-66E5ED821106}" srcOrd="0" destOrd="0" presId="urn:microsoft.com/office/officeart/2005/8/layout/hList7#3"/>
    <dgm:cxn modelId="{FA8F5562-701E-4410-8292-441E66C1182F}" srcId="{384CB745-E01B-4878-A7A5-AC7BBAF780E3}" destId="{DA420278-D462-485A-BB3A-80943FFBFD7D}" srcOrd="0" destOrd="0" parTransId="{D2EB0143-1AE8-458F-BEA5-055E6E639576}" sibTransId="{61F4D256-7913-460D-940A-ACF1BE9C71E7}"/>
    <dgm:cxn modelId="{873ADD08-2BDB-4F82-8D2D-958BE124B05A}" type="presOf" srcId="{61F4D256-7913-460D-940A-ACF1BE9C71E7}" destId="{899ED6D5-1819-455A-9ADE-C9DFB8069692}" srcOrd="0" destOrd="0" presId="urn:microsoft.com/office/officeart/2005/8/layout/hList7#3"/>
    <dgm:cxn modelId="{50CCA983-FCF7-47C2-95FA-703ABA5F486C}" type="presOf" srcId="{A38A0FBB-89F8-4A66-9E51-A754164ADA3B}" destId="{D1E402D2-841D-4932-A4C0-8F9668AD7FA6}" srcOrd="1" destOrd="0" presId="urn:microsoft.com/office/officeart/2005/8/layout/hList7#3"/>
    <dgm:cxn modelId="{D1A4E81F-02CF-4B22-A135-BDF1055F58D6}" srcId="{384CB745-E01B-4878-A7A5-AC7BBAF780E3}" destId="{A950F345-18A9-4C38-9AB3-2A64E1DF9A83}" srcOrd="2" destOrd="0" parTransId="{DA60C821-219D-4504-B235-B186F698A3F8}" sibTransId="{EABA21FC-8596-4DD6-8C38-2EEEE0F796DF}"/>
    <dgm:cxn modelId="{D07B1065-3923-4E35-B75A-2BEE834ED322}" type="presOf" srcId="{384CB745-E01B-4878-A7A5-AC7BBAF780E3}" destId="{26FCC25B-D4A1-44A8-B78C-422D2F02C9E6}" srcOrd="0" destOrd="0" presId="urn:microsoft.com/office/officeart/2005/8/layout/hList7#3"/>
    <dgm:cxn modelId="{04D3F0F4-B7FD-4C5F-B95A-E29CAAFE2BC5}" type="presOf" srcId="{A38A0FBB-89F8-4A66-9E51-A754164ADA3B}" destId="{3D9B33F7-177F-4858-960F-E493E39BF2F1}" srcOrd="0" destOrd="0" presId="urn:microsoft.com/office/officeart/2005/8/layout/hList7#3"/>
    <dgm:cxn modelId="{49DC1649-08D9-4CF2-ABCD-3FA4A00DA9E0}" type="presOf" srcId="{A950F345-18A9-4C38-9AB3-2A64E1DF9A83}" destId="{2215E924-F011-4387-852D-098ABD0A3578}" srcOrd="1" destOrd="0" presId="urn:microsoft.com/office/officeart/2005/8/layout/hList7#3"/>
    <dgm:cxn modelId="{C3B9EB44-B24F-4CC9-8A34-CA54E7717261}" type="presOf" srcId="{DA420278-D462-485A-BB3A-80943FFBFD7D}" destId="{A07C77F9-9CCF-42E2-AE84-FFCB75743D32}" srcOrd="0" destOrd="0" presId="urn:microsoft.com/office/officeart/2005/8/layout/hList7#3"/>
    <dgm:cxn modelId="{65E58B47-BFE5-4496-BD24-A197075B3168}" srcId="{384CB745-E01B-4878-A7A5-AC7BBAF780E3}" destId="{A38A0FBB-89F8-4A66-9E51-A754164ADA3B}" srcOrd="1" destOrd="0" parTransId="{5A483059-5EEE-4496-8848-3B4EFD4DEDCB}" sibTransId="{C012C7D4-99FB-4768-8B99-5277CB14E2CC}"/>
    <dgm:cxn modelId="{322EF3B5-D29F-4964-918B-53B4210062B3}" type="presOf" srcId="{C012C7D4-99FB-4768-8B99-5277CB14E2CC}" destId="{52C93598-B858-43B9-9C48-85A8C5FF11DA}" srcOrd="0" destOrd="0" presId="urn:microsoft.com/office/officeart/2005/8/layout/hList7#3"/>
    <dgm:cxn modelId="{CD99D472-6FC5-4746-9D06-90AB5EFD0CB9}" type="presOf" srcId="{DA420278-D462-485A-BB3A-80943FFBFD7D}" destId="{305A60AC-E950-4407-ACC6-36AB08C18041}" srcOrd="1" destOrd="0" presId="urn:microsoft.com/office/officeart/2005/8/layout/hList7#3"/>
    <dgm:cxn modelId="{0128F0F8-B83C-4420-BFB8-FEB9A1CF49B2}" type="presParOf" srcId="{26FCC25B-D4A1-44A8-B78C-422D2F02C9E6}" destId="{7C845997-5C26-4628-AE76-7A7E15D71746}" srcOrd="0" destOrd="0" presId="urn:microsoft.com/office/officeart/2005/8/layout/hList7#3"/>
    <dgm:cxn modelId="{7285C7EA-D036-451B-8422-2CB0C3CD83C1}" type="presParOf" srcId="{26FCC25B-D4A1-44A8-B78C-422D2F02C9E6}" destId="{471CB6ED-E347-4F5B-909F-50056222F5A0}" srcOrd="1" destOrd="0" presId="urn:microsoft.com/office/officeart/2005/8/layout/hList7#3"/>
    <dgm:cxn modelId="{75EAF933-7126-4942-8714-D680D526330D}" type="presParOf" srcId="{471CB6ED-E347-4F5B-909F-50056222F5A0}" destId="{6CB87E5F-63FD-4075-AF1B-6B2F69ABB1C6}" srcOrd="0" destOrd="0" presId="urn:microsoft.com/office/officeart/2005/8/layout/hList7#3"/>
    <dgm:cxn modelId="{EF894F0B-D1A2-432F-8F1B-7E81D51B1CCC}" type="presParOf" srcId="{6CB87E5F-63FD-4075-AF1B-6B2F69ABB1C6}" destId="{A07C77F9-9CCF-42E2-AE84-FFCB75743D32}" srcOrd="0" destOrd="0" presId="urn:microsoft.com/office/officeart/2005/8/layout/hList7#3"/>
    <dgm:cxn modelId="{75EEB1F0-8C44-43E9-BAF0-FC1A7C5A021C}" type="presParOf" srcId="{6CB87E5F-63FD-4075-AF1B-6B2F69ABB1C6}" destId="{305A60AC-E950-4407-ACC6-36AB08C18041}" srcOrd="1" destOrd="0" presId="urn:microsoft.com/office/officeart/2005/8/layout/hList7#3"/>
    <dgm:cxn modelId="{47E183A5-FDEC-4E77-AA1D-F069F72455A9}" type="presParOf" srcId="{6CB87E5F-63FD-4075-AF1B-6B2F69ABB1C6}" destId="{CBE9C347-BBA8-42BF-AE5D-1B17C6898647}" srcOrd="2" destOrd="0" presId="urn:microsoft.com/office/officeart/2005/8/layout/hList7#3"/>
    <dgm:cxn modelId="{03E9AA98-89CD-4B4B-AD99-C406F13A58E2}" type="presParOf" srcId="{6CB87E5F-63FD-4075-AF1B-6B2F69ABB1C6}" destId="{74FBF482-E058-47CB-9BF9-03948DE858A5}" srcOrd="3" destOrd="0" presId="urn:microsoft.com/office/officeart/2005/8/layout/hList7#3"/>
    <dgm:cxn modelId="{39B4E632-888E-4367-BA16-FEF14D978C27}" type="presParOf" srcId="{471CB6ED-E347-4F5B-909F-50056222F5A0}" destId="{899ED6D5-1819-455A-9ADE-C9DFB8069692}" srcOrd="1" destOrd="0" presId="urn:microsoft.com/office/officeart/2005/8/layout/hList7#3"/>
    <dgm:cxn modelId="{4401EF25-DFF0-4A4A-9469-641656FABEEC}" type="presParOf" srcId="{471CB6ED-E347-4F5B-909F-50056222F5A0}" destId="{F4833642-F38B-4FF8-ABBB-388EE34DB961}" srcOrd="2" destOrd="0" presId="urn:microsoft.com/office/officeart/2005/8/layout/hList7#3"/>
    <dgm:cxn modelId="{BEE5A0EE-C436-4966-A988-DB93DC18CEC3}" type="presParOf" srcId="{F4833642-F38B-4FF8-ABBB-388EE34DB961}" destId="{3D9B33F7-177F-4858-960F-E493E39BF2F1}" srcOrd="0" destOrd="0" presId="urn:microsoft.com/office/officeart/2005/8/layout/hList7#3"/>
    <dgm:cxn modelId="{AC806338-E1AF-441C-9990-27C9594D5CBF}" type="presParOf" srcId="{F4833642-F38B-4FF8-ABBB-388EE34DB961}" destId="{D1E402D2-841D-4932-A4C0-8F9668AD7FA6}" srcOrd="1" destOrd="0" presId="urn:microsoft.com/office/officeart/2005/8/layout/hList7#3"/>
    <dgm:cxn modelId="{DF190F6A-285A-403A-B02A-6E70E73D6159}" type="presParOf" srcId="{F4833642-F38B-4FF8-ABBB-388EE34DB961}" destId="{4E87F3AB-BCEC-4463-A3E4-ABA13069E319}" srcOrd="2" destOrd="0" presId="urn:microsoft.com/office/officeart/2005/8/layout/hList7#3"/>
    <dgm:cxn modelId="{DEDDFEBA-A5C4-4CEE-8C2E-7677DBA7929D}" type="presParOf" srcId="{F4833642-F38B-4FF8-ABBB-388EE34DB961}" destId="{9BAA9961-5C2E-46BD-8E84-726DBE293124}" srcOrd="3" destOrd="0" presId="urn:microsoft.com/office/officeart/2005/8/layout/hList7#3"/>
    <dgm:cxn modelId="{4E92C0E0-1E78-47F4-89D8-FACC642A0688}" type="presParOf" srcId="{471CB6ED-E347-4F5B-909F-50056222F5A0}" destId="{52C93598-B858-43B9-9C48-85A8C5FF11DA}" srcOrd="3" destOrd="0" presId="urn:microsoft.com/office/officeart/2005/8/layout/hList7#3"/>
    <dgm:cxn modelId="{73C43451-B5FC-42E4-B628-634237163852}" type="presParOf" srcId="{471CB6ED-E347-4F5B-909F-50056222F5A0}" destId="{CA3FA63F-9325-4FDB-97DA-BE1253339313}" srcOrd="4" destOrd="0" presId="urn:microsoft.com/office/officeart/2005/8/layout/hList7#3"/>
    <dgm:cxn modelId="{C44476B0-BE52-4B94-804B-F1FD08BD9354}" type="presParOf" srcId="{CA3FA63F-9325-4FDB-97DA-BE1253339313}" destId="{6D110D41-4E11-4401-B76C-66E5ED821106}" srcOrd="0" destOrd="0" presId="urn:microsoft.com/office/officeart/2005/8/layout/hList7#3"/>
    <dgm:cxn modelId="{148E9826-D2BA-4883-B717-C7EE2F0E846B}" type="presParOf" srcId="{CA3FA63F-9325-4FDB-97DA-BE1253339313}" destId="{2215E924-F011-4387-852D-098ABD0A3578}" srcOrd="1" destOrd="0" presId="urn:microsoft.com/office/officeart/2005/8/layout/hList7#3"/>
    <dgm:cxn modelId="{90B3FC99-4999-4D02-850E-6908F775D311}" type="presParOf" srcId="{CA3FA63F-9325-4FDB-97DA-BE1253339313}" destId="{C8FB8179-5D6A-4A7C-8669-379A2BA25530}" srcOrd="2" destOrd="0" presId="urn:microsoft.com/office/officeart/2005/8/layout/hList7#3"/>
    <dgm:cxn modelId="{7666E15D-1535-4E98-B320-7318A283BCBC}" type="presParOf" srcId="{CA3FA63F-9325-4FDB-97DA-BE1253339313}" destId="{3311900B-E919-4411-BF49-349CFA40594B}" srcOrd="3" destOrd="0" presId="urn:microsoft.com/office/officeart/2005/8/layout/hList7#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384CB745-E01B-4878-A7A5-AC7BBAF780E3}" type="doc">
      <dgm:prSet loTypeId="urn:microsoft.com/office/officeart/2005/8/layout/hList7#4" loCatId="list" qsTypeId="urn:microsoft.com/office/officeart/2005/8/quickstyle/simple1" qsCatId="simple" csTypeId="urn:microsoft.com/office/officeart/2005/8/colors/colorful5" csCatId="colorful" phldr="1"/>
      <dgm:spPr/>
      <dgm:t>
        <a:bodyPr/>
        <a:lstStyle/>
        <a:p>
          <a:endParaRPr lang="el-GR"/>
        </a:p>
      </dgm:t>
    </dgm:pt>
    <dgm:pt modelId="{8217034F-412F-4956-BB9E-451F180776D4}">
      <dgm:prSet phldrT="[Κείμενο]" custT="1"/>
      <dgm:spPr/>
      <dgm:t>
        <a:bodyPr/>
        <a:lstStyle/>
        <a:p>
          <a:r>
            <a:rPr lang="el-GR" sz="1600" b="1" smtClean="0"/>
            <a:t>Ανοιχτή παγκόσμια προοπτική</a:t>
          </a:r>
        </a:p>
        <a:p>
          <a:r>
            <a:rPr lang="el-GR" sz="1600" smtClean="0"/>
            <a:t>νέες ιδέες, νέοι τρόποι σκέψης μέσα από την παγκόσμια προοπτική &amp; για παγκόσμια ζητήματα</a:t>
          </a:r>
          <a:endParaRPr lang="el-GR" sz="1600" dirty="0"/>
        </a:p>
      </dgm:t>
    </dgm:pt>
    <dgm:pt modelId="{B4276163-567B-4E18-8834-DE64B44340B6}" type="parTrans" cxnId="{5276166D-D525-49A8-AB5C-3649B598ECEC}">
      <dgm:prSet/>
      <dgm:spPr/>
      <dgm:t>
        <a:bodyPr/>
        <a:lstStyle/>
        <a:p>
          <a:endParaRPr lang="el-GR" sz="2000"/>
        </a:p>
      </dgm:t>
    </dgm:pt>
    <dgm:pt modelId="{FD32A1D3-6320-449D-94F3-664AC9035805}" type="sibTrans" cxnId="{5276166D-D525-49A8-AB5C-3649B598ECEC}">
      <dgm:prSet/>
      <dgm:spPr/>
      <dgm:t>
        <a:bodyPr/>
        <a:lstStyle/>
        <a:p>
          <a:endParaRPr lang="el-GR" sz="2000"/>
        </a:p>
      </dgm:t>
    </dgm:pt>
    <dgm:pt modelId="{DA420278-D462-485A-BB3A-80943FFBFD7D}">
      <dgm:prSet phldrT="[Κείμενο]" custT="1"/>
      <dgm:spPr/>
      <dgm:t>
        <a:bodyPr/>
        <a:lstStyle/>
        <a:p>
          <a:r>
            <a:rPr lang="el-GR" sz="1600" b="1" smtClean="0"/>
            <a:t>Αναζήτηση ειρήνης</a:t>
          </a:r>
        </a:p>
        <a:p>
          <a:r>
            <a:rPr lang="el-GR" sz="1600" smtClean="0"/>
            <a:t>ανάπτυξη ιδεών ανθρώπινης αξιοπρέπειας &amp; ηθικών αξιών</a:t>
          </a:r>
          <a:endParaRPr lang="el-GR" sz="1400" dirty="0"/>
        </a:p>
      </dgm:t>
    </dgm:pt>
    <dgm:pt modelId="{D2EB0143-1AE8-458F-BEA5-055E6E639576}" type="parTrans" cxnId="{FA8F5562-701E-4410-8292-441E66C1182F}">
      <dgm:prSet/>
      <dgm:spPr/>
      <dgm:t>
        <a:bodyPr/>
        <a:lstStyle/>
        <a:p>
          <a:endParaRPr lang="el-GR" sz="2000"/>
        </a:p>
      </dgm:t>
    </dgm:pt>
    <dgm:pt modelId="{61F4D256-7913-460D-940A-ACF1BE9C71E7}" type="sibTrans" cxnId="{FA8F5562-701E-4410-8292-441E66C1182F}">
      <dgm:prSet/>
      <dgm:spPr/>
      <dgm:t>
        <a:bodyPr/>
        <a:lstStyle/>
        <a:p>
          <a:endParaRPr lang="el-GR" sz="2000"/>
        </a:p>
      </dgm:t>
    </dgm:pt>
    <dgm:pt modelId="{A38A0FBB-89F8-4A66-9E51-A754164ADA3B}">
      <dgm:prSet phldrT="[Κείμενο]" custT="1"/>
      <dgm:spPr/>
      <dgm:t>
        <a:bodyPr/>
        <a:lstStyle/>
        <a:p>
          <a:r>
            <a:rPr lang="el-GR" sz="1600" b="1" smtClean="0"/>
            <a:t>Κοινωνικό ενδιαφέρον &amp; μέριμνα</a:t>
          </a:r>
        </a:p>
        <a:p>
          <a:r>
            <a:rPr lang="el-GR" sz="1600" smtClean="0"/>
            <a:t>παροχή  βοήθειας και συνεργασίας στα κυρίαρχα κοινωνικά ζητήματα</a:t>
          </a:r>
        </a:p>
        <a:p>
          <a:endParaRPr lang="el-GR" sz="1600" dirty="0"/>
        </a:p>
      </dgm:t>
    </dgm:pt>
    <dgm:pt modelId="{5A483059-5EEE-4496-8848-3B4EFD4DEDCB}" type="parTrans" cxnId="{65E58B47-BFE5-4496-BD24-A197075B3168}">
      <dgm:prSet/>
      <dgm:spPr/>
      <dgm:t>
        <a:bodyPr/>
        <a:lstStyle/>
        <a:p>
          <a:endParaRPr lang="el-GR" sz="2000"/>
        </a:p>
      </dgm:t>
    </dgm:pt>
    <dgm:pt modelId="{C012C7D4-99FB-4768-8B99-5277CB14E2CC}" type="sibTrans" cxnId="{65E58B47-BFE5-4496-BD24-A197075B3168}">
      <dgm:prSet/>
      <dgm:spPr/>
      <dgm:t>
        <a:bodyPr/>
        <a:lstStyle/>
        <a:p>
          <a:endParaRPr lang="el-GR" sz="2000"/>
        </a:p>
      </dgm:t>
    </dgm:pt>
    <dgm:pt modelId="{A950F345-18A9-4C38-9AB3-2A64E1DF9A83}">
      <dgm:prSet phldrT="[Κείμενο]" custT="1"/>
      <dgm:spPr/>
      <dgm:t>
        <a:bodyPr/>
        <a:lstStyle/>
        <a:p>
          <a:endParaRPr lang="el-GR" sz="1600" dirty="0"/>
        </a:p>
      </dgm:t>
    </dgm:pt>
    <dgm:pt modelId="{EABA21FC-8596-4DD6-8C38-2EEEE0F796DF}" type="sibTrans" cxnId="{D1A4E81F-02CF-4B22-A135-BDF1055F58D6}">
      <dgm:prSet/>
      <dgm:spPr/>
      <dgm:t>
        <a:bodyPr/>
        <a:lstStyle/>
        <a:p>
          <a:endParaRPr lang="el-GR" sz="2000"/>
        </a:p>
      </dgm:t>
    </dgm:pt>
    <dgm:pt modelId="{DA60C821-219D-4504-B235-B186F698A3F8}" type="parTrans" cxnId="{D1A4E81F-02CF-4B22-A135-BDF1055F58D6}">
      <dgm:prSet/>
      <dgm:spPr/>
      <dgm:t>
        <a:bodyPr/>
        <a:lstStyle/>
        <a:p>
          <a:endParaRPr lang="el-GR" sz="2000"/>
        </a:p>
      </dgm:t>
    </dgm:pt>
    <dgm:pt modelId="{26FCC25B-D4A1-44A8-B78C-422D2F02C9E6}" type="pres">
      <dgm:prSet presAssocID="{384CB745-E01B-4878-A7A5-AC7BBAF780E3}" presName="Name0" presStyleCnt="0">
        <dgm:presLayoutVars>
          <dgm:dir/>
          <dgm:resizeHandles val="exact"/>
        </dgm:presLayoutVars>
      </dgm:prSet>
      <dgm:spPr/>
      <dgm:t>
        <a:bodyPr/>
        <a:lstStyle/>
        <a:p>
          <a:endParaRPr lang="el-GR"/>
        </a:p>
      </dgm:t>
    </dgm:pt>
    <dgm:pt modelId="{7C845997-5C26-4628-AE76-7A7E15D71746}" type="pres">
      <dgm:prSet presAssocID="{384CB745-E01B-4878-A7A5-AC7BBAF780E3}" presName="fgShape" presStyleLbl="fgShp" presStyleIdx="0" presStyleCnt="1" custLinFactNeighborX="0" custLinFactNeighborY="810"/>
      <dgm:spPr/>
      <dgm:t>
        <a:bodyPr/>
        <a:lstStyle/>
        <a:p>
          <a:endParaRPr lang="el-GR"/>
        </a:p>
      </dgm:t>
    </dgm:pt>
    <dgm:pt modelId="{471CB6ED-E347-4F5B-909F-50056222F5A0}" type="pres">
      <dgm:prSet presAssocID="{384CB745-E01B-4878-A7A5-AC7BBAF780E3}" presName="linComp" presStyleCnt="0"/>
      <dgm:spPr/>
      <dgm:t>
        <a:bodyPr/>
        <a:lstStyle/>
        <a:p>
          <a:endParaRPr lang="el-GR"/>
        </a:p>
      </dgm:t>
    </dgm:pt>
    <dgm:pt modelId="{71D056E3-D5E0-4ECD-ADE8-629181E7CD96}" type="pres">
      <dgm:prSet presAssocID="{8217034F-412F-4956-BB9E-451F180776D4}" presName="compNode" presStyleCnt="0"/>
      <dgm:spPr/>
      <dgm:t>
        <a:bodyPr/>
        <a:lstStyle/>
        <a:p>
          <a:endParaRPr lang="el-GR"/>
        </a:p>
      </dgm:t>
    </dgm:pt>
    <dgm:pt modelId="{89564A8D-FD29-4671-94A7-61A0FE1A4BEE}" type="pres">
      <dgm:prSet presAssocID="{8217034F-412F-4956-BB9E-451F180776D4}" presName="bkgdShape" presStyleLbl="node1" presStyleIdx="0" presStyleCnt="4"/>
      <dgm:spPr/>
      <dgm:t>
        <a:bodyPr/>
        <a:lstStyle/>
        <a:p>
          <a:endParaRPr lang="el-GR"/>
        </a:p>
      </dgm:t>
    </dgm:pt>
    <dgm:pt modelId="{DA27C0F9-9128-4BB9-911C-BCD9A5AC5FA3}" type="pres">
      <dgm:prSet presAssocID="{8217034F-412F-4956-BB9E-451F180776D4}" presName="nodeTx" presStyleLbl="node1" presStyleIdx="0" presStyleCnt="4">
        <dgm:presLayoutVars>
          <dgm:bulletEnabled val="1"/>
        </dgm:presLayoutVars>
      </dgm:prSet>
      <dgm:spPr/>
      <dgm:t>
        <a:bodyPr/>
        <a:lstStyle/>
        <a:p>
          <a:endParaRPr lang="el-GR"/>
        </a:p>
      </dgm:t>
    </dgm:pt>
    <dgm:pt modelId="{9D1995D0-EAF6-496F-A61D-B1154A8FE429}" type="pres">
      <dgm:prSet presAssocID="{8217034F-412F-4956-BB9E-451F180776D4}" presName="invisiNode" presStyleLbl="node1" presStyleIdx="0" presStyleCnt="4"/>
      <dgm:spPr/>
      <dgm:t>
        <a:bodyPr/>
        <a:lstStyle/>
        <a:p>
          <a:endParaRPr lang="el-GR"/>
        </a:p>
      </dgm:t>
    </dgm:pt>
    <dgm:pt modelId="{3EA17AA0-41A9-4F9B-9DC2-21AC61F09A41}" type="pres">
      <dgm:prSet presAssocID="{8217034F-412F-4956-BB9E-451F180776D4}"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dgm:spPr>
      <dgm:t>
        <a:bodyPr/>
        <a:lstStyle/>
        <a:p>
          <a:endParaRPr lang="el-GR"/>
        </a:p>
      </dgm:t>
    </dgm:pt>
    <dgm:pt modelId="{D636EE1A-6777-4707-BD9B-AF1D673FA1A3}" type="pres">
      <dgm:prSet presAssocID="{FD32A1D3-6320-449D-94F3-664AC9035805}" presName="sibTrans" presStyleLbl="sibTrans2D1" presStyleIdx="0" presStyleCnt="0"/>
      <dgm:spPr/>
      <dgm:t>
        <a:bodyPr/>
        <a:lstStyle/>
        <a:p>
          <a:endParaRPr lang="el-GR"/>
        </a:p>
      </dgm:t>
    </dgm:pt>
    <dgm:pt modelId="{6CB87E5F-63FD-4075-AF1B-6B2F69ABB1C6}" type="pres">
      <dgm:prSet presAssocID="{DA420278-D462-485A-BB3A-80943FFBFD7D}" presName="compNode" presStyleCnt="0"/>
      <dgm:spPr/>
      <dgm:t>
        <a:bodyPr/>
        <a:lstStyle/>
        <a:p>
          <a:endParaRPr lang="el-GR"/>
        </a:p>
      </dgm:t>
    </dgm:pt>
    <dgm:pt modelId="{A07C77F9-9CCF-42E2-AE84-FFCB75743D32}" type="pres">
      <dgm:prSet presAssocID="{DA420278-D462-485A-BB3A-80943FFBFD7D}" presName="bkgdShape" presStyleLbl="node1" presStyleIdx="1" presStyleCnt="4"/>
      <dgm:spPr/>
      <dgm:t>
        <a:bodyPr/>
        <a:lstStyle/>
        <a:p>
          <a:endParaRPr lang="el-GR"/>
        </a:p>
      </dgm:t>
    </dgm:pt>
    <dgm:pt modelId="{305A60AC-E950-4407-ACC6-36AB08C18041}" type="pres">
      <dgm:prSet presAssocID="{DA420278-D462-485A-BB3A-80943FFBFD7D}" presName="nodeTx" presStyleLbl="node1" presStyleIdx="1" presStyleCnt="4">
        <dgm:presLayoutVars>
          <dgm:bulletEnabled val="1"/>
        </dgm:presLayoutVars>
      </dgm:prSet>
      <dgm:spPr/>
      <dgm:t>
        <a:bodyPr/>
        <a:lstStyle/>
        <a:p>
          <a:endParaRPr lang="el-GR"/>
        </a:p>
      </dgm:t>
    </dgm:pt>
    <dgm:pt modelId="{CBE9C347-BBA8-42BF-AE5D-1B17C6898647}" type="pres">
      <dgm:prSet presAssocID="{DA420278-D462-485A-BB3A-80943FFBFD7D}" presName="invisiNode" presStyleLbl="node1" presStyleIdx="1" presStyleCnt="4"/>
      <dgm:spPr/>
      <dgm:t>
        <a:bodyPr/>
        <a:lstStyle/>
        <a:p>
          <a:endParaRPr lang="el-GR"/>
        </a:p>
      </dgm:t>
    </dgm:pt>
    <dgm:pt modelId="{74FBF482-E058-47CB-9BF9-03948DE858A5}" type="pres">
      <dgm:prSet presAssocID="{DA420278-D462-485A-BB3A-80943FFBFD7D}" presName="imagNode"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t>
        <a:bodyPr/>
        <a:lstStyle/>
        <a:p>
          <a:endParaRPr lang="el-GR"/>
        </a:p>
      </dgm:t>
    </dgm:pt>
    <dgm:pt modelId="{899ED6D5-1819-455A-9ADE-C9DFB8069692}" type="pres">
      <dgm:prSet presAssocID="{61F4D256-7913-460D-940A-ACF1BE9C71E7}" presName="sibTrans" presStyleLbl="sibTrans2D1" presStyleIdx="0" presStyleCnt="0"/>
      <dgm:spPr/>
      <dgm:t>
        <a:bodyPr/>
        <a:lstStyle/>
        <a:p>
          <a:endParaRPr lang="el-GR"/>
        </a:p>
      </dgm:t>
    </dgm:pt>
    <dgm:pt modelId="{F4833642-F38B-4FF8-ABBB-388EE34DB961}" type="pres">
      <dgm:prSet presAssocID="{A38A0FBB-89F8-4A66-9E51-A754164ADA3B}" presName="compNode" presStyleCnt="0"/>
      <dgm:spPr/>
      <dgm:t>
        <a:bodyPr/>
        <a:lstStyle/>
        <a:p>
          <a:endParaRPr lang="el-GR"/>
        </a:p>
      </dgm:t>
    </dgm:pt>
    <dgm:pt modelId="{3D9B33F7-177F-4858-960F-E493E39BF2F1}" type="pres">
      <dgm:prSet presAssocID="{A38A0FBB-89F8-4A66-9E51-A754164ADA3B}" presName="bkgdShape" presStyleLbl="node1" presStyleIdx="2" presStyleCnt="4"/>
      <dgm:spPr/>
      <dgm:t>
        <a:bodyPr/>
        <a:lstStyle/>
        <a:p>
          <a:endParaRPr lang="el-GR"/>
        </a:p>
      </dgm:t>
    </dgm:pt>
    <dgm:pt modelId="{D1E402D2-841D-4932-A4C0-8F9668AD7FA6}" type="pres">
      <dgm:prSet presAssocID="{A38A0FBB-89F8-4A66-9E51-A754164ADA3B}" presName="nodeTx" presStyleLbl="node1" presStyleIdx="2" presStyleCnt="4">
        <dgm:presLayoutVars>
          <dgm:bulletEnabled val="1"/>
        </dgm:presLayoutVars>
      </dgm:prSet>
      <dgm:spPr/>
      <dgm:t>
        <a:bodyPr/>
        <a:lstStyle/>
        <a:p>
          <a:endParaRPr lang="el-GR"/>
        </a:p>
      </dgm:t>
    </dgm:pt>
    <dgm:pt modelId="{4E87F3AB-BCEC-4463-A3E4-ABA13069E319}" type="pres">
      <dgm:prSet presAssocID="{A38A0FBB-89F8-4A66-9E51-A754164ADA3B}" presName="invisiNode" presStyleLbl="node1" presStyleIdx="2" presStyleCnt="4"/>
      <dgm:spPr/>
      <dgm:t>
        <a:bodyPr/>
        <a:lstStyle/>
        <a:p>
          <a:endParaRPr lang="el-GR"/>
        </a:p>
      </dgm:t>
    </dgm:pt>
    <dgm:pt modelId="{9BAA9961-5C2E-46BD-8E84-726DBE293124}" type="pres">
      <dgm:prSet presAssocID="{A38A0FBB-89F8-4A66-9E51-A754164ADA3B}"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24000" r="-24000"/>
          </a:stretch>
        </a:blipFill>
      </dgm:spPr>
      <dgm:t>
        <a:bodyPr/>
        <a:lstStyle/>
        <a:p>
          <a:endParaRPr lang="el-GR"/>
        </a:p>
      </dgm:t>
    </dgm:pt>
    <dgm:pt modelId="{52C93598-B858-43B9-9C48-85A8C5FF11DA}" type="pres">
      <dgm:prSet presAssocID="{C012C7D4-99FB-4768-8B99-5277CB14E2CC}" presName="sibTrans" presStyleLbl="sibTrans2D1" presStyleIdx="0" presStyleCnt="0"/>
      <dgm:spPr/>
      <dgm:t>
        <a:bodyPr/>
        <a:lstStyle/>
        <a:p>
          <a:endParaRPr lang="el-GR"/>
        </a:p>
      </dgm:t>
    </dgm:pt>
    <dgm:pt modelId="{CA3FA63F-9325-4FDB-97DA-BE1253339313}" type="pres">
      <dgm:prSet presAssocID="{A950F345-18A9-4C38-9AB3-2A64E1DF9A83}" presName="compNode" presStyleCnt="0"/>
      <dgm:spPr/>
      <dgm:t>
        <a:bodyPr/>
        <a:lstStyle/>
        <a:p>
          <a:endParaRPr lang="el-GR"/>
        </a:p>
      </dgm:t>
    </dgm:pt>
    <dgm:pt modelId="{6D110D41-4E11-4401-B76C-66E5ED821106}" type="pres">
      <dgm:prSet presAssocID="{A950F345-18A9-4C38-9AB3-2A64E1DF9A83}" presName="bkgdShape" presStyleLbl="node1" presStyleIdx="3" presStyleCnt="4"/>
      <dgm:spPr/>
      <dgm:t>
        <a:bodyPr/>
        <a:lstStyle/>
        <a:p>
          <a:endParaRPr lang="el-GR"/>
        </a:p>
      </dgm:t>
    </dgm:pt>
    <dgm:pt modelId="{2215E924-F011-4387-852D-098ABD0A3578}" type="pres">
      <dgm:prSet presAssocID="{A950F345-18A9-4C38-9AB3-2A64E1DF9A83}" presName="nodeTx" presStyleLbl="node1" presStyleIdx="3" presStyleCnt="4">
        <dgm:presLayoutVars>
          <dgm:bulletEnabled val="1"/>
        </dgm:presLayoutVars>
      </dgm:prSet>
      <dgm:spPr/>
      <dgm:t>
        <a:bodyPr/>
        <a:lstStyle/>
        <a:p>
          <a:endParaRPr lang="el-GR"/>
        </a:p>
      </dgm:t>
    </dgm:pt>
    <dgm:pt modelId="{C8FB8179-5D6A-4A7C-8669-379A2BA25530}" type="pres">
      <dgm:prSet presAssocID="{A950F345-18A9-4C38-9AB3-2A64E1DF9A83}" presName="invisiNode" presStyleLbl="node1" presStyleIdx="3" presStyleCnt="4"/>
      <dgm:spPr/>
      <dgm:t>
        <a:bodyPr/>
        <a:lstStyle/>
        <a:p>
          <a:endParaRPr lang="el-GR"/>
        </a:p>
      </dgm:t>
    </dgm:pt>
    <dgm:pt modelId="{3311900B-E919-4411-BF49-349CFA40594B}" type="pres">
      <dgm:prSet presAssocID="{A950F345-18A9-4C38-9AB3-2A64E1DF9A83}" presName="imagNode"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15000" b="-15000"/>
          </a:stretch>
        </a:blipFill>
      </dgm:spPr>
      <dgm:t>
        <a:bodyPr/>
        <a:lstStyle/>
        <a:p>
          <a:endParaRPr lang="el-GR"/>
        </a:p>
      </dgm:t>
    </dgm:pt>
  </dgm:ptLst>
  <dgm:cxnLst>
    <dgm:cxn modelId="{C8A8675E-2653-422C-BDAE-67B9F1D6BAEC}" type="presOf" srcId="{384CB745-E01B-4878-A7A5-AC7BBAF780E3}" destId="{26FCC25B-D4A1-44A8-B78C-422D2F02C9E6}" srcOrd="0" destOrd="0" presId="urn:microsoft.com/office/officeart/2005/8/layout/hList7#4"/>
    <dgm:cxn modelId="{D1A4E81F-02CF-4B22-A135-BDF1055F58D6}" srcId="{384CB745-E01B-4878-A7A5-AC7BBAF780E3}" destId="{A950F345-18A9-4C38-9AB3-2A64E1DF9A83}" srcOrd="3" destOrd="0" parTransId="{DA60C821-219D-4504-B235-B186F698A3F8}" sibTransId="{EABA21FC-8596-4DD6-8C38-2EEEE0F796DF}"/>
    <dgm:cxn modelId="{A8B25262-3879-4305-A6D6-660B478A76C2}" type="presOf" srcId="{DA420278-D462-485A-BB3A-80943FFBFD7D}" destId="{305A60AC-E950-4407-ACC6-36AB08C18041}" srcOrd="1" destOrd="0" presId="urn:microsoft.com/office/officeart/2005/8/layout/hList7#4"/>
    <dgm:cxn modelId="{9D0F4CF6-CD38-47CB-A96D-7FAE00626A16}" type="presOf" srcId="{FD32A1D3-6320-449D-94F3-664AC9035805}" destId="{D636EE1A-6777-4707-BD9B-AF1D673FA1A3}" srcOrd="0" destOrd="0" presId="urn:microsoft.com/office/officeart/2005/8/layout/hList7#4"/>
    <dgm:cxn modelId="{FA8F5562-701E-4410-8292-441E66C1182F}" srcId="{384CB745-E01B-4878-A7A5-AC7BBAF780E3}" destId="{DA420278-D462-485A-BB3A-80943FFBFD7D}" srcOrd="1" destOrd="0" parTransId="{D2EB0143-1AE8-458F-BEA5-055E6E639576}" sibTransId="{61F4D256-7913-460D-940A-ACF1BE9C71E7}"/>
    <dgm:cxn modelId="{BD5A036F-394E-4F59-9562-ED6ABE144526}" type="presOf" srcId="{8217034F-412F-4956-BB9E-451F180776D4}" destId="{89564A8D-FD29-4671-94A7-61A0FE1A4BEE}" srcOrd="0" destOrd="0" presId="urn:microsoft.com/office/officeart/2005/8/layout/hList7#4"/>
    <dgm:cxn modelId="{65E58B47-BFE5-4496-BD24-A197075B3168}" srcId="{384CB745-E01B-4878-A7A5-AC7BBAF780E3}" destId="{A38A0FBB-89F8-4A66-9E51-A754164ADA3B}" srcOrd="2" destOrd="0" parTransId="{5A483059-5EEE-4496-8848-3B4EFD4DEDCB}" sibTransId="{C012C7D4-99FB-4768-8B99-5277CB14E2CC}"/>
    <dgm:cxn modelId="{4D4E7294-EC50-46C1-B4A7-AFC083FA7B66}" type="presOf" srcId="{8217034F-412F-4956-BB9E-451F180776D4}" destId="{DA27C0F9-9128-4BB9-911C-BCD9A5AC5FA3}" srcOrd="1" destOrd="0" presId="urn:microsoft.com/office/officeart/2005/8/layout/hList7#4"/>
    <dgm:cxn modelId="{AAF8EE0D-B9B0-4C3D-ADBB-C168C9D89473}" type="presOf" srcId="{A950F345-18A9-4C38-9AB3-2A64E1DF9A83}" destId="{6D110D41-4E11-4401-B76C-66E5ED821106}" srcOrd="0" destOrd="0" presId="urn:microsoft.com/office/officeart/2005/8/layout/hList7#4"/>
    <dgm:cxn modelId="{AC5FD1FB-1BA5-4A3F-A42A-661D4BFD53D0}" type="presOf" srcId="{DA420278-D462-485A-BB3A-80943FFBFD7D}" destId="{A07C77F9-9CCF-42E2-AE84-FFCB75743D32}" srcOrd="0" destOrd="0" presId="urn:microsoft.com/office/officeart/2005/8/layout/hList7#4"/>
    <dgm:cxn modelId="{B42BD1B1-66C4-4174-ACCB-5056E080E848}" type="presOf" srcId="{A950F345-18A9-4C38-9AB3-2A64E1DF9A83}" destId="{2215E924-F011-4387-852D-098ABD0A3578}" srcOrd="1" destOrd="0" presId="urn:microsoft.com/office/officeart/2005/8/layout/hList7#4"/>
    <dgm:cxn modelId="{AC16EDDD-D5AA-4FBB-B61E-73DF97E86CC6}" type="presOf" srcId="{A38A0FBB-89F8-4A66-9E51-A754164ADA3B}" destId="{3D9B33F7-177F-4858-960F-E493E39BF2F1}" srcOrd="0" destOrd="0" presId="urn:microsoft.com/office/officeart/2005/8/layout/hList7#4"/>
    <dgm:cxn modelId="{5276166D-D525-49A8-AB5C-3649B598ECEC}" srcId="{384CB745-E01B-4878-A7A5-AC7BBAF780E3}" destId="{8217034F-412F-4956-BB9E-451F180776D4}" srcOrd="0" destOrd="0" parTransId="{B4276163-567B-4E18-8834-DE64B44340B6}" sibTransId="{FD32A1D3-6320-449D-94F3-664AC9035805}"/>
    <dgm:cxn modelId="{6518881B-1B26-4B1F-B19D-92DEF8C33DF7}" type="presOf" srcId="{C012C7D4-99FB-4768-8B99-5277CB14E2CC}" destId="{52C93598-B858-43B9-9C48-85A8C5FF11DA}" srcOrd="0" destOrd="0" presId="urn:microsoft.com/office/officeart/2005/8/layout/hList7#4"/>
    <dgm:cxn modelId="{BE6CBE52-A835-4BC7-B345-F27E90A4F432}" type="presOf" srcId="{61F4D256-7913-460D-940A-ACF1BE9C71E7}" destId="{899ED6D5-1819-455A-9ADE-C9DFB8069692}" srcOrd="0" destOrd="0" presId="urn:microsoft.com/office/officeart/2005/8/layout/hList7#4"/>
    <dgm:cxn modelId="{AAB7AEDC-5B2B-499F-A989-C9A8E780B9FC}" type="presOf" srcId="{A38A0FBB-89F8-4A66-9E51-A754164ADA3B}" destId="{D1E402D2-841D-4932-A4C0-8F9668AD7FA6}" srcOrd="1" destOrd="0" presId="urn:microsoft.com/office/officeart/2005/8/layout/hList7#4"/>
    <dgm:cxn modelId="{76BBB359-0F68-4C93-A90D-B80654F6716E}" type="presParOf" srcId="{26FCC25B-D4A1-44A8-B78C-422D2F02C9E6}" destId="{7C845997-5C26-4628-AE76-7A7E15D71746}" srcOrd="0" destOrd="0" presId="urn:microsoft.com/office/officeart/2005/8/layout/hList7#4"/>
    <dgm:cxn modelId="{2922C91C-12A1-4FC1-93B8-A53533F7555A}" type="presParOf" srcId="{26FCC25B-D4A1-44A8-B78C-422D2F02C9E6}" destId="{471CB6ED-E347-4F5B-909F-50056222F5A0}" srcOrd="1" destOrd="0" presId="urn:microsoft.com/office/officeart/2005/8/layout/hList7#4"/>
    <dgm:cxn modelId="{D50C5593-F929-475A-9FC1-394EDE6D9D56}" type="presParOf" srcId="{471CB6ED-E347-4F5B-909F-50056222F5A0}" destId="{71D056E3-D5E0-4ECD-ADE8-629181E7CD96}" srcOrd="0" destOrd="0" presId="urn:microsoft.com/office/officeart/2005/8/layout/hList7#4"/>
    <dgm:cxn modelId="{49299A98-C171-4822-B2D9-7E5371CE4DAE}" type="presParOf" srcId="{71D056E3-D5E0-4ECD-ADE8-629181E7CD96}" destId="{89564A8D-FD29-4671-94A7-61A0FE1A4BEE}" srcOrd="0" destOrd="0" presId="urn:microsoft.com/office/officeart/2005/8/layout/hList7#4"/>
    <dgm:cxn modelId="{89A71FF7-459D-4B59-BAB8-DF2CF89E337F}" type="presParOf" srcId="{71D056E3-D5E0-4ECD-ADE8-629181E7CD96}" destId="{DA27C0F9-9128-4BB9-911C-BCD9A5AC5FA3}" srcOrd="1" destOrd="0" presId="urn:microsoft.com/office/officeart/2005/8/layout/hList7#4"/>
    <dgm:cxn modelId="{C51CE9E0-A6EF-4912-8AE2-9FE465F491DF}" type="presParOf" srcId="{71D056E3-D5E0-4ECD-ADE8-629181E7CD96}" destId="{9D1995D0-EAF6-496F-A61D-B1154A8FE429}" srcOrd="2" destOrd="0" presId="urn:microsoft.com/office/officeart/2005/8/layout/hList7#4"/>
    <dgm:cxn modelId="{62193025-2B8F-46D3-ACD7-CBCBA3BB84ED}" type="presParOf" srcId="{71D056E3-D5E0-4ECD-ADE8-629181E7CD96}" destId="{3EA17AA0-41A9-4F9B-9DC2-21AC61F09A41}" srcOrd="3" destOrd="0" presId="urn:microsoft.com/office/officeart/2005/8/layout/hList7#4"/>
    <dgm:cxn modelId="{72A9A006-0DE8-49F7-BDBB-C937197FC722}" type="presParOf" srcId="{471CB6ED-E347-4F5B-909F-50056222F5A0}" destId="{D636EE1A-6777-4707-BD9B-AF1D673FA1A3}" srcOrd="1" destOrd="0" presId="urn:microsoft.com/office/officeart/2005/8/layout/hList7#4"/>
    <dgm:cxn modelId="{3C6AD06D-3368-4368-8555-20A640549C73}" type="presParOf" srcId="{471CB6ED-E347-4F5B-909F-50056222F5A0}" destId="{6CB87E5F-63FD-4075-AF1B-6B2F69ABB1C6}" srcOrd="2" destOrd="0" presId="urn:microsoft.com/office/officeart/2005/8/layout/hList7#4"/>
    <dgm:cxn modelId="{32D1661C-BC18-4AFA-88D1-B8BBD53CA9F3}" type="presParOf" srcId="{6CB87E5F-63FD-4075-AF1B-6B2F69ABB1C6}" destId="{A07C77F9-9CCF-42E2-AE84-FFCB75743D32}" srcOrd="0" destOrd="0" presId="urn:microsoft.com/office/officeart/2005/8/layout/hList7#4"/>
    <dgm:cxn modelId="{A82EB4AB-E317-447D-84E4-F16086601347}" type="presParOf" srcId="{6CB87E5F-63FD-4075-AF1B-6B2F69ABB1C6}" destId="{305A60AC-E950-4407-ACC6-36AB08C18041}" srcOrd="1" destOrd="0" presId="urn:microsoft.com/office/officeart/2005/8/layout/hList7#4"/>
    <dgm:cxn modelId="{F26BD7E2-C2D0-4D2C-9F4C-12AF5A39E6D6}" type="presParOf" srcId="{6CB87E5F-63FD-4075-AF1B-6B2F69ABB1C6}" destId="{CBE9C347-BBA8-42BF-AE5D-1B17C6898647}" srcOrd="2" destOrd="0" presId="urn:microsoft.com/office/officeart/2005/8/layout/hList7#4"/>
    <dgm:cxn modelId="{1625C640-038C-429A-BDD4-B65250862DBA}" type="presParOf" srcId="{6CB87E5F-63FD-4075-AF1B-6B2F69ABB1C6}" destId="{74FBF482-E058-47CB-9BF9-03948DE858A5}" srcOrd="3" destOrd="0" presId="urn:microsoft.com/office/officeart/2005/8/layout/hList7#4"/>
    <dgm:cxn modelId="{3161EFD5-2345-405E-AB54-112D54242883}" type="presParOf" srcId="{471CB6ED-E347-4F5B-909F-50056222F5A0}" destId="{899ED6D5-1819-455A-9ADE-C9DFB8069692}" srcOrd="3" destOrd="0" presId="urn:microsoft.com/office/officeart/2005/8/layout/hList7#4"/>
    <dgm:cxn modelId="{5446F600-2E09-4BE3-AA3D-DBFD1041B120}" type="presParOf" srcId="{471CB6ED-E347-4F5B-909F-50056222F5A0}" destId="{F4833642-F38B-4FF8-ABBB-388EE34DB961}" srcOrd="4" destOrd="0" presId="urn:microsoft.com/office/officeart/2005/8/layout/hList7#4"/>
    <dgm:cxn modelId="{9A1EDC5A-5F21-4B7D-BFC7-E65B21E6618B}" type="presParOf" srcId="{F4833642-F38B-4FF8-ABBB-388EE34DB961}" destId="{3D9B33F7-177F-4858-960F-E493E39BF2F1}" srcOrd="0" destOrd="0" presId="urn:microsoft.com/office/officeart/2005/8/layout/hList7#4"/>
    <dgm:cxn modelId="{16DB5210-2FFE-47C3-B80D-E7775EE7B842}" type="presParOf" srcId="{F4833642-F38B-4FF8-ABBB-388EE34DB961}" destId="{D1E402D2-841D-4932-A4C0-8F9668AD7FA6}" srcOrd="1" destOrd="0" presId="urn:microsoft.com/office/officeart/2005/8/layout/hList7#4"/>
    <dgm:cxn modelId="{EFA0BD60-F3A5-471A-B579-23B9E6BDA7AA}" type="presParOf" srcId="{F4833642-F38B-4FF8-ABBB-388EE34DB961}" destId="{4E87F3AB-BCEC-4463-A3E4-ABA13069E319}" srcOrd="2" destOrd="0" presId="urn:microsoft.com/office/officeart/2005/8/layout/hList7#4"/>
    <dgm:cxn modelId="{57C796D6-E55D-402E-8DC1-48C2A0A65FDE}" type="presParOf" srcId="{F4833642-F38B-4FF8-ABBB-388EE34DB961}" destId="{9BAA9961-5C2E-46BD-8E84-726DBE293124}" srcOrd="3" destOrd="0" presId="urn:microsoft.com/office/officeart/2005/8/layout/hList7#4"/>
    <dgm:cxn modelId="{16892AD7-A5F8-4E88-8919-EC379D39D121}" type="presParOf" srcId="{471CB6ED-E347-4F5B-909F-50056222F5A0}" destId="{52C93598-B858-43B9-9C48-85A8C5FF11DA}" srcOrd="5" destOrd="0" presId="urn:microsoft.com/office/officeart/2005/8/layout/hList7#4"/>
    <dgm:cxn modelId="{9780A772-B784-4A71-9357-2D46C4EBACA5}" type="presParOf" srcId="{471CB6ED-E347-4F5B-909F-50056222F5A0}" destId="{CA3FA63F-9325-4FDB-97DA-BE1253339313}" srcOrd="6" destOrd="0" presId="urn:microsoft.com/office/officeart/2005/8/layout/hList7#4"/>
    <dgm:cxn modelId="{0F305F69-545E-4288-A6E7-7EB0BB193DA1}" type="presParOf" srcId="{CA3FA63F-9325-4FDB-97DA-BE1253339313}" destId="{6D110D41-4E11-4401-B76C-66E5ED821106}" srcOrd="0" destOrd="0" presId="urn:microsoft.com/office/officeart/2005/8/layout/hList7#4"/>
    <dgm:cxn modelId="{42499EB0-7C19-4BA7-83C0-8BD4024F83D7}" type="presParOf" srcId="{CA3FA63F-9325-4FDB-97DA-BE1253339313}" destId="{2215E924-F011-4387-852D-098ABD0A3578}" srcOrd="1" destOrd="0" presId="urn:microsoft.com/office/officeart/2005/8/layout/hList7#4"/>
    <dgm:cxn modelId="{871CB836-9364-4D04-B469-423235763CC5}" type="presParOf" srcId="{CA3FA63F-9325-4FDB-97DA-BE1253339313}" destId="{C8FB8179-5D6A-4A7C-8669-379A2BA25530}" srcOrd="2" destOrd="0" presId="urn:microsoft.com/office/officeart/2005/8/layout/hList7#4"/>
    <dgm:cxn modelId="{9C764FDF-08BF-4474-9BF5-8597683132B4}" type="presParOf" srcId="{CA3FA63F-9325-4FDB-97DA-BE1253339313}" destId="{3311900B-E919-4411-BF49-349CFA40594B}" srcOrd="3" destOrd="0" presId="urn:microsoft.com/office/officeart/2005/8/layout/hList7#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C603696C-8C7D-4A36-A29C-B87780868C34}" type="doc">
      <dgm:prSet loTypeId="urn:microsoft.com/office/officeart/2005/8/layout/arrow3" loCatId="relationship" qsTypeId="urn:microsoft.com/office/officeart/2005/8/quickstyle/3d2" qsCatId="3D" csTypeId="urn:microsoft.com/office/officeart/2005/8/colors/accent1_2" csCatId="accent1" phldr="1"/>
      <dgm:spPr/>
      <dgm:t>
        <a:bodyPr/>
        <a:lstStyle/>
        <a:p>
          <a:endParaRPr lang="el-GR"/>
        </a:p>
      </dgm:t>
    </dgm:pt>
    <dgm:pt modelId="{5954C47A-270B-483C-AAAA-31842AE38290}">
      <dgm:prSet phldrT="[Κείμενο]" custT="1"/>
      <dgm:spPr/>
      <dgm:t>
        <a:bodyPr/>
        <a:lstStyle/>
        <a:p>
          <a:pPr algn="l" rtl="0"/>
          <a:r>
            <a:rPr kumimoji="0" lang="el-GR" altLang="el-GR" sz="2000" b="0" i="0" u="none" strike="noStrike" cap="none" normalizeH="0" baseline="0" dirty="0" smtClean="0">
              <a:ln/>
              <a:effectLst/>
              <a:latin typeface="Arial Black" pitchFamily="34" charset="0"/>
            </a:rPr>
            <a:t>Είναι σαφές ότι η καλλιέργεια των δεξιοτήτων προϋποθέτει ένα σύγχρονο και μαθητοκεντρικό περιβάλλον μάθησης και αξιολόγησης.  </a:t>
          </a:r>
        </a:p>
        <a:p>
          <a:pPr algn="l" rtl="0"/>
          <a:endParaRPr lang="el-GR" sz="2000" dirty="0"/>
        </a:p>
      </dgm:t>
    </dgm:pt>
    <dgm:pt modelId="{02D86CF9-CB6F-4C23-A6A1-CBA59EF6E6B0}" type="parTrans" cxnId="{9A6D4143-FF7F-4A05-806C-FB7FCF1198D2}">
      <dgm:prSet/>
      <dgm:spPr/>
      <dgm:t>
        <a:bodyPr/>
        <a:lstStyle/>
        <a:p>
          <a:endParaRPr lang="el-GR"/>
        </a:p>
      </dgm:t>
    </dgm:pt>
    <dgm:pt modelId="{4ADC7DA3-F550-4636-A8DE-C4F44A277E4B}" type="sibTrans" cxnId="{9A6D4143-FF7F-4A05-806C-FB7FCF1198D2}">
      <dgm:prSet/>
      <dgm:spPr/>
      <dgm:t>
        <a:bodyPr/>
        <a:lstStyle/>
        <a:p>
          <a:endParaRPr lang="el-GR"/>
        </a:p>
      </dgm:t>
    </dgm:pt>
    <dgm:pt modelId="{D32E0AE3-B9DA-43D7-B356-11D2CDC10421}">
      <dgm:prSet phldrT="[Κείμενο]" custT="1"/>
      <dgm:spPr/>
      <dgm:t>
        <a:bodyPr/>
        <a:lstStyle/>
        <a:p>
          <a:pPr rtl="0"/>
          <a:r>
            <a:rPr kumimoji="0" lang="el-GR" altLang="el-GR" sz="2000" b="0" i="0" u="none" strike="noStrike" cap="none" normalizeH="0" baseline="0" dirty="0" smtClean="0">
              <a:ln/>
              <a:effectLst/>
              <a:latin typeface="Arial Black" pitchFamily="34" charset="0"/>
            </a:rPr>
            <a:t>Ένα τέτοιου είδους περιβάλλον μπορεί να δημιουργήσει η αυθεντική μάθηση.</a:t>
          </a:r>
        </a:p>
        <a:p>
          <a:pPr rtl="0"/>
          <a:endParaRPr lang="el-GR" sz="2000" dirty="0"/>
        </a:p>
      </dgm:t>
    </dgm:pt>
    <dgm:pt modelId="{12EE5A29-4711-4B3D-9273-76078AF2C4A2}" type="parTrans" cxnId="{ED3DF45A-001C-4D87-A123-CBCF1CA941B9}">
      <dgm:prSet/>
      <dgm:spPr/>
      <dgm:t>
        <a:bodyPr/>
        <a:lstStyle/>
        <a:p>
          <a:endParaRPr lang="el-GR"/>
        </a:p>
      </dgm:t>
    </dgm:pt>
    <dgm:pt modelId="{F16FBAC4-ED8B-474E-8622-58028687396B}" type="sibTrans" cxnId="{ED3DF45A-001C-4D87-A123-CBCF1CA941B9}">
      <dgm:prSet/>
      <dgm:spPr/>
      <dgm:t>
        <a:bodyPr/>
        <a:lstStyle/>
        <a:p>
          <a:endParaRPr lang="el-GR"/>
        </a:p>
      </dgm:t>
    </dgm:pt>
    <dgm:pt modelId="{EE5C82CB-B4EA-4CC4-9F2A-13A65A1ECF0B}">
      <dgm:prSet/>
      <dgm:spPr/>
      <dgm:t>
        <a:bodyPr/>
        <a:lstStyle/>
        <a:p>
          <a:endParaRPr lang="el-GR" dirty="0"/>
        </a:p>
      </dgm:t>
    </dgm:pt>
    <dgm:pt modelId="{338B081B-3AB7-4336-948F-4BA3F6E7CDB0}" type="parTrans" cxnId="{445C59A5-FE38-4431-A418-96228EDEC320}">
      <dgm:prSet/>
      <dgm:spPr/>
      <dgm:t>
        <a:bodyPr/>
        <a:lstStyle/>
        <a:p>
          <a:endParaRPr lang="el-GR"/>
        </a:p>
      </dgm:t>
    </dgm:pt>
    <dgm:pt modelId="{B8B0083C-EA9E-480D-942D-D27D65BF8B7B}" type="sibTrans" cxnId="{445C59A5-FE38-4431-A418-96228EDEC320}">
      <dgm:prSet/>
      <dgm:spPr/>
      <dgm:t>
        <a:bodyPr/>
        <a:lstStyle/>
        <a:p>
          <a:endParaRPr lang="el-GR"/>
        </a:p>
      </dgm:t>
    </dgm:pt>
    <dgm:pt modelId="{37AB72E9-2957-4DEB-AB9D-ABBBD088ACA1}">
      <dgm:prSet/>
      <dgm:spPr/>
      <dgm:t>
        <a:bodyPr/>
        <a:lstStyle/>
        <a:p>
          <a:endParaRPr lang="el-GR" dirty="0"/>
        </a:p>
      </dgm:t>
    </dgm:pt>
    <dgm:pt modelId="{A8BFB941-5735-4CFF-8B9A-E8DD9B5F240D}" type="parTrans" cxnId="{2CC3CF94-516E-4C89-9B8B-AED6528740AC}">
      <dgm:prSet/>
      <dgm:spPr/>
      <dgm:t>
        <a:bodyPr/>
        <a:lstStyle/>
        <a:p>
          <a:endParaRPr lang="el-GR"/>
        </a:p>
      </dgm:t>
    </dgm:pt>
    <dgm:pt modelId="{FDC68A5C-D6C9-4B6F-B78F-8A4F18D6ED7A}" type="sibTrans" cxnId="{2CC3CF94-516E-4C89-9B8B-AED6528740AC}">
      <dgm:prSet/>
      <dgm:spPr/>
      <dgm:t>
        <a:bodyPr/>
        <a:lstStyle/>
        <a:p>
          <a:endParaRPr lang="el-GR"/>
        </a:p>
      </dgm:t>
    </dgm:pt>
    <dgm:pt modelId="{5E50C094-270A-45EF-83D4-514ECD3C792B}" type="pres">
      <dgm:prSet presAssocID="{C603696C-8C7D-4A36-A29C-B87780868C34}" presName="compositeShape" presStyleCnt="0">
        <dgm:presLayoutVars>
          <dgm:chMax val="2"/>
          <dgm:dir/>
          <dgm:resizeHandles val="exact"/>
        </dgm:presLayoutVars>
      </dgm:prSet>
      <dgm:spPr/>
      <dgm:t>
        <a:bodyPr/>
        <a:lstStyle/>
        <a:p>
          <a:endParaRPr lang="el-GR"/>
        </a:p>
      </dgm:t>
    </dgm:pt>
    <dgm:pt modelId="{299BF7F0-B5D5-4A29-A25F-C765CC9DBC9F}" type="pres">
      <dgm:prSet presAssocID="{C603696C-8C7D-4A36-A29C-B87780868C34}" presName="divider" presStyleLbl="fgShp" presStyleIdx="0" presStyleCnt="1"/>
      <dgm:spPr/>
    </dgm:pt>
    <dgm:pt modelId="{E527E5D6-4B44-4C0B-BB08-8326E1911871}" type="pres">
      <dgm:prSet presAssocID="{5954C47A-270B-483C-AAAA-31842AE38290}" presName="downArrow" presStyleLbl="node1" presStyleIdx="0" presStyleCnt="2" custScaleX="32939" custLinFactNeighborX="-24844" custLinFactNeighborY="-1812"/>
      <dgm:spPr/>
    </dgm:pt>
    <dgm:pt modelId="{EA136CFE-3819-4596-AA0F-011895876EA4}" type="pres">
      <dgm:prSet presAssocID="{5954C47A-270B-483C-AAAA-31842AE38290}" presName="downArrowText" presStyleLbl="revTx" presStyleIdx="0" presStyleCnt="2" custScaleX="232686" custLinFactNeighborX="-18805" custLinFactNeighborY="15877">
        <dgm:presLayoutVars>
          <dgm:bulletEnabled val="1"/>
        </dgm:presLayoutVars>
      </dgm:prSet>
      <dgm:spPr/>
      <dgm:t>
        <a:bodyPr/>
        <a:lstStyle/>
        <a:p>
          <a:endParaRPr lang="el-GR"/>
        </a:p>
      </dgm:t>
    </dgm:pt>
    <dgm:pt modelId="{0E03C98D-E9CE-4E5B-92DB-BAC9A4DD8F2B}" type="pres">
      <dgm:prSet presAssocID="{D32E0AE3-B9DA-43D7-B356-11D2CDC10421}" presName="upArrow" presStyleLbl="node1" presStyleIdx="1" presStyleCnt="2" custScaleX="35541" custLinFactNeighborX="13186" custLinFactNeighborY="-1173"/>
      <dgm:spPr/>
    </dgm:pt>
    <dgm:pt modelId="{AB2F8950-45ED-4232-BFD3-DA43ED69EE63}" type="pres">
      <dgm:prSet presAssocID="{D32E0AE3-B9DA-43D7-B356-11D2CDC10421}" presName="upArrowText" presStyleLbl="revTx" presStyleIdx="1" presStyleCnt="2" custScaleX="186579" custLinFactNeighborX="11504" custLinFactNeighborY="0">
        <dgm:presLayoutVars>
          <dgm:bulletEnabled val="1"/>
        </dgm:presLayoutVars>
      </dgm:prSet>
      <dgm:spPr/>
      <dgm:t>
        <a:bodyPr/>
        <a:lstStyle/>
        <a:p>
          <a:endParaRPr lang="el-GR"/>
        </a:p>
      </dgm:t>
    </dgm:pt>
  </dgm:ptLst>
  <dgm:cxnLst>
    <dgm:cxn modelId="{764827D3-7292-4F76-8FEB-F2C58B541710}" type="presOf" srcId="{C603696C-8C7D-4A36-A29C-B87780868C34}" destId="{5E50C094-270A-45EF-83D4-514ECD3C792B}" srcOrd="0" destOrd="0" presId="urn:microsoft.com/office/officeart/2005/8/layout/arrow3"/>
    <dgm:cxn modelId="{ED3DF45A-001C-4D87-A123-CBCF1CA941B9}" srcId="{C603696C-8C7D-4A36-A29C-B87780868C34}" destId="{D32E0AE3-B9DA-43D7-B356-11D2CDC10421}" srcOrd="1" destOrd="0" parTransId="{12EE5A29-4711-4B3D-9273-76078AF2C4A2}" sibTransId="{F16FBAC4-ED8B-474E-8622-58028687396B}"/>
    <dgm:cxn modelId="{9A6D4143-FF7F-4A05-806C-FB7FCF1198D2}" srcId="{C603696C-8C7D-4A36-A29C-B87780868C34}" destId="{5954C47A-270B-483C-AAAA-31842AE38290}" srcOrd="0" destOrd="0" parTransId="{02D86CF9-CB6F-4C23-A6A1-CBA59EF6E6B0}" sibTransId="{4ADC7DA3-F550-4636-A8DE-C4F44A277E4B}"/>
    <dgm:cxn modelId="{87E257A0-A81A-4BB1-A8F8-0872D414CBDC}" type="presOf" srcId="{D32E0AE3-B9DA-43D7-B356-11D2CDC10421}" destId="{AB2F8950-45ED-4232-BFD3-DA43ED69EE63}" srcOrd="0" destOrd="0" presId="urn:microsoft.com/office/officeart/2005/8/layout/arrow3"/>
    <dgm:cxn modelId="{445C59A5-FE38-4431-A418-96228EDEC320}" srcId="{C603696C-8C7D-4A36-A29C-B87780868C34}" destId="{EE5C82CB-B4EA-4CC4-9F2A-13A65A1ECF0B}" srcOrd="2" destOrd="0" parTransId="{338B081B-3AB7-4336-948F-4BA3F6E7CDB0}" sibTransId="{B8B0083C-EA9E-480D-942D-D27D65BF8B7B}"/>
    <dgm:cxn modelId="{F979D76A-9C6C-48A2-955E-519BE65F7DE3}" type="presOf" srcId="{5954C47A-270B-483C-AAAA-31842AE38290}" destId="{EA136CFE-3819-4596-AA0F-011895876EA4}" srcOrd="0" destOrd="0" presId="urn:microsoft.com/office/officeart/2005/8/layout/arrow3"/>
    <dgm:cxn modelId="{2CC3CF94-516E-4C89-9B8B-AED6528740AC}" srcId="{C603696C-8C7D-4A36-A29C-B87780868C34}" destId="{37AB72E9-2957-4DEB-AB9D-ABBBD088ACA1}" srcOrd="3" destOrd="0" parTransId="{A8BFB941-5735-4CFF-8B9A-E8DD9B5F240D}" sibTransId="{FDC68A5C-D6C9-4B6F-B78F-8A4F18D6ED7A}"/>
    <dgm:cxn modelId="{CDB2141E-ACED-4EFC-88D6-6CB88F05ADB0}" type="presParOf" srcId="{5E50C094-270A-45EF-83D4-514ECD3C792B}" destId="{299BF7F0-B5D5-4A29-A25F-C765CC9DBC9F}" srcOrd="0" destOrd="0" presId="urn:microsoft.com/office/officeart/2005/8/layout/arrow3"/>
    <dgm:cxn modelId="{93F92448-897B-4973-A8AF-F48EF4DE1844}" type="presParOf" srcId="{5E50C094-270A-45EF-83D4-514ECD3C792B}" destId="{E527E5D6-4B44-4C0B-BB08-8326E1911871}" srcOrd="1" destOrd="0" presId="urn:microsoft.com/office/officeart/2005/8/layout/arrow3"/>
    <dgm:cxn modelId="{FB2E1A8E-B053-4731-BA69-C833311E9A1D}" type="presParOf" srcId="{5E50C094-270A-45EF-83D4-514ECD3C792B}" destId="{EA136CFE-3819-4596-AA0F-011895876EA4}" srcOrd="2" destOrd="0" presId="urn:microsoft.com/office/officeart/2005/8/layout/arrow3"/>
    <dgm:cxn modelId="{81218328-4FC7-4E7C-9E05-65FCAC07D0CF}" type="presParOf" srcId="{5E50C094-270A-45EF-83D4-514ECD3C792B}" destId="{0E03C98D-E9CE-4E5B-92DB-BAC9A4DD8F2B}" srcOrd="3" destOrd="0" presId="urn:microsoft.com/office/officeart/2005/8/layout/arrow3"/>
    <dgm:cxn modelId="{D80CF713-2B10-45FF-8D3D-02D93A6AE051}" type="presParOf" srcId="{5E50C094-270A-45EF-83D4-514ECD3C792B}" destId="{AB2F8950-45ED-4232-BFD3-DA43ED69EE63}" srcOrd="4" destOrd="0" presId="urn:microsoft.com/office/officeart/2005/8/layout/arrow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1AFD4A-7C81-480E-A84E-DF8547E8B100}" type="doc">
      <dgm:prSet loTypeId="urn:microsoft.com/office/officeart/2005/8/layout/hList7#2" loCatId="list" qsTypeId="urn:microsoft.com/office/officeart/2005/8/quickstyle/simple1#4" qsCatId="simple" csTypeId="urn:microsoft.com/office/officeart/2005/8/colors/accent1_2#4" csCatId="accent1" phldr="1"/>
      <dgm:spPr/>
      <dgm:t>
        <a:bodyPr/>
        <a:lstStyle/>
        <a:p>
          <a:endParaRPr lang="en-US"/>
        </a:p>
      </dgm:t>
    </dgm:pt>
    <dgm:pt modelId="{BBC43283-B8EC-408E-B93C-6F92DE946F26}">
      <dgm:prSet phldrT="[Κείμενο]" custT="1"/>
      <dgm:spPr>
        <a:blipFill dpi="0" rotWithShape="0">
          <a:blip xmlns:r="http://schemas.openxmlformats.org/officeDocument/2006/relationships" r:embed="rId1">
            <a:alphaModFix amt="78000"/>
          </a:blip>
          <a:srcRect/>
          <a:tile tx="0" ty="0" sx="100000" sy="100000" flip="none" algn="tl"/>
        </a:blipFill>
      </dgm:spPr>
      <dgm:t>
        <a:bodyPr/>
        <a:lstStyle/>
        <a:p>
          <a:pPr algn="ctr"/>
          <a:endParaRPr lang="en-US" sz="2000" b="1" i="1" kern="1200" dirty="0" smtClean="0">
            <a:solidFill>
              <a:schemeClr val="tx2">
                <a:lumMod val="95000"/>
                <a:lumOff val="5000"/>
              </a:schemeClr>
            </a:solidFill>
            <a:effectLst>
              <a:glow rad="139700">
                <a:srgbClr val="FFFF00">
                  <a:alpha val="40000"/>
                </a:srgbClr>
              </a:glow>
            </a:effectLst>
            <a:latin typeface="+mn-lt"/>
            <a:ea typeface="+mn-ea"/>
            <a:cs typeface="+mn-cs"/>
          </a:endParaRPr>
        </a:p>
        <a:p>
          <a:endParaRPr lang="en-US" sz="3200" b="1" i="1" kern="1200" dirty="0" smtClean="0">
            <a:solidFill>
              <a:schemeClr val="tx2">
                <a:lumMod val="95000"/>
                <a:lumOff val="5000"/>
              </a:schemeClr>
            </a:solidFill>
            <a:effectLst>
              <a:glow rad="139700">
                <a:srgbClr val="FFFF00">
                  <a:alpha val="40000"/>
                </a:srgbClr>
              </a:glow>
            </a:effectLst>
            <a:latin typeface="+mn-lt"/>
            <a:ea typeface="+mn-ea"/>
            <a:cs typeface="+mn-cs"/>
          </a:endParaRPr>
        </a:p>
        <a:p>
          <a:endParaRPr lang="en-US" sz="3200" b="1" i="1" kern="1200" dirty="0" smtClean="0">
            <a:solidFill>
              <a:schemeClr val="tx2">
                <a:lumMod val="95000"/>
                <a:lumOff val="5000"/>
              </a:schemeClr>
            </a:solidFill>
            <a:effectLst>
              <a:glow rad="139700">
                <a:srgbClr val="FFFF00">
                  <a:alpha val="40000"/>
                </a:srgbClr>
              </a:glow>
            </a:effectLst>
            <a:latin typeface="+mn-lt"/>
            <a:ea typeface="+mn-ea"/>
            <a:cs typeface="+mn-cs"/>
          </a:endParaRPr>
        </a:p>
        <a:p>
          <a:pPr algn="ctr"/>
          <a:endParaRPr lang="en-US" sz="3200" b="1" i="1" kern="1200" dirty="0" smtClean="0">
            <a:solidFill>
              <a:schemeClr val="tx2">
                <a:lumMod val="95000"/>
                <a:lumOff val="5000"/>
              </a:schemeClr>
            </a:solidFill>
            <a:effectLst>
              <a:glow rad="139700">
                <a:srgbClr val="FFFF00">
                  <a:alpha val="40000"/>
                </a:srgbClr>
              </a:glow>
            </a:effectLst>
            <a:latin typeface="+mn-lt"/>
            <a:ea typeface="+mn-ea"/>
            <a:cs typeface="+mn-cs"/>
          </a:endParaRPr>
        </a:p>
        <a:p>
          <a:pPr algn="ctr"/>
          <a:endParaRPr lang="en-US" sz="3200" b="1" i="1" kern="1200" dirty="0" smtClean="0">
            <a:solidFill>
              <a:schemeClr val="tx2">
                <a:lumMod val="95000"/>
                <a:lumOff val="5000"/>
              </a:schemeClr>
            </a:solidFill>
            <a:effectLst>
              <a:glow rad="139700">
                <a:srgbClr val="FFFF00">
                  <a:alpha val="40000"/>
                </a:srgbClr>
              </a:glow>
            </a:effectLst>
            <a:latin typeface="+mn-lt"/>
            <a:ea typeface="+mn-ea"/>
            <a:cs typeface="+mn-cs"/>
          </a:endParaRPr>
        </a:p>
        <a:p>
          <a:pPr algn="ctr"/>
          <a:r>
            <a:rPr lang="el-GR" sz="3200" b="1" i="1" kern="1200" dirty="0" smtClean="0">
              <a:solidFill>
                <a:schemeClr val="tx2">
                  <a:lumMod val="95000"/>
                  <a:lumOff val="5000"/>
                </a:schemeClr>
              </a:solidFill>
              <a:effectLst>
                <a:glow rad="139700">
                  <a:srgbClr val="FFFF00">
                    <a:alpha val="40000"/>
                  </a:srgbClr>
                </a:glow>
              </a:effectLst>
              <a:latin typeface="+mn-lt"/>
              <a:ea typeface="+mn-ea"/>
              <a:cs typeface="+mn-cs"/>
            </a:rPr>
            <a:t>αποτελεί συνευθύνη δασκάλου και εκπαιδευομένων </a:t>
          </a:r>
        </a:p>
        <a:p>
          <a:pPr algn="ctr"/>
          <a:endParaRPr lang="el-GR" sz="2000" b="1" i="1" kern="1200" dirty="0">
            <a:solidFill>
              <a:schemeClr val="tx2">
                <a:lumMod val="95000"/>
                <a:lumOff val="5000"/>
              </a:schemeClr>
            </a:solidFill>
            <a:effectLst>
              <a:glow rad="139700">
                <a:srgbClr val="FFFF00">
                  <a:alpha val="40000"/>
                </a:srgbClr>
              </a:glow>
            </a:effectLst>
            <a:latin typeface="+mn-lt"/>
            <a:ea typeface="+mn-ea"/>
            <a:cs typeface="+mn-cs"/>
          </a:endParaRPr>
        </a:p>
      </dgm:t>
    </dgm:pt>
    <dgm:pt modelId="{42C57B4B-5B0A-4A0D-B794-E924D3F8566F}" type="parTrans" cxnId="{EC48FFAD-4017-4194-BE7E-D1CD2AFE6CF7}">
      <dgm:prSet/>
      <dgm:spPr/>
      <dgm:t>
        <a:bodyPr/>
        <a:lstStyle/>
        <a:p>
          <a:endParaRPr lang="el-GR"/>
        </a:p>
      </dgm:t>
    </dgm:pt>
    <dgm:pt modelId="{9026D132-20C4-4119-8AAF-EFACF7357217}" type="sibTrans" cxnId="{EC48FFAD-4017-4194-BE7E-D1CD2AFE6CF7}">
      <dgm:prSet/>
      <dgm:spPr/>
      <dgm:t>
        <a:bodyPr/>
        <a:lstStyle/>
        <a:p>
          <a:endParaRPr lang="el-GR"/>
        </a:p>
      </dgm:t>
    </dgm:pt>
    <dgm:pt modelId="{BDC8672E-2F63-45FF-BC58-9F3FF3CA690A}">
      <dgm:prSet phldrT="[Κείμενο]" custT="1"/>
      <dgm:spPr>
        <a:blipFill dpi="0" rotWithShape="0">
          <a:blip xmlns:r="http://schemas.openxmlformats.org/officeDocument/2006/relationships" r:embed="rId1">
            <a:alphaModFix amt="72000"/>
          </a:blip>
          <a:srcRect/>
          <a:tile tx="0" ty="0" sx="100000" sy="100000" flip="none" algn="tl"/>
        </a:blipFill>
      </dgm:spPr>
      <dgm:t>
        <a:bodyPr/>
        <a:lstStyle/>
        <a:p>
          <a:endParaRPr lang="en-US" sz="3200" b="1" i="1" kern="1200" dirty="0" smtClean="0">
            <a:solidFill>
              <a:schemeClr val="tx2">
                <a:lumMod val="95000"/>
                <a:lumOff val="5000"/>
              </a:schemeClr>
            </a:solidFill>
            <a:effectLst>
              <a:glow rad="139700">
                <a:srgbClr val="FFFF00">
                  <a:alpha val="40000"/>
                </a:srgbClr>
              </a:glow>
            </a:effectLst>
            <a:latin typeface="+mn-lt"/>
            <a:ea typeface="+mn-ea"/>
            <a:cs typeface="+mn-cs"/>
          </a:endParaRPr>
        </a:p>
        <a:p>
          <a:endParaRPr lang="en-US" sz="3200" b="1" i="1" kern="1200" dirty="0" smtClean="0">
            <a:solidFill>
              <a:schemeClr val="tx2">
                <a:lumMod val="95000"/>
                <a:lumOff val="5000"/>
              </a:schemeClr>
            </a:solidFill>
            <a:effectLst>
              <a:glow rad="139700">
                <a:srgbClr val="FFFF00">
                  <a:alpha val="40000"/>
                </a:srgbClr>
              </a:glow>
            </a:effectLst>
            <a:latin typeface="+mn-lt"/>
            <a:ea typeface="+mn-ea"/>
            <a:cs typeface="+mn-cs"/>
          </a:endParaRPr>
        </a:p>
        <a:p>
          <a:endParaRPr lang="en-US" sz="3200" b="1" i="1" kern="1200" dirty="0" smtClean="0">
            <a:solidFill>
              <a:schemeClr val="tx2">
                <a:lumMod val="95000"/>
                <a:lumOff val="5000"/>
              </a:schemeClr>
            </a:solidFill>
            <a:effectLst>
              <a:glow rad="139700">
                <a:srgbClr val="FFFF00">
                  <a:alpha val="40000"/>
                </a:srgbClr>
              </a:glow>
            </a:effectLst>
            <a:latin typeface="+mn-lt"/>
            <a:ea typeface="+mn-ea"/>
            <a:cs typeface="+mn-cs"/>
          </a:endParaRPr>
        </a:p>
        <a:p>
          <a:endParaRPr lang="en-US" sz="3200" b="1" i="1" kern="1200" dirty="0" smtClean="0">
            <a:solidFill>
              <a:schemeClr val="tx2">
                <a:lumMod val="95000"/>
                <a:lumOff val="5000"/>
              </a:schemeClr>
            </a:solidFill>
            <a:effectLst>
              <a:glow rad="139700">
                <a:srgbClr val="FFFF00">
                  <a:alpha val="40000"/>
                </a:srgbClr>
              </a:glow>
            </a:effectLst>
            <a:latin typeface="+mn-lt"/>
            <a:ea typeface="+mn-ea"/>
            <a:cs typeface="+mn-cs"/>
          </a:endParaRPr>
        </a:p>
        <a:p>
          <a:endParaRPr lang="en-US" sz="3200" b="1" i="1" kern="1200" dirty="0" smtClean="0">
            <a:solidFill>
              <a:schemeClr val="tx2">
                <a:lumMod val="95000"/>
                <a:lumOff val="5000"/>
              </a:schemeClr>
            </a:solidFill>
            <a:effectLst>
              <a:glow rad="139700">
                <a:srgbClr val="FFFF00">
                  <a:alpha val="40000"/>
                </a:srgbClr>
              </a:glow>
            </a:effectLst>
            <a:latin typeface="+mn-lt"/>
            <a:ea typeface="+mn-ea"/>
            <a:cs typeface="+mn-cs"/>
          </a:endParaRPr>
        </a:p>
        <a:p>
          <a:pPr algn="ctr"/>
          <a:r>
            <a:rPr lang="el-GR" sz="2800" b="1" i="1" kern="1200" dirty="0" smtClean="0">
              <a:solidFill>
                <a:schemeClr val="tx2">
                  <a:lumMod val="95000"/>
                  <a:lumOff val="5000"/>
                </a:schemeClr>
              </a:solidFill>
              <a:effectLst>
                <a:glow rad="139700">
                  <a:srgbClr val="FFFF00">
                    <a:alpha val="40000"/>
                  </a:srgbClr>
                </a:glow>
              </a:effectLst>
              <a:latin typeface="+mn-lt"/>
              <a:ea typeface="+mn-ea"/>
              <a:cs typeface="+mn-cs"/>
            </a:rPr>
            <a:t>αποβλέπει στην αποτίμηση των γνώσεων και των ικανοτήτων του  εκπαιδευόμενου που αφορούν  πραγματικές καταστάσεις </a:t>
          </a:r>
        </a:p>
        <a:p>
          <a:pPr algn="ctr"/>
          <a:endParaRPr lang="el-GR" sz="3200" b="1" i="1" kern="1200" dirty="0">
            <a:solidFill>
              <a:schemeClr val="tx2">
                <a:lumMod val="95000"/>
                <a:lumOff val="5000"/>
              </a:schemeClr>
            </a:solidFill>
            <a:effectLst>
              <a:glow rad="139700">
                <a:srgbClr val="FFFF00">
                  <a:alpha val="40000"/>
                </a:srgbClr>
              </a:glow>
            </a:effectLst>
            <a:latin typeface="+mn-lt"/>
            <a:ea typeface="+mn-ea"/>
            <a:cs typeface="+mn-cs"/>
          </a:endParaRPr>
        </a:p>
      </dgm:t>
    </dgm:pt>
    <dgm:pt modelId="{B388A0D2-48CA-47C2-A598-68458BD78CD3}" type="parTrans" cxnId="{57B15AB8-591B-4AD2-9812-F9BC51C70186}">
      <dgm:prSet/>
      <dgm:spPr/>
      <dgm:t>
        <a:bodyPr/>
        <a:lstStyle/>
        <a:p>
          <a:endParaRPr lang="el-GR"/>
        </a:p>
      </dgm:t>
    </dgm:pt>
    <dgm:pt modelId="{8A24A183-06B1-4A5F-824E-253D6BA62765}" type="sibTrans" cxnId="{57B15AB8-591B-4AD2-9812-F9BC51C70186}">
      <dgm:prSet/>
      <dgm:spPr/>
      <dgm:t>
        <a:bodyPr/>
        <a:lstStyle/>
        <a:p>
          <a:endParaRPr lang="el-GR"/>
        </a:p>
      </dgm:t>
    </dgm:pt>
    <dgm:pt modelId="{81D732C9-0678-44FB-8A94-EC4819565EFC}" type="pres">
      <dgm:prSet presAssocID="{451AFD4A-7C81-480E-A84E-DF8547E8B100}" presName="Name0" presStyleCnt="0">
        <dgm:presLayoutVars>
          <dgm:dir/>
          <dgm:resizeHandles val="exact"/>
        </dgm:presLayoutVars>
      </dgm:prSet>
      <dgm:spPr/>
      <dgm:t>
        <a:bodyPr/>
        <a:lstStyle/>
        <a:p>
          <a:endParaRPr lang="en-US"/>
        </a:p>
      </dgm:t>
    </dgm:pt>
    <dgm:pt modelId="{85735F3E-E806-4E97-BD47-C3E753EBD454}" type="pres">
      <dgm:prSet presAssocID="{451AFD4A-7C81-480E-A84E-DF8547E8B100}" presName="fgShape" presStyleLbl="fgShp" presStyleIdx="0" presStyleCnt="1" custScaleX="108696" custScaleY="84663" custLinFactY="-300000" custLinFactNeighborX="-1430" custLinFactNeighborY="-332563"/>
      <dgm:spPr>
        <a:blipFill rotWithShape="0">
          <a:blip xmlns:r="http://schemas.openxmlformats.org/officeDocument/2006/relationships" r:embed="rId2"/>
          <a:tile tx="0" ty="0" sx="100000" sy="100000" flip="none" algn="tl"/>
        </a:blipFill>
      </dgm:spPr>
    </dgm:pt>
    <dgm:pt modelId="{5F029C24-5551-499A-8066-176DAE573F37}" type="pres">
      <dgm:prSet presAssocID="{451AFD4A-7C81-480E-A84E-DF8547E8B100}" presName="linComp" presStyleCnt="0"/>
      <dgm:spPr/>
    </dgm:pt>
    <dgm:pt modelId="{84CE62AF-6CEA-46DC-9D4A-FF2B7B1B4636}" type="pres">
      <dgm:prSet presAssocID="{BBC43283-B8EC-408E-B93C-6F92DE946F26}" presName="compNode" presStyleCnt="0"/>
      <dgm:spPr/>
    </dgm:pt>
    <dgm:pt modelId="{82DC4A1E-E739-445F-B132-90759ECF4700}" type="pres">
      <dgm:prSet presAssocID="{BBC43283-B8EC-408E-B93C-6F92DE946F26}" presName="bkgdShape" presStyleLbl="node1" presStyleIdx="0" presStyleCnt="2"/>
      <dgm:spPr/>
      <dgm:t>
        <a:bodyPr/>
        <a:lstStyle/>
        <a:p>
          <a:endParaRPr lang="el-GR"/>
        </a:p>
      </dgm:t>
    </dgm:pt>
    <dgm:pt modelId="{7BF09D3F-150F-4E77-9E63-6A102CD7E9B1}" type="pres">
      <dgm:prSet presAssocID="{BBC43283-B8EC-408E-B93C-6F92DE946F26}" presName="nodeTx" presStyleLbl="node1" presStyleIdx="0" presStyleCnt="2">
        <dgm:presLayoutVars>
          <dgm:bulletEnabled val="1"/>
        </dgm:presLayoutVars>
      </dgm:prSet>
      <dgm:spPr/>
      <dgm:t>
        <a:bodyPr/>
        <a:lstStyle/>
        <a:p>
          <a:endParaRPr lang="el-GR"/>
        </a:p>
      </dgm:t>
    </dgm:pt>
    <dgm:pt modelId="{41EF43CD-9CE6-4685-B70B-E8EE9019356C}" type="pres">
      <dgm:prSet presAssocID="{BBC43283-B8EC-408E-B93C-6F92DE946F26}" presName="invisiNode" presStyleLbl="node1" presStyleIdx="0" presStyleCnt="2"/>
      <dgm:spPr/>
    </dgm:pt>
    <dgm:pt modelId="{78FE5382-73D6-4475-94BA-8B8FBF2D8A51}" type="pres">
      <dgm:prSet presAssocID="{BBC43283-B8EC-408E-B93C-6F92DE946F26}" presName="imagNode" presStyleLbl="fgImgPlace1" presStyleIdx="0" presStyleCnt="2" custScaleX="155965" custScaleY="155661" custLinFactNeighborX="-10002" custLinFactNeighborY="46183"/>
      <dgm:spPr>
        <a:blipFill rotWithShape="1">
          <a:blip xmlns:r="http://schemas.openxmlformats.org/officeDocument/2006/relationships" r:embed="rId3"/>
          <a:stretch>
            <a:fillRect/>
          </a:stretch>
        </a:blipFill>
      </dgm:spPr>
      <dgm:t>
        <a:bodyPr/>
        <a:lstStyle/>
        <a:p>
          <a:endParaRPr lang="el-GR"/>
        </a:p>
      </dgm:t>
    </dgm:pt>
    <dgm:pt modelId="{CB59489C-1E77-450A-8E4C-143D4ECF0B78}" type="pres">
      <dgm:prSet presAssocID="{9026D132-20C4-4119-8AAF-EFACF7357217}" presName="sibTrans" presStyleLbl="sibTrans2D1" presStyleIdx="0" presStyleCnt="0"/>
      <dgm:spPr/>
      <dgm:t>
        <a:bodyPr/>
        <a:lstStyle/>
        <a:p>
          <a:endParaRPr lang="el-GR"/>
        </a:p>
      </dgm:t>
    </dgm:pt>
    <dgm:pt modelId="{D26A987E-EE42-4D65-905F-628EC27C7CAD}" type="pres">
      <dgm:prSet presAssocID="{BDC8672E-2F63-45FF-BC58-9F3FF3CA690A}" presName="compNode" presStyleCnt="0"/>
      <dgm:spPr/>
    </dgm:pt>
    <dgm:pt modelId="{2CBB82BF-618F-4509-A198-ACD98ED81E7C}" type="pres">
      <dgm:prSet presAssocID="{BDC8672E-2F63-45FF-BC58-9F3FF3CA690A}" presName="bkgdShape" presStyleLbl="node1" presStyleIdx="1" presStyleCnt="2" custLinFactNeighborX="547" custLinFactNeighborY="-187"/>
      <dgm:spPr/>
      <dgm:t>
        <a:bodyPr/>
        <a:lstStyle/>
        <a:p>
          <a:endParaRPr lang="el-GR"/>
        </a:p>
      </dgm:t>
    </dgm:pt>
    <dgm:pt modelId="{841D5CC4-E602-4730-B6DF-83BF65F1D493}" type="pres">
      <dgm:prSet presAssocID="{BDC8672E-2F63-45FF-BC58-9F3FF3CA690A}" presName="nodeTx" presStyleLbl="node1" presStyleIdx="1" presStyleCnt="2">
        <dgm:presLayoutVars>
          <dgm:bulletEnabled val="1"/>
        </dgm:presLayoutVars>
      </dgm:prSet>
      <dgm:spPr/>
      <dgm:t>
        <a:bodyPr/>
        <a:lstStyle/>
        <a:p>
          <a:endParaRPr lang="el-GR"/>
        </a:p>
      </dgm:t>
    </dgm:pt>
    <dgm:pt modelId="{26443B2E-69E5-4B9C-9F32-DE2A9821219D}" type="pres">
      <dgm:prSet presAssocID="{BDC8672E-2F63-45FF-BC58-9F3FF3CA690A}" presName="invisiNode" presStyleLbl="node1" presStyleIdx="1" presStyleCnt="2"/>
      <dgm:spPr/>
    </dgm:pt>
    <dgm:pt modelId="{5D38743A-AE22-48BD-A1CE-00212391317C}" type="pres">
      <dgm:prSet presAssocID="{BDC8672E-2F63-45FF-BC58-9F3FF3CA690A}" presName="imagNode" presStyleLbl="fgImgPlace1" presStyleIdx="1" presStyleCnt="2" custScaleX="160843" custScaleY="146996" custLinFactNeighborX="1244" custLinFactNeighborY="44060"/>
      <dgm:spPr>
        <a:blipFill rotWithShape="1">
          <a:blip xmlns:r="http://schemas.openxmlformats.org/officeDocument/2006/relationships" r:embed="rId4"/>
          <a:stretch>
            <a:fillRect/>
          </a:stretch>
        </a:blipFill>
      </dgm:spPr>
      <dgm:t>
        <a:bodyPr/>
        <a:lstStyle/>
        <a:p>
          <a:endParaRPr lang="el-GR"/>
        </a:p>
      </dgm:t>
    </dgm:pt>
  </dgm:ptLst>
  <dgm:cxnLst>
    <dgm:cxn modelId="{5486BA37-D7BD-40C7-AB39-E1D802A563C0}" type="presOf" srcId="{BBC43283-B8EC-408E-B93C-6F92DE946F26}" destId="{7BF09D3F-150F-4E77-9E63-6A102CD7E9B1}" srcOrd="1" destOrd="0" presId="urn:microsoft.com/office/officeart/2005/8/layout/hList7#2"/>
    <dgm:cxn modelId="{C1181E51-32CC-4F52-94E3-81FC7C55267A}" type="presOf" srcId="{9026D132-20C4-4119-8AAF-EFACF7357217}" destId="{CB59489C-1E77-450A-8E4C-143D4ECF0B78}" srcOrd="0" destOrd="0" presId="urn:microsoft.com/office/officeart/2005/8/layout/hList7#2"/>
    <dgm:cxn modelId="{57B15AB8-591B-4AD2-9812-F9BC51C70186}" srcId="{451AFD4A-7C81-480E-A84E-DF8547E8B100}" destId="{BDC8672E-2F63-45FF-BC58-9F3FF3CA690A}" srcOrd="1" destOrd="0" parTransId="{B388A0D2-48CA-47C2-A598-68458BD78CD3}" sibTransId="{8A24A183-06B1-4A5F-824E-253D6BA62765}"/>
    <dgm:cxn modelId="{F9682220-500F-491C-8CCC-D59EAA3DC402}" type="presOf" srcId="{BDC8672E-2F63-45FF-BC58-9F3FF3CA690A}" destId="{2CBB82BF-618F-4509-A198-ACD98ED81E7C}" srcOrd="0" destOrd="0" presId="urn:microsoft.com/office/officeart/2005/8/layout/hList7#2"/>
    <dgm:cxn modelId="{850BE8D7-696D-4483-A978-431786195753}" type="presOf" srcId="{BDC8672E-2F63-45FF-BC58-9F3FF3CA690A}" destId="{841D5CC4-E602-4730-B6DF-83BF65F1D493}" srcOrd="1" destOrd="0" presId="urn:microsoft.com/office/officeart/2005/8/layout/hList7#2"/>
    <dgm:cxn modelId="{67E2F6EE-FC11-495C-89EF-135BE4F95C8B}" type="presOf" srcId="{451AFD4A-7C81-480E-A84E-DF8547E8B100}" destId="{81D732C9-0678-44FB-8A94-EC4819565EFC}" srcOrd="0" destOrd="0" presId="urn:microsoft.com/office/officeart/2005/8/layout/hList7#2"/>
    <dgm:cxn modelId="{1A150FD2-B7BA-4A51-B625-A559D9D703C1}" type="presOf" srcId="{BBC43283-B8EC-408E-B93C-6F92DE946F26}" destId="{82DC4A1E-E739-445F-B132-90759ECF4700}" srcOrd="0" destOrd="0" presId="urn:microsoft.com/office/officeart/2005/8/layout/hList7#2"/>
    <dgm:cxn modelId="{EC48FFAD-4017-4194-BE7E-D1CD2AFE6CF7}" srcId="{451AFD4A-7C81-480E-A84E-DF8547E8B100}" destId="{BBC43283-B8EC-408E-B93C-6F92DE946F26}" srcOrd="0" destOrd="0" parTransId="{42C57B4B-5B0A-4A0D-B794-E924D3F8566F}" sibTransId="{9026D132-20C4-4119-8AAF-EFACF7357217}"/>
    <dgm:cxn modelId="{C9DDF451-A4AE-4B35-BD15-F626E7349485}" type="presParOf" srcId="{81D732C9-0678-44FB-8A94-EC4819565EFC}" destId="{85735F3E-E806-4E97-BD47-C3E753EBD454}" srcOrd="0" destOrd="0" presId="urn:microsoft.com/office/officeart/2005/8/layout/hList7#2"/>
    <dgm:cxn modelId="{5BAF2C7D-99F4-47A5-B3B7-E6597442819C}" type="presParOf" srcId="{81D732C9-0678-44FB-8A94-EC4819565EFC}" destId="{5F029C24-5551-499A-8066-176DAE573F37}" srcOrd="1" destOrd="0" presId="urn:microsoft.com/office/officeart/2005/8/layout/hList7#2"/>
    <dgm:cxn modelId="{58B92088-EA43-4128-978B-82CC13838D38}" type="presParOf" srcId="{5F029C24-5551-499A-8066-176DAE573F37}" destId="{84CE62AF-6CEA-46DC-9D4A-FF2B7B1B4636}" srcOrd="0" destOrd="0" presId="urn:microsoft.com/office/officeart/2005/8/layout/hList7#2"/>
    <dgm:cxn modelId="{CE9D2B36-5904-4F11-9DA2-6F4A82F4CF14}" type="presParOf" srcId="{84CE62AF-6CEA-46DC-9D4A-FF2B7B1B4636}" destId="{82DC4A1E-E739-445F-B132-90759ECF4700}" srcOrd="0" destOrd="0" presId="urn:microsoft.com/office/officeart/2005/8/layout/hList7#2"/>
    <dgm:cxn modelId="{99668D22-1D9E-4047-B132-B4DA66343618}" type="presParOf" srcId="{84CE62AF-6CEA-46DC-9D4A-FF2B7B1B4636}" destId="{7BF09D3F-150F-4E77-9E63-6A102CD7E9B1}" srcOrd="1" destOrd="0" presId="urn:microsoft.com/office/officeart/2005/8/layout/hList7#2"/>
    <dgm:cxn modelId="{2DDAC940-C2C9-4AA9-8140-703E8CE6456B}" type="presParOf" srcId="{84CE62AF-6CEA-46DC-9D4A-FF2B7B1B4636}" destId="{41EF43CD-9CE6-4685-B70B-E8EE9019356C}" srcOrd="2" destOrd="0" presId="urn:microsoft.com/office/officeart/2005/8/layout/hList7#2"/>
    <dgm:cxn modelId="{282040C6-54B4-4915-97D3-735FFF75413A}" type="presParOf" srcId="{84CE62AF-6CEA-46DC-9D4A-FF2B7B1B4636}" destId="{78FE5382-73D6-4475-94BA-8B8FBF2D8A51}" srcOrd="3" destOrd="0" presId="urn:microsoft.com/office/officeart/2005/8/layout/hList7#2"/>
    <dgm:cxn modelId="{B5A078F7-E0A1-4E02-A524-C8DF5741A6CB}" type="presParOf" srcId="{5F029C24-5551-499A-8066-176DAE573F37}" destId="{CB59489C-1E77-450A-8E4C-143D4ECF0B78}" srcOrd="1" destOrd="0" presId="urn:microsoft.com/office/officeart/2005/8/layout/hList7#2"/>
    <dgm:cxn modelId="{ECBF6093-1BCD-45E4-96CC-AC5DBA3A36A6}" type="presParOf" srcId="{5F029C24-5551-499A-8066-176DAE573F37}" destId="{D26A987E-EE42-4D65-905F-628EC27C7CAD}" srcOrd="2" destOrd="0" presId="urn:microsoft.com/office/officeart/2005/8/layout/hList7#2"/>
    <dgm:cxn modelId="{D3A17DAE-EA2A-4FA8-95A5-902DE12142C1}" type="presParOf" srcId="{D26A987E-EE42-4D65-905F-628EC27C7CAD}" destId="{2CBB82BF-618F-4509-A198-ACD98ED81E7C}" srcOrd="0" destOrd="0" presId="urn:microsoft.com/office/officeart/2005/8/layout/hList7#2"/>
    <dgm:cxn modelId="{731186A1-B1BA-4EAC-B2E0-5CF9AA2A00B2}" type="presParOf" srcId="{D26A987E-EE42-4D65-905F-628EC27C7CAD}" destId="{841D5CC4-E602-4730-B6DF-83BF65F1D493}" srcOrd="1" destOrd="0" presId="urn:microsoft.com/office/officeart/2005/8/layout/hList7#2"/>
    <dgm:cxn modelId="{315656BE-C1C6-4D75-8E50-D5EA398EA8D4}" type="presParOf" srcId="{D26A987E-EE42-4D65-905F-628EC27C7CAD}" destId="{26443B2E-69E5-4B9C-9F32-DE2A9821219D}" srcOrd="2" destOrd="0" presId="urn:microsoft.com/office/officeart/2005/8/layout/hList7#2"/>
    <dgm:cxn modelId="{5034DE25-1772-4EEA-AAAF-95E63B119221}" type="presParOf" srcId="{D26A987E-EE42-4D65-905F-628EC27C7CAD}" destId="{5D38743A-AE22-48BD-A1CE-00212391317C}" srcOrd="3" destOrd="0" presId="urn:microsoft.com/office/officeart/2005/8/layout/hList7#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DA96EE0D-5699-4A16-B5DD-8740B6E426BA}"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5CC0B1F4-9ECF-4E12-881F-358E010640D5}">
      <dgm:prSet phldrT="[Text]" custT="1"/>
      <dgm:spPr>
        <a:blipFill rotWithShape="0">
          <a:blip xmlns:r="http://schemas.openxmlformats.org/officeDocument/2006/relationships" r:embed="rId1"/>
          <a:tile tx="0" ty="0" sx="100000" sy="100000" flip="none" algn="tl"/>
        </a:blipFill>
      </dgm:spPr>
      <dgm:t>
        <a:bodyPr anchor="t"/>
        <a:lstStyle/>
        <a:p>
          <a:r>
            <a:rPr lang="el-GR" sz="2400" b="1" dirty="0" smtClean="0">
              <a:effectLst>
                <a:glow rad="63500">
                  <a:schemeClr val="accent2">
                    <a:satMod val="175000"/>
                    <a:alpha val="40000"/>
                  </a:schemeClr>
                </a:glow>
              </a:effectLst>
              <a:latin typeface="Arial" pitchFamily="34" charset="0"/>
              <a:ea typeface="SimSun"/>
              <a:cs typeface="Arial" pitchFamily="34" charset="0"/>
            </a:rPr>
            <a:t>αντανακλούν την πραγματική ζωή</a:t>
          </a:r>
        </a:p>
        <a:p>
          <a:endParaRPr lang="en-US" sz="2400" dirty="0">
            <a:effectLst>
              <a:glow rad="63500">
                <a:schemeClr val="accent2">
                  <a:satMod val="175000"/>
                  <a:alpha val="40000"/>
                </a:schemeClr>
              </a:glow>
            </a:effectLst>
          </a:endParaRPr>
        </a:p>
      </dgm:t>
    </dgm:pt>
    <dgm:pt modelId="{37179898-56F1-4F6C-84B5-FD163EED43DA}" type="parTrans" cxnId="{6213EA4E-9E59-4BC0-B80B-8D46DCE7359C}">
      <dgm:prSet/>
      <dgm:spPr/>
      <dgm:t>
        <a:bodyPr/>
        <a:lstStyle/>
        <a:p>
          <a:endParaRPr lang="en-US"/>
        </a:p>
      </dgm:t>
    </dgm:pt>
    <dgm:pt modelId="{C4192522-7CA3-4251-88B3-26ED7FE1E941}" type="sibTrans" cxnId="{6213EA4E-9E59-4BC0-B80B-8D46DCE7359C}">
      <dgm:prSet/>
      <dgm:spPr/>
      <dgm:t>
        <a:bodyPr/>
        <a:lstStyle/>
        <a:p>
          <a:endParaRPr lang="en-US"/>
        </a:p>
      </dgm:t>
    </dgm:pt>
    <dgm:pt modelId="{6A4706D9-521A-4629-BD35-7193DBD9A200}">
      <dgm:prSet phldrT="[Text]" custT="1"/>
      <dgm:spPr>
        <a:blipFill rotWithShape="0">
          <a:blip xmlns:r="http://schemas.openxmlformats.org/officeDocument/2006/relationships" r:embed="rId2"/>
          <a:tile tx="0" ty="0" sx="100000" sy="100000" flip="none" algn="tl"/>
        </a:blipFill>
      </dgm:spPr>
      <dgm:t>
        <a:bodyPr anchor="t"/>
        <a:lstStyle/>
        <a:p>
          <a:r>
            <a:rPr lang="el-GR" sz="2400" b="1" dirty="0" smtClean="0">
              <a:effectLst>
                <a:glow rad="63500">
                  <a:schemeClr val="accent2">
                    <a:satMod val="175000"/>
                    <a:alpha val="40000"/>
                  </a:schemeClr>
                </a:glow>
              </a:effectLst>
              <a:latin typeface="Arial" pitchFamily="34" charset="0"/>
              <a:ea typeface="SimSun"/>
              <a:cs typeface="Arial" pitchFamily="34" charset="0"/>
            </a:rPr>
            <a:t>είναι πρακτικά και χρήσιμα </a:t>
          </a:r>
          <a:endParaRPr lang="en-US" sz="2400" dirty="0">
            <a:effectLst>
              <a:glow rad="63500">
                <a:schemeClr val="accent2">
                  <a:satMod val="175000"/>
                  <a:alpha val="40000"/>
                </a:schemeClr>
              </a:glow>
            </a:effectLst>
            <a:latin typeface="Arial" pitchFamily="34" charset="0"/>
            <a:cs typeface="Arial" pitchFamily="34" charset="0"/>
          </a:endParaRPr>
        </a:p>
      </dgm:t>
    </dgm:pt>
    <dgm:pt modelId="{BC608F20-3DA5-4B4D-880D-A43FB45C1C3D}" type="parTrans" cxnId="{C7F24773-513D-49C2-A9F6-843C8A594DB1}">
      <dgm:prSet/>
      <dgm:spPr/>
      <dgm:t>
        <a:bodyPr/>
        <a:lstStyle/>
        <a:p>
          <a:endParaRPr lang="en-US"/>
        </a:p>
      </dgm:t>
    </dgm:pt>
    <dgm:pt modelId="{6C2C59EF-ED5C-41B7-AFCB-384FABC7883B}" type="sibTrans" cxnId="{C7F24773-513D-49C2-A9F6-843C8A594DB1}">
      <dgm:prSet/>
      <dgm:spPr/>
      <dgm:t>
        <a:bodyPr/>
        <a:lstStyle/>
        <a:p>
          <a:endParaRPr lang="en-US"/>
        </a:p>
      </dgm:t>
    </dgm:pt>
    <dgm:pt modelId="{7764A70B-424A-457A-A8DE-592A7C7759CD}">
      <dgm:prSet phldrT="[Text]" custT="1"/>
      <dgm:spPr>
        <a:blipFill rotWithShape="0">
          <a:blip xmlns:r="http://schemas.openxmlformats.org/officeDocument/2006/relationships" r:embed="rId3"/>
          <a:tile tx="0" ty="0" sx="100000" sy="100000" flip="none" algn="tl"/>
        </a:blipFill>
      </dgm:spPr>
      <dgm:t>
        <a:bodyPr anchor="t"/>
        <a:lstStyle/>
        <a:p>
          <a:pPr algn="just"/>
          <a:r>
            <a:rPr lang="el-GR" sz="2400" b="1" dirty="0" smtClean="0">
              <a:effectLst>
                <a:glow rad="63500">
                  <a:schemeClr val="accent2">
                    <a:satMod val="175000"/>
                    <a:alpha val="40000"/>
                  </a:schemeClr>
                </a:glow>
              </a:effectLst>
              <a:latin typeface="Arial" pitchFamily="34" charset="0"/>
              <a:ea typeface="SimSun"/>
              <a:cs typeface="Arial" pitchFamily="34" charset="0"/>
            </a:rPr>
            <a:t>αφορούν ζητήματα που είναι σημαντικά και εφαρμόσιμα για τη ζωή εκτός του μαθησιακού περιβάλλοντος.</a:t>
          </a:r>
        </a:p>
        <a:p>
          <a:pPr algn="l"/>
          <a:endParaRPr lang="en-US" sz="2400" dirty="0">
            <a:effectLst>
              <a:glow rad="63500">
                <a:schemeClr val="accent2">
                  <a:satMod val="175000"/>
                  <a:alpha val="40000"/>
                </a:schemeClr>
              </a:glow>
            </a:effectLst>
          </a:endParaRPr>
        </a:p>
      </dgm:t>
    </dgm:pt>
    <dgm:pt modelId="{9B36F78E-BDB5-4917-8472-B839B9A4D225}" type="parTrans" cxnId="{0B3A9D4D-921B-4746-B648-C5B77499FEA0}">
      <dgm:prSet/>
      <dgm:spPr/>
      <dgm:t>
        <a:bodyPr/>
        <a:lstStyle/>
        <a:p>
          <a:endParaRPr lang="en-US"/>
        </a:p>
      </dgm:t>
    </dgm:pt>
    <dgm:pt modelId="{177A6099-44CA-4678-82E6-0A0A6FD3982E}" type="sibTrans" cxnId="{0B3A9D4D-921B-4746-B648-C5B77499FEA0}">
      <dgm:prSet/>
      <dgm:spPr/>
      <dgm:t>
        <a:bodyPr/>
        <a:lstStyle/>
        <a:p>
          <a:endParaRPr lang="en-US"/>
        </a:p>
      </dgm:t>
    </dgm:pt>
    <dgm:pt modelId="{F91D542D-E0D5-46A5-93B8-D9B639382A1D}" type="pres">
      <dgm:prSet presAssocID="{DA96EE0D-5699-4A16-B5DD-8740B6E426BA}" presName="Name0" presStyleCnt="0">
        <dgm:presLayoutVars>
          <dgm:chMax val="7"/>
          <dgm:chPref val="7"/>
          <dgm:dir/>
        </dgm:presLayoutVars>
      </dgm:prSet>
      <dgm:spPr/>
      <dgm:t>
        <a:bodyPr/>
        <a:lstStyle/>
        <a:p>
          <a:endParaRPr lang="el-GR"/>
        </a:p>
      </dgm:t>
    </dgm:pt>
    <dgm:pt modelId="{F2F9030C-B2DA-49BF-909B-B1D9038F2A2E}" type="pres">
      <dgm:prSet presAssocID="{DA96EE0D-5699-4A16-B5DD-8740B6E426BA}" presName="Name1" presStyleCnt="0"/>
      <dgm:spPr/>
    </dgm:pt>
    <dgm:pt modelId="{CAE80C1C-0BD9-4D0C-B4DD-8132B53C9FF6}" type="pres">
      <dgm:prSet presAssocID="{DA96EE0D-5699-4A16-B5DD-8740B6E426BA}" presName="cycle" presStyleCnt="0"/>
      <dgm:spPr/>
    </dgm:pt>
    <dgm:pt modelId="{3048F89D-CCE5-4505-B59F-ADF4428E2D0B}" type="pres">
      <dgm:prSet presAssocID="{DA96EE0D-5699-4A16-B5DD-8740B6E426BA}" presName="srcNode" presStyleLbl="node1" presStyleIdx="0" presStyleCnt="3"/>
      <dgm:spPr/>
    </dgm:pt>
    <dgm:pt modelId="{55AB2A53-C778-488A-A6FF-D5B03E024E7C}" type="pres">
      <dgm:prSet presAssocID="{DA96EE0D-5699-4A16-B5DD-8740B6E426BA}" presName="conn" presStyleLbl="parChTrans1D2" presStyleIdx="0" presStyleCnt="1"/>
      <dgm:spPr/>
      <dgm:t>
        <a:bodyPr/>
        <a:lstStyle/>
        <a:p>
          <a:endParaRPr lang="el-GR"/>
        </a:p>
      </dgm:t>
    </dgm:pt>
    <dgm:pt modelId="{41B04401-B3CB-4156-AF83-EBEEF27377C0}" type="pres">
      <dgm:prSet presAssocID="{DA96EE0D-5699-4A16-B5DD-8740B6E426BA}" presName="extraNode" presStyleLbl="node1" presStyleIdx="0" presStyleCnt="3"/>
      <dgm:spPr/>
    </dgm:pt>
    <dgm:pt modelId="{F274A117-6F2C-42E5-BFDF-96A25310E580}" type="pres">
      <dgm:prSet presAssocID="{DA96EE0D-5699-4A16-B5DD-8740B6E426BA}" presName="dstNode" presStyleLbl="node1" presStyleIdx="0" presStyleCnt="3"/>
      <dgm:spPr/>
    </dgm:pt>
    <dgm:pt modelId="{51040CD9-81F4-4F75-973C-CD65A2B22677}" type="pres">
      <dgm:prSet presAssocID="{5CC0B1F4-9ECF-4E12-881F-358E010640D5}" presName="text_1" presStyleLbl="node1" presStyleIdx="0" presStyleCnt="3">
        <dgm:presLayoutVars>
          <dgm:bulletEnabled val="1"/>
        </dgm:presLayoutVars>
      </dgm:prSet>
      <dgm:spPr/>
      <dgm:t>
        <a:bodyPr/>
        <a:lstStyle/>
        <a:p>
          <a:endParaRPr lang="en-US"/>
        </a:p>
      </dgm:t>
    </dgm:pt>
    <dgm:pt modelId="{671E81A1-C5CE-4495-A219-69482B583D74}" type="pres">
      <dgm:prSet presAssocID="{5CC0B1F4-9ECF-4E12-881F-358E010640D5}" presName="accent_1" presStyleCnt="0"/>
      <dgm:spPr/>
    </dgm:pt>
    <dgm:pt modelId="{C88021DD-665A-42AF-8B9C-7E6A448EC07B}" type="pres">
      <dgm:prSet presAssocID="{5CC0B1F4-9ECF-4E12-881F-358E010640D5}" presName="accentRepeatNode" presStyleLbl="solidFgAcc1" presStyleIdx="0" presStyleCnt="3"/>
      <dgm:spPr>
        <a:blipFill rotWithShape="0">
          <a:blip xmlns:r="http://schemas.openxmlformats.org/officeDocument/2006/relationships" r:embed="rId4"/>
          <a:stretch>
            <a:fillRect/>
          </a:stretch>
        </a:blipFill>
      </dgm:spPr>
      <dgm:t>
        <a:bodyPr/>
        <a:lstStyle/>
        <a:p>
          <a:endParaRPr lang="el-GR"/>
        </a:p>
      </dgm:t>
    </dgm:pt>
    <dgm:pt modelId="{9C18983C-0E6E-4EF6-8A0F-4E8351747064}" type="pres">
      <dgm:prSet presAssocID="{6A4706D9-521A-4629-BD35-7193DBD9A200}" presName="text_2" presStyleLbl="node1" presStyleIdx="1" presStyleCnt="3">
        <dgm:presLayoutVars>
          <dgm:bulletEnabled val="1"/>
        </dgm:presLayoutVars>
      </dgm:prSet>
      <dgm:spPr/>
      <dgm:t>
        <a:bodyPr/>
        <a:lstStyle/>
        <a:p>
          <a:endParaRPr lang="en-US"/>
        </a:p>
      </dgm:t>
    </dgm:pt>
    <dgm:pt modelId="{4934149D-5D72-4BCD-B4FE-0C71ADA04D9B}" type="pres">
      <dgm:prSet presAssocID="{6A4706D9-521A-4629-BD35-7193DBD9A200}" presName="accent_2" presStyleCnt="0"/>
      <dgm:spPr/>
    </dgm:pt>
    <dgm:pt modelId="{BF41DAFD-569F-4FC5-A4B1-C126385072F9}" type="pres">
      <dgm:prSet presAssocID="{6A4706D9-521A-4629-BD35-7193DBD9A200}" presName="accentRepeatNode" presStyleLbl="solidFgAcc1" presStyleIdx="1" presStyleCnt="3"/>
      <dgm:spPr>
        <a:blipFill rotWithShape="0">
          <a:blip xmlns:r="http://schemas.openxmlformats.org/officeDocument/2006/relationships" r:embed="rId5"/>
          <a:stretch>
            <a:fillRect/>
          </a:stretch>
        </a:blipFill>
      </dgm:spPr>
    </dgm:pt>
    <dgm:pt modelId="{B0B376C2-8F6F-4FEC-B743-65652F10722C}" type="pres">
      <dgm:prSet presAssocID="{7764A70B-424A-457A-A8DE-592A7C7759CD}" presName="text_3" presStyleLbl="node1" presStyleIdx="2" presStyleCnt="3" custScaleX="103694" custScaleY="150394">
        <dgm:presLayoutVars>
          <dgm:bulletEnabled val="1"/>
        </dgm:presLayoutVars>
      </dgm:prSet>
      <dgm:spPr/>
      <dgm:t>
        <a:bodyPr/>
        <a:lstStyle/>
        <a:p>
          <a:endParaRPr lang="en-US"/>
        </a:p>
      </dgm:t>
    </dgm:pt>
    <dgm:pt modelId="{0AF5C225-7855-44C3-983B-795E9ECA96DF}" type="pres">
      <dgm:prSet presAssocID="{7764A70B-424A-457A-A8DE-592A7C7759CD}" presName="accent_3" presStyleCnt="0"/>
      <dgm:spPr/>
    </dgm:pt>
    <dgm:pt modelId="{37F5858B-2232-438D-BFDA-B85787A51A3E}" type="pres">
      <dgm:prSet presAssocID="{7764A70B-424A-457A-A8DE-592A7C7759CD}" presName="accentRepeatNode" presStyleLbl="solidFgAcc1" presStyleIdx="2" presStyleCnt="3"/>
      <dgm:spPr>
        <a:blipFill rotWithShape="0">
          <a:blip xmlns:r="http://schemas.openxmlformats.org/officeDocument/2006/relationships" r:embed="rId6"/>
          <a:stretch>
            <a:fillRect/>
          </a:stretch>
        </a:blipFill>
      </dgm:spPr>
    </dgm:pt>
  </dgm:ptLst>
  <dgm:cxnLst>
    <dgm:cxn modelId="{3E3334E1-9187-4422-9DEF-D1401401B884}" type="presOf" srcId="{7764A70B-424A-457A-A8DE-592A7C7759CD}" destId="{B0B376C2-8F6F-4FEC-B743-65652F10722C}" srcOrd="0" destOrd="0" presId="urn:microsoft.com/office/officeart/2008/layout/VerticalCurvedList"/>
    <dgm:cxn modelId="{179AB6A1-6D6D-44E8-AB6A-D2C428C71A77}" type="presOf" srcId="{DA96EE0D-5699-4A16-B5DD-8740B6E426BA}" destId="{F91D542D-E0D5-46A5-93B8-D9B639382A1D}" srcOrd="0" destOrd="0" presId="urn:microsoft.com/office/officeart/2008/layout/VerticalCurvedList"/>
    <dgm:cxn modelId="{A61AEA4D-C2DC-45C1-8D6C-829CACCB4F34}" type="presOf" srcId="{C4192522-7CA3-4251-88B3-26ED7FE1E941}" destId="{55AB2A53-C778-488A-A6FF-D5B03E024E7C}" srcOrd="0" destOrd="0" presId="urn:microsoft.com/office/officeart/2008/layout/VerticalCurvedList"/>
    <dgm:cxn modelId="{6CE4B6CE-5E19-4DF8-A2E3-EAB668D6DA57}" type="presOf" srcId="{6A4706D9-521A-4629-BD35-7193DBD9A200}" destId="{9C18983C-0E6E-4EF6-8A0F-4E8351747064}" srcOrd="0" destOrd="0" presId="urn:microsoft.com/office/officeart/2008/layout/VerticalCurvedList"/>
    <dgm:cxn modelId="{6213EA4E-9E59-4BC0-B80B-8D46DCE7359C}" srcId="{DA96EE0D-5699-4A16-B5DD-8740B6E426BA}" destId="{5CC0B1F4-9ECF-4E12-881F-358E010640D5}" srcOrd="0" destOrd="0" parTransId="{37179898-56F1-4F6C-84B5-FD163EED43DA}" sibTransId="{C4192522-7CA3-4251-88B3-26ED7FE1E941}"/>
    <dgm:cxn modelId="{52771426-D1F9-4604-B9F8-06EA14B35283}" type="presOf" srcId="{5CC0B1F4-9ECF-4E12-881F-358E010640D5}" destId="{51040CD9-81F4-4F75-973C-CD65A2B22677}" srcOrd="0" destOrd="0" presId="urn:microsoft.com/office/officeart/2008/layout/VerticalCurvedList"/>
    <dgm:cxn modelId="{0B3A9D4D-921B-4746-B648-C5B77499FEA0}" srcId="{DA96EE0D-5699-4A16-B5DD-8740B6E426BA}" destId="{7764A70B-424A-457A-A8DE-592A7C7759CD}" srcOrd="2" destOrd="0" parTransId="{9B36F78E-BDB5-4917-8472-B839B9A4D225}" sibTransId="{177A6099-44CA-4678-82E6-0A0A6FD3982E}"/>
    <dgm:cxn modelId="{C7F24773-513D-49C2-A9F6-843C8A594DB1}" srcId="{DA96EE0D-5699-4A16-B5DD-8740B6E426BA}" destId="{6A4706D9-521A-4629-BD35-7193DBD9A200}" srcOrd="1" destOrd="0" parTransId="{BC608F20-3DA5-4B4D-880D-A43FB45C1C3D}" sibTransId="{6C2C59EF-ED5C-41B7-AFCB-384FABC7883B}"/>
    <dgm:cxn modelId="{E38604F6-8391-4332-BD29-1FCB1B4089D3}" type="presParOf" srcId="{F91D542D-E0D5-46A5-93B8-D9B639382A1D}" destId="{F2F9030C-B2DA-49BF-909B-B1D9038F2A2E}" srcOrd="0" destOrd="0" presId="urn:microsoft.com/office/officeart/2008/layout/VerticalCurvedList"/>
    <dgm:cxn modelId="{B92952B0-A4A6-4823-B1F6-4676795DABDC}" type="presParOf" srcId="{F2F9030C-B2DA-49BF-909B-B1D9038F2A2E}" destId="{CAE80C1C-0BD9-4D0C-B4DD-8132B53C9FF6}" srcOrd="0" destOrd="0" presId="urn:microsoft.com/office/officeart/2008/layout/VerticalCurvedList"/>
    <dgm:cxn modelId="{2741D822-031A-487A-BF99-6CCBDBF775B7}" type="presParOf" srcId="{CAE80C1C-0BD9-4D0C-B4DD-8132B53C9FF6}" destId="{3048F89D-CCE5-4505-B59F-ADF4428E2D0B}" srcOrd="0" destOrd="0" presId="urn:microsoft.com/office/officeart/2008/layout/VerticalCurvedList"/>
    <dgm:cxn modelId="{3CC5C5BC-3EA5-43B0-8595-9512F0062C8F}" type="presParOf" srcId="{CAE80C1C-0BD9-4D0C-B4DD-8132B53C9FF6}" destId="{55AB2A53-C778-488A-A6FF-D5B03E024E7C}" srcOrd="1" destOrd="0" presId="urn:microsoft.com/office/officeart/2008/layout/VerticalCurvedList"/>
    <dgm:cxn modelId="{CF181D5D-43CD-4A62-A3E9-32EC93B64096}" type="presParOf" srcId="{CAE80C1C-0BD9-4D0C-B4DD-8132B53C9FF6}" destId="{41B04401-B3CB-4156-AF83-EBEEF27377C0}" srcOrd="2" destOrd="0" presId="urn:microsoft.com/office/officeart/2008/layout/VerticalCurvedList"/>
    <dgm:cxn modelId="{E2E8CFF1-3F23-41DE-AD7E-E89162D9E443}" type="presParOf" srcId="{CAE80C1C-0BD9-4D0C-B4DD-8132B53C9FF6}" destId="{F274A117-6F2C-42E5-BFDF-96A25310E580}" srcOrd="3" destOrd="0" presId="urn:microsoft.com/office/officeart/2008/layout/VerticalCurvedList"/>
    <dgm:cxn modelId="{87862269-912A-4E5D-988F-F9CCBCDBAE88}" type="presParOf" srcId="{F2F9030C-B2DA-49BF-909B-B1D9038F2A2E}" destId="{51040CD9-81F4-4F75-973C-CD65A2B22677}" srcOrd="1" destOrd="0" presId="urn:microsoft.com/office/officeart/2008/layout/VerticalCurvedList"/>
    <dgm:cxn modelId="{5ACD04EF-CEED-4609-94B8-D25508A76CEC}" type="presParOf" srcId="{F2F9030C-B2DA-49BF-909B-B1D9038F2A2E}" destId="{671E81A1-C5CE-4495-A219-69482B583D74}" srcOrd="2" destOrd="0" presId="urn:microsoft.com/office/officeart/2008/layout/VerticalCurvedList"/>
    <dgm:cxn modelId="{F132020F-18BB-4935-B72A-C0E14006C5DA}" type="presParOf" srcId="{671E81A1-C5CE-4495-A219-69482B583D74}" destId="{C88021DD-665A-42AF-8B9C-7E6A448EC07B}" srcOrd="0" destOrd="0" presId="urn:microsoft.com/office/officeart/2008/layout/VerticalCurvedList"/>
    <dgm:cxn modelId="{0530F43B-886E-42ED-93BF-30F9B96C4818}" type="presParOf" srcId="{F2F9030C-B2DA-49BF-909B-B1D9038F2A2E}" destId="{9C18983C-0E6E-4EF6-8A0F-4E8351747064}" srcOrd="3" destOrd="0" presId="urn:microsoft.com/office/officeart/2008/layout/VerticalCurvedList"/>
    <dgm:cxn modelId="{B69A712F-F07D-4E5D-8A20-BF8FEB7E2B8C}" type="presParOf" srcId="{F2F9030C-B2DA-49BF-909B-B1D9038F2A2E}" destId="{4934149D-5D72-4BCD-B4FE-0C71ADA04D9B}" srcOrd="4" destOrd="0" presId="urn:microsoft.com/office/officeart/2008/layout/VerticalCurvedList"/>
    <dgm:cxn modelId="{A6917A76-05EA-4747-BA11-DC7DFEFFBF89}" type="presParOf" srcId="{4934149D-5D72-4BCD-B4FE-0C71ADA04D9B}" destId="{BF41DAFD-569F-4FC5-A4B1-C126385072F9}" srcOrd="0" destOrd="0" presId="urn:microsoft.com/office/officeart/2008/layout/VerticalCurvedList"/>
    <dgm:cxn modelId="{6C3FB4CD-CA27-43B8-ACBB-18A6B36805FF}" type="presParOf" srcId="{F2F9030C-B2DA-49BF-909B-B1D9038F2A2E}" destId="{B0B376C2-8F6F-4FEC-B743-65652F10722C}" srcOrd="5" destOrd="0" presId="urn:microsoft.com/office/officeart/2008/layout/VerticalCurvedList"/>
    <dgm:cxn modelId="{11B16FA2-C423-41B0-9912-4B08AAC04D1D}" type="presParOf" srcId="{F2F9030C-B2DA-49BF-909B-B1D9038F2A2E}" destId="{0AF5C225-7855-44C3-983B-795E9ECA96DF}" srcOrd="6" destOrd="0" presId="urn:microsoft.com/office/officeart/2008/layout/VerticalCurvedList"/>
    <dgm:cxn modelId="{619DA7EC-8E6F-48BD-B943-54129ABE96DD}" type="presParOf" srcId="{0AF5C225-7855-44C3-983B-795E9ECA96DF}" destId="{37F5858B-2232-438D-BFDA-B85787A51A3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FAC9F231-0E16-4ECF-AFF9-196186E30E34}" type="doc">
      <dgm:prSet loTypeId="urn:microsoft.com/office/officeart/2009/3/layout/HorizontalOrganizationChart" loCatId="hierarchy" qsTypeId="urn:microsoft.com/office/officeart/2005/8/quickstyle/3d3" qsCatId="3D" csTypeId="urn:microsoft.com/office/officeart/2005/8/colors/accent2_5" csCatId="accent2" phldr="1"/>
      <dgm:spPr/>
      <dgm:t>
        <a:bodyPr/>
        <a:lstStyle/>
        <a:p>
          <a:endParaRPr lang="el-GR"/>
        </a:p>
      </dgm:t>
    </dgm:pt>
    <dgm:pt modelId="{C06EE6BB-6923-4BDB-A49A-C44BB4520DD1}">
      <dgm:prSet phldrT="[Κείμενο]"/>
      <dgm:spPr>
        <a:solidFill>
          <a:srgbClr val="0070C0">
            <a:alpha val="80000"/>
          </a:srgbClr>
        </a:solidFill>
      </dgm:spPr>
      <dgm:t>
        <a:bodyPr/>
        <a:lstStyle/>
        <a:p>
          <a:r>
            <a:rPr lang="el-GR" b="1" dirty="0" smtClean="0">
              <a:latin typeface="+mn-lt"/>
            </a:rPr>
            <a:t>Καλλιεργεί: </a:t>
          </a:r>
          <a:endParaRPr lang="el-GR" dirty="0"/>
        </a:p>
      </dgm:t>
    </dgm:pt>
    <dgm:pt modelId="{72718E08-6943-4A3E-A77B-07006AED1264}" type="parTrans" cxnId="{E2F44527-9E14-4D9C-8C12-7F2A228ADD9D}">
      <dgm:prSet/>
      <dgm:spPr/>
      <dgm:t>
        <a:bodyPr/>
        <a:lstStyle/>
        <a:p>
          <a:endParaRPr lang="el-GR">
            <a:solidFill>
              <a:schemeClr val="tx1"/>
            </a:solidFill>
          </a:endParaRPr>
        </a:p>
      </dgm:t>
    </dgm:pt>
    <dgm:pt modelId="{5CF605C9-F0BF-4F4A-A0B9-D5588B0C3EAC}" type="sibTrans" cxnId="{E2F44527-9E14-4D9C-8C12-7F2A228ADD9D}">
      <dgm:prSet/>
      <dgm:spPr/>
      <dgm:t>
        <a:bodyPr/>
        <a:lstStyle/>
        <a:p>
          <a:endParaRPr lang="el-GR">
            <a:solidFill>
              <a:schemeClr val="tx1"/>
            </a:solidFill>
          </a:endParaRPr>
        </a:p>
      </dgm:t>
    </dgm:pt>
    <dgm:pt modelId="{BF0A0184-5B6B-4B9A-A43C-42C8FC22D70C}">
      <dgm:prSet phldrT="[Κείμενο]"/>
      <dgm:spPr>
        <a:solidFill>
          <a:srgbClr val="0070C0">
            <a:alpha val="70000"/>
          </a:srgbClr>
        </a:solidFill>
      </dgm:spPr>
      <dgm:t>
        <a:bodyPr anchor="t"/>
        <a:lstStyle/>
        <a:p>
          <a:r>
            <a:rPr lang="el-GR" b="1" dirty="0" smtClean="0">
              <a:latin typeface="+mn-lt"/>
            </a:rPr>
            <a:t>συνεργασία</a:t>
          </a:r>
        </a:p>
        <a:p>
          <a:endParaRPr lang="el-GR" dirty="0"/>
        </a:p>
      </dgm:t>
    </dgm:pt>
    <dgm:pt modelId="{43C38E45-9592-48D7-91AE-5528287DB6C2}" type="parTrans" cxnId="{3661DD97-42C4-4A5A-A973-A027486E13F6}">
      <dgm:prSet/>
      <dgm:spPr/>
      <dgm:t>
        <a:bodyPr/>
        <a:lstStyle/>
        <a:p>
          <a:endParaRPr lang="el-GR">
            <a:solidFill>
              <a:schemeClr val="tx1"/>
            </a:solidFill>
          </a:endParaRPr>
        </a:p>
      </dgm:t>
    </dgm:pt>
    <dgm:pt modelId="{9746A321-8F08-4C2D-A7F3-9709506C40AE}" type="sibTrans" cxnId="{3661DD97-42C4-4A5A-A973-A027486E13F6}">
      <dgm:prSet/>
      <dgm:spPr/>
      <dgm:t>
        <a:bodyPr/>
        <a:lstStyle/>
        <a:p>
          <a:endParaRPr lang="el-GR">
            <a:solidFill>
              <a:schemeClr val="tx1"/>
            </a:solidFill>
          </a:endParaRPr>
        </a:p>
      </dgm:t>
    </dgm:pt>
    <dgm:pt modelId="{7228E79A-4052-47E7-BC6F-25F2F1E0FBA7}">
      <dgm:prSet phldrT="[Κείμενο]"/>
      <dgm:spPr>
        <a:solidFill>
          <a:srgbClr val="0070C0">
            <a:alpha val="70000"/>
          </a:srgbClr>
        </a:solidFill>
      </dgm:spPr>
      <dgm:t>
        <a:bodyPr/>
        <a:lstStyle/>
        <a:p>
          <a:r>
            <a:rPr lang="el-GR" b="1" dirty="0" smtClean="0">
              <a:latin typeface="+mn-lt"/>
            </a:rPr>
            <a:t>διαλλακτικότητα</a:t>
          </a:r>
        </a:p>
        <a:p>
          <a:endParaRPr lang="el-GR" dirty="0"/>
        </a:p>
      </dgm:t>
    </dgm:pt>
    <dgm:pt modelId="{52DDC008-4AB2-4C17-8EFA-DB6F9F7E38FC}" type="parTrans" cxnId="{68C4B9E7-4D36-4B69-88E3-E42BCC14107C}">
      <dgm:prSet/>
      <dgm:spPr/>
      <dgm:t>
        <a:bodyPr/>
        <a:lstStyle/>
        <a:p>
          <a:endParaRPr lang="el-GR">
            <a:solidFill>
              <a:schemeClr val="tx1"/>
            </a:solidFill>
          </a:endParaRPr>
        </a:p>
      </dgm:t>
    </dgm:pt>
    <dgm:pt modelId="{97E734D5-98CF-4EA0-BC3E-10AE16ACA21B}" type="sibTrans" cxnId="{68C4B9E7-4D36-4B69-88E3-E42BCC14107C}">
      <dgm:prSet/>
      <dgm:spPr/>
      <dgm:t>
        <a:bodyPr/>
        <a:lstStyle/>
        <a:p>
          <a:endParaRPr lang="el-GR">
            <a:solidFill>
              <a:schemeClr val="tx1"/>
            </a:solidFill>
          </a:endParaRPr>
        </a:p>
      </dgm:t>
    </dgm:pt>
    <dgm:pt modelId="{4C0132DC-BF63-475C-923A-8434384E8E98}">
      <dgm:prSet phldrT="[Κείμενο]"/>
      <dgm:spPr>
        <a:solidFill>
          <a:srgbClr val="0070C0">
            <a:alpha val="70000"/>
          </a:srgbClr>
        </a:solidFill>
      </dgm:spPr>
      <dgm:t>
        <a:bodyPr/>
        <a:lstStyle/>
        <a:p>
          <a:r>
            <a:rPr lang="el-GR" b="1" dirty="0" smtClean="0">
              <a:latin typeface="+mn-lt"/>
            </a:rPr>
            <a:t>διαπραγμάτευση</a:t>
          </a:r>
        </a:p>
        <a:p>
          <a:endParaRPr lang="el-GR" dirty="0"/>
        </a:p>
      </dgm:t>
    </dgm:pt>
    <dgm:pt modelId="{4A0D383D-CFC1-4990-A0E9-7F109C88014E}" type="parTrans" cxnId="{13CBFBCF-A70B-487C-B2B7-2001264E5561}">
      <dgm:prSet/>
      <dgm:spPr/>
      <dgm:t>
        <a:bodyPr/>
        <a:lstStyle/>
        <a:p>
          <a:endParaRPr lang="el-GR">
            <a:solidFill>
              <a:schemeClr val="tx1"/>
            </a:solidFill>
          </a:endParaRPr>
        </a:p>
      </dgm:t>
    </dgm:pt>
    <dgm:pt modelId="{01F14CB2-335F-48D9-89FA-AEE62ED6D9C4}" type="sibTrans" cxnId="{13CBFBCF-A70B-487C-B2B7-2001264E5561}">
      <dgm:prSet/>
      <dgm:spPr/>
      <dgm:t>
        <a:bodyPr/>
        <a:lstStyle/>
        <a:p>
          <a:endParaRPr lang="el-GR">
            <a:solidFill>
              <a:schemeClr val="tx1"/>
            </a:solidFill>
          </a:endParaRPr>
        </a:p>
      </dgm:t>
    </dgm:pt>
    <dgm:pt modelId="{5B3D0F8B-DE93-4C6B-AC49-B76BF5764366}" type="pres">
      <dgm:prSet presAssocID="{FAC9F231-0E16-4ECF-AFF9-196186E30E34}" presName="hierChild1" presStyleCnt="0">
        <dgm:presLayoutVars>
          <dgm:orgChart val="1"/>
          <dgm:chPref val="1"/>
          <dgm:dir/>
          <dgm:animOne val="branch"/>
          <dgm:animLvl val="lvl"/>
          <dgm:resizeHandles/>
        </dgm:presLayoutVars>
      </dgm:prSet>
      <dgm:spPr/>
      <dgm:t>
        <a:bodyPr/>
        <a:lstStyle/>
        <a:p>
          <a:endParaRPr lang="el-GR"/>
        </a:p>
      </dgm:t>
    </dgm:pt>
    <dgm:pt modelId="{961795C4-663D-4054-8A9D-86E745859A80}" type="pres">
      <dgm:prSet presAssocID="{C06EE6BB-6923-4BDB-A49A-C44BB4520DD1}" presName="hierRoot1" presStyleCnt="0">
        <dgm:presLayoutVars>
          <dgm:hierBranch val="init"/>
        </dgm:presLayoutVars>
      </dgm:prSet>
      <dgm:spPr/>
    </dgm:pt>
    <dgm:pt modelId="{7BAB739A-E9C7-4EDD-80F1-93A1C6496C3C}" type="pres">
      <dgm:prSet presAssocID="{C06EE6BB-6923-4BDB-A49A-C44BB4520DD1}" presName="rootComposite1" presStyleCnt="0"/>
      <dgm:spPr/>
    </dgm:pt>
    <dgm:pt modelId="{05D409A4-8332-4174-A9BE-C9875508CBC5}" type="pres">
      <dgm:prSet presAssocID="{C06EE6BB-6923-4BDB-A49A-C44BB4520DD1}" presName="rootText1" presStyleLbl="node0" presStyleIdx="0" presStyleCnt="1" custLinFactNeighborX="-66210" custLinFactNeighborY="-14229">
        <dgm:presLayoutVars>
          <dgm:chPref val="3"/>
        </dgm:presLayoutVars>
      </dgm:prSet>
      <dgm:spPr/>
      <dgm:t>
        <a:bodyPr/>
        <a:lstStyle/>
        <a:p>
          <a:endParaRPr lang="el-GR"/>
        </a:p>
      </dgm:t>
    </dgm:pt>
    <dgm:pt modelId="{4DADB5EC-97F5-4A63-8E3F-2F39FA3E8C7E}" type="pres">
      <dgm:prSet presAssocID="{C06EE6BB-6923-4BDB-A49A-C44BB4520DD1}" presName="rootConnector1" presStyleLbl="node1" presStyleIdx="0" presStyleCnt="0"/>
      <dgm:spPr/>
      <dgm:t>
        <a:bodyPr/>
        <a:lstStyle/>
        <a:p>
          <a:endParaRPr lang="el-GR"/>
        </a:p>
      </dgm:t>
    </dgm:pt>
    <dgm:pt modelId="{BE2AAC24-E02C-468B-B1B1-6993778C7FEA}" type="pres">
      <dgm:prSet presAssocID="{C06EE6BB-6923-4BDB-A49A-C44BB4520DD1}" presName="hierChild2" presStyleCnt="0"/>
      <dgm:spPr/>
    </dgm:pt>
    <dgm:pt modelId="{53FF7EA9-A3C0-468E-A531-11DB3B3FBE4C}" type="pres">
      <dgm:prSet presAssocID="{43C38E45-9592-48D7-91AE-5528287DB6C2}" presName="Name64" presStyleLbl="parChTrans1D2" presStyleIdx="0" presStyleCnt="3"/>
      <dgm:spPr/>
      <dgm:t>
        <a:bodyPr/>
        <a:lstStyle/>
        <a:p>
          <a:endParaRPr lang="el-GR"/>
        </a:p>
      </dgm:t>
    </dgm:pt>
    <dgm:pt modelId="{524F1905-3474-402C-9476-33D46D04BACC}" type="pres">
      <dgm:prSet presAssocID="{BF0A0184-5B6B-4B9A-A43C-42C8FC22D70C}" presName="hierRoot2" presStyleCnt="0">
        <dgm:presLayoutVars>
          <dgm:hierBranch val="init"/>
        </dgm:presLayoutVars>
      </dgm:prSet>
      <dgm:spPr/>
    </dgm:pt>
    <dgm:pt modelId="{7EC3E75C-E49C-4E76-BC05-E56766FAB47F}" type="pres">
      <dgm:prSet presAssocID="{BF0A0184-5B6B-4B9A-A43C-42C8FC22D70C}" presName="rootComposite" presStyleCnt="0"/>
      <dgm:spPr/>
    </dgm:pt>
    <dgm:pt modelId="{34C55D64-0003-4299-9B47-77E317C64482}" type="pres">
      <dgm:prSet presAssocID="{BF0A0184-5B6B-4B9A-A43C-42C8FC22D70C}" presName="rootText" presStyleLbl="node2" presStyleIdx="0" presStyleCnt="3" custScaleX="125199" custLinFactNeighborX="33251" custLinFactNeighborY="8242">
        <dgm:presLayoutVars>
          <dgm:chPref val="3"/>
        </dgm:presLayoutVars>
      </dgm:prSet>
      <dgm:spPr/>
      <dgm:t>
        <a:bodyPr/>
        <a:lstStyle/>
        <a:p>
          <a:endParaRPr lang="el-GR"/>
        </a:p>
      </dgm:t>
    </dgm:pt>
    <dgm:pt modelId="{F5907D0F-D562-4BD5-A5D6-B4D5855987C4}" type="pres">
      <dgm:prSet presAssocID="{BF0A0184-5B6B-4B9A-A43C-42C8FC22D70C}" presName="rootConnector" presStyleLbl="node2" presStyleIdx="0" presStyleCnt="3"/>
      <dgm:spPr/>
      <dgm:t>
        <a:bodyPr/>
        <a:lstStyle/>
        <a:p>
          <a:endParaRPr lang="el-GR"/>
        </a:p>
      </dgm:t>
    </dgm:pt>
    <dgm:pt modelId="{B81BCF7B-BAF2-4A80-A9C8-BE4F9AA7C464}" type="pres">
      <dgm:prSet presAssocID="{BF0A0184-5B6B-4B9A-A43C-42C8FC22D70C}" presName="hierChild4" presStyleCnt="0"/>
      <dgm:spPr/>
    </dgm:pt>
    <dgm:pt modelId="{D901051A-802E-41D7-8094-2C4FD00BA971}" type="pres">
      <dgm:prSet presAssocID="{BF0A0184-5B6B-4B9A-A43C-42C8FC22D70C}" presName="hierChild5" presStyleCnt="0"/>
      <dgm:spPr/>
    </dgm:pt>
    <dgm:pt modelId="{482E2CC3-F232-4021-B69B-CA8BAB0F100C}" type="pres">
      <dgm:prSet presAssocID="{52DDC008-4AB2-4C17-8EFA-DB6F9F7E38FC}" presName="Name64" presStyleLbl="parChTrans1D2" presStyleIdx="1" presStyleCnt="3"/>
      <dgm:spPr/>
      <dgm:t>
        <a:bodyPr/>
        <a:lstStyle/>
        <a:p>
          <a:endParaRPr lang="el-GR"/>
        </a:p>
      </dgm:t>
    </dgm:pt>
    <dgm:pt modelId="{F4D1A4B1-5272-4121-90EA-DCD5A8151602}" type="pres">
      <dgm:prSet presAssocID="{7228E79A-4052-47E7-BC6F-25F2F1E0FBA7}" presName="hierRoot2" presStyleCnt="0">
        <dgm:presLayoutVars>
          <dgm:hierBranch val="init"/>
        </dgm:presLayoutVars>
      </dgm:prSet>
      <dgm:spPr/>
    </dgm:pt>
    <dgm:pt modelId="{AB9B045F-F867-4A8F-BD26-8BE823338CF0}" type="pres">
      <dgm:prSet presAssocID="{7228E79A-4052-47E7-BC6F-25F2F1E0FBA7}" presName="rootComposite" presStyleCnt="0"/>
      <dgm:spPr/>
    </dgm:pt>
    <dgm:pt modelId="{C928551B-355A-43FF-8AC3-3B814ACC49EA}" type="pres">
      <dgm:prSet presAssocID="{7228E79A-4052-47E7-BC6F-25F2F1E0FBA7}" presName="rootText" presStyleLbl="node2" presStyleIdx="1" presStyleCnt="3" custScaleX="125199" custLinFactNeighborX="64234" custLinFactNeighborY="-14229">
        <dgm:presLayoutVars>
          <dgm:chPref val="3"/>
        </dgm:presLayoutVars>
      </dgm:prSet>
      <dgm:spPr/>
      <dgm:t>
        <a:bodyPr/>
        <a:lstStyle/>
        <a:p>
          <a:endParaRPr lang="el-GR"/>
        </a:p>
      </dgm:t>
    </dgm:pt>
    <dgm:pt modelId="{3AD95B70-51DC-42C3-B3BB-3169DF33E579}" type="pres">
      <dgm:prSet presAssocID="{7228E79A-4052-47E7-BC6F-25F2F1E0FBA7}" presName="rootConnector" presStyleLbl="node2" presStyleIdx="1" presStyleCnt="3"/>
      <dgm:spPr/>
      <dgm:t>
        <a:bodyPr/>
        <a:lstStyle/>
        <a:p>
          <a:endParaRPr lang="el-GR"/>
        </a:p>
      </dgm:t>
    </dgm:pt>
    <dgm:pt modelId="{A54AF425-759C-4456-A284-E88CE72F5074}" type="pres">
      <dgm:prSet presAssocID="{7228E79A-4052-47E7-BC6F-25F2F1E0FBA7}" presName="hierChild4" presStyleCnt="0"/>
      <dgm:spPr/>
    </dgm:pt>
    <dgm:pt modelId="{8AC245EB-8DD9-46E2-817D-68EB3B8C237C}" type="pres">
      <dgm:prSet presAssocID="{7228E79A-4052-47E7-BC6F-25F2F1E0FBA7}" presName="hierChild5" presStyleCnt="0"/>
      <dgm:spPr/>
    </dgm:pt>
    <dgm:pt modelId="{F6B14C53-D513-4061-A886-A4E115B55876}" type="pres">
      <dgm:prSet presAssocID="{4A0D383D-CFC1-4990-A0E9-7F109C88014E}" presName="Name64" presStyleLbl="parChTrans1D2" presStyleIdx="2" presStyleCnt="3"/>
      <dgm:spPr/>
      <dgm:t>
        <a:bodyPr/>
        <a:lstStyle/>
        <a:p>
          <a:endParaRPr lang="el-GR"/>
        </a:p>
      </dgm:t>
    </dgm:pt>
    <dgm:pt modelId="{14AFC5CB-E6D7-4BE7-98FE-19CBAB3E5FF0}" type="pres">
      <dgm:prSet presAssocID="{4C0132DC-BF63-475C-923A-8434384E8E98}" presName="hierRoot2" presStyleCnt="0">
        <dgm:presLayoutVars>
          <dgm:hierBranch val="init"/>
        </dgm:presLayoutVars>
      </dgm:prSet>
      <dgm:spPr/>
    </dgm:pt>
    <dgm:pt modelId="{CE0CE987-0A30-496B-8C46-00D21DEE6287}" type="pres">
      <dgm:prSet presAssocID="{4C0132DC-BF63-475C-923A-8434384E8E98}" presName="rootComposite" presStyleCnt="0"/>
      <dgm:spPr/>
    </dgm:pt>
    <dgm:pt modelId="{7B1CBE4B-1143-4B16-AC0C-9E76AD5ADB9B}" type="pres">
      <dgm:prSet presAssocID="{4C0132DC-BF63-475C-923A-8434384E8E98}" presName="rootText" presStyleLbl="node2" presStyleIdx="2" presStyleCnt="3" custScaleX="125199" custLinFactNeighborX="56489" custLinFactNeighborY="-36699">
        <dgm:presLayoutVars>
          <dgm:chPref val="3"/>
        </dgm:presLayoutVars>
      </dgm:prSet>
      <dgm:spPr/>
      <dgm:t>
        <a:bodyPr/>
        <a:lstStyle/>
        <a:p>
          <a:endParaRPr lang="el-GR"/>
        </a:p>
      </dgm:t>
    </dgm:pt>
    <dgm:pt modelId="{CB7E2E5E-FEA5-4EA6-81EE-F6DC4FD5C178}" type="pres">
      <dgm:prSet presAssocID="{4C0132DC-BF63-475C-923A-8434384E8E98}" presName="rootConnector" presStyleLbl="node2" presStyleIdx="2" presStyleCnt="3"/>
      <dgm:spPr/>
      <dgm:t>
        <a:bodyPr/>
        <a:lstStyle/>
        <a:p>
          <a:endParaRPr lang="el-GR"/>
        </a:p>
      </dgm:t>
    </dgm:pt>
    <dgm:pt modelId="{C6356597-6AF7-4965-A588-23E445F3FF1B}" type="pres">
      <dgm:prSet presAssocID="{4C0132DC-BF63-475C-923A-8434384E8E98}" presName="hierChild4" presStyleCnt="0"/>
      <dgm:spPr/>
    </dgm:pt>
    <dgm:pt modelId="{8973D941-D4FC-49B4-A688-028155100701}" type="pres">
      <dgm:prSet presAssocID="{4C0132DC-BF63-475C-923A-8434384E8E98}" presName="hierChild5" presStyleCnt="0"/>
      <dgm:spPr/>
    </dgm:pt>
    <dgm:pt modelId="{43DCFCFB-5D67-45AC-BE09-3A5E78CECA42}" type="pres">
      <dgm:prSet presAssocID="{C06EE6BB-6923-4BDB-A49A-C44BB4520DD1}" presName="hierChild3" presStyleCnt="0"/>
      <dgm:spPr/>
    </dgm:pt>
  </dgm:ptLst>
  <dgm:cxnLst>
    <dgm:cxn modelId="{13CBFBCF-A70B-487C-B2B7-2001264E5561}" srcId="{C06EE6BB-6923-4BDB-A49A-C44BB4520DD1}" destId="{4C0132DC-BF63-475C-923A-8434384E8E98}" srcOrd="2" destOrd="0" parTransId="{4A0D383D-CFC1-4990-A0E9-7F109C88014E}" sibTransId="{01F14CB2-335F-48D9-89FA-AEE62ED6D9C4}"/>
    <dgm:cxn modelId="{DA072E39-4154-469E-A628-AA02C4FC6632}" type="presOf" srcId="{7228E79A-4052-47E7-BC6F-25F2F1E0FBA7}" destId="{3AD95B70-51DC-42C3-B3BB-3169DF33E579}" srcOrd="1" destOrd="0" presId="urn:microsoft.com/office/officeart/2009/3/layout/HorizontalOrganizationChart"/>
    <dgm:cxn modelId="{2FC538AD-5295-4C26-9B88-76C6878C1A96}" type="presOf" srcId="{7228E79A-4052-47E7-BC6F-25F2F1E0FBA7}" destId="{C928551B-355A-43FF-8AC3-3B814ACC49EA}" srcOrd="0" destOrd="0" presId="urn:microsoft.com/office/officeart/2009/3/layout/HorizontalOrganizationChart"/>
    <dgm:cxn modelId="{BC590D43-67D7-4D34-A24B-E21F95D503B9}" type="presOf" srcId="{52DDC008-4AB2-4C17-8EFA-DB6F9F7E38FC}" destId="{482E2CC3-F232-4021-B69B-CA8BAB0F100C}" srcOrd="0" destOrd="0" presId="urn:microsoft.com/office/officeart/2009/3/layout/HorizontalOrganizationChart"/>
    <dgm:cxn modelId="{3661DD97-42C4-4A5A-A973-A027486E13F6}" srcId="{C06EE6BB-6923-4BDB-A49A-C44BB4520DD1}" destId="{BF0A0184-5B6B-4B9A-A43C-42C8FC22D70C}" srcOrd="0" destOrd="0" parTransId="{43C38E45-9592-48D7-91AE-5528287DB6C2}" sibTransId="{9746A321-8F08-4C2D-A7F3-9709506C40AE}"/>
    <dgm:cxn modelId="{E2F44527-9E14-4D9C-8C12-7F2A228ADD9D}" srcId="{FAC9F231-0E16-4ECF-AFF9-196186E30E34}" destId="{C06EE6BB-6923-4BDB-A49A-C44BB4520DD1}" srcOrd="0" destOrd="0" parTransId="{72718E08-6943-4A3E-A77B-07006AED1264}" sibTransId="{5CF605C9-F0BF-4F4A-A0B9-D5588B0C3EAC}"/>
    <dgm:cxn modelId="{D12CB8F9-1831-455A-8A22-2DCCFB1EAC9D}" type="presOf" srcId="{43C38E45-9592-48D7-91AE-5528287DB6C2}" destId="{53FF7EA9-A3C0-468E-A531-11DB3B3FBE4C}" srcOrd="0" destOrd="0" presId="urn:microsoft.com/office/officeart/2009/3/layout/HorizontalOrganizationChart"/>
    <dgm:cxn modelId="{B6D3B060-C30E-434A-AA5C-4429C895ADFA}" type="presOf" srcId="{4A0D383D-CFC1-4990-A0E9-7F109C88014E}" destId="{F6B14C53-D513-4061-A886-A4E115B55876}" srcOrd="0" destOrd="0" presId="urn:microsoft.com/office/officeart/2009/3/layout/HorizontalOrganizationChart"/>
    <dgm:cxn modelId="{68C4B9E7-4D36-4B69-88E3-E42BCC14107C}" srcId="{C06EE6BB-6923-4BDB-A49A-C44BB4520DD1}" destId="{7228E79A-4052-47E7-BC6F-25F2F1E0FBA7}" srcOrd="1" destOrd="0" parTransId="{52DDC008-4AB2-4C17-8EFA-DB6F9F7E38FC}" sibTransId="{97E734D5-98CF-4EA0-BC3E-10AE16ACA21B}"/>
    <dgm:cxn modelId="{8625D9DC-1C30-47FF-9E23-16DAD815C31D}" type="presOf" srcId="{BF0A0184-5B6B-4B9A-A43C-42C8FC22D70C}" destId="{F5907D0F-D562-4BD5-A5D6-B4D5855987C4}" srcOrd="1" destOrd="0" presId="urn:microsoft.com/office/officeart/2009/3/layout/HorizontalOrganizationChart"/>
    <dgm:cxn modelId="{E7965125-9696-43B0-B60A-E288C64C48E8}" type="presOf" srcId="{BF0A0184-5B6B-4B9A-A43C-42C8FC22D70C}" destId="{34C55D64-0003-4299-9B47-77E317C64482}" srcOrd="0" destOrd="0" presId="urn:microsoft.com/office/officeart/2009/3/layout/HorizontalOrganizationChart"/>
    <dgm:cxn modelId="{7AD5B5F0-D4AA-4061-B2E1-591052279468}" type="presOf" srcId="{FAC9F231-0E16-4ECF-AFF9-196186E30E34}" destId="{5B3D0F8B-DE93-4C6B-AC49-B76BF5764366}" srcOrd="0" destOrd="0" presId="urn:microsoft.com/office/officeart/2009/3/layout/HorizontalOrganizationChart"/>
    <dgm:cxn modelId="{DFC97171-45EE-475D-B566-9E0075E21475}" type="presOf" srcId="{C06EE6BB-6923-4BDB-A49A-C44BB4520DD1}" destId="{4DADB5EC-97F5-4A63-8E3F-2F39FA3E8C7E}" srcOrd="1" destOrd="0" presId="urn:microsoft.com/office/officeart/2009/3/layout/HorizontalOrganizationChart"/>
    <dgm:cxn modelId="{109F8E8B-ECDC-45C4-9D8D-6D2D8B4F2AFB}" type="presOf" srcId="{4C0132DC-BF63-475C-923A-8434384E8E98}" destId="{7B1CBE4B-1143-4B16-AC0C-9E76AD5ADB9B}" srcOrd="0" destOrd="0" presId="urn:microsoft.com/office/officeart/2009/3/layout/HorizontalOrganizationChart"/>
    <dgm:cxn modelId="{AFFB9D0A-A74B-4375-B5C9-E92FB17B30D0}" type="presOf" srcId="{C06EE6BB-6923-4BDB-A49A-C44BB4520DD1}" destId="{05D409A4-8332-4174-A9BE-C9875508CBC5}" srcOrd="0" destOrd="0" presId="urn:microsoft.com/office/officeart/2009/3/layout/HorizontalOrganizationChart"/>
    <dgm:cxn modelId="{B32615A2-4D94-4190-B8AA-69B64484A460}" type="presOf" srcId="{4C0132DC-BF63-475C-923A-8434384E8E98}" destId="{CB7E2E5E-FEA5-4EA6-81EE-F6DC4FD5C178}" srcOrd="1" destOrd="0" presId="urn:microsoft.com/office/officeart/2009/3/layout/HorizontalOrganizationChart"/>
    <dgm:cxn modelId="{CB47C59B-1724-4E0A-A869-CDFA5C86487D}" type="presParOf" srcId="{5B3D0F8B-DE93-4C6B-AC49-B76BF5764366}" destId="{961795C4-663D-4054-8A9D-86E745859A80}" srcOrd="0" destOrd="0" presId="urn:microsoft.com/office/officeart/2009/3/layout/HorizontalOrganizationChart"/>
    <dgm:cxn modelId="{9827A36D-EF86-4098-86A8-DCE356E63127}" type="presParOf" srcId="{961795C4-663D-4054-8A9D-86E745859A80}" destId="{7BAB739A-E9C7-4EDD-80F1-93A1C6496C3C}" srcOrd="0" destOrd="0" presId="urn:microsoft.com/office/officeart/2009/3/layout/HorizontalOrganizationChart"/>
    <dgm:cxn modelId="{6AF9A35D-72EF-4DCD-B99C-0A4B3EBFD644}" type="presParOf" srcId="{7BAB739A-E9C7-4EDD-80F1-93A1C6496C3C}" destId="{05D409A4-8332-4174-A9BE-C9875508CBC5}" srcOrd="0" destOrd="0" presId="urn:microsoft.com/office/officeart/2009/3/layout/HorizontalOrganizationChart"/>
    <dgm:cxn modelId="{EB7EC38E-BAA0-49D8-9438-9D138F791D50}" type="presParOf" srcId="{7BAB739A-E9C7-4EDD-80F1-93A1C6496C3C}" destId="{4DADB5EC-97F5-4A63-8E3F-2F39FA3E8C7E}" srcOrd="1" destOrd="0" presId="urn:microsoft.com/office/officeart/2009/3/layout/HorizontalOrganizationChart"/>
    <dgm:cxn modelId="{6324A4D2-B6AB-4567-9E70-ED6D1A879EE0}" type="presParOf" srcId="{961795C4-663D-4054-8A9D-86E745859A80}" destId="{BE2AAC24-E02C-468B-B1B1-6993778C7FEA}" srcOrd="1" destOrd="0" presId="urn:microsoft.com/office/officeart/2009/3/layout/HorizontalOrganizationChart"/>
    <dgm:cxn modelId="{B7DD9CAF-B773-467A-B475-33CF512E6DF1}" type="presParOf" srcId="{BE2AAC24-E02C-468B-B1B1-6993778C7FEA}" destId="{53FF7EA9-A3C0-468E-A531-11DB3B3FBE4C}" srcOrd="0" destOrd="0" presId="urn:microsoft.com/office/officeart/2009/3/layout/HorizontalOrganizationChart"/>
    <dgm:cxn modelId="{E1A057F4-380E-4394-A5BB-A4D25412131B}" type="presParOf" srcId="{BE2AAC24-E02C-468B-B1B1-6993778C7FEA}" destId="{524F1905-3474-402C-9476-33D46D04BACC}" srcOrd="1" destOrd="0" presId="urn:microsoft.com/office/officeart/2009/3/layout/HorizontalOrganizationChart"/>
    <dgm:cxn modelId="{A66C9F2D-41F1-4295-9B06-8873C19531CC}" type="presParOf" srcId="{524F1905-3474-402C-9476-33D46D04BACC}" destId="{7EC3E75C-E49C-4E76-BC05-E56766FAB47F}" srcOrd="0" destOrd="0" presId="urn:microsoft.com/office/officeart/2009/3/layout/HorizontalOrganizationChart"/>
    <dgm:cxn modelId="{70E81DF5-55F1-4030-95AE-0DC3B6630C96}" type="presParOf" srcId="{7EC3E75C-E49C-4E76-BC05-E56766FAB47F}" destId="{34C55D64-0003-4299-9B47-77E317C64482}" srcOrd="0" destOrd="0" presId="urn:microsoft.com/office/officeart/2009/3/layout/HorizontalOrganizationChart"/>
    <dgm:cxn modelId="{F6BBAA67-B2F3-494D-8F1E-7BEE5F1CFE7E}" type="presParOf" srcId="{7EC3E75C-E49C-4E76-BC05-E56766FAB47F}" destId="{F5907D0F-D562-4BD5-A5D6-B4D5855987C4}" srcOrd="1" destOrd="0" presId="urn:microsoft.com/office/officeart/2009/3/layout/HorizontalOrganizationChart"/>
    <dgm:cxn modelId="{E6DE20DA-CB05-4580-BC76-78D40F101339}" type="presParOf" srcId="{524F1905-3474-402C-9476-33D46D04BACC}" destId="{B81BCF7B-BAF2-4A80-A9C8-BE4F9AA7C464}" srcOrd="1" destOrd="0" presId="urn:microsoft.com/office/officeart/2009/3/layout/HorizontalOrganizationChart"/>
    <dgm:cxn modelId="{A312DF00-4F4A-486C-B7AA-D0D3C6C3C2F6}" type="presParOf" srcId="{524F1905-3474-402C-9476-33D46D04BACC}" destId="{D901051A-802E-41D7-8094-2C4FD00BA971}" srcOrd="2" destOrd="0" presId="urn:microsoft.com/office/officeart/2009/3/layout/HorizontalOrganizationChart"/>
    <dgm:cxn modelId="{8B157668-A319-444B-B0F6-9DE450C7D66E}" type="presParOf" srcId="{BE2AAC24-E02C-468B-B1B1-6993778C7FEA}" destId="{482E2CC3-F232-4021-B69B-CA8BAB0F100C}" srcOrd="2" destOrd="0" presId="urn:microsoft.com/office/officeart/2009/3/layout/HorizontalOrganizationChart"/>
    <dgm:cxn modelId="{B906D40D-2EC5-41BF-9D1C-580171B86DD3}" type="presParOf" srcId="{BE2AAC24-E02C-468B-B1B1-6993778C7FEA}" destId="{F4D1A4B1-5272-4121-90EA-DCD5A8151602}" srcOrd="3" destOrd="0" presId="urn:microsoft.com/office/officeart/2009/3/layout/HorizontalOrganizationChart"/>
    <dgm:cxn modelId="{485E62D5-D179-4A0C-BEBB-CC4E8DD6C238}" type="presParOf" srcId="{F4D1A4B1-5272-4121-90EA-DCD5A8151602}" destId="{AB9B045F-F867-4A8F-BD26-8BE823338CF0}" srcOrd="0" destOrd="0" presId="urn:microsoft.com/office/officeart/2009/3/layout/HorizontalOrganizationChart"/>
    <dgm:cxn modelId="{A7D8005F-0DBE-47AB-AFEC-E3812D7A549C}" type="presParOf" srcId="{AB9B045F-F867-4A8F-BD26-8BE823338CF0}" destId="{C928551B-355A-43FF-8AC3-3B814ACC49EA}" srcOrd="0" destOrd="0" presId="urn:microsoft.com/office/officeart/2009/3/layout/HorizontalOrganizationChart"/>
    <dgm:cxn modelId="{6E3193D6-E841-4911-8BA7-A4B22683E17C}" type="presParOf" srcId="{AB9B045F-F867-4A8F-BD26-8BE823338CF0}" destId="{3AD95B70-51DC-42C3-B3BB-3169DF33E579}" srcOrd="1" destOrd="0" presId="urn:microsoft.com/office/officeart/2009/3/layout/HorizontalOrganizationChart"/>
    <dgm:cxn modelId="{1238ED8B-6282-46FB-BD1D-F03D2E0A9548}" type="presParOf" srcId="{F4D1A4B1-5272-4121-90EA-DCD5A8151602}" destId="{A54AF425-759C-4456-A284-E88CE72F5074}" srcOrd="1" destOrd="0" presId="urn:microsoft.com/office/officeart/2009/3/layout/HorizontalOrganizationChart"/>
    <dgm:cxn modelId="{BBD67437-A326-4056-BD23-AD1B7990063B}" type="presParOf" srcId="{F4D1A4B1-5272-4121-90EA-DCD5A8151602}" destId="{8AC245EB-8DD9-46E2-817D-68EB3B8C237C}" srcOrd="2" destOrd="0" presId="urn:microsoft.com/office/officeart/2009/3/layout/HorizontalOrganizationChart"/>
    <dgm:cxn modelId="{ACEE48E7-2B23-4E3B-ACAF-384932B8E6C1}" type="presParOf" srcId="{BE2AAC24-E02C-468B-B1B1-6993778C7FEA}" destId="{F6B14C53-D513-4061-A886-A4E115B55876}" srcOrd="4" destOrd="0" presId="urn:microsoft.com/office/officeart/2009/3/layout/HorizontalOrganizationChart"/>
    <dgm:cxn modelId="{2B15DC3A-2548-4B50-8756-9DCB5ABE7393}" type="presParOf" srcId="{BE2AAC24-E02C-468B-B1B1-6993778C7FEA}" destId="{14AFC5CB-E6D7-4BE7-98FE-19CBAB3E5FF0}" srcOrd="5" destOrd="0" presId="urn:microsoft.com/office/officeart/2009/3/layout/HorizontalOrganizationChart"/>
    <dgm:cxn modelId="{492FA23F-32B3-4EAD-B655-43FFF870936A}" type="presParOf" srcId="{14AFC5CB-E6D7-4BE7-98FE-19CBAB3E5FF0}" destId="{CE0CE987-0A30-496B-8C46-00D21DEE6287}" srcOrd="0" destOrd="0" presId="urn:microsoft.com/office/officeart/2009/3/layout/HorizontalOrganizationChart"/>
    <dgm:cxn modelId="{E85D74E1-8432-450F-9447-5CDBD85B3855}" type="presParOf" srcId="{CE0CE987-0A30-496B-8C46-00D21DEE6287}" destId="{7B1CBE4B-1143-4B16-AC0C-9E76AD5ADB9B}" srcOrd="0" destOrd="0" presId="urn:microsoft.com/office/officeart/2009/3/layout/HorizontalOrganizationChart"/>
    <dgm:cxn modelId="{EE231CED-1B96-45AC-8F54-4CC9EB261660}" type="presParOf" srcId="{CE0CE987-0A30-496B-8C46-00D21DEE6287}" destId="{CB7E2E5E-FEA5-4EA6-81EE-F6DC4FD5C178}" srcOrd="1" destOrd="0" presId="urn:microsoft.com/office/officeart/2009/3/layout/HorizontalOrganizationChart"/>
    <dgm:cxn modelId="{986D5A94-F473-4DCF-9F0F-75A12F1449D0}" type="presParOf" srcId="{14AFC5CB-E6D7-4BE7-98FE-19CBAB3E5FF0}" destId="{C6356597-6AF7-4965-A588-23E445F3FF1B}" srcOrd="1" destOrd="0" presId="urn:microsoft.com/office/officeart/2009/3/layout/HorizontalOrganizationChart"/>
    <dgm:cxn modelId="{169BBEA4-0C1B-4E54-83FD-ED313D820657}" type="presParOf" srcId="{14AFC5CB-E6D7-4BE7-98FE-19CBAB3E5FF0}" destId="{8973D941-D4FC-49B4-A688-028155100701}" srcOrd="2" destOrd="0" presId="urn:microsoft.com/office/officeart/2009/3/layout/HorizontalOrganizationChart"/>
    <dgm:cxn modelId="{75B14188-41DE-4E7B-B83C-0034E2B5D230}" type="presParOf" srcId="{961795C4-663D-4054-8A9D-86E745859A80}" destId="{43DCFCFB-5D67-45AC-BE09-3A5E78CECA42}" srcOrd="2" destOrd="0" presId="urn:microsoft.com/office/officeart/2009/3/layout/HorizontalOrganizationChar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FAC9F231-0E16-4ECF-AFF9-196186E30E34}" type="doc">
      <dgm:prSet loTypeId="urn:microsoft.com/office/officeart/2009/3/layout/HorizontalOrganizationChart" loCatId="hierarchy" qsTypeId="urn:microsoft.com/office/officeart/2005/8/quickstyle/3d3" qsCatId="3D" csTypeId="urn:microsoft.com/office/officeart/2005/8/colors/accent3_4" csCatId="accent3" phldr="1"/>
      <dgm:spPr/>
      <dgm:t>
        <a:bodyPr/>
        <a:lstStyle/>
        <a:p>
          <a:endParaRPr lang="el-GR"/>
        </a:p>
      </dgm:t>
    </dgm:pt>
    <dgm:pt modelId="{C06EE6BB-6923-4BDB-A49A-C44BB4520DD1}">
      <dgm:prSet phldrT="[Κείμενο]"/>
      <dgm:spPr>
        <a:solidFill>
          <a:srgbClr val="FFA7A7">
            <a:alpha val="57000"/>
          </a:srgbClr>
        </a:solidFill>
      </dgm:spPr>
      <dgm:t>
        <a:bodyPr/>
        <a:lstStyle/>
        <a:p>
          <a:r>
            <a:rPr lang="el-GR" b="1" dirty="0" smtClean="0">
              <a:solidFill>
                <a:schemeClr val="tx1"/>
              </a:solidFill>
              <a:latin typeface="+mn-lt"/>
            </a:rPr>
            <a:t>και συμβάλλει στη </a:t>
          </a:r>
        </a:p>
        <a:p>
          <a:r>
            <a:rPr lang="el-GR" b="1" dirty="0" smtClean="0">
              <a:solidFill>
                <a:schemeClr val="tx1"/>
              </a:solidFill>
              <a:latin typeface="+mn-lt"/>
            </a:rPr>
            <a:t>διαμόρφωση πολιτών </a:t>
          </a:r>
        </a:p>
        <a:p>
          <a:r>
            <a:rPr lang="el-GR" b="1" dirty="0" smtClean="0">
              <a:solidFill>
                <a:schemeClr val="tx1"/>
              </a:solidFill>
              <a:latin typeface="+mn-lt"/>
            </a:rPr>
            <a:t> </a:t>
          </a:r>
          <a:endParaRPr lang="el-GR" dirty="0">
            <a:solidFill>
              <a:schemeClr val="tx1"/>
            </a:solidFill>
          </a:endParaRPr>
        </a:p>
      </dgm:t>
    </dgm:pt>
    <dgm:pt modelId="{72718E08-6943-4A3E-A77B-07006AED1264}" type="parTrans" cxnId="{E2F44527-9E14-4D9C-8C12-7F2A228ADD9D}">
      <dgm:prSet/>
      <dgm:spPr/>
      <dgm:t>
        <a:bodyPr/>
        <a:lstStyle/>
        <a:p>
          <a:endParaRPr lang="el-GR">
            <a:solidFill>
              <a:schemeClr val="tx1"/>
            </a:solidFill>
          </a:endParaRPr>
        </a:p>
      </dgm:t>
    </dgm:pt>
    <dgm:pt modelId="{5CF605C9-F0BF-4F4A-A0B9-D5588B0C3EAC}" type="sibTrans" cxnId="{E2F44527-9E14-4D9C-8C12-7F2A228ADD9D}">
      <dgm:prSet/>
      <dgm:spPr/>
      <dgm:t>
        <a:bodyPr/>
        <a:lstStyle/>
        <a:p>
          <a:endParaRPr lang="el-GR">
            <a:solidFill>
              <a:schemeClr val="tx1"/>
            </a:solidFill>
          </a:endParaRPr>
        </a:p>
      </dgm:t>
    </dgm:pt>
    <dgm:pt modelId="{BF0A0184-5B6B-4B9A-A43C-42C8FC22D70C}">
      <dgm:prSet phldrT="[Κείμενο]" custT="1"/>
      <dgm:spPr>
        <a:solidFill>
          <a:srgbClr val="FFA7A7">
            <a:alpha val="80000"/>
          </a:srgbClr>
        </a:solidFill>
      </dgm:spPr>
      <dgm:t>
        <a:bodyPr anchor="t"/>
        <a:lstStyle/>
        <a:p>
          <a:r>
            <a:rPr lang="el-GR" sz="2400" b="1" dirty="0" smtClean="0">
              <a:solidFill>
                <a:schemeClr val="tx1"/>
              </a:solidFill>
              <a:latin typeface="+mn-lt"/>
            </a:rPr>
            <a:t>με συγκροτημένη ατομική και κοινωνική ταυτότητα</a:t>
          </a:r>
        </a:p>
        <a:p>
          <a:endParaRPr lang="el-GR" sz="2400" dirty="0">
            <a:solidFill>
              <a:schemeClr val="tx1"/>
            </a:solidFill>
          </a:endParaRPr>
        </a:p>
      </dgm:t>
    </dgm:pt>
    <dgm:pt modelId="{43C38E45-9592-48D7-91AE-5528287DB6C2}" type="parTrans" cxnId="{3661DD97-42C4-4A5A-A973-A027486E13F6}">
      <dgm:prSet/>
      <dgm:spPr/>
      <dgm:t>
        <a:bodyPr/>
        <a:lstStyle/>
        <a:p>
          <a:endParaRPr lang="el-GR">
            <a:solidFill>
              <a:schemeClr val="tx1"/>
            </a:solidFill>
          </a:endParaRPr>
        </a:p>
      </dgm:t>
    </dgm:pt>
    <dgm:pt modelId="{9746A321-8F08-4C2D-A7F3-9709506C40AE}" type="sibTrans" cxnId="{3661DD97-42C4-4A5A-A973-A027486E13F6}">
      <dgm:prSet/>
      <dgm:spPr/>
      <dgm:t>
        <a:bodyPr/>
        <a:lstStyle/>
        <a:p>
          <a:endParaRPr lang="el-GR">
            <a:solidFill>
              <a:schemeClr val="tx1"/>
            </a:solidFill>
          </a:endParaRPr>
        </a:p>
      </dgm:t>
    </dgm:pt>
    <dgm:pt modelId="{7228E79A-4052-47E7-BC6F-25F2F1E0FBA7}">
      <dgm:prSet phldrT="[Κείμενο]" custT="1"/>
      <dgm:spPr>
        <a:solidFill>
          <a:srgbClr val="FFA7A7">
            <a:alpha val="83000"/>
          </a:srgbClr>
        </a:solidFill>
      </dgm:spPr>
      <dgm:t>
        <a:bodyPr anchor="b"/>
        <a:lstStyle/>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r>
            <a:rPr lang="el-GR" sz="2400" b="1" dirty="0" smtClean="0">
              <a:solidFill>
                <a:schemeClr val="tx1"/>
              </a:solidFill>
              <a:latin typeface="+mn-lt"/>
            </a:rPr>
            <a:t> </a:t>
          </a: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endParaRPr lang="el-GR" sz="2400" b="1" dirty="0" smtClean="0">
            <a:solidFill>
              <a:schemeClr val="tx1"/>
            </a:solidFill>
            <a:latin typeface="+mn-lt"/>
          </a:endParaRPr>
        </a:p>
        <a:p>
          <a:r>
            <a:rPr lang="el-GR" sz="2400" b="1" dirty="0" smtClean="0">
              <a:solidFill>
                <a:schemeClr val="tx1"/>
              </a:solidFill>
              <a:latin typeface="+mn-lt"/>
            </a:rPr>
            <a:t>με  κριτική σκέψη </a:t>
          </a:r>
          <a:endParaRPr lang="el-GR" sz="2400" dirty="0">
            <a:solidFill>
              <a:schemeClr val="tx1"/>
            </a:solidFill>
          </a:endParaRPr>
        </a:p>
      </dgm:t>
    </dgm:pt>
    <dgm:pt modelId="{52DDC008-4AB2-4C17-8EFA-DB6F9F7E38FC}" type="parTrans" cxnId="{68C4B9E7-4D36-4B69-88E3-E42BCC14107C}">
      <dgm:prSet/>
      <dgm:spPr/>
      <dgm:t>
        <a:bodyPr/>
        <a:lstStyle/>
        <a:p>
          <a:endParaRPr lang="el-GR">
            <a:solidFill>
              <a:schemeClr val="tx1"/>
            </a:solidFill>
          </a:endParaRPr>
        </a:p>
      </dgm:t>
    </dgm:pt>
    <dgm:pt modelId="{97E734D5-98CF-4EA0-BC3E-10AE16ACA21B}" type="sibTrans" cxnId="{68C4B9E7-4D36-4B69-88E3-E42BCC14107C}">
      <dgm:prSet/>
      <dgm:spPr/>
      <dgm:t>
        <a:bodyPr/>
        <a:lstStyle/>
        <a:p>
          <a:endParaRPr lang="el-GR">
            <a:solidFill>
              <a:schemeClr val="tx1"/>
            </a:solidFill>
          </a:endParaRPr>
        </a:p>
      </dgm:t>
    </dgm:pt>
    <dgm:pt modelId="{4C0132DC-BF63-475C-923A-8434384E8E98}">
      <dgm:prSet phldrT="[Κείμενο]" custT="1"/>
      <dgm:spPr>
        <a:solidFill>
          <a:srgbClr val="FFA7A7">
            <a:alpha val="79000"/>
          </a:srgbClr>
        </a:solidFill>
      </dgm:spPr>
      <dgm:t>
        <a:bodyPr/>
        <a:lstStyle/>
        <a:p>
          <a:r>
            <a:rPr lang="el-GR" sz="2400" b="1" dirty="0" smtClean="0">
              <a:solidFill>
                <a:schemeClr val="tx1"/>
              </a:solidFill>
              <a:latin typeface="+mn-lt"/>
            </a:rPr>
            <a:t>με γνωστική αυτονομία</a:t>
          </a:r>
          <a:endParaRPr lang="el-GR" sz="2400" dirty="0">
            <a:solidFill>
              <a:schemeClr val="tx1"/>
            </a:solidFill>
          </a:endParaRPr>
        </a:p>
      </dgm:t>
    </dgm:pt>
    <dgm:pt modelId="{4A0D383D-CFC1-4990-A0E9-7F109C88014E}" type="parTrans" cxnId="{13CBFBCF-A70B-487C-B2B7-2001264E5561}">
      <dgm:prSet/>
      <dgm:spPr/>
      <dgm:t>
        <a:bodyPr/>
        <a:lstStyle/>
        <a:p>
          <a:endParaRPr lang="el-GR">
            <a:solidFill>
              <a:schemeClr val="tx1"/>
            </a:solidFill>
          </a:endParaRPr>
        </a:p>
      </dgm:t>
    </dgm:pt>
    <dgm:pt modelId="{01F14CB2-335F-48D9-89FA-AEE62ED6D9C4}" type="sibTrans" cxnId="{13CBFBCF-A70B-487C-B2B7-2001264E5561}">
      <dgm:prSet/>
      <dgm:spPr/>
      <dgm:t>
        <a:bodyPr/>
        <a:lstStyle/>
        <a:p>
          <a:endParaRPr lang="el-GR">
            <a:solidFill>
              <a:schemeClr val="tx1"/>
            </a:solidFill>
          </a:endParaRPr>
        </a:p>
      </dgm:t>
    </dgm:pt>
    <dgm:pt modelId="{5CA10AA1-87E6-4B41-A338-12B0E761F32D}">
      <dgm:prSet custT="1"/>
      <dgm:spPr>
        <a:solidFill>
          <a:srgbClr val="FFA7A7">
            <a:alpha val="87000"/>
          </a:srgbClr>
        </a:solidFill>
      </dgm:spPr>
      <dgm:t>
        <a:bodyPr anchor="ctr"/>
        <a:lstStyle/>
        <a:p>
          <a:r>
            <a:rPr lang="el-GR" sz="2400" b="1" dirty="0" smtClean="0">
              <a:solidFill>
                <a:schemeClr val="tx1"/>
              </a:solidFill>
            </a:rPr>
            <a:t>με δημοκρατικό ήθος</a:t>
          </a:r>
          <a:endParaRPr lang="el-GR" sz="2400" b="1" dirty="0">
            <a:solidFill>
              <a:schemeClr val="tx1"/>
            </a:solidFill>
          </a:endParaRPr>
        </a:p>
      </dgm:t>
    </dgm:pt>
    <dgm:pt modelId="{8D8513F2-15DD-482D-BA8D-114308AF61ED}" type="parTrans" cxnId="{30D75BF6-8CCB-424C-AD5C-AB1D24EAE8FB}">
      <dgm:prSet/>
      <dgm:spPr/>
      <dgm:t>
        <a:bodyPr/>
        <a:lstStyle/>
        <a:p>
          <a:endParaRPr lang="el-GR">
            <a:solidFill>
              <a:schemeClr val="tx1"/>
            </a:solidFill>
          </a:endParaRPr>
        </a:p>
      </dgm:t>
    </dgm:pt>
    <dgm:pt modelId="{5CB04B97-2FD7-4B6D-BF30-5CB48A1CC820}" type="sibTrans" cxnId="{30D75BF6-8CCB-424C-AD5C-AB1D24EAE8FB}">
      <dgm:prSet/>
      <dgm:spPr/>
      <dgm:t>
        <a:bodyPr/>
        <a:lstStyle/>
        <a:p>
          <a:endParaRPr lang="el-GR">
            <a:solidFill>
              <a:schemeClr val="tx1"/>
            </a:solidFill>
          </a:endParaRPr>
        </a:p>
      </dgm:t>
    </dgm:pt>
    <dgm:pt modelId="{5B3D0F8B-DE93-4C6B-AC49-B76BF5764366}" type="pres">
      <dgm:prSet presAssocID="{FAC9F231-0E16-4ECF-AFF9-196186E30E34}" presName="hierChild1" presStyleCnt="0">
        <dgm:presLayoutVars>
          <dgm:orgChart val="1"/>
          <dgm:chPref val="1"/>
          <dgm:dir/>
          <dgm:animOne val="branch"/>
          <dgm:animLvl val="lvl"/>
          <dgm:resizeHandles/>
        </dgm:presLayoutVars>
      </dgm:prSet>
      <dgm:spPr/>
      <dgm:t>
        <a:bodyPr/>
        <a:lstStyle/>
        <a:p>
          <a:endParaRPr lang="el-GR"/>
        </a:p>
      </dgm:t>
    </dgm:pt>
    <dgm:pt modelId="{961795C4-663D-4054-8A9D-86E745859A80}" type="pres">
      <dgm:prSet presAssocID="{C06EE6BB-6923-4BDB-A49A-C44BB4520DD1}" presName="hierRoot1" presStyleCnt="0">
        <dgm:presLayoutVars>
          <dgm:hierBranch val="init"/>
        </dgm:presLayoutVars>
      </dgm:prSet>
      <dgm:spPr/>
      <dgm:t>
        <a:bodyPr/>
        <a:lstStyle/>
        <a:p>
          <a:endParaRPr lang="el-GR"/>
        </a:p>
      </dgm:t>
    </dgm:pt>
    <dgm:pt modelId="{7BAB739A-E9C7-4EDD-80F1-93A1C6496C3C}" type="pres">
      <dgm:prSet presAssocID="{C06EE6BB-6923-4BDB-A49A-C44BB4520DD1}" presName="rootComposite1" presStyleCnt="0"/>
      <dgm:spPr/>
      <dgm:t>
        <a:bodyPr/>
        <a:lstStyle/>
        <a:p>
          <a:endParaRPr lang="el-GR"/>
        </a:p>
      </dgm:t>
    </dgm:pt>
    <dgm:pt modelId="{05D409A4-8332-4174-A9BE-C9875508CBC5}" type="pres">
      <dgm:prSet presAssocID="{C06EE6BB-6923-4BDB-A49A-C44BB4520DD1}" presName="rootText1" presStyleLbl="node0" presStyleIdx="0" presStyleCnt="2" custLinFactX="12094" custLinFactNeighborX="100000" custLinFactNeighborY="26677">
        <dgm:presLayoutVars>
          <dgm:chPref val="3"/>
        </dgm:presLayoutVars>
      </dgm:prSet>
      <dgm:spPr/>
      <dgm:t>
        <a:bodyPr/>
        <a:lstStyle/>
        <a:p>
          <a:endParaRPr lang="el-GR"/>
        </a:p>
      </dgm:t>
    </dgm:pt>
    <dgm:pt modelId="{4DADB5EC-97F5-4A63-8E3F-2F39FA3E8C7E}" type="pres">
      <dgm:prSet presAssocID="{C06EE6BB-6923-4BDB-A49A-C44BB4520DD1}" presName="rootConnector1" presStyleLbl="node1" presStyleIdx="0" presStyleCnt="0"/>
      <dgm:spPr/>
      <dgm:t>
        <a:bodyPr/>
        <a:lstStyle/>
        <a:p>
          <a:endParaRPr lang="el-GR"/>
        </a:p>
      </dgm:t>
    </dgm:pt>
    <dgm:pt modelId="{BE2AAC24-E02C-468B-B1B1-6993778C7FEA}" type="pres">
      <dgm:prSet presAssocID="{C06EE6BB-6923-4BDB-A49A-C44BB4520DD1}" presName="hierChild2" presStyleCnt="0"/>
      <dgm:spPr/>
      <dgm:t>
        <a:bodyPr/>
        <a:lstStyle/>
        <a:p>
          <a:endParaRPr lang="el-GR"/>
        </a:p>
      </dgm:t>
    </dgm:pt>
    <dgm:pt modelId="{53FF7EA9-A3C0-468E-A531-11DB3B3FBE4C}" type="pres">
      <dgm:prSet presAssocID="{43C38E45-9592-48D7-91AE-5528287DB6C2}" presName="Name64" presStyleLbl="parChTrans1D2" presStyleIdx="0" presStyleCnt="3"/>
      <dgm:spPr/>
      <dgm:t>
        <a:bodyPr/>
        <a:lstStyle/>
        <a:p>
          <a:endParaRPr lang="el-GR"/>
        </a:p>
      </dgm:t>
    </dgm:pt>
    <dgm:pt modelId="{524F1905-3474-402C-9476-33D46D04BACC}" type="pres">
      <dgm:prSet presAssocID="{BF0A0184-5B6B-4B9A-A43C-42C8FC22D70C}" presName="hierRoot2" presStyleCnt="0">
        <dgm:presLayoutVars>
          <dgm:hierBranch val="init"/>
        </dgm:presLayoutVars>
      </dgm:prSet>
      <dgm:spPr/>
      <dgm:t>
        <a:bodyPr/>
        <a:lstStyle/>
        <a:p>
          <a:endParaRPr lang="el-GR"/>
        </a:p>
      </dgm:t>
    </dgm:pt>
    <dgm:pt modelId="{7EC3E75C-E49C-4E76-BC05-E56766FAB47F}" type="pres">
      <dgm:prSet presAssocID="{BF0A0184-5B6B-4B9A-A43C-42C8FC22D70C}" presName="rootComposite" presStyleCnt="0"/>
      <dgm:spPr/>
      <dgm:t>
        <a:bodyPr/>
        <a:lstStyle/>
        <a:p>
          <a:endParaRPr lang="el-GR"/>
        </a:p>
      </dgm:t>
    </dgm:pt>
    <dgm:pt modelId="{34C55D64-0003-4299-9B47-77E317C64482}" type="pres">
      <dgm:prSet presAssocID="{BF0A0184-5B6B-4B9A-A43C-42C8FC22D70C}" presName="rootText" presStyleLbl="node2" presStyleIdx="0" presStyleCnt="3" custAng="0" custScaleX="91079" custScaleY="52137" custLinFactX="-20134" custLinFactNeighborX="-100000" custLinFactNeighborY="8709">
        <dgm:presLayoutVars>
          <dgm:chPref val="3"/>
        </dgm:presLayoutVars>
      </dgm:prSet>
      <dgm:spPr/>
      <dgm:t>
        <a:bodyPr/>
        <a:lstStyle/>
        <a:p>
          <a:endParaRPr lang="el-GR"/>
        </a:p>
      </dgm:t>
    </dgm:pt>
    <dgm:pt modelId="{F5907D0F-D562-4BD5-A5D6-B4D5855987C4}" type="pres">
      <dgm:prSet presAssocID="{BF0A0184-5B6B-4B9A-A43C-42C8FC22D70C}" presName="rootConnector" presStyleLbl="node2" presStyleIdx="0" presStyleCnt="3"/>
      <dgm:spPr/>
      <dgm:t>
        <a:bodyPr/>
        <a:lstStyle/>
        <a:p>
          <a:endParaRPr lang="el-GR"/>
        </a:p>
      </dgm:t>
    </dgm:pt>
    <dgm:pt modelId="{B81BCF7B-BAF2-4A80-A9C8-BE4F9AA7C464}" type="pres">
      <dgm:prSet presAssocID="{BF0A0184-5B6B-4B9A-A43C-42C8FC22D70C}" presName="hierChild4" presStyleCnt="0"/>
      <dgm:spPr/>
      <dgm:t>
        <a:bodyPr/>
        <a:lstStyle/>
        <a:p>
          <a:endParaRPr lang="el-GR"/>
        </a:p>
      </dgm:t>
    </dgm:pt>
    <dgm:pt modelId="{D901051A-802E-41D7-8094-2C4FD00BA971}" type="pres">
      <dgm:prSet presAssocID="{BF0A0184-5B6B-4B9A-A43C-42C8FC22D70C}" presName="hierChild5" presStyleCnt="0"/>
      <dgm:spPr/>
      <dgm:t>
        <a:bodyPr/>
        <a:lstStyle/>
        <a:p>
          <a:endParaRPr lang="el-GR"/>
        </a:p>
      </dgm:t>
    </dgm:pt>
    <dgm:pt modelId="{482E2CC3-F232-4021-B69B-CA8BAB0F100C}" type="pres">
      <dgm:prSet presAssocID="{52DDC008-4AB2-4C17-8EFA-DB6F9F7E38FC}" presName="Name64" presStyleLbl="parChTrans1D2" presStyleIdx="1" presStyleCnt="3"/>
      <dgm:spPr/>
      <dgm:t>
        <a:bodyPr/>
        <a:lstStyle/>
        <a:p>
          <a:endParaRPr lang="el-GR"/>
        </a:p>
      </dgm:t>
    </dgm:pt>
    <dgm:pt modelId="{F4D1A4B1-5272-4121-90EA-DCD5A8151602}" type="pres">
      <dgm:prSet presAssocID="{7228E79A-4052-47E7-BC6F-25F2F1E0FBA7}" presName="hierRoot2" presStyleCnt="0">
        <dgm:presLayoutVars>
          <dgm:hierBranch val="init"/>
        </dgm:presLayoutVars>
      </dgm:prSet>
      <dgm:spPr/>
      <dgm:t>
        <a:bodyPr/>
        <a:lstStyle/>
        <a:p>
          <a:endParaRPr lang="el-GR"/>
        </a:p>
      </dgm:t>
    </dgm:pt>
    <dgm:pt modelId="{AB9B045F-F867-4A8F-BD26-8BE823338CF0}" type="pres">
      <dgm:prSet presAssocID="{7228E79A-4052-47E7-BC6F-25F2F1E0FBA7}" presName="rootComposite" presStyleCnt="0"/>
      <dgm:spPr/>
      <dgm:t>
        <a:bodyPr/>
        <a:lstStyle/>
        <a:p>
          <a:endParaRPr lang="el-GR"/>
        </a:p>
      </dgm:t>
    </dgm:pt>
    <dgm:pt modelId="{C928551B-355A-43FF-8AC3-3B814ACC49EA}" type="pres">
      <dgm:prSet presAssocID="{7228E79A-4052-47E7-BC6F-25F2F1E0FBA7}" presName="rootText" presStyleLbl="node2" presStyleIdx="1" presStyleCnt="3" custScaleX="91960" custScaleY="50682" custLinFactX="-20345" custLinFactNeighborX="-100000" custLinFactNeighborY="-17997">
        <dgm:presLayoutVars>
          <dgm:chPref val="3"/>
        </dgm:presLayoutVars>
      </dgm:prSet>
      <dgm:spPr/>
      <dgm:t>
        <a:bodyPr/>
        <a:lstStyle/>
        <a:p>
          <a:endParaRPr lang="el-GR"/>
        </a:p>
      </dgm:t>
    </dgm:pt>
    <dgm:pt modelId="{3AD95B70-51DC-42C3-B3BB-3169DF33E579}" type="pres">
      <dgm:prSet presAssocID="{7228E79A-4052-47E7-BC6F-25F2F1E0FBA7}" presName="rootConnector" presStyleLbl="node2" presStyleIdx="1" presStyleCnt="3"/>
      <dgm:spPr/>
      <dgm:t>
        <a:bodyPr/>
        <a:lstStyle/>
        <a:p>
          <a:endParaRPr lang="el-GR"/>
        </a:p>
      </dgm:t>
    </dgm:pt>
    <dgm:pt modelId="{A54AF425-759C-4456-A284-E88CE72F5074}" type="pres">
      <dgm:prSet presAssocID="{7228E79A-4052-47E7-BC6F-25F2F1E0FBA7}" presName="hierChild4" presStyleCnt="0"/>
      <dgm:spPr/>
      <dgm:t>
        <a:bodyPr/>
        <a:lstStyle/>
        <a:p>
          <a:endParaRPr lang="el-GR"/>
        </a:p>
      </dgm:t>
    </dgm:pt>
    <dgm:pt modelId="{8AC245EB-8DD9-46E2-817D-68EB3B8C237C}" type="pres">
      <dgm:prSet presAssocID="{7228E79A-4052-47E7-BC6F-25F2F1E0FBA7}" presName="hierChild5" presStyleCnt="0"/>
      <dgm:spPr/>
      <dgm:t>
        <a:bodyPr/>
        <a:lstStyle/>
        <a:p>
          <a:endParaRPr lang="el-GR"/>
        </a:p>
      </dgm:t>
    </dgm:pt>
    <dgm:pt modelId="{F6B14C53-D513-4061-A886-A4E115B55876}" type="pres">
      <dgm:prSet presAssocID="{4A0D383D-CFC1-4990-A0E9-7F109C88014E}" presName="Name64" presStyleLbl="parChTrans1D2" presStyleIdx="2" presStyleCnt="3"/>
      <dgm:spPr/>
      <dgm:t>
        <a:bodyPr/>
        <a:lstStyle/>
        <a:p>
          <a:endParaRPr lang="el-GR"/>
        </a:p>
      </dgm:t>
    </dgm:pt>
    <dgm:pt modelId="{14AFC5CB-E6D7-4BE7-98FE-19CBAB3E5FF0}" type="pres">
      <dgm:prSet presAssocID="{4C0132DC-BF63-475C-923A-8434384E8E98}" presName="hierRoot2" presStyleCnt="0">
        <dgm:presLayoutVars>
          <dgm:hierBranch val="init"/>
        </dgm:presLayoutVars>
      </dgm:prSet>
      <dgm:spPr/>
      <dgm:t>
        <a:bodyPr/>
        <a:lstStyle/>
        <a:p>
          <a:endParaRPr lang="el-GR"/>
        </a:p>
      </dgm:t>
    </dgm:pt>
    <dgm:pt modelId="{CE0CE987-0A30-496B-8C46-00D21DEE6287}" type="pres">
      <dgm:prSet presAssocID="{4C0132DC-BF63-475C-923A-8434384E8E98}" presName="rootComposite" presStyleCnt="0"/>
      <dgm:spPr/>
      <dgm:t>
        <a:bodyPr/>
        <a:lstStyle/>
        <a:p>
          <a:endParaRPr lang="el-GR"/>
        </a:p>
      </dgm:t>
    </dgm:pt>
    <dgm:pt modelId="{7B1CBE4B-1143-4B16-AC0C-9E76AD5ADB9B}" type="pres">
      <dgm:prSet presAssocID="{4C0132DC-BF63-475C-923A-8434384E8E98}" presName="rootText" presStyleLbl="node2" presStyleIdx="2" presStyleCnt="3" custScaleX="91960" custScaleY="48518" custLinFactX="-36744" custLinFactNeighborX="-100000" custLinFactNeighborY="-45527">
        <dgm:presLayoutVars>
          <dgm:chPref val="3"/>
        </dgm:presLayoutVars>
      </dgm:prSet>
      <dgm:spPr/>
      <dgm:t>
        <a:bodyPr/>
        <a:lstStyle/>
        <a:p>
          <a:endParaRPr lang="el-GR"/>
        </a:p>
      </dgm:t>
    </dgm:pt>
    <dgm:pt modelId="{CB7E2E5E-FEA5-4EA6-81EE-F6DC4FD5C178}" type="pres">
      <dgm:prSet presAssocID="{4C0132DC-BF63-475C-923A-8434384E8E98}" presName="rootConnector" presStyleLbl="node2" presStyleIdx="2" presStyleCnt="3"/>
      <dgm:spPr/>
      <dgm:t>
        <a:bodyPr/>
        <a:lstStyle/>
        <a:p>
          <a:endParaRPr lang="el-GR"/>
        </a:p>
      </dgm:t>
    </dgm:pt>
    <dgm:pt modelId="{C6356597-6AF7-4965-A588-23E445F3FF1B}" type="pres">
      <dgm:prSet presAssocID="{4C0132DC-BF63-475C-923A-8434384E8E98}" presName="hierChild4" presStyleCnt="0"/>
      <dgm:spPr/>
      <dgm:t>
        <a:bodyPr/>
        <a:lstStyle/>
        <a:p>
          <a:endParaRPr lang="el-GR"/>
        </a:p>
      </dgm:t>
    </dgm:pt>
    <dgm:pt modelId="{8973D941-D4FC-49B4-A688-028155100701}" type="pres">
      <dgm:prSet presAssocID="{4C0132DC-BF63-475C-923A-8434384E8E98}" presName="hierChild5" presStyleCnt="0"/>
      <dgm:spPr/>
      <dgm:t>
        <a:bodyPr/>
        <a:lstStyle/>
        <a:p>
          <a:endParaRPr lang="el-GR"/>
        </a:p>
      </dgm:t>
    </dgm:pt>
    <dgm:pt modelId="{43DCFCFB-5D67-45AC-BE09-3A5E78CECA42}" type="pres">
      <dgm:prSet presAssocID="{C06EE6BB-6923-4BDB-A49A-C44BB4520DD1}" presName="hierChild3" presStyleCnt="0"/>
      <dgm:spPr/>
      <dgm:t>
        <a:bodyPr/>
        <a:lstStyle/>
        <a:p>
          <a:endParaRPr lang="el-GR"/>
        </a:p>
      </dgm:t>
    </dgm:pt>
    <dgm:pt modelId="{EABB0181-516D-4792-A66E-077C35BF4B59}" type="pres">
      <dgm:prSet presAssocID="{5CA10AA1-87E6-4B41-A338-12B0E761F32D}" presName="hierRoot1" presStyleCnt="0">
        <dgm:presLayoutVars>
          <dgm:hierBranch val="init"/>
        </dgm:presLayoutVars>
      </dgm:prSet>
      <dgm:spPr/>
      <dgm:t>
        <a:bodyPr/>
        <a:lstStyle/>
        <a:p>
          <a:endParaRPr lang="el-GR"/>
        </a:p>
      </dgm:t>
    </dgm:pt>
    <dgm:pt modelId="{8B7D2CC0-6E43-4F29-BC01-EAE96FB93067}" type="pres">
      <dgm:prSet presAssocID="{5CA10AA1-87E6-4B41-A338-12B0E761F32D}" presName="rootComposite1" presStyleCnt="0"/>
      <dgm:spPr/>
      <dgm:t>
        <a:bodyPr/>
        <a:lstStyle/>
        <a:p>
          <a:endParaRPr lang="el-GR"/>
        </a:p>
      </dgm:t>
    </dgm:pt>
    <dgm:pt modelId="{AB6BC7CF-88D5-46E3-8210-0C2F2AE54F23}" type="pres">
      <dgm:prSet presAssocID="{5CA10AA1-87E6-4B41-A338-12B0E761F32D}" presName="rootText1" presStyleLbl="node0" presStyleIdx="1" presStyleCnt="2" custScaleX="92963" custScaleY="42015" custLinFactNeighborX="-134" custLinFactNeighborY="-4509">
        <dgm:presLayoutVars>
          <dgm:chPref val="3"/>
        </dgm:presLayoutVars>
      </dgm:prSet>
      <dgm:spPr/>
      <dgm:t>
        <a:bodyPr/>
        <a:lstStyle/>
        <a:p>
          <a:endParaRPr lang="el-GR"/>
        </a:p>
      </dgm:t>
    </dgm:pt>
    <dgm:pt modelId="{E60DD04E-9D37-485B-8F45-792879E341C5}" type="pres">
      <dgm:prSet presAssocID="{5CA10AA1-87E6-4B41-A338-12B0E761F32D}" presName="rootConnector1" presStyleLbl="node1" presStyleIdx="0" presStyleCnt="0"/>
      <dgm:spPr/>
      <dgm:t>
        <a:bodyPr/>
        <a:lstStyle/>
        <a:p>
          <a:endParaRPr lang="el-GR"/>
        </a:p>
      </dgm:t>
    </dgm:pt>
    <dgm:pt modelId="{9A964840-BB9C-47DD-B025-CDB4BD46A3A5}" type="pres">
      <dgm:prSet presAssocID="{5CA10AA1-87E6-4B41-A338-12B0E761F32D}" presName="hierChild2" presStyleCnt="0"/>
      <dgm:spPr/>
      <dgm:t>
        <a:bodyPr/>
        <a:lstStyle/>
        <a:p>
          <a:endParaRPr lang="el-GR"/>
        </a:p>
      </dgm:t>
    </dgm:pt>
    <dgm:pt modelId="{BF962E2B-2A55-4758-A173-59ABE25F6003}" type="pres">
      <dgm:prSet presAssocID="{5CA10AA1-87E6-4B41-A338-12B0E761F32D}" presName="hierChild3" presStyleCnt="0"/>
      <dgm:spPr/>
      <dgm:t>
        <a:bodyPr/>
        <a:lstStyle/>
        <a:p>
          <a:endParaRPr lang="el-GR"/>
        </a:p>
      </dgm:t>
    </dgm:pt>
  </dgm:ptLst>
  <dgm:cxnLst>
    <dgm:cxn modelId="{BBD466B3-F88F-426D-80E8-ADF982A5458C}" type="presOf" srcId="{BF0A0184-5B6B-4B9A-A43C-42C8FC22D70C}" destId="{34C55D64-0003-4299-9B47-77E317C64482}" srcOrd="0" destOrd="0" presId="urn:microsoft.com/office/officeart/2009/3/layout/HorizontalOrganizationChart"/>
    <dgm:cxn modelId="{13CBFBCF-A70B-487C-B2B7-2001264E5561}" srcId="{C06EE6BB-6923-4BDB-A49A-C44BB4520DD1}" destId="{4C0132DC-BF63-475C-923A-8434384E8E98}" srcOrd="2" destOrd="0" parTransId="{4A0D383D-CFC1-4990-A0E9-7F109C88014E}" sibTransId="{01F14CB2-335F-48D9-89FA-AEE62ED6D9C4}"/>
    <dgm:cxn modelId="{DC3BEE34-6E28-4BFA-9494-51524C079759}" type="presOf" srcId="{5CA10AA1-87E6-4B41-A338-12B0E761F32D}" destId="{AB6BC7CF-88D5-46E3-8210-0C2F2AE54F23}" srcOrd="0" destOrd="0" presId="urn:microsoft.com/office/officeart/2009/3/layout/HorizontalOrganizationChart"/>
    <dgm:cxn modelId="{B4D7409F-584D-4E1F-B680-C5FBA95EFA3C}" type="presOf" srcId="{4C0132DC-BF63-475C-923A-8434384E8E98}" destId="{7B1CBE4B-1143-4B16-AC0C-9E76AD5ADB9B}" srcOrd="0" destOrd="0" presId="urn:microsoft.com/office/officeart/2009/3/layout/HorizontalOrganizationChart"/>
    <dgm:cxn modelId="{3661DD97-42C4-4A5A-A973-A027486E13F6}" srcId="{C06EE6BB-6923-4BDB-A49A-C44BB4520DD1}" destId="{BF0A0184-5B6B-4B9A-A43C-42C8FC22D70C}" srcOrd="0" destOrd="0" parTransId="{43C38E45-9592-48D7-91AE-5528287DB6C2}" sibTransId="{9746A321-8F08-4C2D-A7F3-9709506C40AE}"/>
    <dgm:cxn modelId="{A394805D-841C-425D-A211-8048C12AD276}" type="presOf" srcId="{C06EE6BB-6923-4BDB-A49A-C44BB4520DD1}" destId="{4DADB5EC-97F5-4A63-8E3F-2F39FA3E8C7E}" srcOrd="1" destOrd="0" presId="urn:microsoft.com/office/officeart/2009/3/layout/HorizontalOrganizationChart"/>
    <dgm:cxn modelId="{6CD07CDF-8C48-4652-869C-835597C444F0}" type="presOf" srcId="{4C0132DC-BF63-475C-923A-8434384E8E98}" destId="{CB7E2E5E-FEA5-4EA6-81EE-F6DC4FD5C178}" srcOrd="1" destOrd="0" presId="urn:microsoft.com/office/officeart/2009/3/layout/HorizontalOrganizationChart"/>
    <dgm:cxn modelId="{E2F44527-9E14-4D9C-8C12-7F2A228ADD9D}" srcId="{FAC9F231-0E16-4ECF-AFF9-196186E30E34}" destId="{C06EE6BB-6923-4BDB-A49A-C44BB4520DD1}" srcOrd="0" destOrd="0" parTransId="{72718E08-6943-4A3E-A77B-07006AED1264}" sibTransId="{5CF605C9-F0BF-4F4A-A0B9-D5588B0C3EAC}"/>
    <dgm:cxn modelId="{941B2B58-C378-4DE4-A73C-5579A9C05F60}" type="presOf" srcId="{4A0D383D-CFC1-4990-A0E9-7F109C88014E}" destId="{F6B14C53-D513-4061-A886-A4E115B55876}" srcOrd="0" destOrd="0" presId="urn:microsoft.com/office/officeart/2009/3/layout/HorizontalOrganizationChart"/>
    <dgm:cxn modelId="{5F2CEC43-DF56-464B-A935-76EB211B5523}" type="presOf" srcId="{7228E79A-4052-47E7-BC6F-25F2F1E0FBA7}" destId="{C928551B-355A-43FF-8AC3-3B814ACC49EA}" srcOrd="0" destOrd="0" presId="urn:microsoft.com/office/officeart/2009/3/layout/HorizontalOrganizationChart"/>
    <dgm:cxn modelId="{82B5974C-5921-4F9E-99DF-E8E58DFA8DE7}" type="presOf" srcId="{FAC9F231-0E16-4ECF-AFF9-196186E30E34}" destId="{5B3D0F8B-DE93-4C6B-AC49-B76BF5764366}" srcOrd="0" destOrd="0" presId="urn:microsoft.com/office/officeart/2009/3/layout/HorizontalOrganizationChart"/>
    <dgm:cxn modelId="{EBC47AE7-6503-4D43-A3A9-BE97CA08D59C}" type="presOf" srcId="{52DDC008-4AB2-4C17-8EFA-DB6F9F7E38FC}" destId="{482E2CC3-F232-4021-B69B-CA8BAB0F100C}" srcOrd="0" destOrd="0" presId="urn:microsoft.com/office/officeart/2009/3/layout/HorizontalOrganizationChart"/>
    <dgm:cxn modelId="{612D475F-ED1B-4674-94C9-176710524177}" type="presOf" srcId="{5CA10AA1-87E6-4B41-A338-12B0E761F32D}" destId="{E60DD04E-9D37-485B-8F45-792879E341C5}" srcOrd="1" destOrd="0" presId="urn:microsoft.com/office/officeart/2009/3/layout/HorizontalOrganizationChart"/>
    <dgm:cxn modelId="{582BFF1A-FD8D-40D3-A2E3-05E3C5152EA9}" type="presOf" srcId="{C06EE6BB-6923-4BDB-A49A-C44BB4520DD1}" destId="{05D409A4-8332-4174-A9BE-C9875508CBC5}" srcOrd="0" destOrd="0" presId="urn:microsoft.com/office/officeart/2009/3/layout/HorizontalOrganizationChart"/>
    <dgm:cxn modelId="{FE6E5425-78D6-41EA-BDE7-7551B6A815FE}" type="presOf" srcId="{43C38E45-9592-48D7-91AE-5528287DB6C2}" destId="{53FF7EA9-A3C0-468E-A531-11DB3B3FBE4C}" srcOrd="0" destOrd="0" presId="urn:microsoft.com/office/officeart/2009/3/layout/HorizontalOrganizationChart"/>
    <dgm:cxn modelId="{68C4B9E7-4D36-4B69-88E3-E42BCC14107C}" srcId="{C06EE6BB-6923-4BDB-A49A-C44BB4520DD1}" destId="{7228E79A-4052-47E7-BC6F-25F2F1E0FBA7}" srcOrd="1" destOrd="0" parTransId="{52DDC008-4AB2-4C17-8EFA-DB6F9F7E38FC}" sibTransId="{97E734D5-98CF-4EA0-BC3E-10AE16ACA21B}"/>
    <dgm:cxn modelId="{DBBE54C4-2CC6-4D15-BAEC-683BA5B3413C}" type="presOf" srcId="{7228E79A-4052-47E7-BC6F-25F2F1E0FBA7}" destId="{3AD95B70-51DC-42C3-B3BB-3169DF33E579}" srcOrd="1" destOrd="0" presId="urn:microsoft.com/office/officeart/2009/3/layout/HorizontalOrganizationChart"/>
    <dgm:cxn modelId="{30D75BF6-8CCB-424C-AD5C-AB1D24EAE8FB}" srcId="{FAC9F231-0E16-4ECF-AFF9-196186E30E34}" destId="{5CA10AA1-87E6-4B41-A338-12B0E761F32D}" srcOrd="1" destOrd="0" parTransId="{8D8513F2-15DD-482D-BA8D-114308AF61ED}" sibTransId="{5CB04B97-2FD7-4B6D-BF30-5CB48A1CC820}"/>
    <dgm:cxn modelId="{0C1B4CD4-F211-4B22-843A-144A4C007129}" type="presOf" srcId="{BF0A0184-5B6B-4B9A-A43C-42C8FC22D70C}" destId="{F5907D0F-D562-4BD5-A5D6-B4D5855987C4}" srcOrd="1" destOrd="0" presId="urn:microsoft.com/office/officeart/2009/3/layout/HorizontalOrganizationChart"/>
    <dgm:cxn modelId="{44E89E8B-F96E-4298-B965-8D1215043F38}" type="presParOf" srcId="{5B3D0F8B-DE93-4C6B-AC49-B76BF5764366}" destId="{961795C4-663D-4054-8A9D-86E745859A80}" srcOrd="0" destOrd="0" presId="urn:microsoft.com/office/officeart/2009/3/layout/HorizontalOrganizationChart"/>
    <dgm:cxn modelId="{8FAE0C12-34AC-493D-88C4-A6777083DB96}" type="presParOf" srcId="{961795C4-663D-4054-8A9D-86E745859A80}" destId="{7BAB739A-E9C7-4EDD-80F1-93A1C6496C3C}" srcOrd="0" destOrd="0" presId="urn:microsoft.com/office/officeart/2009/3/layout/HorizontalOrganizationChart"/>
    <dgm:cxn modelId="{61D5DD5C-A6E5-4D74-97D1-7A93B1489886}" type="presParOf" srcId="{7BAB739A-E9C7-4EDD-80F1-93A1C6496C3C}" destId="{05D409A4-8332-4174-A9BE-C9875508CBC5}" srcOrd="0" destOrd="0" presId="urn:microsoft.com/office/officeart/2009/3/layout/HorizontalOrganizationChart"/>
    <dgm:cxn modelId="{884B6927-40AC-4EDE-9FF0-B29B5D38B815}" type="presParOf" srcId="{7BAB739A-E9C7-4EDD-80F1-93A1C6496C3C}" destId="{4DADB5EC-97F5-4A63-8E3F-2F39FA3E8C7E}" srcOrd="1" destOrd="0" presId="urn:microsoft.com/office/officeart/2009/3/layout/HorizontalOrganizationChart"/>
    <dgm:cxn modelId="{1EBAADB8-1DCB-4B55-8276-1FFF414E09A8}" type="presParOf" srcId="{961795C4-663D-4054-8A9D-86E745859A80}" destId="{BE2AAC24-E02C-468B-B1B1-6993778C7FEA}" srcOrd="1" destOrd="0" presId="urn:microsoft.com/office/officeart/2009/3/layout/HorizontalOrganizationChart"/>
    <dgm:cxn modelId="{1CA4E72B-9205-45DC-A0E3-BAE6D8942B21}" type="presParOf" srcId="{BE2AAC24-E02C-468B-B1B1-6993778C7FEA}" destId="{53FF7EA9-A3C0-468E-A531-11DB3B3FBE4C}" srcOrd="0" destOrd="0" presId="urn:microsoft.com/office/officeart/2009/3/layout/HorizontalOrganizationChart"/>
    <dgm:cxn modelId="{BD2BD7B6-5A29-46C5-A1FF-D790A9D8ADB0}" type="presParOf" srcId="{BE2AAC24-E02C-468B-B1B1-6993778C7FEA}" destId="{524F1905-3474-402C-9476-33D46D04BACC}" srcOrd="1" destOrd="0" presId="urn:microsoft.com/office/officeart/2009/3/layout/HorizontalOrganizationChart"/>
    <dgm:cxn modelId="{E2ECC627-277A-4AEC-8B4F-64DE85394B5B}" type="presParOf" srcId="{524F1905-3474-402C-9476-33D46D04BACC}" destId="{7EC3E75C-E49C-4E76-BC05-E56766FAB47F}" srcOrd="0" destOrd="0" presId="urn:microsoft.com/office/officeart/2009/3/layout/HorizontalOrganizationChart"/>
    <dgm:cxn modelId="{5BBCC8AD-778C-49EE-B7E5-2FFBA7FEDC39}" type="presParOf" srcId="{7EC3E75C-E49C-4E76-BC05-E56766FAB47F}" destId="{34C55D64-0003-4299-9B47-77E317C64482}" srcOrd="0" destOrd="0" presId="urn:microsoft.com/office/officeart/2009/3/layout/HorizontalOrganizationChart"/>
    <dgm:cxn modelId="{B643BC1B-D046-474B-B93A-0A125E4DBD6E}" type="presParOf" srcId="{7EC3E75C-E49C-4E76-BC05-E56766FAB47F}" destId="{F5907D0F-D562-4BD5-A5D6-B4D5855987C4}" srcOrd="1" destOrd="0" presId="urn:microsoft.com/office/officeart/2009/3/layout/HorizontalOrganizationChart"/>
    <dgm:cxn modelId="{92937B1A-7F7E-49CE-965C-A09B283CCFAD}" type="presParOf" srcId="{524F1905-3474-402C-9476-33D46D04BACC}" destId="{B81BCF7B-BAF2-4A80-A9C8-BE4F9AA7C464}" srcOrd="1" destOrd="0" presId="urn:microsoft.com/office/officeart/2009/3/layout/HorizontalOrganizationChart"/>
    <dgm:cxn modelId="{C0569109-8752-4E7B-A7C6-1C98661C302E}" type="presParOf" srcId="{524F1905-3474-402C-9476-33D46D04BACC}" destId="{D901051A-802E-41D7-8094-2C4FD00BA971}" srcOrd="2" destOrd="0" presId="urn:microsoft.com/office/officeart/2009/3/layout/HorizontalOrganizationChart"/>
    <dgm:cxn modelId="{12AD7050-C7FC-4227-9BEB-907C53D315FA}" type="presParOf" srcId="{BE2AAC24-E02C-468B-B1B1-6993778C7FEA}" destId="{482E2CC3-F232-4021-B69B-CA8BAB0F100C}" srcOrd="2" destOrd="0" presId="urn:microsoft.com/office/officeart/2009/3/layout/HorizontalOrganizationChart"/>
    <dgm:cxn modelId="{4C286942-9C66-4B5E-BBE0-FF13363B497C}" type="presParOf" srcId="{BE2AAC24-E02C-468B-B1B1-6993778C7FEA}" destId="{F4D1A4B1-5272-4121-90EA-DCD5A8151602}" srcOrd="3" destOrd="0" presId="urn:microsoft.com/office/officeart/2009/3/layout/HorizontalOrganizationChart"/>
    <dgm:cxn modelId="{369544BA-BDC1-44D3-9078-52A4825582BC}" type="presParOf" srcId="{F4D1A4B1-5272-4121-90EA-DCD5A8151602}" destId="{AB9B045F-F867-4A8F-BD26-8BE823338CF0}" srcOrd="0" destOrd="0" presId="urn:microsoft.com/office/officeart/2009/3/layout/HorizontalOrganizationChart"/>
    <dgm:cxn modelId="{9D74E4EA-17E3-4E03-B4DC-2722980C97F8}" type="presParOf" srcId="{AB9B045F-F867-4A8F-BD26-8BE823338CF0}" destId="{C928551B-355A-43FF-8AC3-3B814ACC49EA}" srcOrd="0" destOrd="0" presId="urn:microsoft.com/office/officeart/2009/3/layout/HorizontalOrganizationChart"/>
    <dgm:cxn modelId="{65B5A00D-8865-4DD8-B74E-E3D28F83D1A1}" type="presParOf" srcId="{AB9B045F-F867-4A8F-BD26-8BE823338CF0}" destId="{3AD95B70-51DC-42C3-B3BB-3169DF33E579}" srcOrd="1" destOrd="0" presId="urn:microsoft.com/office/officeart/2009/3/layout/HorizontalOrganizationChart"/>
    <dgm:cxn modelId="{5147E6C0-9419-4A8D-B96B-2466B0A07499}" type="presParOf" srcId="{F4D1A4B1-5272-4121-90EA-DCD5A8151602}" destId="{A54AF425-759C-4456-A284-E88CE72F5074}" srcOrd="1" destOrd="0" presId="urn:microsoft.com/office/officeart/2009/3/layout/HorizontalOrganizationChart"/>
    <dgm:cxn modelId="{737E2596-7397-42F3-A520-779388A84862}" type="presParOf" srcId="{F4D1A4B1-5272-4121-90EA-DCD5A8151602}" destId="{8AC245EB-8DD9-46E2-817D-68EB3B8C237C}" srcOrd="2" destOrd="0" presId="urn:microsoft.com/office/officeart/2009/3/layout/HorizontalOrganizationChart"/>
    <dgm:cxn modelId="{914A2E8A-D4FC-41F0-B353-C40CCA3887A4}" type="presParOf" srcId="{BE2AAC24-E02C-468B-B1B1-6993778C7FEA}" destId="{F6B14C53-D513-4061-A886-A4E115B55876}" srcOrd="4" destOrd="0" presId="urn:microsoft.com/office/officeart/2009/3/layout/HorizontalOrganizationChart"/>
    <dgm:cxn modelId="{D7CD3CEB-B65C-4B7A-905F-1C12155CD97B}" type="presParOf" srcId="{BE2AAC24-E02C-468B-B1B1-6993778C7FEA}" destId="{14AFC5CB-E6D7-4BE7-98FE-19CBAB3E5FF0}" srcOrd="5" destOrd="0" presId="urn:microsoft.com/office/officeart/2009/3/layout/HorizontalOrganizationChart"/>
    <dgm:cxn modelId="{A5A93B3D-C0C6-450D-B150-DFBE8B372016}" type="presParOf" srcId="{14AFC5CB-E6D7-4BE7-98FE-19CBAB3E5FF0}" destId="{CE0CE987-0A30-496B-8C46-00D21DEE6287}" srcOrd="0" destOrd="0" presId="urn:microsoft.com/office/officeart/2009/3/layout/HorizontalOrganizationChart"/>
    <dgm:cxn modelId="{52EBB040-8F8D-424A-B762-1D45446FA45B}" type="presParOf" srcId="{CE0CE987-0A30-496B-8C46-00D21DEE6287}" destId="{7B1CBE4B-1143-4B16-AC0C-9E76AD5ADB9B}" srcOrd="0" destOrd="0" presId="urn:microsoft.com/office/officeart/2009/3/layout/HorizontalOrganizationChart"/>
    <dgm:cxn modelId="{B5AE2372-D0F3-488B-BAE5-F769CAFDC53D}" type="presParOf" srcId="{CE0CE987-0A30-496B-8C46-00D21DEE6287}" destId="{CB7E2E5E-FEA5-4EA6-81EE-F6DC4FD5C178}" srcOrd="1" destOrd="0" presId="urn:microsoft.com/office/officeart/2009/3/layout/HorizontalOrganizationChart"/>
    <dgm:cxn modelId="{1397B0D7-3EB9-4D79-A6EE-34EE3B76D0CE}" type="presParOf" srcId="{14AFC5CB-E6D7-4BE7-98FE-19CBAB3E5FF0}" destId="{C6356597-6AF7-4965-A588-23E445F3FF1B}" srcOrd="1" destOrd="0" presId="urn:microsoft.com/office/officeart/2009/3/layout/HorizontalOrganizationChart"/>
    <dgm:cxn modelId="{6979D82B-129E-473C-866B-F36CE54A96F9}" type="presParOf" srcId="{14AFC5CB-E6D7-4BE7-98FE-19CBAB3E5FF0}" destId="{8973D941-D4FC-49B4-A688-028155100701}" srcOrd="2" destOrd="0" presId="urn:microsoft.com/office/officeart/2009/3/layout/HorizontalOrganizationChart"/>
    <dgm:cxn modelId="{68CBB239-5423-4A84-AB58-3FB46F278680}" type="presParOf" srcId="{961795C4-663D-4054-8A9D-86E745859A80}" destId="{43DCFCFB-5D67-45AC-BE09-3A5E78CECA42}" srcOrd="2" destOrd="0" presId="urn:microsoft.com/office/officeart/2009/3/layout/HorizontalOrganizationChart"/>
    <dgm:cxn modelId="{FB077108-F1EF-48D0-B0DC-B66684B6A083}" type="presParOf" srcId="{5B3D0F8B-DE93-4C6B-AC49-B76BF5764366}" destId="{EABB0181-516D-4792-A66E-077C35BF4B59}" srcOrd="1" destOrd="0" presId="urn:microsoft.com/office/officeart/2009/3/layout/HorizontalOrganizationChart"/>
    <dgm:cxn modelId="{24645B79-D4E8-4F55-8C69-E87966864058}" type="presParOf" srcId="{EABB0181-516D-4792-A66E-077C35BF4B59}" destId="{8B7D2CC0-6E43-4F29-BC01-EAE96FB93067}" srcOrd="0" destOrd="0" presId="urn:microsoft.com/office/officeart/2009/3/layout/HorizontalOrganizationChart"/>
    <dgm:cxn modelId="{908A5167-A09F-45C8-8D7F-27AFBBAE71CE}" type="presParOf" srcId="{8B7D2CC0-6E43-4F29-BC01-EAE96FB93067}" destId="{AB6BC7CF-88D5-46E3-8210-0C2F2AE54F23}" srcOrd="0" destOrd="0" presId="urn:microsoft.com/office/officeart/2009/3/layout/HorizontalOrganizationChart"/>
    <dgm:cxn modelId="{DEE8DD1A-BDBC-43B0-B1DA-35B588E39D07}" type="presParOf" srcId="{8B7D2CC0-6E43-4F29-BC01-EAE96FB93067}" destId="{E60DD04E-9D37-485B-8F45-792879E341C5}" srcOrd="1" destOrd="0" presId="urn:microsoft.com/office/officeart/2009/3/layout/HorizontalOrganizationChart"/>
    <dgm:cxn modelId="{9B22E77F-5437-46BA-AB7C-821CB7BD8A49}" type="presParOf" srcId="{EABB0181-516D-4792-A66E-077C35BF4B59}" destId="{9A964840-BB9C-47DD-B025-CDB4BD46A3A5}" srcOrd="1" destOrd="0" presId="urn:microsoft.com/office/officeart/2009/3/layout/HorizontalOrganizationChart"/>
    <dgm:cxn modelId="{0A6E8899-74B6-4D20-B2CA-6A879ACBFD95}" type="presParOf" srcId="{EABB0181-516D-4792-A66E-077C35BF4B59}" destId="{BF962E2B-2A55-4758-A173-59ABE25F6003}" srcOrd="2" destOrd="0" presId="urn:microsoft.com/office/officeart/2009/3/layout/HorizontalOrganizationChart"/>
  </dgm:cxnLst>
  <dgm:bg>
    <a:blipFill dpi="0" rotWithShape="1">
      <a:blip xmlns:r="http://schemas.openxmlformats.org/officeDocument/2006/relationships" r:embed="rId1">
        <a:alphaModFix amt="8000"/>
      </a:blip>
      <a:srcRect/>
      <a:tile tx="0" ty="0" sx="100000" sy="100000" flip="none" algn="tl"/>
    </a:blipFill>
  </dgm:bg>
  <dgm:whole/>
  <dgm:extLst>
    <a:ext uri="http://schemas.microsoft.com/office/drawing/2008/diagram">
      <dsp:dataModelExt xmlns:dsp="http://schemas.microsoft.com/office/drawing/2008/diagram" relId="rId13"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B3C7A6E9-4FFC-4BBE-83DD-0C07018F1FEF}" type="doc">
      <dgm:prSet loTypeId="urn:microsoft.com/office/officeart/2009/layout/CircleArrowProcess" loCatId="process" qsTypeId="urn:microsoft.com/office/officeart/2005/8/quickstyle/simple1" qsCatId="simple" csTypeId="urn:microsoft.com/office/officeart/2005/8/colors/colorful1#2" csCatId="colorful" phldr="1"/>
      <dgm:spPr/>
      <dgm:t>
        <a:bodyPr/>
        <a:lstStyle/>
        <a:p>
          <a:endParaRPr lang="el-GR"/>
        </a:p>
      </dgm:t>
    </dgm:pt>
    <dgm:pt modelId="{23473649-EDD9-4876-973B-54AEAAF238E4}">
      <dgm:prSet phldrT="[Κείμενο]" custT="1"/>
      <dgm:spPr/>
      <dgm:t>
        <a:bodyPr/>
        <a:lstStyle/>
        <a:p>
          <a:pPr>
            <a:lnSpc>
              <a:spcPct val="150000"/>
            </a:lnSpc>
          </a:pPr>
          <a:r>
            <a:rPr lang="el-GR" sz="2400" b="1" dirty="0" smtClean="0">
              <a:solidFill>
                <a:schemeClr val="accent3">
                  <a:lumMod val="75000"/>
                </a:schemeClr>
              </a:solidFill>
              <a:effectLst/>
            </a:rPr>
            <a:t>Α. Μελέτες περίπτωσης (</a:t>
          </a:r>
          <a:r>
            <a:rPr lang="en-US" sz="2400" b="1" dirty="0" smtClean="0">
              <a:solidFill>
                <a:schemeClr val="accent3">
                  <a:lumMod val="75000"/>
                </a:schemeClr>
              </a:solidFill>
              <a:effectLst/>
            </a:rPr>
            <a:t>Case study)</a:t>
          </a:r>
          <a:endParaRPr lang="el-GR" sz="2400" b="1" dirty="0" smtClean="0">
            <a:solidFill>
              <a:schemeClr val="accent3">
                <a:lumMod val="75000"/>
              </a:schemeClr>
            </a:solidFill>
            <a:effectLst/>
          </a:endParaRPr>
        </a:p>
        <a:p>
          <a:pPr>
            <a:lnSpc>
              <a:spcPct val="90000"/>
            </a:lnSpc>
          </a:pPr>
          <a:endParaRPr lang="en-US" sz="2400" b="1" dirty="0" smtClean="0">
            <a:solidFill>
              <a:schemeClr val="accent3">
                <a:lumMod val="75000"/>
              </a:schemeClr>
            </a:solidFill>
            <a:effectLst/>
          </a:endParaRPr>
        </a:p>
        <a:p>
          <a:pPr>
            <a:lnSpc>
              <a:spcPct val="90000"/>
            </a:lnSpc>
          </a:pPr>
          <a:endParaRPr lang="el-GR" sz="2400" dirty="0">
            <a:effectLst/>
          </a:endParaRPr>
        </a:p>
      </dgm:t>
    </dgm:pt>
    <dgm:pt modelId="{8D1CAFA5-26BD-4FB2-BF45-A8D28AD0D25F}" type="parTrans" cxnId="{FC3A1F5C-4635-4D26-BC06-453DFA596967}">
      <dgm:prSet/>
      <dgm:spPr/>
      <dgm:t>
        <a:bodyPr/>
        <a:lstStyle/>
        <a:p>
          <a:endParaRPr lang="el-GR">
            <a:effectLst/>
          </a:endParaRPr>
        </a:p>
      </dgm:t>
    </dgm:pt>
    <dgm:pt modelId="{6FA86E8E-1D38-4B76-96E8-AB585596332E}" type="sibTrans" cxnId="{FC3A1F5C-4635-4D26-BC06-453DFA596967}">
      <dgm:prSet/>
      <dgm:spPr/>
      <dgm:t>
        <a:bodyPr/>
        <a:lstStyle/>
        <a:p>
          <a:endParaRPr lang="el-GR">
            <a:effectLst/>
          </a:endParaRPr>
        </a:p>
      </dgm:t>
    </dgm:pt>
    <dgm:pt modelId="{ECFFA274-DFA2-4479-9386-196381DE967A}">
      <dgm:prSet phldrT="[Κείμενο]" custT="1"/>
      <dgm:spPr/>
      <dgm:t>
        <a:bodyPr/>
        <a:lstStyle/>
        <a:p>
          <a:r>
            <a:rPr lang="el-GR" sz="2400" b="1" dirty="0" smtClean="0">
              <a:solidFill>
                <a:schemeClr val="accent3">
                  <a:lumMod val="75000"/>
                </a:schemeClr>
              </a:solidFill>
              <a:effectLst/>
            </a:rPr>
            <a:t>Β. Ασκήσεις ανάληψης ρόλων</a:t>
          </a:r>
          <a:r>
            <a:rPr lang="en-US" sz="2400" b="1" dirty="0" smtClean="0">
              <a:solidFill>
                <a:schemeClr val="accent3">
                  <a:lumMod val="75000"/>
                </a:schemeClr>
              </a:solidFill>
              <a:effectLst/>
            </a:rPr>
            <a:t> (Role playing)</a:t>
          </a:r>
          <a:endParaRPr lang="el-GR" sz="2400" b="1" dirty="0" smtClean="0">
            <a:solidFill>
              <a:schemeClr val="accent3">
                <a:lumMod val="75000"/>
              </a:schemeClr>
            </a:solidFill>
            <a:effectLst/>
          </a:endParaRPr>
        </a:p>
        <a:p>
          <a:endParaRPr lang="el-GR" sz="2400" dirty="0">
            <a:effectLst/>
          </a:endParaRPr>
        </a:p>
      </dgm:t>
    </dgm:pt>
    <dgm:pt modelId="{30438089-2A6C-466E-8535-945360FB6159}" type="parTrans" cxnId="{CE0AFF94-BB8F-40D9-8CFF-4270DAFA7AD5}">
      <dgm:prSet/>
      <dgm:spPr/>
      <dgm:t>
        <a:bodyPr/>
        <a:lstStyle/>
        <a:p>
          <a:endParaRPr lang="el-GR">
            <a:effectLst/>
          </a:endParaRPr>
        </a:p>
      </dgm:t>
    </dgm:pt>
    <dgm:pt modelId="{E2476791-C324-49A0-BF38-E214E6888C14}" type="sibTrans" cxnId="{CE0AFF94-BB8F-40D9-8CFF-4270DAFA7AD5}">
      <dgm:prSet/>
      <dgm:spPr/>
      <dgm:t>
        <a:bodyPr/>
        <a:lstStyle/>
        <a:p>
          <a:endParaRPr lang="el-GR">
            <a:effectLst/>
          </a:endParaRPr>
        </a:p>
      </dgm:t>
    </dgm:pt>
    <dgm:pt modelId="{CAD6EB6A-CC1C-4BAD-94D6-6AFC6A0BEE85}">
      <dgm:prSet phldrT="[Κείμενο]" custT="1"/>
      <dgm:spPr/>
      <dgm:t>
        <a:bodyPr/>
        <a:lstStyle/>
        <a:p>
          <a:r>
            <a:rPr lang="el-GR" sz="2400" b="1" dirty="0" smtClean="0">
              <a:solidFill>
                <a:schemeClr val="accent3">
                  <a:lumMod val="75000"/>
                </a:schemeClr>
              </a:solidFill>
              <a:effectLst/>
            </a:rPr>
            <a:t>Γ. Σύνθεση &amp; λύση προβλημάτων</a:t>
          </a:r>
        </a:p>
        <a:p>
          <a:endParaRPr lang="en-US" sz="2400" b="1" dirty="0" smtClean="0">
            <a:solidFill>
              <a:schemeClr val="accent3">
                <a:lumMod val="75000"/>
              </a:schemeClr>
            </a:solidFill>
            <a:effectLst/>
          </a:endParaRPr>
        </a:p>
        <a:p>
          <a:pPr>
            <a:lnSpc>
              <a:spcPct val="100000"/>
            </a:lnSpc>
          </a:pPr>
          <a:r>
            <a:rPr lang="en-US" sz="2400" b="1" dirty="0" smtClean="0">
              <a:solidFill>
                <a:schemeClr val="accent3">
                  <a:lumMod val="75000"/>
                </a:schemeClr>
              </a:solidFill>
              <a:effectLst/>
            </a:rPr>
            <a:t>			</a:t>
          </a:r>
          <a:endParaRPr lang="el-GR" sz="1600" dirty="0">
            <a:effectLst/>
          </a:endParaRPr>
        </a:p>
      </dgm:t>
    </dgm:pt>
    <dgm:pt modelId="{B88B5BD3-E286-4EA2-8A10-530F317B7F36}" type="parTrans" cxnId="{64AC7C82-4794-4DCC-837B-D1B07C258006}">
      <dgm:prSet/>
      <dgm:spPr/>
      <dgm:t>
        <a:bodyPr/>
        <a:lstStyle/>
        <a:p>
          <a:endParaRPr lang="el-GR">
            <a:effectLst/>
          </a:endParaRPr>
        </a:p>
      </dgm:t>
    </dgm:pt>
    <dgm:pt modelId="{D6BBE868-8FFE-4323-9749-C92DFC2B84A2}" type="sibTrans" cxnId="{64AC7C82-4794-4DCC-837B-D1B07C258006}">
      <dgm:prSet/>
      <dgm:spPr/>
      <dgm:t>
        <a:bodyPr/>
        <a:lstStyle/>
        <a:p>
          <a:endParaRPr lang="el-GR">
            <a:effectLst/>
          </a:endParaRPr>
        </a:p>
      </dgm:t>
    </dgm:pt>
    <dgm:pt modelId="{4111583D-29CE-4AEF-A951-EADC11930526}">
      <dgm:prSet custT="1"/>
      <dgm:spPr/>
      <dgm:t>
        <a:bodyPr/>
        <a:lstStyle/>
        <a:p>
          <a:r>
            <a:rPr lang="el-GR" sz="2400" b="1" dirty="0" smtClean="0">
              <a:solidFill>
                <a:schemeClr val="accent3">
                  <a:lumMod val="75000"/>
                </a:schemeClr>
              </a:solidFill>
              <a:effectLst/>
            </a:rPr>
            <a:t>Δ. Δραστηριότητες βασισμένες σε προβλήματα</a:t>
          </a:r>
          <a:r>
            <a:rPr lang="en-US" sz="2400" b="1" dirty="0" smtClean="0">
              <a:solidFill>
                <a:schemeClr val="accent3">
                  <a:lumMod val="75000"/>
                </a:schemeClr>
              </a:solidFill>
              <a:effectLst/>
            </a:rPr>
            <a:t> (Problem solving))</a:t>
          </a:r>
          <a:endParaRPr lang="el-GR" sz="2400" b="1" dirty="0" smtClean="0">
            <a:solidFill>
              <a:schemeClr val="accent3">
                <a:lumMod val="75000"/>
              </a:schemeClr>
            </a:solidFill>
            <a:effectLst/>
          </a:endParaRPr>
        </a:p>
        <a:p>
          <a:endParaRPr lang="en-US" sz="2400" b="1" dirty="0">
            <a:solidFill>
              <a:schemeClr val="accent3">
                <a:lumMod val="75000"/>
              </a:schemeClr>
            </a:solidFill>
            <a:effectLst/>
          </a:endParaRPr>
        </a:p>
      </dgm:t>
    </dgm:pt>
    <dgm:pt modelId="{012C0488-4518-4FD2-9800-5401E2A1219A}" type="sibTrans" cxnId="{415B9266-792C-4446-B428-951E1D1331C6}">
      <dgm:prSet/>
      <dgm:spPr/>
      <dgm:t>
        <a:bodyPr/>
        <a:lstStyle/>
        <a:p>
          <a:endParaRPr lang="en-US">
            <a:effectLst/>
          </a:endParaRPr>
        </a:p>
      </dgm:t>
    </dgm:pt>
    <dgm:pt modelId="{55377275-E9B7-430E-92CB-724E77F8DE89}" type="parTrans" cxnId="{415B9266-792C-4446-B428-951E1D1331C6}">
      <dgm:prSet/>
      <dgm:spPr/>
      <dgm:t>
        <a:bodyPr/>
        <a:lstStyle/>
        <a:p>
          <a:endParaRPr lang="en-US">
            <a:effectLst/>
          </a:endParaRPr>
        </a:p>
      </dgm:t>
    </dgm:pt>
    <dgm:pt modelId="{08472C00-9EB5-4500-A4B7-E3EAF5CC58DF}">
      <dgm:prSet custT="1"/>
      <dgm:spPr/>
      <dgm:t>
        <a:bodyPr/>
        <a:lstStyle/>
        <a:p>
          <a:r>
            <a:rPr lang="el-GR" sz="2400" b="1" dirty="0" smtClean="0">
              <a:solidFill>
                <a:schemeClr val="accent3">
                  <a:lumMod val="75000"/>
                </a:schemeClr>
              </a:solidFill>
              <a:effectLst/>
            </a:rPr>
            <a:t>Ε. Συμμετοχή σε εικονικές ή μη κοινότητες</a:t>
          </a:r>
          <a:r>
            <a:rPr lang="en-US" sz="2400" b="1" dirty="0" smtClean="0">
              <a:solidFill>
                <a:schemeClr val="accent3">
                  <a:lumMod val="75000"/>
                </a:schemeClr>
              </a:solidFill>
              <a:effectLst/>
            </a:rPr>
            <a:t> (Communities learning)</a:t>
          </a:r>
          <a:endParaRPr lang="el-GR" sz="2400" b="1" dirty="0" smtClean="0">
            <a:solidFill>
              <a:schemeClr val="accent3">
                <a:lumMod val="75000"/>
              </a:schemeClr>
            </a:solidFill>
            <a:effectLst/>
          </a:endParaRPr>
        </a:p>
        <a:p>
          <a:endParaRPr lang="en-US" sz="800" b="1" dirty="0">
            <a:solidFill>
              <a:schemeClr val="accent3">
                <a:lumMod val="75000"/>
              </a:schemeClr>
            </a:solidFill>
            <a:effectLst/>
          </a:endParaRPr>
        </a:p>
      </dgm:t>
    </dgm:pt>
    <dgm:pt modelId="{ACADB2B3-1CF5-4F46-A515-64E9420CF6E9}" type="parTrans" cxnId="{DEE138D2-1C90-450B-AD0E-1CD8F1C72005}">
      <dgm:prSet/>
      <dgm:spPr/>
      <dgm:t>
        <a:bodyPr/>
        <a:lstStyle/>
        <a:p>
          <a:endParaRPr lang="en-US">
            <a:effectLst/>
          </a:endParaRPr>
        </a:p>
      </dgm:t>
    </dgm:pt>
    <dgm:pt modelId="{B1458406-DC80-42D9-868D-5832CFE5D5E3}" type="sibTrans" cxnId="{DEE138D2-1C90-450B-AD0E-1CD8F1C72005}">
      <dgm:prSet/>
      <dgm:spPr/>
      <dgm:t>
        <a:bodyPr/>
        <a:lstStyle/>
        <a:p>
          <a:endParaRPr lang="en-US">
            <a:effectLst/>
          </a:endParaRPr>
        </a:p>
      </dgm:t>
    </dgm:pt>
    <dgm:pt modelId="{6D424F8A-9272-49E2-8F4D-190F84324B07}" type="pres">
      <dgm:prSet presAssocID="{B3C7A6E9-4FFC-4BBE-83DD-0C07018F1FEF}" presName="Name0" presStyleCnt="0">
        <dgm:presLayoutVars>
          <dgm:chMax val="7"/>
          <dgm:chPref val="7"/>
          <dgm:dir/>
          <dgm:animLvl val="lvl"/>
        </dgm:presLayoutVars>
      </dgm:prSet>
      <dgm:spPr/>
      <dgm:t>
        <a:bodyPr/>
        <a:lstStyle/>
        <a:p>
          <a:endParaRPr lang="el-GR"/>
        </a:p>
      </dgm:t>
    </dgm:pt>
    <dgm:pt modelId="{54BB9C61-B640-4B0D-A900-80C7B1A28025}" type="pres">
      <dgm:prSet presAssocID="{23473649-EDD9-4876-973B-54AEAAF238E4}" presName="Accent1" presStyleCnt="0"/>
      <dgm:spPr/>
    </dgm:pt>
    <dgm:pt modelId="{C3643E3F-208C-4951-9F0B-DF076B6610C8}" type="pres">
      <dgm:prSet presAssocID="{23473649-EDD9-4876-973B-54AEAAF238E4}" presName="Accent" presStyleLbl="node1" presStyleIdx="0" presStyleCnt="5" custScaleX="302780" custScaleY="66502" custLinFactNeighborX="3942" custLinFactNeighborY="-12488"/>
      <dgm:spPr/>
    </dgm:pt>
    <dgm:pt modelId="{AEECBF6B-8D46-4E93-88BB-C7DA8DE46313}" type="pres">
      <dgm:prSet presAssocID="{23473649-EDD9-4876-973B-54AEAAF238E4}" presName="Parent1" presStyleLbl="revTx" presStyleIdx="0" presStyleCnt="5" custScaleX="501784" custScaleY="118552" custLinFactNeighborX="10142" custLinFactNeighborY="21021">
        <dgm:presLayoutVars>
          <dgm:chMax val="1"/>
          <dgm:chPref val="1"/>
          <dgm:bulletEnabled val="1"/>
        </dgm:presLayoutVars>
      </dgm:prSet>
      <dgm:spPr/>
      <dgm:t>
        <a:bodyPr/>
        <a:lstStyle/>
        <a:p>
          <a:endParaRPr lang="el-GR"/>
        </a:p>
      </dgm:t>
    </dgm:pt>
    <dgm:pt modelId="{C9D89100-4B92-4881-96D0-6B17C2A890E5}" type="pres">
      <dgm:prSet presAssocID="{ECFFA274-DFA2-4479-9386-196381DE967A}" presName="Accent2" presStyleCnt="0"/>
      <dgm:spPr/>
    </dgm:pt>
    <dgm:pt modelId="{A9847E7B-A8BA-4B0B-B7DC-352F021E313B}" type="pres">
      <dgm:prSet presAssocID="{ECFFA274-DFA2-4479-9386-196381DE967A}" presName="Accent" presStyleLbl="node1" presStyleIdx="1" presStyleCnt="5" custScaleX="326352" custScaleY="59913" custLinFactNeighborX="7944" custLinFactNeighborY="-27500"/>
      <dgm:spPr/>
    </dgm:pt>
    <dgm:pt modelId="{66B88958-ABA0-42F0-B6B2-EEF0CFF1E940}" type="pres">
      <dgm:prSet presAssocID="{ECFFA274-DFA2-4479-9386-196381DE967A}" presName="Parent2" presStyleLbl="revTx" presStyleIdx="1" presStyleCnt="5" custScaleX="615669" custLinFactNeighborX="56992" custLinFactNeighborY="-35230">
        <dgm:presLayoutVars>
          <dgm:chMax val="1"/>
          <dgm:chPref val="1"/>
          <dgm:bulletEnabled val="1"/>
        </dgm:presLayoutVars>
      </dgm:prSet>
      <dgm:spPr/>
      <dgm:t>
        <a:bodyPr/>
        <a:lstStyle/>
        <a:p>
          <a:endParaRPr lang="el-GR"/>
        </a:p>
      </dgm:t>
    </dgm:pt>
    <dgm:pt modelId="{E5A9544A-6682-4C74-B839-9C733B566988}" type="pres">
      <dgm:prSet presAssocID="{CAD6EB6A-CC1C-4BAD-94D6-6AFC6A0BEE85}" presName="Accent3" presStyleCnt="0"/>
      <dgm:spPr/>
    </dgm:pt>
    <dgm:pt modelId="{47BC392A-6C19-48D4-8BAB-E145BC41E27E}" type="pres">
      <dgm:prSet presAssocID="{CAD6EB6A-CC1C-4BAD-94D6-6AFC6A0BEE85}" presName="Accent" presStyleLbl="node1" presStyleIdx="2" presStyleCnt="5" custScaleX="282253" custScaleY="68018" custLinFactNeighborX="8067" custLinFactNeighborY="-37832"/>
      <dgm:spPr/>
    </dgm:pt>
    <dgm:pt modelId="{62DFCFE1-05E6-49D1-8F70-7F20370B4F85}" type="pres">
      <dgm:prSet presAssocID="{CAD6EB6A-CC1C-4BAD-94D6-6AFC6A0BEE85}" presName="Parent3" presStyleLbl="revTx" presStyleIdx="2" presStyleCnt="5" custScaleX="475807" custLinFactNeighborX="-17025" custLinFactNeighborY="-36370">
        <dgm:presLayoutVars>
          <dgm:chMax val="1"/>
          <dgm:chPref val="1"/>
          <dgm:bulletEnabled val="1"/>
        </dgm:presLayoutVars>
      </dgm:prSet>
      <dgm:spPr/>
      <dgm:t>
        <a:bodyPr/>
        <a:lstStyle/>
        <a:p>
          <a:endParaRPr lang="el-GR"/>
        </a:p>
      </dgm:t>
    </dgm:pt>
    <dgm:pt modelId="{1B955D60-7B16-4110-A0FC-09DA487E9C27}" type="pres">
      <dgm:prSet presAssocID="{4111583D-29CE-4AEF-A951-EADC11930526}" presName="Accent4" presStyleCnt="0"/>
      <dgm:spPr/>
    </dgm:pt>
    <dgm:pt modelId="{D6227A19-F988-427D-B374-57D38BA3E165}" type="pres">
      <dgm:prSet presAssocID="{4111583D-29CE-4AEF-A951-EADC11930526}" presName="Accent" presStyleLbl="node1" presStyleIdx="3" presStyleCnt="5" custScaleX="333821" custScaleY="74867" custLinFactNeighborX="9383" custLinFactNeighborY="-45796"/>
      <dgm:spPr/>
    </dgm:pt>
    <dgm:pt modelId="{6AB13940-7F29-4A39-AC09-9A903B3F92C6}" type="pres">
      <dgm:prSet presAssocID="{4111583D-29CE-4AEF-A951-EADC11930526}" presName="Parent4" presStyleLbl="revTx" presStyleIdx="3" presStyleCnt="5" custScaleX="586785" custLinFactY="-19719" custLinFactNeighborX="28510" custLinFactNeighborY="-100000">
        <dgm:presLayoutVars>
          <dgm:chMax val="1"/>
          <dgm:chPref val="1"/>
          <dgm:bulletEnabled val="1"/>
        </dgm:presLayoutVars>
      </dgm:prSet>
      <dgm:spPr/>
      <dgm:t>
        <a:bodyPr/>
        <a:lstStyle/>
        <a:p>
          <a:endParaRPr lang="en-US"/>
        </a:p>
      </dgm:t>
    </dgm:pt>
    <dgm:pt modelId="{8EF7A432-D792-4B3B-8845-CFD9B446892B}" type="pres">
      <dgm:prSet presAssocID="{08472C00-9EB5-4500-A4B7-E3EAF5CC58DF}" presName="Accent5" presStyleCnt="0"/>
      <dgm:spPr/>
    </dgm:pt>
    <dgm:pt modelId="{D12EDE9F-CB5D-49BC-9269-E46E594A21C7}" type="pres">
      <dgm:prSet presAssocID="{08472C00-9EB5-4500-A4B7-E3EAF5CC58DF}" presName="Accent" presStyleLbl="node1" presStyleIdx="4" presStyleCnt="5" custScaleX="347610" custScaleY="103151" custLinFactNeighborX="27496" custLinFactNeighborY="-45266"/>
      <dgm:spPr/>
    </dgm:pt>
    <dgm:pt modelId="{B013C166-51E1-42D5-93F1-1783414BB7D1}" type="pres">
      <dgm:prSet presAssocID="{08472C00-9EB5-4500-A4B7-E3EAF5CC58DF}" presName="Parent5" presStyleLbl="revTx" presStyleIdx="4" presStyleCnt="5" custScaleX="545925" custLinFactY="-32170" custLinFactNeighborX="22018" custLinFactNeighborY="-100000">
        <dgm:presLayoutVars>
          <dgm:chMax val="1"/>
          <dgm:chPref val="1"/>
          <dgm:bulletEnabled val="1"/>
        </dgm:presLayoutVars>
      </dgm:prSet>
      <dgm:spPr/>
      <dgm:t>
        <a:bodyPr/>
        <a:lstStyle/>
        <a:p>
          <a:endParaRPr lang="en-US"/>
        </a:p>
      </dgm:t>
    </dgm:pt>
  </dgm:ptLst>
  <dgm:cxnLst>
    <dgm:cxn modelId="{415B9266-792C-4446-B428-951E1D1331C6}" srcId="{B3C7A6E9-4FFC-4BBE-83DD-0C07018F1FEF}" destId="{4111583D-29CE-4AEF-A951-EADC11930526}" srcOrd="3" destOrd="0" parTransId="{55377275-E9B7-430E-92CB-724E77F8DE89}" sibTransId="{012C0488-4518-4FD2-9800-5401E2A1219A}"/>
    <dgm:cxn modelId="{CE0AFF94-BB8F-40D9-8CFF-4270DAFA7AD5}" srcId="{B3C7A6E9-4FFC-4BBE-83DD-0C07018F1FEF}" destId="{ECFFA274-DFA2-4479-9386-196381DE967A}" srcOrd="1" destOrd="0" parTransId="{30438089-2A6C-466E-8535-945360FB6159}" sibTransId="{E2476791-C324-49A0-BF38-E214E6888C14}"/>
    <dgm:cxn modelId="{FB21916C-0898-4AAB-A845-2FCFC8A45B9C}" type="presOf" srcId="{4111583D-29CE-4AEF-A951-EADC11930526}" destId="{6AB13940-7F29-4A39-AC09-9A903B3F92C6}" srcOrd="0" destOrd="0" presId="urn:microsoft.com/office/officeart/2009/layout/CircleArrowProcess"/>
    <dgm:cxn modelId="{E8BD83D4-0AF3-4DF3-8BE8-8DC3F991C568}" type="presOf" srcId="{CAD6EB6A-CC1C-4BAD-94D6-6AFC6A0BEE85}" destId="{62DFCFE1-05E6-49D1-8F70-7F20370B4F85}" srcOrd="0" destOrd="0" presId="urn:microsoft.com/office/officeart/2009/layout/CircleArrowProcess"/>
    <dgm:cxn modelId="{1B228164-C06F-4A37-9375-A9BB852750C3}" type="presOf" srcId="{B3C7A6E9-4FFC-4BBE-83DD-0C07018F1FEF}" destId="{6D424F8A-9272-49E2-8F4D-190F84324B07}" srcOrd="0" destOrd="0" presId="urn:microsoft.com/office/officeart/2009/layout/CircleArrowProcess"/>
    <dgm:cxn modelId="{DF5BF657-A81E-401C-B8D9-EA56E52B7F57}" type="presOf" srcId="{ECFFA274-DFA2-4479-9386-196381DE967A}" destId="{66B88958-ABA0-42F0-B6B2-EEF0CFF1E940}" srcOrd="0" destOrd="0" presId="urn:microsoft.com/office/officeart/2009/layout/CircleArrowProcess"/>
    <dgm:cxn modelId="{F2DA4952-AEDA-45CB-8ECF-6A0CD5AF65D3}" type="presOf" srcId="{08472C00-9EB5-4500-A4B7-E3EAF5CC58DF}" destId="{B013C166-51E1-42D5-93F1-1783414BB7D1}" srcOrd="0" destOrd="0" presId="urn:microsoft.com/office/officeart/2009/layout/CircleArrowProcess"/>
    <dgm:cxn modelId="{959AF653-B135-4790-9792-7F74043AB94E}" type="presOf" srcId="{23473649-EDD9-4876-973B-54AEAAF238E4}" destId="{AEECBF6B-8D46-4E93-88BB-C7DA8DE46313}" srcOrd="0" destOrd="0" presId="urn:microsoft.com/office/officeart/2009/layout/CircleArrowProcess"/>
    <dgm:cxn modelId="{DEE138D2-1C90-450B-AD0E-1CD8F1C72005}" srcId="{B3C7A6E9-4FFC-4BBE-83DD-0C07018F1FEF}" destId="{08472C00-9EB5-4500-A4B7-E3EAF5CC58DF}" srcOrd="4" destOrd="0" parTransId="{ACADB2B3-1CF5-4F46-A515-64E9420CF6E9}" sibTransId="{B1458406-DC80-42D9-868D-5832CFE5D5E3}"/>
    <dgm:cxn modelId="{64AC7C82-4794-4DCC-837B-D1B07C258006}" srcId="{B3C7A6E9-4FFC-4BBE-83DD-0C07018F1FEF}" destId="{CAD6EB6A-CC1C-4BAD-94D6-6AFC6A0BEE85}" srcOrd="2" destOrd="0" parTransId="{B88B5BD3-E286-4EA2-8A10-530F317B7F36}" sibTransId="{D6BBE868-8FFE-4323-9749-C92DFC2B84A2}"/>
    <dgm:cxn modelId="{FC3A1F5C-4635-4D26-BC06-453DFA596967}" srcId="{B3C7A6E9-4FFC-4BBE-83DD-0C07018F1FEF}" destId="{23473649-EDD9-4876-973B-54AEAAF238E4}" srcOrd="0" destOrd="0" parTransId="{8D1CAFA5-26BD-4FB2-BF45-A8D28AD0D25F}" sibTransId="{6FA86E8E-1D38-4B76-96E8-AB585596332E}"/>
    <dgm:cxn modelId="{2C32B8D1-1AA9-43F4-B25F-C10EB880B618}" type="presParOf" srcId="{6D424F8A-9272-49E2-8F4D-190F84324B07}" destId="{54BB9C61-B640-4B0D-A900-80C7B1A28025}" srcOrd="0" destOrd="0" presId="urn:microsoft.com/office/officeart/2009/layout/CircleArrowProcess"/>
    <dgm:cxn modelId="{44B8C5D3-8125-4005-9928-A17D2EF5DEB7}" type="presParOf" srcId="{54BB9C61-B640-4B0D-A900-80C7B1A28025}" destId="{C3643E3F-208C-4951-9F0B-DF076B6610C8}" srcOrd="0" destOrd="0" presId="urn:microsoft.com/office/officeart/2009/layout/CircleArrowProcess"/>
    <dgm:cxn modelId="{7871ABE6-0607-428E-BD25-1EF77F848043}" type="presParOf" srcId="{6D424F8A-9272-49E2-8F4D-190F84324B07}" destId="{AEECBF6B-8D46-4E93-88BB-C7DA8DE46313}" srcOrd="1" destOrd="0" presId="urn:microsoft.com/office/officeart/2009/layout/CircleArrowProcess"/>
    <dgm:cxn modelId="{47DA8D71-8389-45C6-ABA6-C5B308C1F07E}" type="presParOf" srcId="{6D424F8A-9272-49E2-8F4D-190F84324B07}" destId="{C9D89100-4B92-4881-96D0-6B17C2A890E5}" srcOrd="2" destOrd="0" presId="urn:microsoft.com/office/officeart/2009/layout/CircleArrowProcess"/>
    <dgm:cxn modelId="{260E5171-C192-4DD0-8A45-77977A8C2A4C}" type="presParOf" srcId="{C9D89100-4B92-4881-96D0-6B17C2A890E5}" destId="{A9847E7B-A8BA-4B0B-B7DC-352F021E313B}" srcOrd="0" destOrd="0" presId="urn:microsoft.com/office/officeart/2009/layout/CircleArrowProcess"/>
    <dgm:cxn modelId="{8FEC0393-EA2E-4FE5-9E96-BF5EA2D33E6A}" type="presParOf" srcId="{6D424F8A-9272-49E2-8F4D-190F84324B07}" destId="{66B88958-ABA0-42F0-B6B2-EEF0CFF1E940}" srcOrd="3" destOrd="0" presId="urn:microsoft.com/office/officeart/2009/layout/CircleArrowProcess"/>
    <dgm:cxn modelId="{62A05782-6FF1-4DB6-9FF4-7270737270F5}" type="presParOf" srcId="{6D424F8A-9272-49E2-8F4D-190F84324B07}" destId="{E5A9544A-6682-4C74-B839-9C733B566988}" srcOrd="4" destOrd="0" presId="urn:microsoft.com/office/officeart/2009/layout/CircleArrowProcess"/>
    <dgm:cxn modelId="{48C5446D-7E7E-45B1-8068-6ABF3A2BF9B9}" type="presParOf" srcId="{E5A9544A-6682-4C74-B839-9C733B566988}" destId="{47BC392A-6C19-48D4-8BAB-E145BC41E27E}" srcOrd="0" destOrd="0" presId="urn:microsoft.com/office/officeart/2009/layout/CircleArrowProcess"/>
    <dgm:cxn modelId="{D82DC300-BC5A-40FC-9CCD-A01784907096}" type="presParOf" srcId="{6D424F8A-9272-49E2-8F4D-190F84324B07}" destId="{62DFCFE1-05E6-49D1-8F70-7F20370B4F85}" srcOrd="5" destOrd="0" presId="urn:microsoft.com/office/officeart/2009/layout/CircleArrowProcess"/>
    <dgm:cxn modelId="{92C93C2B-77CF-4341-8565-E02225CEE103}" type="presParOf" srcId="{6D424F8A-9272-49E2-8F4D-190F84324B07}" destId="{1B955D60-7B16-4110-A0FC-09DA487E9C27}" srcOrd="6" destOrd="0" presId="urn:microsoft.com/office/officeart/2009/layout/CircleArrowProcess"/>
    <dgm:cxn modelId="{AF0AB063-26A5-40B7-BBAD-5219E045AD03}" type="presParOf" srcId="{1B955D60-7B16-4110-A0FC-09DA487E9C27}" destId="{D6227A19-F988-427D-B374-57D38BA3E165}" srcOrd="0" destOrd="0" presId="urn:microsoft.com/office/officeart/2009/layout/CircleArrowProcess"/>
    <dgm:cxn modelId="{C5F4CEA5-79AA-4DC3-A8EE-35CFBD6F8E9A}" type="presParOf" srcId="{6D424F8A-9272-49E2-8F4D-190F84324B07}" destId="{6AB13940-7F29-4A39-AC09-9A903B3F92C6}" srcOrd="7" destOrd="0" presId="urn:microsoft.com/office/officeart/2009/layout/CircleArrowProcess"/>
    <dgm:cxn modelId="{8C493945-67F3-49B9-879E-077CE6069CB7}" type="presParOf" srcId="{6D424F8A-9272-49E2-8F4D-190F84324B07}" destId="{8EF7A432-D792-4B3B-8845-CFD9B446892B}" srcOrd="8" destOrd="0" presId="urn:microsoft.com/office/officeart/2009/layout/CircleArrowProcess"/>
    <dgm:cxn modelId="{92F30CA5-0B4C-4986-BDFE-FFC7F00DD8B2}" type="presParOf" srcId="{8EF7A432-D792-4B3B-8845-CFD9B446892B}" destId="{D12EDE9F-CB5D-49BC-9269-E46E594A21C7}" srcOrd="0" destOrd="0" presId="urn:microsoft.com/office/officeart/2009/layout/CircleArrowProcess"/>
    <dgm:cxn modelId="{8C7C88AF-9B04-470A-9ECC-ED1325466783}" type="presParOf" srcId="{6D424F8A-9272-49E2-8F4D-190F84324B07}" destId="{B013C166-51E1-42D5-93F1-1783414BB7D1}" srcOrd="9" destOrd="0" presId="urn:microsoft.com/office/officeart/2009/layout/CircleArrowProcess"/>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C603696C-8C7D-4A36-A29C-B87780868C34}" type="doc">
      <dgm:prSet loTypeId="urn:microsoft.com/office/officeart/2005/8/layout/arrow3" loCatId="relationship" qsTypeId="urn:microsoft.com/office/officeart/2005/8/quickstyle/3d3" qsCatId="3D" csTypeId="urn:microsoft.com/office/officeart/2005/8/colors/accent2_3" csCatId="accent2" phldr="1"/>
      <dgm:spPr/>
      <dgm:t>
        <a:bodyPr/>
        <a:lstStyle/>
        <a:p>
          <a:endParaRPr lang="el-GR"/>
        </a:p>
      </dgm:t>
    </dgm:pt>
    <dgm:pt modelId="{5954C47A-270B-483C-AAAA-31842AE38290}">
      <dgm:prSet phldrT="[Κείμενο]" custT="1"/>
      <dgm:spPr/>
      <dgm:t>
        <a:bodyPr/>
        <a:lstStyle/>
        <a:p>
          <a:pPr rtl="0"/>
          <a:r>
            <a:rPr kumimoji="0" lang="el-GR" altLang="el-GR" sz="1600" b="0" i="0" u="none" strike="noStrike" cap="none" normalizeH="0" baseline="0" dirty="0" smtClean="0">
              <a:ln/>
              <a:effectLst/>
              <a:latin typeface="Arial Black" pitchFamily="34" charset="0"/>
            </a:rPr>
            <a:t>Αυθεντική Μάθηση</a:t>
          </a:r>
          <a:endParaRPr lang="el-GR" sz="1600" dirty="0"/>
        </a:p>
      </dgm:t>
    </dgm:pt>
    <dgm:pt modelId="{02D86CF9-CB6F-4C23-A6A1-CBA59EF6E6B0}" type="parTrans" cxnId="{9A6D4143-FF7F-4A05-806C-FB7FCF1198D2}">
      <dgm:prSet/>
      <dgm:spPr/>
      <dgm:t>
        <a:bodyPr/>
        <a:lstStyle/>
        <a:p>
          <a:endParaRPr lang="el-GR"/>
        </a:p>
      </dgm:t>
    </dgm:pt>
    <dgm:pt modelId="{4ADC7DA3-F550-4636-A8DE-C4F44A277E4B}" type="sibTrans" cxnId="{9A6D4143-FF7F-4A05-806C-FB7FCF1198D2}">
      <dgm:prSet/>
      <dgm:spPr/>
      <dgm:t>
        <a:bodyPr/>
        <a:lstStyle/>
        <a:p>
          <a:endParaRPr lang="el-GR"/>
        </a:p>
      </dgm:t>
    </dgm:pt>
    <dgm:pt modelId="{D32E0AE3-B9DA-43D7-B356-11D2CDC10421}">
      <dgm:prSet phldrT="[Κείμενο]" custT="1"/>
      <dgm:spPr/>
      <dgm:t>
        <a:bodyPr/>
        <a:lstStyle/>
        <a:p>
          <a:pPr rtl="0">
            <a:lnSpc>
              <a:spcPct val="100000"/>
            </a:lnSpc>
          </a:pPr>
          <a:r>
            <a:rPr kumimoji="0" lang="el-GR" altLang="el-GR" sz="1600" b="0" i="0" u="none" strike="noStrike" cap="none" normalizeH="0" baseline="0" dirty="0" smtClean="0">
              <a:ln/>
              <a:effectLst/>
              <a:latin typeface="Arial Black" pitchFamily="34" charset="0"/>
            </a:rPr>
            <a:t>Αυθεντική Αξιολόγηση</a:t>
          </a:r>
          <a:endParaRPr lang="el-GR" sz="1600" dirty="0"/>
        </a:p>
      </dgm:t>
    </dgm:pt>
    <dgm:pt modelId="{12EE5A29-4711-4B3D-9273-76078AF2C4A2}" type="parTrans" cxnId="{ED3DF45A-001C-4D87-A123-CBCF1CA941B9}">
      <dgm:prSet/>
      <dgm:spPr/>
      <dgm:t>
        <a:bodyPr/>
        <a:lstStyle/>
        <a:p>
          <a:endParaRPr lang="el-GR"/>
        </a:p>
      </dgm:t>
    </dgm:pt>
    <dgm:pt modelId="{F16FBAC4-ED8B-474E-8622-58028687396B}" type="sibTrans" cxnId="{ED3DF45A-001C-4D87-A123-CBCF1CA941B9}">
      <dgm:prSet/>
      <dgm:spPr/>
      <dgm:t>
        <a:bodyPr/>
        <a:lstStyle/>
        <a:p>
          <a:endParaRPr lang="el-GR"/>
        </a:p>
      </dgm:t>
    </dgm:pt>
    <dgm:pt modelId="{EE5C82CB-B4EA-4CC4-9F2A-13A65A1ECF0B}">
      <dgm:prSet/>
      <dgm:spPr/>
      <dgm:t>
        <a:bodyPr/>
        <a:lstStyle/>
        <a:p>
          <a:endParaRPr lang="el-GR" dirty="0"/>
        </a:p>
      </dgm:t>
    </dgm:pt>
    <dgm:pt modelId="{338B081B-3AB7-4336-948F-4BA3F6E7CDB0}" type="parTrans" cxnId="{445C59A5-FE38-4431-A418-96228EDEC320}">
      <dgm:prSet/>
      <dgm:spPr/>
      <dgm:t>
        <a:bodyPr/>
        <a:lstStyle/>
        <a:p>
          <a:endParaRPr lang="el-GR"/>
        </a:p>
      </dgm:t>
    </dgm:pt>
    <dgm:pt modelId="{B8B0083C-EA9E-480D-942D-D27D65BF8B7B}" type="sibTrans" cxnId="{445C59A5-FE38-4431-A418-96228EDEC320}">
      <dgm:prSet/>
      <dgm:spPr/>
      <dgm:t>
        <a:bodyPr/>
        <a:lstStyle/>
        <a:p>
          <a:endParaRPr lang="el-GR"/>
        </a:p>
      </dgm:t>
    </dgm:pt>
    <dgm:pt modelId="{37AB72E9-2957-4DEB-AB9D-ABBBD088ACA1}">
      <dgm:prSet/>
      <dgm:spPr/>
      <dgm:t>
        <a:bodyPr/>
        <a:lstStyle/>
        <a:p>
          <a:endParaRPr lang="el-GR" dirty="0"/>
        </a:p>
      </dgm:t>
    </dgm:pt>
    <dgm:pt modelId="{A8BFB941-5735-4CFF-8B9A-E8DD9B5F240D}" type="parTrans" cxnId="{2CC3CF94-516E-4C89-9B8B-AED6528740AC}">
      <dgm:prSet/>
      <dgm:spPr/>
      <dgm:t>
        <a:bodyPr/>
        <a:lstStyle/>
        <a:p>
          <a:endParaRPr lang="el-GR"/>
        </a:p>
      </dgm:t>
    </dgm:pt>
    <dgm:pt modelId="{FDC68A5C-D6C9-4B6F-B78F-8A4F18D6ED7A}" type="sibTrans" cxnId="{2CC3CF94-516E-4C89-9B8B-AED6528740AC}">
      <dgm:prSet/>
      <dgm:spPr/>
      <dgm:t>
        <a:bodyPr/>
        <a:lstStyle/>
        <a:p>
          <a:endParaRPr lang="el-GR"/>
        </a:p>
      </dgm:t>
    </dgm:pt>
    <dgm:pt modelId="{5E50C094-270A-45EF-83D4-514ECD3C792B}" type="pres">
      <dgm:prSet presAssocID="{C603696C-8C7D-4A36-A29C-B87780868C34}" presName="compositeShape" presStyleCnt="0">
        <dgm:presLayoutVars>
          <dgm:chMax val="2"/>
          <dgm:dir/>
          <dgm:resizeHandles val="exact"/>
        </dgm:presLayoutVars>
      </dgm:prSet>
      <dgm:spPr/>
      <dgm:t>
        <a:bodyPr/>
        <a:lstStyle/>
        <a:p>
          <a:endParaRPr lang="el-GR"/>
        </a:p>
      </dgm:t>
    </dgm:pt>
    <dgm:pt modelId="{299BF7F0-B5D5-4A29-A25F-C765CC9DBC9F}" type="pres">
      <dgm:prSet presAssocID="{C603696C-8C7D-4A36-A29C-B87780868C34}" presName="divider" presStyleLbl="fgShp" presStyleIdx="0" presStyleCnt="1" custLinFactNeighborX="-224" custLinFactNeighborY="3947"/>
      <dgm:spPr/>
      <dgm:t>
        <a:bodyPr/>
        <a:lstStyle/>
        <a:p>
          <a:endParaRPr lang="el-GR"/>
        </a:p>
      </dgm:t>
    </dgm:pt>
    <dgm:pt modelId="{E527E5D6-4B44-4C0B-BB08-8326E1911871}" type="pres">
      <dgm:prSet presAssocID="{5954C47A-270B-483C-AAAA-31842AE38290}" presName="downArrow" presStyleLbl="node1" presStyleIdx="0" presStyleCnt="2" custScaleX="32939" custLinFactNeighborX="-42295" custLinFactNeighborY="11278"/>
      <dgm:spPr/>
      <dgm:t>
        <a:bodyPr/>
        <a:lstStyle/>
        <a:p>
          <a:endParaRPr lang="el-GR"/>
        </a:p>
      </dgm:t>
    </dgm:pt>
    <dgm:pt modelId="{EA136CFE-3819-4596-AA0F-011895876EA4}" type="pres">
      <dgm:prSet presAssocID="{5954C47A-270B-483C-AAAA-31842AE38290}" presName="downArrowText" presStyleLbl="revTx" presStyleIdx="0" presStyleCnt="2" custScaleX="183683" custScaleY="32550" custLinFactNeighborX="-46699" custLinFactNeighborY="32129">
        <dgm:presLayoutVars>
          <dgm:bulletEnabled val="1"/>
        </dgm:presLayoutVars>
      </dgm:prSet>
      <dgm:spPr/>
      <dgm:t>
        <a:bodyPr/>
        <a:lstStyle/>
        <a:p>
          <a:endParaRPr lang="el-GR"/>
        </a:p>
      </dgm:t>
    </dgm:pt>
    <dgm:pt modelId="{0E03C98D-E9CE-4E5B-92DB-BAC9A4DD8F2B}" type="pres">
      <dgm:prSet presAssocID="{D32E0AE3-B9DA-43D7-B356-11D2CDC10421}" presName="upArrow" presStyleLbl="node1" presStyleIdx="1" presStyleCnt="2" custScaleX="35541" custLinFactNeighborX="37950" custLinFactNeighborY="-875"/>
      <dgm:spPr/>
      <dgm:t>
        <a:bodyPr/>
        <a:lstStyle/>
        <a:p>
          <a:endParaRPr lang="el-GR"/>
        </a:p>
      </dgm:t>
    </dgm:pt>
    <dgm:pt modelId="{AB2F8950-45ED-4232-BFD3-DA43ED69EE63}" type="pres">
      <dgm:prSet presAssocID="{D32E0AE3-B9DA-43D7-B356-11D2CDC10421}" presName="upArrowText" presStyleLbl="revTx" presStyleIdx="1" presStyleCnt="2" custScaleX="297412" custScaleY="91176" custLinFactNeighborX="51831" custLinFactNeighborY="-17530">
        <dgm:presLayoutVars>
          <dgm:bulletEnabled val="1"/>
        </dgm:presLayoutVars>
      </dgm:prSet>
      <dgm:spPr/>
      <dgm:t>
        <a:bodyPr/>
        <a:lstStyle/>
        <a:p>
          <a:endParaRPr lang="el-GR"/>
        </a:p>
      </dgm:t>
    </dgm:pt>
  </dgm:ptLst>
  <dgm:cxnLst>
    <dgm:cxn modelId="{2458CE5D-A91D-41C8-AAA8-2A91850C8D45}" type="presOf" srcId="{5954C47A-270B-483C-AAAA-31842AE38290}" destId="{EA136CFE-3819-4596-AA0F-011895876EA4}" srcOrd="0" destOrd="0" presId="urn:microsoft.com/office/officeart/2005/8/layout/arrow3"/>
    <dgm:cxn modelId="{445C59A5-FE38-4431-A418-96228EDEC320}" srcId="{C603696C-8C7D-4A36-A29C-B87780868C34}" destId="{EE5C82CB-B4EA-4CC4-9F2A-13A65A1ECF0B}" srcOrd="2" destOrd="0" parTransId="{338B081B-3AB7-4336-948F-4BA3F6E7CDB0}" sibTransId="{B8B0083C-EA9E-480D-942D-D27D65BF8B7B}"/>
    <dgm:cxn modelId="{2CC3CF94-516E-4C89-9B8B-AED6528740AC}" srcId="{C603696C-8C7D-4A36-A29C-B87780868C34}" destId="{37AB72E9-2957-4DEB-AB9D-ABBBD088ACA1}" srcOrd="3" destOrd="0" parTransId="{A8BFB941-5735-4CFF-8B9A-E8DD9B5F240D}" sibTransId="{FDC68A5C-D6C9-4B6F-B78F-8A4F18D6ED7A}"/>
    <dgm:cxn modelId="{ED3DF45A-001C-4D87-A123-CBCF1CA941B9}" srcId="{C603696C-8C7D-4A36-A29C-B87780868C34}" destId="{D32E0AE3-B9DA-43D7-B356-11D2CDC10421}" srcOrd="1" destOrd="0" parTransId="{12EE5A29-4711-4B3D-9273-76078AF2C4A2}" sibTransId="{F16FBAC4-ED8B-474E-8622-58028687396B}"/>
    <dgm:cxn modelId="{8185F56A-FB5B-421D-B9E1-5D977BD50E45}" type="presOf" srcId="{C603696C-8C7D-4A36-A29C-B87780868C34}" destId="{5E50C094-270A-45EF-83D4-514ECD3C792B}" srcOrd="0" destOrd="0" presId="urn:microsoft.com/office/officeart/2005/8/layout/arrow3"/>
    <dgm:cxn modelId="{44F45281-4685-4B0A-9886-BCE41ECDEFB3}" type="presOf" srcId="{D32E0AE3-B9DA-43D7-B356-11D2CDC10421}" destId="{AB2F8950-45ED-4232-BFD3-DA43ED69EE63}" srcOrd="0" destOrd="0" presId="urn:microsoft.com/office/officeart/2005/8/layout/arrow3"/>
    <dgm:cxn modelId="{9A6D4143-FF7F-4A05-806C-FB7FCF1198D2}" srcId="{C603696C-8C7D-4A36-A29C-B87780868C34}" destId="{5954C47A-270B-483C-AAAA-31842AE38290}" srcOrd="0" destOrd="0" parTransId="{02D86CF9-CB6F-4C23-A6A1-CBA59EF6E6B0}" sibTransId="{4ADC7DA3-F550-4636-A8DE-C4F44A277E4B}"/>
    <dgm:cxn modelId="{49C27FF2-4C7A-446D-8EED-C414A01D3C41}" type="presParOf" srcId="{5E50C094-270A-45EF-83D4-514ECD3C792B}" destId="{299BF7F0-B5D5-4A29-A25F-C765CC9DBC9F}" srcOrd="0" destOrd="0" presId="urn:microsoft.com/office/officeart/2005/8/layout/arrow3"/>
    <dgm:cxn modelId="{DD7712AA-FC29-40DA-9DA3-83075ED322B0}" type="presParOf" srcId="{5E50C094-270A-45EF-83D4-514ECD3C792B}" destId="{E527E5D6-4B44-4C0B-BB08-8326E1911871}" srcOrd="1" destOrd="0" presId="urn:microsoft.com/office/officeart/2005/8/layout/arrow3"/>
    <dgm:cxn modelId="{F82E8594-66A1-4813-8929-18CABD3CA1CD}" type="presParOf" srcId="{5E50C094-270A-45EF-83D4-514ECD3C792B}" destId="{EA136CFE-3819-4596-AA0F-011895876EA4}" srcOrd="2" destOrd="0" presId="urn:microsoft.com/office/officeart/2005/8/layout/arrow3"/>
    <dgm:cxn modelId="{95A189AE-1309-40C3-BBAF-102E0EE0871E}" type="presParOf" srcId="{5E50C094-270A-45EF-83D4-514ECD3C792B}" destId="{0E03C98D-E9CE-4E5B-92DB-BAC9A4DD8F2B}" srcOrd="3" destOrd="0" presId="urn:microsoft.com/office/officeart/2005/8/layout/arrow3"/>
    <dgm:cxn modelId="{2B003977-28CD-47B0-8CD1-6994DD56BA65}" type="presParOf" srcId="{5E50C094-270A-45EF-83D4-514ECD3C792B}" destId="{AB2F8950-45ED-4232-BFD3-DA43ED69EE63}"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C603696C-8C7D-4A36-A29C-B87780868C34}" type="doc">
      <dgm:prSet loTypeId="urn:microsoft.com/office/officeart/2005/8/layout/arrow3" loCatId="relationship" qsTypeId="urn:microsoft.com/office/officeart/2005/8/quickstyle/3d2" qsCatId="3D" csTypeId="urn:microsoft.com/office/officeart/2005/8/colors/accent1_2" csCatId="accent1" phldr="1"/>
      <dgm:spPr/>
      <dgm:t>
        <a:bodyPr/>
        <a:lstStyle/>
        <a:p>
          <a:endParaRPr lang="el-GR"/>
        </a:p>
      </dgm:t>
    </dgm:pt>
    <dgm:pt modelId="{5954C47A-270B-483C-AAAA-31842AE38290}">
      <dgm:prSet phldrT="[Κείμενο]" custT="1"/>
      <dgm:spPr/>
      <dgm:t>
        <a:bodyPr/>
        <a:lstStyle/>
        <a:p>
          <a:pPr rtl="0"/>
          <a:r>
            <a:rPr kumimoji="0" lang="el-GR" altLang="el-GR" sz="2000" b="0" i="0" u="none" strike="noStrike" cap="none" normalizeH="0" baseline="0" dirty="0" smtClean="0">
              <a:ln/>
              <a:effectLst/>
              <a:latin typeface="Arial Black" pitchFamily="34" charset="0"/>
            </a:rPr>
            <a:t>- να δομήσουν κριτική σκέψη</a:t>
          </a:r>
        </a:p>
        <a:p>
          <a:pPr rtl="0"/>
          <a:r>
            <a:rPr kumimoji="0" lang="el-GR" sz="2000" b="0" i="0" u="none" strike="noStrike" cap="none" normalizeH="0" baseline="0" dirty="0" smtClean="0">
              <a:ln/>
              <a:effectLst/>
              <a:latin typeface="Arial Black" pitchFamily="34" charset="0"/>
            </a:rPr>
            <a:t>- να κάνουν συνδέσεις με άλλες γνωστικές περιοχές</a:t>
          </a:r>
          <a:endParaRPr lang="el-GR" sz="2000" dirty="0"/>
        </a:p>
      </dgm:t>
    </dgm:pt>
    <dgm:pt modelId="{02D86CF9-CB6F-4C23-A6A1-CBA59EF6E6B0}" type="parTrans" cxnId="{9A6D4143-FF7F-4A05-806C-FB7FCF1198D2}">
      <dgm:prSet/>
      <dgm:spPr/>
      <dgm:t>
        <a:bodyPr/>
        <a:lstStyle/>
        <a:p>
          <a:endParaRPr lang="el-GR"/>
        </a:p>
      </dgm:t>
    </dgm:pt>
    <dgm:pt modelId="{4ADC7DA3-F550-4636-A8DE-C4F44A277E4B}" type="sibTrans" cxnId="{9A6D4143-FF7F-4A05-806C-FB7FCF1198D2}">
      <dgm:prSet/>
      <dgm:spPr/>
      <dgm:t>
        <a:bodyPr/>
        <a:lstStyle/>
        <a:p>
          <a:endParaRPr lang="el-GR"/>
        </a:p>
      </dgm:t>
    </dgm:pt>
    <dgm:pt modelId="{D32E0AE3-B9DA-43D7-B356-11D2CDC10421}">
      <dgm:prSet phldrT="[Κείμενο]" custT="1"/>
      <dgm:spPr/>
      <dgm:t>
        <a:bodyPr/>
        <a:lstStyle/>
        <a:p>
          <a:pPr rtl="0"/>
          <a:r>
            <a:rPr kumimoji="0" lang="el-GR" altLang="el-GR" sz="2000" b="0" i="0" u="none" strike="noStrike" cap="none" normalizeH="0" baseline="0" dirty="0" smtClean="0">
              <a:ln/>
              <a:effectLst/>
              <a:latin typeface="Arial Black" pitchFamily="34" charset="0"/>
            </a:rPr>
            <a:t>- να οδηγηθούν σε διαδικασίες </a:t>
          </a:r>
          <a:r>
            <a:rPr kumimoji="0" lang="el-GR" altLang="el-GR" sz="2000" b="0" i="0" u="none" strike="noStrike" cap="none" normalizeH="0" baseline="0" dirty="0" err="1" smtClean="0">
              <a:ln/>
              <a:effectLst/>
              <a:latin typeface="Arial Black" pitchFamily="34" charset="0"/>
            </a:rPr>
            <a:t>αναστοχαστικής</a:t>
          </a:r>
          <a:r>
            <a:rPr kumimoji="0" lang="el-GR" altLang="el-GR" sz="2000" b="0" i="0" u="none" strike="noStrike" cap="none" normalizeH="0" baseline="0" dirty="0" smtClean="0">
              <a:ln/>
              <a:effectLst/>
              <a:latin typeface="Arial Black" pitchFamily="34" charset="0"/>
            </a:rPr>
            <a:t> διαχείρισης της γνώσης και </a:t>
          </a:r>
          <a:r>
            <a:rPr kumimoji="0" lang="el-GR" altLang="el-GR" sz="2000" b="0" i="0" u="none" strike="noStrike" cap="none" normalizeH="0" baseline="0" dirty="0" err="1" smtClean="0">
              <a:ln/>
              <a:effectLst/>
              <a:latin typeface="Arial Black" pitchFamily="34" charset="0"/>
            </a:rPr>
            <a:t>αυτο</a:t>
          </a:r>
          <a:r>
            <a:rPr kumimoji="0" lang="el-GR" altLang="el-GR" sz="2000" b="0" i="0" u="none" strike="noStrike" cap="none" normalizeH="0" baseline="0" dirty="0" smtClean="0">
              <a:ln/>
              <a:effectLst/>
              <a:latin typeface="Arial Black" pitchFamily="34" charset="0"/>
            </a:rPr>
            <a:t>-αξιολόγησης</a:t>
          </a:r>
        </a:p>
        <a:p>
          <a:pPr rtl="0"/>
          <a:r>
            <a:rPr kumimoji="0" lang="el-GR" sz="2000" b="0" i="0" u="none" strike="noStrike" cap="none" normalizeH="0" baseline="0" dirty="0" smtClean="0">
              <a:ln/>
              <a:effectLst/>
              <a:latin typeface="Arial Black" pitchFamily="34" charset="0"/>
            </a:rPr>
            <a:t>- να διακρίνουν σχέσεις και προεκτάσεις</a:t>
          </a:r>
          <a:endParaRPr lang="el-GR" sz="2000" dirty="0"/>
        </a:p>
      </dgm:t>
    </dgm:pt>
    <dgm:pt modelId="{12EE5A29-4711-4B3D-9273-76078AF2C4A2}" type="parTrans" cxnId="{ED3DF45A-001C-4D87-A123-CBCF1CA941B9}">
      <dgm:prSet/>
      <dgm:spPr/>
      <dgm:t>
        <a:bodyPr/>
        <a:lstStyle/>
        <a:p>
          <a:endParaRPr lang="el-GR"/>
        </a:p>
      </dgm:t>
    </dgm:pt>
    <dgm:pt modelId="{F16FBAC4-ED8B-474E-8622-58028687396B}" type="sibTrans" cxnId="{ED3DF45A-001C-4D87-A123-CBCF1CA941B9}">
      <dgm:prSet/>
      <dgm:spPr/>
      <dgm:t>
        <a:bodyPr/>
        <a:lstStyle/>
        <a:p>
          <a:endParaRPr lang="el-GR"/>
        </a:p>
      </dgm:t>
    </dgm:pt>
    <dgm:pt modelId="{EE5C82CB-B4EA-4CC4-9F2A-13A65A1ECF0B}">
      <dgm:prSet/>
      <dgm:spPr/>
      <dgm:t>
        <a:bodyPr/>
        <a:lstStyle/>
        <a:p>
          <a:endParaRPr lang="el-GR" dirty="0"/>
        </a:p>
      </dgm:t>
    </dgm:pt>
    <dgm:pt modelId="{338B081B-3AB7-4336-948F-4BA3F6E7CDB0}" type="parTrans" cxnId="{445C59A5-FE38-4431-A418-96228EDEC320}">
      <dgm:prSet/>
      <dgm:spPr/>
      <dgm:t>
        <a:bodyPr/>
        <a:lstStyle/>
        <a:p>
          <a:endParaRPr lang="el-GR"/>
        </a:p>
      </dgm:t>
    </dgm:pt>
    <dgm:pt modelId="{B8B0083C-EA9E-480D-942D-D27D65BF8B7B}" type="sibTrans" cxnId="{445C59A5-FE38-4431-A418-96228EDEC320}">
      <dgm:prSet/>
      <dgm:spPr/>
      <dgm:t>
        <a:bodyPr/>
        <a:lstStyle/>
        <a:p>
          <a:endParaRPr lang="el-GR"/>
        </a:p>
      </dgm:t>
    </dgm:pt>
    <dgm:pt modelId="{37AB72E9-2957-4DEB-AB9D-ABBBD088ACA1}">
      <dgm:prSet/>
      <dgm:spPr/>
      <dgm:t>
        <a:bodyPr/>
        <a:lstStyle/>
        <a:p>
          <a:endParaRPr lang="el-GR" dirty="0"/>
        </a:p>
      </dgm:t>
    </dgm:pt>
    <dgm:pt modelId="{A8BFB941-5735-4CFF-8B9A-E8DD9B5F240D}" type="parTrans" cxnId="{2CC3CF94-516E-4C89-9B8B-AED6528740AC}">
      <dgm:prSet/>
      <dgm:spPr/>
      <dgm:t>
        <a:bodyPr/>
        <a:lstStyle/>
        <a:p>
          <a:endParaRPr lang="el-GR"/>
        </a:p>
      </dgm:t>
    </dgm:pt>
    <dgm:pt modelId="{FDC68A5C-D6C9-4B6F-B78F-8A4F18D6ED7A}" type="sibTrans" cxnId="{2CC3CF94-516E-4C89-9B8B-AED6528740AC}">
      <dgm:prSet/>
      <dgm:spPr/>
      <dgm:t>
        <a:bodyPr/>
        <a:lstStyle/>
        <a:p>
          <a:endParaRPr lang="el-GR"/>
        </a:p>
      </dgm:t>
    </dgm:pt>
    <dgm:pt modelId="{5E50C094-270A-45EF-83D4-514ECD3C792B}" type="pres">
      <dgm:prSet presAssocID="{C603696C-8C7D-4A36-A29C-B87780868C34}" presName="compositeShape" presStyleCnt="0">
        <dgm:presLayoutVars>
          <dgm:chMax val="2"/>
          <dgm:dir/>
          <dgm:resizeHandles val="exact"/>
        </dgm:presLayoutVars>
      </dgm:prSet>
      <dgm:spPr/>
      <dgm:t>
        <a:bodyPr/>
        <a:lstStyle/>
        <a:p>
          <a:endParaRPr lang="el-GR"/>
        </a:p>
      </dgm:t>
    </dgm:pt>
    <dgm:pt modelId="{299BF7F0-B5D5-4A29-A25F-C765CC9DBC9F}" type="pres">
      <dgm:prSet presAssocID="{C603696C-8C7D-4A36-A29C-B87780868C34}" presName="divider" presStyleLbl="fgShp" presStyleIdx="0" presStyleCnt="1" custLinFactNeighborX="982" custLinFactNeighborY="-8040"/>
      <dgm:spPr/>
    </dgm:pt>
    <dgm:pt modelId="{E527E5D6-4B44-4C0B-BB08-8326E1911871}" type="pres">
      <dgm:prSet presAssocID="{5954C47A-270B-483C-AAAA-31842AE38290}" presName="downArrow" presStyleLbl="node1" presStyleIdx="0" presStyleCnt="2" custScaleX="32939"/>
      <dgm:spPr/>
    </dgm:pt>
    <dgm:pt modelId="{EA136CFE-3819-4596-AA0F-011895876EA4}" type="pres">
      <dgm:prSet presAssocID="{5954C47A-270B-483C-AAAA-31842AE38290}" presName="downArrowText" presStyleLbl="revTx" presStyleIdx="0" presStyleCnt="2" custScaleX="167968">
        <dgm:presLayoutVars>
          <dgm:bulletEnabled val="1"/>
        </dgm:presLayoutVars>
      </dgm:prSet>
      <dgm:spPr/>
      <dgm:t>
        <a:bodyPr/>
        <a:lstStyle/>
        <a:p>
          <a:endParaRPr lang="el-GR"/>
        </a:p>
      </dgm:t>
    </dgm:pt>
    <dgm:pt modelId="{0E03C98D-E9CE-4E5B-92DB-BAC9A4DD8F2B}" type="pres">
      <dgm:prSet presAssocID="{D32E0AE3-B9DA-43D7-B356-11D2CDC10421}" presName="upArrow" presStyleLbl="node1" presStyleIdx="1" presStyleCnt="2" custScaleX="35541"/>
      <dgm:spPr/>
    </dgm:pt>
    <dgm:pt modelId="{AB2F8950-45ED-4232-BFD3-DA43ED69EE63}" type="pres">
      <dgm:prSet presAssocID="{D32E0AE3-B9DA-43D7-B356-11D2CDC10421}" presName="upArrowText" presStyleLbl="revTx" presStyleIdx="1" presStyleCnt="2" custScaleX="201167">
        <dgm:presLayoutVars>
          <dgm:bulletEnabled val="1"/>
        </dgm:presLayoutVars>
      </dgm:prSet>
      <dgm:spPr/>
      <dgm:t>
        <a:bodyPr/>
        <a:lstStyle/>
        <a:p>
          <a:endParaRPr lang="el-GR"/>
        </a:p>
      </dgm:t>
    </dgm:pt>
  </dgm:ptLst>
  <dgm:cxnLst>
    <dgm:cxn modelId="{ED3DF45A-001C-4D87-A123-CBCF1CA941B9}" srcId="{C603696C-8C7D-4A36-A29C-B87780868C34}" destId="{D32E0AE3-B9DA-43D7-B356-11D2CDC10421}" srcOrd="1" destOrd="0" parTransId="{12EE5A29-4711-4B3D-9273-76078AF2C4A2}" sibTransId="{F16FBAC4-ED8B-474E-8622-58028687396B}"/>
    <dgm:cxn modelId="{4698EA03-076E-480C-B2E3-E814ADE9C1F6}" type="presOf" srcId="{D32E0AE3-B9DA-43D7-B356-11D2CDC10421}" destId="{AB2F8950-45ED-4232-BFD3-DA43ED69EE63}" srcOrd="0" destOrd="0" presId="urn:microsoft.com/office/officeart/2005/8/layout/arrow3"/>
    <dgm:cxn modelId="{9A6D4143-FF7F-4A05-806C-FB7FCF1198D2}" srcId="{C603696C-8C7D-4A36-A29C-B87780868C34}" destId="{5954C47A-270B-483C-AAAA-31842AE38290}" srcOrd="0" destOrd="0" parTransId="{02D86CF9-CB6F-4C23-A6A1-CBA59EF6E6B0}" sibTransId="{4ADC7DA3-F550-4636-A8DE-C4F44A277E4B}"/>
    <dgm:cxn modelId="{34E73087-4857-4BA4-B706-5E8EA6643E67}" type="presOf" srcId="{C603696C-8C7D-4A36-A29C-B87780868C34}" destId="{5E50C094-270A-45EF-83D4-514ECD3C792B}" srcOrd="0" destOrd="0" presId="urn:microsoft.com/office/officeart/2005/8/layout/arrow3"/>
    <dgm:cxn modelId="{445C59A5-FE38-4431-A418-96228EDEC320}" srcId="{C603696C-8C7D-4A36-A29C-B87780868C34}" destId="{EE5C82CB-B4EA-4CC4-9F2A-13A65A1ECF0B}" srcOrd="2" destOrd="0" parTransId="{338B081B-3AB7-4336-948F-4BA3F6E7CDB0}" sibTransId="{B8B0083C-EA9E-480D-942D-D27D65BF8B7B}"/>
    <dgm:cxn modelId="{FCB5B5EA-2450-4F02-8A30-CB3325EB3537}" type="presOf" srcId="{5954C47A-270B-483C-AAAA-31842AE38290}" destId="{EA136CFE-3819-4596-AA0F-011895876EA4}" srcOrd="0" destOrd="0" presId="urn:microsoft.com/office/officeart/2005/8/layout/arrow3"/>
    <dgm:cxn modelId="{2CC3CF94-516E-4C89-9B8B-AED6528740AC}" srcId="{C603696C-8C7D-4A36-A29C-B87780868C34}" destId="{37AB72E9-2957-4DEB-AB9D-ABBBD088ACA1}" srcOrd="3" destOrd="0" parTransId="{A8BFB941-5735-4CFF-8B9A-E8DD9B5F240D}" sibTransId="{FDC68A5C-D6C9-4B6F-B78F-8A4F18D6ED7A}"/>
    <dgm:cxn modelId="{FD63944F-77D3-457D-BA3B-4E102DA21781}" type="presParOf" srcId="{5E50C094-270A-45EF-83D4-514ECD3C792B}" destId="{299BF7F0-B5D5-4A29-A25F-C765CC9DBC9F}" srcOrd="0" destOrd="0" presId="urn:microsoft.com/office/officeart/2005/8/layout/arrow3"/>
    <dgm:cxn modelId="{35BE9ACB-9931-426E-BBD9-D61E19FC522A}" type="presParOf" srcId="{5E50C094-270A-45EF-83D4-514ECD3C792B}" destId="{E527E5D6-4B44-4C0B-BB08-8326E1911871}" srcOrd="1" destOrd="0" presId="urn:microsoft.com/office/officeart/2005/8/layout/arrow3"/>
    <dgm:cxn modelId="{BBCBEE92-1917-4058-BBD8-41E216B97845}" type="presParOf" srcId="{5E50C094-270A-45EF-83D4-514ECD3C792B}" destId="{EA136CFE-3819-4596-AA0F-011895876EA4}" srcOrd="2" destOrd="0" presId="urn:microsoft.com/office/officeart/2005/8/layout/arrow3"/>
    <dgm:cxn modelId="{81E108EC-186E-48B2-8FB6-48FE2185AEA1}" type="presParOf" srcId="{5E50C094-270A-45EF-83D4-514ECD3C792B}" destId="{0E03C98D-E9CE-4E5B-92DB-BAC9A4DD8F2B}" srcOrd="3" destOrd="0" presId="urn:microsoft.com/office/officeart/2005/8/layout/arrow3"/>
    <dgm:cxn modelId="{8439C395-A5F5-41F4-A74E-D8A19490364E}" type="presParOf" srcId="{5E50C094-270A-45EF-83D4-514ECD3C792B}" destId="{AB2F8950-45ED-4232-BFD3-DA43ED69EE63}" srcOrd="4" destOrd="0" presId="urn:microsoft.com/office/officeart/2005/8/layout/arrow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774EEAC1-208F-4A69-8A16-99B7BF1A865E}" type="doc">
      <dgm:prSet loTypeId="urn:microsoft.com/office/officeart/2005/8/layout/hList7#1" loCatId="list" qsTypeId="urn:microsoft.com/office/officeart/2005/8/quickstyle/3d3" qsCatId="3D" csTypeId="urn:microsoft.com/office/officeart/2005/8/colors/colorful5" csCatId="colorful" phldr="1"/>
      <dgm:spPr/>
      <dgm:t>
        <a:bodyPr/>
        <a:lstStyle/>
        <a:p>
          <a:endParaRPr lang="el-GR"/>
        </a:p>
      </dgm:t>
    </dgm:pt>
    <dgm:pt modelId="{C204C6BA-8F05-41E0-9AC4-F765B6938779}">
      <dgm:prSet phldrT="[Κείμενο]" custT="1"/>
      <dgm:spPr/>
      <dgm:t>
        <a:bodyPr anchor="ctr"/>
        <a:lstStyle/>
        <a:p>
          <a:pPr algn="ctr"/>
          <a:r>
            <a:rPr lang="el-GR" altLang="el-GR" sz="2000" b="1" u="none" kern="1200" dirty="0" smtClean="0">
              <a:effectLst/>
              <a:latin typeface="Corbel"/>
              <a:ea typeface="+mn-ea"/>
              <a:cs typeface="Arial" charset="0"/>
            </a:rPr>
            <a:t>1. Το «</a:t>
          </a:r>
          <a:r>
            <a:rPr lang="el-GR" altLang="el-GR" sz="2000" b="1" u="none" kern="1200" dirty="0" err="1" smtClean="0">
              <a:effectLst/>
              <a:latin typeface="Corbel"/>
              <a:ea typeface="+mn-ea"/>
              <a:cs typeface="Arial" charset="0"/>
            </a:rPr>
            <a:t>μεταγιγνώσκειν</a:t>
          </a:r>
          <a:r>
            <a:rPr lang="el-GR" altLang="el-GR" sz="2000" b="1" u="none" kern="1200" dirty="0" smtClean="0">
              <a:effectLst/>
              <a:latin typeface="Corbel"/>
              <a:ea typeface="+mn-ea"/>
              <a:cs typeface="Arial" charset="0"/>
            </a:rPr>
            <a:t>» είναι κατά τον </a:t>
          </a:r>
          <a:r>
            <a:rPr lang="el-GR" altLang="el-GR" sz="2000" b="1" u="none" kern="1200" dirty="0" err="1" smtClean="0">
              <a:effectLst/>
              <a:latin typeface="Corbel"/>
              <a:ea typeface="+mn-ea"/>
              <a:cs typeface="Arial" charset="0"/>
            </a:rPr>
            <a:t>Flavell</a:t>
          </a:r>
          <a:r>
            <a:rPr lang="el-GR" altLang="el-GR" sz="2000" b="1" u="none" kern="1200" dirty="0" smtClean="0">
              <a:effectLst/>
              <a:latin typeface="Corbel"/>
              <a:ea typeface="+mn-ea"/>
              <a:cs typeface="Arial" charset="0"/>
            </a:rPr>
            <a:t> «το </a:t>
          </a:r>
          <a:r>
            <a:rPr lang="el-GR" altLang="el-GR" sz="2000" b="1" u="none" kern="1200" dirty="0" err="1" smtClean="0">
              <a:effectLst/>
              <a:latin typeface="Corbel"/>
              <a:ea typeface="+mn-ea"/>
              <a:cs typeface="Arial" charset="0"/>
            </a:rPr>
            <a:t>γιγνώσκειν</a:t>
          </a:r>
          <a:r>
            <a:rPr lang="el-GR" altLang="el-GR" sz="2000" b="1" u="none" kern="1200" dirty="0" smtClean="0">
              <a:effectLst/>
              <a:latin typeface="Corbel"/>
              <a:ea typeface="+mn-ea"/>
              <a:cs typeface="Arial" charset="0"/>
            </a:rPr>
            <a:t> του </a:t>
          </a:r>
          <a:r>
            <a:rPr lang="el-GR" altLang="el-GR" sz="2000" b="1" u="none" kern="1200" dirty="0" err="1" smtClean="0">
              <a:effectLst/>
              <a:latin typeface="Corbel"/>
              <a:ea typeface="+mn-ea"/>
              <a:cs typeface="Arial" charset="0"/>
            </a:rPr>
            <a:t>γιγνώσκειν</a:t>
          </a:r>
          <a:r>
            <a:rPr lang="el-GR" altLang="el-GR" sz="2000" b="1" u="none" kern="1200" dirty="0" smtClean="0">
              <a:effectLst/>
              <a:latin typeface="Corbel"/>
              <a:ea typeface="+mn-ea"/>
              <a:cs typeface="Arial" charset="0"/>
            </a:rPr>
            <a:t>» (</a:t>
          </a:r>
          <a:r>
            <a:rPr lang="el-GR" altLang="el-GR" sz="2000" b="1" u="none" kern="1200" dirty="0" err="1" smtClean="0">
              <a:effectLst/>
              <a:latin typeface="Corbel"/>
              <a:ea typeface="+mn-ea"/>
              <a:cs typeface="Arial" charset="0"/>
            </a:rPr>
            <a:t>Flavell</a:t>
          </a:r>
          <a:r>
            <a:rPr lang="el-GR" altLang="el-GR" sz="2000" b="1" u="none" kern="1200" dirty="0" smtClean="0">
              <a:effectLst/>
              <a:latin typeface="Corbel"/>
              <a:ea typeface="+mn-ea"/>
              <a:cs typeface="Arial" charset="0"/>
            </a:rPr>
            <a:t>, 1979).</a:t>
          </a:r>
        </a:p>
        <a:p>
          <a:pPr algn="ctr"/>
          <a:endParaRPr lang="el-GR" sz="2400" b="1" kern="1200" dirty="0">
            <a:effectLst/>
            <a:latin typeface="Corbel"/>
            <a:ea typeface="+mn-ea"/>
            <a:cs typeface="Arial" charset="0"/>
          </a:endParaRPr>
        </a:p>
      </dgm:t>
    </dgm:pt>
    <dgm:pt modelId="{6E1DA6CC-F5C2-456B-B739-F53FE186ED70}" type="parTrans" cxnId="{42D21139-EC61-4B40-A8EC-477D3841D7E9}">
      <dgm:prSet/>
      <dgm:spPr/>
      <dgm:t>
        <a:bodyPr/>
        <a:lstStyle/>
        <a:p>
          <a:endParaRPr lang="el-GR">
            <a:solidFill>
              <a:srgbClr val="002060"/>
            </a:solidFill>
          </a:endParaRPr>
        </a:p>
      </dgm:t>
    </dgm:pt>
    <dgm:pt modelId="{7B26885A-6B30-4B0C-897B-E3B1B988C67F}" type="sibTrans" cxnId="{42D21139-EC61-4B40-A8EC-477D3841D7E9}">
      <dgm:prSet/>
      <dgm:spPr/>
      <dgm:t>
        <a:bodyPr/>
        <a:lstStyle/>
        <a:p>
          <a:endParaRPr lang="el-GR">
            <a:solidFill>
              <a:srgbClr val="002060"/>
            </a:solidFill>
          </a:endParaRPr>
        </a:p>
      </dgm:t>
    </dgm:pt>
    <dgm:pt modelId="{CC35DA6E-770E-4E8F-AA39-59845C0C3116}">
      <dgm:prSet phldrT="[Κείμενο]" custT="1"/>
      <dgm:spPr/>
      <dgm:t>
        <a:bodyPr/>
        <a:lstStyle/>
        <a:p>
          <a:pPr algn="ctr"/>
          <a:r>
            <a:rPr lang="el-GR" altLang="el-GR" sz="2000" b="1" u="none" kern="1200" smtClean="0">
              <a:effectLst/>
              <a:latin typeface="Corbel"/>
              <a:ea typeface="+mn-ea"/>
              <a:cs typeface="Arial" charset="0"/>
            </a:rPr>
            <a:t>2. «H σκέψη για τη σκέψη», «η γνώση για τη γνώση», «η γνώση των ανθρώπων για ό,τι γνωρίζουν, θυμούνται και σκέφτονται» (Metcalfe &amp; Shimamura, 1994).</a:t>
          </a:r>
        </a:p>
        <a:p>
          <a:pPr algn="ctr"/>
          <a:endParaRPr lang="el-GR" sz="2800" b="1" kern="1200" dirty="0">
            <a:effectLst/>
            <a:latin typeface="Corbel"/>
            <a:ea typeface="+mn-ea"/>
            <a:cs typeface="Arial" charset="0"/>
          </a:endParaRPr>
        </a:p>
      </dgm:t>
    </dgm:pt>
    <dgm:pt modelId="{19441B21-17C2-49A5-8434-35DD24CB554F}" type="parTrans" cxnId="{A7B4226B-0FCA-431A-9E1F-7EE9367931C3}">
      <dgm:prSet/>
      <dgm:spPr/>
      <dgm:t>
        <a:bodyPr/>
        <a:lstStyle/>
        <a:p>
          <a:endParaRPr lang="el-GR">
            <a:solidFill>
              <a:srgbClr val="002060"/>
            </a:solidFill>
          </a:endParaRPr>
        </a:p>
      </dgm:t>
    </dgm:pt>
    <dgm:pt modelId="{276985E1-F176-4FC7-8889-AF010165DD71}" type="sibTrans" cxnId="{A7B4226B-0FCA-431A-9E1F-7EE9367931C3}">
      <dgm:prSet/>
      <dgm:spPr/>
      <dgm:t>
        <a:bodyPr/>
        <a:lstStyle/>
        <a:p>
          <a:endParaRPr lang="el-GR">
            <a:solidFill>
              <a:srgbClr val="002060"/>
            </a:solidFill>
          </a:endParaRPr>
        </a:p>
      </dgm:t>
    </dgm:pt>
    <dgm:pt modelId="{2A1F005E-1EE6-49A9-9CEC-16F3632B555F}">
      <dgm:prSet phldrT="[Κείμενο]" custT="1"/>
      <dgm:spPr/>
      <dgm:t>
        <a:bodyPr/>
        <a:lstStyle/>
        <a:p>
          <a:pPr algn="ctr"/>
          <a:endParaRPr lang="el-GR" altLang="el-GR" sz="2000" b="1" u="none" kern="1200" smtClean="0">
            <a:effectLst/>
            <a:latin typeface="Corbel"/>
            <a:ea typeface="+mn-ea"/>
            <a:cs typeface="Arial" charset="0"/>
          </a:endParaRPr>
        </a:p>
        <a:p>
          <a:pPr algn="ctr"/>
          <a:r>
            <a:rPr lang="el-GR" altLang="el-GR" sz="2000" b="1" u="none" kern="1200" smtClean="0">
              <a:effectLst/>
              <a:latin typeface="Corbel"/>
              <a:ea typeface="+mn-ea"/>
              <a:cs typeface="Arial" charset="0"/>
            </a:rPr>
            <a:t>3. «Η γνώση και η κατανόηση που έχει κάποιος για το επίπεδο και τις δυνατότητες της σκέψης του, του προσωπικού συστήματος επεξεργασίας των πληροφοριών και οικοδόμησης της γνώσης»</a:t>
          </a:r>
          <a:r>
            <a:rPr lang="el-GR" altLang="el-GR" sz="1800" b="1" u="none" kern="1200" smtClean="0">
              <a:effectLst/>
              <a:latin typeface="Corbel"/>
              <a:ea typeface="+mn-ea"/>
              <a:cs typeface="Arial" charset="0"/>
            </a:rPr>
            <a:t> </a:t>
          </a:r>
          <a:r>
            <a:rPr lang="el-GR" altLang="el-GR" sz="1600" b="1" u="none" kern="1200" smtClean="0">
              <a:effectLst/>
              <a:latin typeface="Corbel"/>
              <a:ea typeface="+mn-ea"/>
              <a:cs typeface="Arial" charset="0"/>
            </a:rPr>
            <a:t>(Κουτσελίνη – Ιωαννίδου, 1995: 48).</a:t>
          </a:r>
        </a:p>
        <a:p>
          <a:pPr algn="just"/>
          <a:endParaRPr lang="el-GR" sz="2800" b="1" kern="1200" dirty="0">
            <a:effectLst/>
            <a:latin typeface="Corbel"/>
            <a:ea typeface="+mn-ea"/>
            <a:cs typeface="Arial" charset="0"/>
          </a:endParaRPr>
        </a:p>
      </dgm:t>
    </dgm:pt>
    <dgm:pt modelId="{E47F86DF-A7C1-46BF-BB50-97B076C8EA1C}" type="parTrans" cxnId="{75BCD1A0-3B92-4A17-A6A1-5354990F078A}">
      <dgm:prSet/>
      <dgm:spPr/>
      <dgm:t>
        <a:bodyPr/>
        <a:lstStyle/>
        <a:p>
          <a:endParaRPr lang="el-GR">
            <a:solidFill>
              <a:srgbClr val="002060"/>
            </a:solidFill>
          </a:endParaRPr>
        </a:p>
      </dgm:t>
    </dgm:pt>
    <dgm:pt modelId="{4BCBD4C5-342E-4695-9528-E73090A70857}" type="sibTrans" cxnId="{75BCD1A0-3B92-4A17-A6A1-5354990F078A}">
      <dgm:prSet/>
      <dgm:spPr/>
      <dgm:t>
        <a:bodyPr/>
        <a:lstStyle/>
        <a:p>
          <a:endParaRPr lang="el-GR">
            <a:solidFill>
              <a:srgbClr val="002060"/>
            </a:solidFill>
          </a:endParaRPr>
        </a:p>
      </dgm:t>
    </dgm:pt>
    <dgm:pt modelId="{08814030-984D-4683-9D01-C428B85B9E1C}" type="pres">
      <dgm:prSet presAssocID="{774EEAC1-208F-4A69-8A16-99B7BF1A865E}" presName="Name0" presStyleCnt="0">
        <dgm:presLayoutVars>
          <dgm:dir/>
          <dgm:resizeHandles val="exact"/>
        </dgm:presLayoutVars>
      </dgm:prSet>
      <dgm:spPr/>
      <dgm:t>
        <a:bodyPr/>
        <a:lstStyle/>
        <a:p>
          <a:endParaRPr lang="el-GR"/>
        </a:p>
      </dgm:t>
    </dgm:pt>
    <dgm:pt modelId="{BCA84BEB-A130-4E20-BE8E-8CED6FF0D087}" type="pres">
      <dgm:prSet presAssocID="{774EEAC1-208F-4A69-8A16-99B7BF1A865E}" presName="fgShape" presStyleLbl="fgShp" presStyleIdx="0" presStyleCnt="1" custScaleY="26223" custLinFactY="-263811" custLinFactNeighborX="452" custLinFactNeighborY="-300000"/>
      <dgm:spPr/>
      <dgm:t>
        <a:bodyPr/>
        <a:lstStyle/>
        <a:p>
          <a:endParaRPr lang="el-GR"/>
        </a:p>
      </dgm:t>
    </dgm:pt>
    <dgm:pt modelId="{EBF122DA-6FA2-476F-88BB-4263F6D4C86E}" type="pres">
      <dgm:prSet presAssocID="{774EEAC1-208F-4A69-8A16-99B7BF1A865E}" presName="linComp" presStyleCnt="0"/>
      <dgm:spPr/>
      <dgm:t>
        <a:bodyPr/>
        <a:lstStyle/>
        <a:p>
          <a:endParaRPr lang="el-GR"/>
        </a:p>
      </dgm:t>
    </dgm:pt>
    <dgm:pt modelId="{08FB6352-9A3B-433A-A529-0732D5446794}" type="pres">
      <dgm:prSet presAssocID="{C204C6BA-8F05-41E0-9AC4-F765B6938779}" presName="compNode" presStyleCnt="0"/>
      <dgm:spPr/>
      <dgm:t>
        <a:bodyPr/>
        <a:lstStyle/>
        <a:p>
          <a:endParaRPr lang="el-GR"/>
        </a:p>
      </dgm:t>
    </dgm:pt>
    <dgm:pt modelId="{50A5B3B3-75E4-4BE9-A70B-C157F024DE0B}" type="pres">
      <dgm:prSet presAssocID="{C204C6BA-8F05-41E0-9AC4-F765B6938779}" presName="bkgdShape" presStyleLbl="node1" presStyleIdx="0" presStyleCnt="3" custScaleX="123493" custLinFactNeighborX="-67"/>
      <dgm:spPr/>
      <dgm:t>
        <a:bodyPr/>
        <a:lstStyle/>
        <a:p>
          <a:endParaRPr lang="el-GR"/>
        </a:p>
      </dgm:t>
    </dgm:pt>
    <dgm:pt modelId="{884FBD62-97C9-426C-BD23-D68E5BC6B6B6}" type="pres">
      <dgm:prSet presAssocID="{C204C6BA-8F05-41E0-9AC4-F765B6938779}" presName="nodeTx" presStyleLbl="node1" presStyleIdx="0" presStyleCnt="3">
        <dgm:presLayoutVars>
          <dgm:bulletEnabled val="1"/>
        </dgm:presLayoutVars>
      </dgm:prSet>
      <dgm:spPr/>
      <dgm:t>
        <a:bodyPr/>
        <a:lstStyle/>
        <a:p>
          <a:endParaRPr lang="el-GR"/>
        </a:p>
      </dgm:t>
    </dgm:pt>
    <dgm:pt modelId="{308D3CFF-E64C-4446-8973-FDCCA12178D5}" type="pres">
      <dgm:prSet presAssocID="{C204C6BA-8F05-41E0-9AC4-F765B6938779}" presName="invisiNode" presStyleLbl="node1" presStyleIdx="0" presStyleCnt="3"/>
      <dgm:spPr/>
      <dgm:t>
        <a:bodyPr/>
        <a:lstStyle/>
        <a:p>
          <a:endParaRPr lang="el-GR"/>
        </a:p>
      </dgm:t>
    </dgm:pt>
    <dgm:pt modelId="{AF15937B-68EC-4A32-82EC-31A32F7FCBEF}" type="pres">
      <dgm:prSet presAssocID="{C204C6BA-8F05-41E0-9AC4-F765B6938779}" presName="imagNode" presStyleLbl="fgImgPlace1" presStyleIdx="0" presStyleCnt="3" custScaleX="74515" custScaleY="62276" custLinFactNeighborX="-2966" custLinFactNeighborY="-17381"/>
      <dgm:spPr>
        <a:blipFill rotWithShape="1">
          <a:blip xmlns:r="http://schemas.openxmlformats.org/officeDocument/2006/relationships" r:embed="rId1"/>
          <a:stretch>
            <a:fillRect/>
          </a:stretch>
        </a:blipFill>
      </dgm:spPr>
      <dgm:t>
        <a:bodyPr/>
        <a:lstStyle/>
        <a:p>
          <a:endParaRPr lang="el-GR"/>
        </a:p>
      </dgm:t>
    </dgm:pt>
    <dgm:pt modelId="{B269B0E3-4030-45F4-8B46-3F7A83B0B458}" type="pres">
      <dgm:prSet presAssocID="{7B26885A-6B30-4B0C-897B-E3B1B988C67F}" presName="sibTrans" presStyleLbl="sibTrans2D1" presStyleIdx="0" presStyleCnt="0"/>
      <dgm:spPr/>
      <dgm:t>
        <a:bodyPr/>
        <a:lstStyle/>
        <a:p>
          <a:endParaRPr lang="el-GR"/>
        </a:p>
      </dgm:t>
    </dgm:pt>
    <dgm:pt modelId="{77DEEECD-0FC7-437D-8825-8DC664EDA847}" type="pres">
      <dgm:prSet presAssocID="{CC35DA6E-770E-4E8F-AA39-59845C0C3116}" presName="compNode" presStyleCnt="0"/>
      <dgm:spPr/>
      <dgm:t>
        <a:bodyPr/>
        <a:lstStyle/>
        <a:p>
          <a:endParaRPr lang="el-GR"/>
        </a:p>
      </dgm:t>
    </dgm:pt>
    <dgm:pt modelId="{EF598876-2748-4902-ADB0-AFCA4FE67323}" type="pres">
      <dgm:prSet presAssocID="{CC35DA6E-770E-4E8F-AA39-59845C0C3116}" presName="bkgdShape" presStyleLbl="node1" presStyleIdx="1" presStyleCnt="3" custScaleX="136004" custLinFactNeighborX="1110" custLinFactNeighborY="0"/>
      <dgm:spPr/>
      <dgm:t>
        <a:bodyPr/>
        <a:lstStyle/>
        <a:p>
          <a:endParaRPr lang="el-GR"/>
        </a:p>
      </dgm:t>
    </dgm:pt>
    <dgm:pt modelId="{092968E8-C80A-47FD-B120-63F8234E850E}" type="pres">
      <dgm:prSet presAssocID="{CC35DA6E-770E-4E8F-AA39-59845C0C3116}" presName="nodeTx" presStyleLbl="node1" presStyleIdx="1" presStyleCnt="3">
        <dgm:presLayoutVars>
          <dgm:bulletEnabled val="1"/>
        </dgm:presLayoutVars>
      </dgm:prSet>
      <dgm:spPr/>
      <dgm:t>
        <a:bodyPr/>
        <a:lstStyle/>
        <a:p>
          <a:endParaRPr lang="el-GR"/>
        </a:p>
      </dgm:t>
    </dgm:pt>
    <dgm:pt modelId="{27AA7759-51CA-45F6-83C8-3CB9C5025D1A}" type="pres">
      <dgm:prSet presAssocID="{CC35DA6E-770E-4E8F-AA39-59845C0C3116}" presName="invisiNode" presStyleLbl="node1" presStyleIdx="1" presStyleCnt="3"/>
      <dgm:spPr/>
      <dgm:t>
        <a:bodyPr/>
        <a:lstStyle/>
        <a:p>
          <a:endParaRPr lang="el-GR"/>
        </a:p>
      </dgm:t>
    </dgm:pt>
    <dgm:pt modelId="{83EA24FC-647F-4AC6-B748-E8B85C691CBC}" type="pres">
      <dgm:prSet presAssocID="{CC35DA6E-770E-4E8F-AA39-59845C0C3116}" presName="imagNode" presStyleLbl="fgImgPlace1" presStyleIdx="1" presStyleCnt="3" custScaleX="75033" custScaleY="59541" custLinFactNeighborX="1573" custLinFactNeighborY="-18749"/>
      <dgm:spPr>
        <a:blipFill rotWithShape="1">
          <a:blip xmlns:r="http://schemas.openxmlformats.org/officeDocument/2006/relationships" r:embed="rId2"/>
          <a:stretch>
            <a:fillRect/>
          </a:stretch>
        </a:blipFill>
      </dgm:spPr>
      <dgm:t>
        <a:bodyPr/>
        <a:lstStyle/>
        <a:p>
          <a:endParaRPr lang="el-GR"/>
        </a:p>
      </dgm:t>
    </dgm:pt>
    <dgm:pt modelId="{19A192A2-8811-4ACB-93F7-49A497124AE2}" type="pres">
      <dgm:prSet presAssocID="{276985E1-F176-4FC7-8889-AF010165DD71}" presName="sibTrans" presStyleLbl="sibTrans2D1" presStyleIdx="0" presStyleCnt="0"/>
      <dgm:spPr/>
      <dgm:t>
        <a:bodyPr/>
        <a:lstStyle/>
        <a:p>
          <a:endParaRPr lang="el-GR"/>
        </a:p>
      </dgm:t>
    </dgm:pt>
    <dgm:pt modelId="{845574CB-69BD-4C58-8609-BF9C0848E66A}" type="pres">
      <dgm:prSet presAssocID="{2A1F005E-1EE6-49A9-9CEC-16F3632B555F}" presName="compNode" presStyleCnt="0"/>
      <dgm:spPr/>
      <dgm:t>
        <a:bodyPr/>
        <a:lstStyle/>
        <a:p>
          <a:endParaRPr lang="el-GR"/>
        </a:p>
      </dgm:t>
    </dgm:pt>
    <dgm:pt modelId="{420C806F-0A6D-452B-9BDD-B426273F28AC}" type="pres">
      <dgm:prSet presAssocID="{2A1F005E-1EE6-49A9-9CEC-16F3632B555F}" presName="bkgdShape" presStyleLbl="node1" presStyleIdx="2" presStyleCnt="3" custScaleX="130248"/>
      <dgm:spPr/>
      <dgm:t>
        <a:bodyPr/>
        <a:lstStyle/>
        <a:p>
          <a:endParaRPr lang="el-GR"/>
        </a:p>
      </dgm:t>
    </dgm:pt>
    <dgm:pt modelId="{47877EBA-DDC7-4841-93F0-EA5F8602A28B}" type="pres">
      <dgm:prSet presAssocID="{2A1F005E-1EE6-49A9-9CEC-16F3632B555F}" presName="nodeTx" presStyleLbl="node1" presStyleIdx="2" presStyleCnt="3">
        <dgm:presLayoutVars>
          <dgm:bulletEnabled val="1"/>
        </dgm:presLayoutVars>
      </dgm:prSet>
      <dgm:spPr/>
      <dgm:t>
        <a:bodyPr/>
        <a:lstStyle/>
        <a:p>
          <a:endParaRPr lang="el-GR"/>
        </a:p>
      </dgm:t>
    </dgm:pt>
    <dgm:pt modelId="{6BA4C6A9-C890-427B-B71D-E88BC8DA8D79}" type="pres">
      <dgm:prSet presAssocID="{2A1F005E-1EE6-49A9-9CEC-16F3632B555F}" presName="invisiNode" presStyleLbl="node1" presStyleIdx="2" presStyleCnt="3"/>
      <dgm:spPr/>
      <dgm:t>
        <a:bodyPr/>
        <a:lstStyle/>
        <a:p>
          <a:endParaRPr lang="el-GR"/>
        </a:p>
      </dgm:t>
    </dgm:pt>
    <dgm:pt modelId="{BF8DBB87-0A2E-4496-A2AF-A84F2A22C50D}" type="pres">
      <dgm:prSet presAssocID="{2A1F005E-1EE6-49A9-9CEC-16F3632B555F}" presName="imagNode" presStyleLbl="fgImgPlace1" presStyleIdx="2" presStyleCnt="3" custScaleX="75096" custScaleY="57148" custLinFactNeighborX="-5382" custLinFactNeighborY="-19945"/>
      <dgm:spPr>
        <a:blipFill rotWithShape="1">
          <a:blip xmlns:r="http://schemas.openxmlformats.org/officeDocument/2006/relationships" r:embed="rId3"/>
          <a:stretch>
            <a:fillRect/>
          </a:stretch>
        </a:blipFill>
      </dgm:spPr>
      <dgm:t>
        <a:bodyPr/>
        <a:lstStyle/>
        <a:p>
          <a:endParaRPr lang="el-GR"/>
        </a:p>
      </dgm:t>
    </dgm:pt>
  </dgm:ptLst>
  <dgm:cxnLst>
    <dgm:cxn modelId="{81319CA2-64EE-4A7D-9247-75EBBA6C8A0F}" type="presOf" srcId="{CC35DA6E-770E-4E8F-AA39-59845C0C3116}" destId="{092968E8-C80A-47FD-B120-63F8234E850E}" srcOrd="1" destOrd="0" presId="urn:microsoft.com/office/officeart/2005/8/layout/hList7#1"/>
    <dgm:cxn modelId="{72F49443-2F44-40AD-8C9A-8442C695112A}" type="presOf" srcId="{C204C6BA-8F05-41E0-9AC4-F765B6938779}" destId="{50A5B3B3-75E4-4BE9-A70B-C157F024DE0B}" srcOrd="0" destOrd="0" presId="urn:microsoft.com/office/officeart/2005/8/layout/hList7#1"/>
    <dgm:cxn modelId="{DDC94B11-ABB4-49C8-B2A8-0D5B763AB3EE}" type="presOf" srcId="{7B26885A-6B30-4B0C-897B-E3B1B988C67F}" destId="{B269B0E3-4030-45F4-8B46-3F7A83B0B458}" srcOrd="0" destOrd="0" presId="urn:microsoft.com/office/officeart/2005/8/layout/hList7#1"/>
    <dgm:cxn modelId="{08C168A6-17EE-4C84-9CF2-E5B06B226CDD}" type="presOf" srcId="{C204C6BA-8F05-41E0-9AC4-F765B6938779}" destId="{884FBD62-97C9-426C-BD23-D68E5BC6B6B6}" srcOrd="1" destOrd="0" presId="urn:microsoft.com/office/officeart/2005/8/layout/hList7#1"/>
    <dgm:cxn modelId="{A7B4226B-0FCA-431A-9E1F-7EE9367931C3}" srcId="{774EEAC1-208F-4A69-8A16-99B7BF1A865E}" destId="{CC35DA6E-770E-4E8F-AA39-59845C0C3116}" srcOrd="1" destOrd="0" parTransId="{19441B21-17C2-49A5-8434-35DD24CB554F}" sibTransId="{276985E1-F176-4FC7-8889-AF010165DD71}"/>
    <dgm:cxn modelId="{B79FDF36-9FB8-497E-B2F2-18FC57D42404}" type="presOf" srcId="{CC35DA6E-770E-4E8F-AA39-59845C0C3116}" destId="{EF598876-2748-4902-ADB0-AFCA4FE67323}" srcOrd="0" destOrd="0" presId="urn:microsoft.com/office/officeart/2005/8/layout/hList7#1"/>
    <dgm:cxn modelId="{75BCD1A0-3B92-4A17-A6A1-5354990F078A}" srcId="{774EEAC1-208F-4A69-8A16-99B7BF1A865E}" destId="{2A1F005E-1EE6-49A9-9CEC-16F3632B555F}" srcOrd="2" destOrd="0" parTransId="{E47F86DF-A7C1-46BF-BB50-97B076C8EA1C}" sibTransId="{4BCBD4C5-342E-4695-9528-E73090A70857}"/>
    <dgm:cxn modelId="{0E088CB0-DD65-4A6B-9245-4BE7CFD8380C}" type="presOf" srcId="{774EEAC1-208F-4A69-8A16-99B7BF1A865E}" destId="{08814030-984D-4683-9D01-C428B85B9E1C}" srcOrd="0" destOrd="0" presId="urn:microsoft.com/office/officeart/2005/8/layout/hList7#1"/>
    <dgm:cxn modelId="{4E612D0E-81D0-4040-BC93-F69C881D5296}" type="presOf" srcId="{2A1F005E-1EE6-49A9-9CEC-16F3632B555F}" destId="{420C806F-0A6D-452B-9BDD-B426273F28AC}" srcOrd="0" destOrd="0" presId="urn:microsoft.com/office/officeart/2005/8/layout/hList7#1"/>
    <dgm:cxn modelId="{42D21139-EC61-4B40-A8EC-477D3841D7E9}" srcId="{774EEAC1-208F-4A69-8A16-99B7BF1A865E}" destId="{C204C6BA-8F05-41E0-9AC4-F765B6938779}" srcOrd="0" destOrd="0" parTransId="{6E1DA6CC-F5C2-456B-B739-F53FE186ED70}" sibTransId="{7B26885A-6B30-4B0C-897B-E3B1B988C67F}"/>
    <dgm:cxn modelId="{EBC11D2F-4E33-43C6-A1C2-90DBD27C5050}" type="presOf" srcId="{276985E1-F176-4FC7-8889-AF010165DD71}" destId="{19A192A2-8811-4ACB-93F7-49A497124AE2}" srcOrd="0" destOrd="0" presId="urn:microsoft.com/office/officeart/2005/8/layout/hList7#1"/>
    <dgm:cxn modelId="{834777E3-1114-4649-9E7A-3E61F569180B}" type="presOf" srcId="{2A1F005E-1EE6-49A9-9CEC-16F3632B555F}" destId="{47877EBA-DDC7-4841-93F0-EA5F8602A28B}" srcOrd="1" destOrd="0" presId="urn:microsoft.com/office/officeart/2005/8/layout/hList7#1"/>
    <dgm:cxn modelId="{D9313244-2610-4AB9-B462-70A2EC9BA7AC}" type="presParOf" srcId="{08814030-984D-4683-9D01-C428B85B9E1C}" destId="{BCA84BEB-A130-4E20-BE8E-8CED6FF0D087}" srcOrd="0" destOrd="0" presId="urn:microsoft.com/office/officeart/2005/8/layout/hList7#1"/>
    <dgm:cxn modelId="{BCB307C8-7571-4596-8C39-F8C06103E709}" type="presParOf" srcId="{08814030-984D-4683-9D01-C428B85B9E1C}" destId="{EBF122DA-6FA2-476F-88BB-4263F6D4C86E}" srcOrd="1" destOrd="0" presId="urn:microsoft.com/office/officeart/2005/8/layout/hList7#1"/>
    <dgm:cxn modelId="{F65CCD5B-EF12-4939-9FCE-B69EAB962D26}" type="presParOf" srcId="{EBF122DA-6FA2-476F-88BB-4263F6D4C86E}" destId="{08FB6352-9A3B-433A-A529-0732D5446794}" srcOrd="0" destOrd="0" presId="urn:microsoft.com/office/officeart/2005/8/layout/hList7#1"/>
    <dgm:cxn modelId="{15619F47-F94D-400A-937C-8FCFB76481F0}" type="presParOf" srcId="{08FB6352-9A3B-433A-A529-0732D5446794}" destId="{50A5B3B3-75E4-4BE9-A70B-C157F024DE0B}" srcOrd="0" destOrd="0" presId="urn:microsoft.com/office/officeart/2005/8/layout/hList7#1"/>
    <dgm:cxn modelId="{04FC3C4C-3A79-48A3-953B-05DB3C39804F}" type="presParOf" srcId="{08FB6352-9A3B-433A-A529-0732D5446794}" destId="{884FBD62-97C9-426C-BD23-D68E5BC6B6B6}" srcOrd="1" destOrd="0" presId="urn:microsoft.com/office/officeart/2005/8/layout/hList7#1"/>
    <dgm:cxn modelId="{21052D1B-4A64-4CF0-982A-B022ECD92445}" type="presParOf" srcId="{08FB6352-9A3B-433A-A529-0732D5446794}" destId="{308D3CFF-E64C-4446-8973-FDCCA12178D5}" srcOrd="2" destOrd="0" presId="urn:microsoft.com/office/officeart/2005/8/layout/hList7#1"/>
    <dgm:cxn modelId="{B4CBAAB5-C56B-4B6A-ACE4-9FD416F28685}" type="presParOf" srcId="{08FB6352-9A3B-433A-A529-0732D5446794}" destId="{AF15937B-68EC-4A32-82EC-31A32F7FCBEF}" srcOrd="3" destOrd="0" presId="urn:microsoft.com/office/officeart/2005/8/layout/hList7#1"/>
    <dgm:cxn modelId="{20179803-9B08-4045-BF6A-C507576B5EE3}" type="presParOf" srcId="{EBF122DA-6FA2-476F-88BB-4263F6D4C86E}" destId="{B269B0E3-4030-45F4-8B46-3F7A83B0B458}" srcOrd="1" destOrd="0" presId="urn:microsoft.com/office/officeart/2005/8/layout/hList7#1"/>
    <dgm:cxn modelId="{DBAF3778-DB74-44AD-A265-CF7A9E392244}" type="presParOf" srcId="{EBF122DA-6FA2-476F-88BB-4263F6D4C86E}" destId="{77DEEECD-0FC7-437D-8825-8DC664EDA847}" srcOrd="2" destOrd="0" presId="urn:microsoft.com/office/officeart/2005/8/layout/hList7#1"/>
    <dgm:cxn modelId="{FC1E33EF-6538-4DE4-8B42-E18DF242ABC0}" type="presParOf" srcId="{77DEEECD-0FC7-437D-8825-8DC664EDA847}" destId="{EF598876-2748-4902-ADB0-AFCA4FE67323}" srcOrd="0" destOrd="0" presId="urn:microsoft.com/office/officeart/2005/8/layout/hList7#1"/>
    <dgm:cxn modelId="{AB1EA0DB-B746-44EA-98F5-54B5686A801A}" type="presParOf" srcId="{77DEEECD-0FC7-437D-8825-8DC664EDA847}" destId="{092968E8-C80A-47FD-B120-63F8234E850E}" srcOrd="1" destOrd="0" presId="urn:microsoft.com/office/officeart/2005/8/layout/hList7#1"/>
    <dgm:cxn modelId="{4A7010C3-4366-468C-9B4D-F8A9C37B1E92}" type="presParOf" srcId="{77DEEECD-0FC7-437D-8825-8DC664EDA847}" destId="{27AA7759-51CA-45F6-83C8-3CB9C5025D1A}" srcOrd="2" destOrd="0" presId="urn:microsoft.com/office/officeart/2005/8/layout/hList7#1"/>
    <dgm:cxn modelId="{1ED91511-8904-49B5-9940-9A637A8C10DE}" type="presParOf" srcId="{77DEEECD-0FC7-437D-8825-8DC664EDA847}" destId="{83EA24FC-647F-4AC6-B748-E8B85C691CBC}" srcOrd="3" destOrd="0" presId="urn:microsoft.com/office/officeart/2005/8/layout/hList7#1"/>
    <dgm:cxn modelId="{02615F14-4C97-49DB-8F06-919442DA6EEC}" type="presParOf" srcId="{EBF122DA-6FA2-476F-88BB-4263F6D4C86E}" destId="{19A192A2-8811-4ACB-93F7-49A497124AE2}" srcOrd="3" destOrd="0" presId="urn:microsoft.com/office/officeart/2005/8/layout/hList7#1"/>
    <dgm:cxn modelId="{0D4D19ED-ECEE-484A-983B-22BDFBEC65CA}" type="presParOf" srcId="{EBF122DA-6FA2-476F-88BB-4263F6D4C86E}" destId="{845574CB-69BD-4C58-8609-BF9C0848E66A}" srcOrd="4" destOrd="0" presId="urn:microsoft.com/office/officeart/2005/8/layout/hList7#1"/>
    <dgm:cxn modelId="{E2D05F06-F803-4A07-B3AA-3C1E31F953E6}" type="presParOf" srcId="{845574CB-69BD-4C58-8609-BF9C0848E66A}" destId="{420C806F-0A6D-452B-9BDD-B426273F28AC}" srcOrd="0" destOrd="0" presId="urn:microsoft.com/office/officeart/2005/8/layout/hList7#1"/>
    <dgm:cxn modelId="{230C4F51-7F21-4972-8FFB-B42897E195D9}" type="presParOf" srcId="{845574CB-69BD-4C58-8609-BF9C0848E66A}" destId="{47877EBA-DDC7-4841-93F0-EA5F8602A28B}" srcOrd="1" destOrd="0" presId="urn:microsoft.com/office/officeart/2005/8/layout/hList7#1"/>
    <dgm:cxn modelId="{7E2EDE2B-684A-4546-B65A-03E5155BF537}" type="presParOf" srcId="{845574CB-69BD-4C58-8609-BF9C0848E66A}" destId="{6BA4C6A9-C890-427B-B71D-E88BC8DA8D79}" srcOrd="2" destOrd="0" presId="urn:microsoft.com/office/officeart/2005/8/layout/hList7#1"/>
    <dgm:cxn modelId="{18F444A9-A8FB-4D6E-8068-F0AFCBD84A44}" type="presParOf" srcId="{845574CB-69BD-4C58-8609-BF9C0848E66A}" destId="{BF8DBB87-0A2E-4496-A2AF-A84F2A22C50D}" srcOrd="3" destOrd="0" presId="urn:microsoft.com/office/officeart/2005/8/layout/hList7#1"/>
  </dgm:cxnLst>
  <dgm:bg>
    <a:blipFill dpi="0" rotWithShape="1">
      <a:blip xmlns:r="http://schemas.openxmlformats.org/officeDocument/2006/relationships" r:embed="rId4">
        <a:alphaModFix amt="0"/>
      </a:blip>
      <a:srcRect/>
      <a:tile tx="0" ty="0" sx="100000" sy="100000" flip="none" algn="tl"/>
    </a:blip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6A373D66-4D14-409A-93F7-4F32DFA6A77B}"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l-GR"/>
        </a:p>
      </dgm:t>
    </dgm:pt>
    <dgm:pt modelId="{6740AA82-5120-4525-B6CA-69057C39F22C}">
      <dgm:prSet phldrT="[Κείμενο]" custT="1"/>
      <dgm:spPr>
        <a:xfrm>
          <a:off x="3826260" y="168758"/>
          <a:ext cx="2323034" cy="574535"/>
        </a:xfrm>
        <a:noFill/>
        <a:ln w="19050" cap="rnd" cmpd="sng" algn="ctr">
          <a:noFill/>
          <a:prstDash val="solid"/>
        </a:ln>
        <a:effectLst/>
        <a:sp3d/>
      </dgm:spPr>
      <dgm:t>
        <a:bodyPr/>
        <a:lstStyle/>
        <a:p>
          <a:r>
            <a:rPr lang="el-GR" sz="3200" b="1" dirty="0" smtClean="0">
              <a:solidFill>
                <a:schemeClr val="tx1"/>
              </a:solidFill>
              <a:effectLst/>
              <a:latin typeface="Times New Roman" panose="02020603050405020304" pitchFamily="18" charset="0"/>
              <a:ea typeface="+mn-ea"/>
              <a:cs typeface="Times New Roman" panose="02020603050405020304" pitchFamily="18" charset="0"/>
            </a:rPr>
            <a:t>Μεταγνώση</a:t>
          </a:r>
          <a:endParaRPr lang="el-GR" sz="2000" b="1" dirty="0">
            <a:solidFill>
              <a:schemeClr val="tx1"/>
            </a:solidFill>
            <a:effectLst/>
            <a:latin typeface="Times New Roman" panose="02020603050405020304" pitchFamily="18" charset="0"/>
            <a:ea typeface="+mn-ea"/>
            <a:cs typeface="Times New Roman" panose="02020603050405020304" pitchFamily="18" charset="0"/>
          </a:endParaRPr>
        </a:p>
      </dgm:t>
    </dgm:pt>
    <dgm:pt modelId="{CAB295E4-75B7-484E-A9F2-3F0758B37587}" type="parTrans" cxnId="{AC3C2A79-AD11-4603-87FA-0FCFF653A88F}">
      <dgm:prSet/>
      <dgm:spPr/>
      <dgm:t>
        <a:bodyPr/>
        <a:lstStyle/>
        <a:p>
          <a:endParaRPr lang="el-GR" sz="2000" b="1">
            <a:solidFill>
              <a:schemeClr val="tx1"/>
            </a:solidFill>
            <a:effectLst/>
          </a:endParaRPr>
        </a:p>
      </dgm:t>
    </dgm:pt>
    <dgm:pt modelId="{1EB558C2-082C-4071-A48E-150904014033}" type="sibTrans" cxnId="{AC3C2A79-AD11-4603-87FA-0FCFF653A88F}">
      <dgm:prSet/>
      <dgm:spPr/>
      <dgm:t>
        <a:bodyPr/>
        <a:lstStyle/>
        <a:p>
          <a:endParaRPr lang="el-GR" sz="2000" b="1">
            <a:solidFill>
              <a:schemeClr val="tx1"/>
            </a:solidFill>
            <a:effectLst/>
          </a:endParaRPr>
        </a:p>
      </dgm:t>
    </dgm:pt>
    <dgm:pt modelId="{16BC712F-E8CE-473D-BBA6-2A6432A6433F}" type="asst">
      <dgm:prSet phldrT="[Κείμενο]" custT="1"/>
      <dgm:spPr>
        <a:xfrm>
          <a:off x="878894" y="1450298"/>
          <a:ext cx="3242381" cy="573823"/>
        </a:xfrm>
        <a:noFill/>
        <a:ln w="19050" cap="rnd" cmpd="sng" algn="ctr">
          <a:noFill/>
          <a:prstDash val="solid"/>
        </a:ln>
        <a:effectLst/>
        <a:sp3d/>
      </dgm:spPr>
      <dgm:t>
        <a:bodyPr/>
        <a:lstStyle/>
        <a:p>
          <a:r>
            <a:rPr lang="el-GR" sz="2400" b="1" dirty="0" smtClean="0">
              <a:solidFill>
                <a:schemeClr val="tx1"/>
              </a:solidFill>
              <a:effectLst/>
              <a:latin typeface="Times New Roman" panose="02020603050405020304" pitchFamily="18" charset="0"/>
              <a:ea typeface="+mn-ea"/>
              <a:cs typeface="Times New Roman" panose="02020603050405020304" pitchFamily="18" charset="0"/>
            </a:rPr>
            <a:t>Γνώση της Γνωστικής Λειτουργίας</a:t>
          </a:r>
          <a:endParaRPr lang="el-GR" sz="2400" b="1" dirty="0">
            <a:solidFill>
              <a:schemeClr val="tx1"/>
            </a:solidFill>
            <a:effectLst/>
            <a:latin typeface="Times New Roman" panose="02020603050405020304" pitchFamily="18" charset="0"/>
            <a:ea typeface="+mn-ea"/>
            <a:cs typeface="Times New Roman" panose="02020603050405020304" pitchFamily="18" charset="0"/>
          </a:endParaRPr>
        </a:p>
      </dgm:t>
    </dgm:pt>
    <dgm:pt modelId="{F435E166-EFB2-4A5B-9789-6106735E0B81}" type="parTrans" cxnId="{231F1063-E467-4322-BE77-4C4DB5D6A2A5}">
      <dgm:prSet/>
      <dgm:spPr>
        <a:xfrm>
          <a:off x="3116137" y="904882"/>
          <a:ext cx="1871640" cy="541732"/>
        </a:xfrm>
        <a:noFill/>
        <a:ln w="19050" cap="rnd" cmpd="sng" algn="ctr">
          <a:solidFill>
            <a:srgbClr val="AD84C6">
              <a:shade val="60000"/>
              <a:hueOff val="0"/>
              <a:satOff val="0"/>
              <a:lumOff val="0"/>
              <a:alphaOff val="0"/>
            </a:srgbClr>
          </a:solidFill>
          <a:prstDash val="solid"/>
        </a:ln>
        <a:effectLst/>
      </dgm:spPr>
      <dgm:t>
        <a:bodyPr/>
        <a:lstStyle/>
        <a:p>
          <a:endParaRPr lang="el-GR" sz="3600" b="1">
            <a:solidFill>
              <a:schemeClr val="tx1"/>
            </a:solidFill>
            <a:effectLst/>
            <a:latin typeface="Times New Roman" panose="02020603050405020304" pitchFamily="18" charset="0"/>
            <a:cs typeface="Times New Roman" panose="02020603050405020304" pitchFamily="18" charset="0"/>
          </a:endParaRPr>
        </a:p>
      </dgm:t>
    </dgm:pt>
    <dgm:pt modelId="{A61D3DA4-1804-4446-9615-78E9A2DCAA41}" type="sibTrans" cxnId="{231F1063-E467-4322-BE77-4C4DB5D6A2A5}">
      <dgm:prSet/>
      <dgm:spPr/>
      <dgm:t>
        <a:bodyPr/>
        <a:lstStyle/>
        <a:p>
          <a:endParaRPr lang="el-GR" sz="2000" b="1">
            <a:solidFill>
              <a:schemeClr val="tx1"/>
            </a:solidFill>
            <a:effectLst/>
          </a:endParaRPr>
        </a:p>
      </dgm:t>
    </dgm:pt>
    <dgm:pt modelId="{3C5350CE-10AF-4B97-8023-D8DED8B4F5D4}" type="asst">
      <dgm:prSet phldrT="[Κείμενο]" custT="1"/>
      <dgm:spPr>
        <a:xfrm>
          <a:off x="5177950" y="1463178"/>
          <a:ext cx="2863395" cy="537982"/>
        </a:xfrm>
        <a:noFill/>
        <a:ln w="19050" cap="rnd" cmpd="sng" algn="ctr">
          <a:noFill/>
          <a:prstDash val="solid"/>
        </a:ln>
        <a:effectLst/>
        <a:sp3d/>
      </dgm:spPr>
      <dgm:t>
        <a:bodyPr/>
        <a:lstStyle/>
        <a:p>
          <a:r>
            <a:rPr lang="el-GR" sz="2400" b="1" dirty="0" smtClean="0">
              <a:solidFill>
                <a:schemeClr val="tx1"/>
              </a:solidFill>
              <a:effectLst/>
              <a:latin typeface="Times New Roman" panose="02020603050405020304" pitchFamily="18" charset="0"/>
              <a:ea typeface="+mn-ea"/>
              <a:cs typeface="Times New Roman" panose="02020603050405020304" pitchFamily="18" charset="0"/>
            </a:rPr>
            <a:t>Ρύθμιση της Γνωστικής Λειτουργίας</a:t>
          </a:r>
          <a:endParaRPr lang="el-GR" sz="2400" b="1" dirty="0">
            <a:solidFill>
              <a:schemeClr val="tx1"/>
            </a:solidFill>
            <a:effectLst/>
            <a:latin typeface="Times New Roman" panose="02020603050405020304" pitchFamily="18" charset="0"/>
            <a:ea typeface="+mn-ea"/>
            <a:cs typeface="Times New Roman" panose="02020603050405020304" pitchFamily="18" charset="0"/>
          </a:endParaRPr>
        </a:p>
      </dgm:t>
    </dgm:pt>
    <dgm:pt modelId="{923F98E8-68D7-4F04-A746-EB0FF297050F}" type="parTrans" cxnId="{6F89C9BA-435E-40E1-A4BF-B4FC06AF1EC9}">
      <dgm:prSet/>
      <dgm:spPr>
        <a:xfrm>
          <a:off x="4987778" y="904882"/>
          <a:ext cx="1077824" cy="531651"/>
        </a:xfrm>
        <a:noFill/>
        <a:ln w="19050" cap="rnd" cmpd="sng" algn="ctr">
          <a:solidFill>
            <a:srgbClr val="AD84C6">
              <a:shade val="60000"/>
              <a:hueOff val="0"/>
              <a:satOff val="0"/>
              <a:lumOff val="0"/>
              <a:alphaOff val="0"/>
            </a:srgbClr>
          </a:solidFill>
          <a:prstDash val="solid"/>
        </a:ln>
        <a:effectLst/>
      </dgm:spPr>
      <dgm:t>
        <a:bodyPr/>
        <a:lstStyle/>
        <a:p>
          <a:endParaRPr lang="el-GR" sz="3600" b="1">
            <a:solidFill>
              <a:schemeClr val="tx1"/>
            </a:solidFill>
            <a:effectLst/>
            <a:latin typeface="Times New Roman" panose="02020603050405020304" pitchFamily="18" charset="0"/>
            <a:cs typeface="Times New Roman" panose="02020603050405020304" pitchFamily="18" charset="0"/>
          </a:endParaRPr>
        </a:p>
      </dgm:t>
    </dgm:pt>
    <dgm:pt modelId="{AE88380C-094E-425F-840D-2033E4D8FBDF}" type="sibTrans" cxnId="{6F89C9BA-435E-40E1-A4BF-B4FC06AF1EC9}">
      <dgm:prSet/>
      <dgm:spPr/>
      <dgm:t>
        <a:bodyPr/>
        <a:lstStyle/>
        <a:p>
          <a:endParaRPr lang="el-GR" sz="2000" b="1">
            <a:solidFill>
              <a:schemeClr val="tx1"/>
            </a:solidFill>
            <a:effectLst/>
          </a:endParaRPr>
        </a:p>
      </dgm:t>
    </dgm:pt>
    <dgm:pt modelId="{08E2F01A-0DDA-4C63-A0CE-4E52130967BE}">
      <dgm:prSet custT="1"/>
      <dgm:spPr>
        <a:xfrm>
          <a:off x="2986442" y="2728858"/>
          <a:ext cx="1811163" cy="579572"/>
        </a:xfrm>
        <a:noFill/>
        <a:ln w="19050" cap="rnd" cmpd="sng" algn="ctr">
          <a:noFill/>
          <a:prstDash val="solid"/>
        </a:ln>
        <a:effectLst/>
        <a:sp3d/>
      </dgm:spPr>
      <dgm:t>
        <a:bodyPr/>
        <a:lstStyle/>
        <a:p>
          <a:r>
            <a:rPr lang="el-GR" sz="2400" b="1" dirty="0" smtClean="0">
              <a:solidFill>
                <a:schemeClr val="tx1"/>
              </a:solidFill>
              <a:effectLst/>
              <a:latin typeface="Times New Roman" panose="02020603050405020304" pitchFamily="18" charset="0"/>
              <a:ea typeface="+mn-ea"/>
              <a:cs typeface="Times New Roman" panose="02020603050405020304" pitchFamily="18" charset="0"/>
            </a:rPr>
            <a:t>Δηλωτική Γνώση: </a:t>
          </a:r>
          <a:r>
            <a:rPr lang="el-GR" sz="1800" b="1" dirty="0" smtClean="0">
              <a:solidFill>
                <a:schemeClr val="tx1"/>
              </a:solidFill>
              <a:effectLst/>
              <a:latin typeface="Times New Roman" panose="02020603050405020304" pitchFamily="18" charset="0"/>
              <a:ea typeface="+mn-ea"/>
              <a:cs typeface="Times New Roman" panose="02020603050405020304" pitchFamily="18" charset="0"/>
            </a:rPr>
            <a:t>οι γνώσεις που έχουν ήδη αποκτηθεί</a:t>
          </a:r>
          <a:endParaRPr lang="el-GR" sz="2400" b="1" dirty="0">
            <a:solidFill>
              <a:schemeClr val="tx1"/>
            </a:solidFill>
            <a:effectLst/>
            <a:latin typeface="Times New Roman" panose="02020603050405020304" pitchFamily="18" charset="0"/>
            <a:ea typeface="+mn-ea"/>
            <a:cs typeface="Times New Roman" panose="02020603050405020304" pitchFamily="18" charset="0"/>
          </a:endParaRPr>
        </a:p>
      </dgm:t>
    </dgm:pt>
    <dgm:pt modelId="{4F8AA4D3-46C0-4478-BC48-056A6C995602}" type="parTrans" cxnId="{95FDC6C5-E98A-48DB-8B24-4326F08FC137}">
      <dgm:prSet/>
      <dgm:spPr>
        <a:xfrm>
          <a:off x="2500085" y="2185509"/>
          <a:ext cx="1047818" cy="543349"/>
        </a:xfrm>
        <a:noFill/>
        <a:ln w="19050" cap="rnd" cmpd="sng" algn="ctr">
          <a:solidFill>
            <a:srgbClr val="AD84C6">
              <a:shade val="80000"/>
              <a:hueOff val="0"/>
              <a:satOff val="0"/>
              <a:lumOff val="0"/>
              <a:alphaOff val="0"/>
            </a:srgbClr>
          </a:solidFill>
          <a:prstDash val="solid"/>
        </a:ln>
        <a:effectLst/>
      </dgm:spPr>
      <dgm:t>
        <a:bodyPr/>
        <a:lstStyle/>
        <a:p>
          <a:endParaRPr lang="el-GR" sz="3600" b="1">
            <a:solidFill>
              <a:schemeClr val="tx1"/>
            </a:solidFill>
            <a:effectLst/>
            <a:latin typeface="Times New Roman" panose="02020603050405020304" pitchFamily="18" charset="0"/>
            <a:cs typeface="Times New Roman" panose="02020603050405020304" pitchFamily="18" charset="0"/>
          </a:endParaRPr>
        </a:p>
      </dgm:t>
    </dgm:pt>
    <dgm:pt modelId="{45127143-5992-4D15-9D3C-4EE3E310216A}" type="sibTrans" cxnId="{95FDC6C5-E98A-48DB-8B24-4326F08FC137}">
      <dgm:prSet/>
      <dgm:spPr/>
      <dgm:t>
        <a:bodyPr/>
        <a:lstStyle/>
        <a:p>
          <a:endParaRPr lang="el-GR" sz="2000" b="1">
            <a:solidFill>
              <a:schemeClr val="tx1"/>
            </a:solidFill>
            <a:effectLst/>
          </a:endParaRPr>
        </a:p>
      </dgm:t>
    </dgm:pt>
    <dgm:pt modelId="{FF2F2DD1-E115-4FEB-9B87-B3CFA183B0B0}">
      <dgm:prSet custT="1"/>
      <dgm:spPr>
        <a:xfrm>
          <a:off x="2986442" y="4014784"/>
          <a:ext cx="1811163" cy="579572"/>
        </a:xfrm>
        <a:noFill/>
        <a:ln w="19050" cap="rnd" cmpd="sng" algn="ctr">
          <a:noFill/>
          <a:prstDash val="solid"/>
        </a:ln>
        <a:effectLst/>
        <a:sp3d/>
      </dgm:spPr>
      <dgm:t>
        <a:bodyPr/>
        <a:lstStyle/>
        <a:p>
          <a:r>
            <a:rPr lang="el-GR" sz="2400" b="1" dirty="0" smtClean="0">
              <a:solidFill>
                <a:schemeClr val="tx1"/>
              </a:solidFill>
              <a:effectLst/>
              <a:latin typeface="Times New Roman" panose="02020603050405020304" pitchFamily="18" charset="0"/>
              <a:ea typeface="+mn-ea"/>
              <a:cs typeface="Times New Roman" panose="02020603050405020304" pitchFamily="18" charset="0"/>
            </a:rPr>
            <a:t>Διαδικαστική Γνώση: </a:t>
          </a:r>
          <a:r>
            <a:rPr lang="el-GR" sz="1800" b="1" dirty="0" smtClean="0">
              <a:solidFill>
                <a:schemeClr val="tx1"/>
              </a:solidFill>
              <a:effectLst/>
              <a:latin typeface="Times New Roman" panose="02020603050405020304" pitchFamily="18" charset="0"/>
              <a:ea typeface="+mn-ea"/>
              <a:cs typeface="Times New Roman" panose="02020603050405020304" pitchFamily="18" charset="0"/>
            </a:rPr>
            <a:t>οι τρόποι μάθησης  και βελτίωσης των μαθησιακών δυνατοτήτων</a:t>
          </a:r>
          <a:endParaRPr lang="el-GR" sz="1800" b="1" dirty="0">
            <a:solidFill>
              <a:schemeClr val="tx1"/>
            </a:solidFill>
            <a:effectLst/>
            <a:latin typeface="Times New Roman" panose="02020603050405020304" pitchFamily="18" charset="0"/>
            <a:ea typeface="+mn-ea"/>
            <a:cs typeface="Times New Roman" panose="02020603050405020304" pitchFamily="18" charset="0"/>
          </a:endParaRPr>
        </a:p>
      </dgm:t>
    </dgm:pt>
    <dgm:pt modelId="{19F803AD-DD0E-4FC1-BBF8-DD926614F1A3}" type="parTrans" cxnId="{66FC824C-2BEC-4FEE-87A3-798628917427}">
      <dgm:prSet/>
      <dgm:spPr>
        <a:xfrm>
          <a:off x="2500085" y="2185509"/>
          <a:ext cx="1047818" cy="1829275"/>
        </a:xfrm>
        <a:noFill/>
        <a:ln w="19050" cap="rnd" cmpd="sng" algn="ctr">
          <a:solidFill>
            <a:srgbClr val="AD84C6">
              <a:shade val="80000"/>
              <a:hueOff val="0"/>
              <a:satOff val="0"/>
              <a:lumOff val="0"/>
              <a:alphaOff val="0"/>
            </a:srgbClr>
          </a:solidFill>
          <a:prstDash val="solid"/>
        </a:ln>
        <a:effectLst/>
      </dgm:spPr>
      <dgm:t>
        <a:bodyPr/>
        <a:lstStyle/>
        <a:p>
          <a:endParaRPr lang="el-GR" sz="3600" b="1">
            <a:solidFill>
              <a:schemeClr val="tx1"/>
            </a:solidFill>
            <a:effectLst/>
            <a:latin typeface="Times New Roman" panose="02020603050405020304" pitchFamily="18" charset="0"/>
            <a:cs typeface="Times New Roman" panose="02020603050405020304" pitchFamily="18" charset="0"/>
          </a:endParaRPr>
        </a:p>
      </dgm:t>
    </dgm:pt>
    <dgm:pt modelId="{A1639FAB-1E60-4691-88BC-0D9C99D41D5F}" type="sibTrans" cxnId="{66FC824C-2BEC-4FEE-87A3-798628917427}">
      <dgm:prSet/>
      <dgm:spPr/>
      <dgm:t>
        <a:bodyPr/>
        <a:lstStyle/>
        <a:p>
          <a:endParaRPr lang="el-GR" sz="2000" b="1">
            <a:solidFill>
              <a:schemeClr val="tx1"/>
            </a:solidFill>
            <a:effectLst/>
          </a:endParaRPr>
        </a:p>
      </dgm:t>
    </dgm:pt>
    <dgm:pt modelId="{3FD84584-E3BF-4A0B-8A3B-8C6D61B11250}">
      <dgm:prSet custT="1"/>
      <dgm:spPr>
        <a:xfrm>
          <a:off x="2986442" y="5300710"/>
          <a:ext cx="1811163" cy="579572"/>
        </a:xfrm>
        <a:noFill/>
        <a:ln w="19050" cap="rnd" cmpd="sng" algn="ctr">
          <a:noFill/>
          <a:prstDash val="solid"/>
        </a:ln>
        <a:effectLst/>
        <a:sp3d/>
      </dgm:spPr>
      <dgm:t>
        <a:bodyPr/>
        <a:lstStyle/>
        <a:p>
          <a:endParaRPr lang="el-GR" sz="2400" b="1" dirty="0" smtClean="0">
            <a:solidFill>
              <a:schemeClr val="tx1"/>
            </a:solidFill>
            <a:effectLst/>
            <a:latin typeface="Times New Roman" panose="02020603050405020304" pitchFamily="18" charset="0"/>
            <a:ea typeface="+mn-ea"/>
            <a:cs typeface="Times New Roman" panose="02020603050405020304" pitchFamily="18" charset="0"/>
          </a:endParaRPr>
        </a:p>
        <a:p>
          <a:endParaRPr lang="el-GR" sz="2400" b="1" dirty="0" smtClean="0">
            <a:solidFill>
              <a:schemeClr val="tx1"/>
            </a:solidFill>
            <a:effectLst/>
            <a:latin typeface="Times New Roman" panose="02020603050405020304" pitchFamily="18" charset="0"/>
            <a:ea typeface="+mn-ea"/>
            <a:cs typeface="Times New Roman" panose="02020603050405020304" pitchFamily="18" charset="0"/>
          </a:endParaRPr>
        </a:p>
        <a:p>
          <a:r>
            <a:rPr lang="el-GR" sz="2400" b="1" dirty="0" smtClean="0">
              <a:solidFill>
                <a:schemeClr val="tx1"/>
              </a:solidFill>
              <a:effectLst/>
              <a:latin typeface="Times New Roman" panose="02020603050405020304" pitchFamily="18" charset="0"/>
              <a:ea typeface="+mn-ea"/>
              <a:cs typeface="Times New Roman" panose="02020603050405020304" pitchFamily="18" charset="0"/>
            </a:rPr>
            <a:t>Περιστασιακή Γνώση: </a:t>
          </a:r>
          <a:r>
            <a:rPr lang="el-GR" sz="1800" b="1" dirty="0" smtClean="0">
              <a:solidFill>
                <a:schemeClr val="tx1"/>
              </a:solidFill>
              <a:effectLst/>
              <a:latin typeface="Times New Roman" panose="02020603050405020304" pitchFamily="18" charset="0"/>
              <a:ea typeface="+mn-ea"/>
              <a:cs typeface="Times New Roman" panose="02020603050405020304" pitchFamily="18" charset="0"/>
            </a:rPr>
            <a:t>οι γνώσεις για τις συνθήκες αξιοποίησης των στρατηγικών μάθησης</a:t>
          </a:r>
          <a:endParaRPr lang="el-GR" sz="1800" b="1" dirty="0">
            <a:solidFill>
              <a:schemeClr val="tx1"/>
            </a:solidFill>
            <a:effectLst/>
            <a:latin typeface="Times New Roman" panose="02020603050405020304" pitchFamily="18" charset="0"/>
            <a:ea typeface="+mn-ea"/>
            <a:cs typeface="Times New Roman" panose="02020603050405020304" pitchFamily="18" charset="0"/>
          </a:endParaRPr>
        </a:p>
      </dgm:t>
    </dgm:pt>
    <dgm:pt modelId="{94162942-0A49-48AD-92E4-D3FAA4BB12C2}" type="parTrans" cxnId="{142599C6-C160-4D9A-9F4C-DFE2C3EC4491}">
      <dgm:prSet/>
      <dgm:spPr>
        <a:xfrm>
          <a:off x="2500085" y="2185509"/>
          <a:ext cx="1047818" cy="3115201"/>
        </a:xfrm>
        <a:noFill/>
        <a:ln w="19050" cap="rnd" cmpd="sng" algn="ctr">
          <a:solidFill>
            <a:srgbClr val="AD84C6">
              <a:shade val="80000"/>
              <a:hueOff val="0"/>
              <a:satOff val="0"/>
              <a:lumOff val="0"/>
              <a:alphaOff val="0"/>
            </a:srgbClr>
          </a:solidFill>
          <a:prstDash val="solid"/>
        </a:ln>
        <a:effectLst/>
      </dgm:spPr>
      <dgm:t>
        <a:bodyPr/>
        <a:lstStyle/>
        <a:p>
          <a:endParaRPr lang="el-GR" sz="3600" b="1">
            <a:solidFill>
              <a:schemeClr val="tx1"/>
            </a:solidFill>
            <a:effectLst/>
            <a:latin typeface="Times New Roman" panose="02020603050405020304" pitchFamily="18" charset="0"/>
            <a:cs typeface="Times New Roman" panose="02020603050405020304" pitchFamily="18" charset="0"/>
          </a:endParaRPr>
        </a:p>
      </dgm:t>
    </dgm:pt>
    <dgm:pt modelId="{D3752DF5-7DBA-43A6-864B-8F82DFFF2813}" type="sibTrans" cxnId="{142599C6-C160-4D9A-9F4C-DFE2C3EC4491}">
      <dgm:prSet/>
      <dgm:spPr/>
      <dgm:t>
        <a:bodyPr/>
        <a:lstStyle/>
        <a:p>
          <a:endParaRPr lang="el-GR" sz="2000" b="1">
            <a:solidFill>
              <a:schemeClr val="tx1"/>
            </a:solidFill>
            <a:effectLst/>
          </a:endParaRPr>
        </a:p>
      </dgm:t>
    </dgm:pt>
    <dgm:pt modelId="{6CAAE789-1576-4523-9168-1270C2A82E17}">
      <dgm:prSet custT="1"/>
      <dgm:spPr>
        <a:xfrm>
          <a:off x="7039157" y="2695817"/>
          <a:ext cx="1811163" cy="579572"/>
        </a:xfrm>
        <a:noFill/>
        <a:ln w="19050" cap="rnd" cmpd="sng" algn="ctr">
          <a:noFill/>
          <a:prstDash val="solid"/>
        </a:ln>
        <a:effectLst/>
        <a:sp3d/>
      </dgm:spPr>
      <dgm:t>
        <a:bodyPr/>
        <a:lstStyle/>
        <a:p>
          <a:r>
            <a:rPr lang="el-GR" sz="2400" b="1" dirty="0" smtClean="0">
              <a:solidFill>
                <a:schemeClr val="tx1"/>
              </a:solidFill>
              <a:effectLst/>
              <a:latin typeface="Times New Roman" panose="02020603050405020304" pitchFamily="18" charset="0"/>
              <a:ea typeface="+mn-ea"/>
              <a:cs typeface="Times New Roman" panose="02020603050405020304" pitchFamily="18" charset="0"/>
            </a:rPr>
            <a:t>Αδρός Σχεδιασμός</a:t>
          </a:r>
          <a:endParaRPr lang="el-GR" sz="2400" b="1" dirty="0">
            <a:solidFill>
              <a:schemeClr val="tx1"/>
            </a:solidFill>
            <a:effectLst/>
            <a:latin typeface="Times New Roman" panose="02020603050405020304" pitchFamily="18" charset="0"/>
            <a:ea typeface="+mn-ea"/>
            <a:cs typeface="Times New Roman" panose="02020603050405020304" pitchFamily="18" charset="0"/>
          </a:endParaRPr>
        </a:p>
      </dgm:t>
    </dgm:pt>
    <dgm:pt modelId="{3EB240C5-0336-450E-AB6C-0DC12FE04960}" type="parTrans" cxnId="{0AA93505-9FB8-481C-9F36-1E2DA2B9E1FB}">
      <dgm:prSet/>
      <dgm:spPr>
        <a:xfrm>
          <a:off x="6609648" y="2152468"/>
          <a:ext cx="990970" cy="543349"/>
        </a:xfrm>
        <a:noFill/>
        <a:ln w="19050" cap="rnd" cmpd="sng" algn="ctr">
          <a:solidFill>
            <a:srgbClr val="AD84C6">
              <a:shade val="80000"/>
              <a:hueOff val="0"/>
              <a:satOff val="0"/>
              <a:lumOff val="0"/>
              <a:alphaOff val="0"/>
            </a:srgbClr>
          </a:solidFill>
          <a:prstDash val="solid"/>
        </a:ln>
        <a:effectLst/>
      </dgm:spPr>
      <dgm:t>
        <a:bodyPr/>
        <a:lstStyle/>
        <a:p>
          <a:endParaRPr lang="el-GR" sz="3600" b="1">
            <a:solidFill>
              <a:schemeClr val="tx1"/>
            </a:solidFill>
            <a:effectLst/>
            <a:latin typeface="Times New Roman" panose="02020603050405020304" pitchFamily="18" charset="0"/>
            <a:cs typeface="Times New Roman" panose="02020603050405020304" pitchFamily="18" charset="0"/>
          </a:endParaRPr>
        </a:p>
      </dgm:t>
    </dgm:pt>
    <dgm:pt modelId="{37FDFF38-C8A3-4EFF-A472-0EEAAE809D19}" type="sibTrans" cxnId="{0AA93505-9FB8-481C-9F36-1E2DA2B9E1FB}">
      <dgm:prSet/>
      <dgm:spPr/>
      <dgm:t>
        <a:bodyPr/>
        <a:lstStyle/>
        <a:p>
          <a:endParaRPr lang="el-GR" sz="2000" b="1">
            <a:solidFill>
              <a:schemeClr val="tx1"/>
            </a:solidFill>
            <a:effectLst/>
          </a:endParaRPr>
        </a:p>
      </dgm:t>
    </dgm:pt>
    <dgm:pt modelId="{18436CDB-EB89-4543-8802-9AC02EFD8FE2}">
      <dgm:prSet custT="1"/>
      <dgm:spPr>
        <a:xfrm>
          <a:off x="7039157" y="3981743"/>
          <a:ext cx="1811163" cy="579572"/>
        </a:xfrm>
        <a:noFill/>
        <a:ln w="19050" cap="rnd" cmpd="sng" algn="ctr">
          <a:noFill/>
          <a:prstDash val="solid"/>
        </a:ln>
        <a:effectLst/>
        <a:sp3d/>
      </dgm:spPr>
      <dgm:t>
        <a:bodyPr/>
        <a:lstStyle/>
        <a:p>
          <a:r>
            <a:rPr lang="el-GR" sz="2400" b="1" dirty="0" smtClean="0">
              <a:solidFill>
                <a:schemeClr val="tx1"/>
              </a:solidFill>
              <a:effectLst/>
              <a:latin typeface="Times New Roman" panose="02020603050405020304" pitchFamily="18" charset="0"/>
              <a:ea typeface="+mn-ea"/>
              <a:cs typeface="Times New Roman" panose="02020603050405020304" pitchFamily="18" charset="0"/>
            </a:rPr>
            <a:t>Συνεχής Παρακολούθηση</a:t>
          </a:r>
          <a:endParaRPr lang="el-GR" sz="2400" b="1" dirty="0">
            <a:solidFill>
              <a:schemeClr val="tx1"/>
            </a:solidFill>
            <a:effectLst/>
            <a:latin typeface="Times New Roman" panose="02020603050405020304" pitchFamily="18" charset="0"/>
            <a:ea typeface="+mn-ea"/>
            <a:cs typeface="Times New Roman" panose="02020603050405020304" pitchFamily="18" charset="0"/>
          </a:endParaRPr>
        </a:p>
      </dgm:t>
    </dgm:pt>
    <dgm:pt modelId="{98DCC2AC-05A2-4659-B051-35224F7F2908}" type="parTrans" cxnId="{50B77B1A-B060-4188-BD66-653F51FB7CDC}">
      <dgm:prSet/>
      <dgm:spPr>
        <a:xfrm>
          <a:off x="6609648" y="2152468"/>
          <a:ext cx="990970" cy="1829275"/>
        </a:xfrm>
        <a:noFill/>
        <a:ln w="19050" cap="rnd" cmpd="sng" algn="ctr">
          <a:solidFill>
            <a:srgbClr val="AD84C6">
              <a:shade val="80000"/>
              <a:hueOff val="0"/>
              <a:satOff val="0"/>
              <a:lumOff val="0"/>
              <a:alphaOff val="0"/>
            </a:srgbClr>
          </a:solidFill>
          <a:prstDash val="solid"/>
        </a:ln>
        <a:effectLst/>
      </dgm:spPr>
      <dgm:t>
        <a:bodyPr/>
        <a:lstStyle/>
        <a:p>
          <a:endParaRPr lang="el-GR" sz="3600" b="1">
            <a:solidFill>
              <a:schemeClr val="tx1"/>
            </a:solidFill>
            <a:effectLst/>
            <a:latin typeface="Times New Roman" panose="02020603050405020304" pitchFamily="18" charset="0"/>
            <a:cs typeface="Times New Roman" panose="02020603050405020304" pitchFamily="18" charset="0"/>
          </a:endParaRPr>
        </a:p>
      </dgm:t>
    </dgm:pt>
    <dgm:pt modelId="{AC58F51A-3BBD-436B-8EAA-427B0B6FD341}" type="sibTrans" cxnId="{50B77B1A-B060-4188-BD66-653F51FB7CDC}">
      <dgm:prSet/>
      <dgm:spPr/>
      <dgm:t>
        <a:bodyPr/>
        <a:lstStyle/>
        <a:p>
          <a:endParaRPr lang="el-GR" sz="2000" b="1">
            <a:solidFill>
              <a:schemeClr val="tx1"/>
            </a:solidFill>
            <a:effectLst/>
          </a:endParaRPr>
        </a:p>
      </dgm:t>
    </dgm:pt>
    <dgm:pt modelId="{32C61881-4C05-4AEE-B024-DD4E07E44142}">
      <dgm:prSet custT="1"/>
      <dgm:spPr>
        <a:xfrm>
          <a:off x="7039157" y="5267670"/>
          <a:ext cx="1811163" cy="579572"/>
        </a:xfrm>
        <a:noFill/>
        <a:ln w="19050" cap="rnd" cmpd="sng" algn="ctr">
          <a:noFill/>
          <a:prstDash val="solid"/>
        </a:ln>
        <a:effectLst/>
        <a:sp3d/>
      </dgm:spPr>
      <dgm:t>
        <a:bodyPr/>
        <a:lstStyle/>
        <a:p>
          <a:r>
            <a:rPr lang="el-GR" sz="2400" b="1" dirty="0" smtClean="0">
              <a:solidFill>
                <a:schemeClr val="tx1"/>
              </a:solidFill>
              <a:effectLst/>
              <a:latin typeface="Times New Roman" panose="02020603050405020304" pitchFamily="18" charset="0"/>
              <a:ea typeface="+mn-ea"/>
              <a:cs typeface="Times New Roman" panose="02020603050405020304" pitchFamily="18" charset="0"/>
            </a:rPr>
            <a:t>Αξιολόγηση Αποτελεσμάτων</a:t>
          </a:r>
          <a:endParaRPr lang="el-GR" sz="2400" b="1" dirty="0">
            <a:solidFill>
              <a:schemeClr val="tx1"/>
            </a:solidFill>
            <a:effectLst/>
            <a:latin typeface="Times New Roman" panose="02020603050405020304" pitchFamily="18" charset="0"/>
            <a:ea typeface="+mn-ea"/>
            <a:cs typeface="Times New Roman" panose="02020603050405020304" pitchFamily="18" charset="0"/>
          </a:endParaRPr>
        </a:p>
      </dgm:t>
    </dgm:pt>
    <dgm:pt modelId="{A6B39A75-2982-42C7-ABBE-B55D3CAB57FE}" type="parTrans" cxnId="{F77B9E75-8FF2-4506-B935-24A2C7AF8985}">
      <dgm:prSet/>
      <dgm:spPr>
        <a:xfrm>
          <a:off x="6609648" y="2152468"/>
          <a:ext cx="990970" cy="3115201"/>
        </a:xfrm>
        <a:noFill/>
        <a:ln w="19050" cap="rnd" cmpd="sng" algn="ctr">
          <a:solidFill>
            <a:srgbClr val="AD84C6">
              <a:shade val="80000"/>
              <a:hueOff val="0"/>
              <a:satOff val="0"/>
              <a:lumOff val="0"/>
              <a:alphaOff val="0"/>
            </a:srgbClr>
          </a:solidFill>
          <a:prstDash val="solid"/>
        </a:ln>
        <a:effectLst/>
      </dgm:spPr>
      <dgm:t>
        <a:bodyPr/>
        <a:lstStyle/>
        <a:p>
          <a:endParaRPr lang="el-GR" sz="3600" b="1">
            <a:solidFill>
              <a:schemeClr val="tx1"/>
            </a:solidFill>
            <a:effectLst/>
            <a:latin typeface="Times New Roman" panose="02020603050405020304" pitchFamily="18" charset="0"/>
            <a:cs typeface="Times New Roman" panose="02020603050405020304" pitchFamily="18" charset="0"/>
          </a:endParaRPr>
        </a:p>
      </dgm:t>
    </dgm:pt>
    <dgm:pt modelId="{9150935C-D20C-4C6A-9FE3-62B29D612177}" type="sibTrans" cxnId="{F77B9E75-8FF2-4506-B935-24A2C7AF8985}">
      <dgm:prSet/>
      <dgm:spPr/>
      <dgm:t>
        <a:bodyPr/>
        <a:lstStyle/>
        <a:p>
          <a:endParaRPr lang="el-GR" sz="2000" b="1">
            <a:solidFill>
              <a:schemeClr val="tx1"/>
            </a:solidFill>
            <a:effectLst/>
          </a:endParaRPr>
        </a:p>
      </dgm:t>
    </dgm:pt>
    <dgm:pt modelId="{ACB81E94-4CC7-472D-A5D0-CE2E0DBCB064}">
      <dgm:prSet/>
      <dgm:spPr/>
      <dgm:t>
        <a:bodyPr/>
        <a:lstStyle/>
        <a:p>
          <a:endParaRPr lang="el-GR" dirty="0">
            <a:solidFill>
              <a:schemeClr val="tx1"/>
            </a:solidFill>
            <a:effectLst/>
          </a:endParaRPr>
        </a:p>
      </dgm:t>
    </dgm:pt>
    <dgm:pt modelId="{0A20ADDB-BA31-4530-BE0E-012C0B1A184F}" type="parTrans" cxnId="{C8068547-1C46-47F2-A41B-5C7A590DE183}">
      <dgm:prSet/>
      <dgm:spPr/>
      <dgm:t>
        <a:bodyPr/>
        <a:lstStyle/>
        <a:p>
          <a:endParaRPr lang="el-GR">
            <a:solidFill>
              <a:schemeClr val="tx1"/>
            </a:solidFill>
            <a:effectLst/>
          </a:endParaRPr>
        </a:p>
      </dgm:t>
    </dgm:pt>
    <dgm:pt modelId="{92BC3B77-E347-4889-8D01-C820487CBC61}" type="sibTrans" cxnId="{C8068547-1C46-47F2-A41B-5C7A590DE183}">
      <dgm:prSet/>
      <dgm:spPr/>
      <dgm:t>
        <a:bodyPr/>
        <a:lstStyle/>
        <a:p>
          <a:endParaRPr lang="el-GR">
            <a:solidFill>
              <a:schemeClr val="tx1"/>
            </a:solidFill>
            <a:effectLst/>
          </a:endParaRPr>
        </a:p>
      </dgm:t>
    </dgm:pt>
    <dgm:pt modelId="{5D5FB191-6E7A-4445-BE25-A63E616431BB}" type="pres">
      <dgm:prSet presAssocID="{6A373D66-4D14-409A-93F7-4F32DFA6A77B}" presName="Name0" presStyleCnt="0">
        <dgm:presLayoutVars>
          <dgm:orgChart val="1"/>
          <dgm:chPref val="1"/>
          <dgm:dir/>
          <dgm:animOne val="branch"/>
          <dgm:animLvl val="lvl"/>
          <dgm:resizeHandles/>
        </dgm:presLayoutVars>
      </dgm:prSet>
      <dgm:spPr/>
      <dgm:t>
        <a:bodyPr/>
        <a:lstStyle/>
        <a:p>
          <a:endParaRPr lang="en-US"/>
        </a:p>
      </dgm:t>
    </dgm:pt>
    <dgm:pt modelId="{EB1E9D78-781E-4316-A305-BB87A0B495A8}" type="pres">
      <dgm:prSet presAssocID="{6740AA82-5120-4525-B6CA-69057C39F22C}" presName="hierRoot1" presStyleCnt="0">
        <dgm:presLayoutVars>
          <dgm:hierBranch val="init"/>
        </dgm:presLayoutVars>
      </dgm:prSet>
      <dgm:spPr/>
      <dgm:t>
        <a:bodyPr/>
        <a:lstStyle/>
        <a:p>
          <a:endParaRPr lang="el-GR"/>
        </a:p>
      </dgm:t>
    </dgm:pt>
    <dgm:pt modelId="{DFEB7837-65FE-4B75-B007-5E4CCBEEAFA7}" type="pres">
      <dgm:prSet presAssocID="{6740AA82-5120-4525-B6CA-69057C39F22C}" presName="rootComposite1" presStyleCnt="0"/>
      <dgm:spPr/>
      <dgm:t>
        <a:bodyPr/>
        <a:lstStyle/>
        <a:p>
          <a:endParaRPr lang="el-GR"/>
        </a:p>
      </dgm:t>
    </dgm:pt>
    <dgm:pt modelId="{4F711114-F6EB-4B6C-BC62-5A533F927E66}" type="pres">
      <dgm:prSet presAssocID="{6740AA82-5120-4525-B6CA-69057C39F22C}" presName="rootText1" presStyleLbl="alignAcc1" presStyleIdx="0" presStyleCnt="0" custScaleX="179802" custScaleY="99131">
        <dgm:presLayoutVars>
          <dgm:chPref val="3"/>
        </dgm:presLayoutVars>
      </dgm:prSet>
      <dgm:spPr>
        <a:prstGeom prst="rect">
          <a:avLst/>
        </a:prstGeom>
      </dgm:spPr>
      <dgm:t>
        <a:bodyPr/>
        <a:lstStyle/>
        <a:p>
          <a:endParaRPr lang="el-GR"/>
        </a:p>
      </dgm:t>
    </dgm:pt>
    <dgm:pt modelId="{EFF4D051-8891-4A96-8852-E9A79DEEABBF}" type="pres">
      <dgm:prSet presAssocID="{6740AA82-5120-4525-B6CA-69057C39F22C}" presName="topArc1" presStyleLbl="parChTrans1D1" presStyleIdx="0" presStyleCnt="20"/>
      <dgm:spPr>
        <a:xfrm>
          <a:off x="4407019" y="7170"/>
          <a:ext cx="1161517" cy="897712"/>
        </a:xfrm>
        <a:prstGeom prst="arc">
          <a:avLst>
            <a:gd name="adj1" fmla="val 13200000"/>
            <a:gd name="adj2" fmla="val 19200000"/>
          </a:avLst>
        </a:prstGeom>
        <a:noFill/>
        <a:ln w="19050" cap="rnd" cmpd="sng" algn="ctr">
          <a:solidFill>
            <a:srgbClr val="AD84C6">
              <a:shade val="60000"/>
              <a:hueOff val="0"/>
              <a:satOff val="0"/>
              <a:lumOff val="0"/>
              <a:alphaOff val="0"/>
            </a:srgbClr>
          </a:solidFill>
          <a:prstDash val="solid"/>
        </a:ln>
        <a:effectLst/>
      </dgm:spPr>
      <dgm:t>
        <a:bodyPr/>
        <a:lstStyle/>
        <a:p>
          <a:endParaRPr lang="el-GR"/>
        </a:p>
      </dgm:t>
    </dgm:pt>
    <dgm:pt modelId="{B8D1E3C3-1BC0-48E5-AB1A-D2C641614FB0}" type="pres">
      <dgm:prSet presAssocID="{6740AA82-5120-4525-B6CA-69057C39F22C}" presName="bottomArc1" presStyleLbl="parChTrans1D1" presStyleIdx="1" presStyleCnt="20"/>
      <dgm:spPr>
        <a:xfrm>
          <a:off x="4407019" y="7170"/>
          <a:ext cx="1161517" cy="897712"/>
        </a:xfrm>
        <a:prstGeom prst="arc">
          <a:avLst>
            <a:gd name="adj1" fmla="val 2400000"/>
            <a:gd name="adj2" fmla="val 8400000"/>
          </a:avLst>
        </a:prstGeom>
        <a:noFill/>
        <a:ln w="19050" cap="rnd" cmpd="sng" algn="ctr">
          <a:solidFill>
            <a:srgbClr val="AD84C6">
              <a:shade val="60000"/>
              <a:hueOff val="0"/>
              <a:satOff val="0"/>
              <a:lumOff val="0"/>
              <a:alphaOff val="0"/>
            </a:srgbClr>
          </a:solidFill>
          <a:prstDash val="solid"/>
        </a:ln>
        <a:effectLst/>
      </dgm:spPr>
      <dgm:t>
        <a:bodyPr/>
        <a:lstStyle/>
        <a:p>
          <a:endParaRPr lang="el-GR"/>
        </a:p>
      </dgm:t>
    </dgm:pt>
    <dgm:pt modelId="{3953412B-8402-4A8D-927A-3A3D7356841E}" type="pres">
      <dgm:prSet presAssocID="{6740AA82-5120-4525-B6CA-69057C39F22C}" presName="topConnNode1" presStyleLbl="node1" presStyleIdx="0" presStyleCnt="0"/>
      <dgm:spPr/>
      <dgm:t>
        <a:bodyPr/>
        <a:lstStyle/>
        <a:p>
          <a:endParaRPr lang="en-US"/>
        </a:p>
      </dgm:t>
    </dgm:pt>
    <dgm:pt modelId="{3E547400-B2C6-4679-93D1-EDA3D6687507}" type="pres">
      <dgm:prSet presAssocID="{6740AA82-5120-4525-B6CA-69057C39F22C}" presName="hierChild2" presStyleCnt="0"/>
      <dgm:spPr/>
      <dgm:t>
        <a:bodyPr/>
        <a:lstStyle/>
        <a:p>
          <a:endParaRPr lang="el-GR"/>
        </a:p>
      </dgm:t>
    </dgm:pt>
    <dgm:pt modelId="{C7AB5485-77A3-425D-AE87-8636866CC5B8}" type="pres">
      <dgm:prSet presAssocID="{6740AA82-5120-4525-B6CA-69057C39F22C}" presName="hierChild3" presStyleCnt="0"/>
      <dgm:spPr/>
      <dgm:t>
        <a:bodyPr/>
        <a:lstStyle/>
        <a:p>
          <a:endParaRPr lang="el-GR"/>
        </a:p>
      </dgm:t>
    </dgm:pt>
    <dgm:pt modelId="{49400848-E2B9-442F-8401-E349E33A5FFB}" type="pres">
      <dgm:prSet presAssocID="{F435E166-EFB2-4A5B-9789-6106735E0B81}" presName="Name101" presStyleLbl="parChTrans1D2" presStyleIdx="0" presStyleCnt="2"/>
      <dgm:spPr>
        <a:custGeom>
          <a:avLst/>
          <a:gdLst/>
          <a:ahLst/>
          <a:cxnLst/>
          <a:rect l="0" t="0" r="0" b="0"/>
          <a:pathLst>
            <a:path>
              <a:moveTo>
                <a:pt x="1871640" y="0"/>
              </a:moveTo>
              <a:lnTo>
                <a:pt x="1871640" y="541732"/>
              </a:lnTo>
              <a:lnTo>
                <a:pt x="0" y="541732"/>
              </a:lnTo>
            </a:path>
          </a:pathLst>
        </a:custGeom>
      </dgm:spPr>
      <dgm:t>
        <a:bodyPr/>
        <a:lstStyle/>
        <a:p>
          <a:endParaRPr lang="en-US"/>
        </a:p>
      </dgm:t>
    </dgm:pt>
    <dgm:pt modelId="{B83BB91E-EEAE-445C-9C14-9875AEFCFDBA}" type="pres">
      <dgm:prSet presAssocID="{16BC712F-E8CE-473D-BBA6-2A6432A6433F}" presName="hierRoot3" presStyleCnt="0">
        <dgm:presLayoutVars>
          <dgm:hierBranch val="init"/>
        </dgm:presLayoutVars>
      </dgm:prSet>
      <dgm:spPr/>
      <dgm:t>
        <a:bodyPr/>
        <a:lstStyle/>
        <a:p>
          <a:endParaRPr lang="el-GR"/>
        </a:p>
      </dgm:t>
    </dgm:pt>
    <dgm:pt modelId="{3D51B434-8EE1-4641-A964-E0A54872E6B3}" type="pres">
      <dgm:prSet presAssocID="{16BC712F-E8CE-473D-BBA6-2A6432A6433F}" presName="rootComposite3" presStyleCnt="0"/>
      <dgm:spPr/>
      <dgm:t>
        <a:bodyPr/>
        <a:lstStyle/>
        <a:p>
          <a:endParaRPr lang="el-GR"/>
        </a:p>
      </dgm:t>
    </dgm:pt>
    <dgm:pt modelId="{6BD0B9C2-CBFA-4A41-B687-758F6C607734}" type="pres">
      <dgm:prSet presAssocID="{16BC712F-E8CE-473D-BBA6-2A6432A6433F}" presName="rootText3" presStyleLbl="alignAcc1" presStyleIdx="0" presStyleCnt="0" custScaleX="179022" custScaleY="99008" custLinFactNeighborX="18585" custLinFactNeighborY="-1873">
        <dgm:presLayoutVars>
          <dgm:chPref val="3"/>
        </dgm:presLayoutVars>
      </dgm:prSet>
      <dgm:spPr>
        <a:prstGeom prst="rect">
          <a:avLst/>
        </a:prstGeom>
      </dgm:spPr>
      <dgm:t>
        <a:bodyPr/>
        <a:lstStyle/>
        <a:p>
          <a:endParaRPr lang="el-GR"/>
        </a:p>
      </dgm:t>
    </dgm:pt>
    <dgm:pt modelId="{5490F5AE-0FA7-4161-AC7A-E3D68B255CCE}" type="pres">
      <dgm:prSet presAssocID="{16BC712F-E8CE-473D-BBA6-2A6432A6433F}" presName="topArc3" presStyleLbl="parChTrans1D1" presStyleIdx="2" presStyleCnt="20"/>
      <dgm:spPr>
        <a:xfrm>
          <a:off x="1689489" y="1288910"/>
          <a:ext cx="1621190" cy="896598"/>
        </a:xfrm>
        <a:prstGeom prst="arc">
          <a:avLst>
            <a:gd name="adj1" fmla="val 13200000"/>
            <a:gd name="adj2" fmla="val 19200000"/>
          </a:avLst>
        </a:prstGeom>
        <a:noFill/>
        <a:ln w="19050" cap="rnd" cmpd="sng" algn="ctr">
          <a:solidFill>
            <a:srgbClr val="AD84C6">
              <a:shade val="60000"/>
              <a:hueOff val="0"/>
              <a:satOff val="0"/>
              <a:lumOff val="0"/>
              <a:alphaOff val="0"/>
            </a:srgbClr>
          </a:solidFill>
          <a:prstDash val="solid"/>
        </a:ln>
        <a:effectLst/>
      </dgm:spPr>
      <dgm:t>
        <a:bodyPr/>
        <a:lstStyle/>
        <a:p>
          <a:endParaRPr lang="el-GR"/>
        </a:p>
      </dgm:t>
    </dgm:pt>
    <dgm:pt modelId="{8A6B07F8-D08E-4135-AB7B-5C70DE6E6DF4}" type="pres">
      <dgm:prSet presAssocID="{16BC712F-E8CE-473D-BBA6-2A6432A6433F}" presName="bottomArc3" presStyleLbl="parChTrans1D1" presStyleIdx="3" presStyleCnt="20"/>
      <dgm:spPr>
        <a:xfrm>
          <a:off x="1689489" y="1288910"/>
          <a:ext cx="1621190" cy="896598"/>
        </a:xfrm>
        <a:prstGeom prst="arc">
          <a:avLst>
            <a:gd name="adj1" fmla="val 2400000"/>
            <a:gd name="adj2" fmla="val 8400000"/>
          </a:avLst>
        </a:prstGeom>
        <a:noFill/>
        <a:ln w="19050" cap="rnd" cmpd="sng" algn="ctr">
          <a:solidFill>
            <a:srgbClr val="AD84C6">
              <a:shade val="60000"/>
              <a:hueOff val="0"/>
              <a:satOff val="0"/>
              <a:lumOff val="0"/>
              <a:alphaOff val="0"/>
            </a:srgbClr>
          </a:solidFill>
          <a:prstDash val="solid"/>
        </a:ln>
        <a:effectLst/>
      </dgm:spPr>
      <dgm:t>
        <a:bodyPr/>
        <a:lstStyle/>
        <a:p>
          <a:endParaRPr lang="el-GR"/>
        </a:p>
      </dgm:t>
    </dgm:pt>
    <dgm:pt modelId="{EA72DFB2-F4BB-499D-A8AF-B3596FC27AC3}" type="pres">
      <dgm:prSet presAssocID="{16BC712F-E8CE-473D-BBA6-2A6432A6433F}" presName="topConnNode3" presStyleLbl="asst1" presStyleIdx="0" presStyleCnt="0"/>
      <dgm:spPr/>
      <dgm:t>
        <a:bodyPr/>
        <a:lstStyle/>
        <a:p>
          <a:endParaRPr lang="en-US"/>
        </a:p>
      </dgm:t>
    </dgm:pt>
    <dgm:pt modelId="{A1826577-EA42-441C-AFF8-A7D0926C722A}" type="pres">
      <dgm:prSet presAssocID="{16BC712F-E8CE-473D-BBA6-2A6432A6433F}" presName="hierChild6" presStyleCnt="0"/>
      <dgm:spPr/>
      <dgm:t>
        <a:bodyPr/>
        <a:lstStyle/>
        <a:p>
          <a:endParaRPr lang="el-GR"/>
        </a:p>
      </dgm:t>
    </dgm:pt>
    <dgm:pt modelId="{FA9CCE29-D7A7-4252-BD13-2F7C1CD302CA}" type="pres">
      <dgm:prSet presAssocID="{4F8AA4D3-46C0-4478-BC48-056A6C995602}" presName="Name28" presStyleLbl="parChTrans1D3" presStyleIdx="0" presStyleCnt="7"/>
      <dgm:spPr>
        <a:custGeom>
          <a:avLst/>
          <a:gdLst/>
          <a:ahLst/>
          <a:cxnLst/>
          <a:rect l="0" t="0" r="0" b="0"/>
          <a:pathLst>
            <a:path>
              <a:moveTo>
                <a:pt x="0" y="0"/>
              </a:moveTo>
              <a:lnTo>
                <a:pt x="0" y="543349"/>
              </a:lnTo>
              <a:lnTo>
                <a:pt x="1047818" y="543349"/>
              </a:lnTo>
            </a:path>
          </a:pathLst>
        </a:custGeom>
      </dgm:spPr>
      <dgm:t>
        <a:bodyPr/>
        <a:lstStyle/>
        <a:p>
          <a:endParaRPr lang="en-US"/>
        </a:p>
      </dgm:t>
    </dgm:pt>
    <dgm:pt modelId="{27A055F1-1A0E-4721-91D6-C27B06D777E7}" type="pres">
      <dgm:prSet presAssocID="{08E2F01A-0DDA-4C63-A0CE-4E52130967BE}" presName="hierRoot2" presStyleCnt="0">
        <dgm:presLayoutVars>
          <dgm:hierBranch val="init"/>
        </dgm:presLayoutVars>
      </dgm:prSet>
      <dgm:spPr/>
      <dgm:t>
        <a:bodyPr/>
        <a:lstStyle/>
        <a:p>
          <a:endParaRPr lang="el-GR"/>
        </a:p>
      </dgm:t>
    </dgm:pt>
    <dgm:pt modelId="{94839B3A-1409-48E8-90EC-6AE38EB2E2DC}" type="pres">
      <dgm:prSet presAssocID="{08E2F01A-0DDA-4C63-A0CE-4E52130967BE}" presName="rootComposite2" presStyleCnt="0"/>
      <dgm:spPr/>
      <dgm:t>
        <a:bodyPr/>
        <a:lstStyle/>
        <a:p>
          <a:endParaRPr lang="el-GR"/>
        </a:p>
      </dgm:t>
    </dgm:pt>
    <dgm:pt modelId="{492E91D9-0C64-42AD-B63D-A30A4D4673CC}" type="pres">
      <dgm:prSet presAssocID="{08E2F01A-0DDA-4C63-A0CE-4E52130967BE}" presName="rootText2" presStyleLbl="alignAcc1" presStyleIdx="0" presStyleCnt="0" custScaleX="177037" custLinFactNeighborX="18972" custLinFactNeighborY="858">
        <dgm:presLayoutVars>
          <dgm:chPref val="3"/>
        </dgm:presLayoutVars>
      </dgm:prSet>
      <dgm:spPr>
        <a:prstGeom prst="rect">
          <a:avLst/>
        </a:prstGeom>
      </dgm:spPr>
      <dgm:t>
        <a:bodyPr/>
        <a:lstStyle/>
        <a:p>
          <a:endParaRPr lang="en-US"/>
        </a:p>
      </dgm:t>
    </dgm:pt>
    <dgm:pt modelId="{4E8EFD08-1845-4694-8B73-4A595F33A4A8}" type="pres">
      <dgm:prSet presAssocID="{08E2F01A-0DDA-4C63-A0CE-4E52130967BE}" presName="topArc2" presStyleLbl="parChTrans1D1" presStyleIdx="4" presStyleCnt="20"/>
      <dgm:spPr>
        <a:xfrm>
          <a:off x="3439233" y="2565853"/>
          <a:ext cx="905581" cy="905581"/>
        </a:xfrm>
        <a:prstGeom prst="arc">
          <a:avLst>
            <a:gd name="adj1" fmla="val 13200000"/>
            <a:gd name="adj2" fmla="val 19200000"/>
          </a:avLst>
        </a:prstGeom>
        <a:noFill/>
        <a:ln w="19050" cap="rnd" cmpd="sng" algn="ctr">
          <a:solidFill>
            <a:srgbClr val="AD84C6">
              <a:shade val="60000"/>
              <a:hueOff val="0"/>
              <a:satOff val="0"/>
              <a:lumOff val="0"/>
              <a:alphaOff val="0"/>
            </a:srgbClr>
          </a:solidFill>
          <a:prstDash val="solid"/>
        </a:ln>
        <a:effectLst/>
      </dgm:spPr>
      <dgm:t>
        <a:bodyPr/>
        <a:lstStyle/>
        <a:p>
          <a:endParaRPr lang="el-GR"/>
        </a:p>
      </dgm:t>
    </dgm:pt>
    <dgm:pt modelId="{B49F7DAE-0373-47D3-B033-B5CD65B3D95A}" type="pres">
      <dgm:prSet presAssocID="{08E2F01A-0DDA-4C63-A0CE-4E52130967BE}" presName="bottomArc2" presStyleLbl="parChTrans1D1" presStyleIdx="5" presStyleCnt="20"/>
      <dgm:spPr>
        <a:xfrm>
          <a:off x="3439233" y="2565853"/>
          <a:ext cx="905581" cy="905581"/>
        </a:xfrm>
        <a:prstGeom prst="arc">
          <a:avLst>
            <a:gd name="adj1" fmla="val 2400000"/>
            <a:gd name="adj2" fmla="val 8400000"/>
          </a:avLst>
        </a:prstGeom>
        <a:noFill/>
        <a:ln w="19050" cap="rnd" cmpd="sng" algn="ctr">
          <a:solidFill>
            <a:srgbClr val="AD84C6">
              <a:shade val="60000"/>
              <a:hueOff val="0"/>
              <a:satOff val="0"/>
              <a:lumOff val="0"/>
              <a:alphaOff val="0"/>
            </a:srgbClr>
          </a:solidFill>
          <a:prstDash val="solid"/>
        </a:ln>
        <a:effectLst/>
      </dgm:spPr>
      <dgm:t>
        <a:bodyPr/>
        <a:lstStyle/>
        <a:p>
          <a:endParaRPr lang="el-GR"/>
        </a:p>
      </dgm:t>
    </dgm:pt>
    <dgm:pt modelId="{B27809F2-F3A6-441B-9DD2-6607626AD4EC}" type="pres">
      <dgm:prSet presAssocID="{08E2F01A-0DDA-4C63-A0CE-4E52130967BE}" presName="topConnNode2" presStyleLbl="node3" presStyleIdx="0" presStyleCnt="0"/>
      <dgm:spPr/>
      <dgm:t>
        <a:bodyPr/>
        <a:lstStyle/>
        <a:p>
          <a:endParaRPr lang="en-US"/>
        </a:p>
      </dgm:t>
    </dgm:pt>
    <dgm:pt modelId="{FE43CB22-AE06-4D05-9BDB-38C6CE26A335}" type="pres">
      <dgm:prSet presAssocID="{08E2F01A-0DDA-4C63-A0CE-4E52130967BE}" presName="hierChild4" presStyleCnt="0"/>
      <dgm:spPr/>
      <dgm:t>
        <a:bodyPr/>
        <a:lstStyle/>
        <a:p>
          <a:endParaRPr lang="el-GR"/>
        </a:p>
      </dgm:t>
    </dgm:pt>
    <dgm:pt modelId="{B4A0D521-B10E-4D97-9644-ED11E8545395}" type="pres">
      <dgm:prSet presAssocID="{08E2F01A-0DDA-4C63-A0CE-4E52130967BE}" presName="hierChild5" presStyleCnt="0"/>
      <dgm:spPr/>
      <dgm:t>
        <a:bodyPr/>
        <a:lstStyle/>
        <a:p>
          <a:endParaRPr lang="el-GR"/>
        </a:p>
      </dgm:t>
    </dgm:pt>
    <dgm:pt modelId="{648BC764-F92E-4DF1-912C-69FEA3CF38A3}" type="pres">
      <dgm:prSet presAssocID="{19F803AD-DD0E-4FC1-BBF8-DD926614F1A3}" presName="Name28" presStyleLbl="parChTrans1D3" presStyleIdx="1" presStyleCnt="7"/>
      <dgm:spPr>
        <a:custGeom>
          <a:avLst/>
          <a:gdLst/>
          <a:ahLst/>
          <a:cxnLst/>
          <a:rect l="0" t="0" r="0" b="0"/>
          <a:pathLst>
            <a:path>
              <a:moveTo>
                <a:pt x="0" y="0"/>
              </a:moveTo>
              <a:lnTo>
                <a:pt x="0" y="1829275"/>
              </a:lnTo>
              <a:lnTo>
                <a:pt x="1047818" y="1829275"/>
              </a:lnTo>
            </a:path>
          </a:pathLst>
        </a:custGeom>
      </dgm:spPr>
      <dgm:t>
        <a:bodyPr/>
        <a:lstStyle/>
        <a:p>
          <a:endParaRPr lang="en-US"/>
        </a:p>
      </dgm:t>
    </dgm:pt>
    <dgm:pt modelId="{7FD5B580-C986-4AE8-8FC6-96940128D740}" type="pres">
      <dgm:prSet presAssocID="{FF2F2DD1-E115-4FEB-9B87-B3CFA183B0B0}" presName="hierRoot2" presStyleCnt="0">
        <dgm:presLayoutVars>
          <dgm:hierBranch val="init"/>
        </dgm:presLayoutVars>
      </dgm:prSet>
      <dgm:spPr/>
      <dgm:t>
        <a:bodyPr/>
        <a:lstStyle/>
        <a:p>
          <a:endParaRPr lang="el-GR"/>
        </a:p>
      </dgm:t>
    </dgm:pt>
    <dgm:pt modelId="{63CB869E-3A9C-4289-9110-8094B9105883}" type="pres">
      <dgm:prSet presAssocID="{FF2F2DD1-E115-4FEB-9B87-B3CFA183B0B0}" presName="rootComposite2" presStyleCnt="0"/>
      <dgm:spPr/>
      <dgm:t>
        <a:bodyPr/>
        <a:lstStyle/>
        <a:p>
          <a:endParaRPr lang="el-GR"/>
        </a:p>
      </dgm:t>
    </dgm:pt>
    <dgm:pt modelId="{5B8AD313-E962-48E6-85DE-C31C5DA7AF88}" type="pres">
      <dgm:prSet presAssocID="{FF2F2DD1-E115-4FEB-9B87-B3CFA183B0B0}" presName="rootText2" presStyleLbl="alignAcc1" presStyleIdx="0" presStyleCnt="0" custScaleX="221003" custLinFactNeighborX="11527" custLinFactNeighborY="2924">
        <dgm:presLayoutVars>
          <dgm:chPref val="3"/>
        </dgm:presLayoutVars>
      </dgm:prSet>
      <dgm:spPr>
        <a:prstGeom prst="rect">
          <a:avLst/>
        </a:prstGeom>
      </dgm:spPr>
      <dgm:t>
        <a:bodyPr/>
        <a:lstStyle/>
        <a:p>
          <a:endParaRPr lang="el-GR"/>
        </a:p>
      </dgm:t>
    </dgm:pt>
    <dgm:pt modelId="{EBBA32EA-A48D-4403-9C8A-99FD965707CE}" type="pres">
      <dgm:prSet presAssocID="{FF2F2DD1-E115-4FEB-9B87-B3CFA183B0B0}" presName="topArc2" presStyleLbl="parChTrans1D1" presStyleIdx="6" presStyleCnt="20"/>
      <dgm:spPr>
        <a:xfrm>
          <a:off x="3439233" y="3851779"/>
          <a:ext cx="905581" cy="905581"/>
        </a:xfrm>
        <a:prstGeom prst="arc">
          <a:avLst>
            <a:gd name="adj1" fmla="val 13200000"/>
            <a:gd name="adj2" fmla="val 19200000"/>
          </a:avLst>
        </a:prstGeom>
        <a:noFill/>
        <a:ln w="19050" cap="rnd" cmpd="sng" algn="ctr">
          <a:solidFill>
            <a:srgbClr val="AD84C6">
              <a:shade val="60000"/>
              <a:hueOff val="0"/>
              <a:satOff val="0"/>
              <a:lumOff val="0"/>
              <a:alphaOff val="0"/>
            </a:srgbClr>
          </a:solidFill>
          <a:prstDash val="solid"/>
        </a:ln>
        <a:effectLst/>
      </dgm:spPr>
      <dgm:t>
        <a:bodyPr/>
        <a:lstStyle/>
        <a:p>
          <a:endParaRPr lang="el-GR"/>
        </a:p>
      </dgm:t>
    </dgm:pt>
    <dgm:pt modelId="{E18A9CFE-C230-40A1-AC27-BE747C530A64}" type="pres">
      <dgm:prSet presAssocID="{FF2F2DD1-E115-4FEB-9B87-B3CFA183B0B0}" presName="bottomArc2" presStyleLbl="parChTrans1D1" presStyleIdx="7" presStyleCnt="20"/>
      <dgm:spPr>
        <a:xfrm>
          <a:off x="3439233" y="3851779"/>
          <a:ext cx="905581" cy="905581"/>
        </a:xfrm>
        <a:prstGeom prst="arc">
          <a:avLst>
            <a:gd name="adj1" fmla="val 2400000"/>
            <a:gd name="adj2" fmla="val 8400000"/>
          </a:avLst>
        </a:prstGeom>
        <a:noFill/>
        <a:ln w="19050" cap="rnd" cmpd="sng" algn="ctr">
          <a:solidFill>
            <a:srgbClr val="AD84C6">
              <a:shade val="60000"/>
              <a:hueOff val="0"/>
              <a:satOff val="0"/>
              <a:lumOff val="0"/>
              <a:alphaOff val="0"/>
            </a:srgbClr>
          </a:solidFill>
          <a:prstDash val="solid"/>
        </a:ln>
        <a:effectLst/>
      </dgm:spPr>
      <dgm:t>
        <a:bodyPr/>
        <a:lstStyle/>
        <a:p>
          <a:endParaRPr lang="el-GR"/>
        </a:p>
      </dgm:t>
    </dgm:pt>
    <dgm:pt modelId="{0140A8D0-D7BC-481F-A568-DAA6EAA667AE}" type="pres">
      <dgm:prSet presAssocID="{FF2F2DD1-E115-4FEB-9B87-B3CFA183B0B0}" presName="topConnNode2" presStyleLbl="node3" presStyleIdx="0" presStyleCnt="0"/>
      <dgm:spPr/>
      <dgm:t>
        <a:bodyPr/>
        <a:lstStyle/>
        <a:p>
          <a:endParaRPr lang="en-US"/>
        </a:p>
      </dgm:t>
    </dgm:pt>
    <dgm:pt modelId="{433CBEA1-9113-4AD3-9876-3EAD8EFA15C4}" type="pres">
      <dgm:prSet presAssocID="{FF2F2DD1-E115-4FEB-9B87-B3CFA183B0B0}" presName="hierChild4" presStyleCnt="0"/>
      <dgm:spPr/>
      <dgm:t>
        <a:bodyPr/>
        <a:lstStyle/>
        <a:p>
          <a:endParaRPr lang="el-GR"/>
        </a:p>
      </dgm:t>
    </dgm:pt>
    <dgm:pt modelId="{2F2C2D83-11F8-41F8-8F90-B88364ACBA36}" type="pres">
      <dgm:prSet presAssocID="{FF2F2DD1-E115-4FEB-9B87-B3CFA183B0B0}" presName="hierChild5" presStyleCnt="0"/>
      <dgm:spPr/>
      <dgm:t>
        <a:bodyPr/>
        <a:lstStyle/>
        <a:p>
          <a:endParaRPr lang="el-GR"/>
        </a:p>
      </dgm:t>
    </dgm:pt>
    <dgm:pt modelId="{FA431BD0-926D-4BFC-8E35-373F101B0E9F}" type="pres">
      <dgm:prSet presAssocID="{94162942-0A49-48AD-92E4-D3FAA4BB12C2}" presName="Name28" presStyleLbl="parChTrans1D3" presStyleIdx="2" presStyleCnt="7"/>
      <dgm:spPr>
        <a:custGeom>
          <a:avLst/>
          <a:gdLst/>
          <a:ahLst/>
          <a:cxnLst/>
          <a:rect l="0" t="0" r="0" b="0"/>
          <a:pathLst>
            <a:path>
              <a:moveTo>
                <a:pt x="0" y="0"/>
              </a:moveTo>
              <a:lnTo>
                <a:pt x="0" y="3115201"/>
              </a:lnTo>
              <a:lnTo>
                <a:pt x="1047818" y="3115201"/>
              </a:lnTo>
            </a:path>
          </a:pathLst>
        </a:custGeom>
      </dgm:spPr>
      <dgm:t>
        <a:bodyPr/>
        <a:lstStyle/>
        <a:p>
          <a:endParaRPr lang="en-US"/>
        </a:p>
      </dgm:t>
    </dgm:pt>
    <dgm:pt modelId="{7AD26A12-8731-4E79-8D1E-D2339E7309D5}" type="pres">
      <dgm:prSet presAssocID="{3FD84584-E3BF-4A0B-8A3B-8C6D61B11250}" presName="hierRoot2" presStyleCnt="0">
        <dgm:presLayoutVars>
          <dgm:hierBranch val="init"/>
        </dgm:presLayoutVars>
      </dgm:prSet>
      <dgm:spPr/>
      <dgm:t>
        <a:bodyPr/>
        <a:lstStyle/>
        <a:p>
          <a:endParaRPr lang="el-GR"/>
        </a:p>
      </dgm:t>
    </dgm:pt>
    <dgm:pt modelId="{7EA04A2C-6598-42AF-9AEE-CADF970F530B}" type="pres">
      <dgm:prSet presAssocID="{3FD84584-E3BF-4A0B-8A3B-8C6D61B11250}" presName="rootComposite2" presStyleCnt="0"/>
      <dgm:spPr/>
      <dgm:t>
        <a:bodyPr/>
        <a:lstStyle/>
        <a:p>
          <a:endParaRPr lang="el-GR"/>
        </a:p>
      </dgm:t>
    </dgm:pt>
    <dgm:pt modelId="{51B376DE-08A5-4153-9DD6-325BCD403BB8}" type="pres">
      <dgm:prSet presAssocID="{3FD84584-E3BF-4A0B-8A3B-8C6D61B11250}" presName="rootText2" presStyleLbl="alignAcc1" presStyleIdx="0" presStyleCnt="0" custScaleX="201047" custLinFactNeighborX="11527" custLinFactNeighborY="4687">
        <dgm:presLayoutVars>
          <dgm:chPref val="3"/>
        </dgm:presLayoutVars>
      </dgm:prSet>
      <dgm:spPr>
        <a:prstGeom prst="rect">
          <a:avLst/>
        </a:prstGeom>
      </dgm:spPr>
      <dgm:t>
        <a:bodyPr/>
        <a:lstStyle/>
        <a:p>
          <a:endParaRPr lang="en-US"/>
        </a:p>
      </dgm:t>
    </dgm:pt>
    <dgm:pt modelId="{BF4B8F8D-183D-404F-9ADA-B5687C7A4EC5}" type="pres">
      <dgm:prSet presAssocID="{3FD84584-E3BF-4A0B-8A3B-8C6D61B11250}" presName="topArc2" presStyleLbl="parChTrans1D1" presStyleIdx="8" presStyleCnt="20"/>
      <dgm:spPr>
        <a:xfrm>
          <a:off x="3439233" y="5137706"/>
          <a:ext cx="905581" cy="905581"/>
        </a:xfrm>
        <a:prstGeom prst="arc">
          <a:avLst>
            <a:gd name="adj1" fmla="val 13200000"/>
            <a:gd name="adj2" fmla="val 19200000"/>
          </a:avLst>
        </a:prstGeom>
        <a:noFill/>
        <a:ln w="19050" cap="rnd" cmpd="sng" algn="ctr">
          <a:solidFill>
            <a:srgbClr val="AD84C6">
              <a:shade val="60000"/>
              <a:hueOff val="0"/>
              <a:satOff val="0"/>
              <a:lumOff val="0"/>
              <a:alphaOff val="0"/>
            </a:srgbClr>
          </a:solidFill>
          <a:prstDash val="solid"/>
        </a:ln>
        <a:effectLst/>
      </dgm:spPr>
      <dgm:t>
        <a:bodyPr/>
        <a:lstStyle/>
        <a:p>
          <a:endParaRPr lang="el-GR"/>
        </a:p>
      </dgm:t>
    </dgm:pt>
    <dgm:pt modelId="{CFD5301E-BC50-4622-9195-95B9023F5E14}" type="pres">
      <dgm:prSet presAssocID="{3FD84584-E3BF-4A0B-8A3B-8C6D61B11250}" presName="bottomArc2" presStyleLbl="parChTrans1D1" presStyleIdx="9" presStyleCnt="20"/>
      <dgm:spPr>
        <a:xfrm>
          <a:off x="3439233" y="5137706"/>
          <a:ext cx="905581" cy="905581"/>
        </a:xfrm>
        <a:prstGeom prst="arc">
          <a:avLst>
            <a:gd name="adj1" fmla="val 2400000"/>
            <a:gd name="adj2" fmla="val 8400000"/>
          </a:avLst>
        </a:prstGeom>
        <a:noFill/>
        <a:ln w="19050" cap="rnd" cmpd="sng" algn="ctr">
          <a:solidFill>
            <a:srgbClr val="AD84C6">
              <a:shade val="60000"/>
              <a:hueOff val="0"/>
              <a:satOff val="0"/>
              <a:lumOff val="0"/>
              <a:alphaOff val="0"/>
            </a:srgbClr>
          </a:solidFill>
          <a:prstDash val="solid"/>
        </a:ln>
        <a:effectLst/>
      </dgm:spPr>
      <dgm:t>
        <a:bodyPr/>
        <a:lstStyle/>
        <a:p>
          <a:endParaRPr lang="el-GR"/>
        </a:p>
      </dgm:t>
    </dgm:pt>
    <dgm:pt modelId="{4393AEA1-820A-4680-ADF7-FB99F8D2D913}" type="pres">
      <dgm:prSet presAssocID="{3FD84584-E3BF-4A0B-8A3B-8C6D61B11250}" presName="topConnNode2" presStyleLbl="node3" presStyleIdx="0" presStyleCnt="0"/>
      <dgm:spPr/>
      <dgm:t>
        <a:bodyPr/>
        <a:lstStyle/>
        <a:p>
          <a:endParaRPr lang="en-US"/>
        </a:p>
      </dgm:t>
    </dgm:pt>
    <dgm:pt modelId="{FB9008CD-29C4-47DC-B37D-3514E3ADBADD}" type="pres">
      <dgm:prSet presAssocID="{3FD84584-E3BF-4A0B-8A3B-8C6D61B11250}" presName="hierChild4" presStyleCnt="0"/>
      <dgm:spPr/>
      <dgm:t>
        <a:bodyPr/>
        <a:lstStyle/>
        <a:p>
          <a:endParaRPr lang="el-GR"/>
        </a:p>
      </dgm:t>
    </dgm:pt>
    <dgm:pt modelId="{A09EAC54-1BB7-46EE-A3F2-EB7B3685EA4F}" type="pres">
      <dgm:prSet presAssocID="{3FD84584-E3BF-4A0B-8A3B-8C6D61B11250}" presName="hierChild5" presStyleCnt="0"/>
      <dgm:spPr/>
      <dgm:t>
        <a:bodyPr/>
        <a:lstStyle/>
        <a:p>
          <a:endParaRPr lang="el-GR"/>
        </a:p>
      </dgm:t>
    </dgm:pt>
    <dgm:pt modelId="{2E02CBAA-B79D-450D-9F7E-B498C6CB33B2}" type="pres">
      <dgm:prSet presAssocID="{0A20ADDB-BA31-4530-BE0E-012C0B1A184F}" presName="Name28" presStyleLbl="parChTrans1D3" presStyleIdx="3" presStyleCnt="7"/>
      <dgm:spPr/>
      <dgm:t>
        <a:bodyPr/>
        <a:lstStyle/>
        <a:p>
          <a:endParaRPr lang="el-GR"/>
        </a:p>
      </dgm:t>
    </dgm:pt>
    <dgm:pt modelId="{F2905378-BBE0-42E7-9017-C738E6AB3C5A}" type="pres">
      <dgm:prSet presAssocID="{ACB81E94-4CC7-472D-A5D0-CE2E0DBCB064}" presName="hierRoot2" presStyleCnt="0">
        <dgm:presLayoutVars>
          <dgm:hierBranch val="init"/>
        </dgm:presLayoutVars>
      </dgm:prSet>
      <dgm:spPr/>
    </dgm:pt>
    <dgm:pt modelId="{33807F88-E727-4294-A83C-D4BF9634438F}" type="pres">
      <dgm:prSet presAssocID="{ACB81E94-4CC7-472D-A5D0-CE2E0DBCB064}" presName="rootComposite2" presStyleCnt="0"/>
      <dgm:spPr/>
    </dgm:pt>
    <dgm:pt modelId="{3B62324C-7B4B-47F4-A18D-00C7BE3FD42D}" type="pres">
      <dgm:prSet presAssocID="{ACB81E94-4CC7-472D-A5D0-CE2E0DBCB064}" presName="rootText2" presStyleLbl="alignAcc1" presStyleIdx="0" presStyleCnt="0" custScaleX="179208">
        <dgm:presLayoutVars>
          <dgm:chPref val="3"/>
        </dgm:presLayoutVars>
      </dgm:prSet>
      <dgm:spPr/>
      <dgm:t>
        <a:bodyPr/>
        <a:lstStyle/>
        <a:p>
          <a:endParaRPr lang="el-GR"/>
        </a:p>
      </dgm:t>
    </dgm:pt>
    <dgm:pt modelId="{00CE6EF1-B76C-4136-80AB-20D861BE8A22}" type="pres">
      <dgm:prSet presAssocID="{ACB81E94-4CC7-472D-A5D0-CE2E0DBCB064}" presName="topArc2" presStyleLbl="parChTrans1D1" presStyleIdx="10" presStyleCnt="20"/>
      <dgm:spPr/>
    </dgm:pt>
    <dgm:pt modelId="{03782DB1-A7BE-4BE3-AFE0-3DFD216153EE}" type="pres">
      <dgm:prSet presAssocID="{ACB81E94-4CC7-472D-A5D0-CE2E0DBCB064}" presName="bottomArc2" presStyleLbl="parChTrans1D1" presStyleIdx="11" presStyleCnt="20"/>
      <dgm:spPr/>
    </dgm:pt>
    <dgm:pt modelId="{9F9BEBEC-5DC4-44B6-AE27-235D2C8B7CEE}" type="pres">
      <dgm:prSet presAssocID="{ACB81E94-4CC7-472D-A5D0-CE2E0DBCB064}" presName="topConnNode2" presStyleLbl="node3" presStyleIdx="0" presStyleCnt="0"/>
      <dgm:spPr/>
      <dgm:t>
        <a:bodyPr/>
        <a:lstStyle/>
        <a:p>
          <a:endParaRPr lang="el-GR"/>
        </a:p>
      </dgm:t>
    </dgm:pt>
    <dgm:pt modelId="{0625481D-C472-479C-BFBE-00961CDEDB35}" type="pres">
      <dgm:prSet presAssocID="{ACB81E94-4CC7-472D-A5D0-CE2E0DBCB064}" presName="hierChild4" presStyleCnt="0"/>
      <dgm:spPr/>
    </dgm:pt>
    <dgm:pt modelId="{00129FA5-81D6-4034-973B-3774022222F6}" type="pres">
      <dgm:prSet presAssocID="{ACB81E94-4CC7-472D-A5D0-CE2E0DBCB064}" presName="hierChild5" presStyleCnt="0"/>
      <dgm:spPr/>
    </dgm:pt>
    <dgm:pt modelId="{283F08E8-456C-472C-8699-5835A2D0FBAF}" type="pres">
      <dgm:prSet presAssocID="{16BC712F-E8CE-473D-BBA6-2A6432A6433F}" presName="hierChild7" presStyleCnt="0"/>
      <dgm:spPr/>
      <dgm:t>
        <a:bodyPr/>
        <a:lstStyle/>
        <a:p>
          <a:endParaRPr lang="el-GR"/>
        </a:p>
      </dgm:t>
    </dgm:pt>
    <dgm:pt modelId="{E39686D3-FF3F-4025-8D03-1A6440586B8E}" type="pres">
      <dgm:prSet presAssocID="{923F98E8-68D7-4F04-A746-EB0FF297050F}" presName="Name101" presStyleLbl="parChTrans1D2" presStyleIdx="1" presStyleCnt="2"/>
      <dgm:spPr>
        <a:custGeom>
          <a:avLst/>
          <a:gdLst/>
          <a:ahLst/>
          <a:cxnLst/>
          <a:rect l="0" t="0" r="0" b="0"/>
          <a:pathLst>
            <a:path>
              <a:moveTo>
                <a:pt x="0" y="0"/>
              </a:moveTo>
              <a:lnTo>
                <a:pt x="0" y="531651"/>
              </a:lnTo>
              <a:lnTo>
                <a:pt x="1077824" y="531651"/>
              </a:lnTo>
            </a:path>
          </a:pathLst>
        </a:custGeom>
      </dgm:spPr>
      <dgm:t>
        <a:bodyPr/>
        <a:lstStyle/>
        <a:p>
          <a:endParaRPr lang="en-US"/>
        </a:p>
      </dgm:t>
    </dgm:pt>
    <dgm:pt modelId="{1D98B9A4-7065-4BB8-BBDB-65FCC65DF1A1}" type="pres">
      <dgm:prSet presAssocID="{3C5350CE-10AF-4B97-8023-D8DED8B4F5D4}" presName="hierRoot3" presStyleCnt="0">
        <dgm:presLayoutVars>
          <dgm:hierBranch val="init"/>
        </dgm:presLayoutVars>
      </dgm:prSet>
      <dgm:spPr/>
      <dgm:t>
        <a:bodyPr/>
        <a:lstStyle/>
        <a:p>
          <a:endParaRPr lang="el-GR"/>
        </a:p>
      </dgm:t>
    </dgm:pt>
    <dgm:pt modelId="{0A07CBDE-C8F7-4743-93E7-E38D8ABDBF37}" type="pres">
      <dgm:prSet presAssocID="{3C5350CE-10AF-4B97-8023-D8DED8B4F5D4}" presName="rootComposite3" presStyleCnt="0"/>
      <dgm:spPr/>
      <dgm:t>
        <a:bodyPr/>
        <a:lstStyle/>
        <a:p>
          <a:endParaRPr lang="el-GR"/>
        </a:p>
      </dgm:t>
    </dgm:pt>
    <dgm:pt modelId="{12928ABA-28A4-43FA-8019-2E9BA2479EFA}" type="pres">
      <dgm:prSet presAssocID="{3C5350CE-10AF-4B97-8023-D8DED8B4F5D4}" presName="rootText3" presStyleLbl="alignAcc1" presStyleIdx="0" presStyleCnt="0" custScaleX="197393" custScaleY="92824">
        <dgm:presLayoutVars>
          <dgm:chPref val="3"/>
        </dgm:presLayoutVars>
      </dgm:prSet>
      <dgm:spPr>
        <a:prstGeom prst="rect">
          <a:avLst/>
        </a:prstGeom>
      </dgm:spPr>
      <dgm:t>
        <a:bodyPr/>
        <a:lstStyle/>
        <a:p>
          <a:endParaRPr lang="el-GR"/>
        </a:p>
      </dgm:t>
    </dgm:pt>
    <dgm:pt modelId="{67DEDD7D-1710-40FB-AD84-91027830B864}" type="pres">
      <dgm:prSet presAssocID="{3C5350CE-10AF-4B97-8023-D8DED8B4F5D4}" presName="topArc3" presStyleLbl="parChTrans1D1" presStyleIdx="12" presStyleCnt="20"/>
      <dgm:spPr>
        <a:xfrm>
          <a:off x="5893799" y="1311870"/>
          <a:ext cx="1431697" cy="840597"/>
        </a:xfrm>
        <a:prstGeom prst="arc">
          <a:avLst>
            <a:gd name="adj1" fmla="val 13200000"/>
            <a:gd name="adj2" fmla="val 19200000"/>
          </a:avLst>
        </a:prstGeom>
        <a:noFill/>
        <a:ln w="19050" cap="rnd" cmpd="sng" algn="ctr">
          <a:solidFill>
            <a:srgbClr val="AD84C6">
              <a:shade val="60000"/>
              <a:hueOff val="0"/>
              <a:satOff val="0"/>
              <a:lumOff val="0"/>
              <a:alphaOff val="0"/>
            </a:srgbClr>
          </a:solidFill>
          <a:prstDash val="solid"/>
        </a:ln>
        <a:effectLst/>
      </dgm:spPr>
      <dgm:t>
        <a:bodyPr/>
        <a:lstStyle/>
        <a:p>
          <a:endParaRPr lang="el-GR"/>
        </a:p>
      </dgm:t>
    </dgm:pt>
    <dgm:pt modelId="{46980334-E56D-4C5F-8590-C4124603F4CC}" type="pres">
      <dgm:prSet presAssocID="{3C5350CE-10AF-4B97-8023-D8DED8B4F5D4}" presName="bottomArc3" presStyleLbl="parChTrans1D1" presStyleIdx="13" presStyleCnt="20"/>
      <dgm:spPr>
        <a:xfrm>
          <a:off x="5893799" y="1311870"/>
          <a:ext cx="1431697" cy="840597"/>
        </a:xfrm>
        <a:prstGeom prst="arc">
          <a:avLst>
            <a:gd name="adj1" fmla="val 2400000"/>
            <a:gd name="adj2" fmla="val 8400000"/>
          </a:avLst>
        </a:prstGeom>
        <a:noFill/>
        <a:ln w="19050" cap="rnd" cmpd="sng" algn="ctr">
          <a:solidFill>
            <a:srgbClr val="AD84C6">
              <a:shade val="60000"/>
              <a:hueOff val="0"/>
              <a:satOff val="0"/>
              <a:lumOff val="0"/>
              <a:alphaOff val="0"/>
            </a:srgbClr>
          </a:solidFill>
          <a:prstDash val="solid"/>
        </a:ln>
        <a:effectLst/>
      </dgm:spPr>
      <dgm:t>
        <a:bodyPr/>
        <a:lstStyle/>
        <a:p>
          <a:endParaRPr lang="el-GR"/>
        </a:p>
      </dgm:t>
    </dgm:pt>
    <dgm:pt modelId="{25162C7D-1F98-4C8F-AD4C-C8AF8ADC9C13}" type="pres">
      <dgm:prSet presAssocID="{3C5350CE-10AF-4B97-8023-D8DED8B4F5D4}" presName="topConnNode3" presStyleLbl="asst1" presStyleIdx="0" presStyleCnt="0"/>
      <dgm:spPr/>
      <dgm:t>
        <a:bodyPr/>
        <a:lstStyle/>
        <a:p>
          <a:endParaRPr lang="en-US"/>
        </a:p>
      </dgm:t>
    </dgm:pt>
    <dgm:pt modelId="{83FA3747-2501-4BA3-9A62-6F69E5C75143}" type="pres">
      <dgm:prSet presAssocID="{3C5350CE-10AF-4B97-8023-D8DED8B4F5D4}" presName="hierChild6" presStyleCnt="0"/>
      <dgm:spPr/>
      <dgm:t>
        <a:bodyPr/>
        <a:lstStyle/>
        <a:p>
          <a:endParaRPr lang="el-GR"/>
        </a:p>
      </dgm:t>
    </dgm:pt>
    <dgm:pt modelId="{4AC23FFF-6471-4D80-846C-95296A4C25F7}" type="pres">
      <dgm:prSet presAssocID="{3EB240C5-0336-450E-AB6C-0DC12FE04960}" presName="Name28" presStyleLbl="parChTrans1D3" presStyleIdx="4" presStyleCnt="7"/>
      <dgm:spPr>
        <a:custGeom>
          <a:avLst/>
          <a:gdLst/>
          <a:ahLst/>
          <a:cxnLst/>
          <a:rect l="0" t="0" r="0" b="0"/>
          <a:pathLst>
            <a:path>
              <a:moveTo>
                <a:pt x="0" y="0"/>
              </a:moveTo>
              <a:lnTo>
                <a:pt x="0" y="543349"/>
              </a:lnTo>
              <a:lnTo>
                <a:pt x="990970" y="543349"/>
              </a:lnTo>
            </a:path>
          </a:pathLst>
        </a:custGeom>
      </dgm:spPr>
      <dgm:t>
        <a:bodyPr/>
        <a:lstStyle/>
        <a:p>
          <a:endParaRPr lang="en-US"/>
        </a:p>
      </dgm:t>
    </dgm:pt>
    <dgm:pt modelId="{35D29AAF-7D3C-4F8B-AE3E-8D0CFE6869CE}" type="pres">
      <dgm:prSet presAssocID="{6CAAE789-1576-4523-9168-1270C2A82E17}" presName="hierRoot2" presStyleCnt="0">
        <dgm:presLayoutVars>
          <dgm:hierBranch val="init"/>
        </dgm:presLayoutVars>
      </dgm:prSet>
      <dgm:spPr/>
      <dgm:t>
        <a:bodyPr/>
        <a:lstStyle/>
        <a:p>
          <a:endParaRPr lang="el-GR"/>
        </a:p>
      </dgm:t>
    </dgm:pt>
    <dgm:pt modelId="{8AC4DB4A-76B3-482B-8CAD-78F71E8F43D8}" type="pres">
      <dgm:prSet presAssocID="{6CAAE789-1576-4523-9168-1270C2A82E17}" presName="rootComposite2" presStyleCnt="0"/>
      <dgm:spPr/>
      <dgm:t>
        <a:bodyPr/>
        <a:lstStyle/>
        <a:p>
          <a:endParaRPr lang="el-GR"/>
        </a:p>
      </dgm:t>
    </dgm:pt>
    <dgm:pt modelId="{7CBD65B3-B8F4-4044-A5DB-E144829DBA63}" type="pres">
      <dgm:prSet presAssocID="{6CAAE789-1576-4523-9168-1270C2A82E17}" presName="rootText2" presStyleLbl="alignAcc1" presStyleIdx="0" presStyleCnt="0" custScaleX="115045">
        <dgm:presLayoutVars>
          <dgm:chPref val="3"/>
        </dgm:presLayoutVars>
      </dgm:prSet>
      <dgm:spPr>
        <a:prstGeom prst="rect">
          <a:avLst/>
        </a:prstGeom>
      </dgm:spPr>
      <dgm:t>
        <a:bodyPr/>
        <a:lstStyle/>
        <a:p>
          <a:endParaRPr lang="en-US"/>
        </a:p>
      </dgm:t>
    </dgm:pt>
    <dgm:pt modelId="{44891B17-F424-4793-8A15-9ECC687AE5A6}" type="pres">
      <dgm:prSet presAssocID="{6CAAE789-1576-4523-9168-1270C2A82E17}" presName="topArc2" presStyleLbl="parChTrans1D1" presStyleIdx="14" presStyleCnt="20"/>
      <dgm:spPr>
        <a:xfrm>
          <a:off x="7491948" y="2532812"/>
          <a:ext cx="905581" cy="905581"/>
        </a:xfrm>
        <a:prstGeom prst="arc">
          <a:avLst>
            <a:gd name="adj1" fmla="val 13200000"/>
            <a:gd name="adj2" fmla="val 19200000"/>
          </a:avLst>
        </a:prstGeom>
        <a:noFill/>
        <a:ln w="19050" cap="rnd" cmpd="sng" algn="ctr">
          <a:solidFill>
            <a:srgbClr val="AD84C6">
              <a:shade val="60000"/>
              <a:hueOff val="0"/>
              <a:satOff val="0"/>
              <a:lumOff val="0"/>
              <a:alphaOff val="0"/>
            </a:srgbClr>
          </a:solidFill>
          <a:prstDash val="solid"/>
        </a:ln>
        <a:effectLst/>
      </dgm:spPr>
      <dgm:t>
        <a:bodyPr/>
        <a:lstStyle/>
        <a:p>
          <a:endParaRPr lang="el-GR"/>
        </a:p>
      </dgm:t>
    </dgm:pt>
    <dgm:pt modelId="{3E26AC48-699C-4F73-9C1D-03D15AA4B53F}" type="pres">
      <dgm:prSet presAssocID="{6CAAE789-1576-4523-9168-1270C2A82E17}" presName="bottomArc2" presStyleLbl="parChTrans1D1" presStyleIdx="15" presStyleCnt="20"/>
      <dgm:spPr>
        <a:xfrm>
          <a:off x="7491948" y="2532812"/>
          <a:ext cx="905581" cy="905581"/>
        </a:xfrm>
        <a:prstGeom prst="arc">
          <a:avLst>
            <a:gd name="adj1" fmla="val 2400000"/>
            <a:gd name="adj2" fmla="val 8400000"/>
          </a:avLst>
        </a:prstGeom>
        <a:noFill/>
        <a:ln w="19050" cap="rnd" cmpd="sng" algn="ctr">
          <a:solidFill>
            <a:srgbClr val="AD84C6">
              <a:shade val="60000"/>
              <a:hueOff val="0"/>
              <a:satOff val="0"/>
              <a:lumOff val="0"/>
              <a:alphaOff val="0"/>
            </a:srgbClr>
          </a:solidFill>
          <a:prstDash val="solid"/>
        </a:ln>
        <a:effectLst/>
      </dgm:spPr>
      <dgm:t>
        <a:bodyPr/>
        <a:lstStyle/>
        <a:p>
          <a:endParaRPr lang="el-GR"/>
        </a:p>
      </dgm:t>
    </dgm:pt>
    <dgm:pt modelId="{294A2BF2-16D5-45CE-BFA8-685CC3B166CF}" type="pres">
      <dgm:prSet presAssocID="{6CAAE789-1576-4523-9168-1270C2A82E17}" presName="topConnNode2" presStyleLbl="node3" presStyleIdx="0" presStyleCnt="0"/>
      <dgm:spPr/>
      <dgm:t>
        <a:bodyPr/>
        <a:lstStyle/>
        <a:p>
          <a:endParaRPr lang="en-US"/>
        </a:p>
      </dgm:t>
    </dgm:pt>
    <dgm:pt modelId="{71C00968-3C18-4AC9-BE5B-BC0726F510F1}" type="pres">
      <dgm:prSet presAssocID="{6CAAE789-1576-4523-9168-1270C2A82E17}" presName="hierChild4" presStyleCnt="0"/>
      <dgm:spPr/>
      <dgm:t>
        <a:bodyPr/>
        <a:lstStyle/>
        <a:p>
          <a:endParaRPr lang="el-GR"/>
        </a:p>
      </dgm:t>
    </dgm:pt>
    <dgm:pt modelId="{BF9BDED7-09B7-4466-AC53-399B7D811609}" type="pres">
      <dgm:prSet presAssocID="{6CAAE789-1576-4523-9168-1270C2A82E17}" presName="hierChild5" presStyleCnt="0"/>
      <dgm:spPr/>
      <dgm:t>
        <a:bodyPr/>
        <a:lstStyle/>
        <a:p>
          <a:endParaRPr lang="el-GR"/>
        </a:p>
      </dgm:t>
    </dgm:pt>
    <dgm:pt modelId="{21D09323-D305-4F08-BF74-E8957E049BC5}" type="pres">
      <dgm:prSet presAssocID="{98DCC2AC-05A2-4659-B051-35224F7F2908}" presName="Name28" presStyleLbl="parChTrans1D3" presStyleIdx="5" presStyleCnt="7"/>
      <dgm:spPr>
        <a:custGeom>
          <a:avLst/>
          <a:gdLst/>
          <a:ahLst/>
          <a:cxnLst/>
          <a:rect l="0" t="0" r="0" b="0"/>
          <a:pathLst>
            <a:path>
              <a:moveTo>
                <a:pt x="0" y="0"/>
              </a:moveTo>
              <a:lnTo>
                <a:pt x="0" y="1829275"/>
              </a:lnTo>
              <a:lnTo>
                <a:pt x="990970" y="1829275"/>
              </a:lnTo>
            </a:path>
          </a:pathLst>
        </a:custGeom>
      </dgm:spPr>
      <dgm:t>
        <a:bodyPr/>
        <a:lstStyle/>
        <a:p>
          <a:endParaRPr lang="en-US"/>
        </a:p>
      </dgm:t>
    </dgm:pt>
    <dgm:pt modelId="{998B6C1E-03DA-45CE-878F-C0C92F5D9BE7}" type="pres">
      <dgm:prSet presAssocID="{18436CDB-EB89-4543-8802-9AC02EFD8FE2}" presName="hierRoot2" presStyleCnt="0">
        <dgm:presLayoutVars>
          <dgm:hierBranch val="init"/>
        </dgm:presLayoutVars>
      </dgm:prSet>
      <dgm:spPr/>
      <dgm:t>
        <a:bodyPr/>
        <a:lstStyle/>
        <a:p>
          <a:endParaRPr lang="el-GR"/>
        </a:p>
      </dgm:t>
    </dgm:pt>
    <dgm:pt modelId="{53EAB480-6B98-406B-BFA3-2701F671256D}" type="pres">
      <dgm:prSet presAssocID="{18436CDB-EB89-4543-8802-9AC02EFD8FE2}" presName="rootComposite2" presStyleCnt="0"/>
      <dgm:spPr/>
      <dgm:t>
        <a:bodyPr/>
        <a:lstStyle/>
        <a:p>
          <a:endParaRPr lang="el-GR"/>
        </a:p>
      </dgm:t>
    </dgm:pt>
    <dgm:pt modelId="{66389ED2-21F9-41C6-882A-00DE777276AD}" type="pres">
      <dgm:prSet presAssocID="{18436CDB-EB89-4543-8802-9AC02EFD8FE2}" presName="rootText2" presStyleLbl="alignAcc1" presStyleIdx="0" presStyleCnt="0" custScaleX="158265" custLinFactNeighborX="-14184" custLinFactNeighborY="-524">
        <dgm:presLayoutVars>
          <dgm:chPref val="3"/>
        </dgm:presLayoutVars>
      </dgm:prSet>
      <dgm:spPr>
        <a:prstGeom prst="rect">
          <a:avLst/>
        </a:prstGeom>
      </dgm:spPr>
      <dgm:t>
        <a:bodyPr/>
        <a:lstStyle/>
        <a:p>
          <a:endParaRPr lang="en-US"/>
        </a:p>
      </dgm:t>
    </dgm:pt>
    <dgm:pt modelId="{FDA94FDC-8903-42C1-9ED9-F2EB978B6A15}" type="pres">
      <dgm:prSet presAssocID="{18436CDB-EB89-4543-8802-9AC02EFD8FE2}" presName="topArc2" presStyleLbl="parChTrans1D1" presStyleIdx="16" presStyleCnt="20"/>
      <dgm:spPr>
        <a:xfrm>
          <a:off x="7491948" y="3818739"/>
          <a:ext cx="905581" cy="905581"/>
        </a:xfrm>
        <a:prstGeom prst="arc">
          <a:avLst>
            <a:gd name="adj1" fmla="val 13200000"/>
            <a:gd name="adj2" fmla="val 19200000"/>
          </a:avLst>
        </a:prstGeom>
        <a:noFill/>
        <a:ln w="19050" cap="rnd" cmpd="sng" algn="ctr">
          <a:solidFill>
            <a:srgbClr val="AD84C6">
              <a:shade val="60000"/>
              <a:hueOff val="0"/>
              <a:satOff val="0"/>
              <a:lumOff val="0"/>
              <a:alphaOff val="0"/>
            </a:srgbClr>
          </a:solidFill>
          <a:prstDash val="solid"/>
        </a:ln>
        <a:effectLst/>
      </dgm:spPr>
      <dgm:t>
        <a:bodyPr/>
        <a:lstStyle/>
        <a:p>
          <a:endParaRPr lang="el-GR"/>
        </a:p>
      </dgm:t>
    </dgm:pt>
    <dgm:pt modelId="{8E227522-A6DC-4C0E-B188-11B3B3295354}" type="pres">
      <dgm:prSet presAssocID="{18436CDB-EB89-4543-8802-9AC02EFD8FE2}" presName="bottomArc2" presStyleLbl="parChTrans1D1" presStyleIdx="17" presStyleCnt="20"/>
      <dgm:spPr>
        <a:xfrm>
          <a:off x="7491948" y="3818739"/>
          <a:ext cx="905581" cy="905581"/>
        </a:xfrm>
        <a:prstGeom prst="arc">
          <a:avLst>
            <a:gd name="adj1" fmla="val 2400000"/>
            <a:gd name="adj2" fmla="val 8400000"/>
          </a:avLst>
        </a:prstGeom>
        <a:noFill/>
        <a:ln w="19050" cap="rnd" cmpd="sng" algn="ctr">
          <a:solidFill>
            <a:srgbClr val="AD84C6">
              <a:shade val="60000"/>
              <a:hueOff val="0"/>
              <a:satOff val="0"/>
              <a:lumOff val="0"/>
              <a:alphaOff val="0"/>
            </a:srgbClr>
          </a:solidFill>
          <a:prstDash val="solid"/>
        </a:ln>
        <a:effectLst/>
      </dgm:spPr>
      <dgm:t>
        <a:bodyPr/>
        <a:lstStyle/>
        <a:p>
          <a:endParaRPr lang="el-GR"/>
        </a:p>
      </dgm:t>
    </dgm:pt>
    <dgm:pt modelId="{C2F0CE47-E62F-4A3C-A902-BC9C3D765731}" type="pres">
      <dgm:prSet presAssocID="{18436CDB-EB89-4543-8802-9AC02EFD8FE2}" presName="topConnNode2" presStyleLbl="node3" presStyleIdx="0" presStyleCnt="0"/>
      <dgm:spPr/>
      <dgm:t>
        <a:bodyPr/>
        <a:lstStyle/>
        <a:p>
          <a:endParaRPr lang="en-US"/>
        </a:p>
      </dgm:t>
    </dgm:pt>
    <dgm:pt modelId="{E618D71A-0ECD-4730-B425-DEF4032BB40E}" type="pres">
      <dgm:prSet presAssocID="{18436CDB-EB89-4543-8802-9AC02EFD8FE2}" presName="hierChild4" presStyleCnt="0"/>
      <dgm:spPr/>
      <dgm:t>
        <a:bodyPr/>
        <a:lstStyle/>
        <a:p>
          <a:endParaRPr lang="el-GR"/>
        </a:p>
      </dgm:t>
    </dgm:pt>
    <dgm:pt modelId="{A7E68328-38AB-40FA-A5A5-DD70FE524037}" type="pres">
      <dgm:prSet presAssocID="{18436CDB-EB89-4543-8802-9AC02EFD8FE2}" presName="hierChild5" presStyleCnt="0"/>
      <dgm:spPr/>
      <dgm:t>
        <a:bodyPr/>
        <a:lstStyle/>
        <a:p>
          <a:endParaRPr lang="el-GR"/>
        </a:p>
      </dgm:t>
    </dgm:pt>
    <dgm:pt modelId="{0A8D76ED-64EB-4763-95FA-9CE1E6DED1D9}" type="pres">
      <dgm:prSet presAssocID="{A6B39A75-2982-42C7-ABBE-B55D3CAB57FE}" presName="Name28" presStyleLbl="parChTrans1D3" presStyleIdx="6" presStyleCnt="7"/>
      <dgm:spPr>
        <a:custGeom>
          <a:avLst/>
          <a:gdLst/>
          <a:ahLst/>
          <a:cxnLst/>
          <a:rect l="0" t="0" r="0" b="0"/>
          <a:pathLst>
            <a:path>
              <a:moveTo>
                <a:pt x="0" y="0"/>
              </a:moveTo>
              <a:lnTo>
                <a:pt x="0" y="3115201"/>
              </a:lnTo>
              <a:lnTo>
                <a:pt x="990970" y="3115201"/>
              </a:lnTo>
            </a:path>
          </a:pathLst>
        </a:custGeom>
      </dgm:spPr>
      <dgm:t>
        <a:bodyPr/>
        <a:lstStyle/>
        <a:p>
          <a:endParaRPr lang="en-US"/>
        </a:p>
      </dgm:t>
    </dgm:pt>
    <dgm:pt modelId="{A77E2EC8-1457-492D-B284-0262C54E6497}" type="pres">
      <dgm:prSet presAssocID="{32C61881-4C05-4AEE-B024-DD4E07E44142}" presName="hierRoot2" presStyleCnt="0">
        <dgm:presLayoutVars>
          <dgm:hierBranch val="init"/>
        </dgm:presLayoutVars>
      </dgm:prSet>
      <dgm:spPr/>
      <dgm:t>
        <a:bodyPr/>
        <a:lstStyle/>
        <a:p>
          <a:endParaRPr lang="el-GR"/>
        </a:p>
      </dgm:t>
    </dgm:pt>
    <dgm:pt modelId="{05F85993-91DC-425C-A95E-B90BB04A3871}" type="pres">
      <dgm:prSet presAssocID="{32C61881-4C05-4AEE-B024-DD4E07E44142}" presName="rootComposite2" presStyleCnt="0"/>
      <dgm:spPr/>
      <dgm:t>
        <a:bodyPr/>
        <a:lstStyle/>
        <a:p>
          <a:endParaRPr lang="el-GR"/>
        </a:p>
      </dgm:t>
    </dgm:pt>
    <dgm:pt modelId="{71C57751-6636-4178-A8EE-79CB45B25456}" type="pres">
      <dgm:prSet presAssocID="{32C61881-4C05-4AEE-B024-DD4E07E44142}" presName="rootText2" presStyleLbl="alignAcc1" presStyleIdx="0" presStyleCnt="0" custScaleX="155729" custLinFactNeighborX="-7929" custLinFactNeighborY="1239">
        <dgm:presLayoutVars>
          <dgm:chPref val="3"/>
        </dgm:presLayoutVars>
      </dgm:prSet>
      <dgm:spPr>
        <a:prstGeom prst="rect">
          <a:avLst/>
        </a:prstGeom>
      </dgm:spPr>
      <dgm:t>
        <a:bodyPr/>
        <a:lstStyle/>
        <a:p>
          <a:endParaRPr lang="en-US"/>
        </a:p>
      </dgm:t>
    </dgm:pt>
    <dgm:pt modelId="{98444893-2D22-41A2-A960-84925F30F62B}" type="pres">
      <dgm:prSet presAssocID="{32C61881-4C05-4AEE-B024-DD4E07E44142}" presName="topArc2" presStyleLbl="parChTrans1D1" presStyleIdx="18" presStyleCnt="20"/>
      <dgm:spPr>
        <a:xfrm>
          <a:off x="7491948" y="5104665"/>
          <a:ext cx="905581" cy="905581"/>
        </a:xfrm>
        <a:prstGeom prst="arc">
          <a:avLst>
            <a:gd name="adj1" fmla="val 13200000"/>
            <a:gd name="adj2" fmla="val 19200000"/>
          </a:avLst>
        </a:prstGeom>
        <a:noFill/>
        <a:ln w="19050" cap="rnd" cmpd="sng" algn="ctr">
          <a:solidFill>
            <a:srgbClr val="AD84C6">
              <a:shade val="60000"/>
              <a:hueOff val="0"/>
              <a:satOff val="0"/>
              <a:lumOff val="0"/>
              <a:alphaOff val="0"/>
            </a:srgbClr>
          </a:solidFill>
          <a:prstDash val="solid"/>
        </a:ln>
        <a:effectLst/>
      </dgm:spPr>
      <dgm:t>
        <a:bodyPr/>
        <a:lstStyle/>
        <a:p>
          <a:endParaRPr lang="el-GR"/>
        </a:p>
      </dgm:t>
    </dgm:pt>
    <dgm:pt modelId="{A0C64DC5-B2F6-42BC-9214-150D78262E42}" type="pres">
      <dgm:prSet presAssocID="{32C61881-4C05-4AEE-B024-DD4E07E44142}" presName="bottomArc2" presStyleLbl="parChTrans1D1" presStyleIdx="19" presStyleCnt="20"/>
      <dgm:spPr>
        <a:xfrm>
          <a:off x="7491948" y="5104665"/>
          <a:ext cx="905581" cy="905581"/>
        </a:xfrm>
        <a:prstGeom prst="arc">
          <a:avLst>
            <a:gd name="adj1" fmla="val 2400000"/>
            <a:gd name="adj2" fmla="val 8400000"/>
          </a:avLst>
        </a:prstGeom>
        <a:noFill/>
        <a:ln w="19050" cap="rnd" cmpd="sng" algn="ctr">
          <a:solidFill>
            <a:srgbClr val="AD84C6">
              <a:shade val="60000"/>
              <a:hueOff val="0"/>
              <a:satOff val="0"/>
              <a:lumOff val="0"/>
              <a:alphaOff val="0"/>
            </a:srgbClr>
          </a:solidFill>
          <a:prstDash val="solid"/>
        </a:ln>
        <a:effectLst/>
      </dgm:spPr>
      <dgm:t>
        <a:bodyPr/>
        <a:lstStyle/>
        <a:p>
          <a:endParaRPr lang="el-GR"/>
        </a:p>
      </dgm:t>
    </dgm:pt>
    <dgm:pt modelId="{0EF4A85A-1513-4236-88AC-8DD9AA46C4D0}" type="pres">
      <dgm:prSet presAssocID="{32C61881-4C05-4AEE-B024-DD4E07E44142}" presName="topConnNode2" presStyleLbl="node3" presStyleIdx="0" presStyleCnt="0"/>
      <dgm:spPr/>
      <dgm:t>
        <a:bodyPr/>
        <a:lstStyle/>
        <a:p>
          <a:endParaRPr lang="en-US"/>
        </a:p>
      </dgm:t>
    </dgm:pt>
    <dgm:pt modelId="{26FCF6F8-FC8F-4E94-8B7E-B9CA26129D35}" type="pres">
      <dgm:prSet presAssocID="{32C61881-4C05-4AEE-B024-DD4E07E44142}" presName="hierChild4" presStyleCnt="0"/>
      <dgm:spPr/>
      <dgm:t>
        <a:bodyPr/>
        <a:lstStyle/>
        <a:p>
          <a:endParaRPr lang="el-GR"/>
        </a:p>
      </dgm:t>
    </dgm:pt>
    <dgm:pt modelId="{E499416E-FAFE-4DB0-A070-D1A6FB2A74FE}" type="pres">
      <dgm:prSet presAssocID="{32C61881-4C05-4AEE-B024-DD4E07E44142}" presName="hierChild5" presStyleCnt="0"/>
      <dgm:spPr/>
      <dgm:t>
        <a:bodyPr/>
        <a:lstStyle/>
        <a:p>
          <a:endParaRPr lang="el-GR"/>
        </a:p>
      </dgm:t>
    </dgm:pt>
    <dgm:pt modelId="{E9D49480-A499-4021-BC24-5F181401E6FD}" type="pres">
      <dgm:prSet presAssocID="{3C5350CE-10AF-4B97-8023-D8DED8B4F5D4}" presName="hierChild7" presStyleCnt="0"/>
      <dgm:spPr/>
      <dgm:t>
        <a:bodyPr/>
        <a:lstStyle/>
        <a:p>
          <a:endParaRPr lang="el-GR"/>
        </a:p>
      </dgm:t>
    </dgm:pt>
  </dgm:ptLst>
  <dgm:cxnLst>
    <dgm:cxn modelId="{142599C6-C160-4D9A-9F4C-DFE2C3EC4491}" srcId="{16BC712F-E8CE-473D-BBA6-2A6432A6433F}" destId="{3FD84584-E3BF-4A0B-8A3B-8C6D61B11250}" srcOrd="2" destOrd="0" parTransId="{94162942-0A49-48AD-92E4-D3FAA4BB12C2}" sibTransId="{D3752DF5-7DBA-43A6-864B-8F82DFFF2813}"/>
    <dgm:cxn modelId="{AC3C2A79-AD11-4603-87FA-0FCFF653A88F}" srcId="{6A373D66-4D14-409A-93F7-4F32DFA6A77B}" destId="{6740AA82-5120-4525-B6CA-69057C39F22C}" srcOrd="0" destOrd="0" parTransId="{CAB295E4-75B7-484E-A9F2-3F0758B37587}" sibTransId="{1EB558C2-082C-4071-A48E-150904014033}"/>
    <dgm:cxn modelId="{9DF299A2-BD9C-4D6A-961D-6B7DFF77AE63}" type="presOf" srcId="{16BC712F-E8CE-473D-BBA6-2A6432A6433F}" destId="{6BD0B9C2-CBFA-4A41-B687-758F6C607734}" srcOrd="0" destOrd="0" presId="urn:microsoft.com/office/officeart/2008/layout/HalfCircleOrganizationChart"/>
    <dgm:cxn modelId="{A965A6B8-3613-4FED-8B2C-E47C956EAF47}" type="presOf" srcId="{923F98E8-68D7-4F04-A746-EB0FF297050F}" destId="{E39686D3-FF3F-4025-8D03-1A6440586B8E}" srcOrd="0" destOrd="0" presId="urn:microsoft.com/office/officeart/2008/layout/HalfCircleOrganizationChart"/>
    <dgm:cxn modelId="{C7B8B592-C137-482F-A92E-7B774C6F5360}" type="presOf" srcId="{19F803AD-DD0E-4FC1-BBF8-DD926614F1A3}" destId="{648BC764-F92E-4DF1-912C-69FEA3CF38A3}" srcOrd="0" destOrd="0" presId="urn:microsoft.com/office/officeart/2008/layout/HalfCircleOrganizationChart"/>
    <dgm:cxn modelId="{0AA93505-9FB8-481C-9F36-1E2DA2B9E1FB}" srcId="{3C5350CE-10AF-4B97-8023-D8DED8B4F5D4}" destId="{6CAAE789-1576-4523-9168-1270C2A82E17}" srcOrd="0" destOrd="0" parTransId="{3EB240C5-0336-450E-AB6C-0DC12FE04960}" sibTransId="{37FDFF38-C8A3-4EFF-A472-0EEAAE809D19}"/>
    <dgm:cxn modelId="{D35FB1C1-A5A7-4279-9E73-5F5D5D38C0F7}" type="presOf" srcId="{3EB240C5-0336-450E-AB6C-0DC12FE04960}" destId="{4AC23FFF-6471-4D80-846C-95296A4C25F7}" srcOrd="0" destOrd="0" presId="urn:microsoft.com/office/officeart/2008/layout/HalfCircleOrganizationChart"/>
    <dgm:cxn modelId="{B151D3A7-F5BA-47E7-A510-214E2ADE8046}" type="presOf" srcId="{0A20ADDB-BA31-4530-BE0E-012C0B1A184F}" destId="{2E02CBAA-B79D-450D-9F7E-B498C6CB33B2}" srcOrd="0" destOrd="0" presId="urn:microsoft.com/office/officeart/2008/layout/HalfCircleOrganizationChart"/>
    <dgm:cxn modelId="{66FC824C-2BEC-4FEE-87A3-798628917427}" srcId="{16BC712F-E8CE-473D-BBA6-2A6432A6433F}" destId="{FF2F2DD1-E115-4FEB-9B87-B3CFA183B0B0}" srcOrd="1" destOrd="0" parTransId="{19F803AD-DD0E-4FC1-BBF8-DD926614F1A3}" sibTransId="{A1639FAB-1E60-4691-88BC-0D9C99D41D5F}"/>
    <dgm:cxn modelId="{B77CF137-2811-4D2C-B0FD-F1278B7FF216}" type="presOf" srcId="{ACB81E94-4CC7-472D-A5D0-CE2E0DBCB064}" destId="{3B62324C-7B4B-47F4-A18D-00C7BE3FD42D}" srcOrd="0" destOrd="0" presId="urn:microsoft.com/office/officeart/2008/layout/HalfCircleOrganizationChart"/>
    <dgm:cxn modelId="{122E13C4-5844-4D38-9668-E8FFF90373CA}" type="presOf" srcId="{A6B39A75-2982-42C7-ABBE-B55D3CAB57FE}" destId="{0A8D76ED-64EB-4763-95FA-9CE1E6DED1D9}" srcOrd="0" destOrd="0" presId="urn:microsoft.com/office/officeart/2008/layout/HalfCircleOrganizationChart"/>
    <dgm:cxn modelId="{3640CD64-F959-4EDC-9502-62AAD3769C1A}" type="presOf" srcId="{98DCC2AC-05A2-4659-B051-35224F7F2908}" destId="{21D09323-D305-4F08-BF74-E8957E049BC5}" srcOrd="0" destOrd="0" presId="urn:microsoft.com/office/officeart/2008/layout/HalfCircleOrganizationChart"/>
    <dgm:cxn modelId="{C8068547-1C46-47F2-A41B-5C7A590DE183}" srcId="{16BC712F-E8CE-473D-BBA6-2A6432A6433F}" destId="{ACB81E94-4CC7-472D-A5D0-CE2E0DBCB064}" srcOrd="3" destOrd="0" parTransId="{0A20ADDB-BA31-4530-BE0E-012C0B1A184F}" sibTransId="{92BC3B77-E347-4889-8D01-C820487CBC61}"/>
    <dgm:cxn modelId="{8055772C-CB59-426B-8035-B0CA3F74F435}" type="presOf" srcId="{3FD84584-E3BF-4A0B-8A3B-8C6D61B11250}" destId="{4393AEA1-820A-4680-ADF7-FB99F8D2D913}" srcOrd="1" destOrd="0" presId="urn:microsoft.com/office/officeart/2008/layout/HalfCircleOrganizationChart"/>
    <dgm:cxn modelId="{6F89C9BA-435E-40E1-A4BF-B4FC06AF1EC9}" srcId="{6740AA82-5120-4525-B6CA-69057C39F22C}" destId="{3C5350CE-10AF-4B97-8023-D8DED8B4F5D4}" srcOrd="1" destOrd="0" parTransId="{923F98E8-68D7-4F04-A746-EB0FF297050F}" sibTransId="{AE88380C-094E-425F-840D-2033E4D8FBDF}"/>
    <dgm:cxn modelId="{B75F59EE-9A28-48E8-BEBD-3A445D33C70B}" type="presOf" srcId="{FF2F2DD1-E115-4FEB-9B87-B3CFA183B0B0}" destId="{0140A8D0-D7BC-481F-A568-DAA6EAA667AE}" srcOrd="1" destOrd="0" presId="urn:microsoft.com/office/officeart/2008/layout/HalfCircleOrganizationChart"/>
    <dgm:cxn modelId="{196F0A06-4CC3-4B3E-880F-194447ADF71E}" type="presOf" srcId="{6CAAE789-1576-4523-9168-1270C2A82E17}" destId="{294A2BF2-16D5-45CE-BFA8-685CC3B166CF}" srcOrd="1" destOrd="0" presId="urn:microsoft.com/office/officeart/2008/layout/HalfCircleOrganizationChart"/>
    <dgm:cxn modelId="{0AABC9C4-B41D-4C3A-B617-8F726D32728E}" type="presOf" srcId="{94162942-0A49-48AD-92E4-D3FAA4BB12C2}" destId="{FA431BD0-926D-4BFC-8E35-373F101B0E9F}" srcOrd="0" destOrd="0" presId="urn:microsoft.com/office/officeart/2008/layout/HalfCircleOrganizationChart"/>
    <dgm:cxn modelId="{1CA7EEFD-0DD3-4EAE-A100-7D85341FC9F2}" type="presOf" srcId="{4F8AA4D3-46C0-4478-BC48-056A6C995602}" destId="{FA9CCE29-D7A7-4252-BD13-2F7C1CD302CA}" srcOrd="0" destOrd="0" presId="urn:microsoft.com/office/officeart/2008/layout/HalfCircleOrganizationChart"/>
    <dgm:cxn modelId="{50B77B1A-B060-4188-BD66-653F51FB7CDC}" srcId="{3C5350CE-10AF-4B97-8023-D8DED8B4F5D4}" destId="{18436CDB-EB89-4543-8802-9AC02EFD8FE2}" srcOrd="1" destOrd="0" parTransId="{98DCC2AC-05A2-4659-B051-35224F7F2908}" sibTransId="{AC58F51A-3BBD-436B-8EAA-427B0B6FD341}"/>
    <dgm:cxn modelId="{0BE8F7C3-52A4-4549-9949-5B913A983789}" type="presOf" srcId="{3C5350CE-10AF-4B97-8023-D8DED8B4F5D4}" destId="{12928ABA-28A4-43FA-8019-2E9BA2479EFA}" srcOrd="0" destOrd="0" presId="urn:microsoft.com/office/officeart/2008/layout/HalfCircleOrganizationChart"/>
    <dgm:cxn modelId="{832FAC9A-781B-4D16-ABB4-E761E9083EB5}" type="presOf" srcId="{F435E166-EFB2-4A5B-9789-6106735E0B81}" destId="{49400848-E2B9-442F-8401-E349E33A5FFB}" srcOrd="0" destOrd="0" presId="urn:microsoft.com/office/officeart/2008/layout/HalfCircleOrganizationChart"/>
    <dgm:cxn modelId="{810608D3-504A-45A0-A22C-BC6377E9788B}" type="presOf" srcId="{6A373D66-4D14-409A-93F7-4F32DFA6A77B}" destId="{5D5FB191-6E7A-4445-BE25-A63E616431BB}" srcOrd="0" destOrd="0" presId="urn:microsoft.com/office/officeart/2008/layout/HalfCircleOrganizationChart"/>
    <dgm:cxn modelId="{317CF49C-16EA-4BDA-8AD5-E83F04B2EECB}" type="presOf" srcId="{16BC712F-E8CE-473D-BBA6-2A6432A6433F}" destId="{EA72DFB2-F4BB-499D-A8AF-B3596FC27AC3}" srcOrd="1" destOrd="0" presId="urn:microsoft.com/office/officeart/2008/layout/HalfCircleOrganizationChart"/>
    <dgm:cxn modelId="{E747A557-575D-4C93-9ED5-BF1DA7DA989E}" type="presOf" srcId="{18436CDB-EB89-4543-8802-9AC02EFD8FE2}" destId="{C2F0CE47-E62F-4A3C-A902-BC9C3D765731}" srcOrd="1" destOrd="0" presId="urn:microsoft.com/office/officeart/2008/layout/HalfCircleOrganizationChart"/>
    <dgm:cxn modelId="{7E9BE2A4-E314-4156-99EF-05DBE8D6225C}" type="presOf" srcId="{18436CDB-EB89-4543-8802-9AC02EFD8FE2}" destId="{66389ED2-21F9-41C6-882A-00DE777276AD}" srcOrd="0" destOrd="0" presId="urn:microsoft.com/office/officeart/2008/layout/HalfCircleOrganizationChart"/>
    <dgm:cxn modelId="{95FDC6C5-E98A-48DB-8B24-4326F08FC137}" srcId="{16BC712F-E8CE-473D-BBA6-2A6432A6433F}" destId="{08E2F01A-0DDA-4C63-A0CE-4E52130967BE}" srcOrd="0" destOrd="0" parTransId="{4F8AA4D3-46C0-4478-BC48-056A6C995602}" sibTransId="{45127143-5992-4D15-9D3C-4EE3E310216A}"/>
    <dgm:cxn modelId="{5F2EE55E-ED42-4869-9592-5ED428F2A26B}" type="presOf" srcId="{08E2F01A-0DDA-4C63-A0CE-4E52130967BE}" destId="{492E91D9-0C64-42AD-B63D-A30A4D4673CC}" srcOrd="0" destOrd="0" presId="urn:microsoft.com/office/officeart/2008/layout/HalfCircleOrganizationChart"/>
    <dgm:cxn modelId="{E986836B-4265-4BE5-96FC-4259D41A3B73}" type="presOf" srcId="{ACB81E94-4CC7-472D-A5D0-CE2E0DBCB064}" destId="{9F9BEBEC-5DC4-44B6-AE27-235D2C8B7CEE}" srcOrd="1" destOrd="0" presId="urn:microsoft.com/office/officeart/2008/layout/HalfCircleOrganizationChart"/>
    <dgm:cxn modelId="{5A56436F-77B5-42D9-A824-479288220923}" type="presOf" srcId="{6CAAE789-1576-4523-9168-1270C2A82E17}" destId="{7CBD65B3-B8F4-4044-A5DB-E144829DBA63}" srcOrd="0" destOrd="0" presId="urn:microsoft.com/office/officeart/2008/layout/HalfCircleOrganizationChart"/>
    <dgm:cxn modelId="{65670EAE-8748-4848-8B1E-E8EBF8A16537}" type="presOf" srcId="{FF2F2DD1-E115-4FEB-9B87-B3CFA183B0B0}" destId="{5B8AD313-E962-48E6-85DE-C31C5DA7AF88}" srcOrd="0" destOrd="0" presId="urn:microsoft.com/office/officeart/2008/layout/HalfCircleOrganizationChart"/>
    <dgm:cxn modelId="{71925BD4-CFB8-4AB0-B462-60D096057C0C}" type="presOf" srcId="{6740AA82-5120-4525-B6CA-69057C39F22C}" destId="{3953412B-8402-4A8D-927A-3A3D7356841E}" srcOrd="1" destOrd="0" presId="urn:microsoft.com/office/officeart/2008/layout/HalfCircleOrganizationChart"/>
    <dgm:cxn modelId="{F77B9E75-8FF2-4506-B935-24A2C7AF8985}" srcId="{3C5350CE-10AF-4B97-8023-D8DED8B4F5D4}" destId="{32C61881-4C05-4AEE-B024-DD4E07E44142}" srcOrd="2" destOrd="0" parTransId="{A6B39A75-2982-42C7-ABBE-B55D3CAB57FE}" sibTransId="{9150935C-D20C-4C6A-9FE3-62B29D612177}"/>
    <dgm:cxn modelId="{BC4391FB-D4FF-49BB-B189-66D7CFF2B5F8}" type="presOf" srcId="{08E2F01A-0DDA-4C63-A0CE-4E52130967BE}" destId="{B27809F2-F3A6-441B-9DD2-6607626AD4EC}" srcOrd="1" destOrd="0" presId="urn:microsoft.com/office/officeart/2008/layout/HalfCircleOrganizationChart"/>
    <dgm:cxn modelId="{231F1063-E467-4322-BE77-4C4DB5D6A2A5}" srcId="{6740AA82-5120-4525-B6CA-69057C39F22C}" destId="{16BC712F-E8CE-473D-BBA6-2A6432A6433F}" srcOrd="0" destOrd="0" parTransId="{F435E166-EFB2-4A5B-9789-6106735E0B81}" sibTransId="{A61D3DA4-1804-4446-9615-78E9A2DCAA41}"/>
    <dgm:cxn modelId="{85F62299-13B2-45BD-BFB2-06EC6D666536}" type="presOf" srcId="{3FD84584-E3BF-4A0B-8A3B-8C6D61B11250}" destId="{51B376DE-08A5-4153-9DD6-325BCD403BB8}" srcOrd="0" destOrd="0" presId="urn:microsoft.com/office/officeart/2008/layout/HalfCircleOrganizationChart"/>
    <dgm:cxn modelId="{EFF5EE76-2ADA-4817-9862-AA85A2498999}" type="presOf" srcId="{32C61881-4C05-4AEE-B024-DD4E07E44142}" destId="{0EF4A85A-1513-4236-88AC-8DD9AA46C4D0}" srcOrd="1" destOrd="0" presId="urn:microsoft.com/office/officeart/2008/layout/HalfCircleOrganizationChart"/>
    <dgm:cxn modelId="{969D353A-EC1B-4BED-9125-C08961A7B6C3}" type="presOf" srcId="{6740AA82-5120-4525-B6CA-69057C39F22C}" destId="{4F711114-F6EB-4B6C-BC62-5A533F927E66}" srcOrd="0" destOrd="0" presId="urn:microsoft.com/office/officeart/2008/layout/HalfCircleOrganizationChart"/>
    <dgm:cxn modelId="{1156BCD9-441A-4A38-9398-A5F4490E0D03}" type="presOf" srcId="{32C61881-4C05-4AEE-B024-DD4E07E44142}" destId="{71C57751-6636-4178-A8EE-79CB45B25456}" srcOrd="0" destOrd="0" presId="urn:microsoft.com/office/officeart/2008/layout/HalfCircleOrganizationChart"/>
    <dgm:cxn modelId="{2ABC0B42-7422-4576-909D-2C830B94EF5C}" type="presOf" srcId="{3C5350CE-10AF-4B97-8023-D8DED8B4F5D4}" destId="{25162C7D-1F98-4C8F-AD4C-C8AF8ADC9C13}" srcOrd="1" destOrd="0" presId="urn:microsoft.com/office/officeart/2008/layout/HalfCircleOrganizationChart"/>
    <dgm:cxn modelId="{CF25DE2D-2ED7-4510-B429-67F86008C28A}" type="presParOf" srcId="{5D5FB191-6E7A-4445-BE25-A63E616431BB}" destId="{EB1E9D78-781E-4316-A305-BB87A0B495A8}" srcOrd="0" destOrd="0" presId="urn:microsoft.com/office/officeart/2008/layout/HalfCircleOrganizationChart"/>
    <dgm:cxn modelId="{E93B2FAC-DAFD-452E-BD58-3926914AE751}" type="presParOf" srcId="{EB1E9D78-781E-4316-A305-BB87A0B495A8}" destId="{DFEB7837-65FE-4B75-B007-5E4CCBEEAFA7}" srcOrd="0" destOrd="0" presId="urn:microsoft.com/office/officeart/2008/layout/HalfCircleOrganizationChart"/>
    <dgm:cxn modelId="{015ED137-E191-4933-B0F3-6476770021D4}" type="presParOf" srcId="{DFEB7837-65FE-4B75-B007-5E4CCBEEAFA7}" destId="{4F711114-F6EB-4B6C-BC62-5A533F927E66}" srcOrd="0" destOrd="0" presId="urn:microsoft.com/office/officeart/2008/layout/HalfCircleOrganizationChart"/>
    <dgm:cxn modelId="{EEA62317-1A06-455F-82A7-5F518DE56CBC}" type="presParOf" srcId="{DFEB7837-65FE-4B75-B007-5E4CCBEEAFA7}" destId="{EFF4D051-8891-4A96-8852-E9A79DEEABBF}" srcOrd="1" destOrd="0" presId="urn:microsoft.com/office/officeart/2008/layout/HalfCircleOrganizationChart"/>
    <dgm:cxn modelId="{32E0A00E-B42D-4329-9749-46B61CB237BE}" type="presParOf" srcId="{DFEB7837-65FE-4B75-B007-5E4CCBEEAFA7}" destId="{B8D1E3C3-1BC0-48E5-AB1A-D2C641614FB0}" srcOrd="2" destOrd="0" presId="urn:microsoft.com/office/officeart/2008/layout/HalfCircleOrganizationChart"/>
    <dgm:cxn modelId="{6A92106D-4627-495D-A825-5F6788D8BCF9}" type="presParOf" srcId="{DFEB7837-65FE-4B75-B007-5E4CCBEEAFA7}" destId="{3953412B-8402-4A8D-927A-3A3D7356841E}" srcOrd="3" destOrd="0" presId="urn:microsoft.com/office/officeart/2008/layout/HalfCircleOrganizationChart"/>
    <dgm:cxn modelId="{21FD978C-6D17-46C8-AF60-414D75DD44A1}" type="presParOf" srcId="{EB1E9D78-781E-4316-A305-BB87A0B495A8}" destId="{3E547400-B2C6-4679-93D1-EDA3D6687507}" srcOrd="1" destOrd="0" presId="urn:microsoft.com/office/officeart/2008/layout/HalfCircleOrganizationChart"/>
    <dgm:cxn modelId="{4C14E92E-752D-478D-93E6-EC773A767422}" type="presParOf" srcId="{EB1E9D78-781E-4316-A305-BB87A0B495A8}" destId="{C7AB5485-77A3-425D-AE87-8636866CC5B8}" srcOrd="2" destOrd="0" presId="urn:microsoft.com/office/officeart/2008/layout/HalfCircleOrganizationChart"/>
    <dgm:cxn modelId="{7BA49790-E565-4259-BBDC-BE3A15CAF4B5}" type="presParOf" srcId="{C7AB5485-77A3-425D-AE87-8636866CC5B8}" destId="{49400848-E2B9-442F-8401-E349E33A5FFB}" srcOrd="0" destOrd="0" presId="urn:microsoft.com/office/officeart/2008/layout/HalfCircleOrganizationChart"/>
    <dgm:cxn modelId="{D8D24560-3E8C-4294-881F-BA951A53549D}" type="presParOf" srcId="{C7AB5485-77A3-425D-AE87-8636866CC5B8}" destId="{B83BB91E-EEAE-445C-9C14-9875AEFCFDBA}" srcOrd="1" destOrd="0" presId="urn:microsoft.com/office/officeart/2008/layout/HalfCircleOrganizationChart"/>
    <dgm:cxn modelId="{E8019A7C-652E-4089-9605-0C14F773E12C}" type="presParOf" srcId="{B83BB91E-EEAE-445C-9C14-9875AEFCFDBA}" destId="{3D51B434-8EE1-4641-A964-E0A54872E6B3}" srcOrd="0" destOrd="0" presId="urn:microsoft.com/office/officeart/2008/layout/HalfCircleOrganizationChart"/>
    <dgm:cxn modelId="{E1F81CD4-5994-475B-B7B1-FB0CF16053EE}" type="presParOf" srcId="{3D51B434-8EE1-4641-A964-E0A54872E6B3}" destId="{6BD0B9C2-CBFA-4A41-B687-758F6C607734}" srcOrd="0" destOrd="0" presId="urn:microsoft.com/office/officeart/2008/layout/HalfCircleOrganizationChart"/>
    <dgm:cxn modelId="{0D5DCE4F-9179-4032-8C15-E49738C91B79}" type="presParOf" srcId="{3D51B434-8EE1-4641-A964-E0A54872E6B3}" destId="{5490F5AE-0FA7-4161-AC7A-E3D68B255CCE}" srcOrd="1" destOrd="0" presId="urn:microsoft.com/office/officeart/2008/layout/HalfCircleOrganizationChart"/>
    <dgm:cxn modelId="{ECF6AF0A-4965-4C76-A449-E60AD651ED25}" type="presParOf" srcId="{3D51B434-8EE1-4641-A964-E0A54872E6B3}" destId="{8A6B07F8-D08E-4135-AB7B-5C70DE6E6DF4}" srcOrd="2" destOrd="0" presId="urn:microsoft.com/office/officeart/2008/layout/HalfCircleOrganizationChart"/>
    <dgm:cxn modelId="{EC7562F0-408D-4969-A9EE-F9DB74570379}" type="presParOf" srcId="{3D51B434-8EE1-4641-A964-E0A54872E6B3}" destId="{EA72DFB2-F4BB-499D-A8AF-B3596FC27AC3}" srcOrd="3" destOrd="0" presId="urn:microsoft.com/office/officeart/2008/layout/HalfCircleOrganizationChart"/>
    <dgm:cxn modelId="{B7FC2D83-4AE4-432B-9D1C-52174FD2612B}" type="presParOf" srcId="{B83BB91E-EEAE-445C-9C14-9875AEFCFDBA}" destId="{A1826577-EA42-441C-AFF8-A7D0926C722A}" srcOrd="1" destOrd="0" presId="urn:microsoft.com/office/officeart/2008/layout/HalfCircleOrganizationChart"/>
    <dgm:cxn modelId="{0F44E886-BEDF-48A0-8697-D8B97D0CE3C8}" type="presParOf" srcId="{A1826577-EA42-441C-AFF8-A7D0926C722A}" destId="{FA9CCE29-D7A7-4252-BD13-2F7C1CD302CA}" srcOrd="0" destOrd="0" presId="urn:microsoft.com/office/officeart/2008/layout/HalfCircleOrganizationChart"/>
    <dgm:cxn modelId="{7171236E-00E6-4FCC-A5C5-32C5A35A3BCC}" type="presParOf" srcId="{A1826577-EA42-441C-AFF8-A7D0926C722A}" destId="{27A055F1-1A0E-4721-91D6-C27B06D777E7}" srcOrd="1" destOrd="0" presId="urn:microsoft.com/office/officeart/2008/layout/HalfCircleOrganizationChart"/>
    <dgm:cxn modelId="{E1685F6F-9AFA-48DC-92BA-22B84A579DA7}" type="presParOf" srcId="{27A055F1-1A0E-4721-91D6-C27B06D777E7}" destId="{94839B3A-1409-48E8-90EC-6AE38EB2E2DC}" srcOrd="0" destOrd="0" presId="urn:microsoft.com/office/officeart/2008/layout/HalfCircleOrganizationChart"/>
    <dgm:cxn modelId="{46F2F8D1-5DA4-4AF1-AFF1-32EA82EEBC14}" type="presParOf" srcId="{94839B3A-1409-48E8-90EC-6AE38EB2E2DC}" destId="{492E91D9-0C64-42AD-B63D-A30A4D4673CC}" srcOrd="0" destOrd="0" presId="urn:microsoft.com/office/officeart/2008/layout/HalfCircleOrganizationChart"/>
    <dgm:cxn modelId="{3C2395A0-697F-4733-BC2D-EC902F7F88E0}" type="presParOf" srcId="{94839B3A-1409-48E8-90EC-6AE38EB2E2DC}" destId="{4E8EFD08-1845-4694-8B73-4A595F33A4A8}" srcOrd="1" destOrd="0" presId="urn:microsoft.com/office/officeart/2008/layout/HalfCircleOrganizationChart"/>
    <dgm:cxn modelId="{17C28E1C-DCF8-495E-91AB-4E55F5A3F800}" type="presParOf" srcId="{94839B3A-1409-48E8-90EC-6AE38EB2E2DC}" destId="{B49F7DAE-0373-47D3-B033-B5CD65B3D95A}" srcOrd="2" destOrd="0" presId="urn:microsoft.com/office/officeart/2008/layout/HalfCircleOrganizationChart"/>
    <dgm:cxn modelId="{4BAB74A4-C0E6-4791-9C9A-10BE620C57E9}" type="presParOf" srcId="{94839B3A-1409-48E8-90EC-6AE38EB2E2DC}" destId="{B27809F2-F3A6-441B-9DD2-6607626AD4EC}" srcOrd="3" destOrd="0" presId="urn:microsoft.com/office/officeart/2008/layout/HalfCircleOrganizationChart"/>
    <dgm:cxn modelId="{271BF6AE-6057-4F96-A93F-09F22AD597CF}" type="presParOf" srcId="{27A055F1-1A0E-4721-91D6-C27B06D777E7}" destId="{FE43CB22-AE06-4D05-9BDB-38C6CE26A335}" srcOrd="1" destOrd="0" presId="urn:microsoft.com/office/officeart/2008/layout/HalfCircleOrganizationChart"/>
    <dgm:cxn modelId="{71617A5A-589C-4A47-AD07-5D28AC8CFF03}" type="presParOf" srcId="{27A055F1-1A0E-4721-91D6-C27B06D777E7}" destId="{B4A0D521-B10E-4D97-9644-ED11E8545395}" srcOrd="2" destOrd="0" presId="urn:microsoft.com/office/officeart/2008/layout/HalfCircleOrganizationChart"/>
    <dgm:cxn modelId="{3DAADE72-E786-4F45-A44E-99ECF6CBE09B}" type="presParOf" srcId="{A1826577-EA42-441C-AFF8-A7D0926C722A}" destId="{648BC764-F92E-4DF1-912C-69FEA3CF38A3}" srcOrd="2" destOrd="0" presId="urn:microsoft.com/office/officeart/2008/layout/HalfCircleOrganizationChart"/>
    <dgm:cxn modelId="{D5331879-50C3-4980-94B2-AE63B559F9C8}" type="presParOf" srcId="{A1826577-EA42-441C-AFF8-A7D0926C722A}" destId="{7FD5B580-C986-4AE8-8FC6-96940128D740}" srcOrd="3" destOrd="0" presId="urn:microsoft.com/office/officeart/2008/layout/HalfCircleOrganizationChart"/>
    <dgm:cxn modelId="{7FC34D23-5FFB-45A2-94D7-6BC12779DAE1}" type="presParOf" srcId="{7FD5B580-C986-4AE8-8FC6-96940128D740}" destId="{63CB869E-3A9C-4289-9110-8094B9105883}" srcOrd="0" destOrd="0" presId="urn:microsoft.com/office/officeart/2008/layout/HalfCircleOrganizationChart"/>
    <dgm:cxn modelId="{E17376CC-19C7-43F6-BF7A-258F47EBBAAD}" type="presParOf" srcId="{63CB869E-3A9C-4289-9110-8094B9105883}" destId="{5B8AD313-E962-48E6-85DE-C31C5DA7AF88}" srcOrd="0" destOrd="0" presId="urn:microsoft.com/office/officeart/2008/layout/HalfCircleOrganizationChart"/>
    <dgm:cxn modelId="{9212553B-557A-40ED-899B-DEE52ABF410B}" type="presParOf" srcId="{63CB869E-3A9C-4289-9110-8094B9105883}" destId="{EBBA32EA-A48D-4403-9C8A-99FD965707CE}" srcOrd="1" destOrd="0" presId="urn:microsoft.com/office/officeart/2008/layout/HalfCircleOrganizationChart"/>
    <dgm:cxn modelId="{074AB412-E423-425A-B461-E6D6153CB1C2}" type="presParOf" srcId="{63CB869E-3A9C-4289-9110-8094B9105883}" destId="{E18A9CFE-C230-40A1-AC27-BE747C530A64}" srcOrd="2" destOrd="0" presId="urn:microsoft.com/office/officeart/2008/layout/HalfCircleOrganizationChart"/>
    <dgm:cxn modelId="{D1FE271F-E122-4065-8595-875540EE2D2D}" type="presParOf" srcId="{63CB869E-3A9C-4289-9110-8094B9105883}" destId="{0140A8D0-D7BC-481F-A568-DAA6EAA667AE}" srcOrd="3" destOrd="0" presId="urn:microsoft.com/office/officeart/2008/layout/HalfCircleOrganizationChart"/>
    <dgm:cxn modelId="{1683B8ED-3FC4-4997-9FE4-0338C76D5EDF}" type="presParOf" srcId="{7FD5B580-C986-4AE8-8FC6-96940128D740}" destId="{433CBEA1-9113-4AD3-9876-3EAD8EFA15C4}" srcOrd="1" destOrd="0" presId="urn:microsoft.com/office/officeart/2008/layout/HalfCircleOrganizationChart"/>
    <dgm:cxn modelId="{13209CBA-061D-4D48-9EAD-06DD28D96897}" type="presParOf" srcId="{7FD5B580-C986-4AE8-8FC6-96940128D740}" destId="{2F2C2D83-11F8-41F8-8F90-B88364ACBA36}" srcOrd="2" destOrd="0" presId="urn:microsoft.com/office/officeart/2008/layout/HalfCircleOrganizationChart"/>
    <dgm:cxn modelId="{7E8CE08F-CAED-4C0D-B9D5-CC640A358043}" type="presParOf" srcId="{A1826577-EA42-441C-AFF8-A7D0926C722A}" destId="{FA431BD0-926D-4BFC-8E35-373F101B0E9F}" srcOrd="4" destOrd="0" presId="urn:microsoft.com/office/officeart/2008/layout/HalfCircleOrganizationChart"/>
    <dgm:cxn modelId="{C68E72AC-9760-49AB-926F-9F77EAAB4F8D}" type="presParOf" srcId="{A1826577-EA42-441C-AFF8-A7D0926C722A}" destId="{7AD26A12-8731-4E79-8D1E-D2339E7309D5}" srcOrd="5" destOrd="0" presId="urn:microsoft.com/office/officeart/2008/layout/HalfCircleOrganizationChart"/>
    <dgm:cxn modelId="{22518DCA-3BB8-41F7-AA37-D26E69A95B21}" type="presParOf" srcId="{7AD26A12-8731-4E79-8D1E-D2339E7309D5}" destId="{7EA04A2C-6598-42AF-9AEE-CADF970F530B}" srcOrd="0" destOrd="0" presId="urn:microsoft.com/office/officeart/2008/layout/HalfCircleOrganizationChart"/>
    <dgm:cxn modelId="{6F1ED3F0-A2F0-454B-A311-4B8317597544}" type="presParOf" srcId="{7EA04A2C-6598-42AF-9AEE-CADF970F530B}" destId="{51B376DE-08A5-4153-9DD6-325BCD403BB8}" srcOrd="0" destOrd="0" presId="urn:microsoft.com/office/officeart/2008/layout/HalfCircleOrganizationChart"/>
    <dgm:cxn modelId="{9AA728F0-950B-4A72-90DC-395F249334FB}" type="presParOf" srcId="{7EA04A2C-6598-42AF-9AEE-CADF970F530B}" destId="{BF4B8F8D-183D-404F-9ADA-B5687C7A4EC5}" srcOrd="1" destOrd="0" presId="urn:microsoft.com/office/officeart/2008/layout/HalfCircleOrganizationChart"/>
    <dgm:cxn modelId="{A056614F-6598-497D-9979-AD5B8936D60C}" type="presParOf" srcId="{7EA04A2C-6598-42AF-9AEE-CADF970F530B}" destId="{CFD5301E-BC50-4622-9195-95B9023F5E14}" srcOrd="2" destOrd="0" presId="urn:microsoft.com/office/officeart/2008/layout/HalfCircleOrganizationChart"/>
    <dgm:cxn modelId="{E2D4643D-0FCF-4A59-95B9-C47CF8F20C9E}" type="presParOf" srcId="{7EA04A2C-6598-42AF-9AEE-CADF970F530B}" destId="{4393AEA1-820A-4680-ADF7-FB99F8D2D913}" srcOrd="3" destOrd="0" presId="urn:microsoft.com/office/officeart/2008/layout/HalfCircleOrganizationChart"/>
    <dgm:cxn modelId="{CF723691-A167-444E-9C34-06819CE05C79}" type="presParOf" srcId="{7AD26A12-8731-4E79-8D1E-D2339E7309D5}" destId="{FB9008CD-29C4-47DC-B37D-3514E3ADBADD}" srcOrd="1" destOrd="0" presId="urn:microsoft.com/office/officeart/2008/layout/HalfCircleOrganizationChart"/>
    <dgm:cxn modelId="{D4CDF438-958A-4023-A8B2-FB135D350935}" type="presParOf" srcId="{7AD26A12-8731-4E79-8D1E-D2339E7309D5}" destId="{A09EAC54-1BB7-46EE-A3F2-EB7B3685EA4F}" srcOrd="2" destOrd="0" presId="urn:microsoft.com/office/officeart/2008/layout/HalfCircleOrganizationChart"/>
    <dgm:cxn modelId="{B192FD6B-4CB2-4427-8163-E84DD8ABF891}" type="presParOf" srcId="{A1826577-EA42-441C-AFF8-A7D0926C722A}" destId="{2E02CBAA-B79D-450D-9F7E-B498C6CB33B2}" srcOrd="6" destOrd="0" presId="urn:microsoft.com/office/officeart/2008/layout/HalfCircleOrganizationChart"/>
    <dgm:cxn modelId="{6B719B42-1BBA-4776-9316-968804B145F8}" type="presParOf" srcId="{A1826577-EA42-441C-AFF8-A7D0926C722A}" destId="{F2905378-BBE0-42E7-9017-C738E6AB3C5A}" srcOrd="7" destOrd="0" presId="urn:microsoft.com/office/officeart/2008/layout/HalfCircleOrganizationChart"/>
    <dgm:cxn modelId="{23183E4D-22E3-4D0F-A260-4F9764779AF4}" type="presParOf" srcId="{F2905378-BBE0-42E7-9017-C738E6AB3C5A}" destId="{33807F88-E727-4294-A83C-D4BF9634438F}" srcOrd="0" destOrd="0" presId="urn:microsoft.com/office/officeart/2008/layout/HalfCircleOrganizationChart"/>
    <dgm:cxn modelId="{505333A1-F596-4454-92E5-7A4EED703017}" type="presParOf" srcId="{33807F88-E727-4294-A83C-D4BF9634438F}" destId="{3B62324C-7B4B-47F4-A18D-00C7BE3FD42D}" srcOrd="0" destOrd="0" presId="urn:microsoft.com/office/officeart/2008/layout/HalfCircleOrganizationChart"/>
    <dgm:cxn modelId="{A43C1EE2-294E-4E43-97FE-5B36E4E60F22}" type="presParOf" srcId="{33807F88-E727-4294-A83C-D4BF9634438F}" destId="{00CE6EF1-B76C-4136-80AB-20D861BE8A22}" srcOrd="1" destOrd="0" presId="urn:microsoft.com/office/officeart/2008/layout/HalfCircleOrganizationChart"/>
    <dgm:cxn modelId="{5CCA9325-F906-471E-B8AA-F126CA0CAEEA}" type="presParOf" srcId="{33807F88-E727-4294-A83C-D4BF9634438F}" destId="{03782DB1-A7BE-4BE3-AFE0-3DFD216153EE}" srcOrd="2" destOrd="0" presId="urn:microsoft.com/office/officeart/2008/layout/HalfCircleOrganizationChart"/>
    <dgm:cxn modelId="{7226F276-21A6-4A15-9E14-1FC0D9191A64}" type="presParOf" srcId="{33807F88-E727-4294-A83C-D4BF9634438F}" destId="{9F9BEBEC-5DC4-44B6-AE27-235D2C8B7CEE}" srcOrd="3" destOrd="0" presId="urn:microsoft.com/office/officeart/2008/layout/HalfCircleOrganizationChart"/>
    <dgm:cxn modelId="{EE273940-C475-410E-9543-DF837B004BD1}" type="presParOf" srcId="{F2905378-BBE0-42E7-9017-C738E6AB3C5A}" destId="{0625481D-C472-479C-BFBE-00961CDEDB35}" srcOrd="1" destOrd="0" presId="urn:microsoft.com/office/officeart/2008/layout/HalfCircleOrganizationChart"/>
    <dgm:cxn modelId="{12659EAB-4B01-4518-9A3C-A8256AE17CAA}" type="presParOf" srcId="{F2905378-BBE0-42E7-9017-C738E6AB3C5A}" destId="{00129FA5-81D6-4034-973B-3774022222F6}" srcOrd="2" destOrd="0" presId="urn:microsoft.com/office/officeart/2008/layout/HalfCircleOrganizationChart"/>
    <dgm:cxn modelId="{2F26B101-BFBC-49CA-800F-0990DBB9930D}" type="presParOf" srcId="{B83BB91E-EEAE-445C-9C14-9875AEFCFDBA}" destId="{283F08E8-456C-472C-8699-5835A2D0FBAF}" srcOrd="2" destOrd="0" presId="urn:microsoft.com/office/officeart/2008/layout/HalfCircleOrganizationChart"/>
    <dgm:cxn modelId="{5D02B3F5-783C-4FCE-908D-DAE371266B76}" type="presParOf" srcId="{C7AB5485-77A3-425D-AE87-8636866CC5B8}" destId="{E39686D3-FF3F-4025-8D03-1A6440586B8E}" srcOrd="2" destOrd="0" presId="urn:microsoft.com/office/officeart/2008/layout/HalfCircleOrganizationChart"/>
    <dgm:cxn modelId="{48F0EF26-2749-4ADD-95CE-60203194E4B2}" type="presParOf" srcId="{C7AB5485-77A3-425D-AE87-8636866CC5B8}" destId="{1D98B9A4-7065-4BB8-BBDB-65FCC65DF1A1}" srcOrd="3" destOrd="0" presId="urn:microsoft.com/office/officeart/2008/layout/HalfCircleOrganizationChart"/>
    <dgm:cxn modelId="{33E81E91-BD00-4A07-B396-C73A549CC19A}" type="presParOf" srcId="{1D98B9A4-7065-4BB8-BBDB-65FCC65DF1A1}" destId="{0A07CBDE-C8F7-4743-93E7-E38D8ABDBF37}" srcOrd="0" destOrd="0" presId="urn:microsoft.com/office/officeart/2008/layout/HalfCircleOrganizationChart"/>
    <dgm:cxn modelId="{30A2B57C-1502-4AE1-A918-100C58BB90D2}" type="presParOf" srcId="{0A07CBDE-C8F7-4743-93E7-E38D8ABDBF37}" destId="{12928ABA-28A4-43FA-8019-2E9BA2479EFA}" srcOrd="0" destOrd="0" presId="urn:microsoft.com/office/officeart/2008/layout/HalfCircleOrganizationChart"/>
    <dgm:cxn modelId="{27901C96-D115-4353-AEC2-586EEC7E94D3}" type="presParOf" srcId="{0A07CBDE-C8F7-4743-93E7-E38D8ABDBF37}" destId="{67DEDD7D-1710-40FB-AD84-91027830B864}" srcOrd="1" destOrd="0" presId="urn:microsoft.com/office/officeart/2008/layout/HalfCircleOrganizationChart"/>
    <dgm:cxn modelId="{5663F38F-B690-4032-9772-962526305835}" type="presParOf" srcId="{0A07CBDE-C8F7-4743-93E7-E38D8ABDBF37}" destId="{46980334-E56D-4C5F-8590-C4124603F4CC}" srcOrd="2" destOrd="0" presId="urn:microsoft.com/office/officeart/2008/layout/HalfCircleOrganizationChart"/>
    <dgm:cxn modelId="{96B70BCA-BC3E-4D7E-8074-B534DFF6D1C9}" type="presParOf" srcId="{0A07CBDE-C8F7-4743-93E7-E38D8ABDBF37}" destId="{25162C7D-1F98-4C8F-AD4C-C8AF8ADC9C13}" srcOrd="3" destOrd="0" presId="urn:microsoft.com/office/officeart/2008/layout/HalfCircleOrganizationChart"/>
    <dgm:cxn modelId="{ECF2DDE7-E572-47FD-AC77-68AA27679595}" type="presParOf" srcId="{1D98B9A4-7065-4BB8-BBDB-65FCC65DF1A1}" destId="{83FA3747-2501-4BA3-9A62-6F69E5C75143}" srcOrd="1" destOrd="0" presId="urn:microsoft.com/office/officeart/2008/layout/HalfCircleOrganizationChart"/>
    <dgm:cxn modelId="{DAB910E6-7AF0-449D-AED6-C6737B0F4AEB}" type="presParOf" srcId="{83FA3747-2501-4BA3-9A62-6F69E5C75143}" destId="{4AC23FFF-6471-4D80-846C-95296A4C25F7}" srcOrd="0" destOrd="0" presId="urn:microsoft.com/office/officeart/2008/layout/HalfCircleOrganizationChart"/>
    <dgm:cxn modelId="{06EEBB40-29BE-4CDF-95E3-426351E06F69}" type="presParOf" srcId="{83FA3747-2501-4BA3-9A62-6F69E5C75143}" destId="{35D29AAF-7D3C-4F8B-AE3E-8D0CFE6869CE}" srcOrd="1" destOrd="0" presId="urn:microsoft.com/office/officeart/2008/layout/HalfCircleOrganizationChart"/>
    <dgm:cxn modelId="{0976402A-BA71-4759-B35A-5091D52E665D}" type="presParOf" srcId="{35D29AAF-7D3C-4F8B-AE3E-8D0CFE6869CE}" destId="{8AC4DB4A-76B3-482B-8CAD-78F71E8F43D8}" srcOrd="0" destOrd="0" presId="urn:microsoft.com/office/officeart/2008/layout/HalfCircleOrganizationChart"/>
    <dgm:cxn modelId="{D77919B0-5C57-4A9F-9F2D-D376D48DC085}" type="presParOf" srcId="{8AC4DB4A-76B3-482B-8CAD-78F71E8F43D8}" destId="{7CBD65B3-B8F4-4044-A5DB-E144829DBA63}" srcOrd="0" destOrd="0" presId="urn:microsoft.com/office/officeart/2008/layout/HalfCircleOrganizationChart"/>
    <dgm:cxn modelId="{0579A9FC-C402-4FD2-98BA-6FE4F0F5AF13}" type="presParOf" srcId="{8AC4DB4A-76B3-482B-8CAD-78F71E8F43D8}" destId="{44891B17-F424-4793-8A15-9ECC687AE5A6}" srcOrd="1" destOrd="0" presId="urn:microsoft.com/office/officeart/2008/layout/HalfCircleOrganizationChart"/>
    <dgm:cxn modelId="{988D4AF4-4E09-4634-B4C7-66C3E342EFD9}" type="presParOf" srcId="{8AC4DB4A-76B3-482B-8CAD-78F71E8F43D8}" destId="{3E26AC48-699C-4F73-9C1D-03D15AA4B53F}" srcOrd="2" destOrd="0" presId="urn:microsoft.com/office/officeart/2008/layout/HalfCircleOrganizationChart"/>
    <dgm:cxn modelId="{FAD26F45-6645-47A8-BCBB-A343BAB88EE4}" type="presParOf" srcId="{8AC4DB4A-76B3-482B-8CAD-78F71E8F43D8}" destId="{294A2BF2-16D5-45CE-BFA8-685CC3B166CF}" srcOrd="3" destOrd="0" presId="urn:microsoft.com/office/officeart/2008/layout/HalfCircleOrganizationChart"/>
    <dgm:cxn modelId="{3499CFCC-2044-4C24-A70A-8DE74F6C79ED}" type="presParOf" srcId="{35D29AAF-7D3C-4F8B-AE3E-8D0CFE6869CE}" destId="{71C00968-3C18-4AC9-BE5B-BC0726F510F1}" srcOrd="1" destOrd="0" presId="urn:microsoft.com/office/officeart/2008/layout/HalfCircleOrganizationChart"/>
    <dgm:cxn modelId="{013E75A4-1ABB-4DE0-8185-78541D4E8247}" type="presParOf" srcId="{35D29AAF-7D3C-4F8B-AE3E-8D0CFE6869CE}" destId="{BF9BDED7-09B7-4466-AC53-399B7D811609}" srcOrd="2" destOrd="0" presId="urn:microsoft.com/office/officeart/2008/layout/HalfCircleOrganizationChart"/>
    <dgm:cxn modelId="{33A58713-2E34-458D-B738-AA28448C5BAD}" type="presParOf" srcId="{83FA3747-2501-4BA3-9A62-6F69E5C75143}" destId="{21D09323-D305-4F08-BF74-E8957E049BC5}" srcOrd="2" destOrd="0" presId="urn:microsoft.com/office/officeart/2008/layout/HalfCircleOrganizationChart"/>
    <dgm:cxn modelId="{05FF54B6-E659-49AC-B07C-EA75661C46F9}" type="presParOf" srcId="{83FA3747-2501-4BA3-9A62-6F69E5C75143}" destId="{998B6C1E-03DA-45CE-878F-C0C92F5D9BE7}" srcOrd="3" destOrd="0" presId="urn:microsoft.com/office/officeart/2008/layout/HalfCircleOrganizationChart"/>
    <dgm:cxn modelId="{02FBED49-28EB-479B-9FE1-0C278155BEC3}" type="presParOf" srcId="{998B6C1E-03DA-45CE-878F-C0C92F5D9BE7}" destId="{53EAB480-6B98-406B-BFA3-2701F671256D}" srcOrd="0" destOrd="0" presId="urn:microsoft.com/office/officeart/2008/layout/HalfCircleOrganizationChart"/>
    <dgm:cxn modelId="{2F9170F1-DF38-4BC0-8A13-1E61266EAC67}" type="presParOf" srcId="{53EAB480-6B98-406B-BFA3-2701F671256D}" destId="{66389ED2-21F9-41C6-882A-00DE777276AD}" srcOrd="0" destOrd="0" presId="urn:microsoft.com/office/officeart/2008/layout/HalfCircleOrganizationChart"/>
    <dgm:cxn modelId="{8388D90A-1894-47F5-BBB6-4CA98DBEA408}" type="presParOf" srcId="{53EAB480-6B98-406B-BFA3-2701F671256D}" destId="{FDA94FDC-8903-42C1-9ED9-F2EB978B6A15}" srcOrd="1" destOrd="0" presId="urn:microsoft.com/office/officeart/2008/layout/HalfCircleOrganizationChart"/>
    <dgm:cxn modelId="{F07887B5-EB6F-45B1-BEBE-7F12513B2EEF}" type="presParOf" srcId="{53EAB480-6B98-406B-BFA3-2701F671256D}" destId="{8E227522-A6DC-4C0E-B188-11B3B3295354}" srcOrd="2" destOrd="0" presId="urn:microsoft.com/office/officeart/2008/layout/HalfCircleOrganizationChart"/>
    <dgm:cxn modelId="{A8DFBBEF-6E48-4E0F-8BC1-1C35AD239E87}" type="presParOf" srcId="{53EAB480-6B98-406B-BFA3-2701F671256D}" destId="{C2F0CE47-E62F-4A3C-A902-BC9C3D765731}" srcOrd="3" destOrd="0" presId="urn:microsoft.com/office/officeart/2008/layout/HalfCircleOrganizationChart"/>
    <dgm:cxn modelId="{B9B9AC79-3F43-4F61-8592-B09F07F526AF}" type="presParOf" srcId="{998B6C1E-03DA-45CE-878F-C0C92F5D9BE7}" destId="{E618D71A-0ECD-4730-B425-DEF4032BB40E}" srcOrd="1" destOrd="0" presId="urn:microsoft.com/office/officeart/2008/layout/HalfCircleOrganizationChart"/>
    <dgm:cxn modelId="{B39701F8-8F05-4B78-9A4C-C45C4DB73A17}" type="presParOf" srcId="{998B6C1E-03DA-45CE-878F-C0C92F5D9BE7}" destId="{A7E68328-38AB-40FA-A5A5-DD70FE524037}" srcOrd="2" destOrd="0" presId="urn:microsoft.com/office/officeart/2008/layout/HalfCircleOrganizationChart"/>
    <dgm:cxn modelId="{5556D832-1D80-4432-AA09-1F4DD1DCA0B1}" type="presParOf" srcId="{83FA3747-2501-4BA3-9A62-6F69E5C75143}" destId="{0A8D76ED-64EB-4763-95FA-9CE1E6DED1D9}" srcOrd="4" destOrd="0" presId="urn:microsoft.com/office/officeart/2008/layout/HalfCircleOrganizationChart"/>
    <dgm:cxn modelId="{8714D745-BEB0-4F0E-BE77-7BCAFC5FD0EC}" type="presParOf" srcId="{83FA3747-2501-4BA3-9A62-6F69E5C75143}" destId="{A77E2EC8-1457-492D-B284-0262C54E6497}" srcOrd="5" destOrd="0" presId="urn:microsoft.com/office/officeart/2008/layout/HalfCircleOrganizationChart"/>
    <dgm:cxn modelId="{35D4EFDE-EFD4-46C3-8539-2DE292004D8A}" type="presParOf" srcId="{A77E2EC8-1457-492D-B284-0262C54E6497}" destId="{05F85993-91DC-425C-A95E-B90BB04A3871}" srcOrd="0" destOrd="0" presId="urn:microsoft.com/office/officeart/2008/layout/HalfCircleOrganizationChart"/>
    <dgm:cxn modelId="{95F342C0-E3D5-4F66-A4A5-AB002A750B82}" type="presParOf" srcId="{05F85993-91DC-425C-A95E-B90BB04A3871}" destId="{71C57751-6636-4178-A8EE-79CB45B25456}" srcOrd="0" destOrd="0" presId="urn:microsoft.com/office/officeart/2008/layout/HalfCircleOrganizationChart"/>
    <dgm:cxn modelId="{88D5550E-F7B6-472C-B2ED-22482B0AB856}" type="presParOf" srcId="{05F85993-91DC-425C-A95E-B90BB04A3871}" destId="{98444893-2D22-41A2-A960-84925F30F62B}" srcOrd="1" destOrd="0" presId="urn:microsoft.com/office/officeart/2008/layout/HalfCircleOrganizationChart"/>
    <dgm:cxn modelId="{786F40D3-28BA-45F0-BDB7-F79C7B44DA3A}" type="presParOf" srcId="{05F85993-91DC-425C-A95E-B90BB04A3871}" destId="{A0C64DC5-B2F6-42BC-9214-150D78262E42}" srcOrd="2" destOrd="0" presId="urn:microsoft.com/office/officeart/2008/layout/HalfCircleOrganizationChart"/>
    <dgm:cxn modelId="{FE6E6C5B-6B99-4F1E-B06E-8E4EE093734A}" type="presParOf" srcId="{05F85993-91DC-425C-A95E-B90BB04A3871}" destId="{0EF4A85A-1513-4236-88AC-8DD9AA46C4D0}" srcOrd="3" destOrd="0" presId="urn:microsoft.com/office/officeart/2008/layout/HalfCircleOrganizationChart"/>
    <dgm:cxn modelId="{0582B817-5ED2-4DE8-BB09-0913129E4DD9}" type="presParOf" srcId="{A77E2EC8-1457-492D-B284-0262C54E6497}" destId="{26FCF6F8-FC8F-4E94-8B7E-B9CA26129D35}" srcOrd="1" destOrd="0" presId="urn:microsoft.com/office/officeart/2008/layout/HalfCircleOrganizationChart"/>
    <dgm:cxn modelId="{62E2D548-E9E3-4AED-B939-51FE6BB5A9DD}" type="presParOf" srcId="{A77E2EC8-1457-492D-B284-0262C54E6497}" destId="{E499416E-FAFE-4DB0-A070-D1A6FB2A74FE}" srcOrd="2" destOrd="0" presId="urn:microsoft.com/office/officeart/2008/layout/HalfCircleOrganizationChart"/>
    <dgm:cxn modelId="{EBC9941E-DD82-4705-AB5E-C7A973C49917}" type="presParOf" srcId="{1D98B9A4-7065-4BB8-BBDB-65FCC65DF1A1}" destId="{E9D49480-A499-4021-BC24-5F181401E6FD}" srcOrd="2" destOrd="0" presId="urn:microsoft.com/office/officeart/2008/layout/HalfCircleOrganizationChart"/>
  </dgm:cxnLst>
  <dgm:bg>
    <a:noFill/>
  </dgm:bg>
  <dgm:whole>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E3028ED4-E360-475C-BCA3-1B61D43ADE9B}" type="doc">
      <dgm:prSet loTypeId="urn:microsoft.com/office/officeart/2005/8/layout/radial3" loCatId="cycle" qsTypeId="urn:microsoft.com/office/officeart/2005/8/quickstyle/3d4" qsCatId="3D" csTypeId="urn:microsoft.com/office/officeart/2005/8/colors/colorful5" csCatId="colorful" phldr="1"/>
      <dgm:spPr/>
      <dgm:t>
        <a:bodyPr/>
        <a:lstStyle/>
        <a:p>
          <a:endParaRPr lang="el-GR"/>
        </a:p>
      </dgm:t>
    </dgm:pt>
    <dgm:pt modelId="{7D44E6D5-5086-4E62-BAD3-A03F41327ECE}">
      <dgm:prSet phldrT="[Κείμενο]" custT="1"/>
      <dgm:spPr>
        <a:xfrm>
          <a:off x="1465763" y="2111314"/>
          <a:ext cx="4295438" cy="2529977"/>
        </a:xfrm>
      </dgm:spPr>
      <dgm:t>
        <a:bodyPr/>
        <a:lstStyle/>
        <a:p>
          <a:pPr algn="ctr"/>
          <a:r>
            <a:rPr lang="el-GR" sz="2800" smtClean="0">
              <a:latin typeface="Times New Roman" panose="02020603050405020304" pitchFamily="18" charset="0"/>
              <a:ea typeface="+mn-ea"/>
              <a:cs typeface="Times New Roman" panose="02020603050405020304" pitchFamily="18" charset="0"/>
            </a:rPr>
            <a:t>Μεταγνώση (Στόχος: η γνωστική ανάπτυξη του μαθητή)</a:t>
          </a:r>
          <a:endParaRPr lang="el-GR" sz="2800" dirty="0">
            <a:latin typeface="Times New Roman" panose="02020603050405020304" pitchFamily="18" charset="0"/>
            <a:ea typeface="+mn-ea"/>
            <a:cs typeface="Times New Roman" panose="02020603050405020304" pitchFamily="18" charset="0"/>
          </a:endParaRPr>
        </a:p>
      </dgm:t>
    </dgm:pt>
    <dgm:pt modelId="{EAD39FAF-04AD-4E0B-9F1B-6C0E228D1611}" type="parTrans" cxnId="{7C0C6820-A910-4991-BFF1-EEDF38D78E64}">
      <dgm:prSet/>
      <dgm:spPr/>
      <dgm:t>
        <a:bodyPr/>
        <a:lstStyle/>
        <a:p>
          <a:endParaRPr lang="el-GR">
            <a:solidFill>
              <a:schemeClr val="accent2">
                <a:lumMod val="50000"/>
              </a:schemeClr>
            </a:solidFill>
          </a:endParaRPr>
        </a:p>
      </dgm:t>
    </dgm:pt>
    <dgm:pt modelId="{E30A6B7C-4B61-4AF6-8288-F219B8DC7597}" type="sibTrans" cxnId="{7C0C6820-A910-4991-BFF1-EEDF38D78E64}">
      <dgm:prSet/>
      <dgm:spPr/>
      <dgm:t>
        <a:bodyPr/>
        <a:lstStyle/>
        <a:p>
          <a:endParaRPr lang="el-GR">
            <a:solidFill>
              <a:schemeClr val="accent2">
                <a:lumMod val="50000"/>
              </a:schemeClr>
            </a:solidFill>
          </a:endParaRPr>
        </a:p>
      </dgm:t>
    </dgm:pt>
    <dgm:pt modelId="{76DC32D5-3B14-4BD2-997D-D06B6CF0D98D}">
      <dgm:prSet phldrT="[Κείμενο]" custT="1"/>
      <dgm:spPr>
        <a:xfrm>
          <a:off x="2798264" y="151792"/>
          <a:ext cx="1520598" cy="1174250"/>
        </a:xfrm>
      </dgm:spPr>
      <dgm:t>
        <a:bodyPr/>
        <a:lstStyle/>
        <a:p>
          <a:r>
            <a:rPr lang="el-GR" sz="2000" smtClean="0">
              <a:latin typeface="Times New Roman" panose="02020603050405020304" pitchFamily="18" charset="0"/>
              <a:ea typeface="+mn-ea"/>
              <a:cs typeface="Times New Roman" panose="02020603050405020304" pitchFamily="18" charset="0"/>
            </a:rPr>
            <a:t>Αντίληψη</a:t>
          </a:r>
          <a:endParaRPr lang="el-GR" sz="2000" dirty="0">
            <a:latin typeface="Times New Roman" panose="02020603050405020304" pitchFamily="18" charset="0"/>
            <a:ea typeface="+mn-ea"/>
            <a:cs typeface="Times New Roman" panose="02020603050405020304" pitchFamily="18" charset="0"/>
          </a:endParaRPr>
        </a:p>
      </dgm:t>
    </dgm:pt>
    <dgm:pt modelId="{B1DB7ABA-AC50-41D0-829B-FDA708DD266B}" type="parTrans" cxnId="{59707F03-0B05-4EB9-9381-7EE1EF4FF3ED}">
      <dgm:prSet/>
      <dgm:spPr/>
      <dgm:t>
        <a:bodyPr/>
        <a:lstStyle/>
        <a:p>
          <a:endParaRPr lang="el-GR">
            <a:solidFill>
              <a:schemeClr val="accent2">
                <a:lumMod val="50000"/>
              </a:schemeClr>
            </a:solidFill>
          </a:endParaRPr>
        </a:p>
      </dgm:t>
    </dgm:pt>
    <dgm:pt modelId="{47627F55-8A7E-40FA-805A-CD183CFEAE51}" type="sibTrans" cxnId="{59707F03-0B05-4EB9-9381-7EE1EF4FF3ED}">
      <dgm:prSet/>
      <dgm:spPr/>
      <dgm:t>
        <a:bodyPr/>
        <a:lstStyle/>
        <a:p>
          <a:endParaRPr lang="el-GR">
            <a:solidFill>
              <a:schemeClr val="accent2">
                <a:lumMod val="50000"/>
              </a:schemeClr>
            </a:solidFill>
          </a:endParaRPr>
        </a:p>
      </dgm:t>
    </dgm:pt>
    <dgm:pt modelId="{6A42DFA3-1636-4D6F-BEBE-71AB43F313F4}">
      <dgm:prSet phldrT="[Κείμενο]" custT="1"/>
      <dgm:spPr>
        <a:xfrm>
          <a:off x="0" y="3294495"/>
          <a:ext cx="1698527" cy="1278682"/>
        </a:xfrm>
      </dgm:spPr>
      <dgm:t>
        <a:bodyPr/>
        <a:lstStyle/>
        <a:p>
          <a:r>
            <a:rPr lang="el-GR" sz="2000" smtClean="0">
              <a:latin typeface="Times New Roman" panose="02020603050405020304" pitchFamily="18" charset="0"/>
              <a:ea typeface="+mn-ea"/>
              <a:cs typeface="Times New Roman" panose="02020603050405020304" pitchFamily="18" charset="0"/>
            </a:rPr>
            <a:t>Μάθηση</a:t>
          </a:r>
          <a:endParaRPr lang="el-GR" sz="2500" dirty="0">
            <a:latin typeface="Times New Roman" panose="02020603050405020304" pitchFamily="18" charset="0"/>
            <a:ea typeface="+mn-ea"/>
            <a:cs typeface="Times New Roman" panose="02020603050405020304" pitchFamily="18" charset="0"/>
          </a:endParaRPr>
        </a:p>
      </dgm:t>
    </dgm:pt>
    <dgm:pt modelId="{66CE2B28-B0E2-4629-A763-892447AB6D0A}" type="parTrans" cxnId="{8D1B472D-C3BB-4041-8366-91ED00E8160C}">
      <dgm:prSet/>
      <dgm:spPr/>
      <dgm:t>
        <a:bodyPr/>
        <a:lstStyle/>
        <a:p>
          <a:endParaRPr lang="el-GR">
            <a:solidFill>
              <a:schemeClr val="accent2">
                <a:lumMod val="50000"/>
              </a:schemeClr>
            </a:solidFill>
          </a:endParaRPr>
        </a:p>
      </dgm:t>
    </dgm:pt>
    <dgm:pt modelId="{934A5E42-F347-4133-9992-601E95056C5F}" type="sibTrans" cxnId="{8D1B472D-C3BB-4041-8366-91ED00E8160C}">
      <dgm:prSet/>
      <dgm:spPr/>
      <dgm:t>
        <a:bodyPr/>
        <a:lstStyle/>
        <a:p>
          <a:endParaRPr lang="el-GR">
            <a:solidFill>
              <a:schemeClr val="accent2">
                <a:lumMod val="50000"/>
              </a:schemeClr>
            </a:solidFill>
          </a:endParaRPr>
        </a:p>
      </dgm:t>
    </dgm:pt>
    <dgm:pt modelId="{515FB4CE-4001-4E45-B88D-A998848B128E}">
      <dgm:prSet phldrT="[Κείμενο]" custT="1"/>
      <dgm:spPr>
        <a:xfrm>
          <a:off x="4509460" y="343846"/>
          <a:ext cx="2308390" cy="1352638"/>
        </a:xfrm>
      </dgm:spPr>
      <dgm:t>
        <a:bodyPr/>
        <a:lstStyle/>
        <a:p>
          <a:r>
            <a:rPr lang="el-GR" sz="2000" smtClean="0">
              <a:latin typeface="Times New Roman" panose="02020603050405020304" pitchFamily="18" charset="0"/>
              <a:ea typeface="+mn-ea"/>
              <a:cs typeface="Times New Roman" panose="02020603050405020304" pitchFamily="18" charset="0"/>
            </a:rPr>
            <a:t>Λήψη αποφάσεων</a:t>
          </a:r>
          <a:endParaRPr lang="el-GR" sz="2000" dirty="0">
            <a:latin typeface="Times New Roman" panose="02020603050405020304" pitchFamily="18" charset="0"/>
            <a:ea typeface="+mn-ea"/>
            <a:cs typeface="Times New Roman" panose="02020603050405020304" pitchFamily="18" charset="0"/>
          </a:endParaRPr>
        </a:p>
      </dgm:t>
    </dgm:pt>
    <dgm:pt modelId="{096F8438-95C7-46B7-9EB0-04BC3FF5F275}" type="parTrans" cxnId="{84D5A86C-7CF8-4F26-A431-9013F9F44A2C}">
      <dgm:prSet/>
      <dgm:spPr/>
      <dgm:t>
        <a:bodyPr/>
        <a:lstStyle/>
        <a:p>
          <a:endParaRPr lang="el-GR">
            <a:solidFill>
              <a:schemeClr val="accent2">
                <a:lumMod val="50000"/>
              </a:schemeClr>
            </a:solidFill>
          </a:endParaRPr>
        </a:p>
      </dgm:t>
    </dgm:pt>
    <dgm:pt modelId="{544B242B-D462-419E-8480-D06792D6233A}" type="sibTrans" cxnId="{84D5A86C-7CF8-4F26-A431-9013F9F44A2C}">
      <dgm:prSet/>
      <dgm:spPr/>
      <dgm:t>
        <a:bodyPr/>
        <a:lstStyle/>
        <a:p>
          <a:endParaRPr lang="el-GR">
            <a:solidFill>
              <a:schemeClr val="accent2">
                <a:lumMod val="50000"/>
              </a:schemeClr>
            </a:solidFill>
          </a:endParaRPr>
        </a:p>
      </dgm:t>
    </dgm:pt>
    <dgm:pt modelId="{FE13A3E8-1336-4ECC-9A55-4143A32C305D}">
      <dgm:prSet phldrT="[Κείμενο]" custT="1"/>
      <dgm:spPr>
        <a:xfrm>
          <a:off x="5065545" y="1658042"/>
          <a:ext cx="2222222" cy="1533215"/>
        </a:xfrm>
      </dgm:spPr>
      <dgm:t>
        <a:bodyPr/>
        <a:lstStyle/>
        <a:p>
          <a:r>
            <a:rPr lang="el-GR" sz="2000" smtClean="0">
              <a:latin typeface="Times New Roman" panose="02020603050405020304" pitchFamily="18" charset="0"/>
              <a:ea typeface="+mn-ea"/>
              <a:cs typeface="Times New Roman" panose="02020603050405020304" pitchFamily="18" charset="0"/>
            </a:rPr>
            <a:t>Επίλυση προβλήματος</a:t>
          </a:r>
          <a:endParaRPr lang="el-GR" sz="2000" dirty="0">
            <a:latin typeface="Times New Roman" panose="02020603050405020304" pitchFamily="18" charset="0"/>
            <a:ea typeface="+mn-ea"/>
            <a:cs typeface="Times New Roman" panose="02020603050405020304" pitchFamily="18" charset="0"/>
          </a:endParaRPr>
        </a:p>
      </dgm:t>
    </dgm:pt>
    <dgm:pt modelId="{FEC7A5DD-45DC-4CDF-9A4E-ACA2D4FB427E}" type="parTrans" cxnId="{770FEFD2-C8FA-48FD-BFF9-41455453FC52}">
      <dgm:prSet/>
      <dgm:spPr/>
      <dgm:t>
        <a:bodyPr/>
        <a:lstStyle/>
        <a:p>
          <a:endParaRPr lang="el-GR">
            <a:solidFill>
              <a:schemeClr val="accent2">
                <a:lumMod val="50000"/>
              </a:schemeClr>
            </a:solidFill>
          </a:endParaRPr>
        </a:p>
      </dgm:t>
    </dgm:pt>
    <dgm:pt modelId="{B456D91E-8F41-400E-8BED-C87247FBF70C}" type="sibTrans" cxnId="{770FEFD2-C8FA-48FD-BFF9-41455453FC52}">
      <dgm:prSet/>
      <dgm:spPr/>
      <dgm:t>
        <a:bodyPr/>
        <a:lstStyle/>
        <a:p>
          <a:endParaRPr lang="el-GR">
            <a:solidFill>
              <a:schemeClr val="accent2">
                <a:lumMod val="50000"/>
              </a:schemeClr>
            </a:solidFill>
          </a:endParaRPr>
        </a:p>
      </dgm:t>
    </dgm:pt>
    <dgm:pt modelId="{A4A0147F-C663-4EB8-A023-1EF129CCB744}">
      <dgm:prSet phldrT="[Κείμενο]" custT="1"/>
      <dgm:spPr>
        <a:xfrm>
          <a:off x="5654673" y="3283741"/>
          <a:ext cx="1633094" cy="1223166"/>
        </a:xfrm>
      </dgm:spPr>
      <dgm:t>
        <a:bodyPr/>
        <a:lstStyle/>
        <a:p>
          <a:r>
            <a:rPr lang="el-GR" sz="2000" smtClean="0">
              <a:latin typeface="Times New Roman" panose="02020603050405020304" pitchFamily="18" charset="0"/>
              <a:ea typeface="+mn-ea"/>
              <a:cs typeface="Times New Roman" panose="02020603050405020304" pitchFamily="18" charset="0"/>
            </a:rPr>
            <a:t>Μνήμη</a:t>
          </a:r>
          <a:endParaRPr lang="el-GR" sz="2200" dirty="0">
            <a:latin typeface="Times New Roman" panose="02020603050405020304" pitchFamily="18" charset="0"/>
            <a:ea typeface="+mn-ea"/>
            <a:cs typeface="Times New Roman" panose="02020603050405020304" pitchFamily="18" charset="0"/>
          </a:endParaRPr>
        </a:p>
      </dgm:t>
    </dgm:pt>
    <dgm:pt modelId="{DFD40141-1F34-44C2-A349-04D255543868}" type="parTrans" cxnId="{20C7CCE9-B307-45F0-B639-CE153A3B9EBC}">
      <dgm:prSet/>
      <dgm:spPr/>
      <dgm:t>
        <a:bodyPr/>
        <a:lstStyle/>
        <a:p>
          <a:endParaRPr lang="el-GR">
            <a:solidFill>
              <a:schemeClr val="accent2">
                <a:lumMod val="50000"/>
              </a:schemeClr>
            </a:solidFill>
          </a:endParaRPr>
        </a:p>
      </dgm:t>
    </dgm:pt>
    <dgm:pt modelId="{7413A6F5-B33E-4E88-833D-7CF84B401EFC}" type="sibTrans" cxnId="{20C7CCE9-B307-45F0-B639-CE153A3B9EBC}">
      <dgm:prSet/>
      <dgm:spPr/>
      <dgm:t>
        <a:bodyPr/>
        <a:lstStyle/>
        <a:p>
          <a:endParaRPr lang="el-GR">
            <a:solidFill>
              <a:schemeClr val="accent2">
                <a:lumMod val="50000"/>
              </a:schemeClr>
            </a:solidFill>
          </a:endParaRPr>
        </a:p>
      </dgm:t>
    </dgm:pt>
    <dgm:pt modelId="{C754B37D-B21A-454D-9BB1-23B351F68458}">
      <dgm:prSet phldrT="[Κείμενο]" custT="1"/>
      <dgm:spPr>
        <a:xfrm>
          <a:off x="5317907" y="4470414"/>
          <a:ext cx="1969860" cy="1117975"/>
        </a:xfrm>
      </dgm:spPr>
      <dgm:t>
        <a:bodyPr/>
        <a:lstStyle/>
        <a:p>
          <a:r>
            <a:rPr lang="el-GR" sz="2000" smtClean="0">
              <a:latin typeface="Times New Roman" panose="02020603050405020304" pitchFamily="18" charset="0"/>
              <a:ea typeface="+mn-ea"/>
              <a:cs typeface="Times New Roman" panose="02020603050405020304" pitchFamily="18" charset="0"/>
            </a:rPr>
            <a:t>Παράσταση</a:t>
          </a:r>
          <a:endParaRPr lang="el-GR" sz="2000" dirty="0">
            <a:latin typeface="Times New Roman" panose="02020603050405020304" pitchFamily="18" charset="0"/>
            <a:ea typeface="+mn-ea"/>
            <a:cs typeface="Times New Roman" panose="02020603050405020304" pitchFamily="18" charset="0"/>
          </a:endParaRPr>
        </a:p>
      </dgm:t>
    </dgm:pt>
    <dgm:pt modelId="{795B1A57-81ED-4B24-B7DD-B2E5903F6873}" type="parTrans" cxnId="{FE528BB7-D223-461D-BA2F-E5E02197BDC3}">
      <dgm:prSet/>
      <dgm:spPr/>
      <dgm:t>
        <a:bodyPr/>
        <a:lstStyle/>
        <a:p>
          <a:endParaRPr lang="el-GR">
            <a:solidFill>
              <a:schemeClr val="accent2">
                <a:lumMod val="50000"/>
              </a:schemeClr>
            </a:solidFill>
          </a:endParaRPr>
        </a:p>
      </dgm:t>
    </dgm:pt>
    <dgm:pt modelId="{19F7E93D-62EC-49A1-AE2A-23A3EF77A993}" type="sibTrans" cxnId="{FE528BB7-D223-461D-BA2F-E5E02197BDC3}">
      <dgm:prSet/>
      <dgm:spPr/>
      <dgm:t>
        <a:bodyPr/>
        <a:lstStyle/>
        <a:p>
          <a:endParaRPr lang="el-GR">
            <a:solidFill>
              <a:schemeClr val="accent2">
                <a:lumMod val="50000"/>
              </a:schemeClr>
            </a:solidFill>
          </a:endParaRPr>
        </a:p>
      </dgm:t>
    </dgm:pt>
    <dgm:pt modelId="{3ECDFB43-E5EF-420E-8CE1-96710946EBF9}">
      <dgm:prSet phldrT="[Κείμενο]" custT="1"/>
      <dgm:spPr>
        <a:xfrm>
          <a:off x="3801342" y="5152486"/>
          <a:ext cx="1687410" cy="1274817"/>
        </a:xfrm>
      </dgm:spPr>
      <dgm:t>
        <a:bodyPr/>
        <a:lstStyle/>
        <a:p>
          <a:r>
            <a:rPr lang="el-GR" sz="2000" smtClean="0">
              <a:latin typeface="Times New Roman" panose="02020603050405020304" pitchFamily="18" charset="0"/>
              <a:ea typeface="+mn-ea"/>
              <a:cs typeface="Times New Roman" panose="02020603050405020304" pitchFamily="18" charset="0"/>
            </a:rPr>
            <a:t>Νόηση</a:t>
          </a:r>
          <a:endParaRPr lang="el-GR" sz="2000" dirty="0">
            <a:latin typeface="Times New Roman" panose="02020603050405020304" pitchFamily="18" charset="0"/>
            <a:ea typeface="+mn-ea"/>
            <a:cs typeface="Times New Roman" panose="02020603050405020304" pitchFamily="18" charset="0"/>
          </a:endParaRPr>
        </a:p>
      </dgm:t>
    </dgm:pt>
    <dgm:pt modelId="{F35A0E83-3FDE-4D4B-AE77-93BEBD311D0B}" type="parTrans" cxnId="{5BCD7609-8B2E-45CE-9CF0-2A30F1935752}">
      <dgm:prSet/>
      <dgm:spPr/>
      <dgm:t>
        <a:bodyPr/>
        <a:lstStyle/>
        <a:p>
          <a:endParaRPr lang="el-GR">
            <a:solidFill>
              <a:schemeClr val="accent2">
                <a:lumMod val="50000"/>
              </a:schemeClr>
            </a:solidFill>
          </a:endParaRPr>
        </a:p>
      </dgm:t>
    </dgm:pt>
    <dgm:pt modelId="{2F40FE30-4693-4B22-98B6-82A8DDDF4758}" type="sibTrans" cxnId="{5BCD7609-8B2E-45CE-9CF0-2A30F1935752}">
      <dgm:prSet/>
      <dgm:spPr/>
      <dgm:t>
        <a:bodyPr/>
        <a:lstStyle/>
        <a:p>
          <a:endParaRPr lang="el-GR">
            <a:solidFill>
              <a:schemeClr val="accent2">
                <a:lumMod val="50000"/>
              </a:schemeClr>
            </a:solidFill>
          </a:endParaRPr>
        </a:p>
      </dgm:t>
    </dgm:pt>
    <dgm:pt modelId="{EABE466F-35E7-4A75-B8D5-FF26DB010F70}">
      <dgm:prSet phldrT="[Κείμενο]" custT="1"/>
      <dgm:spPr>
        <a:xfrm>
          <a:off x="2127712" y="5153296"/>
          <a:ext cx="1531997" cy="1332115"/>
        </a:xfrm>
      </dgm:spPr>
      <dgm:t>
        <a:bodyPr/>
        <a:lstStyle/>
        <a:p>
          <a:r>
            <a:rPr lang="el-GR" sz="2000" smtClean="0">
              <a:latin typeface="Times New Roman" panose="02020603050405020304" pitchFamily="18" charset="0"/>
              <a:ea typeface="+mn-ea"/>
              <a:cs typeface="Times New Roman" panose="02020603050405020304" pitchFamily="18" charset="0"/>
            </a:rPr>
            <a:t>Γλώσσα</a:t>
          </a:r>
          <a:endParaRPr lang="el-GR" sz="2400" dirty="0">
            <a:latin typeface="Times New Roman" panose="02020603050405020304" pitchFamily="18" charset="0"/>
            <a:ea typeface="+mn-ea"/>
            <a:cs typeface="Times New Roman" panose="02020603050405020304" pitchFamily="18" charset="0"/>
          </a:endParaRPr>
        </a:p>
      </dgm:t>
    </dgm:pt>
    <dgm:pt modelId="{671B81C0-9940-4359-9277-0583E154EBEE}" type="parTrans" cxnId="{63021AB6-8E65-45ED-B11D-31F592C606DB}">
      <dgm:prSet/>
      <dgm:spPr/>
      <dgm:t>
        <a:bodyPr/>
        <a:lstStyle/>
        <a:p>
          <a:endParaRPr lang="el-GR">
            <a:solidFill>
              <a:schemeClr val="accent2">
                <a:lumMod val="50000"/>
              </a:schemeClr>
            </a:solidFill>
          </a:endParaRPr>
        </a:p>
      </dgm:t>
    </dgm:pt>
    <dgm:pt modelId="{D10EF81F-AB6A-4BD9-9F91-51BEABDE7572}" type="sibTrans" cxnId="{63021AB6-8E65-45ED-B11D-31F592C606DB}">
      <dgm:prSet/>
      <dgm:spPr/>
      <dgm:t>
        <a:bodyPr/>
        <a:lstStyle/>
        <a:p>
          <a:endParaRPr lang="el-GR">
            <a:solidFill>
              <a:schemeClr val="accent2">
                <a:lumMod val="50000"/>
              </a:schemeClr>
            </a:solidFill>
          </a:endParaRPr>
        </a:p>
      </dgm:t>
    </dgm:pt>
    <dgm:pt modelId="{AC6D3ED9-9344-4FC9-810A-BC06FDBF36F2}">
      <dgm:prSet phldrT="[Κείμενο]" custT="1"/>
      <dgm:spPr>
        <a:xfrm>
          <a:off x="374904" y="4581312"/>
          <a:ext cx="1628329" cy="1595172"/>
        </a:xfrm>
      </dgm:spPr>
      <dgm:t>
        <a:bodyPr/>
        <a:lstStyle/>
        <a:p>
          <a:r>
            <a:rPr lang="el-GR" sz="2000" smtClean="0">
              <a:latin typeface="Times New Roman" panose="02020603050405020304" pitchFamily="18" charset="0"/>
              <a:ea typeface="+mn-ea"/>
              <a:cs typeface="Times New Roman" panose="02020603050405020304" pitchFamily="18" charset="0"/>
            </a:rPr>
            <a:t>Κριτική ικανότητα</a:t>
          </a:r>
          <a:endParaRPr lang="el-GR" sz="2000" dirty="0">
            <a:latin typeface="Times New Roman" panose="02020603050405020304" pitchFamily="18" charset="0"/>
            <a:ea typeface="+mn-ea"/>
            <a:cs typeface="Times New Roman" panose="02020603050405020304" pitchFamily="18" charset="0"/>
          </a:endParaRPr>
        </a:p>
      </dgm:t>
    </dgm:pt>
    <dgm:pt modelId="{D045BC58-6CC3-4C98-B9AD-E7797DCC3E99}" type="parTrans" cxnId="{36C3C798-1CF3-4D63-9409-466EB908B16A}">
      <dgm:prSet/>
      <dgm:spPr/>
      <dgm:t>
        <a:bodyPr/>
        <a:lstStyle/>
        <a:p>
          <a:endParaRPr lang="el-GR">
            <a:solidFill>
              <a:schemeClr val="accent2">
                <a:lumMod val="50000"/>
              </a:schemeClr>
            </a:solidFill>
          </a:endParaRPr>
        </a:p>
      </dgm:t>
    </dgm:pt>
    <dgm:pt modelId="{4AD1C102-D901-4B30-A77E-12DF730CBD97}" type="sibTrans" cxnId="{36C3C798-1CF3-4D63-9409-466EB908B16A}">
      <dgm:prSet/>
      <dgm:spPr/>
      <dgm:t>
        <a:bodyPr/>
        <a:lstStyle/>
        <a:p>
          <a:endParaRPr lang="el-GR">
            <a:solidFill>
              <a:schemeClr val="accent2">
                <a:lumMod val="50000"/>
              </a:schemeClr>
            </a:solidFill>
          </a:endParaRPr>
        </a:p>
      </dgm:t>
    </dgm:pt>
    <dgm:pt modelId="{2793469F-774E-4007-AF8E-A833038B6B69}">
      <dgm:prSet phldrT="[Κείμενο]" custT="1"/>
      <dgm:spPr>
        <a:xfrm>
          <a:off x="0" y="1768014"/>
          <a:ext cx="1602777" cy="1370744"/>
        </a:xfrm>
      </dgm:spPr>
      <dgm:t>
        <a:bodyPr/>
        <a:lstStyle/>
        <a:p>
          <a:r>
            <a:rPr lang="el-GR" sz="2000" smtClean="0">
              <a:latin typeface="Times New Roman" panose="02020603050405020304" pitchFamily="18" charset="0"/>
              <a:ea typeface="+mn-ea"/>
              <a:cs typeface="Times New Roman" panose="02020603050405020304" pitchFamily="18" charset="0"/>
            </a:rPr>
            <a:t>Κίνητρα</a:t>
          </a:r>
          <a:endParaRPr lang="el-GR" sz="2000" dirty="0">
            <a:latin typeface="Times New Roman" panose="02020603050405020304" pitchFamily="18" charset="0"/>
            <a:ea typeface="+mn-ea"/>
            <a:cs typeface="Times New Roman" panose="02020603050405020304" pitchFamily="18" charset="0"/>
          </a:endParaRPr>
        </a:p>
      </dgm:t>
    </dgm:pt>
    <dgm:pt modelId="{5D0FBFFB-F394-4538-B808-D409F49AA469}" type="parTrans" cxnId="{4C7B89EC-87A6-42CB-BFD4-F1633540B573}">
      <dgm:prSet/>
      <dgm:spPr/>
      <dgm:t>
        <a:bodyPr/>
        <a:lstStyle/>
        <a:p>
          <a:endParaRPr lang="el-GR">
            <a:solidFill>
              <a:schemeClr val="accent2">
                <a:lumMod val="50000"/>
              </a:schemeClr>
            </a:solidFill>
          </a:endParaRPr>
        </a:p>
      </dgm:t>
    </dgm:pt>
    <dgm:pt modelId="{5DA0FBC4-F7B7-4141-BF55-D9BB313EC211}" type="sibTrans" cxnId="{4C7B89EC-87A6-42CB-BFD4-F1633540B573}">
      <dgm:prSet/>
      <dgm:spPr/>
      <dgm:t>
        <a:bodyPr/>
        <a:lstStyle/>
        <a:p>
          <a:endParaRPr lang="el-GR">
            <a:solidFill>
              <a:schemeClr val="accent2">
                <a:lumMod val="50000"/>
              </a:schemeClr>
            </a:solidFill>
          </a:endParaRPr>
        </a:p>
      </dgm:t>
    </dgm:pt>
    <dgm:pt modelId="{F5B53695-2D08-4C85-8CA2-B737F7846528}">
      <dgm:prSet phldrT="[Κείμενο]" custT="1"/>
      <dgm:spPr>
        <a:xfrm>
          <a:off x="378941" y="401474"/>
          <a:ext cx="2266250" cy="1417260"/>
        </a:xfrm>
      </dgm:spPr>
      <dgm:t>
        <a:bodyPr/>
        <a:lstStyle/>
        <a:p>
          <a:r>
            <a:rPr lang="el-GR" sz="2000" smtClean="0">
              <a:latin typeface="Times New Roman" panose="02020603050405020304" pitchFamily="18" charset="0"/>
              <a:ea typeface="+mn-ea"/>
              <a:cs typeface="Times New Roman" panose="02020603050405020304" pitchFamily="18" charset="0"/>
            </a:rPr>
            <a:t>Συναισθήματα</a:t>
          </a:r>
          <a:endParaRPr lang="el-GR" sz="2000" dirty="0">
            <a:latin typeface="Times New Roman" panose="02020603050405020304" pitchFamily="18" charset="0"/>
            <a:ea typeface="+mn-ea"/>
            <a:cs typeface="Times New Roman" panose="02020603050405020304" pitchFamily="18" charset="0"/>
          </a:endParaRPr>
        </a:p>
      </dgm:t>
    </dgm:pt>
    <dgm:pt modelId="{8DCF841B-92B2-4971-BDDB-3F3F1FB337D7}" type="parTrans" cxnId="{845451AE-55D1-46B0-A221-04F14FC2FA9E}">
      <dgm:prSet/>
      <dgm:spPr/>
      <dgm:t>
        <a:bodyPr/>
        <a:lstStyle/>
        <a:p>
          <a:endParaRPr lang="el-GR">
            <a:solidFill>
              <a:schemeClr val="accent2">
                <a:lumMod val="50000"/>
              </a:schemeClr>
            </a:solidFill>
          </a:endParaRPr>
        </a:p>
      </dgm:t>
    </dgm:pt>
    <dgm:pt modelId="{7BBAE4E3-848D-45D4-AE5A-3A04B394715C}" type="sibTrans" cxnId="{845451AE-55D1-46B0-A221-04F14FC2FA9E}">
      <dgm:prSet/>
      <dgm:spPr/>
      <dgm:t>
        <a:bodyPr/>
        <a:lstStyle/>
        <a:p>
          <a:endParaRPr lang="el-GR">
            <a:solidFill>
              <a:schemeClr val="accent2">
                <a:lumMod val="50000"/>
              </a:schemeClr>
            </a:solidFill>
          </a:endParaRPr>
        </a:p>
      </dgm:t>
    </dgm:pt>
    <dgm:pt modelId="{FB85A9AA-0336-4810-83FF-369D1BFA0DE0}" type="pres">
      <dgm:prSet presAssocID="{E3028ED4-E360-475C-BCA3-1B61D43ADE9B}" presName="composite" presStyleCnt="0">
        <dgm:presLayoutVars>
          <dgm:chMax val="1"/>
          <dgm:dir/>
          <dgm:resizeHandles val="exact"/>
        </dgm:presLayoutVars>
      </dgm:prSet>
      <dgm:spPr/>
      <dgm:t>
        <a:bodyPr/>
        <a:lstStyle/>
        <a:p>
          <a:endParaRPr lang="en-US"/>
        </a:p>
      </dgm:t>
    </dgm:pt>
    <dgm:pt modelId="{55632ECA-A893-4E46-B49E-1F6B343B1798}" type="pres">
      <dgm:prSet presAssocID="{E3028ED4-E360-475C-BCA3-1B61D43ADE9B}" presName="radial" presStyleCnt="0">
        <dgm:presLayoutVars>
          <dgm:animLvl val="ctr"/>
        </dgm:presLayoutVars>
      </dgm:prSet>
      <dgm:spPr/>
      <dgm:t>
        <a:bodyPr/>
        <a:lstStyle/>
        <a:p>
          <a:endParaRPr lang="el-GR"/>
        </a:p>
      </dgm:t>
    </dgm:pt>
    <dgm:pt modelId="{D4015AB4-1957-4CBE-B9EA-1BD99A7290B4}" type="pres">
      <dgm:prSet presAssocID="{7D44E6D5-5086-4E62-BAD3-A03F41327ECE}" presName="centerShape" presStyleLbl="vennNode1" presStyleIdx="0" presStyleCnt="12" custScaleX="121708" custScaleY="71685"/>
      <dgm:spPr>
        <a:prstGeom prst="ellipse">
          <a:avLst/>
        </a:prstGeom>
      </dgm:spPr>
      <dgm:t>
        <a:bodyPr/>
        <a:lstStyle/>
        <a:p>
          <a:endParaRPr lang="el-GR"/>
        </a:p>
      </dgm:t>
    </dgm:pt>
    <dgm:pt modelId="{8783E81B-EC6C-4DBF-A8E2-5F3D598D2072}" type="pres">
      <dgm:prSet presAssocID="{76DC32D5-3B14-4BD2-997D-D06B6CF0D98D}" presName="node" presStyleLbl="vennNode1" presStyleIdx="1" presStyleCnt="12" custScaleX="86170" custScaleY="66543" custRadScaleRad="105219" custRadScaleInc="-3645">
        <dgm:presLayoutVars>
          <dgm:bulletEnabled val="1"/>
        </dgm:presLayoutVars>
      </dgm:prSet>
      <dgm:spPr>
        <a:prstGeom prst="ellipse">
          <a:avLst/>
        </a:prstGeom>
      </dgm:spPr>
      <dgm:t>
        <a:bodyPr/>
        <a:lstStyle/>
        <a:p>
          <a:endParaRPr lang="en-US"/>
        </a:p>
      </dgm:t>
    </dgm:pt>
    <dgm:pt modelId="{FD447DBC-7549-4B6C-A4E1-7F277F3DFF58}" type="pres">
      <dgm:prSet presAssocID="{515FB4CE-4001-4E45-B88D-A998848B128E}" presName="node" presStyleLbl="vennNode1" presStyleIdx="2" presStyleCnt="12" custScaleX="130813" custScaleY="76652" custRadScaleRad="124575" custRadScaleInc="25363">
        <dgm:presLayoutVars>
          <dgm:bulletEnabled val="1"/>
        </dgm:presLayoutVars>
      </dgm:prSet>
      <dgm:spPr>
        <a:prstGeom prst="ellipse">
          <a:avLst/>
        </a:prstGeom>
      </dgm:spPr>
      <dgm:t>
        <a:bodyPr/>
        <a:lstStyle/>
        <a:p>
          <a:endParaRPr lang="en-US"/>
        </a:p>
      </dgm:t>
    </dgm:pt>
    <dgm:pt modelId="{49B8C45D-8E5B-400A-AF2C-367F8E8556A2}" type="pres">
      <dgm:prSet presAssocID="{FE13A3E8-1336-4ECC-9A55-4143A32C305D}" presName="node" presStyleLbl="vennNode1" presStyleIdx="3" presStyleCnt="12" custScaleX="125930" custScaleY="86885" custRadScaleRad="134548" custRadScaleInc="24930">
        <dgm:presLayoutVars>
          <dgm:bulletEnabled val="1"/>
        </dgm:presLayoutVars>
      </dgm:prSet>
      <dgm:spPr>
        <a:prstGeom prst="ellipse">
          <a:avLst/>
        </a:prstGeom>
      </dgm:spPr>
      <dgm:t>
        <a:bodyPr/>
        <a:lstStyle/>
        <a:p>
          <a:endParaRPr lang="en-US"/>
        </a:p>
      </dgm:t>
    </dgm:pt>
    <dgm:pt modelId="{E9EF1F09-7A83-4D67-A007-85014DEA5AC6}" type="pres">
      <dgm:prSet presAssocID="{A4A0147F-C663-4EB8-A023-1EF129CCB744}" presName="node" presStyleLbl="vennNode1" presStyleIdx="4" presStyleCnt="12" custScaleX="92545" custScaleY="69315" custRadScaleRad="136467" custRadScaleInc="1661">
        <dgm:presLayoutVars>
          <dgm:bulletEnabled val="1"/>
        </dgm:presLayoutVars>
      </dgm:prSet>
      <dgm:spPr>
        <a:prstGeom prst="ellipse">
          <a:avLst/>
        </a:prstGeom>
      </dgm:spPr>
      <dgm:t>
        <a:bodyPr/>
        <a:lstStyle/>
        <a:p>
          <a:endParaRPr lang="en-US"/>
        </a:p>
      </dgm:t>
    </dgm:pt>
    <dgm:pt modelId="{026F758A-767C-426B-9D45-68B8E4AF6418}" type="pres">
      <dgm:prSet presAssocID="{C754B37D-B21A-454D-9BB1-23B351F68458}" presName="node" presStyleLbl="vennNode1" presStyleIdx="5" presStyleCnt="12" custScaleX="111629" custScaleY="63354" custRadScaleRad="126686" custRadScaleInc="-29166">
        <dgm:presLayoutVars>
          <dgm:bulletEnabled val="1"/>
        </dgm:presLayoutVars>
      </dgm:prSet>
      <dgm:spPr>
        <a:prstGeom prst="ellipse">
          <a:avLst/>
        </a:prstGeom>
      </dgm:spPr>
      <dgm:t>
        <a:bodyPr/>
        <a:lstStyle/>
        <a:p>
          <a:endParaRPr lang="el-GR"/>
        </a:p>
      </dgm:t>
    </dgm:pt>
    <dgm:pt modelId="{034BC4FA-9882-420E-84F2-1A3260F9FD5E}" type="pres">
      <dgm:prSet presAssocID="{3ECDFB43-E5EF-420E-8CE1-96710946EBF9}" presName="node" presStyleLbl="vennNode1" presStyleIdx="6" presStyleCnt="12" custScaleX="95623" custScaleY="72242" custRadScaleRad="104694" custRadScaleInc="-20711">
        <dgm:presLayoutVars>
          <dgm:bulletEnabled val="1"/>
        </dgm:presLayoutVars>
      </dgm:prSet>
      <dgm:spPr>
        <a:prstGeom prst="ellipse">
          <a:avLst/>
        </a:prstGeom>
      </dgm:spPr>
      <dgm:t>
        <a:bodyPr/>
        <a:lstStyle/>
        <a:p>
          <a:endParaRPr lang="en-US"/>
        </a:p>
      </dgm:t>
    </dgm:pt>
    <dgm:pt modelId="{AD4A4370-0222-4A60-AD47-858EC772ADCC}" type="pres">
      <dgm:prSet presAssocID="{EABE466F-35E7-4A75-B8D5-FF26DB010F70}" presName="node" presStyleLbl="vennNode1" presStyleIdx="7" presStyleCnt="12" custScaleX="86816" custScaleY="75489" custRadScaleRad="101586" custRadScaleInc="160">
        <dgm:presLayoutVars>
          <dgm:bulletEnabled val="1"/>
        </dgm:presLayoutVars>
      </dgm:prSet>
      <dgm:spPr>
        <a:prstGeom prst="ellipse">
          <a:avLst/>
        </a:prstGeom>
      </dgm:spPr>
      <dgm:t>
        <a:bodyPr/>
        <a:lstStyle/>
        <a:p>
          <a:endParaRPr lang="en-US"/>
        </a:p>
      </dgm:t>
    </dgm:pt>
    <dgm:pt modelId="{1AE08A39-4058-49C9-8B39-ED2EE059CE37}" type="pres">
      <dgm:prSet presAssocID="{AC6D3ED9-9344-4FC9-810A-BC06FDBF36F2}" presName="node" presStyleLbl="vennNode1" presStyleIdx="8" presStyleCnt="12" custScaleX="92275" custScaleY="90396" custRadScaleRad="125425" custRadScaleInc="4131">
        <dgm:presLayoutVars>
          <dgm:bulletEnabled val="1"/>
        </dgm:presLayoutVars>
      </dgm:prSet>
      <dgm:spPr>
        <a:prstGeom prst="ellipse">
          <a:avLst/>
        </a:prstGeom>
      </dgm:spPr>
      <dgm:t>
        <a:bodyPr/>
        <a:lstStyle/>
        <a:p>
          <a:endParaRPr lang="en-US"/>
        </a:p>
      </dgm:t>
    </dgm:pt>
    <dgm:pt modelId="{09983AC9-D2B5-45A1-982F-2179F9615F57}" type="pres">
      <dgm:prSet presAssocID="{6A42DFA3-1636-4D6F-BEBE-71AB43F313F4}" presName="node" presStyleLbl="vennNode1" presStyleIdx="9" presStyleCnt="12" custScaleX="96253" custScaleY="72461" custRadScaleRad="129091" custRadScaleInc="-5310">
        <dgm:presLayoutVars>
          <dgm:bulletEnabled val="1"/>
        </dgm:presLayoutVars>
      </dgm:prSet>
      <dgm:spPr>
        <a:prstGeom prst="ellipse">
          <a:avLst/>
        </a:prstGeom>
      </dgm:spPr>
      <dgm:t>
        <a:bodyPr/>
        <a:lstStyle/>
        <a:p>
          <a:endParaRPr lang="en-US"/>
        </a:p>
      </dgm:t>
    </dgm:pt>
    <dgm:pt modelId="{4849C8A0-E7E8-4F67-A209-3F25AD2BDD12}" type="pres">
      <dgm:prSet presAssocID="{2793469F-774E-4007-AF8E-A833038B6B69}" presName="node" presStyleLbl="vennNode1" presStyleIdx="10" presStyleCnt="12" custScaleX="90827" custScaleY="77678" custRadScaleRad="130734" custRadScaleInc="-25028">
        <dgm:presLayoutVars>
          <dgm:bulletEnabled val="1"/>
        </dgm:presLayoutVars>
      </dgm:prSet>
      <dgm:spPr>
        <a:prstGeom prst="ellipse">
          <a:avLst/>
        </a:prstGeom>
      </dgm:spPr>
      <dgm:t>
        <a:bodyPr/>
        <a:lstStyle/>
        <a:p>
          <a:endParaRPr lang="en-US"/>
        </a:p>
      </dgm:t>
    </dgm:pt>
    <dgm:pt modelId="{FE7A5F21-3668-48F9-AF64-A4D7DD0A0ECB}" type="pres">
      <dgm:prSet presAssocID="{F5B53695-2D08-4C85-8CA2-B737F7846528}" presName="node" presStyleLbl="vennNode1" presStyleIdx="11" presStyleCnt="12" custScaleX="128425" custScaleY="80314" custRadScaleRad="123272" custRadScaleInc="-30898">
        <dgm:presLayoutVars>
          <dgm:bulletEnabled val="1"/>
        </dgm:presLayoutVars>
      </dgm:prSet>
      <dgm:spPr>
        <a:prstGeom prst="ellipse">
          <a:avLst/>
        </a:prstGeom>
      </dgm:spPr>
      <dgm:t>
        <a:bodyPr/>
        <a:lstStyle/>
        <a:p>
          <a:endParaRPr lang="en-US"/>
        </a:p>
      </dgm:t>
    </dgm:pt>
  </dgm:ptLst>
  <dgm:cxnLst>
    <dgm:cxn modelId="{36C3C798-1CF3-4D63-9409-466EB908B16A}" srcId="{7D44E6D5-5086-4E62-BAD3-A03F41327ECE}" destId="{AC6D3ED9-9344-4FC9-810A-BC06FDBF36F2}" srcOrd="7" destOrd="0" parTransId="{D045BC58-6CC3-4C98-B9AD-E7797DCC3E99}" sibTransId="{4AD1C102-D901-4B30-A77E-12DF730CBD97}"/>
    <dgm:cxn modelId="{E038A72B-3206-42D2-A2E0-D64978A52F05}" type="presOf" srcId="{EABE466F-35E7-4A75-B8D5-FF26DB010F70}" destId="{AD4A4370-0222-4A60-AD47-858EC772ADCC}" srcOrd="0" destOrd="0" presId="urn:microsoft.com/office/officeart/2005/8/layout/radial3"/>
    <dgm:cxn modelId="{84D5A86C-7CF8-4F26-A431-9013F9F44A2C}" srcId="{7D44E6D5-5086-4E62-BAD3-A03F41327ECE}" destId="{515FB4CE-4001-4E45-B88D-A998848B128E}" srcOrd="1" destOrd="0" parTransId="{096F8438-95C7-46B7-9EB0-04BC3FF5F275}" sibTransId="{544B242B-D462-419E-8480-D06792D6233A}"/>
    <dgm:cxn modelId="{7C0C6820-A910-4991-BFF1-EEDF38D78E64}" srcId="{E3028ED4-E360-475C-BCA3-1B61D43ADE9B}" destId="{7D44E6D5-5086-4E62-BAD3-A03F41327ECE}" srcOrd="0" destOrd="0" parTransId="{EAD39FAF-04AD-4E0B-9F1B-6C0E228D1611}" sibTransId="{E30A6B7C-4B61-4AF6-8288-F219B8DC7597}"/>
    <dgm:cxn modelId="{63021AB6-8E65-45ED-B11D-31F592C606DB}" srcId="{7D44E6D5-5086-4E62-BAD3-A03F41327ECE}" destId="{EABE466F-35E7-4A75-B8D5-FF26DB010F70}" srcOrd="6" destOrd="0" parTransId="{671B81C0-9940-4359-9277-0583E154EBEE}" sibTransId="{D10EF81F-AB6A-4BD9-9F91-51BEABDE7572}"/>
    <dgm:cxn modelId="{C072847B-D17D-405F-8832-61732856DE34}" type="presOf" srcId="{6A42DFA3-1636-4D6F-BEBE-71AB43F313F4}" destId="{09983AC9-D2B5-45A1-982F-2179F9615F57}" srcOrd="0" destOrd="0" presId="urn:microsoft.com/office/officeart/2005/8/layout/radial3"/>
    <dgm:cxn modelId="{20C7CCE9-B307-45F0-B639-CE153A3B9EBC}" srcId="{7D44E6D5-5086-4E62-BAD3-A03F41327ECE}" destId="{A4A0147F-C663-4EB8-A023-1EF129CCB744}" srcOrd="3" destOrd="0" parTransId="{DFD40141-1F34-44C2-A349-04D255543868}" sibTransId="{7413A6F5-B33E-4E88-833D-7CF84B401EFC}"/>
    <dgm:cxn modelId="{59707F03-0B05-4EB9-9381-7EE1EF4FF3ED}" srcId="{7D44E6D5-5086-4E62-BAD3-A03F41327ECE}" destId="{76DC32D5-3B14-4BD2-997D-D06B6CF0D98D}" srcOrd="0" destOrd="0" parTransId="{B1DB7ABA-AC50-41D0-829B-FDA708DD266B}" sibTransId="{47627F55-8A7E-40FA-805A-CD183CFEAE51}"/>
    <dgm:cxn modelId="{483205F5-B8A2-4ECA-9C55-FFAF51CB78C3}" type="presOf" srcId="{C754B37D-B21A-454D-9BB1-23B351F68458}" destId="{026F758A-767C-426B-9D45-68B8E4AF6418}" srcOrd="0" destOrd="0" presId="urn:microsoft.com/office/officeart/2005/8/layout/radial3"/>
    <dgm:cxn modelId="{C3C8FDB2-B34A-492F-BF59-7A07DD6CCF68}" type="presOf" srcId="{E3028ED4-E360-475C-BCA3-1B61D43ADE9B}" destId="{FB85A9AA-0336-4810-83FF-369D1BFA0DE0}" srcOrd="0" destOrd="0" presId="urn:microsoft.com/office/officeart/2005/8/layout/radial3"/>
    <dgm:cxn modelId="{6C87394B-0B36-4EF5-BED9-490B43723A9B}" type="presOf" srcId="{7D44E6D5-5086-4E62-BAD3-A03F41327ECE}" destId="{D4015AB4-1957-4CBE-B9EA-1BD99A7290B4}" srcOrd="0" destOrd="0" presId="urn:microsoft.com/office/officeart/2005/8/layout/radial3"/>
    <dgm:cxn modelId="{770FEFD2-C8FA-48FD-BFF9-41455453FC52}" srcId="{7D44E6D5-5086-4E62-BAD3-A03F41327ECE}" destId="{FE13A3E8-1336-4ECC-9A55-4143A32C305D}" srcOrd="2" destOrd="0" parTransId="{FEC7A5DD-45DC-4CDF-9A4E-ACA2D4FB427E}" sibTransId="{B456D91E-8F41-400E-8BED-C87247FBF70C}"/>
    <dgm:cxn modelId="{CDE19797-5B6D-4367-B363-32DEB1A3606D}" type="presOf" srcId="{F5B53695-2D08-4C85-8CA2-B737F7846528}" destId="{FE7A5F21-3668-48F9-AF64-A4D7DD0A0ECB}" srcOrd="0" destOrd="0" presId="urn:microsoft.com/office/officeart/2005/8/layout/radial3"/>
    <dgm:cxn modelId="{4C7B89EC-87A6-42CB-BFD4-F1633540B573}" srcId="{7D44E6D5-5086-4E62-BAD3-A03F41327ECE}" destId="{2793469F-774E-4007-AF8E-A833038B6B69}" srcOrd="9" destOrd="0" parTransId="{5D0FBFFB-F394-4538-B808-D409F49AA469}" sibTransId="{5DA0FBC4-F7B7-4141-BF55-D9BB313EC211}"/>
    <dgm:cxn modelId="{5BCD7609-8B2E-45CE-9CF0-2A30F1935752}" srcId="{7D44E6D5-5086-4E62-BAD3-A03F41327ECE}" destId="{3ECDFB43-E5EF-420E-8CE1-96710946EBF9}" srcOrd="5" destOrd="0" parTransId="{F35A0E83-3FDE-4D4B-AE77-93BEBD311D0B}" sibTransId="{2F40FE30-4693-4B22-98B6-82A8DDDF4758}"/>
    <dgm:cxn modelId="{5237D797-BB59-4784-8D8E-70590D550A10}" type="presOf" srcId="{3ECDFB43-E5EF-420E-8CE1-96710946EBF9}" destId="{034BC4FA-9882-420E-84F2-1A3260F9FD5E}" srcOrd="0" destOrd="0" presId="urn:microsoft.com/office/officeart/2005/8/layout/radial3"/>
    <dgm:cxn modelId="{0356A76A-0D05-4387-95F1-2CA00D2C76F9}" type="presOf" srcId="{FE13A3E8-1336-4ECC-9A55-4143A32C305D}" destId="{49B8C45D-8E5B-400A-AF2C-367F8E8556A2}" srcOrd="0" destOrd="0" presId="urn:microsoft.com/office/officeart/2005/8/layout/radial3"/>
    <dgm:cxn modelId="{3F17666B-5EF8-436E-9555-B4E2A731B480}" type="presOf" srcId="{76DC32D5-3B14-4BD2-997D-D06B6CF0D98D}" destId="{8783E81B-EC6C-4DBF-A8E2-5F3D598D2072}" srcOrd="0" destOrd="0" presId="urn:microsoft.com/office/officeart/2005/8/layout/radial3"/>
    <dgm:cxn modelId="{FE528BB7-D223-461D-BA2F-E5E02197BDC3}" srcId="{7D44E6D5-5086-4E62-BAD3-A03F41327ECE}" destId="{C754B37D-B21A-454D-9BB1-23B351F68458}" srcOrd="4" destOrd="0" parTransId="{795B1A57-81ED-4B24-B7DD-B2E5903F6873}" sibTransId="{19F7E93D-62EC-49A1-AE2A-23A3EF77A993}"/>
    <dgm:cxn modelId="{5203D90E-C84C-4134-8DCE-D25F27554BA1}" type="presOf" srcId="{2793469F-774E-4007-AF8E-A833038B6B69}" destId="{4849C8A0-E7E8-4F67-A209-3F25AD2BDD12}" srcOrd="0" destOrd="0" presId="urn:microsoft.com/office/officeart/2005/8/layout/radial3"/>
    <dgm:cxn modelId="{F9FC7278-549F-4E9E-A089-6B919F68A8BB}" type="presOf" srcId="{515FB4CE-4001-4E45-B88D-A998848B128E}" destId="{FD447DBC-7549-4B6C-A4E1-7F277F3DFF58}" srcOrd="0" destOrd="0" presId="urn:microsoft.com/office/officeart/2005/8/layout/radial3"/>
    <dgm:cxn modelId="{845451AE-55D1-46B0-A221-04F14FC2FA9E}" srcId="{7D44E6D5-5086-4E62-BAD3-A03F41327ECE}" destId="{F5B53695-2D08-4C85-8CA2-B737F7846528}" srcOrd="10" destOrd="0" parTransId="{8DCF841B-92B2-4971-BDDB-3F3F1FB337D7}" sibTransId="{7BBAE4E3-848D-45D4-AE5A-3A04B394715C}"/>
    <dgm:cxn modelId="{55714806-79AE-4D57-BA66-2EA16315D34B}" type="presOf" srcId="{AC6D3ED9-9344-4FC9-810A-BC06FDBF36F2}" destId="{1AE08A39-4058-49C9-8B39-ED2EE059CE37}" srcOrd="0" destOrd="0" presId="urn:microsoft.com/office/officeart/2005/8/layout/radial3"/>
    <dgm:cxn modelId="{017CA27D-774A-45D7-9052-FF14EF0B57DC}" type="presOf" srcId="{A4A0147F-C663-4EB8-A023-1EF129CCB744}" destId="{E9EF1F09-7A83-4D67-A007-85014DEA5AC6}" srcOrd="0" destOrd="0" presId="urn:microsoft.com/office/officeart/2005/8/layout/radial3"/>
    <dgm:cxn modelId="{8D1B472D-C3BB-4041-8366-91ED00E8160C}" srcId="{7D44E6D5-5086-4E62-BAD3-A03F41327ECE}" destId="{6A42DFA3-1636-4D6F-BEBE-71AB43F313F4}" srcOrd="8" destOrd="0" parTransId="{66CE2B28-B0E2-4629-A763-892447AB6D0A}" sibTransId="{934A5E42-F347-4133-9992-601E95056C5F}"/>
    <dgm:cxn modelId="{FBBD3EE6-3D6C-43B2-A86E-A07EF79F71A9}" type="presParOf" srcId="{FB85A9AA-0336-4810-83FF-369D1BFA0DE0}" destId="{55632ECA-A893-4E46-B49E-1F6B343B1798}" srcOrd="0" destOrd="0" presId="urn:microsoft.com/office/officeart/2005/8/layout/radial3"/>
    <dgm:cxn modelId="{BF035807-D0ED-44E6-AA58-CF2C193D57CB}" type="presParOf" srcId="{55632ECA-A893-4E46-B49E-1F6B343B1798}" destId="{D4015AB4-1957-4CBE-B9EA-1BD99A7290B4}" srcOrd="0" destOrd="0" presId="urn:microsoft.com/office/officeart/2005/8/layout/radial3"/>
    <dgm:cxn modelId="{21FDF70C-A105-4574-A538-16D137706989}" type="presParOf" srcId="{55632ECA-A893-4E46-B49E-1F6B343B1798}" destId="{8783E81B-EC6C-4DBF-A8E2-5F3D598D2072}" srcOrd="1" destOrd="0" presId="urn:microsoft.com/office/officeart/2005/8/layout/radial3"/>
    <dgm:cxn modelId="{AFD12374-DD28-462B-8840-A485DBD3C91B}" type="presParOf" srcId="{55632ECA-A893-4E46-B49E-1F6B343B1798}" destId="{FD447DBC-7549-4B6C-A4E1-7F277F3DFF58}" srcOrd="2" destOrd="0" presId="urn:microsoft.com/office/officeart/2005/8/layout/radial3"/>
    <dgm:cxn modelId="{EC1C83DF-570B-4493-921F-9F15CA231BE0}" type="presParOf" srcId="{55632ECA-A893-4E46-B49E-1F6B343B1798}" destId="{49B8C45D-8E5B-400A-AF2C-367F8E8556A2}" srcOrd="3" destOrd="0" presId="urn:microsoft.com/office/officeart/2005/8/layout/radial3"/>
    <dgm:cxn modelId="{C8A2EAD6-5626-4D6C-98D6-3F18051EB694}" type="presParOf" srcId="{55632ECA-A893-4E46-B49E-1F6B343B1798}" destId="{E9EF1F09-7A83-4D67-A007-85014DEA5AC6}" srcOrd="4" destOrd="0" presId="urn:microsoft.com/office/officeart/2005/8/layout/radial3"/>
    <dgm:cxn modelId="{197F6AF2-0387-4F14-B1AE-36433ADDB7C9}" type="presParOf" srcId="{55632ECA-A893-4E46-B49E-1F6B343B1798}" destId="{026F758A-767C-426B-9D45-68B8E4AF6418}" srcOrd="5" destOrd="0" presId="urn:microsoft.com/office/officeart/2005/8/layout/radial3"/>
    <dgm:cxn modelId="{BDD3EA9F-B15A-4A9E-AEC8-7AB3B06E8D63}" type="presParOf" srcId="{55632ECA-A893-4E46-B49E-1F6B343B1798}" destId="{034BC4FA-9882-420E-84F2-1A3260F9FD5E}" srcOrd="6" destOrd="0" presId="urn:microsoft.com/office/officeart/2005/8/layout/radial3"/>
    <dgm:cxn modelId="{FF2C756C-EA3E-4624-A6F1-7AC4E7890EFE}" type="presParOf" srcId="{55632ECA-A893-4E46-B49E-1F6B343B1798}" destId="{AD4A4370-0222-4A60-AD47-858EC772ADCC}" srcOrd="7" destOrd="0" presId="urn:microsoft.com/office/officeart/2005/8/layout/radial3"/>
    <dgm:cxn modelId="{D83009C7-829D-4F74-9ED1-4F51DF1D0FD5}" type="presParOf" srcId="{55632ECA-A893-4E46-B49E-1F6B343B1798}" destId="{1AE08A39-4058-49C9-8B39-ED2EE059CE37}" srcOrd="8" destOrd="0" presId="urn:microsoft.com/office/officeart/2005/8/layout/radial3"/>
    <dgm:cxn modelId="{B6AE68FC-F175-4074-B3FB-259131BF9400}" type="presParOf" srcId="{55632ECA-A893-4E46-B49E-1F6B343B1798}" destId="{09983AC9-D2B5-45A1-982F-2179F9615F57}" srcOrd="9" destOrd="0" presId="urn:microsoft.com/office/officeart/2005/8/layout/radial3"/>
    <dgm:cxn modelId="{3B070DC8-F39B-442B-979F-436795771E02}" type="presParOf" srcId="{55632ECA-A893-4E46-B49E-1F6B343B1798}" destId="{4849C8A0-E7E8-4F67-A209-3F25AD2BDD12}" srcOrd="10" destOrd="0" presId="urn:microsoft.com/office/officeart/2005/8/layout/radial3"/>
    <dgm:cxn modelId="{ED9C78E3-F6C1-4D3A-8E55-6F60E00A5579}" type="presParOf" srcId="{55632ECA-A893-4E46-B49E-1F6B343B1798}" destId="{FE7A5F21-3668-48F9-AF64-A4D7DD0A0ECB}" srcOrd="11"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F481A65A-4355-4EDE-A9F1-19334F26DC59}" type="doc">
      <dgm:prSet loTypeId="urn:microsoft.com/office/officeart/2005/8/layout/lProcess2" loCatId="relationship" qsTypeId="urn:microsoft.com/office/officeart/2005/8/quickstyle/3d2" qsCatId="3D" csTypeId="urn:microsoft.com/office/officeart/2005/8/colors/accent2_3" csCatId="accent2" phldr="1"/>
      <dgm:spPr/>
      <dgm:t>
        <a:bodyPr/>
        <a:lstStyle/>
        <a:p>
          <a:endParaRPr lang="el-GR"/>
        </a:p>
      </dgm:t>
    </dgm:pt>
    <dgm:pt modelId="{A728528F-B6E3-4A37-A49B-59D87066CE64}">
      <dgm:prSet phldrT="[Κείμενο]" custT="1">
        <dgm:style>
          <a:lnRef idx="1">
            <a:schemeClr val="accent3"/>
          </a:lnRef>
          <a:fillRef idx="2">
            <a:schemeClr val="accent3"/>
          </a:fillRef>
          <a:effectRef idx="1">
            <a:schemeClr val="accent3"/>
          </a:effectRef>
          <a:fontRef idx="minor">
            <a:schemeClr val="dk1"/>
          </a:fontRef>
        </dgm:style>
      </dgm:prSet>
      <dgm:spPr>
        <a:xfrm>
          <a:off x="11" y="0"/>
          <a:ext cx="2536805" cy="4406900"/>
        </a:xfrm>
        <a:gradFill rotWithShape="1">
          <a:gsLst>
            <a:gs pos="0">
              <a:srgbClr val="AAB8B8">
                <a:tint val="50000"/>
                <a:satMod val="300000"/>
              </a:srgbClr>
            </a:gs>
            <a:gs pos="35000">
              <a:srgbClr val="AAB8B8">
                <a:tint val="37000"/>
                <a:satMod val="300000"/>
              </a:srgbClr>
            </a:gs>
            <a:gs pos="100000">
              <a:srgbClr val="AAB8B8">
                <a:tint val="15000"/>
                <a:satMod val="350000"/>
              </a:srgbClr>
            </a:gs>
          </a:gsLst>
          <a:lin ang="16200000" scaled="1"/>
        </a:gradFill>
        <a:ln w="9525" cap="flat" cmpd="sng" algn="ctr">
          <a:solidFill>
            <a:srgbClr val="AAB8B8">
              <a:shade val="95000"/>
              <a:satMod val="105000"/>
            </a:srgbClr>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a:sp3d z="-152400" extrusionH="63500"/>
      </dgm:spPr>
      <dgm:t>
        <a:bodyPr/>
        <a:lstStyle/>
        <a:p>
          <a:r>
            <a:rPr lang="el-GR" sz="2800" dirty="0" smtClean="0">
              <a:solidFill>
                <a:srgbClr val="006699">
                  <a:hueOff val="0"/>
                  <a:satOff val="0"/>
                  <a:lumOff val="0"/>
                  <a:alphaOff val="0"/>
                </a:srgbClr>
              </a:solidFill>
              <a:latin typeface="Times New Roman" panose="02020603050405020304" pitchFamily="18" charset="0"/>
              <a:ea typeface="+mn-ea"/>
              <a:cs typeface="Times New Roman" panose="02020603050405020304" pitchFamily="18" charset="0"/>
            </a:rPr>
            <a:t>Μεταγνωστική γνώση</a:t>
          </a:r>
          <a:endParaRPr lang="el-GR" sz="2800" dirty="0">
            <a:solidFill>
              <a:srgbClr val="FF0000"/>
            </a:solidFill>
            <a:latin typeface="Times New Roman" panose="02020603050405020304" pitchFamily="18" charset="0"/>
            <a:ea typeface="+mn-ea"/>
            <a:cs typeface="Times New Roman" panose="02020603050405020304" pitchFamily="18" charset="0"/>
          </a:endParaRPr>
        </a:p>
      </dgm:t>
    </dgm:pt>
    <dgm:pt modelId="{1411CB40-036D-4183-81C6-17BB45A8B7BA}" type="parTrans" cxnId="{320A09E6-739A-4890-8AFC-288326D29AAB}">
      <dgm:prSet/>
      <dgm:spPr/>
      <dgm:t>
        <a:bodyPr/>
        <a:lstStyle/>
        <a:p>
          <a:endParaRPr lang="el-GR"/>
        </a:p>
      </dgm:t>
    </dgm:pt>
    <dgm:pt modelId="{87906D25-3E6A-4BAB-8722-FFCCC7B1237F}" type="sibTrans" cxnId="{320A09E6-739A-4890-8AFC-288326D29AAB}">
      <dgm:prSet/>
      <dgm:spPr/>
      <dgm:t>
        <a:bodyPr/>
        <a:lstStyle/>
        <a:p>
          <a:endParaRPr lang="el-GR"/>
        </a:p>
      </dgm:t>
    </dgm:pt>
    <dgm:pt modelId="{15C624EB-048E-4471-8CAF-AAC1B60B0372}">
      <dgm:prSet phldrT="[Κείμενο]" custT="1"/>
      <dgm:spPr>
        <a:xfrm>
          <a:off x="254656" y="1323361"/>
          <a:ext cx="2029444" cy="1328740"/>
        </a:xfrm>
        <a:gradFill rotWithShape="0">
          <a:gsLst>
            <a:gs pos="0">
              <a:srgbClr val="017A83">
                <a:shade val="80000"/>
                <a:hueOff val="0"/>
                <a:satOff val="0"/>
                <a:lumOff val="0"/>
                <a:alphaOff val="0"/>
                <a:shade val="51000"/>
                <a:satMod val="130000"/>
              </a:srgbClr>
            </a:gs>
            <a:gs pos="80000">
              <a:srgbClr val="017A83">
                <a:shade val="80000"/>
                <a:hueOff val="0"/>
                <a:satOff val="0"/>
                <a:lumOff val="0"/>
                <a:alphaOff val="0"/>
                <a:shade val="93000"/>
                <a:satMod val="130000"/>
              </a:srgbClr>
            </a:gs>
            <a:gs pos="100000">
              <a:srgbClr val="017A83">
                <a:shade val="8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l-GR" sz="2000" dirty="0" smtClean="0">
              <a:solidFill>
                <a:srgbClr val="FFFFFF"/>
              </a:solidFill>
              <a:latin typeface="Times New Roman" panose="02020603050405020304" pitchFamily="18" charset="0"/>
              <a:ea typeface="+mn-ea"/>
              <a:cs typeface="Times New Roman" panose="02020603050405020304" pitchFamily="18" charset="0"/>
            </a:rPr>
            <a:t>Προϋπάρχουσες γνώσεις</a:t>
          </a:r>
          <a:endParaRPr lang="el-GR" sz="2000" dirty="0">
            <a:solidFill>
              <a:srgbClr val="FFFFFF"/>
            </a:solidFill>
            <a:latin typeface="Times New Roman" panose="02020603050405020304" pitchFamily="18" charset="0"/>
            <a:ea typeface="+mn-ea"/>
            <a:cs typeface="Times New Roman" panose="02020603050405020304" pitchFamily="18" charset="0"/>
          </a:endParaRPr>
        </a:p>
      </dgm:t>
    </dgm:pt>
    <dgm:pt modelId="{0E9B622C-7F05-4F48-9892-8D1542C619E5}" type="parTrans" cxnId="{E13A82B2-EB0A-40B1-B8C9-2EAE61A7E8C0}">
      <dgm:prSet/>
      <dgm:spPr/>
      <dgm:t>
        <a:bodyPr/>
        <a:lstStyle/>
        <a:p>
          <a:endParaRPr lang="el-GR"/>
        </a:p>
      </dgm:t>
    </dgm:pt>
    <dgm:pt modelId="{F651653F-C424-4AFD-B026-1760C88BBBC1}" type="sibTrans" cxnId="{E13A82B2-EB0A-40B1-B8C9-2EAE61A7E8C0}">
      <dgm:prSet/>
      <dgm:spPr/>
      <dgm:t>
        <a:bodyPr/>
        <a:lstStyle/>
        <a:p>
          <a:endParaRPr lang="el-GR"/>
        </a:p>
      </dgm:t>
    </dgm:pt>
    <dgm:pt modelId="{6CFB5A16-561A-4DB1-9C54-E163CF4E5038}">
      <dgm:prSet phldrT="[Κείμενο]" custT="1"/>
      <dgm:spPr>
        <a:xfrm>
          <a:off x="254656" y="2856523"/>
          <a:ext cx="2029444" cy="1328740"/>
        </a:xfrm>
        <a:gradFill rotWithShape="0">
          <a:gsLst>
            <a:gs pos="0">
              <a:srgbClr val="017A83">
                <a:shade val="80000"/>
                <a:hueOff val="42405"/>
                <a:satOff val="-16245"/>
                <a:lumOff val="8253"/>
                <a:alphaOff val="0"/>
                <a:shade val="51000"/>
                <a:satMod val="130000"/>
              </a:srgbClr>
            </a:gs>
            <a:gs pos="80000">
              <a:srgbClr val="017A83">
                <a:shade val="80000"/>
                <a:hueOff val="42405"/>
                <a:satOff val="-16245"/>
                <a:lumOff val="8253"/>
                <a:alphaOff val="0"/>
                <a:shade val="93000"/>
                <a:satMod val="130000"/>
              </a:srgbClr>
            </a:gs>
            <a:gs pos="100000">
              <a:srgbClr val="017A83">
                <a:shade val="80000"/>
                <a:hueOff val="42405"/>
                <a:satOff val="-16245"/>
                <a:lumOff val="8253"/>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l-GR" sz="2000" dirty="0" smtClean="0">
              <a:solidFill>
                <a:srgbClr val="FFFFFF"/>
              </a:solidFill>
              <a:latin typeface="Times New Roman" panose="02020603050405020304" pitchFamily="18" charset="0"/>
              <a:ea typeface="+mn-ea"/>
              <a:cs typeface="Times New Roman" panose="02020603050405020304" pitchFamily="18" charset="0"/>
            </a:rPr>
            <a:t>Μακρόχρονη μνήμη</a:t>
          </a:r>
          <a:endParaRPr lang="el-GR" sz="2000" dirty="0">
            <a:solidFill>
              <a:srgbClr val="FFFFFF"/>
            </a:solidFill>
            <a:latin typeface="Times New Roman" panose="02020603050405020304" pitchFamily="18" charset="0"/>
            <a:ea typeface="+mn-ea"/>
            <a:cs typeface="Times New Roman" panose="02020603050405020304" pitchFamily="18" charset="0"/>
          </a:endParaRPr>
        </a:p>
      </dgm:t>
    </dgm:pt>
    <dgm:pt modelId="{D544A0D3-FF68-4617-B978-2A9D544C9C7C}" type="parTrans" cxnId="{6C69B0A0-74A1-4FFA-A75A-CB29C5AAD21A}">
      <dgm:prSet/>
      <dgm:spPr/>
      <dgm:t>
        <a:bodyPr/>
        <a:lstStyle/>
        <a:p>
          <a:endParaRPr lang="el-GR"/>
        </a:p>
      </dgm:t>
    </dgm:pt>
    <dgm:pt modelId="{786B8EDF-6576-4593-B0F4-A87C8770B366}" type="sibTrans" cxnId="{6C69B0A0-74A1-4FFA-A75A-CB29C5AAD21A}">
      <dgm:prSet/>
      <dgm:spPr/>
      <dgm:t>
        <a:bodyPr/>
        <a:lstStyle/>
        <a:p>
          <a:endParaRPr lang="el-GR"/>
        </a:p>
      </dgm:t>
    </dgm:pt>
    <dgm:pt modelId="{2CB6BF86-226E-4006-A48F-149074EB93A7}">
      <dgm:prSet phldrT="[Κείμενο]" custT="1">
        <dgm:style>
          <a:lnRef idx="1">
            <a:schemeClr val="accent5"/>
          </a:lnRef>
          <a:fillRef idx="2">
            <a:schemeClr val="accent5"/>
          </a:fillRef>
          <a:effectRef idx="1">
            <a:schemeClr val="accent5"/>
          </a:effectRef>
          <a:fontRef idx="minor">
            <a:schemeClr val="dk1"/>
          </a:fontRef>
        </dgm:style>
      </dgm:prSet>
      <dgm:spPr>
        <a:xfrm>
          <a:off x="2728041" y="0"/>
          <a:ext cx="2536805" cy="4406900"/>
        </a:xfrm>
        <a:gradFill rotWithShape="1">
          <a:gsLst>
            <a:gs pos="0">
              <a:srgbClr val="AAE2FF">
                <a:tint val="50000"/>
                <a:satMod val="300000"/>
              </a:srgbClr>
            </a:gs>
            <a:gs pos="35000">
              <a:srgbClr val="AAE2FF">
                <a:tint val="37000"/>
                <a:satMod val="300000"/>
              </a:srgbClr>
            </a:gs>
            <a:gs pos="100000">
              <a:srgbClr val="AAE2FF">
                <a:tint val="15000"/>
                <a:satMod val="350000"/>
              </a:srgbClr>
            </a:gs>
          </a:gsLst>
          <a:lin ang="16200000" scaled="1"/>
        </a:gradFill>
        <a:ln w="9525" cap="flat" cmpd="sng" algn="ctr">
          <a:solidFill>
            <a:srgbClr val="AAE2FF">
              <a:shade val="95000"/>
              <a:satMod val="105000"/>
            </a:srgbClr>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a:sp3d z="-152400" extrusionH="63500"/>
      </dgm:spPr>
      <dgm:t>
        <a:bodyPr/>
        <a:lstStyle/>
        <a:p>
          <a:r>
            <a:rPr lang="el-GR" sz="2800" dirty="0" err="1" smtClean="0">
              <a:solidFill>
                <a:srgbClr val="006699">
                  <a:hueOff val="0"/>
                  <a:satOff val="0"/>
                  <a:lumOff val="0"/>
                  <a:alphaOff val="0"/>
                </a:srgbClr>
              </a:solidFill>
              <a:latin typeface="Times New Roman" panose="02020603050405020304" pitchFamily="18" charset="0"/>
              <a:ea typeface="+mn-ea"/>
              <a:cs typeface="Times New Roman" panose="02020603050405020304" pitchFamily="18" charset="0"/>
            </a:rPr>
            <a:t>Μεταγνωσιακές</a:t>
          </a:r>
          <a:r>
            <a:rPr lang="el-GR" sz="2800" dirty="0" smtClean="0">
              <a:solidFill>
                <a:srgbClr val="006699">
                  <a:hueOff val="0"/>
                  <a:satOff val="0"/>
                  <a:lumOff val="0"/>
                  <a:alphaOff val="0"/>
                </a:srgbClr>
              </a:solidFill>
              <a:latin typeface="Times New Roman" panose="02020603050405020304" pitchFamily="18" charset="0"/>
              <a:ea typeface="+mn-ea"/>
              <a:cs typeface="Times New Roman" panose="02020603050405020304" pitchFamily="18" charset="0"/>
            </a:rPr>
            <a:t> εμπειρίες</a:t>
          </a:r>
          <a:endParaRPr lang="el-GR" sz="2800" dirty="0">
            <a:solidFill>
              <a:srgbClr val="006699">
                <a:hueOff val="0"/>
                <a:satOff val="0"/>
                <a:lumOff val="0"/>
                <a:alphaOff val="0"/>
              </a:srgbClr>
            </a:solidFill>
            <a:latin typeface="Times New Roman" panose="02020603050405020304" pitchFamily="18" charset="0"/>
            <a:ea typeface="+mn-ea"/>
            <a:cs typeface="Times New Roman" panose="02020603050405020304" pitchFamily="18" charset="0"/>
          </a:endParaRPr>
        </a:p>
      </dgm:t>
    </dgm:pt>
    <dgm:pt modelId="{1BA9F953-FEBE-4168-9BCA-618AFC29B7E5}" type="parTrans" cxnId="{03684392-FA51-4008-97F0-807DDE9978A7}">
      <dgm:prSet/>
      <dgm:spPr/>
      <dgm:t>
        <a:bodyPr/>
        <a:lstStyle/>
        <a:p>
          <a:endParaRPr lang="el-GR"/>
        </a:p>
      </dgm:t>
    </dgm:pt>
    <dgm:pt modelId="{749F84A5-CA4B-4031-9C78-FE0497BC8996}" type="sibTrans" cxnId="{03684392-FA51-4008-97F0-807DDE9978A7}">
      <dgm:prSet/>
      <dgm:spPr/>
      <dgm:t>
        <a:bodyPr/>
        <a:lstStyle/>
        <a:p>
          <a:endParaRPr lang="el-GR"/>
        </a:p>
      </dgm:t>
    </dgm:pt>
    <dgm:pt modelId="{A96E7FFD-9790-4615-A686-72DF326E3772}">
      <dgm:prSet phldrT="[Κείμενο]" custT="1"/>
      <dgm:spPr>
        <a:xfrm>
          <a:off x="2981721" y="1323361"/>
          <a:ext cx="2029444" cy="1328740"/>
        </a:xfrm>
        <a:gradFill rotWithShape="0">
          <a:gsLst>
            <a:gs pos="0">
              <a:srgbClr val="017A83">
                <a:shade val="80000"/>
                <a:hueOff val="84810"/>
                <a:satOff val="-32490"/>
                <a:lumOff val="16506"/>
                <a:alphaOff val="0"/>
                <a:shade val="51000"/>
                <a:satMod val="130000"/>
              </a:srgbClr>
            </a:gs>
            <a:gs pos="80000">
              <a:srgbClr val="017A83">
                <a:shade val="80000"/>
                <a:hueOff val="84810"/>
                <a:satOff val="-32490"/>
                <a:lumOff val="16506"/>
                <a:alphaOff val="0"/>
                <a:shade val="93000"/>
                <a:satMod val="130000"/>
              </a:srgbClr>
            </a:gs>
            <a:gs pos="100000">
              <a:srgbClr val="017A83">
                <a:shade val="80000"/>
                <a:hueOff val="84810"/>
                <a:satOff val="-32490"/>
                <a:lumOff val="1650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l-GR" sz="2000" dirty="0" smtClean="0">
              <a:solidFill>
                <a:srgbClr val="FFFFFF"/>
              </a:solidFill>
              <a:latin typeface="Times New Roman" panose="02020603050405020304" pitchFamily="18" charset="0"/>
              <a:ea typeface="+mn-ea"/>
              <a:cs typeface="Times New Roman" panose="02020603050405020304" pitchFamily="18" charset="0"/>
            </a:rPr>
            <a:t>Βιώματα </a:t>
          </a:r>
          <a:endParaRPr lang="el-GR" sz="2000" dirty="0">
            <a:solidFill>
              <a:srgbClr val="FFFFFF"/>
            </a:solidFill>
            <a:latin typeface="Times New Roman" panose="02020603050405020304" pitchFamily="18" charset="0"/>
            <a:ea typeface="+mn-ea"/>
            <a:cs typeface="Times New Roman" panose="02020603050405020304" pitchFamily="18" charset="0"/>
          </a:endParaRPr>
        </a:p>
      </dgm:t>
    </dgm:pt>
    <dgm:pt modelId="{2BEBD062-2CB3-46EB-AD21-3BD32F8DF37D}" type="parTrans" cxnId="{F71D500D-8391-4AD2-9969-0230C8FAD037}">
      <dgm:prSet/>
      <dgm:spPr/>
      <dgm:t>
        <a:bodyPr/>
        <a:lstStyle/>
        <a:p>
          <a:endParaRPr lang="el-GR"/>
        </a:p>
      </dgm:t>
    </dgm:pt>
    <dgm:pt modelId="{7AF5471A-E9F4-48FF-B9C7-506DAC84440F}" type="sibTrans" cxnId="{F71D500D-8391-4AD2-9969-0230C8FAD037}">
      <dgm:prSet/>
      <dgm:spPr/>
      <dgm:t>
        <a:bodyPr/>
        <a:lstStyle/>
        <a:p>
          <a:endParaRPr lang="el-GR"/>
        </a:p>
      </dgm:t>
    </dgm:pt>
    <dgm:pt modelId="{0A1C6EBA-36A6-4383-A524-9B8B002FAFF5}">
      <dgm:prSet phldrT="[Κείμενο]" custT="1"/>
      <dgm:spPr>
        <a:xfrm>
          <a:off x="2981721" y="2856523"/>
          <a:ext cx="2029444" cy="1328740"/>
        </a:xfrm>
        <a:gradFill rotWithShape="0">
          <a:gsLst>
            <a:gs pos="0">
              <a:srgbClr val="017A83">
                <a:shade val="80000"/>
                <a:hueOff val="127216"/>
                <a:satOff val="-48735"/>
                <a:lumOff val="24758"/>
                <a:alphaOff val="0"/>
                <a:shade val="51000"/>
                <a:satMod val="130000"/>
              </a:srgbClr>
            </a:gs>
            <a:gs pos="80000">
              <a:srgbClr val="017A83">
                <a:shade val="80000"/>
                <a:hueOff val="127216"/>
                <a:satOff val="-48735"/>
                <a:lumOff val="24758"/>
                <a:alphaOff val="0"/>
                <a:shade val="93000"/>
                <a:satMod val="130000"/>
              </a:srgbClr>
            </a:gs>
            <a:gs pos="100000">
              <a:srgbClr val="017A83">
                <a:shade val="80000"/>
                <a:hueOff val="127216"/>
                <a:satOff val="-48735"/>
                <a:lumOff val="2475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l-GR" sz="2000" dirty="0" smtClean="0">
              <a:solidFill>
                <a:srgbClr val="FFFFFF"/>
              </a:solidFill>
              <a:latin typeface="Times New Roman" panose="02020603050405020304" pitchFamily="18" charset="0"/>
              <a:ea typeface="+mn-ea"/>
              <a:cs typeface="Times New Roman" panose="02020603050405020304" pitchFamily="18" charset="0"/>
            </a:rPr>
            <a:t>Βραχύχρονη μνήμη</a:t>
          </a:r>
          <a:endParaRPr lang="el-GR" sz="2000" dirty="0">
            <a:solidFill>
              <a:srgbClr val="FFFFFF"/>
            </a:solidFill>
            <a:latin typeface="Times New Roman" panose="02020603050405020304" pitchFamily="18" charset="0"/>
            <a:ea typeface="+mn-ea"/>
            <a:cs typeface="Times New Roman" panose="02020603050405020304" pitchFamily="18" charset="0"/>
          </a:endParaRPr>
        </a:p>
      </dgm:t>
    </dgm:pt>
    <dgm:pt modelId="{5EEBF758-BEF1-4C85-A0D9-09FA2057316B}" type="parTrans" cxnId="{5AF69376-39D7-4984-ADB5-D20222FC840E}">
      <dgm:prSet/>
      <dgm:spPr/>
      <dgm:t>
        <a:bodyPr/>
        <a:lstStyle/>
        <a:p>
          <a:endParaRPr lang="el-GR"/>
        </a:p>
      </dgm:t>
    </dgm:pt>
    <dgm:pt modelId="{4C56073E-E54B-4F77-B5EC-8C17E17F052C}" type="sibTrans" cxnId="{5AF69376-39D7-4984-ADB5-D20222FC840E}">
      <dgm:prSet/>
      <dgm:spPr/>
      <dgm:t>
        <a:bodyPr/>
        <a:lstStyle/>
        <a:p>
          <a:endParaRPr lang="el-GR"/>
        </a:p>
      </dgm:t>
    </dgm:pt>
    <dgm:pt modelId="{0F069FDC-697A-4D51-A426-17070ACBEFBA}">
      <dgm:prSet phldrT="[Κείμενο]" custT="1">
        <dgm:style>
          <a:lnRef idx="3">
            <a:schemeClr val="lt1"/>
          </a:lnRef>
          <a:fillRef idx="1">
            <a:schemeClr val="accent6"/>
          </a:fillRef>
          <a:effectRef idx="1">
            <a:schemeClr val="accent6"/>
          </a:effectRef>
          <a:fontRef idx="minor">
            <a:schemeClr val="lt1"/>
          </a:fontRef>
        </dgm:style>
      </dgm:prSet>
      <dgm:spPr>
        <a:xfrm>
          <a:off x="5455107" y="0"/>
          <a:ext cx="2536805" cy="4406900"/>
        </a:xfrm>
        <a:solidFill>
          <a:srgbClr val="016E76">
            <a:lumMod val="20000"/>
            <a:lumOff val="80000"/>
          </a:srgbClr>
        </a:solidFill>
        <a:ln w="38100" cap="flat" cmpd="sng" algn="ctr">
          <a:solidFill>
            <a:srgbClr val="FFFFFF"/>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a:sp3d z="-152400" extrusionH="63500"/>
      </dgm:spPr>
      <dgm:t>
        <a:bodyPr/>
        <a:lstStyle/>
        <a:p>
          <a:r>
            <a:rPr lang="el-GR" sz="2800" dirty="0" err="1" smtClean="0">
              <a:solidFill>
                <a:srgbClr val="006699">
                  <a:hueOff val="0"/>
                  <a:satOff val="0"/>
                  <a:lumOff val="0"/>
                  <a:alphaOff val="0"/>
                </a:srgbClr>
              </a:solidFill>
              <a:latin typeface="Times New Roman" panose="02020603050405020304" pitchFamily="18" charset="0"/>
              <a:ea typeface="+mn-ea"/>
              <a:cs typeface="Times New Roman" panose="02020603050405020304" pitchFamily="18" charset="0"/>
            </a:rPr>
            <a:t>Μεταγνωστικές</a:t>
          </a:r>
          <a:r>
            <a:rPr lang="el-GR" sz="2800" dirty="0" smtClean="0">
              <a:solidFill>
                <a:srgbClr val="006699">
                  <a:hueOff val="0"/>
                  <a:satOff val="0"/>
                  <a:lumOff val="0"/>
                  <a:alphaOff val="0"/>
                </a:srgbClr>
              </a:solidFill>
              <a:latin typeface="Times New Roman" panose="02020603050405020304" pitchFamily="18" charset="0"/>
              <a:ea typeface="+mn-ea"/>
              <a:cs typeface="Times New Roman" panose="02020603050405020304" pitchFamily="18" charset="0"/>
            </a:rPr>
            <a:t> δεξιότητες</a:t>
          </a:r>
          <a:endParaRPr lang="el-GR" sz="2800" dirty="0">
            <a:solidFill>
              <a:srgbClr val="006699">
                <a:hueOff val="0"/>
                <a:satOff val="0"/>
                <a:lumOff val="0"/>
                <a:alphaOff val="0"/>
              </a:srgbClr>
            </a:solidFill>
            <a:latin typeface="Times New Roman" panose="02020603050405020304" pitchFamily="18" charset="0"/>
            <a:ea typeface="+mn-ea"/>
            <a:cs typeface="Times New Roman" panose="02020603050405020304" pitchFamily="18" charset="0"/>
          </a:endParaRPr>
        </a:p>
      </dgm:t>
    </dgm:pt>
    <dgm:pt modelId="{173EA938-273A-4930-95C2-00AA80CDE129}" type="parTrans" cxnId="{742CC78D-DFFD-4546-A605-6D1EAA55AA8F}">
      <dgm:prSet/>
      <dgm:spPr/>
      <dgm:t>
        <a:bodyPr/>
        <a:lstStyle/>
        <a:p>
          <a:endParaRPr lang="el-GR"/>
        </a:p>
      </dgm:t>
    </dgm:pt>
    <dgm:pt modelId="{18248AE8-3629-4D75-90A5-EBDF2B352495}" type="sibTrans" cxnId="{742CC78D-DFFD-4546-A605-6D1EAA55AA8F}">
      <dgm:prSet/>
      <dgm:spPr/>
      <dgm:t>
        <a:bodyPr/>
        <a:lstStyle/>
        <a:p>
          <a:endParaRPr lang="el-GR"/>
        </a:p>
      </dgm:t>
    </dgm:pt>
    <dgm:pt modelId="{08425111-AE76-4650-943E-ECC233741A70}">
      <dgm:prSet phldrT="[Κείμενο]" custT="1"/>
      <dgm:spPr>
        <a:xfrm>
          <a:off x="5708787" y="1323361"/>
          <a:ext cx="2029444" cy="1328740"/>
        </a:xfrm>
        <a:gradFill rotWithShape="0">
          <a:gsLst>
            <a:gs pos="0">
              <a:srgbClr val="017A83">
                <a:shade val="80000"/>
                <a:hueOff val="169621"/>
                <a:satOff val="-64980"/>
                <a:lumOff val="33011"/>
                <a:alphaOff val="0"/>
                <a:shade val="51000"/>
                <a:satMod val="130000"/>
              </a:srgbClr>
            </a:gs>
            <a:gs pos="80000">
              <a:srgbClr val="017A83">
                <a:shade val="80000"/>
                <a:hueOff val="169621"/>
                <a:satOff val="-64980"/>
                <a:lumOff val="33011"/>
                <a:alphaOff val="0"/>
                <a:shade val="93000"/>
                <a:satMod val="130000"/>
              </a:srgbClr>
            </a:gs>
            <a:gs pos="100000">
              <a:srgbClr val="017A83">
                <a:shade val="80000"/>
                <a:hueOff val="169621"/>
                <a:satOff val="-64980"/>
                <a:lumOff val="33011"/>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l-GR" sz="2000" b="1" dirty="0" smtClean="0">
              <a:solidFill>
                <a:srgbClr val="FFFFFF"/>
              </a:solidFill>
              <a:latin typeface="Times New Roman" panose="02020603050405020304" pitchFamily="18" charset="0"/>
              <a:ea typeface="+mn-ea"/>
              <a:cs typeface="Times New Roman" panose="02020603050405020304" pitchFamily="18" charset="0"/>
            </a:rPr>
            <a:t>Στρατηγικές ελέγχου</a:t>
          </a:r>
          <a:endParaRPr lang="el-GR" sz="2000" b="1" dirty="0">
            <a:solidFill>
              <a:srgbClr val="FFFFFF"/>
            </a:solidFill>
            <a:latin typeface="Times New Roman" panose="02020603050405020304" pitchFamily="18" charset="0"/>
            <a:ea typeface="+mn-ea"/>
            <a:cs typeface="Times New Roman" panose="02020603050405020304" pitchFamily="18" charset="0"/>
          </a:endParaRPr>
        </a:p>
      </dgm:t>
    </dgm:pt>
    <dgm:pt modelId="{5D4B8D26-CAF3-408A-90E7-FC2BDB3761E1}" type="parTrans" cxnId="{7311D939-5EDA-4EAF-AA23-F0A11474D8D6}">
      <dgm:prSet/>
      <dgm:spPr/>
      <dgm:t>
        <a:bodyPr/>
        <a:lstStyle/>
        <a:p>
          <a:endParaRPr lang="el-GR"/>
        </a:p>
      </dgm:t>
    </dgm:pt>
    <dgm:pt modelId="{B84E6660-D7E9-4B7C-B3C0-B37AF7A20208}" type="sibTrans" cxnId="{7311D939-5EDA-4EAF-AA23-F0A11474D8D6}">
      <dgm:prSet/>
      <dgm:spPr/>
      <dgm:t>
        <a:bodyPr/>
        <a:lstStyle/>
        <a:p>
          <a:endParaRPr lang="el-GR"/>
        </a:p>
      </dgm:t>
    </dgm:pt>
    <dgm:pt modelId="{03B2E5CE-F108-42D6-9001-62BA68E8B5E1}">
      <dgm:prSet phldrT="[Κείμενο]" custT="1"/>
      <dgm:spPr>
        <a:xfrm>
          <a:off x="5708787" y="2856523"/>
          <a:ext cx="2029444" cy="1328740"/>
        </a:xfrm>
        <a:gradFill rotWithShape="0">
          <a:gsLst>
            <a:gs pos="0">
              <a:srgbClr val="017A83">
                <a:shade val="80000"/>
                <a:hueOff val="212026"/>
                <a:satOff val="-81225"/>
                <a:lumOff val="41264"/>
                <a:alphaOff val="0"/>
                <a:shade val="51000"/>
                <a:satMod val="130000"/>
              </a:srgbClr>
            </a:gs>
            <a:gs pos="80000">
              <a:srgbClr val="017A83">
                <a:shade val="80000"/>
                <a:hueOff val="212026"/>
                <a:satOff val="-81225"/>
                <a:lumOff val="41264"/>
                <a:alphaOff val="0"/>
                <a:shade val="93000"/>
                <a:satMod val="130000"/>
              </a:srgbClr>
            </a:gs>
            <a:gs pos="100000">
              <a:srgbClr val="017A83">
                <a:shade val="80000"/>
                <a:hueOff val="212026"/>
                <a:satOff val="-81225"/>
                <a:lumOff val="41264"/>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l-GR" sz="2000" dirty="0" smtClean="0">
              <a:solidFill>
                <a:srgbClr val="FFFFFF"/>
              </a:solidFill>
              <a:latin typeface="Times New Roman" panose="02020603050405020304" pitchFamily="18" charset="0"/>
              <a:ea typeface="+mn-ea"/>
              <a:cs typeface="Times New Roman" panose="02020603050405020304" pitchFamily="18" charset="0"/>
            </a:rPr>
            <a:t>Συνδέει γνωστικές δεξιότητες</a:t>
          </a:r>
          <a:endParaRPr lang="el-GR" sz="2000" dirty="0">
            <a:solidFill>
              <a:srgbClr val="FFFFFF"/>
            </a:solidFill>
            <a:latin typeface="Times New Roman" panose="02020603050405020304" pitchFamily="18" charset="0"/>
            <a:ea typeface="+mn-ea"/>
            <a:cs typeface="Times New Roman" panose="02020603050405020304" pitchFamily="18" charset="0"/>
          </a:endParaRPr>
        </a:p>
      </dgm:t>
    </dgm:pt>
    <dgm:pt modelId="{94F14A6E-942A-4617-B3AC-974DE821B895}" type="parTrans" cxnId="{BFADB877-E59C-426D-95C4-A5DCCA248268}">
      <dgm:prSet/>
      <dgm:spPr/>
      <dgm:t>
        <a:bodyPr/>
        <a:lstStyle/>
        <a:p>
          <a:endParaRPr lang="el-GR"/>
        </a:p>
      </dgm:t>
    </dgm:pt>
    <dgm:pt modelId="{4324D6ED-2959-4A39-A1CF-B1545908D306}" type="sibTrans" cxnId="{BFADB877-E59C-426D-95C4-A5DCCA248268}">
      <dgm:prSet/>
      <dgm:spPr/>
      <dgm:t>
        <a:bodyPr/>
        <a:lstStyle/>
        <a:p>
          <a:endParaRPr lang="el-GR"/>
        </a:p>
      </dgm:t>
    </dgm:pt>
    <dgm:pt modelId="{C771E9D9-B553-4964-9994-F3410F754BF9}" type="pres">
      <dgm:prSet presAssocID="{F481A65A-4355-4EDE-A9F1-19334F26DC59}" presName="theList" presStyleCnt="0">
        <dgm:presLayoutVars>
          <dgm:dir/>
          <dgm:animLvl val="lvl"/>
          <dgm:resizeHandles val="exact"/>
        </dgm:presLayoutVars>
      </dgm:prSet>
      <dgm:spPr/>
      <dgm:t>
        <a:bodyPr/>
        <a:lstStyle/>
        <a:p>
          <a:endParaRPr lang="el-GR"/>
        </a:p>
      </dgm:t>
    </dgm:pt>
    <dgm:pt modelId="{EDCA8F91-A893-4F54-A023-4B74089F5F70}" type="pres">
      <dgm:prSet presAssocID="{A728528F-B6E3-4A37-A49B-59D87066CE64}" presName="compNode" presStyleCnt="0"/>
      <dgm:spPr/>
      <dgm:t>
        <a:bodyPr/>
        <a:lstStyle/>
        <a:p>
          <a:endParaRPr lang="el-GR"/>
        </a:p>
      </dgm:t>
    </dgm:pt>
    <dgm:pt modelId="{14BC484F-6D75-4218-9F65-6E805C0EF3F6}" type="pres">
      <dgm:prSet presAssocID="{A728528F-B6E3-4A37-A49B-59D87066CE64}" presName="aNode" presStyleLbl="bgShp" presStyleIdx="0" presStyleCnt="3" custScaleX="120909" custLinFactNeighborX="-38" custLinFactNeighborY="1634"/>
      <dgm:spPr>
        <a:prstGeom prst="roundRect">
          <a:avLst>
            <a:gd name="adj" fmla="val 10000"/>
          </a:avLst>
        </a:prstGeom>
      </dgm:spPr>
      <dgm:t>
        <a:bodyPr/>
        <a:lstStyle/>
        <a:p>
          <a:endParaRPr lang="el-GR"/>
        </a:p>
      </dgm:t>
    </dgm:pt>
    <dgm:pt modelId="{BD86047E-D6FF-4AED-9955-786DECEE12E1}" type="pres">
      <dgm:prSet presAssocID="{A728528F-B6E3-4A37-A49B-59D87066CE64}" presName="textNode" presStyleLbl="bgShp" presStyleIdx="0" presStyleCnt="3"/>
      <dgm:spPr/>
      <dgm:t>
        <a:bodyPr/>
        <a:lstStyle/>
        <a:p>
          <a:endParaRPr lang="el-GR"/>
        </a:p>
      </dgm:t>
    </dgm:pt>
    <dgm:pt modelId="{50CE35D0-093F-440A-81B7-97528836F6BE}" type="pres">
      <dgm:prSet presAssocID="{A728528F-B6E3-4A37-A49B-59D87066CE64}" presName="compChildNode" presStyleCnt="0"/>
      <dgm:spPr/>
      <dgm:t>
        <a:bodyPr/>
        <a:lstStyle/>
        <a:p>
          <a:endParaRPr lang="el-GR"/>
        </a:p>
      </dgm:t>
    </dgm:pt>
    <dgm:pt modelId="{C9652B31-230E-4EB2-B9C6-B550A0EB3BBA}" type="pres">
      <dgm:prSet presAssocID="{A728528F-B6E3-4A37-A49B-59D87066CE64}" presName="theInnerList" presStyleCnt="0"/>
      <dgm:spPr/>
      <dgm:t>
        <a:bodyPr/>
        <a:lstStyle/>
        <a:p>
          <a:endParaRPr lang="el-GR"/>
        </a:p>
      </dgm:t>
    </dgm:pt>
    <dgm:pt modelId="{933FDD61-B400-4329-BFEC-B765B053BD0E}" type="pres">
      <dgm:prSet presAssocID="{15C624EB-048E-4471-8CAF-AAC1B60B0372}" presName="childNode" presStyleLbl="node1" presStyleIdx="0" presStyleCnt="6" custScaleX="111182">
        <dgm:presLayoutVars>
          <dgm:bulletEnabled val="1"/>
        </dgm:presLayoutVars>
      </dgm:prSet>
      <dgm:spPr>
        <a:prstGeom prst="roundRect">
          <a:avLst>
            <a:gd name="adj" fmla="val 10000"/>
          </a:avLst>
        </a:prstGeom>
      </dgm:spPr>
      <dgm:t>
        <a:bodyPr/>
        <a:lstStyle/>
        <a:p>
          <a:endParaRPr lang="el-GR"/>
        </a:p>
      </dgm:t>
    </dgm:pt>
    <dgm:pt modelId="{412F4D55-A44A-4E48-A2E1-702A4E208FF1}" type="pres">
      <dgm:prSet presAssocID="{15C624EB-048E-4471-8CAF-AAC1B60B0372}" presName="aSpace2" presStyleCnt="0"/>
      <dgm:spPr/>
      <dgm:t>
        <a:bodyPr/>
        <a:lstStyle/>
        <a:p>
          <a:endParaRPr lang="el-GR"/>
        </a:p>
      </dgm:t>
    </dgm:pt>
    <dgm:pt modelId="{8EFE45FD-7177-4B5F-B4C3-D93589C02C99}" type="pres">
      <dgm:prSet presAssocID="{6CFB5A16-561A-4DB1-9C54-E163CF4E5038}" presName="childNode" presStyleLbl="node1" presStyleIdx="1" presStyleCnt="6">
        <dgm:presLayoutVars>
          <dgm:bulletEnabled val="1"/>
        </dgm:presLayoutVars>
      </dgm:prSet>
      <dgm:spPr>
        <a:prstGeom prst="roundRect">
          <a:avLst>
            <a:gd name="adj" fmla="val 10000"/>
          </a:avLst>
        </a:prstGeom>
      </dgm:spPr>
      <dgm:t>
        <a:bodyPr/>
        <a:lstStyle/>
        <a:p>
          <a:endParaRPr lang="el-GR"/>
        </a:p>
      </dgm:t>
    </dgm:pt>
    <dgm:pt modelId="{FDEA80C5-5241-4979-9051-6BA0A7080EB5}" type="pres">
      <dgm:prSet presAssocID="{A728528F-B6E3-4A37-A49B-59D87066CE64}" presName="aSpace" presStyleCnt="0"/>
      <dgm:spPr/>
      <dgm:t>
        <a:bodyPr/>
        <a:lstStyle/>
        <a:p>
          <a:endParaRPr lang="el-GR"/>
        </a:p>
      </dgm:t>
    </dgm:pt>
    <dgm:pt modelId="{1B8C5D34-0D23-468D-84A0-9082E946D886}" type="pres">
      <dgm:prSet presAssocID="{2CB6BF86-226E-4006-A48F-149074EB93A7}" presName="compNode" presStyleCnt="0"/>
      <dgm:spPr/>
      <dgm:t>
        <a:bodyPr/>
        <a:lstStyle/>
        <a:p>
          <a:endParaRPr lang="el-GR"/>
        </a:p>
      </dgm:t>
    </dgm:pt>
    <dgm:pt modelId="{149656C6-865E-4D8E-A241-BEF354AC5BD9}" type="pres">
      <dgm:prSet presAssocID="{2CB6BF86-226E-4006-A48F-149074EB93A7}" presName="aNode" presStyleLbl="bgShp" presStyleIdx="1" presStyleCnt="3" custScaleX="116624"/>
      <dgm:spPr>
        <a:prstGeom prst="roundRect">
          <a:avLst>
            <a:gd name="adj" fmla="val 10000"/>
          </a:avLst>
        </a:prstGeom>
      </dgm:spPr>
      <dgm:t>
        <a:bodyPr/>
        <a:lstStyle/>
        <a:p>
          <a:endParaRPr lang="el-GR"/>
        </a:p>
      </dgm:t>
    </dgm:pt>
    <dgm:pt modelId="{073FF4B1-5F11-4330-8129-757264D5BC39}" type="pres">
      <dgm:prSet presAssocID="{2CB6BF86-226E-4006-A48F-149074EB93A7}" presName="textNode" presStyleLbl="bgShp" presStyleIdx="1" presStyleCnt="3"/>
      <dgm:spPr/>
      <dgm:t>
        <a:bodyPr/>
        <a:lstStyle/>
        <a:p>
          <a:endParaRPr lang="el-GR"/>
        </a:p>
      </dgm:t>
    </dgm:pt>
    <dgm:pt modelId="{BE645929-F671-4FAC-B6E2-8FC40C949164}" type="pres">
      <dgm:prSet presAssocID="{2CB6BF86-226E-4006-A48F-149074EB93A7}" presName="compChildNode" presStyleCnt="0"/>
      <dgm:spPr/>
      <dgm:t>
        <a:bodyPr/>
        <a:lstStyle/>
        <a:p>
          <a:endParaRPr lang="el-GR"/>
        </a:p>
      </dgm:t>
    </dgm:pt>
    <dgm:pt modelId="{B68D7D96-A52B-4D10-A91B-B7960712AEDB}" type="pres">
      <dgm:prSet presAssocID="{2CB6BF86-226E-4006-A48F-149074EB93A7}" presName="theInnerList" presStyleCnt="0"/>
      <dgm:spPr/>
      <dgm:t>
        <a:bodyPr/>
        <a:lstStyle/>
        <a:p>
          <a:endParaRPr lang="el-GR"/>
        </a:p>
      </dgm:t>
    </dgm:pt>
    <dgm:pt modelId="{4FE151AD-A89E-4E1E-98C5-FE7B477DBB5D}" type="pres">
      <dgm:prSet presAssocID="{A96E7FFD-9790-4615-A686-72DF326E3772}" presName="childNode" presStyleLbl="node1" presStyleIdx="2" presStyleCnt="6">
        <dgm:presLayoutVars>
          <dgm:bulletEnabled val="1"/>
        </dgm:presLayoutVars>
      </dgm:prSet>
      <dgm:spPr>
        <a:prstGeom prst="roundRect">
          <a:avLst>
            <a:gd name="adj" fmla="val 10000"/>
          </a:avLst>
        </a:prstGeom>
      </dgm:spPr>
      <dgm:t>
        <a:bodyPr/>
        <a:lstStyle/>
        <a:p>
          <a:endParaRPr lang="el-GR"/>
        </a:p>
      </dgm:t>
    </dgm:pt>
    <dgm:pt modelId="{01C2F324-22E4-4A3E-B2A1-F81C65B98A31}" type="pres">
      <dgm:prSet presAssocID="{A96E7FFD-9790-4615-A686-72DF326E3772}" presName="aSpace2" presStyleCnt="0"/>
      <dgm:spPr/>
      <dgm:t>
        <a:bodyPr/>
        <a:lstStyle/>
        <a:p>
          <a:endParaRPr lang="el-GR"/>
        </a:p>
      </dgm:t>
    </dgm:pt>
    <dgm:pt modelId="{884BE8DB-8C79-4DF9-B317-D6850400F91A}" type="pres">
      <dgm:prSet presAssocID="{0A1C6EBA-36A6-4383-A524-9B8B002FAFF5}" presName="childNode" presStyleLbl="node1" presStyleIdx="3" presStyleCnt="6">
        <dgm:presLayoutVars>
          <dgm:bulletEnabled val="1"/>
        </dgm:presLayoutVars>
      </dgm:prSet>
      <dgm:spPr>
        <a:prstGeom prst="roundRect">
          <a:avLst>
            <a:gd name="adj" fmla="val 10000"/>
          </a:avLst>
        </a:prstGeom>
      </dgm:spPr>
      <dgm:t>
        <a:bodyPr/>
        <a:lstStyle/>
        <a:p>
          <a:endParaRPr lang="el-GR"/>
        </a:p>
      </dgm:t>
    </dgm:pt>
    <dgm:pt modelId="{2745A2FE-9B84-4E6C-8870-B165835F180C}" type="pres">
      <dgm:prSet presAssocID="{2CB6BF86-226E-4006-A48F-149074EB93A7}" presName="aSpace" presStyleCnt="0"/>
      <dgm:spPr/>
      <dgm:t>
        <a:bodyPr/>
        <a:lstStyle/>
        <a:p>
          <a:endParaRPr lang="el-GR"/>
        </a:p>
      </dgm:t>
    </dgm:pt>
    <dgm:pt modelId="{90140654-EA15-48D6-981E-5BA30B67C912}" type="pres">
      <dgm:prSet presAssocID="{0F069FDC-697A-4D51-A426-17070ACBEFBA}" presName="compNode" presStyleCnt="0"/>
      <dgm:spPr/>
      <dgm:t>
        <a:bodyPr/>
        <a:lstStyle/>
        <a:p>
          <a:endParaRPr lang="el-GR"/>
        </a:p>
      </dgm:t>
    </dgm:pt>
    <dgm:pt modelId="{586F4365-A3F8-43EF-9900-93DBA81F5681}" type="pres">
      <dgm:prSet presAssocID="{0F069FDC-697A-4D51-A426-17070ACBEFBA}" presName="aNode" presStyleLbl="bgShp" presStyleIdx="2" presStyleCnt="3" custScaleX="126274"/>
      <dgm:spPr>
        <a:prstGeom prst="roundRect">
          <a:avLst>
            <a:gd name="adj" fmla="val 10000"/>
          </a:avLst>
        </a:prstGeom>
      </dgm:spPr>
      <dgm:t>
        <a:bodyPr/>
        <a:lstStyle/>
        <a:p>
          <a:endParaRPr lang="el-GR"/>
        </a:p>
      </dgm:t>
    </dgm:pt>
    <dgm:pt modelId="{DD98C016-FE36-4364-AB07-9FCA3627EE2A}" type="pres">
      <dgm:prSet presAssocID="{0F069FDC-697A-4D51-A426-17070ACBEFBA}" presName="textNode" presStyleLbl="bgShp" presStyleIdx="2" presStyleCnt="3"/>
      <dgm:spPr/>
      <dgm:t>
        <a:bodyPr/>
        <a:lstStyle/>
        <a:p>
          <a:endParaRPr lang="el-GR"/>
        </a:p>
      </dgm:t>
    </dgm:pt>
    <dgm:pt modelId="{E813F5B2-611E-4FF4-AA5D-F97DC003B588}" type="pres">
      <dgm:prSet presAssocID="{0F069FDC-697A-4D51-A426-17070ACBEFBA}" presName="compChildNode" presStyleCnt="0"/>
      <dgm:spPr/>
      <dgm:t>
        <a:bodyPr/>
        <a:lstStyle/>
        <a:p>
          <a:endParaRPr lang="el-GR"/>
        </a:p>
      </dgm:t>
    </dgm:pt>
    <dgm:pt modelId="{56CD34F0-1085-48D8-A619-875196407392}" type="pres">
      <dgm:prSet presAssocID="{0F069FDC-697A-4D51-A426-17070ACBEFBA}" presName="theInnerList" presStyleCnt="0"/>
      <dgm:spPr/>
      <dgm:t>
        <a:bodyPr/>
        <a:lstStyle/>
        <a:p>
          <a:endParaRPr lang="el-GR"/>
        </a:p>
      </dgm:t>
    </dgm:pt>
    <dgm:pt modelId="{253EC941-1AFA-4F50-98FE-3016580CA843}" type="pres">
      <dgm:prSet presAssocID="{08425111-AE76-4650-943E-ECC233741A70}" presName="childNode" presStyleLbl="node1" presStyleIdx="4" presStyleCnt="6">
        <dgm:presLayoutVars>
          <dgm:bulletEnabled val="1"/>
        </dgm:presLayoutVars>
      </dgm:prSet>
      <dgm:spPr>
        <a:prstGeom prst="roundRect">
          <a:avLst>
            <a:gd name="adj" fmla="val 10000"/>
          </a:avLst>
        </a:prstGeom>
      </dgm:spPr>
      <dgm:t>
        <a:bodyPr/>
        <a:lstStyle/>
        <a:p>
          <a:endParaRPr lang="el-GR"/>
        </a:p>
      </dgm:t>
    </dgm:pt>
    <dgm:pt modelId="{F2BAD565-82F0-4DE7-AEB0-B4B582F8D8AB}" type="pres">
      <dgm:prSet presAssocID="{08425111-AE76-4650-943E-ECC233741A70}" presName="aSpace2" presStyleCnt="0"/>
      <dgm:spPr/>
      <dgm:t>
        <a:bodyPr/>
        <a:lstStyle/>
        <a:p>
          <a:endParaRPr lang="el-GR"/>
        </a:p>
      </dgm:t>
    </dgm:pt>
    <dgm:pt modelId="{3A35D549-266E-49E4-98EC-946AD8337123}" type="pres">
      <dgm:prSet presAssocID="{03B2E5CE-F108-42D6-9001-62BA68E8B5E1}" presName="childNode" presStyleLbl="node1" presStyleIdx="5" presStyleCnt="6">
        <dgm:presLayoutVars>
          <dgm:bulletEnabled val="1"/>
        </dgm:presLayoutVars>
      </dgm:prSet>
      <dgm:spPr>
        <a:prstGeom prst="roundRect">
          <a:avLst>
            <a:gd name="adj" fmla="val 10000"/>
          </a:avLst>
        </a:prstGeom>
      </dgm:spPr>
      <dgm:t>
        <a:bodyPr/>
        <a:lstStyle/>
        <a:p>
          <a:endParaRPr lang="el-GR"/>
        </a:p>
      </dgm:t>
    </dgm:pt>
  </dgm:ptLst>
  <dgm:cxnLst>
    <dgm:cxn modelId="{C94F1DCF-42F1-4185-B386-99FABF031BA8}" type="presOf" srcId="{0F069FDC-697A-4D51-A426-17070ACBEFBA}" destId="{586F4365-A3F8-43EF-9900-93DBA81F5681}" srcOrd="0" destOrd="0" presId="urn:microsoft.com/office/officeart/2005/8/layout/lProcess2"/>
    <dgm:cxn modelId="{41ABD226-3867-4536-ADF8-45193924A8C5}" type="presOf" srcId="{2CB6BF86-226E-4006-A48F-149074EB93A7}" destId="{073FF4B1-5F11-4330-8129-757264D5BC39}" srcOrd="1" destOrd="0" presId="urn:microsoft.com/office/officeart/2005/8/layout/lProcess2"/>
    <dgm:cxn modelId="{742CC78D-DFFD-4546-A605-6D1EAA55AA8F}" srcId="{F481A65A-4355-4EDE-A9F1-19334F26DC59}" destId="{0F069FDC-697A-4D51-A426-17070ACBEFBA}" srcOrd="2" destOrd="0" parTransId="{173EA938-273A-4930-95C2-00AA80CDE129}" sibTransId="{18248AE8-3629-4D75-90A5-EBDF2B352495}"/>
    <dgm:cxn modelId="{AA5E19E0-4E5C-44D3-B027-2F89B812DB9C}" type="presOf" srcId="{03B2E5CE-F108-42D6-9001-62BA68E8B5E1}" destId="{3A35D549-266E-49E4-98EC-946AD8337123}" srcOrd="0" destOrd="0" presId="urn:microsoft.com/office/officeart/2005/8/layout/lProcess2"/>
    <dgm:cxn modelId="{56022AF2-7A48-4BCA-9C20-22CE166A8057}" type="presOf" srcId="{A96E7FFD-9790-4615-A686-72DF326E3772}" destId="{4FE151AD-A89E-4E1E-98C5-FE7B477DBB5D}" srcOrd="0" destOrd="0" presId="urn:microsoft.com/office/officeart/2005/8/layout/lProcess2"/>
    <dgm:cxn modelId="{F6AE50F4-436E-45F9-B923-D6D1A0AD354D}" type="presOf" srcId="{F481A65A-4355-4EDE-A9F1-19334F26DC59}" destId="{C771E9D9-B553-4964-9994-F3410F754BF9}" srcOrd="0" destOrd="0" presId="urn:microsoft.com/office/officeart/2005/8/layout/lProcess2"/>
    <dgm:cxn modelId="{86B5576A-ECE2-45A6-AF69-BA33398899EF}" type="presOf" srcId="{2CB6BF86-226E-4006-A48F-149074EB93A7}" destId="{149656C6-865E-4D8E-A241-BEF354AC5BD9}" srcOrd="0" destOrd="0" presId="urn:microsoft.com/office/officeart/2005/8/layout/lProcess2"/>
    <dgm:cxn modelId="{639B1DA7-C1A7-4723-9B45-3F2A8FEF2EC7}" type="presOf" srcId="{0F069FDC-697A-4D51-A426-17070ACBEFBA}" destId="{DD98C016-FE36-4364-AB07-9FCA3627EE2A}" srcOrd="1" destOrd="0" presId="urn:microsoft.com/office/officeart/2005/8/layout/lProcess2"/>
    <dgm:cxn modelId="{BFADB877-E59C-426D-95C4-A5DCCA248268}" srcId="{0F069FDC-697A-4D51-A426-17070ACBEFBA}" destId="{03B2E5CE-F108-42D6-9001-62BA68E8B5E1}" srcOrd="1" destOrd="0" parTransId="{94F14A6E-942A-4617-B3AC-974DE821B895}" sibTransId="{4324D6ED-2959-4A39-A1CF-B1545908D306}"/>
    <dgm:cxn modelId="{03684392-FA51-4008-97F0-807DDE9978A7}" srcId="{F481A65A-4355-4EDE-A9F1-19334F26DC59}" destId="{2CB6BF86-226E-4006-A48F-149074EB93A7}" srcOrd="1" destOrd="0" parTransId="{1BA9F953-FEBE-4168-9BCA-618AFC29B7E5}" sibTransId="{749F84A5-CA4B-4031-9C78-FE0497BC8996}"/>
    <dgm:cxn modelId="{E13A82B2-EB0A-40B1-B8C9-2EAE61A7E8C0}" srcId="{A728528F-B6E3-4A37-A49B-59D87066CE64}" destId="{15C624EB-048E-4471-8CAF-AAC1B60B0372}" srcOrd="0" destOrd="0" parTransId="{0E9B622C-7F05-4F48-9892-8D1542C619E5}" sibTransId="{F651653F-C424-4AFD-B026-1760C88BBBC1}"/>
    <dgm:cxn modelId="{6C69B0A0-74A1-4FFA-A75A-CB29C5AAD21A}" srcId="{A728528F-B6E3-4A37-A49B-59D87066CE64}" destId="{6CFB5A16-561A-4DB1-9C54-E163CF4E5038}" srcOrd="1" destOrd="0" parTransId="{D544A0D3-FF68-4617-B978-2A9D544C9C7C}" sibTransId="{786B8EDF-6576-4593-B0F4-A87C8770B366}"/>
    <dgm:cxn modelId="{F8F64D42-5E26-44E9-A9B8-4D9A3D67688C}" type="presOf" srcId="{08425111-AE76-4650-943E-ECC233741A70}" destId="{253EC941-1AFA-4F50-98FE-3016580CA843}" srcOrd="0" destOrd="0" presId="urn:microsoft.com/office/officeart/2005/8/layout/lProcess2"/>
    <dgm:cxn modelId="{A07882DA-17D1-4D49-9508-4D642D758A55}" type="presOf" srcId="{6CFB5A16-561A-4DB1-9C54-E163CF4E5038}" destId="{8EFE45FD-7177-4B5F-B4C3-D93589C02C99}" srcOrd="0" destOrd="0" presId="urn:microsoft.com/office/officeart/2005/8/layout/lProcess2"/>
    <dgm:cxn modelId="{5AF69376-39D7-4984-ADB5-D20222FC840E}" srcId="{2CB6BF86-226E-4006-A48F-149074EB93A7}" destId="{0A1C6EBA-36A6-4383-A524-9B8B002FAFF5}" srcOrd="1" destOrd="0" parTransId="{5EEBF758-BEF1-4C85-A0D9-09FA2057316B}" sibTransId="{4C56073E-E54B-4F77-B5EC-8C17E17F052C}"/>
    <dgm:cxn modelId="{F71D500D-8391-4AD2-9969-0230C8FAD037}" srcId="{2CB6BF86-226E-4006-A48F-149074EB93A7}" destId="{A96E7FFD-9790-4615-A686-72DF326E3772}" srcOrd="0" destOrd="0" parTransId="{2BEBD062-2CB3-46EB-AD21-3BD32F8DF37D}" sibTransId="{7AF5471A-E9F4-48FF-B9C7-506DAC84440F}"/>
    <dgm:cxn modelId="{E2016544-D87A-48DE-8E91-9316CEED88EE}" type="presOf" srcId="{A728528F-B6E3-4A37-A49B-59D87066CE64}" destId="{14BC484F-6D75-4218-9F65-6E805C0EF3F6}" srcOrd="0" destOrd="0" presId="urn:microsoft.com/office/officeart/2005/8/layout/lProcess2"/>
    <dgm:cxn modelId="{651DB75B-42F3-4921-B75A-6E414B42C3A3}" type="presOf" srcId="{0A1C6EBA-36A6-4383-A524-9B8B002FAFF5}" destId="{884BE8DB-8C79-4DF9-B317-D6850400F91A}" srcOrd="0" destOrd="0" presId="urn:microsoft.com/office/officeart/2005/8/layout/lProcess2"/>
    <dgm:cxn modelId="{A4261CA4-386D-4B82-A0FF-14A01DD82F0B}" type="presOf" srcId="{A728528F-B6E3-4A37-A49B-59D87066CE64}" destId="{BD86047E-D6FF-4AED-9955-786DECEE12E1}" srcOrd="1" destOrd="0" presId="urn:microsoft.com/office/officeart/2005/8/layout/lProcess2"/>
    <dgm:cxn modelId="{7311D939-5EDA-4EAF-AA23-F0A11474D8D6}" srcId="{0F069FDC-697A-4D51-A426-17070ACBEFBA}" destId="{08425111-AE76-4650-943E-ECC233741A70}" srcOrd="0" destOrd="0" parTransId="{5D4B8D26-CAF3-408A-90E7-FC2BDB3761E1}" sibTransId="{B84E6660-D7E9-4B7C-B3C0-B37AF7A20208}"/>
    <dgm:cxn modelId="{D34FDFE1-DD9A-4ADA-A369-D14423529ADB}" type="presOf" srcId="{15C624EB-048E-4471-8CAF-AAC1B60B0372}" destId="{933FDD61-B400-4329-BFEC-B765B053BD0E}" srcOrd="0" destOrd="0" presId="urn:microsoft.com/office/officeart/2005/8/layout/lProcess2"/>
    <dgm:cxn modelId="{320A09E6-739A-4890-8AFC-288326D29AAB}" srcId="{F481A65A-4355-4EDE-A9F1-19334F26DC59}" destId="{A728528F-B6E3-4A37-A49B-59D87066CE64}" srcOrd="0" destOrd="0" parTransId="{1411CB40-036D-4183-81C6-17BB45A8B7BA}" sibTransId="{87906D25-3E6A-4BAB-8722-FFCCC7B1237F}"/>
    <dgm:cxn modelId="{92C45BFE-1DA3-490A-AF7F-DC0A7FE45C7E}" type="presParOf" srcId="{C771E9D9-B553-4964-9994-F3410F754BF9}" destId="{EDCA8F91-A893-4F54-A023-4B74089F5F70}" srcOrd="0" destOrd="0" presId="urn:microsoft.com/office/officeart/2005/8/layout/lProcess2"/>
    <dgm:cxn modelId="{750DE9C7-39EE-4C4C-9C2B-56AC0AB4158B}" type="presParOf" srcId="{EDCA8F91-A893-4F54-A023-4B74089F5F70}" destId="{14BC484F-6D75-4218-9F65-6E805C0EF3F6}" srcOrd="0" destOrd="0" presId="urn:microsoft.com/office/officeart/2005/8/layout/lProcess2"/>
    <dgm:cxn modelId="{57BE4688-9123-4C8B-9100-E6912E7D3868}" type="presParOf" srcId="{EDCA8F91-A893-4F54-A023-4B74089F5F70}" destId="{BD86047E-D6FF-4AED-9955-786DECEE12E1}" srcOrd="1" destOrd="0" presId="urn:microsoft.com/office/officeart/2005/8/layout/lProcess2"/>
    <dgm:cxn modelId="{18F7BB80-0FC2-4A6F-8DD5-96315C93848D}" type="presParOf" srcId="{EDCA8F91-A893-4F54-A023-4B74089F5F70}" destId="{50CE35D0-093F-440A-81B7-97528836F6BE}" srcOrd="2" destOrd="0" presId="urn:microsoft.com/office/officeart/2005/8/layout/lProcess2"/>
    <dgm:cxn modelId="{1508E0A5-D755-497D-B637-743EABF4FA8B}" type="presParOf" srcId="{50CE35D0-093F-440A-81B7-97528836F6BE}" destId="{C9652B31-230E-4EB2-B9C6-B550A0EB3BBA}" srcOrd="0" destOrd="0" presId="urn:microsoft.com/office/officeart/2005/8/layout/lProcess2"/>
    <dgm:cxn modelId="{086FD560-C8DF-4D64-8363-291D039B131E}" type="presParOf" srcId="{C9652B31-230E-4EB2-B9C6-B550A0EB3BBA}" destId="{933FDD61-B400-4329-BFEC-B765B053BD0E}" srcOrd="0" destOrd="0" presId="urn:microsoft.com/office/officeart/2005/8/layout/lProcess2"/>
    <dgm:cxn modelId="{9A86FCFB-A686-422D-8071-1271632D3D34}" type="presParOf" srcId="{C9652B31-230E-4EB2-B9C6-B550A0EB3BBA}" destId="{412F4D55-A44A-4E48-A2E1-702A4E208FF1}" srcOrd="1" destOrd="0" presId="urn:microsoft.com/office/officeart/2005/8/layout/lProcess2"/>
    <dgm:cxn modelId="{B19ED8F8-C395-41B5-B133-5DEB99E576E0}" type="presParOf" srcId="{C9652B31-230E-4EB2-B9C6-B550A0EB3BBA}" destId="{8EFE45FD-7177-4B5F-B4C3-D93589C02C99}" srcOrd="2" destOrd="0" presId="urn:microsoft.com/office/officeart/2005/8/layout/lProcess2"/>
    <dgm:cxn modelId="{AB16C4C0-E24D-4F8F-A18A-6CEEB53ACC21}" type="presParOf" srcId="{C771E9D9-B553-4964-9994-F3410F754BF9}" destId="{FDEA80C5-5241-4979-9051-6BA0A7080EB5}" srcOrd="1" destOrd="0" presId="urn:microsoft.com/office/officeart/2005/8/layout/lProcess2"/>
    <dgm:cxn modelId="{5A4A43AF-7CB0-4291-A372-0D9692DE1C64}" type="presParOf" srcId="{C771E9D9-B553-4964-9994-F3410F754BF9}" destId="{1B8C5D34-0D23-468D-84A0-9082E946D886}" srcOrd="2" destOrd="0" presId="urn:microsoft.com/office/officeart/2005/8/layout/lProcess2"/>
    <dgm:cxn modelId="{B98AFB2B-70B0-46A5-B20A-67533D10BE79}" type="presParOf" srcId="{1B8C5D34-0D23-468D-84A0-9082E946D886}" destId="{149656C6-865E-4D8E-A241-BEF354AC5BD9}" srcOrd="0" destOrd="0" presId="urn:microsoft.com/office/officeart/2005/8/layout/lProcess2"/>
    <dgm:cxn modelId="{A38942AB-D0FE-4036-A24B-FAFFBFA07BE9}" type="presParOf" srcId="{1B8C5D34-0D23-468D-84A0-9082E946D886}" destId="{073FF4B1-5F11-4330-8129-757264D5BC39}" srcOrd="1" destOrd="0" presId="urn:microsoft.com/office/officeart/2005/8/layout/lProcess2"/>
    <dgm:cxn modelId="{9AE501A5-656B-44E1-B06F-AA83677C12CD}" type="presParOf" srcId="{1B8C5D34-0D23-468D-84A0-9082E946D886}" destId="{BE645929-F671-4FAC-B6E2-8FC40C949164}" srcOrd="2" destOrd="0" presId="urn:microsoft.com/office/officeart/2005/8/layout/lProcess2"/>
    <dgm:cxn modelId="{03F209BB-9F3E-4163-AEC5-090507C586A6}" type="presParOf" srcId="{BE645929-F671-4FAC-B6E2-8FC40C949164}" destId="{B68D7D96-A52B-4D10-A91B-B7960712AEDB}" srcOrd="0" destOrd="0" presId="urn:microsoft.com/office/officeart/2005/8/layout/lProcess2"/>
    <dgm:cxn modelId="{EF0566D9-C3E7-46EC-A1EB-E5BF2F513404}" type="presParOf" srcId="{B68D7D96-A52B-4D10-A91B-B7960712AEDB}" destId="{4FE151AD-A89E-4E1E-98C5-FE7B477DBB5D}" srcOrd="0" destOrd="0" presId="urn:microsoft.com/office/officeart/2005/8/layout/lProcess2"/>
    <dgm:cxn modelId="{9FDFD00E-EDD6-4939-A346-8935B5A4AB35}" type="presParOf" srcId="{B68D7D96-A52B-4D10-A91B-B7960712AEDB}" destId="{01C2F324-22E4-4A3E-B2A1-F81C65B98A31}" srcOrd="1" destOrd="0" presId="urn:microsoft.com/office/officeart/2005/8/layout/lProcess2"/>
    <dgm:cxn modelId="{151F91E6-58DC-4D6D-9222-656F72C03F12}" type="presParOf" srcId="{B68D7D96-A52B-4D10-A91B-B7960712AEDB}" destId="{884BE8DB-8C79-4DF9-B317-D6850400F91A}" srcOrd="2" destOrd="0" presId="urn:microsoft.com/office/officeart/2005/8/layout/lProcess2"/>
    <dgm:cxn modelId="{88E22B4B-3777-4B5B-8A04-279DCB409907}" type="presParOf" srcId="{C771E9D9-B553-4964-9994-F3410F754BF9}" destId="{2745A2FE-9B84-4E6C-8870-B165835F180C}" srcOrd="3" destOrd="0" presId="urn:microsoft.com/office/officeart/2005/8/layout/lProcess2"/>
    <dgm:cxn modelId="{CD590229-3EF2-4C36-8CD4-FBAB02ED47A5}" type="presParOf" srcId="{C771E9D9-B553-4964-9994-F3410F754BF9}" destId="{90140654-EA15-48D6-981E-5BA30B67C912}" srcOrd="4" destOrd="0" presId="urn:microsoft.com/office/officeart/2005/8/layout/lProcess2"/>
    <dgm:cxn modelId="{36BDD3A1-AABD-48DB-82F5-0AC0DB18DA01}" type="presParOf" srcId="{90140654-EA15-48D6-981E-5BA30B67C912}" destId="{586F4365-A3F8-43EF-9900-93DBA81F5681}" srcOrd="0" destOrd="0" presId="urn:microsoft.com/office/officeart/2005/8/layout/lProcess2"/>
    <dgm:cxn modelId="{7E0755CA-5F7F-4FB6-8E0A-7DAEE697BFF6}" type="presParOf" srcId="{90140654-EA15-48D6-981E-5BA30B67C912}" destId="{DD98C016-FE36-4364-AB07-9FCA3627EE2A}" srcOrd="1" destOrd="0" presId="urn:microsoft.com/office/officeart/2005/8/layout/lProcess2"/>
    <dgm:cxn modelId="{2E34CD52-FAFC-4B08-A2E4-894EA2680AC8}" type="presParOf" srcId="{90140654-EA15-48D6-981E-5BA30B67C912}" destId="{E813F5B2-611E-4FF4-AA5D-F97DC003B588}" srcOrd="2" destOrd="0" presId="urn:microsoft.com/office/officeart/2005/8/layout/lProcess2"/>
    <dgm:cxn modelId="{01892445-6310-47E2-9BC5-B6A284E1174D}" type="presParOf" srcId="{E813F5B2-611E-4FF4-AA5D-F97DC003B588}" destId="{56CD34F0-1085-48D8-A619-875196407392}" srcOrd="0" destOrd="0" presId="urn:microsoft.com/office/officeart/2005/8/layout/lProcess2"/>
    <dgm:cxn modelId="{CAB23C57-15EB-4B1C-AE58-1915771B65E9}" type="presParOf" srcId="{56CD34F0-1085-48D8-A619-875196407392}" destId="{253EC941-1AFA-4F50-98FE-3016580CA843}" srcOrd="0" destOrd="0" presId="urn:microsoft.com/office/officeart/2005/8/layout/lProcess2"/>
    <dgm:cxn modelId="{DE6A748D-8F9A-4F18-9A14-197F9C98910F}" type="presParOf" srcId="{56CD34F0-1085-48D8-A619-875196407392}" destId="{F2BAD565-82F0-4DE7-AEB0-B4B582F8D8AB}" srcOrd="1" destOrd="0" presId="urn:microsoft.com/office/officeart/2005/8/layout/lProcess2"/>
    <dgm:cxn modelId="{40034211-CFE5-45F1-ACDC-4E2AF8CD4DB3}" type="presParOf" srcId="{56CD34F0-1085-48D8-A619-875196407392}" destId="{3A35D549-266E-49E4-98EC-946AD8337123}"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942156C-1671-4D78-950C-0A2C43EB03A8}" type="doc">
      <dgm:prSet loTypeId="urn:microsoft.com/office/officeart/2005/8/layout/vList6" loCatId="process" qsTypeId="urn:microsoft.com/office/officeart/2005/8/quickstyle/3d2#6" qsCatId="3D" csTypeId="urn:microsoft.com/office/officeart/2005/8/colors/accent2_2" csCatId="accent2" phldr="1"/>
      <dgm:spPr/>
      <dgm:t>
        <a:bodyPr/>
        <a:lstStyle/>
        <a:p>
          <a:endParaRPr lang="el-GR"/>
        </a:p>
      </dgm:t>
    </dgm:pt>
    <dgm:pt modelId="{BF903829-1095-49DB-AF64-1D194BD4880C}">
      <dgm:prSet custT="1">
        <dgm:style>
          <a:lnRef idx="1">
            <a:schemeClr val="accent2"/>
          </a:lnRef>
          <a:fillRef idx="3">
            <a:schemeClr val="accent2"/>
          </a:fillRef>
          <a:effectRef idx="2">
            <a:schemeClr val="accent2"/>
          </a:effectRef>
          <a:fontRef idx="minor">
            <a:schemeClr val="lt1"/>
          </a:fontRef>
        </dgm:style>
      </dgm:prSet>
      <dgm:spPr>
        <a:blipFill dpi="0" rotWithShape="0">
          <a:blip xmlns:r="http://schemas.openxmlformats.org/officeDocument/2006/relationships" r:embed="rId1">
            <a:alphaModFix amt="64000"/>
          </a:blip>
          <a:srcRect/>
          <a:stretch>
            <a:fillRect/>
          </a:stretch>
        </a:blipFill>
      </dgm:spPr>
      <dgm:t>
        <a:bodyPr anchor="b"/>
        <a:lstStyle/>
        <a:p>
          <a:pPr algn="ctr" rtl="0"/>
          <a:r>
            <a:rPr lang="el-GR" sz="2800" b="1" kern="1200" dirty="0" smtClean="0">
              <a:solidFill>
                <a:srgbClr val="FFFF00"/>
              </a:solidFill>
              <a:effectLst>
                <a:glow rad="139700">
                  <a:srgbClr val="FF0000">
                    <a:alpha val="40000"/>
                  </a:srgbClr>
                </a:glow>
              </a:effectLst>
              <a:latin typeface="Arial" charset="0"/>
              <a:ea typeface="+mn-ea"/>
              <a:cs typeface="Arial" charset="0"/>
            </a:rPr>
            <a:t>είναι η  συστηματική διαδικασία συλλογής και καταγραφής ποικίλων στοιχείων, το οποίο δείχνει…</a:t>
          </a:r>
        </a:p>
        <a:p>
          <a:pPr algn="ctr" rtl="0" eaLnBrk="1" fontAlgn="base" hangingPunct="1">
            <a:lnSpc>
              <a:spcPct val="150000"/>
            </a:lnSpc>
            <a:spcBef>
              <a:spcPct val="0"/>
            </a:spcBef>
            <a:spcAft>
              <a:spcPct val="0"/>
            </a:spcAft>
            <a:defRPr/>
          </a:pPr>
          <a:endParaRPr lang="el-GR" sz="2000" b="1" kern="1200" dirty="0">
            <a:solidFill>
              <a:srgbClr val="FFFF00"/>
            </a:solidFill>
            <a:effectLst>
              <a:glow rad="139700">
                <a:srgbClr val="FF0000">
                  <a:alpha val="40000"/>
                </a:srgbClr>
              </a:glow>
            </a:effectLst>
            <a:latin typeface="Arial" charset="0"/>
            <a:ea typeface="+mn-ea"/>
            <a:cs typeface="Arial" charset="0"/>
          </a:endParaRPr>
        </a:p>
      </dgm:t>
    </dgm:pt>
    <dgm:pt modelId="{3A19F3F5-9DF3-4E1A-980C-1F7C59A5C4ED}" type="parTrans" cxnId="{A376C100-E93B-442C-AE17-4A6CC2635D0E}">
      <dgm:prSet/>
      <dgm:spPr/>
      <dgm:t>
        <a:bodyPr/>
        <a:lstStyle/>
        <a:p>
          <a:endParaRPr lang="el-GR"/>
        </a:p>
      </dgm:t>
    </dgm:pt>
    <dgm:pt modelId="{92FCA1C5-A86C-434E-AEBF-15308DA8DDE7}" type="sibTrans" cxnId="{A376C100-E93B-442C-AE17-4A6CC2635D0E}">
      <dgm:prSet/>
      <dgm:spPr/>
      <dgm:t>
        <a:bodyPr/>
        <a:lstStyle/>
        <a:p>
          <a:endParaRPr lang="el-GR"/>
        </a:p>
      </dgm:t>
    </dgm:pt>
    <dgm:pt modelId="{A5E95D60-3E9C-438B-A16D-3AAE61AC5AC2}">
      <dgm:prSet custT="1"/>
      <dgm:spPr>
        <a:blipFill dpi="0" rotWithShape="0">
          <a:blip xmlns:r="http://schemas.openxmlformats.org/officeDocument/2006/relationships" r:embed="rId2">
            <a:alphaModFix amt="47000"/>
          </a:blip>
          <a:srcRect/>
          <a:stretch>
            <a:fillRect/>
          </a:stretch>
        </a:blipFill>
      </dgm:spPr>
      <dgm:t>
        <a:bodyPr anchor="ctr"/>
        <a:lstStyle/>
        <a:p>
          <a:pPr algn="l" rtl="0" eaLnBrk="1" fontAlgn="base" hangingPunct="1">
            <a:lnSpc>
              <a:spcPct val="150000"/>
            </a:lnSpc>
            <a:spcBef>
              <a:spcPct val="0"/>
            </a:spcBef>
            <a:spcAft>
              <a:spcPct val="0"/>
            </a:spcAft>
            <a:defRPr/>
          </a:pPr>
          <a:endParaRPr lang="el-GR" sz="2400" b="1" kern="1200" dirty="0">
            <a:solidFill>
              <a:srgbClr val="FFFF00"/>
            </a:solidFill>
            <a:effectLst>
              <a:glow rad="139700">
                <a:srgbClr val="FF0000">
                  <a:alpha val="40000"/>
                </a:srgbClr>
              </a:glow>
            </a:effectLst>
            <a:latin typeface="Arial" charset="0"/>
            <a:ea typeface="+mn-ea"/>
            <a:cs typeface="Arial" charset="0"/>
          </a:endParaRPr>
        </a:p>
      </dgm:t>
    </dgm:pt>
    <dgm:pt modelId="{6CF382B1-5E4A-4A7E-9FA9-DB36BDCA0D5E}" type="parTrans" cxnId="{3F9BF9BC-697F-40E3-9B2A-103DE8E24126}">
      <dgm:prSet/>
      <dgm:spPr/>
      <dgm:t>
        <a:bodyPr/>
        <a:lstStyle/>
        <a:p>
          <a:endParaRPr lang="en-US"/>
        </a:p>
      </dgm:t>
    </dgm:pt>
    <dgm:pt modelId="{D1982543-4BFB-43CA-83A2-AA4AF5F127C6}" type="sibTrans" cxnId="{3F9BF9BC-697F-40E3-9B2A-103DE8E24126}">
      <dgm:prSet/>
      <dgm:spPr/>
      <dgm:t>
        <a:bodyPr/>
        <a:lstStyle/>
        <a:p>
          <a:endParaRPr lang="en-US"/>
        </a:p>
      </dgm:t>
    </dgm:pt>
    <dgm:pt modelId="{225C26A2-3D23-4181-80C0-DF7305C1DB9C}">
      <dgm:prSet custT="1"/>
      <dgm:spPr/>
      <dgm:t>
        <a:bodyPr anchor="ctr"/>
        <a:lstStyle/>
        <a:p>
          <a:pPr algn="l" rtl="0" eaLnBrk="1" fontAlgn="base" hangingPunct="1">
            <a:lnSpc>
              <a:spcPct val="150000"/>
            </a:lnSpc>
            <a:spcBef>
              <a:spcPct val="0"/>
            </a:spcBef>
            <a:spcAft>
              <a:spcPct val="0"/>
            </a:spcAft>
            <a:defRPr/>
          </a:pPr>
          <a:r>
            <a:rPr lang="el-GR" sz="2800" b="1" kern="1200" dirty="0" smtClean="0">
              <a:solidFill>
                <a:srgbClr val="FFFF00"/>
              </a:solidFill>
              <a:effectLst>
                <a:glow rad="139700">
                  <a:srgbClr val="FF0000">
                    <a:alpha val="40000"/>
                  </a:srgbClr>
                </a:glow>
              </a:effectLst>
              <a:latin typeface="Arial" charset="0"/>
              <a:ea typeface="+mn-ea"/>
              <a:cs typeface="Arial" charset="0"/>
            </a:rPr>
            <a:t>…την πρόοδο ενός εκπαιδευόμενου μέσα σ’ ένα πλαίσιο διδασκαλίας - μάθησης </a:t>
          </a:r>
          <a:endParaRPr lang="el-GR" sz="2800" b="1" kern="1200" dirty="0">
            <a:solidFill>
              <a:srgbClr val="FFFF00"/>
            </a:solidFill>
            <a:effectLst>
              <a:glow rad="139700">
                <a:srgbClr val="FF0000">
                  <a:alpha val="40000"/>
                </a:srgbClr>
              </a:glow>
            </a:effectLst>
            <a:latin typeface="Arial" charset="0"/>
            <a:ea typeface="+mn-ea"/>
            <a:cs typeface="Arial" charset="0"/>
          </a:endParaRPr>
        </a:p>
      </dgm:t>
    </dgm:pt>
    <dgm:pt modelId="{9EE81B1C-FDC8-44CF-921B-60509AAB1311}" type="sibTrans" cxnId="{FE901A00-8501-42A6-8834-FE463FDEE93D}">
      <dgm:prSet/>
      <dgm:spPr/>
      <dgm:t>
        <a:bodyPr/>
        <a:lstStyle/>
        <a:p>
          <a:endParaRPr lang="en-US"/>
        </a:p>
      </dgm:t>
    </dgm:pt>
    <dgm:pt modelId="{966B8D52-76D6-4DDD-9DD1-80352094F6C1}" type="parTrans" cxnId="{FE901A00-8501-42A6-8834-FE463FDEE93D}">
      <dgm:prSet/>
      <dgm:spPr/>
      <dgm:t>
        <a:bodyPr/>
        <a:lstStyle/>
        <a:p>
          <a:endParaRPr lang="en-US"/>
        </a:p>
      </dgm:t>
    </dgm:pt>
    <dgm:pt modelId="{C6D5F373-C079-4BAF-A03C-E2F0E7C0E197}">
      <dgm:prSet custT="1"/>
      <dgm:spPr/>
      <dgm:t>
        <a:bodyPr anchor="ctr"/>
        <a:lstStyle/>
        <a:p>
          <a:pPr algn="l"/>
          <a:endParaRPr lang="el-GR" sz="2800" b="1" kern="1200" dirty="0" smtClean="0">
            <a:solidFill>
              <a:srgbClr val="FFFF00"/>
            </a:solidFill>
            <a:effectLst>
              <a:glow rad="139700">
                <a:srgbClr val="FF0000">
                  <a:alpha val="40000"/>
                </a:srgbClr>
              </a:glow>
            </a:effectLst>
            <a:latin typeface="Arial" charset="0"/>
            <a:ea typeface="+mn-ea"/>
            <a:cs typeface="Arial" charset="0"/>
          </a:endParaRPr>
        </a:p>
      </dgm:t>
    </dgm:pt>
    <dgm:pt modelId="{6F0A4F32-3BA7-4C8B-A542-8A7A81956C84}" type="parTrans" cxnId="{AC66D65B-8898-4BFD-85A7-138633C9F24D}">
      <dgm:prSet/>
      <dgm:spPr/>
      <dgm:t>
        <a:bodyPr/>
        <a:lstStyle/>
        <a:p>
          <a:endParaRPr lang="el-GR"/>
        </a:p>
      </dgm:t>
    </dgm:pt>
    <dgm:pt modelId="{46CC0211-452F-425E-8C7C-F3C8A7C7D286}" type="sibTrans" cxnId="{AC66D65B-8898-4BFD-85A7-138633C9F24D}">
      <dgm:prSet/>
      <dgm:spPr/>
      <dgm:t>
        <a:bodyPr/>
        <a:lstStyle/>
        <a:p>
          <a:endParaRPr lang="el-GR"/>
        </a:p>
      </dgm:t>
    </dgm:pt>
    <dgm:pt modelId="{3E3993E3-9FBD-4CBC-9867-E4A739826876}" type="pres">
      <dgm:prSet presAssocID="{3942156C-1671-4D78-950C-0A2C43EB03A8}" presName="Name0" presStyleCnt="0">
        <dgm:presLayoutVars>
          <dgm:dir/>
          <dgm:animLvl val="lvl"/>
          <dgm:resizeHandles/>
        </dgm:presLayoutVars>
      </dgm:prSet>
      <dgm:spPr/>
      <dgm:t>
        <a:bodyPr/>
        <a:lstStyle/>
        <a:p>
          <a:endParaRPr lang="el-GR"/>
        </a:p>
      </dgm:t>
    </dgm:pt>
    <dgm:pt modelId="{F310F3D5-51CC-4830-873A-769ED6469E29}" type="pres">
      <dgm:prSet presAssocID="{BF903829-1095-49DB-AF64-1D194BD4880C}" presName="linNode" presStyleCnt="0"/>
      <dgm:spPr/>
      <dgm:t>
        <a:bodyPr/>
        <a:lstStyle/>
        <a:p>
          <a:endParaRPr lang="ru-RU"/>
        </a:p>
      </dgm:t>
    </dgm:pt>
    <dgm:pt modelId="{453C619B-F21E-43DC-B9ED-0BBDFF60C57F}" type="pres">
      <dgm:prSet presAssocID="{BF903829-1095-49DB-AF64-1D194BD4880C}" presName="parentShp" presStyleLbl="node1" presStyleIdx="0" presStyleCnt="1" custScaleX="180813" custScaleY="178627" custLinFactNeighborX="13534" custLinFactNeighborY="-408">
        <dgm:presLayoutVars>
          <dgm:bulletEnabled val="1"/>
        </dgm:presLayoutVars>
      </dgm:prSet>
      <dgm:spPr>
        <a:prstGeom prst="rightArrowCallout">
          <a:avLst/>
        </a:prstGeom>
      </dgm:spPr>
      <dgm:t>
        <a:bodyPr/>
        <a:lstStyle/>
        <a:p>
          <a:endParaRPr lang="el-GR"/>
        </a:p>
      </dgm:t>
    </dgm:pt>
    <dgm:pt modelId="{D333DFEA-BB59-42FD-A749-765D0EC35273}" type="pres">
      <dgm:prSet presAssocID="{BF903829-1095-49DB-AF64-1D194BD4880C}" presName="childShp" presStyleLbl="bgAccFollowNode1" presStyleIdx="0" presStyleCnt="1" custScaleX="160217" custScaleY="208758" custLinFactNeighborX="-690" custLinFactNeighborY="11713">
        <dgm:presLayoutVars>
          <dgm:bulletEnabled val="1"/>
        </dgm:presLayoutVars>
      </dgm:prSet>
      <dgm:spPr>
        <a:prstGeom prst="star6">
          <a:avLst/>
        </a:prstGeom>
      </dgm:spPr>
      <dgm:t>
        <a:bodyPr/>
        <a:lstStyle/>
        <a:p>
          <a:endParaRPr lang="el-GR"/>
        </a:p>
      </dgm:t>
    </dgm:pt>
  </dgm:ptLst>
  <dgm:cxnLst>
    <dgm:cxn modelId="{AC66D65B-8898-4BFD-85A7-138633C9F24D}" srcId="{BF903829-1095-49DB-AF64-1D194BD4880C}" destId="{C6D5F373-C079-4BAF-A03C-E2F0E7C0E197}" srcOrd="2" destOrd="0" parTransId="{6F0A4F32-3BA7-4C8B-A542-8A7A81956C84}" sibTransId="{46CC0211-452F-425E-8C7C-F3C8A7C7D286}"/>
    <dgm:cxn modelId="{D856BE5C-2036-4CE1-98D9-33F207AAE32F}" type="presOf" srcId="{A5E95D60-3E9C-438B-A16D-3AAE61AC5AC2}" destId="{D333DFEA-BB59-42FD-A749-765D0EC35273}" srcOrd="0" destOrd="0" presId="urn:microsoft.com/office/officeart/2005/8/layout/vList6"/>
    <dgm:cxn modelId="{A8C9085C-4C03-4976-B20F-30C3482E0BD4}" type="presOf" srcId="{225C26A2-3D23-4181-80C0-DF7305C1DB9C}" destId="{D333DFEA-BB59-42FD-A749-765D0EC35273}" srcOrd="0" destOrd="1" presId="urn:microsoft.com/office/officeart/2005/8/layout/vList6"/>
    <dgm:cxn modelId="{A376C100-E93B-442C-AE17-4A6CC2635D0E}" srcId="{3942156C-1671-4D78-950C-0A2C43EB03A8}" destId="{BF903829-1095-49DB-AF64-1D194BD4880C}" srcOrd="0" destOrd="0" parTransId="{3A19F3F5-9DF3-4E1A-980C-1F7C59A5C4ED}" sibTransId="{92FCA1C5-A86C-434E-AEBF-15308DA8DDE7}"/>
    <dgm:cxn modelId="{FE901A00-8501-42A6-8834-FE463FDEE93D}" srcId="{BF903829-1095-49DB-AF64-1D194BD4880C}" destId="{225C26A2-3D23-4181-80C0-DF7305C1DB9C}" srcOrd="1" destOrd="0" parTransId="{966B8D52-76D6-4DDD-9DD1-80352094F6C1}" sibTransId="{9EE81B1C-FDC8-44CF-921B-60509AAB1311}"/>
    <dgm:cxn modelId="{3F9BF9BC-697F-40E3-9B2A-103DE8E24126}" srcId="{BF903829-1095-49DB-AF64-1D194BD4880C}" destId="{A5E95D60-3E9C-438B-A16D-3AAE61AC5AC2}" srcOrd="0" destOrd="0" parTransId="{6CF382B1-5E4A-4A7E-9FA9-DB36BDCA0D5E}" sibTransId="{D1982543-4BFB-43CA-83A2-AA4AF5F127C6}"/>
    <dgm:cxn modelId="{52C25473-3F02-4E55-9109-583068EBF2B3}" type="presOf" srcId="{BF903829-1095-49DB-AF64-1D194BD4880C}" destId="{453C619B-F21E-43DC-B9ED-0BBDFF60C57F}" srcOrd="0" destOrd="0" presId="urn:microsoft.com/office/officeart/2005/8/layout/vList6"/>
    <dgm:cxn modelId="{2B049A3A-4541-4727-907D-A5F1FE3F533E}" type="presOf" srcId="{3942156C-1671-4D78-950C-0A2C43EB03A8}" destId="{3E3993E3-9FBD-4CBC-9867-E4A739826876}" srcOrd="0" destOrd="0" presId="urn:microsoft.com/office/officeart/2005/8/layout/vList6"/>
    <dgm:cxn modelId="{38790F19-E7F7-427D-A1A5-8BFE46D250FE}" type="presOf" srcId="{C6D5F373-C079-4BAF-A03C-E2F0E7C0E197}" destId="{D333DFEA-BB59-42FD-A749-765D0EC35273}" srcOrd="0" destOrd="2" presId="urn:microsoft.com/office/officeart/2005/8/layout/vList6"/>
    <dgm:cxn modelId="{1C85FAC8-3671-432E-A856-34A9B725236A}" type="presParOf" srcId="{3E3993E3-9FBD-4CBC-9867-E4A739826876}" destId="{F310F3D5-51CC-4830-873A-769ED6469E29}" srcOrd="0" destOrd="0" presId="urn:microsoft.com/office/officeart/2005/8/layout/vList6"/>
    <dgm:cxn modelId="{4565E15F-B470-4D5E-A744-6C39D09B7358}" type="presParOf" srcId="{F310F3D5-51CC-4830-873A-769ED6469E29}" destId="{453C619B-F21E-43DC-B9ED-0BBDFF60C57F}" srcOrd="0" destOrd="0" presId="urn:microsoft.com/office/officeart/2005/8/layout/vList6"/>
    <dgm:cxn modelId="{91AF7416-53CB-4420-952F-FBBFF7941401}" type="presParOf" srcId="{F310F3D5-51CC-4830-873A-769ED6469E29}" destId="{D333DFEA-BB59-42FD-A749-765D0EC35273}"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B9CF3CF2-D937-4DCC-A9F0-79041610724E}" type="doc">
      <dgm:prSet loTypeId="urn:microsoft.com/office/officeart/2005/8/layout/hList6" loCatId="list" qsTypeId="urn:microsoft.com/office/officeart/2005/8/quickstyle/3d1" qsCatId="3D" csTypeId="urn:microsoft.com/office/officeart/2005/8/colors/colorful5" csCatId="colorful" phldr="1"/>
      <dgm:spPr/>
      <dgm:t>
        <a:bodyPr/>
        <a:lstStyle/>
        <a:p>
          <a:endParaRPr lang="el-GR"/>
        </a:p>
      </dgm:t>
    </dgm:pt>
    <dgm:pt modelId="{DA99C78F-F542-45CF-8295-B47F42EF7C24}">
      <dgm:prSet phldrT="[Κείμενο]" custT="1"/>
      <dgm:spPr>
        <a:xfrm rot="16200000">
          <a:off x="-2096986" y="2096986"/>
          <a:ext cx="6306886" cy="2112914"/>
        </a:xfrm>
      </dgm:spPr>
      <dgm:t>
        <a:bodyPr/>
        <a:lstStyle/>
        <a:p>
          <a:pPr algn="l"/>
          <a:r>
            <a:rPr lang="en-US" sz="2400" b="1" smtClean="0">
              <a:latin typeface="Times New Roman" panose="02020603050405020304" pitchFamily="18" charset="0"/>
              <a:ea typeface="+mn-ea"/>
              <a:cs typeface="Times New Roman" panose="02020603050405020304" pitchFamily="18" charset="0"/>
            </a:rPr>
            <a:t>Portfolio</a:t>
          </a:r>
          <a:endParaRPr lang="el-GR" sz="2400" b="1" dirty="0">
            <a:latin typeface="Times New Roman" panose="02020603050405020304" pitchFamily="18" charset="0"/>
            <a:ea typeface="+mn-ea"/>
            <a:cs typeface="Times New Roman" panose="02020603050405020304" pitchFamily="18" charset="0"/>
          </a:endParaRPr>
        </a:p>
      </dgm:t>
    </dgm:pt>
    <dgm:pt modelId="{5554A102-392E-4AE0-B183-6EB981C4157F}" type="parTrans" cxnId="{746A0385-0BF7-4071-BF80-CB33C1188188}">
      <dgm:prSet/>
      <dgm:spPr/>
      <dgm:t>
        <a:bodyPr/>
        <a:lstStyle/>
        <a:p>
          <a:endParaRPr lang="el-GR" sz="2000" b="1">
            <a:solidFill>
              <a:schemeClr val="tx1"/>
            </a:solidFill>
          </a:endParaRPr>
        </a:p>
      </dgm:t>
    </dgm:pt>
    <dgm:pt modelId="{98171CB2-EF24-4D73-9AAF-9EFF8AE63002}" type="sibTrans" cxnId="{746A0385-0BF7-4071-BF80-CB33C1188188}">
      <dgm:prSet/>
      <dgm:spPr/>
      <dgm:t>
        <a:bodyPr/>
        <a:lstStyle/>
        <a:p>
          <a:endParaRPr lang="el-GR" sz="2000" b="1">
            <a:solidFill>
              <a:schemeClr val="tx1"/>
            </a:solidFill>
          </a:endParaRPr>
        </a:p>
      </dgm:t>
    </dgm:pt>
    <dgm:pt modelId="{7A475D5F-2433-45BE-A243-7B6AFC3415A6}">
      <dgm:prSet phldrT="[Κείμενο]" custT="1"/>
      <dgm:spPr>
        <a:xfrm rot="16200000">
          <a:off x="-2096986" y="2096986"/>
          <a:ext cx="6306886" cy="2112914"/>
        </a:xfrm>
      </dgm:spPr>
      <dgm:t>
        <a:bodyPr/>
        <a:lstStyle/>
        <a:p>
          <a:pPr algn="l"/>
          <a:r>
            <a:rPr lang="el-GR" sz="1800" b="1" dirty="0" smtClean="0">
              <a:latin typeface="Times New Roman" panose="02020603050405020304" pitchFamily="18" charset="0"/>
              <a:ea typeface="+mn-ea"/>
              <a:cs typeface="Times New Roman" panose="02020603050405020304" pitchFamily="18" charset="0"/>
            </a:rPr>
            <a:t>Στοιχεία για την πρόοδο του μαθητή.</a:t>
          </a:r>
          <a:endParaRPr lang="el-GR" sz="1800" b="1" dirty="0">
            <a:latin typeface="Times New Roman" panose="02020603050405020304" pitchFamily="18" charset="0"/>
            <a:ea typeface="+mn-ea"/>
            <a:cs typeface="Times New Roman" panose="02020603050405020304" pitchFamily="18" charset="0"/>
          </a:endParaRPr>
        </a:p>
      </dgm:t>
    </dgm:pt>
    <dgm:pt modelId="{E54D5B0E-24EB-4E37-A7EE-70941F664D60}" type="parTrans" cxnId="{29AC4577-273D-4CAD-B2C9-42C65AABA37A}">
      <dgm:prSet/>
      <dgm:spPr/>
      <dgm:t>
        <a:bodyPr/>
        <a:lstStyle/>
        <a:p>
          <a:endParaRPr lang="el-GR" sz="2000" b="1">
            <a:solidFill>
              <a:schemeClr val="tx1"/>
            </a:solidFill>
          </a:endParaRPr>
        </a:p>
      </dgm:t>
    </dgm:pt>
    <dgm:pt modelId="{8C1A9261-B6E9-4FC7-A27F-65965E28CE33}" type="sibTrans" cxnId="{29AC4577-273D-4CAD-B2C9-42C65AABA37A}">
      <dgm:prSet/>
      <dgm:spPr/>
      <dgm:t>
        <a:bodyPr/>
        <a:lstStyle/>
        <a:p>
          <a:endParaRPr lang="el-GR" sz="2000" b="1">
            <a:solidFill>
              <a:schemeClr val="tx1"/>
            </a:solidFill>
          </a:endParaRPr>
        </a:p>
      </dgm:t>
    </dgm:pt>
    <dgm:pt modelId="{0C8EFD16-0D24-4E45-AFAD-6ADB6F0C161C}">
      <dgm:prSet phldrT="[Κείμενο]" custT="1"/>
      <dgm:spPr>
        <a:xfrm rot="16200000">
          <a:off x="-2096986" y="2096986"/>
          <a:ext cx="6306886" cy="2112914"/>
        </a:xfrm>
      </dgm:spPr>
      <dgm:t>
        <a:bodyPr/>
        <a:lstStyle/>
        <a:p>
          <a:pPr algn="l"/>
          <a:r>
            <a:rPr lang="el-GR" sz="1800" b="1" dirty="0" smtClean="0">
              <a:latin typeface="Times New Roman" panose="02020603050405020304" pitchFamily="18" charset="0"/>
              <a:ea typeface="+mn-ea"/>
              <a:cs typeface="Times New Roman" panose="02020603050405020304" pitchFamily="18" charset="0"/>
            </a:rPr>
            <a:t>Τρία είδη</a:t>
          </a:r>
          <a:endParaRPr lang="el-GR" sz="1800" b="1" dirty="0">
            <a:latin typeface="Times New Roman" panose="02020603050405020304" pitchFamily="18" charset="0"/>
            <a:ea typeface="+mn-ea"/>
            <a:cs typeface="Times New Roman" panose="02020603050405020304" pitchFamily="18" charset="0"/>
          </a:endParaRPr>
        </a:p>
      </dgm:t>
    </dgm:pt>
    <dgm:pt modelId="{D7A5F9A2-D023-45FC-8A81-20F7A0436B28}" type="parTrans" cxnId="{C8334479-6969-430E-99F0-35810E31E5BD}">
      <dgm:prSet/>
      <dgm:spPr/>
      <dgm:t>
        <a:bodyPr/>
        <a:lstStyle/>
        <a:p>
          <a:endParaRPr lang="el-GR" sz="2000" b="1">
            <a:solidFill>
              <a:schemeClr val="tx1"/>
            </a:solidFill>
          </a:endParaRPr>
        </a:p>
      </dgm:t>
    </dgm:pt>
    <dgm:pt modelId="{5FCFC445-76DE-4985-A940-A246DBEB05FE}" type="sibTrans" cxnId="{C8334479-6969-430E-99F0-35810E31E5BD}">
      <dgm:prSet/>
      <dgm:spPr/>
      <dgm:t>
        <a:bodyPr/>
        <a:lstStyle/>
        <a:p>
          <a:endParaRPr lang="el-GR" sz="2000" b="1">
            <a:solidFill>
              <a:schemeClr val="tx1"/>
            </a:solidFill>
          </a:endParaRPr>
        </a:p>
      </dgm:t>
    </dgm:pt>
    <dgm:pt modelId="{E60CF53E-9DAC-4556-829F-368489775946}">
      <dgm:prSet phldrT="[Κείμενο]" custT="1"/>
      <dgm:spPr>
        <a:xfrm rot="16200000">
          <a:off x="215449" y="2040564"/>
          <a:ext cx="6306886" cy="2225758"/>
        </a:xfrm>
      </dgm:spPr>
      <dgm:t>
        <a:bodyPr/>
        <a:lstStyle/>
        <a:p>
          <a:pPr algn="l"/>
          <a:r>
            <a:rPr lang="el-GR" sz="2000" b="1" dirty="0" smtClean="0">
              <a:latin typeface="Times New Roman" panose="02020603050405020304" pitchFamily="18" charset="0"/>
              <a:ea typeface="+mn-ea"/>
              <a:cs typeface="Times New Roman" panose="02020603050405020304" pitchFamily="18" charset="0"/>
            </a:rPr>
            <a:t>ΠΑΙΔΑΓΩΓΙΚΟ ΗΜΕΡΟΛΟΓΙΟ</a:t>
          </a:r>
          <a:endParaRPr lang="el-GR" sz="2000" b="1" dirty="0">
            <a:latin typeface="Times New Roman" panose="02020603050405020304" pitchFamily="18" charset="0"/>
            <a:ea typeface="+mn-ea"/>
            <a:cs typeface="Times New Roman" panose="02020603050405020304" pitchFamily="18" charset="0"/>
          </a:endParaRPr>
        </a:p>
      </dgm:t>
    </dgm:pt>
    <dgm:pt modelId="{9CD8DB1A-7658-4D16-828B-1E81F86D0861}" type="parTrans" cxnId="{E8A11B6E-5DD1-42A5-8774-8DE8D66C8991}">
      <dgm:prSet/>
      <dgm:spPr/>
      <dgm:t>
        <a:bodyPr/>
        <a:lstStyle/>
        <a:p>
          <a:endParaRPr lang="el-GR" sz="2000" b="1">
            <a:solidFill>
              <a:schemeClr val="tx1"/>
            </a:solidFill>
          </a:endParaRPr>
        </a:p>
      </dgm:t>
    </dgm:pt>
    <dgm:pt modelId="{D69590BF-865F-494E-BB53-57875EAF6BBC}" type="sibTrans" cxnId="{E8A11B6E-5DD1-42A5-8774-8DE8D66C8991}">
      <dgm:prSet/>
      <dgm:spPr/>
      <dgm:t>
        <a:bodyPr/>
        <a:lstStyle/>
        <a:p>
          <a:endParaRPr lang="el-GR" sz="2000" b="1">
            <a:solidFill>
              <a:schemeClr val="tx1"/>
            </a:solidFill>
          </a:endParaRPr>
        </a:p>
      </dgm:t>
    </dgm:pt>
    <dgm:pt modelId="{F8650D19-1578-4D3B-ADB9-730EE13598C1}">
      <dgm:prSet phldrT="[Κείμενο]" custT="1"/>
      <dgm:spPr>
        <a:xfrm rot="16200000">
          <a:off x="215449" y="2040564"/>
          <a:ext cx="6306886" cy="2225758"/>
        </a:xfrm>
      </dgm:spPr>
      <dgm:t>
        <a:bodyPr/>
        <a:lstStyle/>
        <a:p>
          <a:pPr algn="l"/>
          <a:r>
            <a:rPr lang="el-GR" sz="1800" b="1" dirty="0" smtClean="0">
              <a:latin typeface="Times New Roman" panose="02020603050405020304" pitchFamily="18" charset="0"/>
              <a:ea typeface="+mn-ea"/>
              <a:cs typeface="Times New Roman" panose="02020603050405020304" pitchFamily="18" charset="0"/>
            </a:rPr>
            <a:t>Καταγραφή και ανάλυση των καθημερινών σχολικών δραστηριοτήτων.</a:t>
          </a:r>
          <a:endParaRPr lang="el-GR" sz="1800" b="1" dirty="0">
            <a:latin typeface="Times New Roman" panose="02020603050405020304" pitchFamily="18" charset="0"/>
            <a:ea typeface="+mn-ea"/>
            <a:cs typeface="Times New Roman" panose="02020603050405020304" pitchFamily="18" charset="0"/>
          </a:endParaRPr>
        </a:p>
      </dgm:t>
    </dgm:pt>
    <dgm:pt modelId="{925D4ED9-52EE-420B-A85F-464ACA2A1C67}" type="parTrans" cxnId="{1DBDD00C-11B8-4B18-B672-9A8784C35E10}">
      <dgm:prSet/>
      <dgm:spPr/>
      <dgm:t>
        <a:bodyPr/>
        <a:lstStyle/>
        <a:p>
          <a:endParaRPr lang="el-GR" sz="2000" b="1">
            <a:solidFill>
              <a:schemeClr val="tx1"/>
            </a:solidFill>
          </a:endParaRPr>
        </a:p>
      </dgm:t>
    </dgm:pt>
    <dgm:pt modelId="{D5FEC338-127F-421A-ADF2-E51F91FEAF1D}" type="sibTrans" cxnId="{1DBDD00C-11B8-4B18-B672-9A8784C35E10}">
      <dgm:prSet/>
      <dgm:spPr/>
      <dgm:t>
        <a:bodyPr/>
        <a:lstStyle/>
        <a:p>
          <a:endParaRPr lang="el-GR" sz="2000" b="1">
            <a:solidFill>
              <a:schemeClr val="tx1"/>
            </a:solidFill>
          </a:endParaRPr>
        </a:p>
      </dgm:t>
    </dgm:pt>
    <dgm:pt modelId="{BCAAFD52-E4AD-4D8D-B71F-C23F98555201}">
      <dgm:prSet phldrT="[Κείμενο]" custT="1"/>
      <dgm:spPr>
        <a:xfrm rot="16200000">
          <a:off x="-2096986" y="2096986"/>
          <a:ext cx="6306886" cy="2112914"/>
        </a:xfrm>
      </dgm:spPr>
      <dgm:t>
        <a:bodyPr/>
        <a:lstStyle/>
        <a:p>
          <a:pPr algn="l"/>
          <a:r>
            <a:rPr lang="en-US" sz="1800" b="1" dirty="0" smtClean="0">
              <a:latin typeface="Times New Roman" panose="02020603050405020304" pitchFamily="18" charset="0"/>
              <a:ea typeface="+mn-ea"/>
              <a:cs typeface="Times New Roman" panose="02020603050405020304" pitchFamily="18" charset="0"/>
            </a:rPr>
            <a:t>a</a:t>
          </a:r>
          <a:r>
            <a:rPr lang="el-GR" sz="1800" b="1" dirty="0" smtClean="0">
              <a:latin typeface="Times New Roman" panose="02020603050405020304" pitchFamily="18" charset="0"/>
              <a:ea typeface="+mn-ea"/>
              <a:cs typeface="Times New Roman" panose="02020603050405020304" pitchFamily="18" charset="0"/>
            </a:rPr>
            <a:t>)Ανάπτυξης(</a:t>
          </a:r>
          <a:r>
            <a:rPr lang="en-US" sz="1800" b="1" dirty="0" smtClean="0">
              <a:latin typeface="Times New Roman" panose="02020603050405020304" pitchFamily="18" charset="0"/>
              <a:ea typeface="+mn-ea"/>
              <a:cs typeface="Times New Roman" panose="02020603050405020304" pitchFamily="18" charset="0"/>
            </a:rPr>
            <a:t>Development</a:t>
          </a:r>
          <a:r>
            <a:rPr lang="el-GR" sz="1800" b="1" dirty="0" smtClean="0">
              <a:latin typeface="Times New Roman" panose="02020603050405020304" pitchFamily="18" charset="0"/>
              <a:ea typeface="+mn-ea"/>
              <a:cs typeface="Times New Roman" panose="02020603050405020304" pitchFamily="18" charset="0"/>
            </a:rPr>
            <a:t>)</a:t>
          </a:r>
          <a:endParaRPr lang="el-GR" sz="1800" b="1" dirty="0">
            <a:latin typeface="Times New Roman" panose="02020603050405020304" pitchFamily="18" charset="0"/>
            <a:ea typeface="+mn-ea"/>
            <a:cs typeface="Times New Roman" panose="02020603050405020304" pitchFamily="18" charset="0"/>
          </a:endParaRPr>
        </a:p>
      </dgm:t>
    </dgm:pt>
    <dgm:pt modelId="{6889063E-74ED-447C-AE6A-EB8DC755685A}" type="parTrans" cxnId="{48597D36-EF85-4DC9-BAC4-E706BFB6DB19}">
      <dgm:prSet/>
      <dgm:spPr/>
      <dgm:t>
        <a:bodyPr/>
        <a:lstStyle/>
        <a:p>
          <a:endParaRPr lang="el-GR" sz="2000" b="1">
            <a:solidFill>
              <a:schemeClr val="tx1"/>
            </a:solidFill>
          </a:endParaRPr>
        </a:p>
      </dgm:t>
    </dgm:pt>
    <dgm:pt modelId="{12A728C1-F86F-4A96-A9A2-3D2EFB160048}" type="sibTrans" cxnId="{48597D36-EF85-4DC9-BAC4-E706BFB6DB19}">
      <dgm:prSet/>
      <dgm:spPr/>
      <dgm:t>
        <a:bodyPr/>
        <a:lstStyle/>
        <a:p>
          <a:endParaRPr lang="el-GR" sz="2000" b="1">
            <a:solidFill>
              <a:schemeClr val="tx1"/>
            </a:solidFill>
          </a:endParaRPr>
        </a:p>
      </dgm:t>
    </dgm:pt>
    <dgm:pt modelId="{BB6DFFF9-299F-43BF-B95D-3A05599F55AA}">
      <dgm:prSet phldrT="[Κείμενο]" custT="1"/>
      <dgm:spPr>
        <a:xfrm rot="16200000">
          <a:off x="-2096986" y="2096986"/>
          <a:ext cx="6306886" cy="2112914"/>
        </a:xfrm>
      </dgm:spPr>
      <dgm:t>
        <a:bodyPr/>
        <a:lstStyle/>
        <a:p>
          <a:pPr algn="l"/>
          <a:r>
            <a:rPr lang="en-US" sz="1800" b="1" dirty="0" smtClean="0">
              <a:latin typeface="Times New Roman" panose="02020603050405020304" pitchFamily="18" charset="0"/>
              <a:ea typeface="+mn-ea"/>
              <a:cs typeface="Times New Roman" panose="02020603050405020304" pitchFamily="18" charset="0"/>
            </a:rPr>
            <a:t>b) </a:t>
          </a:r>
          <a:r>
            <a:rPr lang="el-GR" sz="1800" b="1" dirty="0" smtClean="0">
              <a:latin typeface="Times New Roman" panose="02020603050405020304" pitchFamily="18" charset="0"/>
              <a:ea typeface="+mn-ea"/>
              <a:cs typeface="Times New Roman" panose="02020603050405020304" pitchFamily="18" charset="0"/>
            </a:rPr>
            <a:t>Επίδειξης (</a:t>
          </a:r>
          <a:r>
            <a:rPr lang="en-US" sz="1800" b="1" dirty="0" smtClean="0">
              <a:latin typeface="Times New Roman" panose="02020603050405020304" pitchFamily="18" charset="0"/>
              <a:ea typeface="+mn-ea"/>
              <a:cs typeface="Times New Roman" panose="02020603050405020304" pitchFamily="18" charset="0"/>
            </a:rPr>
            <a:t>Showcase</a:t>
          </a:r>
          <a:r>
            <a:rPr lang="el-GR" sz="1800" b="1" dirty="0" smtClean="0">
              <a:latin typeface="Times New Roman" panose="02020603050405020304" pitchFamily="18" charset="0"/>
              <a:ea typeface="+mn-ea"/>
              <a:cs typeface="Times New Roman" panose="02020603050405020304" pitchFamily="18" charset="0"/>
            </a:rPr>
            <a:t>)</a:t>
          </a:r>
          <a:endParaRPr lang="el-GR" sz="1800" b="1" dirty="0">
            <a:latin typeface="Times New Roman" panose="02020603050405020304" pitchFamily="18" charset="0"/>
            <a:ea typeface="+mn-ea"/>
            <a:cs typeface="Times New Roman" panose="02020603050405020304" pitchFamily="18" charset="0"/>
          </a:endParaRPr>
        </a:p>
      </dgm:t>
    </dgm:pt>
    <dgm:pt modelId="{17CAA35E-254A-4520-A237-EA4D50306602}" type="parTrans" cxnId="{D2282F27-4550-4061-8999-054F454AEE07}">
      <dgm:prSet/>
      <dgm:spPr/>
      <dgm:t>
        <a:bodyPr/>
        <a:lstStyle/>
        <a:p>
          <a:endParaRPr lang="el-GR" sz="2000" b="1">
            <a:solidFill>
              <a:schemeClr val="tx1"/>
            </a:solidFill>
          </a:endParaRPr>
        </a:p>
      </dgm:t>
    </dgm:pt>
    <dgm:pt modelId="{A5F047E7-5C2D-45A0-B586-1D6A394B7AE1}" type="sibTrans" cxnId="{D2282F27-4550-4061-8999-054F454AEE07}">
      <dgm:prSet/>
      <dgm:spPr/>
      <dgm:t>
        <a:bodyPr/>
        <a:lstStyle/>
        <a:p>
          <a:endParaRPr lang="el-GR" sz="2000" b="1">
            <a:solidFill>
              <a:schemeClr val="tx1"/>
            </a:solidFill>
          </a:endParaRPr>
        </a:p>
      </dgm:t>
    </dgm:pt>
    <dgm:pt modelId="{892789A8-2DE5-412A-9B04-7BCA90C11F39}">
      <dgm:prSet phldrT="[Κείμενο]" custT="1"/>
      <dgm:spPr>
        <a:xfrm rot="16200000">
          <a:off x="-2096986" y="2096986"/>
          <a:ext cx="6306886" cy="2112914"/>
        </a:xfrm>
      </dgm:spPr>
      <dgm:t>
        <a:bodyPr/>
        <a:lstStyle/>
        <a:p>
          <a:pPr algn="l"/>
          <a:endParaRPr lang="el-GR" sz="1600" b="1" dirty="0">
            <a:solidFill>
              <a:srgbClr val="FFFFFF"/>
            </a:solidFill>
            <a:latin typeface="Times New Roman" panose="02020603050405020304" pitchFamily="18" charset="0"/>
            <a:ea typeface="+mn-ea"/>
            <a:cs typeface="Times New Roman" panose="02020603050405020304" pitchFamily="18" charset="0"/>
          </a:endParaRPr>
        </a:p>
      </dgm:t>
    </dgm:pt>
    <dgm:pt modelId="{64B24352-4990-4BE0-B09C-5B218BA66C14}" type="parTrans" cxnId="{7EBAE616-9F74-46D6-8CA7-AE37876D65D3}">
      <dgm:prSet/>
      <dgm:spPr/>
      <dgm:t>
        <a:bodyPr/>
        <a:lstStyle/>
        <a:p>
          <a:endParaRPr lang="el-GR" sz="2000" b="1">
            <a:solidFill>
              <a:schemeClr val="tx1"/>
            </a:solidFill>
          </a:endParaRPr>
        </a:p>
      </dgm:t>
    </dgm:pt>
    <dgm:pt modelId="{0F139D33-C113-4F9C-BC10-3A5A76B39DB3}" type="sibTrans" cxnId="{7EBAE616-9F74-46D6-8CA7-AE37876D65D3}">
      <dgm:prSet/>
      <dgm:spPr/>
      <dgm:t>
        <a:bodyPr/>
        <a:lstStyle/>
        <a:p>
          <a:endParaRPr lang="el-GR" sz="2000" b="1">
            <a:solidFill>
              <a:schemeClr val="tx1"/>
            </a:solidFill>
          </a:endParaRPr>
        </a:p>
      </dgm:t>
    </dgm:pt>
    <dgm:pt modelId="{6CB766AF-4A7B-4529-A8F3-59D433C81322}">
      <dgm:prSet phldrT="[Κείμενο]" custT="1"/>
      <dgm:spPr>
        <a:xfrm rot="16200000">
          <a:off x="-2096986" y="2096986"/>
          <a:ext cx="6306886" cy="2112914"/>
        </a:xfrm>
      </dgm:spPr>
      <dgm:t>
        <a:bodyPr/>
        <a:lstStyle/>
        <a:p>
          <a:pPr algn="l"/>
          <a:r>
            <a:rPr lang="en-US" sz="1800" b="1" dirty="0" smtClean="0">
              <a:latin typeface="Times New Roman" panose="02020603050405020304" pitchFamily="18" charset="0"/>
              <a:ea typeface="+mn-ea"/>
              <a:cs typeface="Times New Roman" panose="02020603050405020304" pitchFamily="18" charset="0"/>
            </a:rPr>
            <a:t>c) </a:t>
          </a:r>
          <a:r>
            <a:rPr lang="el-GR" sz="1800" b="1" dirty="0" smtClean="0">
              <a:latin typeface="Times New Roman" panose="02020603050405020304" pitchFamily="18" charset="0"/>
              <a:ea typeface="+mn-ea"/>
              <a:cs typeface="Times New Roman" panose="02020603050405020304" pitchFamily="18" charset="0"/>
            </a:rPr>
            <a:t>Αξιολόγησης (</a:t>
          </a:r>
          <a:r>
            <a:rPr lang="en-US" sz="1800" b="1" dirty="0" smtClean="0">
              <a:latin typeface="Times New Roman" panose="02020603050405020304" pitchFamily="18" charset="0"/>
              <a:ea typeface="+mn-ea"/>
              <a:cs typeface="Times New Roman" panose="02020603050405020304" pitchFamily="18" charset="0"/>
            </a:rPr>
            <a:t>Assessment</a:t>
          </a:r>
          <a:r>
            <a:rPr lang="el-GR" sz="1800" b="1" dirty="0" smtClean="0">
              <a:latin typeface="Times New Roman" panose="02020603050405020304" pitchFamily="18" charset="0"/>
              <a:ea typeface="+mn-ea"/>
              <a:cs typeface="Times New Roman" panose="02020603050405020304" pitchFamily="18" charset="0"/>
            </a:rPr>
            <a:t>)</a:t>
          </a:r>
          <a:endParaRPr lang="el-GR" sz="1800" b="1" dirty="0">
            <a:latin typeface="Times New Roman" panose="02020603050405020304" pitchFamily="18" charset="0"/>
            <a:ea typeface="+mn-ea"/>
            <a:cs typeface="Times New Roman" panose="02020603050405020304" pitchFamily="18" charset="0"/>
          </a:endParaRPr>
        </a:p>
      </dgm:t>
    </dgm:pt>
    <dgm:pt modelId="{E80F8EE7-98E8-4588-88B6-51FFBFC36E7F}" type="parTrans" cxnId="{DF8A5D52-B915-4F06-A1C6-203CDD5D6723}">
      <dgm:prSet/>
      <dgm:spPr/>
      <dgm:t>
        <a:bodyPr/>
        <a:lstStyle/>
        <a:p>
          <a:endParaRPr lang="el-GR" sz="2000" b="1">
            <a:solidFill>
              <a:schemeClr val="tx1"/>
            </a:solidFill>
          </a:endParaRPr>
        </a:p>
      </dgm:t>
    </dgm:pt>
    <dgm:pt modelId="{D6C5A6F0-9393-4412-B154-BA565BD2E631}" type="sibTrans" cxnId="{DF8A5D52-B915-4F06-A1C6-203CDD5D6723}">
      <dgm:prSet/>
      <dgm:spPr/>
      <dgm:t>
        <a:bodyPr/>
        <a:lstStyle/>
        <a:p>
          <a:endParaRPr lang="el-GR" sz="2000" b="1">
            <a:solidFill>
              <a:schemeClr val="tx1"/>
            </a:solidFill>
          </a:endParaRPr>
        </a:p>
      </dgm:t>
    </dgm:pt>
    <dgm:pt modelId="{86CBF7F4-0540-401A-ADF6-E9FDFBAA5FDE}">
      <dgm:prSet phldrT="[Κείμενο]" custT="1"/>
      <dgm:spPr>
        <a:xfrm rot="16200000">
          <a:off x="215449" y="2040564"/>
          <a:ext cx="6306886" cy="2225758"/>
        </a:xfrm>
      </dgm:spPr>
      <dgm:t>
        <a:bodyPr/>
        <a:lstStyle/>
        <a:p>
          <a:pPr algn="l"/>
          <a:r>
            <a:rPr lang="el-GR" sz="1800" b="1" dirty="0" smtClean="0">
              <a:latin typeface="Times New Roman" panose="02020603050405020304" pitchFamily="18" charset="0"/>
              <a:ea typeface="+mn-ea"/>
              <a:cs typeface="Times New Roman" panose="02020603050405020304" pitchFamily="18" charset="0"/>
            </a:rPr>
            <a:t>Εκπαιδευτικός και εκπαιδευόμενος</a:t>
          </a:r>
          <a:endParaRPr lang="el-GR" sz="1800" b="1" dirty="0">
            <a:latin typeface="Times New Roman" panose="02020603050405020304" pitchFamily="18" charset="0"/>
            <a:ea typeface="+mn-ea"/>
            <a:cs typeface="Times New Roman" panose="02020603050405020304" pitchFamily="18" charset="0"/>
          </a:endParaRPr>
        </a:p>
      </dgm:t>
    </dgm:pt>
    <dgm:pt modelId="{CE48B24F-C40A-45D5-AC4E-56C4193B3298}" type="parTrans" cxnId="{C7B784F4-4B60-4445-AB4B-951651FE7493}">
      <dgm:prSet/>
      <dgm:spPr/>
      <dgm:t>
        <a:bodyPr/>
        <a:lstStyle/>
        <a:p>
          <a:endParaRPr lang="el-GR" sz="2000" b="1">
            <a:solidFill>
              <a:schemeClr val="tx1"/>
            </a:solidFill>
          </a:endParaRPr>
        </a:p>
      </dgm:t>
    </dgm:pt>
    <dgm:pt modelId="{368BDFE0-1E79-413C-B0AA-66235EC9B47D}" type="sibTrans" cxnId="{C7B784F4-4B60-4445-AB4B-951651FE7493}">
      <dgm:prSet/>
      <dgm:spPr/>
      <dgm:t>
        <a:bodyPr/>
        <a:lstStyle/>
        <a:p>
          <a:endParaRPr lang="el-GR" sz="2000" b="1">
            <a:solidFill>
              <a:schemeClr val="tx1"/>
            </a:solidFill>
          </a:endParaRPr>
        </a:p>
      </dgm:t>
    </dgm:pt>
    <dgm:pt modelId="{F13CD1CE-37CC-4FA6-97E2-AEF186E3EB5C}">
      <dgm:prSet phldrT="[Κείμενο]" custT="1"/>
      <dgm:spPr>
        <a:xfrm rot="16200000">
          <a:off x="215449" y="2040564"/>
          <a:ext cx="6306886" cy="2225758"/>
        </a:xfrm>
      </dgm:spPr>
      <dgm:t>
        <a:bodyPr/>
        <a:lstStyle/>
        <a:p>
          <a:pPr algn="r"/>
          <a:r>
            <a:rPr lang="el-GR" sz="1600" b="1" smtClean="0">
              <a:latin typeface="Times New Roman" panose="02020603050405020304" pitchFamily="18" charset="0"/>
              <a:ea typeface="+mn-ea"/>
              <a:cs typeface="Times New Roman" panose="02020603050405020304" pitchFamily="18" charset="0"/>
            </a:rPr>
            <a:t>(Σοφός, 2010)</a:t>
          </a:r>
          <a:endParaRPr lang="el-GR" sz="1600" b="1" dirty="0">
            <a:latin typeface="Times New Roman" panose="02020603050405020304" pitchFamily="18" charset="0"/>
            <a:ea typeface="+mn-ea"/>
            <a:cs typeface="Times New Roman" panose="02020603050405020304" pitchFamily="18" charset="0"/>
          </a:endParaRPr>
        </a:p>
      </dgm:t>
    </dgm:pt>
    <dgm:pt modelId="{52F57F4E-0D84-4AFF-B14B-0B518743A23E}" type="parTrans" cxnId="{3137A702-B6BB-40CA-A907-9BF0E9717D34}">
      <dgm:prSet/>
      <dgm:spPr/>
      <dgm:t>
        <a:bodyPr/>
        <a:lstStyle/>
        <a:p>
          <a:endParaRPr lang="el-GR" sz="2000" b="1">
            <a:solidFill>
              <a:schemeClr val="tx1"/>
            </a:solidFill>
          </a:endParaRPr>
        </a:p>
      </dgm:t>
    </dgm:pt>
    <dgm:pt modelId="{D7EF2024-EC88-4E7F-88E9-028C38A4BDB6}" type="sibTrans" cxnId="{3137A702-B6BB-40CA-A907-9BF0E9717D34}">
      <dgm:prSet/>
      <dgm:spPr/>
      <dgm:t>
        <a:bodyPr/>
        <a:lstStyle/>
        <a:p>
          <a:endParaRPr lang="el-GR" sz="2000" b="1">
            <a:solidFill>
              <a:schemeClr val="tx1"/>
            </a:solidFill>
          </a:endParaRPr>
        </a:p>
      </dgm:t>
    </dgm:pt>
    <dgm:pt modelId="{0978F9B8-C344-4562-A106-A0CDFB70159A}">
      <dgm:prSet phldrT="[Κείμενο]" custT="1"/>
      <dgm:spPr>
        <a:xfrm rot="16200000">
          <a:off x="215449" y="2040564"/>
          <a:ext cx="6306886" cy="2225758"/>
        </a:xfrm>
      </dgm:spPr>
      <dgm:t>
        <a:bodyPr/>
        <a:lstStyle/>
        <a:p>
          <a:pPr algn="l"/>
          <a:endParaRPr lang="el-GR" sz="1600" b="1" dirty="0">
            <a:solidFill>
              <a:srgbClr val="000000"/>
            </a:solidFill>
            <a:latin typeface="Times New Roman" panose="02020603050405020304" pitchFamily="18" charset="0"/>
            <a:ea typeface="+mn-ea"/>
            <a:cs typeface="Times New Roman" panose="02020603050405020304" pitchFamily="18" charset="0"/>
          </a:endParaRPr>
        </a:p>
      </dgm:t>
    </dgm:pt>
    <dgm:pt modelId="{579EB626-8AC1-417C-88F0-B78EFEF46DE5}" type="parTrans" cxnId="{2B05CE97-B090-4991-99F3-59420E65D05A}">
      <dgm:prSet/>
      <dgm:spPr/>
      <dgm:t>
        <a:bodyPr/>
        <a:lstStyle/>
        <a:p>
          <a:endParaRPr lang="el-GR" sz="2000" b="1">
            <a:solidFill>
              <a:schemeClr val="tx1"/>
            </a:solidFill>
          </a:endParaRPr>
        </a:p>
      </dgm:t>
    </dgm:pt>
    <dgm:pt modelId="{35D95CD2-4FC4-4AFC-B43C-95863BDA14D6}" type="sibTrans" cxnId="{2B05CE97-B090-4991-99F3-59420E65D05A}">
      <dgm:prSet/>
      <dgm:spPr/>
      <dgm:t>
        <a:bodyPr/>
        <a:lstStyle/>
        <a:p>
          <a:endParaRPr lang="el-GR" sz="2000" b="1">
            <a:solidFill>
              <a:schemeClr val="tx1"/>
            </a:solidFill>
          </a:endParaRPr>
        </a:p>
      </dgm:t>
    </dgm:pt>
    <dgm:pt modelId="{F41202ED-E6C4-4EAC-9A5F-FC9D51EF0522}">
      <dgm:prSet phldrT="[Κείμενο]" custT="1"/>
      <dgm:spPr>
        <a:xfrm rot="16200000">
          <a:off x="2484651" y="2138600"/>
          <a:ext cx="6306886" cy="2029686"/>
        </a:xfrm>
      </dgm:spPr>
      <dgm:t>
        <a:bodyPr/>
        <a:lstStyle/>
        <a:p>
          <a:pPr algn="l"/>
          <a:r>
            <a:rPr lang="el-GR" sz="1800" b="1" dirty="0" smtClean="0">
              <a:latin typeface="Times New Roman" panose="02020603050405020304" pitchFamily="18" charset="0"/>
              <a:ea typeface="+mn-ea"/>
              <a:cs typeface="Times New Roman" panose="02020603050405020304" pitchFamily="18" charset="0"/>
            </a:rPr>
            <a:t>Όχι σύγκριση με άλλους</a:t>
          </a:r>
          <a:endParaRPr lang="el-GR" sz="1800" b="1" dirty="0">
            <a:latin typeface="Times New Roman" panose="02020603050405020304" pitchFamily="18" charset="0"/>
            <a:ea typeface="+mn-ea"/>
            <a:cs typeface="Times New Roman" panose="02020603050405020304" pitchFamily="18" charset="0"/>
          </a:endParaRPr>
        </a:p>
      </dgm:t>
    </dgm:pt>
    <dgm:pt modelId="{C777659B-ECB8-4B19-8659-803D7752F2B4}">
      <dgm:prSet phldrT="[Κείμενο]" custT="1"/>
      <dgm:spPr>
        <a:xfrm rot="16200000">
          <a:off x="2484651" y="2138600"/>
          <a:ext cx="6306886" cy="2029686"/>
        </a:xfrm>
      </dgm:spPr>
      <dgm:t>
        <a:bodyPr/>
        <a:lstStyle/>
        <a:p>
          <a:pPr algn="l"/>
          <a:r>
            <a:rPr lang="el-GR" sz="1800" b="1" dirty="0" smtClean="0">
              <a:latin typeface="Times New Roman" panose="02020603050405020304" pitchFamily="18" charset="0"/>
              <a:ea typeface="+mn-ea"/>
              <a:cs typeface="Times New Roman" panose="02020603050405020304" pitchFamily="18" charset="0"/>
            </a:rPr>
            <a:t>Αξιολόγηση με κριτήρια για την επίτευξη του στόχου</a:t>
          </a:r>
          <a:endParaRPr lang="el-GR" sz="1800" b="1" dirty="0">
            <a:latin typeface="Times New Roman" panose="02020603050405020304" pitchFamily="18" charset="0"/>
            <a:ea typeface="+mn-ea"/>
            <a:cs typeface="Times New Roman" panose="02020603050405020304" pitchFamily="18" charset="0"/>
          </a:endParaRPr>
        </a:p>
      </dgm:t>
    </dgm:pt>
    <dgm:pt modelId="{A9368DD9-CA32-4889-AB19-7C09630563E8}">
      <dgm:prSet phldrT="[Κείμενο]" custT="1"/>
      <dgm:spPr>
        <a:xfrm rot="16200000">
          <a:off x="2484651" y="2138600"/>
          <a:ext cx="6306886" cy="2029686"/>
        </a:xfrm>
      </dgm:spPr>
      <dgm:t>
        <a:bodyPr/>
        <a:lstStyle/>
        <a:p>
          <a:pPr algn="l"/>
          <a:r>
            <a:rPr lang="el-GR" sz="2000" b="1" dirty="0" smtClean="0">
              <a:latin typeface="Times New Roman" panose="02020603050405020304" pitchFamily="18" charset="0"/>
              <a:ea typeface="+mn-ea"/>
              <a:cs typeface="Times New Roman" panose="02020603050405020304" pitchFamily="18" charset="0"/>
            </a:rPr>
            <a:t>ΑΥΤΌ-ΑΞΙΟΛΟΓΗΣΗ</a:t>
          </a:r>
          <a:endParaRPr lang="el-GR" sz="1400" b="1" dirty="0">
            <a:latin typeface="Times New Roman" panose="02020603050405020304" pitchFamily="18" charset="0"/>
            <a:ea typeface="+mn-ea"/>
            <a:cs typeface="Times New Roman" panose="02020603050405020304" pitchFamily="18" charset="0"/>
          </a:endParaRPr>
        </a:p>
      </dgm:t>
    </dgm:pt>
    <dgm:pt modelId="{A77C62AF-BE9F-4D7E-BFED-E162EAD2131C}" type="sibTrans" cxnId="{300D75BC-46E9-4D9A-86AD-2ACF51D7B873}">
      <dgm:prSet/>
      <dgm:spPr/>
      <dgm:t>
        <a:bodyPr/>
        <a:lstStyle/>
        <a:p>
          <a:endParaRPr lang="el-GR" sz="2000" b="1">
            <a:solidFill>
              <a:schemeClr val="tx1"/>
            </a:solidFill>
          </a:endParaRPr>
        </a:p>
      </dgm:t>
    </dgm:pt>
    <dgm:pt modelId="{302CDC1D-1E79-4D21-84E3-FFE651ADFC5E}" type="parTrans" cxnId="{300D75BC-46E9-4D9A-86AD-2ACF51D7B873}">
      <dgm:prSet/>
      <dgm:spPr/>
      <dgm:t>
        <a:bodyPr/>
        <a:lstStyle/>
        <a:p>
          <a:endParaRPr lang="el-GR" sz="2000" b="1">
            <a:solidFill>
              <a:schemeClr val="tx1"/>
            </a:solidFill>
          </a:endParaRPr>
        </a:p>
      </dgm:t>
    </dgm:pt>
    <dgm:pt modelId="{4181AB8B-091B-47F6-A937-717B98AF9ECD}" type="sibTrans" cxnId="{3DCDAC9A-C41A-47BB-AFC3-FD7083F1CBE0}">
      <dgm:prSet/>
      <dgm:spPr/>
      <dgm:t>
        <a:bodyPr/>
        <a:lstStyle/>
        <a:p>
          <a:endParaRPr lang="el-GR" sz="2000" b="1">
            <a:solidFill>
              <a:schemeClr val="tx1"/>
            </a:solidFill>
          </a:endParaRPr>
        </a:p>
      </dgm:t>
    </dgm:pt>
    <dgm:pt modelId="{C0469481-3F1A-4775-B2AE-6E601446F9C5}" type="parTrans" cxnId="{3DCDAC9A-C41A-47BB-AFC3-FD7083F1CBE0}">
      <dgm:prSet/>
      <dgm:spPr/>
      <dgm:t>
        <a:bodyPr/>
        <a:lstStyle/>
        <a:p>
          <a:endParaRPr lang="el-GR" sz="2000" b="1">
            <a:solidFill>
              <a:schemeClr val="tx1"/>
            </a:solidFill>
          </a:endParaRPr>
        </a:p>
      </dgm:t>
    </dgm:pt>
    <dgm:pt modelId="{322B280C-421E-435C-871B-03F26EE6549F}" type="sibTrans" cxnId="{A4425665-A956-45D8-A6EC-B4981B72DC2D}">
      <dgm:prSet/>
      <dgm:spPr/>
      <dgm:t>
        <a:bodyPr/>
        <a:lstStyle/>
        <a:p>
          <a:endParaRPr lang="el-GR" sz="2000" b="1">
            <a:solidFill>
              <a:schemeClr val="tx1"/>
            </a:solidFill>
          </a:endParaRPr>
        </a:p>
      </dgm:t>
    </dgm:pt>
    <dgm:pt modelId="{772F1231-82E9-4B11-B012-80157908A3EC}" type="parTrans" cxnId="{A4425665-A956-45D8-A6EC-B4981B72DC2D}">
      <dgm:prSet/>
      <dgm:spPr/>
      <dgm:t>
        <a:bodyPr/>
        <a:lstStyle/>
        <a:p>
          <a:endParaRPr lang="el-GR" sz="2000" b="1">
            <a:solidFill>
              <a:schemeClr val="tx1"/>
            </a:solidFill>
          </a:endParaRPr>
        </a:p>
      </dgm:t>
    </dgm:pt>
    <dgm:pt modelId="{174AFFFD-0D73-4BBB-B65B-029D5507BDD6}">
      <dgm:prSet phldrT="[Κείμενο]" custT="1"/>
      <dgm:spPr>
        <a:xfrm rot="16200000">
          <a:off x="4814954" y="1979463"/>
          <a:ext cx="6306886" cy="2347959"/>
        </a:xfrm>
      </dgm:spPr>
      <dgm:t>
        <a:bodyPr/>
        <a:lstStyle/>
        <a:p>
          <a:pPr algn="l"/>
          <a:r>
            <a:rPr lang="el-GR" sz="2000" b="1" dirty="0" smtClean="0">
              <a:latin typeface="Times New Roman" panose="02020603050405020304" pitchFamily="18" charset="0"/>
              <a:ea typeface="+mn-ea"/>
              <a:cs typeface="Times New Roman" panose="02020603050405020304" pitchFamily="18" charset="0"/>
            </a:rPr>
            <a:t>ΔΙΔΑΚΤΙΚΟ ΣΥΜΒΟΛΑΙΟ</a:t>
          </a:r>
          <a:endParaRPr lang="el-GR" sz="2000" b="1" dirty="0">
            <a:latin typeface="Times New Roman" panose="02020603050405020304" pitchFamily="18" charset="0"/>
            <a:ea typeface="+mn-ea"/>
            <a:cs typeface="Times New Roman" panose="02020603050405020304" pitchFamily="18" charset="0"/>
          </a:endParaRPr>
        </a:p>
      </dgm:t>
    </dgm:pt>
    <dgm:pt modelId="{10071F0F-9B25-4552-90DF-8F1F744EF53E}" type="sibTrans" cxnId="{9953F300-8152-4901-B37A-7195CC938B34}">
      <dgm:prSet/>
      <dgm:spPr/>
      <dgm:t>
        <a:bodyPr/>
        <a:lstStyle/>
        <a:p>
          <a:endParaRPr lang="el-GR" sz="2000" b="1">
            <a:solidFill>
              <a:schemeClr val="tx1"/>
            </a:solidFill>
          </a:endParaRPr>
        </a:p>
      </dgm:t>
    </dgm:pt>
    <dgm:pt modelId="{F41F0B3B-452F-456D-B949-96F3A71A8EE9}" type="parTrans" cxnId="{9953F300-8152-4901-B37A-7195CC938B34}">
      <dgm:prSet/>
      <dgm:spPr/>
      <dgm:t>
        <a:bodyPr/>
        <a:lstStyle/>
        <a:p>
          <a:endParaRPr lang="el-GR" sz="2000" b="1">
            <a:solidFill>
              <a:schemeClr val="tx1"/>
            </a:solidFill>
          </a:endParaRPr>
        </a:p>
      </dgm:t>
    </dgm:pt>
    <dgm:pt modelId="{15DA9CAD-BB85-456A-ADD4-6023D1F8EFFE}">
      <dgm:prSet phldrT="[Κείμενο]" custT="1"/>
      <dgm:spPr>
        <a:xfrm rot="16200000">
          <a:off x="4814954" y="1979463"/>
          <a:ext cx="6306886" cy="2347959"/>
        </a:xfrm>
      </dgm:spPr>
      <dgm:t>
        <a:bodyPr/>
        <a:lstStyle/>
        <a:p>
          <a:pPr algn="l"/>
          <a:r>
            <a:rPr lang="el-GR" sz="1400" b="1" dirty="0" smtClean="0">
              <a:latin typeface="Times New Roman" panose="02020603050405020304" pitchFamily="18" charset="0"/>
              <a:ea typeface="+mn-ea"/>
              <a:cs typeface="Times New Roman" panose="02020603050405020304" pitchFamily="18" charset="0"/>
            </a:rPr>
            <a:t>Σύνολο κανόνων, ρόλων και προσδοκιών.</a:t>
          </a:r>
          <a:endParaRPr lang="el-GR" sz="1400" b="1" dirty="0">
            <a:latin typeface="Times New Roman" panose="02020603050405020304" pitchFamily="18" charset="0"/>
            <a:ea typeface="+mn-ea"/>
            <a:cs typeface="Times New Roman" panose="02020603050405020304" pitchFamily="18" charset="0"/>
          </a:endParaRPr>
        </a:p>
      </dgm:t>
    </dgm:pt>
    <dgm:pt modelId="{C8A78EEF-153C-4129-823A-CBD98E3DE168}" type="sibTrans" cxnId="{779F59FD-0391-4154-B3FC-6F7E410186D2}">
      <dgm:prSet/>
      <dgm:spPr/>
      <dgm:t>
        <a:bodyPr/>
        <a:lstStyle/>
        <a:p>
          <a:endParaRPr lang="el-GR" sz="2000" b="1">
            <a:solidFill>
              <a:schemeClr val="tx1"/>
            </a:solidFill>
          </a:endParaRPr>
        </a:p>
      </dgm:t>
    </dgm:pt>
    <dgm:pt modelId="{78742785-8806-457F-839A-674E89A4B570}" type="parTrans" cxnId="{779F59FD-0391-4154-B3FC-6F7E410186D2}">
      <dgm:prSet/>
      <dgm:spPr/>
      <dgm:t>
        <a:bodyPr/>
        <a:lstStyle/>
        <a:p>
          <a:endParaRPr lang="el-GR" sz="2000" b="1">
            <a:solidFill>
              <a:schemeClr val="tx1"/>
            </a:solidFill>
          </a:endParaRPr>
        </a:p>
      </dgm:t>
    </dgm:pt>
    <dgm:pt modelId="{020447CD-1678-42E4-B06A-B6E79D5D3F7D}">
      <dgm:prSet custT="1"/>
      <dgm:spPr>
        <a:xfrm rot="16200000">
          <a:off x="4814954" y="1979463"/>
          <a:ext cx="6306886" cy="2347959"/>
        </a:xfrm>
      </dgm:spPr>
      <dgm:t>
        <a:bodyPr/>
        <a:lstStyle/>
        <a:p>
          <a:pPr algn="l"/>
          <a:r>
            <a:rPr lang="el-GR" sz="1400" b="1" dirty="0" smtClean="0">
              <a:latin typeface="Times New Roman" panose="02020603050405020304" pitchFamily="18" charset="0"/>
              <a:ea typeface="+mn-ea"/>
              <a:cs typeface="Times New Roman" panose="02020603050405020304" pitchFamily="18" charset="0"/>
            </a:rPr>
            <a:t>Καθορίζει τη συμπεριφορά του εκπαιδευτικού αλλά και του εκπαιδευόμενου κατά τη διδακτική διαδικασία.</a:t>
          </a:r>
        </a:p>
      </dgm:t>
    </dgm:pt>
    <dgm:pt modelId="{26B968A9-3ACF-4055-A7D8-D01F6BC56F1A}" type="parTrans" cxnId="{0A62D767-E5FB-4E15-8504-13039FD20474}">
      <dgm:prSet/>
      <dgm:spPr/>
      <dgm:t>
        <a:bodyPr/>
        <a:lstStyle/>
        <a:p>
          <a:endParaRPr lang="el-GR" sz="2000" b="1">
            <a:solidFill>
              <a:schemeClr val="tx1"/>
            </a:solidFill>
          </a:endParaRPr>
        </a:p>
      </dgm:t>
    </dgm:pt>
    <dgm:pt modelId="{0D68C098-DE1E-417D-9D1F-683C25124EAB}" type="sibTrans" cxnId="{0A62D767-E5FB-4E15-8504-13039FD20474}">
      <dgm:prSet/>
      <dgm:spPr/>
      <dgm:t>
        <a:bodyPr/>
        <a:lstStyle/>
        <a:p>
          <a:endParaRPr lang="el-GR" sz="2000" b="1">
            <a:solidFill>
              <a:schemeClr val="tx1"/>
            </a:solidFill>
          </a:endParaRPr>
        </a:p>
      </dgm:t>
    </dgm:pt>
    <dgm:pt modelId="{E531FF67-A5DA-4B80-BC5C-2ACA856425E8}">
      <dgm:prSet custT="1"/>
      <dgm:spPr>
        <a:xfrm rot="16200000">
          <a:off x="4814954" y="1979463"/>
          <a:ext cx="6306886" cy="2347959"/>
        </a:xfrm>
      </dgm:spPr>
      <dgm:t>
        <a:bodyPr/>
        <a:lstStyle/>
        <a:p>
          <a:pPr algn="l"/>
          <a:r>
            <a:rPr lang="el-GR" sz="1400" b="1" dirty="0" smtClean="0">
              <a:latin typeface="Times New Roman" panose="02020603050405020304" pitchFamily="18" charset="0"/>
              <a:ea typeface="+mn-ea"/>
              <a:cs typeface="Times New Roman" panose="02020603050405020304" pitchFamily="18" charset="0"/>
            </a:rPr>
            <a:t>Βοηθά τον εκπαιδευτικό να ερμηνεύσει τις απαντήσεις των εκπαιδευόμενων.</a:t>
          </a:r>
        </a:p>
      </dgm:t>
    </dgm:pt>
    <dgm:pt modelId="{0B05B61A-D6B3-4CB8-9B10-5A65C39771A5}" type="parTrans" cxnId="{0374453A-B4EA-4219-9336-99BAD972F902}">
      <dgm:prSet/>
      <dgm:spPr/>
      <dgm:t>
        <a:bodyPr/>
        <a:lstStyle/>
        <a:p>
          <a:endParaRPr lang="el-GR" sz="2000" b="1">
            <a:solidFill>
              <a:schemeClr val="tx1"/>
            </a:solidFill>
          </a:endParaRPr>
        </a:p>
      </dgm:t>
    </dgm:pt>
    <dgm:pt modelId="{21F6BAE3-93E6-4F9B-9A42-357EB005220D}" type="sibTrans" cxnId="{0374453A-B4EA-4219-9336-99BAD972F902}">
      <dgm:prSet/>
      <dgm:spPr/>
      <dgm:t>
        <a:bodyPr/>
        <a:lstStyle/>
        <a:p>
          <a:endParaRPr lang="el-GR" sz="2000" b="1">
            <a:solidFill>
              <a:schemeClr val="tx1"/>
            </a:solidFill>
          </a:endParaRPr>
        </a:p>
      </dgm:t>
    </dgm:pt>
    <dgm:pt modelId="{436FDCB9-3307-47AE-9504-ACD6EDB46806}">
      <dgm:prSet custT="1"/>
      <dgm:spPr>
        <a:xfrm rot="16200000">
          <a:off x="4814954" y="1979463"/>
          <a:ext cx="6306886" cy="2347959"/>
        </a:xfrm>
      </dgm:spPr>
      <dgm:t>
        <a:bodyPr/>
        <a:lstStyle/>
        <a:p>
          <a:pPr algn="l"/>
          <a:r>
            <a:rPr lang="el-GR" sz="1400" b="1" dirty="0" smtClean="0">
              <a:latin typeface="Times New Roman" panose="02020603050405020304" pitchFamily="18" charset="0"/>
              <a:ea typeface="+mn-ea"/>
              <a:cs typeface="Times New Roman" panose="02020603050405020304" pitchFamily="18" charset="0"/>
            </a:rPr>
            <a:t>Βοηθά τους εκπαιδευόμενους να προσδιορίσουν τις διαδικασίες που αναμένεται να εμπλακούν.</a:t>
          </a:r>
        </a:p>
      </dgm:t>
    </dgm:pt>
    <dgm:pt modelId="{840AFC8E-6E97-48F8-8BA3-DDFDB21F0A43}" type="parTrans" cxnId="{5C60F8E2-7D9E-409E-B381-097154044A8F}">
      <dgm:prSet/>
      <dgm:spPr/>
      <dgm:t>
        <a:bodyPr/>
        <a:lstStyle/>
        <a:p>
          <a:endParaRPr lang="el-GR" sz="2000" b="1">
            <a:solidFill>
              <a:schemeClr val="tx1"/>
            </a:solidFill>
          </a:endParaRPr>
        </a:p>
      </dgm:t>
    </dgm:pt>
    <dgm:pt modelId="{1D1E60D5-C20A-4D3D-BDCC-19184863F8EC}" type="sibTrans" cxnId="{5C60F8E2-7D9E-409E-B381-097154044A8F}">
      <dgm:prSet/>
      <dgm:spPr/>
      <dgm:t>
        <a:bodyPr/>
        <a:lstStyle/>
        <a:p>
          <a:endParaRPr lang="el-GR" sz="2000" b="1">
            <a:solidFill>
              <a:schemeClr val="tx1"/>
            </a:solidFill>
          </a:endParaRPr>
        </a:p>
      </dgm:t>
    </dgm:pt>
    <dgm:pt modelId="{D74532E6-C563-44A9-9DB3-E4E72A1620BD}">
      <dgm:prSet custT="1"/>
      <dgm:spPr>
        <a:xfrm rot="16200000">
          <a:off x="4814954" y="1979463"/>
          <a:ext cx="6306886" cy="2347959"/>
        </a:xfrm>
      </dgm:spPr>
      <dgm:t>
        <a:bodyPr/>
        <a:lstStyle/>
        <a:p>
          <a:pPr algn="l"/>
          <a:r>
            <a:rPr lang="el-GR" sz="1400" b="1" dirty="0" smtClean="0">
              <a:latin typeface="Times New Roman" panose="02020603050405020304" pitchFamily="18" charset="0"/>
              <a:ea typeface="+mn-ea"/>
              <a:cs typeface="Times New Roman" panose="02020603050405020304" pitchFamily="18" charset="0"/>
            </a:rPr>
            <a:t>Δημιουργία ενός κλίματος αλληλεπίδρασης</a:t>
          </a:r>
          <a:r>
            <a:rPr lang="en-US" sz="1400" b="1" dirty="0" smtClean="0">
              <a:latin typeface="Times New Roman" panose="02020603050405020304" pitchFamily="18" charset="0"/>
              <a:ea typeface="+mn-ea"/>
              <a:cs typeface="Times New Roman" panose="02020603050405020304" pitchFamily="18" charset="0"/>
            </a:rPr>
            <a:t> </a:t>
          </a:r>
          <a:r>
            <a:rPr lang="el-GR" sz="1400" b="1" dirty="0" smtClean="0">
              <a:latin typeface="Times New Roman" panose="02020603050405020304" pitchFamily="18" charset="0"/>
              <a:ea typeface="+mn-ea"/>
              <a:cs typeface="Times New Roman" panose="02020603050405020304" pitchFamily="18" charset="0"/>
            </a:rPr>
            <a:t>και ασφάλειας.</a:t>
          </a:r>
        </a:p>
      </dgm:t>
    </dgm:pt>
    <dgm:pt modelId="{BF0353C9-B37A-4E09-A33F-6AF02F93900B}" type="parTrans" cxnId="{0153A3FF-C78D-41EB-93C3-A0297C86F504}">
      <dgm:prSet/>
      <dgm:spPr/>
      <dgm:t>
        <a:bodyPr/>
        <a:lstStyle/>
        <a:p>
          <a:endParaRPr lang="el-GR" sz="2000" b="1">
            <a:solidFill>
              <a:schemeClr val="tx1"/>
            </a:solidFill>
          </a:endParaRPr>
        </a:p>
      </dgm:t>
    </dgm:pt>
    <dgm:pt modelId="{82B4D759-15FD-4DE0-9BF1-DF6AC40EBAFD}" type="sibTrans" cxnId="{0153A3FF-C78D-41EB-93C3-A0297C86F504}">
      <dgm:prSet/>
      <dgm:spPr/>
      <dgm:t>
        <a:bodyPr/>
        <a:lstStyle/>
        <a:p>
          <a:endParaRPr lang="el-GR" sz="2000" b="1">
            <a:solidFill>
              <a:schemeClr val="tx1"/>
            </a:solidFill>
          </a:endParaRPr>
        </a:p>
      </dgm:t>
    </dgm:pt>
    <dgm:pt modelId="{55DC05CC-7BF9-4CE4-8860-929E89A30D9C}">
      <dgm:prSet custT="1"/>
      <dgm:spPr>
        <a:xfrm rot="16200000">
          <a:off x="4814954" y="1979463"/>
          <a:ext cx="6306886" cy="2347959"/>
        </a:xfrm>
      </dgm:spPr>
      <dgm:t>
        <a:bodyPr/>
        <a:lstStyle/>
        <a:p>
          <a:pPr algn="r"/>
          <a:r>
            <a:rPr lang="en-US" sz="1400" b="1" dirty="0" smtClean="0">
              <a:latin typeface="Times New Roman" panose="02020603050405020304" pitchFamily="18" charset="0"/>
              <a:ea typeface="+mn-ea"/>
              <a:cs typeface="Times New Roman" panose="02020603050405020304" pitchFamily="18" charset="0"/>
            </a:rPr>
            <a:t>(Guy </a:t>
          </a:r>
          <a:r>
            <a:rPr lang="en-US" sz="1400" b="1" dirty="0" err="1" smtClean="0">
              <a:latin typeface="Times New Roman" panose="02020603050405020304" pitchFamily="18" charset="0"/>
              <a:ea typeface="+mn-ea"/>
              <a:cs typeface="Times New Roman" panose="02020603050405020304" pitchFamily="18" charset="0"/>
            </a:rPr>
            <a:t>Brousseau</a:t>
          </a:r>
          <a:r>
            <a:rPr lang="en-US" sz="1400" b="1" dirty="0" smtClean="0">
              <a:latin typeface="Times New Roman" panose="02020603050405020304" pitchFamily="18" charset="0"/>
              <a:ea typeface="+mn-ea"/>
              <a:cs typeface="Times New Roman" panose="02020603050405020304" pitchFamily="18" charset="0"/>
            </a:rPr>
            <a:t>, 1986)</a:t>
          </a:r>
          <a:endParaRPr lang="el-GR" sz="1400" b="1" dirty="0" smtClean="0">
            <a:latin typeface="Times New Roman" panose="02020603050405020304" pitchFamily="18" charset="0"/>
            <a:ea typeface="+mn-ea"/>
            <a:cs typeface="Times New Roman" panose="02020603050405020304" pitchFamily="18" charset="0"/>
          </a:endParaRPr>
        </a:p>
      </dgm:t>
    </dgm:pt>
    <dgm:pt modelId="{0BB9AD11-CA18-4639-8F89-7C6C95F8DE28}" type="parTrans" cxnId="{DC0500CC-23F4-4E42-9C73-8C2828EF8E8B}">
      <dgm:prSet/>
      <dgm:spPr/>
      <dgm:t>
        <a:bodyPr/>
        <a:lstStyle/>
        <a:p>
          <a:endParaRPr lang="en-US" sz="2000" b="1">
            <a:solidFill>
              <a:schemeClr val="tx1"/>
            </a:solidFill>
          </a:endParaRPr>
        </a:p>
      </dgm:t>
    </dgm:pt>
    <dgm:pt modelId="{C658BCCA-32CB-4000-AF8B-F036AEB303D0}" type="sibTrans" cxnId="{DC0500CC-23F4-4E42-9C73-8C2828EF8E8B}">
      <dgm:prSet/>
      <dgm:spPr/>
      <dgm:t>
        <a:bodyPr/>
        <a:lstStyle/>
        <a:p>
          <a:endParaRPr lang="en-US" sz="2000" b="1">
            <a:solidFill>
              <a:schemeClr val="tx1"/>
            </a:solidFill>
          </a:endParaRPr>
        </a:p>
      </dgm:t>
    </dgm:pt>
    <dgm:pt modelId="{E270FC8D-E4B4-4433-B7FB-2869DA52BB67}">
      <dgm:prSet phldrT="[Κείμενο]" custT="1"/>
      <dgm:spPr>
        <a:xfrm rot="16200000">
          <a:off x="-2096986" y="2096986"/>
          <a:ext cx="6306886" cy="2112914"/>
        </a:xfrm>
      </dgm:spPr>
      <dgm:t>
        <a:bodyPr/>
        <a:lstStyle/>
        <a:p>
          <a:pPr algn="l"/>
          <a:endParaRPr lang="el-GR" sz="1600" b="1" dirty="0">
            <a:solidFill>
              <a:srgbClr val="000000"/>
            </a:solidFill>
            <a:latin typeface="Times New Roman" panose="02020603050405020304" pitchFamily="18" charset="0"/>
            <a:ea typeface="+mn-ea"/>
            <a:cs typeface="Times New Roman" panose="02020603050405020304" pitchFamily="18" charset="0"/>
          </a:endParaRPr>
        </a:p>
      </dgm:t>
    </dgm:pt>
    <dgm:pt modelId="{20254C15-B7AE-41DE-AEF4-BDC929AAC9B9}" type="sibTrans" cxnId="{386E30E9-9A8A-4D92-ADF8-46DC8C7C515C}">
      <dgm:prSet/>
      <dgm:spPr/>
      <dgm:t>
        <a:bodyPr/>
        <a:lstStyle/>
        <a:p>
          <a:endParaRPr lang="el-GR" sz="2000" b="1">
            <a:solidFill>
              <a:schemeClr val="tx1"/>
            </a:solidFill>
          </a:endParaRPr>
        </a:p>
      </dgm:t>
    </dgm:pt>
    <dgm:pt modelId="{162BF099-DF8E-4C30-B64B-3A79A752D2C5}" type="parTrans" cxnId="{386E30E9-9A8A-4D92-ADF8-46DC8C7C515C}">
      <dgm:prSet/>
      <dgm:spPr/>
      <dgm:t>
        <a:bodyPr/>
        <a:lstStyle/>
        <a:p>
          <a:endParaRPr lang="el-GR" sz="2000" b="1">
            <a:solidFill>
              <a:schemeClr val="tx1"/>
            </a:solidFill>
          </a:endParaRPr>
        </a:p>
      </dgm:t>
    </dgm:pt>
    <dgm:pt modelId="{6A89DEE6-1EAB-4B5C-A221-ADD6771B00A7}">
      <dgm:prSet phldrT="[Κείμενο]" custT="1"/>
      <dgm:spPr>
        <a:xfrm rot="16200000">
          <a:off x="-2096986" y="2096986"/>
          <a:ext cx="6306886" cy="2112914"/>
        </a:xfrm>
      </dgm:spPr>
      <dgm:t>
        <a:bodyPr/>
        <a:lstStyle/>
        <a:p>
          <a:pPr algn="r"/>
          <a:r>
            <a:rPr lang="el-GR" sz="1600" b="1" smtClean="0">
              <a:latin typeface="Times New Roman" panose="02020603050405020304" pitchFamily="18" charset="0"/>
              <a:ea typeface="+mn-ea"/>
              <a:cs typeface="Times New Roman" panose="02020603050405020304" pitchFamily="18" charset="0"/>
            </a:rPr>
            <a:t>(Γεωργούσης, 1998)</a:t>
          </a:r>
          <a:endParaRPr lang="el-GR" sz="1600" b="1" dirty="0">
            <a:latin typeface="Times New Roman" panose="02020603050405020304" pitchFamily="18" charset="0"/>
            <a:ea typeface="+mn-ea"/>
            <a:cs typeface="Times New Roman" panose="02020603050405020304" pitchFamily="18" charset="0"/>
          </a:endParaRPr>
        </a:p>
      </dgm:t>
    </dgm:pt>
    <dgm:pt modelId="{3278279F-9EE3-4F20-8B59-A168E1E445EF}" type="sibTrans" cxnId="{F26675CE-6639-4FBF-81A0-F766EFAD083F}">
      <dgm:prSet/>
      <dgm:spPr/>
      <dgm:t>
        <a:bodyPr/>
        <a:lstStyle/>
        <a:p>
          <a:endParaRPr lang="el-GR" sz="2000" b="1">
            <a:solidFill>
              <a:schemeClr val="tx1"/>
            </a:solidFill>
          </a:endParaRPr>
        </a:p>
      </dgm:t>
    </dgm:pt>
    <dgm:pt modelId="{9EC35E82-01EE-4D3D-BBA2-596C6549CA11}" type="parTrans" cxnId="{F26675CE-6639-4FBF-81A0-F766EFAD083F}">
      <dgm:prSet/>
      <dgm:spPr/>
      <dgm:t>
        <a:bodyPr/>
        <a:lstStyle/>
        <a:p>
          <a:endParaRPr lang="el-GR" sz="2000" b="1">
            <a:solidFill>
              <a:schemeClr val="tx1"/>
            </a:solidFill>
          </a:endParaRPr>
        </a:p>
      </dgm:t>
    </dgm:pt>
    <dgm:pt modelId="{BE1773C0-DA3C-41DA-A244-D45190BFEE70}">
      <dgm:prSet phldrT="[Κείμενο]" custT="1"/>
      <dgm:spPr>
        <a:xfrm rot="16200000">
          <a:off x="215449" y="2040564"/>
          <a:ext cx="6306886" cy="2225758"/>
        </a:xfrm>
      </dgm:spPr>
      <dgm:t>
        <a:bodyPr/>
        <a:lstStyle/>
        <a:p>
          <a:pPr algn="l"/>
          <a:endParaRPr lang="el-GR" sz="1800" b="1" dirty="0">
            <a:solidFill>
              <a:srgbClr val="000000"/>
            </a:solidFill>
            <a:latin typeface="Times New Roman" panose="02020603050405020304" pitchFamily="18" charset="0"/>
            <a:ea typeface="+mn-ea"/>
            <a:cs typeface="Times New Roman" panose="02020603050405020304" pitchFamily="18" charset="0"/>
          </a:endParaRPr>
        </a:p>
      </dgm:t>
    </dgm:pt>
    <dgm:pt modelId="{F682D5D8-200B-4654-ABB1-2BAF30C23D62}" type="sibTrans" cxnId="{BC25B6E9-B84E-423F-BE74-6348B8B8E1AC}">
      <dgm:prSet/>
      <dgm:spPr/>
      <dgm:t>
        <a:bodyPr/>
        <a:lstStyle/>
        <a:p>
          <a:endParaRPr lang="el-GR" sz="2000" b="1">
            <a:solidFill>
              <a:schemeClr val="tx1"/>
            </a:solidFill>
          </a:endParaRPr>
        </a:p>
      </dgm:t>
    </dgm:pt>
    <dgm:pt modelId="{2E32AE8F-4DD0-47B5-B582-5194D56D281C}" type="parTrans" cxnId="{BC25B6E9-B84E-423F-BE74-6348B8B8E1AC}">
      <dgm:prSet/>
      <dgm:spPr/>
      <dgm:t>
        <a:bodyPr/>
        <a:lstStyle/>
        <a:p>
          <a:endParaRPr lang="el-GR" sz="2000" b="1">
            <a:solidFill>
              <a:schemeClr val="tx1"/>
            </a:solidFill>
          </a:endParaRPr>
        </a:p>
      </dgm:t>
    </dgm:pt>
    <dgm:pt modelId="{C9C5486C-CA87-4732-B6DE-840A6CCBA9F0}">
      <dgm:prSet phldrT="[Κείμενο]" custT="1"/>
      <dgm:spPr>
        <a:xfrm rot="16200000">
          <a:off x="2484651" y="2138600"/>
          <a:ext cx="6306886" cy="2029686"/>
        </a:xfrm>
      </dgm:spPr>
      <dgm:t>
        <a:bodyPr/>
        <a:lstStyle/>
        <a:p>
          <a:pPr algn="l"/>
          <a:r>
            <a:rPr lang="el-GR" sz="1600" b="1" smtClean="0">
              <a:latin typeface="Times New Roman" panose="02020603050405020304" pitchFamily="18" charset="0"/>
              <a:ea typeface="+mn-ea"/>
              <a:cs typeface="Times New Roman" panose="02020603050405020304" pitchFamily="18" charset="0"/>
            </a:rPr>
            <a:t>(</a:t>
          </a:r>
          <a:r>
            <a:rPr lang="en-US" sz="1600" b="1" smtClean="0">
              <a:latin typeface="Times New Roman" panose="02020603050405020304" pitchFamily="18" charset="0"/>
              <a:ea typeface="+mn-ea"/>
              <a:cs typeface="Times New Roman" panose="02020603050405020304" pitchFamily="18" charset="0"/>
            </a:rPr>
            <a:t>Marzano, Pickering &amp; Pollock, 2004)</a:t>
          </a:r>
          <a:endParaRPr lang="el-GR" sz="1600" b="1" dirty="0">
            <a:latin typeface="Times New Roman" panose="02020603050405020304" pitchFamily="18" charset="0"/>
            <a:ea typeface="+mn-ea"/>
            <a:cs typeface="Times New Roman" panose="02020603050405020304" pitchFamily="18" charset="0"/>
          </a:endParaRPr>
        </a:p>
      </dgm:t>
    </dgm:pt>
    <dgm:pt modelId="{83757796-D838-4011-B1E5-105E00C364CB}" type="parTrans" cxnId="{D929B388-90C5-4C5A-A357-DC273D6B8036}">
      <dgm:prSet/>
      <dgm:spPr/>
      <dgm:t>
        <a:bodyPr/>
        <a:lstStyle/>
        <a:p>
          <a:endParaRPr lang="el-GR" sz="2000"/>
        </a:p>
      </dgm:t>
    </dgm:pt>
    <dgm:pt modelId="{07882D23-B96F-4620-A081-5A42E5118D8F}" type="sibTrans" cxnId="{D929B388-90C5-4C5A-A357-DC273D6B8036}">
      <dgm:prSet/>
      <dgm:spPr/>
      <dgm:t>
        <a:bodyPr/>
        <a:lstStyle/>
        <a:p>
          <a:endParaRPr lang="el-GR" sz="2000"/>
        </a:p>
      </dgm:t>
    </dgm:pt>
    <dgm:pt modelId="{AEA3A877-9C10-4F12-9578-6A74B2A9D577}">
      <dgm:prSet phldrT="[Κείμενο]" custT="1"/>
      <dgm:spPr>
        <a:xfrm rot="16200000">
          <a:off x="2484651" y="2138600"/>
          <a:ext cx="6306886" cy="2029686"/>
        </a:xfrm>
      </dgm:spPr>
      <dgm:t>
        <a:bodyPr/>
        <a:lstStyle/>
        <a:p>
          <a:pPr algn="l"/>
          <a:endParaRPr lang="el-GR" sz="1600" b="1" dirty="0">
            <a:solidFill>
              <a:srgbClr val="FFFFFF"/>
            </a:solidFill>
            <a:latin typeface="Times New Roman" panose="02020603050405020304" pitchFamily="18" charset="0"/>
            <a:ea typeface="+mn-ea"/>
            <a:cs typeface="Times New Roman" panose="02020603050405020304" pitchFamily="18" charset="0"/>
          </a:endParaRPr>
        </a:p>
      </dgm:t>
    </dgm:pt>
    <dgm:pt modelId="{B474DD21-EAAF-4F80-8B56-3955F2F15ECF}" type="parTrans" cxnId="{6727A46D-B512-4829-9B47-DC36E5B5526B}">
      <dgm:prSet/>
      <dgm:spPr/>
      <dgm:t>
        <a:bodyPr/>
        <a:lstStyle/>
        <a:p>
          <a:endParaRPr lang="el-GR" sz="2000"/>
        </a:p>
      </dgm:t>
    </dgm:pt>
    <dgm:pt modelId="{CF2A41D0-4616-41C2-85B4-9882C0231ED6}" type="sibTrans" cxnId="{6727A46D-B512-4829-9B47-DC36E5B5526B}">
      <dgm:prSet/>
      <dgm:spPr/>
      <dgm:t>
        <a:bodyPr/>
        <a:lstStyle/>
        <a:p>
          <a:endParaRPr lang="el-GR" sz="2000"/>
        </a:p>
      </dgm:t>
    </dgm:pt>
    <dgm:pt modelId="{4C8672B6-9ABF-42B5-81CC-6EC92DB9F41D}">
      <dgm:prSet phldrT="[Κείμενο]" custT="1"/>
      <dgm:spPr>
        <a:xfrm rot="16200000">
          <a:off x="2484651" y="2138600"/>
          <a:ext cx="6306886" cy="2029686"/>
        </a:xfrm>
      </dgm:spPr>
      <dgm:t>
        <a:bodyPr/>
        <a:lstStyle/>
        <a:p>
          <a:pPr algn="l"/>
          <a:r>
            <a:rPr lang="el-GR" sz="1800" b="1" dirty="0" err="1" smtClean="0">
              <a:latin typeface="Times New Roman" panose="02020603050405020304" pitchFamily="18" charset="0"/>
              <a:ea typeface="+mn-ea"/>
              <a:cs typeface="Times New Roman" panose="02020603050405020304" pitchFamily="18" charset="0"/>
            </a:rPr>
            <a:t>Αναστοχασμός</a:t>
          </a:r>
          <a:endParaRPr lang="el-GR" sz="1800" b="1" dirty="0">
            <a:latin typeface="Times New Roman" panose="02020603050405020304" pitchFamily="18" charset="0"/>
            <a:ea typeface="+mn-ea"/>
            <a:cs typeface="Times New Roman" panose="02020603050405020304" pitchFamily="18" charset="0"/>
          </a:endParaRPr>
        </a:p>
      </dgm:t>
    </dgm:pt>
    <dgm:pt modelId="{CB3057BA-A5AE-4B3E-8D01-E9E99DC555B3}" type="parTrans" cxnId="{CBAA6FC8-1B1D-4210-A4FB-14A5A30E0EF9}">
      <dgm:prSet/>
      <dgm:spPr/>
      <dgm:t>
        <a:bodyPr/>
        <a:lstStyle/>
        <a:p>
          <a:endParaRPr lang="el-GR" sz="2000"/>
        </a:p>
      </dgm:t>
    </dgm:pt>
    <dgm:pt modelId="{47807174-0848-473F-AC33-51A6F63F907C}" type="sibTrans" cxnId="{CBAA6FC8-1B1D-4210-A4FB-14A5A30E0EF9}">
      <dgm:prSet/>
      <dgm:spPr/>
      <dgm:t>
        <a:bodyPr/>
        <a:lstStyle/>
        <a:p>
          <a:endParaRPr lang="el-GR" sz="2000"/>
        </a:p>
      </dgm:t>
    </dgm:pt>
    <dgm:pt modelId="{8666157D-1033-4823-8A70-63DE53518760}" type="pres">
      <dgm:prSet presAssocID="{B9CF3CF2-D937-4DCC-A9F0-79041610724E}" presName="Name0" presStyleCnt="0">
        <dgm:presLayoutVars>
          <dgm:dir/>
          <dgm:resizeHandles val="exact"/>
        </dgm:presLayoutVars>
      </dgm:prSet>
      <dgm:spPr/>
      <dgm:t>
        <a:bodyPr/>
        <a:lstStyle/>
        <a:p>
          <a:endParaRPr lang="el-GR"/>
        </a:p>
      </dgm:t>
    </dgm:pt>
    <dgm:pt modelId="{0C561810-694F-4F58-813A-6B4CF217BC6B}" type="pres">
      <dgm:prSet presAssocID="{DA99C78F-F542-45CF-8295-B47F42EF7C24}" presName="node" presStyleLbl="node1" presStyleIdx="0" presStyleCnt="4" custScaleX="112008" custLinFactNeighborX="-21969" custLinFactNeighborY="-265">
        <dgm:presLayoutVars>
          <dgm:bulletEnabled val="1"/>
        </dgm:presLayoutVars>
      </dgm:prSet>
      <dgm:spPr>
        <a:prstGeom prst="flowChartManualOperation">
          <a:avLst/>
        </a:prstGeom>
      </dgm:spPr>
      <dgm:t>
        <a:bodyPr/>
        <a:lstStyle/>
        <a:p>
          <a:endParaRPr lang="el-GR"/>
        </a:p>
      </dgm:t>
    </dgm:pt>
    <dgm:pt modelId="{23293689-A244-4C75-8421-F7C8C0313C8F}" type="pres">
      <dgm:prSet presAssocID="{98171CB2-EF24-4D73-9AAF-9EFF8AE63002}" presName="sibTrans" presStyleCnt="0"/>
      <dgm:spPr/>
      <dgm:t>
        <a:bodyPr/>
        <a:lstStyle/>
        <a:p>
          <a:endParaRPr lang="el-GR"/>
        </a:p>
      </dgm:t>
    </dgm:pt>
    <dgm:pt modelId="{67A6C03A-BECA-4A77-832A-EB0648D4A82B}" type="pres">
      <dgm:prSet presAssocID="{E60CF53E-9DAC-4556-829F-368489775946}" presName="node" presStyleLbl="node1" presStyleIdx="1" presStyleCnt="4" custScaleX="117990">
        <dgm:presLayoutVars>
          <dgm:bulletEnabled val="1"/>
        </dgm:presLayoutVars>
      </dgm:prSet>
      <dgm:spPr>
        <a:prstGeom prst="flowChartManualOperation">
          <a:avLst/>
        </a:prstGeom>
      </dgm:spPr>
      <dgm:t>
        <a:bodyPr/>
        <a:lstStyle/>
        <a:p>
          <a:endParaRPr lang="el-GR"/>
        </a:p>
      </dgm:t>
    </dgm:pt>
    <dgm:pt modelId="{4699807D-006C-4DE1-AD8C-43B53EC707B5}" type="pres">
      <dgm:prSet presAssocID="{D69590BF-865F-494E-BB53-57875EAF6BBC}" presName="sibTrans" presStyleCnt="0"/>
      <dgm:spPr/>
      <dgm:t>
        <a:bodyPr/>
        <a:lstStyle/>
        <a:p>
          <a:endParaRPr lang="el-GR"/>
        </a:p>
      </dgm:t>
    </dgm:pt>
    <dgm:pt modelId="{81762763-6042-40D7-B151-88C7C75CF8F4}" type="pres">
      <dgm:prSet presAssocID="{A9368DD9-CA32-4889-AB19-7C09630563E8}" presName="node" presStyleLbl="node1" presStyleIdx="2" presStyleCnt="4" custScaleX="107596" custLinFactNeighborY="0">
        <dgm:presLayoutVars>
          <dgm:bulletEnabled val="1"/>
        </dgm:presLayoutVars>
      </dgm:prSet>
      <dgm:spPr>
        <a:prstGeom prst="flowChartManualOperation">
          <a:avLst/>
        </a:prstGeom>
      </dgm:spPr>
      <dgm:t>
        <a:bodyPr/>
        <a:lstStyle/>
        <a:p>
          <a:endParaRPr lang="el-GR"/>
        </a:p>
      </dgm:t>
    </dgm:pt>
    <dgm:pt modelId="{73DC9FD4-4F54-4B77-8603-E25D097C8190}" type="pres">
      <dgm:prSet presAssocID="{A77C62AF-BE9F-4D7E-BFED-E162EAD2131C}" presName="sibTrans" presStyleCnt="0"/>
      <dgm:spPr/>
      <dgm:t>
        <a:bodyPr/>
        <a:lstStyle/>
        <a:p>
          <a:endParaRPr lang="el-GR"/>
        </a:p>
      </dgm:t>
    </dgm:pt>
    <dgm:pt modelId="{F56282F3-A3B7-4BF4-8DB8-1DBDD3CF3330}" type="pres">
      <dgm:prSet presAssocID="{174AFFFD-0D73-4BBB-B65B-029D5507BDD6}" presName="node" presStyleLbl="node1" presStyleIdx="3" presStyleCnt="4" custScaleX="124468" custScaleY="100000">
        <dgm:presLayoutVars>
          <dgm:bulletEnabled val="1"/>
        </dgm:presLayoutVars>
      </dgm:prSet>
      <dgm:spPr>
        <a:prstGeom prst="flowChartManualOperation">
          <a:avLst/>
        </a:prstGeom>
      </dgm:spPr>
      <dgm:t>
        <a:bodyPr/>
        <a:lstStyle/>
        <a:p>
          <a:endParaRPr lang="el-GR"/>
        </a:p>
      </dgm:t>
    </dgm:pt>
  </dgm:ptLst>
  <dgm:cxnLst>
    <dgm:cxn modelId="{DF8A5D52-B915-4F06-A1C6-203CDD5D6723}" srcId="{DA99C78F-F542-45CF-8295-B47F42EF7C24}" destId="{6CB766AF-4A7B-4529-A8F3-59D433C81322}" srcOrd="4" destOrd="0" parTransId="{E80F8EE7-98E8-4588-88B6-51FFBFC36E7F}" sibTransId="{D6C5A6F0-9393-4412-B154-BA565BD2E631}"/>
    <dgm:cxn modelId="{0A62D767-E5FB-4E15-8504-13039FD20474}" srcId="{174AFFFD-0D73-4BBB-B65B-029D5507BDD6}" destId="{020447CD-1678-42E4-B06A-B6E79D5D3F7D}" srcOrd="1" destOrd="0" parTransId="{26B968A9-3ACF-4055-A7D8-D01F6BC56F1A}" sibTransId="{0D68C098-DE1E-417D-9D1F-683C25124EAB}"/>
    <dgm:cxn modelId="{4CF02FBD-9B5B-4F66-AFD6-B234A2CDAEB7}" type="presOf" srcId="{55DC05CC-7BF9-4CE4-8860-929E89A30D9C}" destId="{F56282F3-A3B7-4BF4-8DB8-1DBDD3CF3330}" srcOrd="0" destOrd="6" presId="urn:microsoft.com/office/officeart/2005/8/layout/hList6"/>
    <dgm:cxn modelId="{0153A3FF-C78D-41EB-93C3-A0297C86F504}" srcId="{174AFFFD-0D73-4BBB-B65B-029D5507BDD6}" destId="{D74532E6-C563-44A9-9DB3-E4E72A1620BD}" srcOrd="2" destOrd="0" parTransId="{BF0353C9-B37A-4E09-A33F-6AF02F93900B}" sibTransId="{82B4D759-15FD-4DE0-9BF1-DF6AC40EBAFD}"/>
    <dgm:cxn modelId="{4CF1693B-60DC-4F97-B0E8-DE1D0590826F}" type="presOf" srcId="{AEA3A877-9C10-4F12-9578-6A74B2A9D577}" destId="{81762763-6042-40D7-B151-88C7C75CF8F4}" srcOrd="0" destOrd="4" presId="urn:microsoft.com/office/officeart/2005/8/layout/hList6"/>
    <dgm:cxn modelId="{6907B8FD-FE47-4459-8FF8-20563B65DD9C}" type="presOf" srcId="{6A89DEE6-1EAB-4B5C-A221-ADD6771B00A7}" destId="{0C561810-694F-4F58-813A-6B4CF217BC6B}" srcOrd="0" destOrd="7" presId="urn:microsoft.com/office/officeart/2005/8/layout/hList6"/>
    <dgm:cxn modelId="{AF5E304A-7D4D-4BA7-9142-61747C0DA175}" type="presOf" srcId="{D74532E6-C563-44A9-9DB3-E4E72A1620BD}" destId="{F56282F3-A3B7-4BF4-8DB8-1DBDD3CF3330}" srcOrd="0" destOrd="3" presId="urn:microsoft.com/office/officeart/2005/8/layout/hList6"/>
    <dgm:cxn modelId="{D264B07D-6DE3-4053-AB93-0DA7EAFC681D}" type="presOf" srcId="{020447CD-1678-42E4-B06A-B6E79D5D3F7D}" destId="{F56282F3-A3B7-4BF4-8DB8-1DBDD3CF3330}" srcOrd="0" destOrd="2" presId="urn:microsoft.com/office/officeart/2005/8/layout/hList6"/>
    <dgm:cxn modelId="{A4425665-A956-45D8-A6EC-B4981B72DC2D}" srcId="{A9368DD9-CA32-4889-AB19-7C09630563E8}" destId="{C777659B-ECB8-4B19-8659-803D7752F2B4}" srcOrd="0" destOrd="0" parTransId="{772F1231-82E9-4B11-B012-80157908A3EC}" sibTransId="{322B280C-421E-435C-871B-03F26EE6549F}"/>
    <dgm:cxn modelId="{4DB1AF5C-3FC0-4063-A013-D6A966913297}" type="presOf" srcId="{0C8EFD16-0D24-4E45-AFAD-6ADB6F0C161C}" destId="{0C561810-694F-4F58-813A-6B4CF217BC6B}" srcOrd="0" destOrd="2" presId="urn:microsoft.com/office/officeart/2005/8/layout/hList6"/>
    <dgm:cxn modelId="{0374453A-B4EA-4219-9336-99BAD972F902}" srcId="{174AFFFD-0D73-4BBB-B65B-029D5507BDD6}" destId="{E531FF67-A5DA-4B80-BC5C-2ACA856425E8}" srcOrd="3" destOrd="0" parTransId="{0B05B61A-D6B3-4CB8-9B10-5A65C39771A5}" sibTransId="{21F6BAE3-93E6-4F9B-9A42-357EB005220D}"/>
    <dgm:cxn modelId="{415F4D78-6494-4F50-8636-298D7D41BBF5}" type="presOf" srcId="{B9CF3CF2-D937-4DCC-A9F0-79041610724E}" destId="{8666157D-1033-4823-8A70-63DE53518760}" srcOrd="0" destOrd="0" presId="urn:microsoft.com/office/officeart/2005/8/layout/hList6"/>
    <dgm:cxn modelId="{E8A11B6E-5DD1-42A5-8774-8DE8D66C8991}" srcId="{B9CF3CF2-D937-4DCC-A9F0-79041610724E}" destId="{E60CF53E-9DAC-4556-829F-368489775946}" srcOrd="1" destOrd="0" parTransId="{9CD8DB1A-7658-4D16-828B-1E81F86D0861}" sibTransId="{D69590BF-865F-494E-BB53-57875EAF6BBC}"/>
    <dgm:cxn modelId="{EBFEA9C8-B6B0-4536-957B-C47657BE0793}" type="presOf" srcId="{BCAAFD52-E4AD-4D8D-B71F-C23F98555201}" destId="{0C561810-694F-4F58-813A-6B4CF217BC6B}" srcOrd="0" destOrd="3" presId="urn:microsoft.com/office/officeart/2005/8/layout/hList6"/>
    <dgm:cxn modelId="{C8B8E12B-8680-417E-8C07-047543BB219E}" type="presOf" srcId="{BB6DFFF9-299F-43BF-B95D-3A05599F55AA}" destId="{0C561810-694F-4F58-813A-6B4CF217BC6B}" srcOrd="0" destOrd="4" presId="urn:microsoft.com/office/officeart/2005/8/layout/hList6"/>
    <dgm:cxn modelId="{2B05CE97-B090-4991-99F3-59420E65D05A}" srcId="{E60CF53E-9DAC-4556-829F-368489775946}" destId="{0978F9B8-C344-4562-A106-A0CDFB70159A}" srcOrd="3" destOrd="0" parTransId="{579EB626-8AC1-417C-88F0-B78EFEF46DE5}" sibTransId="{35D95CD2-4FC4-4AFC-B43C-95863BDA14D6}"/>
    <dgm:cxn modelId="{48597D36-EF85-4DC9-BAC4-E706BFB6DB19}" srcId="{DA99C78F-F542-45CF-8295-B47F42EF7C24}" destId="{BCAAFD52-E4AD-4D8D-B71F-C23F98555201}" srcOrd="2" destOrd="0" parTransId="{6889063E-74ED-447C-AE6A-EB8DC755685A}" sibTransId="{12A728C1-F86F-4A96-A9A2-3D2EFB160048}"/>
    <dgm:cxn modelId="{3137A702-B6BB-40CA-A907-9BF0E9717D34}" srcId="{E60CF53E-9DAC-4556-829F-368489775946}" destId="{F13CD1CE-37CC-4FA6-97E2-AEF186E3EB5C}" srcOrd="4" destOrd="0" parTransId="{52F57F4E-0D84-4AFF-B14B-0B518743A23E}" sibTransId="{D7EF2024-EC88-4E7F-88E9-028C38A4BDB6}"/>
    <dgm:cxn modelId="{664751EF-CF96-4651-B42E-15A775E112DB}" type="presOf" srcId="{F8650D19-1578-4D3B-ADB9-730EE13598C1}" destId="{67A6C03A-BECA-4A77-832A-EB0648D4A82B}" srcOrd="0" destOrd="1" presId="urn:microsoft.com/office/officeart/2005/8/layout/hList6"/>
    <dgm:cxn modelId="{342376BF-AE87-4731-82E5-88B9A1DC4208}" type="presOf" srcId="{892789A8-2DE5-412A-9B04-7BCA90C11F39}" destId="{0C561810-694F-4F58-813A-6B4CF217BC6B}" srcOrd="0" destOrd="8" presId="urn:microsoft.com/office/officeart/2005/8/layout/hList6"/>
    <dgm:cxn modelId="{FF220077-29A1-45CA-A589-C2974233389E}" type="presOf" srcId="{A9368DD9-CA32-4889-AB19-7C09630563E8}" destId="{81762763-6042-40D7-B151-88C7C75CF8F4}" srcOrd="0" destOrd="0" presId="urn:microsoft.com/office/officeart/2005/8/layout/hList6"/>
    <dgm:cxn modelId="{779F59FD-0391-4154-B3FC-6F7E410186D2}" srcId="{174AFFFD-0D73-4BBB-B65B-029D5507BDD6}" destId="{15DA9CAD-BB85-456A-ADD4-6023D1F8EFFE}" srcOrd="0" destOrd="0" parTransId="{78742785-8806-457F-839A-674E89A4B570}" sibTransId="{C8A78EEF-153C-4129-823A-CBD98E3DE168}"/>
    <dgm:cxn modelId="{386E30E9-9A8A-4D92-ADF8-46DC8C7C515C}" srcId="{DA99C78F-F542-45CF-8295-B47F42EF7C24}" destId="{E270FC8D-E4B4-4433-B7FB-2869DA52BB67}" srcOrd="5" destOrd="0" parTransId="{162BF099-DF8E-4C30-B64B-3A79A752D2C5}" sibTransId="{20254C15-B7AE-41DE-AEF4-BDC929AAC9B9}"/>
    <dgm:cxn modelId="{05E18DBD-2F46-47C6-9AE4-30CF21EA85BF}" type="presOf" srcId="{4C8672B6-9ABF-42B5-81CC-6EC92DB9F41D}" destId="{81762763-6042-40D7-B151-88C7C75CF8F4}" srcOrd="0" destOrd="3" presId="urn:microsoft.com/office/officeart/2005/8/layout/hList6"/>
    <dgm:cxn modelId="{CBAA6FC8-1B1D-4210-A4FB-14A5A30E0EF9}" srcId="{A9368DD9-CA32-4889-AB19-7C09630563E8}" destId="{4C8672B6-9ABF-42B5-81CC-6EC92DB9F41D}" srcOrd="2" destOrd="0" parTransId="{CB3057BA-A5AE-4B3E-8D01-E9E99DC555B3}" sibTransId="{47807174-0848-473F-AC33-51A6F63F907C}"/>
    <dgm:cxn modelId="{1DBDD00C-11B8-4B18-B672-9A8784C35E10}" srcId="{E60CF53E-9DAC-4556-829F-368489775946}" destId="{F8650D19-1578-4D3B-ADB9-730EE13598C1}" srcOrd="0" destOrd="0" parTransId="{925D4ED9-52EE-420B-A85F-464ACA2A1C67}" sibTransId="{D5FEC338-127F-421A-ADF2-E51F91FEAF1D}"/>
    <dgm:cxn modelId="{C76014ED-A1C3-4E61-89C2-4A0219F55E50}" type="presOf" srcId="{436FDCB9-3307-47AE-9504-ACD6EDB46806}" destId="{F56282F3-A3B7-4BF4-8DB8-1DBDD3CF3330}" srcOrd="0" destOrd="5" presId="urn:microsoft.com/office/officeart/2005/8/layout/hList6"/>
    <dgm:cxn modelId="{1E9142C6-3F1D-4C26-AFE2-B5D3CA817751}" type="presOf" srcId="{C9C5486C-CA87-4732-B6DE-840A6CCBA9F0}" destId="{81762763-6042-40D7-B151-88C7C75CF8F4}" srcOrd="0" destOrd="5" presId="urn:microsoft.com/office/officeart/2005/8/layout/hList6"/>
    <dgm:cxn modelId="{084B1327-A2A7-4C1C-BE93-31A12F2E2906}" type="presOf" srcId="{E270FC8D-E4B4-4433-B7FB-2869DA52BB67}" destId="{0C561810-694F-4F58-813A-6B4CF217BC6B}" srcOrd="0" destOrd="6" presId="urn:microsoft.com/office/officeart/2005/8/layout/hList6"/>
    <dgm:cxn modelId="{D2282F27-4550-4061-8999-054F454AEE07}" srcId="{DA99C78F-F542-45CF-8295-B47F42EF7C24}" destId="{BB6DFFF9-299F-43BF-B95D-3A05599F55AA}" srcOrd="3" destOrd="0" parTransId="{17CAA35E-254A-4520-A237-EA4D50306602}" sibTransId="{A5F047E7-5C2D-45A0-B586-1D6A394B7AE1}"/>
    <dgm:cxn modelId="{F279DBF9-18CC-4013-A810-E2290126FB5A}" type="presOf" srcId="{E60CF53E-9DAC-4556-829F-368489775946}" destId="{67A6C03A-BECA-4A77-832A-EB0648D4A82B}" srcOrd="0" destOrd="0" presId="urn:microsoft.com/office/officeart/2005/8/layout/hList6"/>
    <dgm:cxn modelId="{9953F300-8152-4901-B37A-7195CC938B34}" srcId="{B9CF3CF2-D937-4DCC-A9F0-79041610724E}" destId="{174AFFFD-0D73-4BBB-B65B-029D5507BDD6}" srcOrd="3" destOrd="0" parTransId="{F41F0B3B-452F-456D-B949-96F3A71A8EE9}" sibTransId="{10071F0F-9B25-4552-90DF-8F1F744EF53E}"/>
    <dgm:cxn modelId="{746A0385-0BF7-4071-BF80-CB33C1188188}" srcId="{B9CF3CF2-D937-4DCC-A9F0-79041610724E}" destId="{DA99C78F-F542-45CF-8295-B47F42EF7C24}" srcOrd="0" destOrd="0" parTransId="{5554A102-392E-4AE0-B183-6EB981C4157F}" sibTransId="{98171CB2-EF24-4D73-9AAF-9EFF8AE63002}"/>
    <dgm:cxn modelId="{29AC4577-273D-4CAD-B2C9-42C65AABA37A}" srcId="{DA99C78F-F542-45CF-8295-B47F42EF7C24}" destId="{7A475D5F-2433-45BE-A243-7B6AFC3415A6}" srcOrd="0" destOrd="0" parTransId="{E54D5B0E-24EB-4E37-A7EE-70941F664D60}" sibTransId="{8C1A9261-B6E9-4FC7-A27F-65965E28CE33}"/>
    <dgm:cxn modelId="{6106404D-74A2-4C52-B085-3C81CA4BBCFA}" type="presOf" srcId="{BE1773C0-DA3C-41DA-A244-D45190BFEE70}" destId="{67A6C03A-BECA-4A77-832A-EB0648D4A82B}" srcOrd="0" destOrd="2" presId="urn:microsoft.com/office/officeart/2005/8/layout/hList6"/>
    <dgm:cxn modelId="{3DCDAC9A-C41A-47BB-AFC3-FD7083F1CBE0}" srcId="{A9368DD9-CA32-4889-AB19-7C09630563E8}" destId="{F41202ED-E6C4-4EAC-9A5F-FC9D51EF0522}" srcOrd="1" destOrd="0" parTransId="{C0469481-3F1A-4775-B2AE-6E601446F9C5}" sibTransId="{4181AB8B-091B-47F6-A937-717B98AF9ECD}"/>
    <dgm:cxn modelId="{D929B388-90C5-4C5A-A357-DC273D6B8036}" srcId="{A9368DD9-CA32-4889-AB19-7C09630563E8}" destId="{C9C5486C-CA87-4732-B6DE-840A6CCBA9F0}" srcOrd="4" destOrd="0" parTransId="{83757796-D838-4011-B1E5-105E00C364CB}" sibTransId="{07882D23-B96F-4620-A081-5A42E5118D8F}"/>
    <dgm:cxn modelId="{7EBAE616-9F74-46D6-8CA7-AE37876D65D3}" srcId="{DA99C78F-F542-45CF-8295-B47F42EF7C24}" destId="{892789A8-2DE5-412A-9B04-7BCA90C11F39}" srcOrd="7" destOrd="0" parTransId="{64B24352-4990-4BE0-B09C-5B218BA66C14}" sibTransId="{0F139D33-C113-4F9C-BC10-3A5A76B39DB3}"/>
    <dgm:cxn modelId="{6727A46D-B512-4829-9B47-DC36E5B5526B}" srcId="{A9368DD9-CA32-4889-AB19-7C09630563E8}" destId="{AEA3A877-9C10-4F12-9578-6A74B2A9D577}" srcOrd="3" destOrd="0" parTransId="{B474DD21-EAAF-4F80-8B56-3955F2F15ECF}" sibTransId="{CF2A41D0-4616-41C2-85B4-9882C0231ED6}"/>
    <dgm:cxn modelId="{300D75BC-46E9-4D9A-86AD-2ACF51D7B873}" srcId="{B9CF3CF2-D937-4DCC-A9F0-79041610724E}" destId="{A9368DD9-CA32-4889-AB19-7C09630563E8}" srcOrd="2" destOrd="0" parTransId="{302CDC1D-1E79-4D21-84E3-FFE651ADFC5E}" sibTransId="{A77C62AF-BE9F-4D7E-BFED-E162EAD2131C}"/>
    <dgm:cxn modelId="{C87496F2-D09A-4208-BCA7-663F64385B3E}" type="presOf" srcId="{0978F9B8-C344-4562-A106-A0CDFB70159A}" destId="{67A6C03A-BECA-4A77-832A-EB0648D4A82B}" srcOrd="0" destOrd="4" presId="urn:microsoft.com/office/officeart/2005/8/layout/hList6"/>
    <dgm:cxn modelId="{6865CC5B-4F37-46F3-A19C-CD59B8AA94F3}" type="presOf" srcId="{7A475D5F-2433-45BE-A243-7B6AFC3415A6}" destId="{0C561810-694F-4F58-813A-6B4CF217BC6B}" srcOrd="0" destOrd="1" presId="urn:microsoft.com/office/officeart/2005/8/layout/hList6"/>
    <dgm:cxn modelId="{16CEB82A-5C7B-4BD5-B4DF-3F5009BB49FC}" type="presOf" srcId="{15DA9CAD-BB85-456A-ADD4-6023D1F8EFFE}" destId="{F56282F3-A3B7-4BF4-8DB8-1DBDD3CF3330}" srcOrd="0" destOrd="1" presId="urn:microsoft.com/office/officeart/2005/8/layout/hList6"/>
    <dgm:cxn modelId="{282E45CD-A078-43C3-9F6B-636846F69F3C}" type="presOf" srcId="{E531FF67-A5DA-4B80-BC5C-2ACA856425E8}" destId="{F56282F3-A3B7-4BF4-8DB8-1DBDD3CF3330}" srcOrd="0" destOrd="4" presId="urn:microsoft.com/office/officeart/2005/8/layout/hList6"/>
    <dgm:cxn modelId="{DC0500CC-23F4-4E42-9C73-8C2828EF8E8B}" srcId="{174AFFFD-0D73-4BBB-B65B-029D5507BDD6}" destId="{55DC05CC-7BF9-4CE4-8860-929E89A30D9C}" srcOrd="5" destOrd="0" parTransId="{0BB9AD11-CA18-4639-8F89-7C6C95F8DE28}" sibTransId="{C658BCCA-32CB-4000-AF8B-F036AEB303D0}"/>
    <dgm:cxn modelId="{C8334479-6969-430E-99F0-35810E31E5BD}" srcId="{DA99C78F-F542-45CF-8295-B47F42EF7C24}" destId="{0C8EFD16-0D24-4E45-AFAD-6ADB6F0C161C}" srcOrd="1" destOrd="0" parTransId="{D7A5F9A2-D023-45FC-8A81-20F7A0436B28}" sibTransId="{5FCFC445-76DE-4985-A940-A246DBEB05FE}"/>
    <dgm:cxn modelId="{C7B784F4-4B60-4445-AB4B-951651FE7493}" srcId="{E60CF53E-9DAC-4556-829F-368489775946}" destId="{86CBF7F4-0540-401A-ADF6-E9FDFBAA5FDE}" srcOrd="2" destOrd="0" parTransId="{CE48B24F-C40A-45D5-AC4E-56C4193B3298}" sibTransId="{368BDFE0-1E79-413C-B0AA-66235EC9B47D}"/>
    <dgm:cxn modelId="{BDD1DC87-101C-48B1-A55F-562CDADF2FBE}" type="presOf" srcId="{86CBF7F4-0540-401A-ADF6-E9FDFBAA5FDE}" destId="{67A6C03A-BECA-4A77-832A-EB0648D4A82B}" srcOrd="0" destOrd="3" presId="urn:microsoft.com/office/officeart/2005/8/layout/hList6"/>
    <dgm:cxn modelId="{B1ADF8B6-355B-44D8-BBA7-B3F7AB48EC06}" type="presOf" srcId="{DA99C78F-F542-45CF-8295-B47F42EF7C24}" destId="{0C561810-694F-4F58-813A-6B4CF217BC6B}" srcOrd="0" destOrd="0" presId="urn:microsoft.com/office/officeart/2005/8/layout/hList6"/>
    <dgm:cxn modelId="{BC25B6E9-B84E-423F-BE74-6348B8B8E1AC}" srcId="{E60CF53E-9DAC-4556-829F-368489775946}" destId="{BE1773C0-DA3C-41DA-A244-D45190BFEE70}" srcOrd="1" destOrd="0" parTransId="{2E32AE8F-4DD0-47B5-B582-5194D56D281C}" sibTransId="{F682D5D8-200B-4654-ABB1-2BAF30C23D62}"/>
    <dgm:cxn modelId="{F4267D06-BC51-48A8-9FF6-A641DECE707F}" type="presOf" srcId="{F41202ED-E6C4-4EAC-9A5F-FC9D51EF0522}" destId="{81762763-6042-40D7-B151-88C7C75CF8F4}" srcOrd="0" destOrd="2" presId="urn:microsoft.com/office/officeart/2005/8/layout/hList6"/>
    <dgm:cxn modelId="{A98B40BD-C6BB-4D3F-9AC0-666AE006BC74}" type="presOf" srcId="{174AFFFD-0D73-4BBB-B65B-029D5507BDD6}" destId="{F56282F3-A3B7-4BF4-8DB8-1DBDD3CF3330}" srcOrd="0" destOrd="0" presId="urn:microsoft.com/office/officeart/2005/8/layout/hList6"/>
    <dgm:cxn modelId="{F26675CE-6639-4FBF-81A0-F766EFAD083F}" srcId="{DA99C78F-F542-45CF-8295-B47F42EF7C24}" destId="{6A89DEE6-1EAB-4B5C-A221-ADD6771B00A7}" srcOrd="6" destOrd="0" parTransId="{9EC35E82-01EE-4D3D-BBA2-596C6549CA11}" sibTransId="{3278279F-9EE3-4F20-8B59-A168E1E445EF}"/>
    <dgm:cxn modelId="{5C60F8E2-7D9E-409E-B381-097154044A8F}" srcId="{174AFFFD-0D73-4BBB-B65B-029D5507BDD6}" destId="{436FDCB9-3307-47AE-9504-ACD6EDB46806}" srcOrd="4" destOrd="0" parTransId="{840AFC8E-6E97-48F8-8BA3-DDFDB21F0A43}" sibTransId="{1D1E60D5-C20A-4D3D-BDCC-19184863F8EC}"/>
    <dgm:cxn modelId="{E42C5BE1-F840-43F7-AA86-E58CCEAD8592}" type="presOf" srcId="{F13CD1CE-37CC-4FA6-97E2-AEF186E3EB5C}" destId="{67A6C03A-BECA-4A77-832A-EB0648D4A82B}" srcOrd="0" destOrd="5" presId="urn:microsoft.com/office/officeart/2005/8/layout/hList6"/>
    <dgm:cxn modelId="{414167EE-1887-41CD-B726-7F9C0FDBEC53}" type="presOf" srcId="{6CB766AF-4A7B-4529-A8F3-59D433C81322}" destId="{0C561810-694F-4F58-813A-6B4CF217BC6B}" srcOrd="0" destOrd="5" presId="urn:microsoft.com/office/officeart/2005/8/layout/hList6"/>
    <dgm:cxn modelId="{4D77F29F-7112-4F43-B1AD-88351A1F88A5}" type="presOf" srcId="{C777659B-ECB8-4B19-8659-803D7752F2B4}" destId="{81762763-6042-40D7-B151-88C7C75CF8F4}" srcOrd="0" destOrd="1" presId="urn:microsoft.com/office/officeart/2005/8/layout/hList6"/>
    <dgm:cxn modelId="{31CC9507-A8E0-498D-AA10-1FD8848CFFFC}" type="presParOf" srcId="{8666157D-1033-4823-8A70-63DE53518760}" destId="{0C561810-694F-4F58-813A-6B4CF217BC6B}" srcOrd="0" destOrd="0" presId="urn:microsoft.com/office/officeart/2005/8/layout/hList6"/>
    <dgm:cxn modelId="{D122F38F-42DB-4C5C-952C-9ED3031DE208}" type="presParOf" srcId="{8666157D-1033-4823-8A70-63DE53518760}" destId="{23293689-A244-4C75-8421-F7C8C0313C8F}" srcOrd="1" destOrd="0" presId="urn:microsoft.com/office/officeart/2005/8/layout/hList6"/>
    <dgm:cxn modelId="{89C70B98-09DC-45D8-A3C3-96BCA43D8010}" type="presParOf" srcId="{8666157D-1033-4823-8A70-63DE53518760}" destId="{67A6C03A-BECA-4A77-832A-EB0648D4A82B}" srcOrd="2" destOrd="0" presId="urn:microsoft.com/office/officeart/2005/8/layout/hList6"/>
    <dgm:cxn modelId="{3EDBDB64-C8CF-41E9-B9CE-0EACC174530F}" type="presParOf" srcId="{8666157D-1033-4823-8A70-63DE53518760}" destId="{4699807D-006C-4DE1-AD8C-43B53EC707B5}" srcOrd="3" destOrd="0" presId="urn:microsoft.com/office/officeart/2005/8/layout/hList6"/>
    <dgm:cxn modelId="{052BE2E2-2AEA-41AE-BF5B-0E1A3B5B7F08}" type="presParOf" srcId="{8666157D-1033-4823-8A70-63DE53518760}" destId="{81762763-6042-40D7-B151-88C7C75CF8F4}" srcOrd="4" destOrd="0" presId="urn:microsoft.com/office/officeart/2005/8/layout/hList6"/>
    <dgm:cxn modelId="{4A6813EA-0C41-4336-A0B6-E21BF7C53335}" type="presParOf" srcId="{8666157D-1033-4823-8A70-63DE53518760}" destId="{73DC9FD4-4F54-4B77-8603-E25D097C8190}" srcOrd="5" destOrd="0" presId="urn:microsoft.com/office/officeart/2005/8/layout/hList6"/>
    <dgm:cxn modelId="{762DE8CC-AC2B-400E-8EBF-657ACDA26399}" type="presParOf" srcId="{8666157D-1033-4823-8A70-63DE53518760}" destId="{F56282F3-A3B7-4BF4-8DB8-1DBDD3CF3330}" srcOrd="6" destOrd="0" presId="urn:microsoft.com/office/officeart/2005/8/layout/hList6"/>
  </dgm:cxnLst>
  <dgm:bg>
    <a:gradFill>
      <a:gsLst>
        <a:gs pos="0">
          <a:srgbClr val="5E9EFF">
            <a:alpha val="17000"/>
          </a:srgbClr>
        </a:gs>
        <a:gs pos="39999">
          <a:srgbClr val="85C2FF">
            <a:alpha val="47000"/>
          </a:srgbClr>
        </a:gs>
        <a:gs pos="70000">
          <a:srgbClr val="C4D6EB"/>
        </a:gs>
        <a:gs pos="100000">
          <a:srgbClr val="FFEBFA"/>
        </a:gs>
      </a:gsLst>
      <a:lin ang="5400000" scaled="0"/>
    </a:gra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B56CF5E-9383-4A06-9B1B-8CB2B27B7FFE}" type="doc">
      <dgm:prSet loTypeId="urn:microsoft.com/office/officeart/2005/8/layout/cycle6" loCatId="cycle" qsTypeId="urn:microsoft.com/office/officeart/2005/8/quickstyle/simple1" qsCatId="simple" csTypeId="urn:microsoft.com/office/officeart/2005/8/colors/colorful5" csCatId="colorful" phldr="1"/>
      <dgm:spPr/>
      <dgm:t>
        <a:bodyPr/>
        <a:lstStyle/>
        <a:p>
          <a:endParaRPr lang="el-GR"/>
        </a:p>
      </dgm:t>
    </dgm:pt>
    <dgm:pt modelId="{8D0FBEA8-F5DE-459E-8379-8F6B33D9BFC1}">
      <dgm:prSet phldrT="[Κείμενο]" custT="1"/>
      <dgm:spPr>
        <a:xfrm>
          <a:off x="3092951" y="717"/>
          <a:ext cx="1806985" cy="1174540"/>
        </a:xfrm>
        <a:prstGeom prst="roundRect">
          <a:avLst/>
        </a:prstGeom>
      </dgm:spPr>
      <dgm:t>
        <a:bodyPr/>
        <a:lstStyle/>
        <a:p>
          <a:r>
            <a:rPr lang="el-GR" sz="2800" b="1" kern="1200" dirty="0" smtClean="0">
              <a:effectLst>
                <a:glow rad="139700">
                  <a:srgbClr val="FF0000">
                    <a:alpha val="40000"/>
                  </a:srgbClr>
                </a:glow>
              </a:effectLst>
              <a:latin typeface="Arial" charset="0"/>
              <a:ea typeface="+mn-ea"/>
              <a:cs typeface="Arial" charset="0"/>
            </a:rPr>
            <a:t>Αξιολόγηση-</a:t>
          </a:r>
        </a:p>
        <a:p>
          <a:r>
            <a:rPr lang="el-GR" sz="2800" b="1" kern="1200" dirty="0" smtClean="0">
              <a:effectLst>
                <a:glow rad="139700">
                  <a:srgbClr val="FF0000">
                    <a:alpha val="40000"/>
                  </a:srgbClr>
                </a:glow>
              </a:effectLst>
              <a:latin typeface="Arial" charset="0"/>
              <a:ea typeface="+mn-ea"/>
              <a:cs typeface="Arial" charset="0"/>
            </a:rPr>
            <a:t>κρίση της αξίας</a:t>
          </a:r>
          <a:endParaRPr lang="el-GR" sz="2800" b="1" kern="1200" dirty="0">
            <a:effectLst>
              <a:glow rad="139700">
                <a:srgbClr val="FF0000">
                  <a:alpha val="40000"/>
                </a:srgbClr>
              </a:glow>
            </a:effectLst>
            <a:latin typeface="Arial" charset="0"/>
            <a:ea typeface="+mn-ea"/>
            <a:cs typeface="Arial" charset="0"/>
          </a:endParaRPr>
        </a:p>
      </dgm:t>
    </dgm:pt>
    <dgm:pt modelId="{9DDA8CDD-0157-42FD-83E6-46EA510B4A63}" type="parTrans" cxnId="{AC86716E-680F-47E4-AAA5-9093DBE47000}">
      <dgm:prSet/>
      <dgm:spPr/>
      <dgm:t>
        <a:bodyPr/>
        <a:lstStyle/>
        <a:p>
          <a:endParaRPr lang="el-GR" sz="1400"/>
        </a:p>
      </dgm:t>
    </dgm:pt>
    <dgm:pt modelId="{E5E8EB22-8ADB-48FE-B3D3-D61B13F96C2B}" type="sibTrans" cxnId="{AC86716E-680F-47E4-AAA5-9093DBE47000}">
      <dgm:prSet/>
      <dgm:spPr>
        <a:xfrm>
          <a:off x="2056264" y="587988"/>
          <a:ext cx="3880359" cy="3880359"/>
        </a:xfrm>
        <a:custGeom>
          <a:avLst/>
          <a:gdLst/>
          <a:ahLst/>
          <a:cxnLst/>
          <a:rect l="0" t="0" r="0" b="0"/>
          <a:pathLst>
            <a:path>
              <a:moveTo>
                <a:pt x="2856684" y="230116"/>
              </a:moveTo>
              <a:arcTo wR="1940179" hR="1940179" stAng="17891339" swAng="2625407"/>
            </a:path>
          </a:pathLst>
        </a:custGeom>
      </dgm:spPr>
      <dgm:t>
        <a:bodyPr/>
        <a:lstStyle/>
        <a:p>
          <a:endParaRPr lang="el-GR" sz="1400"/>
        </a:p>
      </dgm:t>
    </dgm:pt>
    <dgm:pt modelId="{BA1FBB4C-B831-46DA-B1A6-8140A83C1C78}">
      <dgm:prSet phldrT="[Κείμενο]" custT="1"/>
      <dgm:spPr>
        <a:xfrm>
          <a:off x="5033130" y="1940897"/>
          <a:ext cx="1806985" cy="1174540"/>
        </a:xfrm>
        <a:prstGeom prst="roundRect">
          <a:avLst/>
        </a:prstGeom>
      </dgm:spPr>
      <dgm:t>
        <a:bodyPr anchor="t"/>
        <a:lstStyle/>
        <a:p>
          <a:pPr>
            <a:lnSpc>
              <a:spcPct val="90000"/>
            </a:lnSpc>
          </a:pPr>
          <a:r>
            <a:rPr lang="el-GR" sz="2400" b="1" kern="1200" dirty="0" smtClean="0">
              <a:effectLst>
                <a:glow rad="139700">
                  <a:srgbClr val="FF0000">
                    <a:alpha val="40000"/>
                  </a:srgbClr>
                </a:glow>
              </a:effectLst>
              <a:latin typeface="Arial" charset="0"/>
              <a:ea typeface="+mn-ea"/>
              <a:cs typeface="Arial" charset="0"/>
            </a:rPr>
            <a:t>Αξιολόγηση και </a:t>
          </a:r>
        </a:p>
        <a:p>
          <a:pPr>
            <a:lnSpc>
              <a:spcPct val="90000"/>
            </a:lnSpc>
          </a:pPr>
          <a:r>
            <a:rPr lang="el-GR" sz="2400" b="1" kern="1200" dirty="0" smtClean="0">
              <a:effectLst>
                <a:glow rad="139700">
                  <a:srgbClr val="FF0000">
                    <a:alpha val="40000"/>
                  </a:srgbClr>
                </a:glow>
              </a:effectLst>
              <a:latin typeface="Arial" charset="0"/>
              <a:ea typeface="+mn-ea"/>
              <a:cs typeface="Arial" charset="0"/>
            </a:rPr>
            <a:t>παιδαγωγικοί </a:t>
          </a:r>
        </a:p>
        <a:p>
          <a:pPr>
            <a:lnSpc>
              <a:spcPct val="90000"/>
            </a:lnSpc>
            <a:buFont typeface="Wingdings" pitchFamily="2" charset="2"/>
            <a:buNone/>
          </a:pPr>
          <a:r>
            <a:rPr lang="el-GR" sz="2400" b="1" kern="1200" dirty="0" smtClean="0">
              <a:effectLst>
                <a:glow rad="139700">
                  <a:srgbClr val="FF0000">
                    <a:alpha val="40000"/>
                  </a:srgbClr>
                </a:glow>
              </a:effectLst>
              <a:latin typeface="Arial" charset="0"/>
              <a:ea typeface="+mn-ea"/>
              <a:cs typeface="Arial" charset="0"/>
            </a:rPr>
            <a:t>στόχοι</a:t>
          </a:r>
        </a:p>
        <a:p>
          <a:endParaRPr lang="el-GR" sz="2400" b="1" kern="1200" dirty="0">
            <a:effectLst>
              <a:glow rad="139700">
                <a:srgbClr val="FF0000">
                  <a:alpha val="40000"/>
                </a:srgbClr>
              </a:glow>
            </a:effectLst>
            <a:latin typeface="Arial" charset="0"/>
            <a:ea typeface="+mn-ea"/>
            <a:cs typeface="Arial" charset="0"/>
          </a:endParaRPr>
        </a:p>
      </dgm:t>
    </dgm:pt>
    <dgm:pt modelId="{F874E9CE-CAAA-40ED-AEE5-1A9684146100}" type="parTrans" cxnId="{4C39F4FC-2E03-48BF-AADD-DC33A97BA57F}">
      <dgm:prSet/>
      <dgm:spPr/>
      <dgm:t>
        <a:bodyPr/>
        <a:lstStyle/>
        <a:p>
          <a:endParaRPr lang="el-GR" sz="1400"/>
        </a:p>
      </dgm:t>
    </dgm:pt>
    <dgm:pt modelId="{C40A170C-BE29-430B-B28C-E827C6178DAB}" type="sibTrans" cxnId="{4C39F4FC-2E03-48BF-AADD-DC33A97BA57F}">
      <dgm:prSet/>
      <dgm:spPr>
        <a:xfrm>
          <a:off x="2056264" y="587988"/>
          <a:ext cx="3880359" cy="3880359"/>
        </a:xfrm>
        <a:custGeom>
          <a:avLst/>
          <a:gdLst/>
          <a:ahLst/>
          <a:cxnLst/>
          <a:rect l="0" t="0" r="0" b="0"/>
          <a:pathLst>
            <a:path>
              <a:moveTo>
                <a:pt x="3784832" y="2541474"/>
              </a:moveTo>
              <a:arcTo wR="1940179" hR="1940179" stAng="1083254" swAng="2625407"/>
            </a:path>
          </a:pathLst>
        </a:custGeom>
      </dgm:spPr>
      <dgm:t>
        <a:bodyPr/>
        <a:lstStyle/>
        <a:p>
          <a:endParaRPr lang="el-GR" sz="1400"/>
        </a:p>
      </dgm:t>
    </dgm:pt>
    <dgm:pt modelId="{E9FB09D2-CEAC-414A-8B9B-A5FD7F0FE60A}">
      <dgm:prSet phldrT="[Κείμενο]" custT="1"/>
      <dgm:spPr>
        <a:xfrm>
          <a:off x="3092951" y="3881077"/>
          <a:ext cx="1806985" cy="1174540"/>
        </a:xfrm>
        <a:prstGeom prst="roundRect">
          <a:avLst/>
        </a:prstGeom>
      </dgm:spPr>
      <dgm:t>
        <a:bodyPr anchor="t"/>
        <a:lstStyle/>
        <a:p>
          <a:pPr marL="0" marR="0" indent="0" defTabSz="914400" eaLnBrk="1" fontAlgn="auto" latinLnBrk="0" hangingPunct="1">
            <a:lnSpc>
              <a:spcPct val="100000"/>
            </a:lnSpc>
            <a:spcBef>
              <a:spcPts val="0"/>
            </a:spcBef>
            <a:spcAft>
              <a:spcPts val="0"/>
            </a:spcAft>
            <a:buClrTx/>
            <a:buSzTx/>
            <a:buFontTx/>
            <a:buNone/>
            <a:tabLst/>
            <a:defRPr/>
          </a:pPr>
          <a:r>
            <a:rPr lang="el-GR" sz="2400" b="1" kern="1200" dirty="0" smtClean="0">
              <a:effectLst>
                <a:glow rad="139700">
                  <a:srgbClr val="FF0000">
                    <a:alpha val="40000"/>
                  </a:srgbClr>
                </a:glow>
              </a:effectLst>
              <a:latin typeface="Arial" charset="0"/>
              <a:ea typeface="+mn-ea"/>
              <a:cs typeface="Arial" charset="0"/>
            </a:rPr>
            <a:t>Αξιολόγηση και απόφαση</a:t>
          </a:r>
        </a:p>
        <a:p>
          <a:pPr defTabSz="444500">
            <a:spcBef>
              <a:spcPct val="0"/>
            </a:spcBef>
            <a:spcAft>
              <a:spcPct val="35000"/>
            </a:spcAft>
          </a:pPr>
          <a:endParaRPr lang="el-GR" sz="2400" b="1" kern="1200" dirty="0">
            <a:effectLst>
              <a:glow rad="139700">
                <a:srgbClr val="FF0000">
                  <a:alpha val="40000"/>
                </a:srgbClr>
              </a:glow>
            </a:effectLst>
            <a:latin typeface="Arial" charset="0"/>
            <a:ea typeface="+mn-ea"/>
            <a:cs typeface="Arial" charset="0"/>
          </a:endParaRPr>
        </a:p>
      </dgm:t>
    </dgm:pt>
    <dgm:pt modelId="{692DD75A-913D-4489-9A94-BE38E1C2746D}" type="parTrans" cxnId="{9251C3B5-9D34-43A6-90FC-60A4AC8707BD}">
      <dgm:prSet/>
      <dgm:spPr/>
      <dgm:t>
        <a:bodyPr/>
        <a:lstStyle/>
        <a:p>
          <a:endParaRPr lang="el-GR" sz="1400"/>
        </a:p>
      </dgm:t>
    </dgm:pt>
    <dgm:pt modelId="{8800029F-FA7C-4173-94F5-DEE00CEF168B}" type="sibTrans" cxnId="{9251C3B5-9D34-43A6-90FC-60A4AC8707BD}">
      <dgm:prSet/>
      <dgm:spPr>
        <a:xfrm>
          <a:off x="2056264" y="587988"/>
          <a:ext cx="3880359" cy="3880359"/>
        </a:xfrm>
        <a:custGeom>
          <a:avLst/>
          <a:gdLst/>
          <a:ahLst/>
          <a:cxnLst/>
          <a:rect l="0" t="0" r="0" b="0"/>
          <a:pathLst>
            <a:path>
              <a:moveTo>
                <a:pt x="1023675" y="3650243"/>
              </a:moveTo>
              <a:arcTo wR="1940179" hR="1940179" stAng="7091339" swAng="2625407"/>
            </a:path>
          </a:pathLst>
        </a:custGeom>
      </dgm:spPr>
      <dgm:t>
        <a:bodyPr/>
        <a:lstStyle/>
        <a:p>
          <a:endParaRPr lang="el-GR" sz="1400"/>
        </a:p>
      </dgm:t>
    </dgm:pt>
    <dgm:pt modelId="{F55548A7-3C65-46A0-8ADA-93CF45489177}">
      <dgm:prSet phldrT="[Κείμενο]" custT="1"/>
      <dgm:spPr>
        <a:xfrm>
          <a:off x="1152771" y="1940897"/>
          <a:ext cx="1806985" cy="1174540"/>
        </a:xfrm>
        <a:prstGeom prst="roundRect">
          <a:avLst/>
        </a:prstGeom>
      </dgm:spPr>
      <dgm:t>
        <a:bodyPr/>
        <a:lstStyle/>
        <a:p>
          <a:r>
            <a:rPr lang="el-GR" sz="2800" b="1" kern="1200" dirty="0" smtClean="0">
              <a:effectLst>
                <a:glow rad="139700">
                  <a:srgbClr val="FF0000">
                    <a:alpha val="40000"/>
                  </a:srgbClr>
                </a:glow>
              </a:effectLst>
              <a:latin typeface="Arial" charset="0"/>
              <a:ea typeface="+mn-ea"/>
              <a:cs typeface="Arial" charset="0"/>
            </a:rPr>
            <a:t>Αξιολόγηση-μέτρηση</a:t>
          </a:r>
          <a:endParaRPr lang="el-GR" sz="2800" b="1" kern="1200" dirty="0">
            <a:effectLst>
              <a:glow rad="139700">
                <a:srgbClr val="FF0000">
                  <a:alpha val="40000"/>
                </a:srgbClr>
              </a:glow>
            </a:effectLst>
            <a:latin typeface="Arial" charset="0"/>
            <a:ea typeface="+mn-ea"/>
            <a:cs typeface="Arial" charset="0"/>
          </a:endParaRPr>
        </a:p>
      </dgm:t>
    </dgm:pt>
    <dgm:pt modelId="{1462647C-8AD7-445A-B860-34B6364EEEBE}" type="parTrans" cxnId="{A3C47F97-015C-4A59-82E2-27C09FB76E9E}">
      <dgm:prSet/>
      <dgm:spPr/>
      <dgm:t>
        <a:bodyPr/>
        <a:lstStyle/>
        <a:p>
          <a:endParaRPr lang="el-GR" sz="1400"/>
        </a:p>
      </dgm:t>
    </dgm:pt>
    <dgm:pt modelId="{6051128C-6920-4E18-931F-3417F014432B}" type="sibTrans" cxnId="{A3C47F97-015C-4A59-82E2-27C09FB76E9E}">
      <dgm:prSet/>
      <dgm:spPr>
        <a:xfrm>
          <a:off x="2056264" y="587988"/>
          <a:ext cx="3880359" cy="3880359"/>
        </a:xfrm>
        <a:custGeom>
          <a:avLst/>
          <a:gdLst/>
          <a:ahLst/>
          <a:cxnLst/>
          <a:rect l="0" t="0" r="0" b="0"/>
          <a:pathLst>
            <a:path>
              <a:moveTo>
                <a:pt x="95527" y="1338885"/>
              </a:moveTo>
              <a:arcTo wR="1940179" hR="1940179" stAng="11883254" swAng="2625407"/>
            </a:path>
          </a:pathLst>
        </a:custGeom>
      </dgm:spPr>
      <dgm:t>
        <a:bodyPr/>
        <a:lstStyle/>
        <a:p>
          <a:endParaRPr lang="el-GR" sz="1400">
            <a:solidFill>
              <a:srgbClr val="FFFF00"/>
            </a:solidFill>
          </a:endParaRPr>
        </a:p>
      </dgm:t>
    </dgm:pt>
    <dgm:pt modelId="{DE78645A-3FC0-458E-89AD-9FEC1F9345D6}" type="pres">
      <dgm:prSet presAssocID="{4B56CF5E-9383-4A06-9B1B-8CB2B27B7FFE}" presName="cycle" presStyleCnt="0">
        <dgm:presLayoutVars>
          <dgm:dir/>
          <dgm:resizeHandles val="exact"/>
        </dgm:presLayoutVars>
      </dgm:prSet>
      <dgm:spPr/>
      <dgm:t>
        <a:bodyPr/>
        <a:lstStyle/>
        <a:p>
          <a:endParaRPr lang="el-GR"/>
        </a:p>
      </dgm:t>
    </dgm:pt>
    <dgm:pt modelId="{E33214C6-FB75-40E6-A5AF-FD8A42CD46B4}" type="pres">
      <dgm:prSet presAssocID="{8D0FBEA8-F5DE-459E-8379-8F6B33D9BFC1}" presName="node" presStyleLbl="node1" presStyleIdx="0" presStyleCnt="4" custScaleX="151500" custRadScaleRad="99287" custRadScaleInc="-6804">
        <dgm:presLayoutVars>
          <dgm:bulletEnabled val="1"/>
        </dgm:presLayoutVars>
      </dgm:prSet>
      <dgm:spPr/>
      <dgm:t>
        <a:bodyPr/>
        <a:lstStyle/>
        <a:p>
          <a:endParaRPr lang="el-GR"/>
        </a:p>
      </dgm:t>
    </dgm:pt>
    <dgm:pt modelId="{46B953ED-ED9A-42B1-B586-79A3C107D1FD}" type="pres">
      <dgm:prSet presAssocID="{8D0FBEA8-F5DE-459E-8379-8F6B33D9BFC1}" presName="spNode" presStyleCnt="0"/>
      <dgm:spPr/>
      <dgm:t>
        <a:bodyPr/>
        <a:lstStyle/>
        <a:p>
          <a:endParaRPr lang="el-GR"/>
        </a:p>
      </dgm:t>
    </dgm:pt>
    <dgm:pt modelId="{4FDDA13F-CCEE-4009-AFC9-17DC81150E94}" type="pres">
      <dgm:prSet presAssocID="{E5E8EB22-8ADB-48FE-B3D3-D61B13F96C2B}" presName="sibTrans" presStyleLbl="sibTrans1D1" presStyleIdx="0" presStyleCnt="4"/>
      <dgm:spPr/>
      <dgm:t>
        <a:bodyPr/>
        <a:lstStyle/>
        <a:p>
          <a:endParaRPr lang="el-GR"/>
        </a:p>
      </dgm:t>
    </dgm:pt>
    <dgm:pt modelId="{816FAF68-273E-4F58-B4F3-C08ECF463CF7}" type="pres">
      <dgm:prSet presAssocID="{BA1FBB4C-B831-46DA-B1A6-8140A83C1C78}" presName="node" presStyleLbl="node1" presStyleIdx="1" presStyleCnt="4" custScaleX="118444" custScaleY="136377">
        <dgm:presLayoutVars>
          <dgm:bulletEnabled val="1"/>
        </dgm:presLayoutVars>
      </dgm:prSet>
      <dgm:spPr/>
      <dgm:t>
        <a:bodyPr/>
        <a:lstStyle/>
        <a:p>
          <a:endParaRPr lang="el-GR"/>
        </a:p>
      </dgm:t>
    </dgm:pt>
    <dgm:pt modelId="{7802CB39-38C0-4C29-A4C4-C3B37DD7D614}" type="pres">
      <dgm:prSet presAssocID="{BA1FBB4C-B831-46DA-B1A6-8140A83C1C78}" presName="spNode" presStyleCnt="0"/>
      <dgm:spPr/>
      <dgm:t>
        <a:bodyPr/>
        <a:lstStyle/>
        <a:p>
          <a:endParaRPr lang="el-GR"/>
        </a:p>
      </dgm:t>
    </dgm:pt>
    <dgm:pt modelId="{8CCEA576-A6BA-44B1-8C53-FEF11178095D}" type="pres">
      <dgm:prSet presAssocID="{C40A170C-BE29-430B-B28C-E827C6178DAB}" presName="sibTrans" presStyleLbl="sibTrans1D1" presStyleIdx="1" presStyleCnt="4"/>
      <dgm:spPr/>
      <dgm:t>
        <a:bodyPr/>
        <a:lstStyle/>
        <a:p>
          <a:endParaRPr lang="el-GR"/>
        </a:p>
      </dgm:t>
    </dgm:pt>
    <dgm:pt modelId="{ACDC8AC9-BF62-4625-B27B-8CDF18ABE540}" type="pres">
      <dgm:prSet presAssocID="{E9FB09D2-CEAC-414A-8B9B-A5FD7F0FE60A}" presName="node" presStyleLbl="node1" presStyleIdx="2" presStyleCnt="4" custScaleX="109145" custScaleY="98454">
        <dgm:presLayoutVars>
          <dgm:bulletEnabled val="1"/>
        </dgm:presLayoutVars>
      </dgm:prSet>
      <dgm:spPr/>
      <dgm:t>
        <a:bodyPr/>
        <a:lstStyle/>
        <a:p>
          <a:endParaRPr lang="el-GR"/>
        </a:p>
      </dgm:t>
    </dgm:pt>
    <dgm:pt modelId="{C69C163C-0F9F-47A4-8D63-2A4B1B11874C}" type="pres">
      <dgm:prSet presAssocID="{E9FB09D2-CEAC-414A-8B9B-A5FD7F0FE60A}" presName="spNode" presStyleCnt="0"/>
      <dgm:spPr/>
      <dgm:t>
        <a:bodyPr/>
        <a:lstStyle/>
        <a:p>
          <a:endParaRPr lang="el-GR"/>
        </a:p>
      </dgm:t>
    </dgm:pt>
    <dgm:pt modelId="{2FC7755D-85CD-494F-B655-DA9B831C8F5F}" type="pres">
      <dgm:prSet presAssocID="{8800029F-FA7C-4173-94F5-DEE00CEF168B}" presName="sibTrans" presStyleLbl="sibTrans1D1" presStyleIdx="2" presStyleCnt="4"/>
      <dgm:spPr/>
      <dgm:t>
        <a:bodyPr/>
        <a:lstStyle/>
        <a:p>
          <a:endParaRPr lang="el-GR"/>
        </a:p>
      </dgm:t>
    </dgm:pt>
    <dgm:pt modelId="{4A05B563-B9FB-4AE7-916E-7FA4A2C47B66}" type="pres">
      <dgm:prSet presAssocID="{F55548A7-3C65-46A0-8ADA-93CF45489177}" presName="node" presStyleLbl="node1" presStyleIdx="3" presStyleCnt="4" custScaleX="137867" custScaleY="121499">
        <dgm:presLayoutVars>
          <dgm:bulletEnabled val="1"/>
        </dgm:presLayoutVars>
      </dgm:prSet>
      <dgm:spPr/>
      <dgm:t>
        <a:bodyPr/>
        <a:lstStyle/>
        <a:p>
          <a:endParaRPr lang="el-GR"/>
        </a:p>
      </dgm:t>
    </dgm:pt>
    <dgm:pt modelId="{020F6351-F380-4CB4-B78E-BA71B86FF1F7}" type="pres">
      <dgm:prSet presAssocID="{F55548A7-3C65-46A0-8ADA-93CF45489177}" presName="spNode" presStyleCnt="0"/>
      <dgm:spPr/>
      <dgm:t>
        <a:bodyPr/>
        <a:lstStyle/>
        <a:p>
          <a:endParaRPr lang="el-GR"/>
        </a:p>
      </dgm:t>
    </dgm:pt>
    <dgm:pt modelId="{09D4BACE-861A-4C77-9C57-5F52FED6F796}" type="pres">
      <dgm:prSet presAssocID="{6051128C-6920-4E18-931F-3417F014432B}" presName="sibTrans" presStyleLbl="sibTrans1D1" presStyleIdx="3" presStyleCnt="4"/>
      <dgm:spPr/>
      <dgm:t>
        <a:bodyPr/>
        <a:lstStyle/>
        <a:p>
          <a:endParaRPr lang="el-GR"/>
        </a:p>
      </dgm:t>
    </dgm:pt>
  </dgm:ptLst>
  <dgm:cxnLst>
    <dgm:cxn modelId="{35771985-C2C4-4563-BEAF-78DD0E9B2275}" type="presOf" srcId="{C40A170C-BE29-430B-B28C-E827C6178DAB}" destId="{8CCEA576-A6BA-44B1-8C53-FEF11178095D}" srcOrd="0" destOrd="0" presId="urn:microsoft.com/office/officeart/2005/8/layout/cycle6"/>
    <dgm:cxn modelId="{1607F9B4-BEB0-44AB-B2DA-4C8C1703F474}" type="presOf" srcId="{8D0FBEA8-F5DE-459E-8379-8F6B33D9BFC1}" destId="{E33214C6-FB75-40E6-A5AF-FD8A42CD46B4}" srcOrd="0" destOrd="0" presId="urn:microsoft.com/office/officeart/2005/8/layout/cycle6"/>
    <dgm:cxn modelId="{EC31A45C-75C4-4FC8-A65F-1F2FCE0ED807}" type="presOf" srcId="{F55548A7-3C65-46A0-8ADA-93CF45489177}" destId="{4A05B563-B9FB-4AE7-916E-7FA4A2C47B66}" srcOrd="0" destOrd="0" presId="urn:microsoft.com/office/officeart/2005/8/layout/cycle6"/>
    <dgm:cxn modelId="{D2ED5303-0F1A-473C-94CA-D8951193A768}" type="presOf" srcId="{BA1FBB4C-B831-46DA-B1A6-8140A83C1C78}" destId="{816FAF68-273E-4F58-B4F3-C08ECF463CF7}" srcOrd="0" destOrd="0" presId="urn:microsoft.com/office/officeart/2005/8/layout/cycle6"/>
    <dgm:cxn modelId="{A3CD2817-0863-4499-B22E-388F3BF7F5C1}" type="presOf" srcId="{E5E8EB22-8ADB-48FE-B3D3-D61B13F96C2B}" destId="{4FDDA13F-CCEE-4009-AFC9-17DC81150E94}" srcOrd="0" destOrd="0" presId="urn:microsoft.com/office/officeart/2005/8/layout/cycle6"/>
    <dgm:cxn modelId="{79852DC8-1FD5-4E58-B201-156511F7D6FA}" type="presOf" srcId="{6051128C-6920-4E18-931F-3417F014432B}" destId="{09D4BACE-861A-4C77-9C57-5F52FED6F796}" srcOrd="0" destOrd="0" presId="urn:microsoft.com/office/officeart/2005/8/layout/cycle6"/>
    <dgm:cxn modelId="{9251C3B5-9D34-43A6-90FC-60A4AC8707BD}" srcId="{4B56CF5E-9383-4A06-9B1B-8CB2B27B7FFE}" destId="{E9FB09D2-CEAC-414A-8B9B-A5FD7F0FE60A}" srcOrd="2" destOrd="0" parTransId="{692DD75A-913D-4489-9A94-BE38E1C2746D}" sibTransId="{8800029F-FA7C-4173-94F5-DEE00CEF168B}"/>
    <dgm:cxn modelId="{A3C47F97-015C-4A59-82E2-27C09FB76E9E}" srcId="{4B56CF5E-9383-4A06-9B1B-8CB2B27B7FFE}" destId="{F55548A7-3C65-46A0-8ADA-93CF45489177}" srcOrd="3" destOrd="0" parTransId="{1462647C-8AD7-445A-B860-34B6364EEEBE}" sibTransId="{6051128C-6920-4E18-931F-3417F014432B}"/>
    <dgm:cxn modelId="{3ECD9049-E475-4B9C-B91F-16CFB8B037E2}" type="presOf" srcId="{8800029F-FA7C-4173-94F5-DEE00CEF168B}" destId="{2FC7755D-85CD-494F-B655-DA9B831C8F5F}" srcOrd="0" destOrd="0" presId="urn:microsoft.com/office/officeart/2005/8/layout/cycle6"/>
    <dgm:cxn modelId="{717496CE-0783-41E1-95B2-FEBC8D8C2341}" type="presOf" srcId="{4B56CF5E-9383-4A06-9B1B-8CB2B27B7FFE}" destId="{DE78645A-3FC0-458E-89AD-9FEC1F9345D6}" srcOrd="0" destOrd="0" presId="urn:microsoft.com/office/officeart/2005/8/layout/cycle6"/>
    <dgm:cxn modelId="{4C39F4FC-2E03-48BF-AADD-DC33A97BA57F}" srcId="{4B56CF5E-9383-4A06-9B1B-8CB2B27B7FFE}" destId="{BA1FBB4C-B831-46DA-B1A6-8140A83C1C78}" srcOrd="1" destOrd="0" parTransId="{F874E9CE-CAAA-40ED-AEE5-1A9684146100}" sibTransId="{C40A170C-BE29-430B-B28C-E827C6178DAB}"/>
    <dgm:cxn modelId="{AC86716E-680F-47E4-AAA5-9093DBE47000}" srcId="{4B56CF5E-9383-4A06-9B1B-8CB2B27B7FFE}" destId="{8D0FBEA8-F5DE-459E-8379-8F6B33D9BFC1}" srcOrd="0" destOrd="0" parTransId="{9DDA8CDD-0157-42FD-83E6-46EA510B4A63}" sibTransId="{E5E8EB22-8ADB-48FE-B3D3-D61B13F96C2B}"/>
    <dgm:cxn modelId="{C3D0A23B-54B1-4D74-96C5-A796CF0D3E3D}" type="presOf" srcId="{E9FB09D2-CEAC-414A-8B9B-A5FD7F0FE60A}" destId="{ACDC8AC9-BF62-4625-B27B-8CDF18ABE540}" srcOrd="0" destOrd="0" presId="urn:microsoft.com/office/officeart/2005/8/layout/cycle6"/>
    <dgm:cxn modelId="{AA60F41A-10A4-4016-A6D1-7C60E7EE2426}" type="presParOf" srcId="{DE78645A-3FC0-458E-89AD-9FEC1F9345D6}" destId="{E33214C6-FB75-40E6-A5AF-FD8A42CD46B4}" srcOrd="0" destOrd="0" presId="urn:microsoft.com/office/officeart/2005/8/layout/cycle6"/>
    <dgm:cxn modelId="{5B18F476-AE17-4371-BCDA-AB548511BD79}" type="presParOf" srcId="{DE78645A-3FC0-458E-89AD-9FEC1F9345D6}" destId="{46B953ED-ED9A-42B1-B586-79A3C107D1FD}" srcOrd="1" destOrd="0" presId="urn:microsoft.com/office/officeart/2005/8/layout/cycle6"/>
    <dgm:cxn modelId="{289255EF-F150-4C8B-B1B0-C3A2CAB8AC39}" type="presParOf" srcId="{DE78645A-3FC0-458E-89AD-9FEC1F9345D6}" destId="{4FDDA13F-CCEE-4009-AFC9-17DC81150E94}" srcOrd="2" destOrd="0" presId="urn:microsoft.com/office/officeart/2005/8/layout/cycle6"/>
    <dgm:cxn modelId="{18F61708-2ADA-4E07-92B2-6EBB06DE400D}" type="presParOf" srcId="{DE78645A-3FC0-458E-89AD-9FEC1F9345D6}" destId="{816FAF68-273E-4F58-B4F3-C08ECF463CF7}" srcOrd="3" destOrd="0" presId="urn:microsoft.com/office/officeart/2005/8/layout/cycle6"/>
    <dgm:cxn modelId="{04DA024D-EC41-4604-9855-54A180462D7E}" type="presParOf" srcId="{DE78645A-3FC0-458E-89AD-9FEC1F9345D6}" destId="{7802CB39-38C0-4C29-A4C4-C3B37DD7D614}" srcOrd="4" destOrd="0" presId="urn:microsoft.com/office/officeart/2005/8/layout/cycle6"/>
    <dgm:cxn modelId="{8831A896-F409-4BE4-BA24-A17FA802946B}" type="presParOf" srcId="{DE78645A-3FC0-458E-89AD-9FEC1F9345D6}" destId="{8CCEA576-A6BA-44B1-8C53-FEF11178095D}" srcOrd="5" destOrd="0" presId="urn:microsoft.com/office/officeart/2005/8/layout/cycle6"/>
    <dgm:cxn modelId="{DCA0257F-FB5F-46C4-A06C-6F6BD84D2580}" type="presParOf" srcId="{DE78645A-3FC0-458E-89AD-9FEC1F9345D6}" destId="{ACDC8AC9-BF62-4625-B27B-8CDF18ABE540}" srcOrd="6" destOrd="0" presId="urn:microsoft.com/office/officeart/2005/8/layout/cycle6"/>
    <dgm:cxn modelId="{883562CC-3E87-4BFE-9F16-A1FD5A897409}" type="presParOf" srcId="{DE78645A-3FC0-458E-89AD-9FEC1F9345D6}" destId="{C69C163C-0F9F-47A4-8D63-2A4B1B11874C}" srcOrd="7" destOrd="0" presId="urn:microsoft.com/office/officeart/2005/8/layout/cycle6"/>
    <dgm:cxn modelId="{CE52ABDF-3460-4977-AC25-CA3D810BF40D}" type="presParOf" srcId="{DE78645A-3FC0-458E-89AD-9FEC1F9345D6}" destId="{2FC7755D-85CD-494F-B655-DA9B831C8F5F}" srcOrd="8" destOrd="0" presId="urn:microsoft.com/office/officeart/2005/8/layout/cycle6"/>
    <dgm:cxn modelId="{EA3B8C85-AD0F-4039-83B0-06CEFAFB7E8C}" type="presParOf" srcId="{DE78645A-3FC0-458E-89AD-9FEC1F9345D6}" destId="{4A05B563-B9FB-4AE7-916E-7FA4A2C47B66}" srcOrd="9" destOrd="0" presId="urn:microsoft.com/office/officeart/2005/8/layout/cycle6"/>
    <dgm:cxn modelId="{7E8F0590-45F0-4985-88AE-3D48BA54C40B}" type="presParOf" srcId="{DE78645A-3FC0-458E-89AD-9FEC1F9345D6}" destId="{020F6351-F380-4CB4-B78E-BA71B86FF1F7}" srcOrd="10" destOrd="0" presId="urn:microsoft.com/office/officeart/2005/8/layout/cycle6"/>
    <dgm:cxn modelId="{D7459D12-CC4A-4233-AA3F-4085CD491D55}" type="presParOf" srcId="{DE78645A-3FC0-458E-89AD-9FEC1F9345D6}" destId="{09D4BACE-861A-4C77-9C57-5F52FED6F796}" srcOrd="11"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4EF3A05-6137-42C7-B8DB-088E00DA3B11}" type="doc">
      <dgm:prSet loTypeId="urn:microsoft.com/office/officeart/2005/8/layout/process2" loCatId="process" qsTypeId="urn:microsoft.com/office/officeart/2005/8/quickstyle/simple1" qsCatId="simple" csTypeId="urn:microsoft.com/office/officeart/2005/8/colors/accent1_2" csCatId="accent1" phldr="1"/>
      <dgm:spPr/>
    </dgm:pt>
    <dgm:pt modelId="{FBD9C067-FCB6-4550-9E6B-6F0382DE8381}">
      <dgm:prSet phldrT="[Κείμενο]" custT="1"/>
      <dgm:spPr/>
      <dgm:t>
        <a:bodyPr/>
        <a:lstStyle/>
        <a:p>
          <a:pPr marL="274320" indent="-274320" algn="ctr" eaLnBrk="1" fontAlgn="auto" hangingPunct="1">
            <a:lnSpc>
              <a:spcPct val="150000"/>
            </a:lnSpc>
            <a:spcAft>
              <a:spcPts val="0"/>
            </a:spcAft>
            <a:buFont typeface="Wingdings" pitchFamily="2" charset="2"/>
            <a:buNone/>
            <a:defRPr/>
          </a:pPr>
          <a:r>
            <a:rPr lang="el-GR" sz="2400" b="0" dirty="0" smtClean="0">
              <a:solidFill>
                <a:schemeClr val="tx1"/>
              </a:solidFill>
              <a:latin typeface="Arial" pitchFamily="34" charset="0"/>
              <a:cs typeface="Arial" pitchFamily="34" charset="0"/>
            </a:rPr>
            <a:t>Ποιον, τι αξιολογούμε,</a:t>
          </a:r>
        </a:p>
        <a:p>
          <a:pPr marL="274320" indent="-274320" algn="ctr" eaLnBrk="1" fontAlgn="auto" hangingPunct="1">
            <a:lnSpc>
              <a:spcPct val="150000"/>
            </a:lnSpc>
            <a:spcAft>
              <a:spcPts val="0"/>
            </a:spcAft>
            <a:buFont typeface="Wingdings" pitchFamily="2" charset="2"/>
            <a:buNone/>
            <a:defRPr/>
          </a:pPr>
          <a:r>
            <a:rPr lang="el-GR" sz="2400" b="0" dirty="0" smtClean="0">
              <a:solidFill>
                <a:schemeClr val="tx1"/>
              </a:solidFill>
              <a:latin typeface="Arial" pitchFamily="34" charset="0"/>
              <a:cs typeface="Arial" pitchFamily="34" charset="0"/>
            </a:rPr>
            <a:t>(Υποκείμενο- Αντικείμενο)</a:t>
          </a:r>
        </a:p>
        <a:p>
          <a:endParaRPr lang="el-GR" sz="2400" dirty="0"/>
        </a:p>
      </dgm:t>
    </dgm:pt>
    <dgm:pt modelId="{818145E8-2F03-4B2C-B0D0-3FCA48232FB0}" type="parTrans" cxnId="{2C87D7E2-80C8-4B98-B1E8-F0B11069E347}">
      <dgm:prSet/>
      <dgm:spPr/>
      <dgm:t>
        <a:bodyPr/>
        <a:lstStyle/>
        <a:p>
          <a:endParaRPr lang="el-GR"/>
        </a:p>
      </dgm:t>
    </dgm:pt>
    <dgm:pt modelId="{5E5367B3-DB7C-4F65-8B6F-6CC9C05E549C}" type="sibTrans" cxnId="{2C87D7E2-80C8-4B98-B1E8-F0B11069E347}">
      <dgm:prSet/>
      <dgm:spPr/>
      <dgm:t>
        <a:bodyPr/>
        <a:lstStyle/>
        <a:p>
          <a:endParaRPr lang="el-GR"/>
        </a:p>
      </dgm:t>
    </dgm:pt>
    <dgm:pt modelId="{1EF4B2A1-7A0E-4E96-8EBD-DEE95A2A3E88}">
      <dgm:prSet phldrT="[Κείμενο]" custT="1"/>
      <dgm:spPr>
        <a:solidFill>
          <a:schemeClr val="accent6">
            <a:lumMod val="75000"/>
          </a:schemeClr>
        </a:solidFill>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el-GR" sz="2800" b="1" dirty="0" smtClean="0">
              <a:solidFill>
                <a:schemeClr val="accent1">
                  <a:lumMod val="75000"/>
                </a:schemeClr>
              </a:solidFill>
              <a:latin typeface="Arial" pitchFamily="34" charset="0"/>
              <a:cs typeface="Arial" pitchFamily="34" charset="0"/>
            </a:rPr>
            <a:t>Γιατί </a:t>
          </a:r>
          <a:r>
            <a:rPr lang="el-GR" sz="2800" dirty="0" smtClean="0">
              <a:solidFill>
                <a:srgbClr val="000000"/>
              </a:solidFill>
              <a:latin typeface="Arial" pitchFamily="34" charset="0"/>
              <a:cs typeface="Arial" pitchFamily="34" charset="0"/>
            </a:rPr>
            <a:t>(Στόχοι)</a:t>
          </a:r>
        </a:p>
        <a:p>
          <a:pPr defTabSz="1955800">
            <a:spcBef>
              <a:spcPct val="0"/>
            </a:spcBef>
          </a:pPr>
          <a:endParaRPr lang="el-GR" sz="1100" dirty="0"/>
        </a:p>
      </dgm:t>
    </dgm:pt>
    <dgm:pt modelId="{4B152897-2014-4B73-B00E-D34F8F46E843}" type="parTrans" cxnId="{7677C20E-42F6-4B9E-B271-1A3F6900A909}">
      <dgm:prSet/>
      <dgm:spPr/>
      <dgm:t>
        <a:bodyPr/>
        <a:lstStyle/>
        <a:p>
          <a:endParaRPr lang="el-GR"/>
        </a:p>
      </dgm:t>
    </dgm:pt>
    <dgm:pt modelId="{2288877C-2309-4AFB-B7D4-711617D32866}" type="sibTrans" cxnId="{7677C20E-42F6-4B9E-B271-1A3F6900A909}">
      <dgm:prSet/>
      <dgm:spPr/>
      <dgm:t>
        <a:bodyPr/>
        <a:lstStyle/>
        <a:p>
          <a:endParaRPr lang="el-GR"/>
        </a:p>
      </dgm:t>
    </dgm:pt>
    <dgm:pt modelId="{E0857924-C1BB-405D-B91C-16936907EA96}">
      <dgm:prSet phldrT="[Κείμενο]" custT="1"/>
      <dgm:spPr>
        <a:solidFill>
          <a:schemeClr val="accent3">
            <a:lumMod val="75000"/>
          </a:schemeClr>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l-GR" sz="2400" b="1" dirty="0" smtClean="0">
              <a:solidFill>
                <a:srgbClr val="FF0000"/>
              </a:solidFill>
              <a:latin typeface="Arial" pitchFamily="34" charset="0"/>
              <a:cs typeface="Arial" pitchFamily="34" charset="0"/>
            </a:rPr>
            <a:t>Πώς </a:t>
          </a:r>
          <a:r>
            <a:rPr lang="el-GR" sz="2400" dirty="0" smtClean="0">
              <a:solidFill>
                <a:srgbClr val="000000"/>
              </a:solidFill>
              <a:latin typeface="Arial" pitchFamily="34" charset="0"/>
              <a:cs typeface="Arial" pitchFamily="34" charset="0"/>
            </a:rPr>
            <a:t>(Μέθοδος, Κριτήρια, Μοντέλα)</a:t>
          </a:r>
        </a:p>
        <a:p>
          <a:pPr defTabSz="800100">
            <a:lnSpc>
              <a:spcPct val="90000"/>
            </a:lnSpc>
            <a:spcBef>
              <a:spcPct val="0"/>
            </a:spcBef>
            <a:spcAft>
              <a:spcPct val="35000"/>
            </a:spcAft>
          </a:pPr>
          <a:endParaRPr lang="el-GR" sz="1400" dirty="0"/>
        </a:p>
      </dgm:t>
    </dgm:pt>
    <dgm:pt modelId="{84F8F3F7-F8D8-4CC3-A72A-12D711919ED4}" type="parTrans" cxnId="{2B532246-447F-43DA-8FF4-319418D4639F}">
      <dgm:prSet/>
      <dgm:spPr/>
      <dgm:t>
        <a:bodyPr/>
        <a:lstStyle/>
        <a:p>
          <a:endParaRPr lang="el-GR"/>
        </a:p>
      </dgm:t>
    </dgm:pt>
    <dgm:pt modelId="{27311316-A2C5-4A7C-A75C-109823082142}" type="sibTrans" cxnId="{2B532246-447F-43DA-8FF4-319418D4639F}">
      <dgm:prSet/>
      <dgm:spPr/>
      <dgm:t>
        <a:bodyPr/>
        <a:lstStyle/>
        <a:p>
          <a:endParaRPr lang="el-GR"/>
        </a:p>
      </dgm:t>
    </dgm:pt>
    <dgm:pt modelId="{1EBE9C45-4493-4CFA-AB58-1B8FFA022619}">
      <dgm:prSet custT="1"/>
      <dgm:spPr>
        <a:solidFill>
          <a:schemeClr val="bg2">
            <a:lumMod val="50000"/>
          </a:schemeClr>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l-GR" sz="2400" b="1" dirty="0" smtClean="0">
              <a:solidFill>
                <a:srgbClr val="92D050"/>
              </a:solidFill>
              <a:latin typeface="Arial" pitchFamily="34" charset="0"/>
              <a:cs typeface="Arial" pitchFamily="34" charset="0"/>
            </a:rPr>
            <a:t>Πότε </a:t>
          </a:r>
          <a:r>
            <a:rPr lang="el-GR" sz="2400" dirty="0" smtClean="0">
              <a:solidFill>
                <a:srgbClr val="000000"/>
              </a:solidFill>
              <a:latin typeface="Arial" pitchFamily="34" charset="0"/>
              <a:cs typeface="Arial" pitchFamily="34" charset="0"/>
            </a:rPr>
            <a:t>(Χρόνος)</a:t>
          </a:r>
        </a:p>
        <a:p>
          <a:pPr defTabSz="444500">
            <a:lnSpc>
              <a:spcPct val="90000"/>
            </a:lnSpc>
            <a:spcBef>
              <a:spcPct val="0"/>
            </a:spcBef>
            <a:spcAft>
              <a:spcPct val="35000"/>
            </a:spcAft>
          </a:pPr>
          <a:endParaRPr lang="el-GR" sz="1600" dirty="0" smtClean="0">
            <a:solidFill>
              <a:srgbClr val="000000"/>
            </a:solidFill>
            <a:latin typeface="Arial" pitchFamily="34" charset="0"/>
            <a:cs typeface="Arial" pitchFamily="34" charset="0"/>
          </a:endParaRPr>
        </a:p>
      </dgm:t>
    </dgm:pt>
    <dgm:pt modelId="{83842C2E-7C04-46CC-8323-C3899B79A75E}" type="parTrans" cxnId="{91FA864E-82FA-49EA-A2F3-476E104A8AC3}">
      <dgm:prSet/>
      <dgm:spPr/>
      <dgm:t>
        <a:bodyPr/>
        <a:lstStyle/>
        <a:p>
          <a:endParaRPr lang="el-GR"/>
        </a:p>
      </dgm:t>
    </dgm:pt>
    <dgm:pt modelId="{BE52EDCF-50F8-446E-8A75-5F8522F85C0E}" type="sibTrans" cxnId="{91FA864E-82FA-49EA-A2F3-476E104A8AC3}">
      <dgm:prSet/>
      <dgm:spPr/>
      <dgm:t>
        <a:bodyPr/>
        <a:lstStyle/>
        <a:p>
          <a:endParaRPr lang="el-GR"/>
        </a:p>
      </dgm:t>
    </dgm:pt>
    <dgm:pt modelId="{9FBAC39B-2923-46F7-ADE1-D66D492673E1}">
      <dgm:prSet custT="1"/>
      <dgm:spPr>
        <a:solidFill>
          <a:schemeClr val="accent4">
            <a:lumMod val="50000"/>
          </a:schemeClr>
        </a:solidFill>
      </dgm:spPr>
      <dgm:t>
        <a:bodyPr/>
        <a:lstStyle/>
        <a:p>
          <a:r>
            <a:rPr lang="el-GR" sz="3200" b="1" dirty="0" smtClean="0">
              <a:solidFill>
                <a:schemeClr val="accent3">
                  <a:lumMod val="75000"/>
                </a:schemeClr>
              </a:solidFill>
              <a:latin typeface="Arial" pitchFamily="34" charset="0"/>
              <a:cs typeface="Arial" pitchFamily="34" charset="0"/>
            </a:rPr>
            <a:t>Πού</a:t>
          </a:r>
          <a:r>
            <a:rPr lang="el-GR" sz="3200" dirty="0" smtClean="0">
              <a:solidFill>
                <a:srgbClr val="000000"/>
              </a:solidFill>
              <a:latin typeface="Arial" pitchFamily="34" charset="0"/>
              <a:cs typeface="Arial" pitchFamily="34" charset="0"/>
            </a:rPr>
            <a:t> (Τόπος)</a:t>
          </a:r>
        </a:p>
      </dgm:t>
    </dgm:pt>
    <dgm:pt modelId="{BEC79367-E21D-4145-AFC1-647287351349}" type="parTrans" cxnId="{A3FF1D59-65E5-41D9-B556-48C0C8C2D142}">
      <dgm:prSet/>
      <dgm:spPr/>
      <dgm:t>
        <a:bodyPr/>
        <a:lstStyle/>
        <a:p>
          <a:endParaRPr lang="el-GR"/>
        </a:p>
      </dgm:t>
    </dgm:pt>
    <dgm:pt modelId="{D56FB5CF-E3A2-4FA4-A192-57E19AF32BC8}" type="sibTrans" cxnId="{A3FF1D59-65E5-41D9-B556-48C0C8C2D142}">
      <dgm:prSet/>
      <dgm:spPr/>
      <dgm:t>
        <a:bodyPr/>
        <a:lstStyle/>
        <a:p>
          <a:endParaRPr lang="el-GR"/>
        </a:p>
      </dgm:t>
    </dgm:pt>
    <dgm:pt modelId="{36C8295A-9613-42CE-8A7F-4E5D0E2008B0}" type="pres">
      <dgm:prSet presAssocID="{14EF3A05-6137-42C7-B8DB-088E00DA3B11}" presName="linearFlow" presStyleCnt="0">
        <dgm:presLayoutVars>
          <dgm:resizeHandles val="exact"/>
        </dgm:presLayoutVars>
      </dgm:prSet>
      <dgm:spPr/>
    </dgm:pt>
    <dgm:pt modelId="{78CE0597-8727-4B83-AA0B-0FC5AD6105E7}" type="pres">
      <dgm:prSet presAssocID="{FBD9C067-FCB6-4550-9E6B-6F0382DE8381}" presName="node" presStyleLbl="node1" presStyleIdx="0" presStyleCnt="5" custScaleX="159395" custScaleY="200563">
        <dgm:presLayoutVars>
          <dgm:bulletEnabled val="1"/>
        </dgm:presLayoutVars>
      </dgm:prSet>
      <dgm:spPr/>
      <dgm:t>
        <a:bodyPr/>
        <a:lstStyle/>
        <a:p>
          <a:endParaRPr lang="el-GR"/>
        </a:p>
      </dgm:t>
    </dgm:pt>
    <dgm:pt modelId="{C611BC15-1841-4085-A121-8CF3D815F255}" type="pres">
      <dgm:prSet presAssocID="{5E5367B3-DB7C-4F65-8B6F-6CC9C05E549C}" presName="sibTrans" presStyleLbl="sibTrans2D1" presStyleIdx="0" presStyleCnt="4"/>
      <dgm:spPr/>
      <dgm:t>
        <a:bodyPr/>
        <a:lstStyle/>
        <a:p>
          <a:endParaRPr lang="el-GR"/>
        </a:p>
      </dgm:t>
    </dgm:pt>
    <dgm:pt modelId="{F7557B6E-BFD0-4205-B6CC-4E6B9C57B70B}" type="pres">
      <dgm:prSet presAssocID="{5E5367B3-DB7C-4F65-8B6F-6CC9C05E549C}" presName="connectorText" presStyleLbl="sibTrans2D1" presStyleIdx="0" presStyleCnt="4"/>
      <dgm:spPr/>
      <dgm:t>
        <a:bodyPr/>
        <a:lstStyle/>
        <a:p>
          <a:endParaRPr lang="el-GR"/>
        </a:p>
      </dgm:t>
    </dgm:pt>
    <dgm:pt modelId="{F70F8FCB-10B6-4FCB-8E05-FABF14A9E4CE}" type="pres">
      <dgm:prSet presAssocID="{1EF4B2A1-7A0E-4E96-8EBD-DEE95A2A3E88}" presName="node" presStyleLbl="node1" presStyleIdx="1" presStyleCnt="5" custScaleX="156228" custLinFactNeighborX="8951" custLinFactNeighborY="2989">
        <dgm:presLayoutVars>
          <dgm:bulletEnabled val="1"/>
        </dgm:presLayoutVars>
      </dgm:prSet>
      <dgm:spPr/>
      <dgm:t>
        <a:bodyPr/>
        <a:lstStyle/>
        <a:p>
          <a:endParaRPr lang="el-GR"/>
        </a:p>
      </dgm:t>
    </dgm:pt>
    <dgm:pt modelId="{C1A1FF72-4F39-4B2D-9153-390AFBA3003F}" type="pres">
      <dgm:prSet presAssocID="{2288877C-2309-4AFB-B7D4-711617D32866}" presName="sibTrans" presStyleLbl="sibTrans2D1" presStyleIdx="1" presStyleCnt="4"/>
      <dgm:spPr/>
      <dgm:t>
        <a:bodyPr/>
        <a:lstStyle/>
        <a:p>
          <a:endParaRPr lang="el-GR"/>
        </a:p>
      </dgm:t>
    </dgm:pt>
    <dgm:pt modelId="{5014FF11-213D-42D9-869A-C2E35ACFC395}" type="pres">
      <dgm:prSet presAssocID="{2288877C-2309-4AFB-B7D4-711617D32866}" presName="connectorText" presStyleLbl="sibTrans2D1" presStyleIdx="1" presStyleCnt="4"/>
      <dgm:spPr/>
      <dgm:t>
        <a:bodyPr/>
        <a:lstStyle/>
        <a:p>
          <a:endParaRPr lang="el-GR"/>
        </a:p>
      </dgm:t>
    </dgm:pt>
    <dgm:pt modelId="{97E603ED-C11A-467E-961F-BA2B79987613}" type="pres">
      <dgm:prSet presAssocID="{E0857924-C1BB-405D-B91C-16936907EA96}" presName="node" presStyleLbl="node1" presStyleIdx="2" presStyleCnt="5" custScaleX="146793" custScaleY="159961" custLinFactNeighborX="-7795" custLinFactNeighborY="15728">
        <dgm:presLayoutVars>
          <dgm:bulletEnabled val="1"/>
        </dgm:presLayoutVars>
      </dgm:prSet>
      <dgm:spPr/>
      <dgm:t>
        <a:bodyPr/>
        <a:lstStyle/>
        <a:p>
          <a:endParaRPr lang="el-GR"/>
        </a:p>
      </dgm:t>
    </dgm:pt>
    <dgm:pt modelId="{CB9D69AF-799E-4354-B869-1A0021F2E0EA}" type="pres">
      <dgm:prSet presAssocID="{27311316-A2C5-4A7C-A75C-109823082142}" presName="sibTrans" presStyleLbl="sibTrans2D1" presStyleIdx="2" presStyleCnt="4"/>
      <dgm:spPr/>
      <dgm:t>
        <a:bodyPr/>
        <a:lstStyle/>
        <a:p>
          <a:endParaRPr lang="el-GR"/>
        </a:p>
      </dgm:t>
    </dgm:pt>
    <dgm:pt modelId="{973BE147-DD34-439A-92E1-86A65C94E444}" type="pres">
      <dgm:prSet presAssocID="{27311316-A2C5-4A7C-A75C-109823082142}" presName="connectorText" presStyleLbl="sibTrans2D1" presStyleIdx="2" presStyleCnt="4"/>
      <dgm:spPr/>
      <dgm:t>
        <a:bodyPr/>
        <a:lstStyle/>
        <a:p>
          <a:endParaRPr lang="el-GR"/>
        </a:p>
      </dgm:t>
    </dgm:pt>
    <dgm:pt modelId="{D1DF9618-51BD-4E6A-935B-9295B816854B}" type="pres">
      <dgm:prSet presAssocID="{1EBE9C45-4493-4CFA-AB58-1B8FFA022619}" presName="node" presStyleLbl="node1" presStyleIdx="3" presStyleCnt="5" custScaleX="129861" custScaleY="152557" custLinFactNeighborX="4788" custLinFactNeighborY="4772">
        <dgm:presLayoutVars>
          <dgm:bulletEnabled val="1"/>
        </dgm:presLayoutVars>
      </dgm:prSet>
      <dgm:spPr/>
      <dgm:t>
        <a:bodyPr/>
        <a:lstStyle/>
        <a:p>
          <a:endParaRPr lang="el-GR"/>
        </a:p>
      </dgm:t>
    </dgm:pt>
    <dgm:pt modelId="{07A1B69E-4D6A-4A39-B4D2-0C47348E69E1}" type="pres">
      <dgm:prSet presAssocID="{BE52EDCF-50F8-446E-8A75-5F8522F85C0E}" presName="sibTrans" presStyleLbl="sibTrans2D1" presStyleIdx="3" presStyleCnt="4"/>
      <dgm:spPr/>
      <dgm:t>
        <a:bodyPr/>
        <a:lstStyle/>
        <a:p>
          <a:endParaRPr lang="el-GR"/>
        </a:p>
      </dgm:t>
    </dgm:pt>
    <dgm:pt modelId="{6FD4BD9D-53C6-4B58-AD79-42EC90459CC6}" type="pres">
      <dgm:prSet presAssocID="{BE52EDCF-50F8-446E-8A75-5F8522F85C0E}" presName="connectorText" presStyleLbl="sibTrans2D1" presStyleIdx="3" presStyleCnt="4"/>
      <dgm:spPr/>
      <dgm:t>
        <a:bodyPr/>
        <a:lstStyle/>
        <a:p>
          <a:endParaRPr lang="el-GR"/>
        </a:p>
      </dgm:t>
    </dgm:pt>
    <dgm:pt modelId="{1F4132CB-2436-437A-A187-5FF5FACCF2EB}" type="pres">
      <dgm:prSet presAssocID="{9FBAC39B-2923-46F7-ADE1-D66D492673E1}" presName="node" presStyleLbl="node1" presStyleIdx="4" presStyleCnt="5" custScaleX="139692">
        <dgm:presLayoutVars>
          <dgm:bulletEnabled val="1"/>
        </dgm:presLayoutVars>
      </dgm:prSet>
      <dgm:spPr/>
      <dgm:t>
        <a:bodyPr/>
        <a:lstStyle/>
        <a:p>
          <a:endParaRPr lang="el-GR"/>
        </a:p>
      </dgm:t>
    </dgm:pt>
  </dgm:ptLst>
  <dgm:cxnLst>
    <dgm:cxn modelId="{26CCCC9D-2957-42D1-BB8A-388DA25BE50F}" type="presOf" srcId="{14EF3A05-6137-42C7-B8DB-088E00DA3B11}" destId="{36C8295A-9613-42CE-8A7F-4E5D0E2008B0}" srcOrd="0" destOrd="0" presId="urn:microsoft.com/office/officeart/2005/8/layout/process2"/>
    <dgm:cxn modelId="{B91C0F44-8037-482C-9FD6-C291D72B76ED}" type="presOf" srcId="{2288877C-2309-4AFB-B7D4-711617D32866}" destId="{5014FF11-213D-42D9-869A-C2E35ACFC395}" srcOrd="1" destOrd="0" presId="urn:microsoft.com/office/officeart/2005/8/layout/process2"/>
    <dgm:cxn modelId="{DA7DD62A-11EA-4A84-B853-2023180F7EB1}" type="presOf" srcId="{2288877C-2309-4AFB-B7D4-711617D32866}" destId="{C1A1FF72-4F39-4B2D-9153-390AFBA3003F}" srcOrd="0" destOrd="0" presId="urn:microsoft.com/office/officeart/2005/8/layout/process2"/>
    <dgm:cxn modelId="{A3FF1D59-65E5-41D9-B556-48C0C8C2D142}" srcId="{14EF3A05-6137-42C7-B8DB-088E00DA3B11}" destId="{9FBAC39B-2923-46F7-ADE1-D66D492673E1}" srcOrd="4" destOrd="0" parTransId="{BEC79367-E21D-4145-AFC1-647287351349}" sibTransId="{D56FB5CF-E3A2-4FA4-A192-57E19AF32BC8}"/>
    <dgm:cxn modelId="{3D9CC8BD-505D-4396-B013-901309F3632B}" type="presOf" srcId="{5E5367B3-DB7C-4F65-8B6F-6CC9C05E549C}" destId="{C611BC15-1841-4085-A121-8CF3D815F255}" srcOrd="0" destOrd="0" presId="urn:microsoft.com/office/officeart/2005/8/layout/process2"/>
    <dgm:cxn modelId="{30B899E1-4E37-4E48-9938-51BF2CE1C3ED}" type="presOf" srcId="{1EBE9C45-4493-4CFA-AB58-1B8FFA022619}" destId="{D1DF9618-51BD-4E6A-935B-9295B816854B}" srcOrd="0" destOrd="0" presId="urn:microsoft.com/office/officeart/2005/8/layout/process2"/>
    <dgm:cxn modelId="{117C0ABF-4EE4-42EA-ACBF-197396781CA9}" type="presOf" srcId="{27311316-A2C5-4A7C-A75C-109823082142}" destId="{CB9D69AF-799E-4354-B869-1A0021F2E0EA}" srcOrd="0" destOrd="0" presId="urn:microsoft.com/office/officeart/2005/8/layout/process2"/>
    <dgm:cxn modelId="{7677C20E-42F6-4B9E-B271-1A3F6900A909}" srcId="{14EF3A05-6137-42C7-B8DB-088E00DA3B11}" destId="{1EF4B2A1-7A0E-4E96-8EBD-DEE95A2A3E88}" srcOrd="1" destOrd="0" parTransId="{4B152897-2014-4B73-B00E-D34F8F46E843}" sibTransId="{2288877C-2309-4AFB-B7D4-711617D32866}"/>
    <dgm:cxn modelId="{59551D12-8EC6-489D-A5F1-B46BA0D54E82}" type="presOf" srcId="{BE52EDCF-50F8-446E-8A75-5F8522F85C0E}" destId="{07A1B69E-4D6A-4A39-B4D2-0C47348E69E1}" srcOrd="0" destOrd="0" presId="urn:microsoft.com/office/officeart/2005/8/layout/process2"/>
    <dgm:cxn modelId="{ECD660FE-08FD-49BF-92EA-9518686B9B34}" type="presOf" srcId="{9FBAC39B-2923-46F7-ADE1-D66D492673E1}" destId="{1F4132CB-2436-437A-A187-5FF5FACCF2EB}" srcOrd="0" destOrd="0" presId="urn:microsoft.com/office/officeart/2005/8/layout/process2"/>
    <dgm:cxn modelId="{6C57DD4D-999A-49B3-B02C-CECA3192CB8F}" type="presOf" srcId="{1EF4B2A1-7A0E-4E96-8EBD-DEE95A2A3E88}" destId="{F70F8FCB-10B6-4FCB-8E05-FABF14A9E4CE}" srcOrd="0" destOrd="0" presId="urn:microsoft.com/office/officeart/2005/8/layout/process2"/>
    <dgm:cxn modelId="{A8B5E673-C73F-42DD-A63A-E39D1A2F678B}" type="presOf" srcId="{27311316-A2C5-4A7C-A75C-109823082142}" destId="{973BE147-DD34-439A-92E1-86A65C94E444}" srcOrd="1" destOrd="0" presId="urn:microsoft.com/office/officeart/2005/8/layout/process2"/>
    <dgm:cxn modelId="{281B693C-D00B-4F76-AEF2-463BFF03ADA5}" type="presOf" srcId="{FBD9C067-FCB6-4550-9E6B-6F0382DE8381}" destId="{78CE0597-8727-4B83-AA0B-0FC5AD6105E7}" srcOrd="0" destOrd="0" presId="urn:microsoft.com/office/officeart/2005/8/layout/process2"/>
    <dgm:cxn modelId="{2C87D7E2-80C8-4B98-B1E8-F0B11069E347}" srcId="{14EF3A05-6137-42C7-B8DB-088E00DA3B11}" destId="{FBD9C067-FCB6-4550-9E6B-6F0382DE8381}" srcOrd="0" destOrd="0" parTransId="{818145E8-2F03-4B2C-B0D0-3FCA48232FB0}" sibTransId="{5E5367B3-DB7C-4F65-8B6F-6CC9C05E549C}"/>
    <dgm:cxn modelId="{827DF444-E4E2-4554-929C-11C3B9803A1B}" type="presOf" srcId="{BE52EDCF-50F8-446E-8A75-5F8522F85C0E}" destId="{6FD4BD9D-53C6-4B58-AD79-42EC90459CC6}" srcOrd="1" destOrd="0" presId="urn:microsoft.com/office/officeart/2005/8/layout/process2"/>
    <dgm:cxn modelId="{381DFDB5-B194-40A8-9E90-5FD0C4F83481}" type="presOf" srcId="{5E5367B3-DB7C-4F65-8B6F-6CC9C05E549C}" destId="{F7557B6E-BFD0-4205-B6CC-4E6B9C57B70B}" srcOrd="1" destOrd="0" presId="urn:microsoft.com/office/officeart/2005/8/layout/process2"/>
    <dgm:cxn modelId="{A67E6CD4-E566-43A5-90DA-5ADDC9B9BD6C}" type="presOf" srcId="{E0857924-C1BB-405D-B91C-16936907EA96}" destId="{97E603ED-C11A-467E-961F-BA2B79987613}" srcOrd="0" destOrd="0" presId="urn:microsoft.com/office/officeart/2005/8/layout/process2"/>
    <dgm:cxn modelId="{2B532246-447F-43DA-8FF4-319418D4639F}" srcId="{14EF3A05-6137-42C7-B8DB-088E00DA3B11}" destId="{E0857924-C1BB-405D-B91C-16936907EA96}" srcOrd="2" destOrd="0" parTransId="{84F8F3F7-F8D8-4CC3-A72A-12D711919ED4}" sibTransId="{27311316-A2C5-4A7C-A75C-109823082142}"/>
    <dgm:cxn modelId="{91FA864E-82FA-49EA-A2F3-476E104A8AC3}" srcId="{14EF3A05-6137-42C7-B8DB-088E00DA3B11}" destId="{1EBE9C45-4493-4CFA-AB58-1B8FFA022619}" srcOrd="3" destOrd="0" parTransId="{83842C2E-7C04-46CC-8323-C3899B79A75E}" sibTransId="{BE52EDCF-50F8-446E-8A75-5F8522F85C0E}"/>
    <dgm:cxn modelId="{44946A15-B90F-4B67-96F3-071A0DC9C308}" type="presParOf" srcId="{36C8295A-9613-42CE-8A7F-4E5D0E2008B0}" destId="{78CE0597-8727-4B83-AA0B-0FC5AD6105E7}" srcOrd="0" destOrd="0" presId="urn:microsoft.com/office/officeart/2005/8/layout/process2"/>
    <dgm:cxn modelId="{A9594C4F-7E15-48EF-B46B-E4EB7FEBDB90}" type="presParOf" srcId="{36C8295A-9613-42CE-8A7F-4E5D0E2008B0}" destId="{C611BC15-1841-4085-A121-8CF3D815F255}" srcOrd="1" destOrd="0" presId="urn:microsoft.com/office/officeart/2005/8/layout/process2"/>
    <dgm:cxn modelId="{EA7BB424-859D-477D-BB42-01AFAFE818C4}" type="presParOf" srcId="{C611BC15-1841-4085-A121-8CF3D815F255}" destId="{F7557B6E-BFD0-4205-B6CC-4E6B9C57B70B}" srcOrd="0" destOrd="0" presId="urn:microsoft.com/office/officeart/2005/8/layout/process2"/>
    <dgm:cxn modelId="{92240280-6121-48D6-9DD9-C166385D94FD}" type="presParOf" srcId="{36C8295A-9613-42CE-8A7F-4E5D0E2008B0}" destId="{F70F8FCB-10B6-4FCB-8E05-FABF14A9E4CE}" srcOrd="2" destOrd="0" presId="urn:microsoft.com/office/officeart/2005/8/layout/process2"/>
    <dgm:cxn modelId="{121CDC6F-D792-437A-B154-7B1A3F315002}" type="presParOf" srcId="{36C8295A-9613-42CE-8A7F-4E5D0E2008B0}" destId="{C1A1FF72-4F39-4B2D-9153-390AFBA3003F}" srcOrd="3" destOrd="0" presId="urn:microsoft.com/office/officeart/2005/8/layout/process2"/>
    <dgm:cxn modelId="{EA0531AF-F214-49C9-84D5-D3FDF79956F6}" type="presParOf" srcId="{C1A1FF72-4F39-4B2D-9153-390AFBA3003F}" destId="{5014FF11-213D-42D9-869A-C2E35ACFC395}" srcOrd="0" destOrd="0" presId="urn:microsoft.com/office/officeart/2005/8/layout/process2"/>
    <dgm:cxn modelId="{0ED4106E-2311-4A87-B2C6-EBDDE1F31615}" type="presParOf" srcId="{36C8295A-9613-42CE-8A7F-4E5D0E2008B0}" destId="{97E603ED-C11A-467E-961F-BA2B79987613}" srcOrd="4" destOrd="0" presId="urn:microsoft.com/office/officeart/2005/8/layout/process2"/>
    <dgm:cxn modelId="{DA07882B-E2E7-442E-8B1F-863D6534AF75}" type="presParOf" srcId="{36C8295A-9613-42CE-8A7F-4E5D0E2008B0}" destId="{CB9D69AF-799E-4354-B869-1A0021F2E0EA}" srcOrd="5" destOrd="0" presId="urn:microsoft.com/office/officeart/2005/8/layout/process2"/>
    <dgm:cxn modelId="{E37934CA-0AE0-4824-ADAB-CBE85B7BD8B4}" type="presParOf" srcId="{CB9D69AF-799E-4354-B869-1A0021F2E0EA}" destId="{973BE147-DD34-439A-92E1-86A65C94E444}" srcOrd="0" destOrd="0" presId="urn:microsoft.com/office/officeart/2005/8/layout/process2"/>
    <dgm:cxn modelId="{62C9B123-9098-4C7E-BAEB-E6D70E488F2C}" type="presParOf" srcId="{36C8295A-9613-42CE-8A7F-4E5D0E2008B0}" destId="{D1DF9618-51BD-4E6A-935B-9295B816854B}" srcOrd="6" destOrd="0" presId="urn:microsoft.com/office/officeart/2005/8/layout/process2"/>
    <dgm:cxn modelId="{9B39124E-B005-4E34-B1D3-08F8A682B5EE}" type="presParOf" srcId="{36C8295A-9613-42CE-8A7F-4E5D0E2008B0}" destId="{07A1B69E-4D6A-4A39-B4D2-0C47348E69E1}" srcOrd="7" destOrd="0" presId="urn:microsoft.com/office/officeart/2005/8/layout/process2"/>
    <dgm:cxn modelId="{A5F514E4-9519-414F-AEB2-7051C9FC98BD}" type="presParOf" srcId="{07A1B69E-4D6A-4A39-B4D2-0C47348E69E1}" destId="{6FD4BD9D-53C6-4B58-AD79-42EC90459CC6}" srcOrd="0" destOrd="0" presId="urn:microsoft.com/office/officeart/2005/8/layout/process2"/>
    <dgm:cxn modelId="{7914EBB0-8310-485B-95F2-3681A55FB7ED}" type="presParOf" srcId="{36C8295A-9613-42CE-8A7F-4E5D0E2008B0}" destId="{1F4132CB-2436-437A-A187-5FF5FACCF2EB}" srcOrd="8" destOrd="0" presId="urn:microsoft.com/office/officeart/2005/8/layout/process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005C0CB-3AC5-4A7D-9AF5-5B116653D371}" type="doc">
      <dgm:prSet loTypeId="urn:microsoft.com/office/officeart/2005/8/layout/bList2#1" loCatId="list" qsTypeId="urn:microsoft.com/office/officeart/2005/8/quickstyle/simple1" qsCatId="simple" csTypeId="urn:microsoft.com/office/officeart/2005/8/colors/accent1_2" csCatId="accent1" phldr="1"/>
      <dgm:spPr/>
      <dgm:t>
        <a:bodyPr/>
        <a:lstStyle/>
        <a:p>
          <a:endParaRPr lang="el-GR"/>
        </a:p>
      </dgm:t>
    </dgm:pt>
    <dgm:pt modelId="{E015D0E9-2DEF-4C07-9658-DC0ECB7953BB}">
      <dgm:prSet/>
      <dgm:spPr>
        <a:blipFill dpi="0" rotWithShape="0">
          <a:blip xmlns:r="http://schemas.openxmlformats.org/officeDocument/2006/relationships" r:embed="rId1">
            <a:alphaModFix amt="65000"/>
          </a:blip>
          <a:srcRect/>
          <a:tile tx="0" ty="0" sx="100000" sy="100000" flip="none" algn="tl"/>
        </a:blipFill>
      </dgm:spPr>
      <dgm:t>
        <a:bodyPr/>
        <a:lstStyle/>
        <a:p>
          <a:pPr rtl="0"/>
          <a:r>
            <a:rPr lang="el-GR" dirty="0" smtClean="0"/>
            <a:t/>
          </a:r>
          <a:br>
            <a:rPr lang="el-GR" dirty="0" smtClean="0"/>
          </a:br>
          <a:endParaRPr lang="el-GR" dirty="0"/>
        </a:p>
      </dgm:t>
    </dgm:pt>
    <dgm:pt modelId="{C4C08AC3-2A88-4E17-AC3C-E0F5BF19DDF7}" type="parTrans" cxnId="{46D3AD2F-C321-42ED-82E0-5989BFECF65D}">
      <dgm:prSet/>
      <dgm:spPr/>
      <dgm:t>
        <a:bodyPr/>
        <a:lstStyle/>
        <a:p>
          <a:endParaRPr lang="el-GR"/>
        </a:p>
      </dgm:t>
    </dgm:pt>
    <dgm:pt modelId="{4358CBE5-E5CD-4A40-8AC7-2C308D540346}" type="sibTrans" cxnId="{46D3AD2F-C321-42ED-82E0-5989BFECF65D}">
      <dgm:prSet/>
      <dgm:spPr/>
      <dgm:t>
        <a:bodyPr/>
        <a:lstStyle/>
        <a:p>
          <a:endParaRPr lang="el-GR"/>
        </a:p>
      </dgm:t>
    </dgm:pt>
    <dgm:pt modelId="{AF0F245C-24F8-4F09-8468-EA0AB3B08952}">
      <dgm:prSet custT="1"/>
      <dgm:spPr>
        <a:blipFill dpi="0" rotWithShape="0">
          <a:blip xmlns:r="http://schemas.openxmlformats.org/officeDocument/2006/relationships" r:embed="rId1">
            <a:alphaModFix amt="58000"/>
          </a:blip>
          <a:srcRect/>
          <a:tile tx="0" ty="0" sx="100000" sy="100000" flip="none" algn="tl"/>
        </a:blipFill>
      </dgm:spPr>
      <dgm:t>
        <a:bodyPr/>
        <a:lstStyle/>
        <a:p>
          <a:pPr marL="0" indent="0" algn="ctr" rtl="0" eaLnBrk="1" fontAlgn="base" hangingPunct="1">
            <a:lnSpc>
              <a:spcPct val="140000"/>
            </a:lnSpc>
            <a:spcBef>
              <a:spcPct val="0"/>
            </a:spcBef>
            <a:spcAft>
              <a:spcPct val="0"/>
            </a:spcAft>
            <a:buFont typeface="Wingdings" pitchFamily="2" charset="2"/>
            <a:buNone/>
            <a:defRPr/>
          </a:pPr>
          <a:endParaRPr lang="el-GR" sz="2000" kern="1200" dirty="0">
            <a:solidFill>
              <a:srgbClr val="000000"/>
            </a:solidFill>
            <a:effectLst>
              <a:glow rad="63500">
                <a:schemeClr val="accent3">
                  <a:satMod val="175000"/>
                  <a:alpha val="40000"/>
                </a:schemeClr>
              </a:glow>
            </a:effectLst>
            <a:latin typeface="Arial" charset="0"/>
            <a:ea typeface="+mn-ea"/>
            <a:cs typeface="Arial" charset="0"/>
          </a:endParaRPr>
        </a:p>
      </dgm:t>
    </dgm:pt>
    <dgm:pt modelId="{B7D1B57E-C57C-4A2E-9220-31B5E193366E}" type="parTrans" cxnId="{98DDCB03-5D07-4675-AA02-C2EB3FFBA27F}">
      <dgm:prSet/>
      <dgm:spPr/>
      <dgm:t>
        <a:bodyPr/>
        <a:lstStyle/>
        <a:p>
          <a:endParaRPr lang="el-GR"/>
        </a:p>
      </dgm:t>
    </dgm:pt>
    <dgm:pt modelId="{60100520-C86D-4301-92B2-E62E1CAF8F66}" type="sibTrans" cxnId="{98DDCB03-5D07-4675-AA02-C2EB3FFBA27F}">
      <dgm:prSet/>
      <dgm:spPr/>
      <dgm:t>
        <a:bodyPr/>
        <a:lstStyle/>
        <a:p>
          <a:endParaRPr lang="el-GR"/>
        </a:p>
      </dgm:t>
    </dgm:pt>
    <dgm:pt modelId="{913563E8-0C20-4691-B953-170A353AF1FF}">
      <dgm:prSet custT="1"/>
      <dgm:spPr/>
      <dgm:t>
        <a:bodyPr/>
        <a:lstStyle/>
        <a:p>
          <a:r>
            <a:rPr lang="el-GR" sz="2400" kern="1200" dirty="0" smtClean="0">
              <a:solidFill>
                <a:srgbClr val="000000"/>
              </a:solidFill>
              <a:effectLst>
                <a:glow rad="139700">
                  <a:schemeClr val="accent3">
                    <a:satMod val="175000"/>
                    <a:alpha val="40000"/>
                  </a:schemeClr>
                </a:glow>
              </a:effectLst>
              <a:latin typeface="Arial" charset="0"/>
              <a:ea typeface="+mn-ea"/>
              <a:cs typeface="Arial" charset="0"/>
            </a:rPr>
            <a:t>διατύπωση </a:t>
          </a:r>
          <a:r>
            <a:rPr lang="el-GR" sz="2400" kern="1200" dirty="0">
              <a:solidFill>
                <a:srgbClr val="000000"/>
              </a:solidFill>
              <a:effectLst>
                <a:glow rad="139700">
                  <a:schemeClr val="accent3">
                    <a:satMod val="175000"/>
                    <a:alpha val="40000"/>
                  </a:schemeClr>
                </a:glow>
              </a:effectLst>
              <a:latin typeface="Arial" charset="0"/>
              <a:ea typeface="+mn-ea"/>
              <a:cs typeface="Arial" charset="0"/>
            </a:rPr>
            <a:t>ερωτήσεων, </a:t>
          </a:r>
        </a:p>
      </dgm:t>
    </dgm:pt>
    <dgm:pt modelId="{01A2FA5F-03E8-4623-B228-BFD434CA5B3D}" type="parTrans" cxnId="{5CE146ED-90D5-49BD-B4C2-55DC77C602D5}">
      <dgm:prSet/>
      <dgm:spPr/>
      <dgm:t>
        <a:bodyPr/>
        <a:lstStyle/>
        <a:p>
          <a:endParaRPr lang="el-GR"/>
        </a:p>
      </dgm:t>
    </dgm:pt>
    <dgm:pt modelId="{F07DD5B7-5892-41DA-AF28-26BC8677B32B}" type="sibTrans" cxnId="{5CE146ED-90D5-49BD-B4C2-55DC77C602D5}">
      <dgm:prSet/>
      <dgm:spPr/>
      <dgm:t>
        <a:bodyPr/>
        <a:lstStyle/>
        <a:p>
          <a:endParaRPr lang="el-GR"/>
        </a:p>
      </dgm:t>
    </dgm:pt>
    <dgm:pt modelId="{F3019C9A-0011-437A-9231-55A732D4A3F1}">
      <dgm:prSet custT="1"/>
      <dgm:spPr/>
      <dgm:t>
        <a:bodyPr/>
        <a:lstStyle/>
        <a:p>
          <a:r>
            <a:rPr lang="el-GR" sz="2400" kern="1200" dirty="0" smtClean="0">
              <a:solidFill>
                <a:srgbClr val="000000"/>
              </a:solidFill>
              <a:effectLst>
                <a:glow rad="139700">
                  <a:schemeClr val="accent3">
                    <a:satMod val="175000"/>
                    <a:alpha val="40000"/>
                  </a:schemeClr>
                </a:glow>
              </a:effectLst>
              <a:latin typeface="Arial" charset="0"/>
              <a:ea typeface="+mn-ea"/>
              <a:cs typeface="Arial" charset="0"/>
            </a:rPr>
            <a:t>αποτελεσματική </a:t>
          </a:r>
          <a:r>
            <a:rPr lang="el-GR" sz="2400" kern="1200" dirty="0">
              <a:solidFill>
                <a:srgbClr val="000000"/>
              </a:solidFill>
              <a:effectLst>
                <a:glow rad="139700">
                  <a:schemeClr val="accent3">
                    <a:satMod val="175000"/>
                    <a:alpha val="40000"/>
                  </a:schemeClr>
                </a:glow>
              </a:effectLst>
              <a:latin typeface="Arial" charset="0"/>
              <a:ea typeface="+mn-ea"/>
              <a:cs typeface="Arial" charset="0"/>
            </a:rPr>
            <a:t>χρήσης πληροφοριών,</a:t>
          </a:r>
        </a:p>
      </dgm:t>
    </dgm:pt>
    <dgm:pt modelId="{4B3FF0C3-840A-48F5-9D2E-9245F31938A7}" type="parTrans" cxnId="{61C6D397-5870-4C55-A595-BA5BCD2355AD}">
      <dgm:prSet/>
      <dgm:spPr/>
      <dgm:t>
        <a:bodyPr/>
        <a:lstStyle/>
        <a:p>
          <a:endParaRPr lang="el-GR"/>
        </a:p>
      </dgm:t>
    </dgm:pt>
    <dgm:pt modelId="{492F12FD-2ABD-4C8E-9CC3-0CE73C70E4E8}" type="sibTrans" cxnId="{61C6D397-5870-4C55-A595-BA5BCD2355AD}">
      <dgm:prSet/>
      <dgm:spPr/>
      <dgm:t>
        <a:bodyPr/>
        <a:lstStyle/>
        <a:p>
          <a:endParaRPr lang="el-GR"/>
        </a:p>
      </dgm:t>
    </dgm:pt>
    <dgm:pt modelId="{69980BFE-11E8-4D3C-8C01-6C9ACD9A0758}">
      <dgm:prSet custT="1"/>
      <dgm:spPr/>
      <dgm:t>
        <a:bodyPr/>
        <a:lstStyle/>
        <a:p>
          <a:r>
            <a:rPr lang="el-GR" sz="2400" kern="1200" dirty="0" smtClean="0">
              <a:solidFill>
                <a:srgbClr val="000000"/>
              </a:solidFill>
              <a:effectLst>
                <a:glow rad="139700">
                  <a:schemeClr val="accent3">
                    <a:satMod val="175000"/>
                    <a:alpha val="40000"/>
                  </a:schemeClr>
                </a:glow>
              </a:effectLst>
              <a:latin typeface="Arial" charset="0"/>
              <a:ea typeface="+mn-ea"/>
              <a:cs typeface="Arial" charset="0"/>
            </a:rPr>
            <a:t>δεξιότητες οργάνωσης, </a:t>
          </a:r>
          <a:endParaRPr lang="el-GR" sz="2400" kern="1200" dirty="0">
            <a:solidFill>
              <a:srgbClr val="000000"/>
            </a:solidFill>
            <a:effectLst>
              <a:glow rad="139700">
                <a:schemeClr val="accent3">
                  <a:satMod val="175000"/>
                  <a:alpha val="40000"/>
                </a:schemeClr>
              </a:glow>
            </a:effectLst>
            <a:latin typeface="Arial" charset="0"/>
            <a:ea typeface="+mn-ea"/>
            <a:cs typeface="Arial" charset="0"/>
          </a:endParaRPr>
        </a:p>
      </dgm:t>
    </dgm:pt>
    <dgm:pt modelId="{E354FF72-7ADC-4FAF-988A-6329E36E1486}" type="parTrans" cxnId="{C0EB0647-DE88-4FC3-9C24-6A686BD4C533}">
      <dgm:prSet/>
      <dgm:spPr/>
      <dgm:t>
        <a:bodyPr/>
        <a:lstStyle/>
        <a:p>
          <a:endParaRPr lang="el-GR"/>
        </a:p>
      </dgm:t>
    </dgm:pt>
    <dgm:pt modelId="{D42B0F7D-F4BB-437D-B6CB-9F519797EC75}" type="sibTrans" cxnId="{C0EB0647-DE88-4FC3-9C24-6A686BD4C533}">
      <dgm:prSet/>
      <dgm:spPr/>
      <dgm:t>
        <a:bodyPr/>
        <a:lstStyle/>
        <a:p>
          <a:endParaRPr lang="el-GR"/>
        </a:p>
      </dgm:t>
    </dgm:pt>
    <dgm:pt modelId="{87E8978A-BE54-4B23-AC32-29BF486681EC}">
      <dgm:prSet custT="1"/>
      <dgm:spPr/>
      <dgm:t>
        <a:bodyPr/>
        <a:lstStyle/>
        <a:p>
          <a:r>
            <a:rPr lang="el-GR" sz="2400" kern="1200" dirty="0" smtClean="0">
              <a:solidFill>
                <a:srgbClr val="000000"/>
              </a:solidFill>
              <a:effectLst>
                <a:glow rad="139700">
                  <a:schemeClr val="accent3">
                    <a:satMod val="175000"/>
                    <a:alpha val="40000"/>
                  </a:schemeClr>
                </a:glow>
              </a:effectLst>
              <a:latin typeface="Arial" charset="0"/>
              <a:ea typeface="+mn-ea"/>
              <a:cs typeface="Arial" charset="0"/>
            </a:rPr>
            <a:t>προφορική </a:t>
          </a:r>
          <a:r>
            <a:rPr lang="el-GR" sz="2400" kern="1200" dirty="0">
              <a:solidFill>
                <a:srgbClr val="000000"/>
              </a:solidFill>
              <a:effectLst>
                <a:glow rad="139700">
                  <a:schemeClr val="accent3">
                    <a:satMod val="175000"/>
                    <a:alpha val="40000"/>
                  </a:schemeClr>
                </a:glow>
              </a:effectLst>
              <a:latin typeface="Arial" charset="0"/>
              <a:ea typeface="+mn-ea"/>
              <a:cs typeface="Arial" charset="0"/>
            </a:rPr>
            <a:t>και </a:t>
          </a:r>
          <a:r>
            <a:rPr lang="el-GR" sz="2400" kern="1200" dirty="0" smtClean="0">
              <a:solidFill>
                <a:srgbClr val="000000"/>
              </a:solidFill>
              <a:effectLst>
                <a:glow rad="139700">
                  <a:schemeClr val="accent3">
                    <a:satMod val="175000"/>
                    <a:alpha val="40000"/>
                  </a:schemeClr>
                </a:glow>
              </a:effectLst>
              <a:latin typeface="Arial" charset="0"/>
              <a:ea typeface="+mn-ea"/>
              <a:cs typeface="Arial" charset="0"/>
            </a:rPr>
            <a:t>γραπτή έκφραση.</a:t>
          </a:r>
          <a:endParaRPr lang="el-GR" sz="2400" kern="1200" dirty="0">
            <a:solidFill>
              <a:srgbClr val="000000"/>
            </a:solidFill>
            <a:effectLst>
              <a:glow rad="139700">
                <a:schemeClr val="accent3">
                  <a:satMod val="175000"/>
                  <a:alpha val="40000"/>
                </a:schemeClr>
              </a:glow>
            </a:effectLst>
            <a:latin typeface="Arial" charset="0"/>
            <a:ea typeface="+mn-ea"/>
            <a:cs typeface="Arial" charset="0"/>
          </a:endParaRPr>
        </a:p>
      </dgm:t>
    </dgm:pt>
    <dgm:pt modelId="{95370597-A5A2-4187-B48F-63BD527D43A0}" type="parTrans" cxnId="{4DB48470-D55C-4D28-A466-C108AEE3D9B3}">
      <dgm:prSet/>
      <dgm:spPr/>
      <dgm:t>
        <a:bodyPr/>
        <a:lstStyle/>
        <a:p>
          <a:endParaRPr lang="el-GR"/>
        </a:p>
      </dgm:t>
    </dgm:pt>
    <dgm:pt modelId="{979B4542-8BAF-4C51-ADF0-A9BF4D31973F}" type="sibTrans" cxnId="{4DB48470-D55C-4D28-A466-C108AEE3D9B3}">
      <dgm:prSet/>
      <dgm:spPr/>
      <dgm:t>
        <a:bodyPr/>
        <a:lstStyle/>
        <a:p>
          <a:endParaRPr lang="el-GR"/>
        </a:p>
      </dgm:t>
    </dgm:pt>
    <dgm:pt modelId="{F64DA944-E91A-499C-AE22-919EFCE45F49}">
      <dgm:prSet custT="1"/>
      <dgm:spPr/>
      <dgm:t>
        <a:bodyPr/>
        <a:lstStyle/>
        <a:p>
          <a:endParaRPr lang="el-GR" sz="2400" kern="1200" dirty="0">
            <a:solidFill>
              <a:srgbClr val="000000"/>
            </a:solidFill>
            <a:effectLst>
              <a:glow rad="139700">
                <a:schemeClr val="accent3">
                  <a:satMod val="175000"/>
                  <a:alpha val="40000"/>
                </a:schemeClr>
              </a:glow>
            </a:effectLst>
            <a:latin typeface="Arial" charset="0"/>
            <a:ea typeface="+mn-ea"/>
            <a:cs typeface="Arial" charset="0"/>
          </a:endParaRPr>
        </a:p>
      </dgm:t>
    </dgm:pt>
    <dgm:pt modelId="{7D95F84A-524D-481F-BC6A-F701BDF9DE68}" type="parTrans" cxnId="{7B4BABB9-0A09-482B-98AE-BDB3241B8A82}">
      <dgm:prSet/>
      <dgm:spPr/>
      <dgm:t>
        <a:bodyPr/>
        <a:lstStyle/>
        <a:p>
          <a:endParaRPr lang="el-GR"/>
        </a:p>
      </dgm:t>
    </dgm:pt>
    <dgm:pt modelId="{8AE1535B-B466-4521-BECE-2FD03B0C3ED4}" type="sibTrans" cxnId="{7B4BABB9-0A09-482B-98AE-BDB3241B8A82}">
      <dgm:prSet/>
      <dgm:spPr/>
      <dgm:t>
        <a:bodyPr/>
        <a:lstStyle/>
        <a:p>
          <a:endParaRPr lang="el-GR"/>
        </a:p>
      </dgm:t>
    </dgm:pt>
    <dgm:pt modelId="{79566DE2-D56B-4ACE-A2C8-0ADC24D543A2}">
      <dgm:prSet custT="1"/>
      <dgm:spPr/>
      <dgm:t>
        <a:bodyPr/>
        <a:lstStyle/>
        <a:p>
          <a:r>
            <a:rPr lang="el-GR" sz="2400" kern="1200" dirty="0" smtClean="0">
              <a:solidFill>
                <a:srgbClr val="000000"/>
              </a:solidFill>
              <a:effectLst>
                <a:glow rad="139700">
                  <a:schemeClr val="accent3">
                    <a:satMod val="175000"/>
                    <a:alpha val="40000"/>
                  </a:schemeClr>
                </a:glow>
              </a:effectLst>
              <a:latin typeface="Arial" charset="0"/>
              <a:ea typeface="+mn-ea"/>
              <a:cs typeface="Arial" charset="0"/>
            </a:rPr>
            <a:t>κριτική σκέψη, </a:t>
          </a:r>
          <a:endParaRPr lang="el-GR" sz="2400" kern="1200" dirty="0">
            <a:solidFill>
              <a:srgbClr val="000000"/>
            </a:solidFill>
            <a:effectLst>
              <a:glow rad="139700">
                <a:schemeClr val="accent3">
                  <a:satMod val="175000"/>
                  <a:alpha val="40000"/>
                </a:schemeClr>
              </a:glow>
            </a:effectLst>
            <a:latin typeface="Arial" charset="0"/>
            <a:ea typeface="+mn-ea"/>
            <a:cs typeface="Arial" charset="0"/>
          </a:endParaRPr>
        </a:p>
      </dgm:t>
    </dgm:pt>
    <dgm:pt modelId="{879CE3BF-145B-44DC-8518-A0330493CA8E}" type="parTrans" cxnId="{9C71D4B0-D09D-4346-800D-4E42C097CA60}">
      <dgm:prSet/>
      <dgm:spPr/>
      <dgm:t>
        <a:bodyPr/>
        <a:lstStyle/>
        <a:p>
          <a:endParaRPr lang="el-GR"/>
        </a:p>
      </dgm:t>
    </dgm:pt>
    <dgm:pt modelId="{DB4E1996-6CFF-47F7-AB02-A0D58C8758FC}" type="sibTrans" cxnId="{9C71D4B0-D09D-4346-800D-4E42C097CA60}">
      <dgm:prSet/>
      <dgm:spPr/>
      <dgm:t>
        <a:bodyPr/>
        <a:lstStyle/>
        <a:p>
          <a:endParaRPr lang="el-GR"/>
        </a:p>
      </dgm:t>
    </dgm:pt>
    <dgm:pt modelId="{4BBB6A72-8EB0-4617-8A01-22303F240CE9}">
      <dgm:prSet custT="1"/>
      <dgm:spPr/>
      <dgm:t>
        <a:bodyPr/>
        <a:lstStyle/>
        <a:p>
          <a:r>
            <a:rPr lang="el-GR" sz="2400" kern="1200" dirty="0" smtClean="0">
              <a:solidFill>
                <a:srgbClr val="000000"/>
              </a:solidFill>
              <a:effectLst>
                <a:glow rad="139700">
                  <a:schemeClr val="accent3">
                    <a:satMod val="175000"/>
                    <a:alpha val="40000"/>
                  </a:schemeClr>
                </a:glow>
              </a:effectLst>
              <a:latin typeface="Arial" charset="0"/>
              <a:ea typeface="+mn-ea"/>
              <a:cs typeface="Arial" charset="0"/>
            </a:rPr>
            <a:t>εύρεση</a:t>
          </a:r>
          <a:r>
            <a:rPr lang="en-US" sz="2400" kern="1200" dirty="0" smtClean="0">
              <a:solidFill>
                <a:srgbClr val="000000"/>
              </a:solidFill>
              <a:effectLst>
                <a:glow rad="139700">
                  <a:schemeClr val="accent3">
                    <a:satMod val="175000"/>
                    <a:alpha val="40000"/>
                  </a:schemeClr>
                </a:glow>
              </a:effectLst>
              <a:latin typeface="Arial" charset="0"/>
              <a:ea typeface="+mn-ea"/>
              <a:cs typeface="Arial" charset="0"/>
            </a:rPr>
            <a:t> </a:t>
          </a:r>
          <a:r>
            <a:rPr lang="el-GR" sz="2400" kern="1200" dirty="0" smtClean="0">
              <a:solidFill>
                <a:srgbClr val="000000"/>
              </a:solidFill>
              <a:effectLst>
                <a:glow rad="139700">
                  <a:schemeClr val="accent3">
                    <a:satMod val="175000"/>
                    <a:alpha val="40000"/>
                  </a:schemeClr>
                </a:glow>
              </a:effectLst>
              <a:latin typeface="Arial" charset="0"/>
              <a:ea typeface="+mn-ea"/>
              <a:cs typeface="Arial" charset="0"/>
            </a:rPr>
            <a:t>πηγών, </a:t>
          </a:r>
          <a:endParaRPr lang="el-GR" sz="2400" kern="1200" dirty="0">
            <a:solidFill>
              <a:srgbClr val="000000"/>
            </a:solidFill>
            <a:effectLst>
              <a:glow rad="139700">
                <a:schemeClr val="accent3">
                  <a:satMod val="175000"/>
                  <a:alpha val="40000"/>
                </a:schemeClr>
              </a:glow>
            </a:effectLst>
            <a:latin typeface="Arial" charset="0"/>
            <a:ea typeface="+mn-ea"/>
            <a:cs typeface="Arial" charset="0"/>
          </a:endParaRPr>
        </a:p>
      </dgm:t>
    </dgm:pt>
    <dgm:pt modelId="{3FAF4804-0CB5-4E56-978F-FB0E48440226}" type="parTrans" cxnId="{0B2DE8C0-7C4A-45AF-95A7-CB6B3F2292BD}">
      <dgm:prSet/>
      <dgm:spPr/>
      <dgm:t>
        <a:bodyPr/>
        <a:lstStyle/>
        <a:p>
          <a:endParaRPr lang="el-GR"/>
        </a:p>
      </dgm:t>
    </dgm:pt>
    <dgm:pt modelId="{F00040E0-B6FC-4045-BBDB-5E3BBCD08A3B}" type="sibTrans" cxnId="{0B2DE8C0-7C4A-45AF-95A7-CB6B3F2292BD}">
      <dgm:prSet/>
      <dgm:spPr/>
      <dgm:t>
        <a:bodyPr/>
        <a:lstStyle/>
        <a:p>
          <a:endParaRPr lang="el-GR"/>
        </a:p>
      </dgm:t>
    </dgm:pt>
    <dgm:pt modelId="{D3019862-642C-450D-928F-61767BD787BE}">
      <dgm:prSet custT="1"/>
      <dgm:spPr/>
      <dgm:t>
        <a:bodyPr/>
        <a:lstStyle/>
        <a:p>
          <a:r>
            <a:rPr lang="el-GR" sz="2400" kern="1200" dirty="0" smtClean="0">
              <a:solidFill>
                <a:srgbClr val="000000"/>
              </a:solidFill>
              <a:effectLst>
                <a:glow rad="139700">
                  <a:schemeClr val="accent3">
                    <a:satMod val="175000"/>
                    <a:alpha val="40000"/>
                  </a:schemeClr>
                </a:glow>
              </a:effectLst>
              <a:latin typeface="Arial" charset="0"/>
              <a:ea typeface="+mn-ea"/>
              <a:cs typeface="Arial" charset="0"/>
            </a:rPr>
            <a:t>κριτική παρατήρηση, </a:t>
          </a:r>
          <a:endParaRPr lang="el-GR" sz="2400" kern="1200" dirty="0">
            <a:solidFill>
              <a:srgbClr val="000000"/>
            </a:solidFill>
            <a:effectLst>
              <a:glow rad="139700">
                <a:schemeClr val="accent3">
                  <a:satMod val="175000"/>
                  <a:alpha val="40000"/>
                </a:schemeClr>
              </a:glow>
            </a:effectLst>
            <a:latin typeface="Arial" charset="0"/>
            <a:ea typeface="+mn-ea"/>
            <a:cs typeface="Arial" charset="0"/>
          </a:endParaRPr>
        </a:p>
      </dgm:t>
    </dgm:pt>
    <dgm:pt modelId="{572A103E-4CF1-4C38-B0BB-752DB63BC56E}" type="parTrans" cxnId="{7B6FCA4C-3774-455C-9B19-5A58A02F119B}">
      <dgm:prSet/>
      <dgm:spPr/>
      <dgm:t>
        <a:bodyPr/>
        <a:lstStyle/>
        <a:p>
          <a:endParaRPr lang="el-GR"/>
        </a:p>
      </dgm:t>
    </dgm:pt>
    <dgm:pt modelId="{356ED602-91AF-41D2-AC4C-CB046A0BE334}" type="sibTrans" cxnId="{7B6FCA4C-3774-455C-9B19-5A58A02F119B}">
      <dgm:prSet/>
      <dgm:spPr/>
      <dgm:t>
        <a:bodyPr/>
        <a:lstStyle/>
        <a:p>
          <a:endParaRPr lang="el-GR"/>
        </a:p>
      </dgm:t>
    </dgm:pt>
    <dgm:pt modelId="{C3F6A00C-ECB1-410C-9F9C-7FB8972E8A0D}">
      <dgm:prSet custT="1"/>
      <dgm:spPr/>
      <dgm:t>
        <a:bodyPr/>
        <a:lstStyle/>
        <a:p>
          <a:r>
            <a:rPr lang="el-GR" sz="2400" kern="1200" dirty="0" smtClean="0">
              <a:solidFill>
                <a:srgbClr val="000000"/>
              </a:solidFill>
              <a:effectLst>
                <a:glow rad="139700">
                  <a:schemeClr val="accent3">
                    <a:satMod val="175000"/>
                    <a:alpha val="40000"/>
                  </a:schemeClr>
                </a:glow>
              </a:effectLst>
              <a:latin typeface="Arial" charset="0"/>
              <a:ea typeface="+mn-ea"/>
              <a:cs typeface="Arial" charset="0"/>
            </a:rPr>
            <a:t>ανάλυση και παρουσίαση δεδομένων</a:t>
          </a:r>
          <a:endParaRPr lang="el-GR" sz="2400" kern="1200" dirty="0">
            <a:solidFill>
              <a:srgbClr val="000000"/>
            </a:solidFill>
            <a:effectLst>
              <a:glow rad="139700">
                <a:schemeClr val="accent3">
                  <a:satMod val="175000"/>
                  <a:alpha val="40000"/>
                </a:schemeClr>
              </a:glow>
            </a:effectLst>
            <a:latin typeface="Arial" charset="0"/>
            <a:ea typeface="+mn-ea"/>
            <a:cs typeface="Arial" charset="0"/>
          </a:endParaRPr>
        </a:p>
      </dgm:t>
    </dgm:pt>
    <dgm:pt modelId="{9C57256F-E987-4DCA-9E5C-1CF607A1382F}" type="parTrans" cxnId="{DDFCA770-851B-4404-AC01-4054CF6D2827}">
      <dgm:prSet/>
      <dgm:spPr/>
    </dgm:pt>
    <dgm:pt modelId="{45EF401B-EEFD-4F54-A0D6-0E8613A57DB0}" type="sibTrans" cxnId="{DDFCA770-851B-4404-AC01-4054CF6D2827}">
      <dgm:prSet/>
      <dgm:spPr/>
    </dgm:pt>
    <dgm:pt modelId="{4DC4D44D-DD6A-42CB-93A1-44C2A85B9D65}">
      <dgm:prSet custT="1"/>
      <dgm:spPr/>
      <dgm:t>
        <a:bodyPr/>
        <a:lstStyle/>
        <a:p>
          <a:endParaRPr lang="el-GR" sz="2400" kern="1200" dirty="0">
            <a:solidFill>
              <a:srgbClr val="000000"/>
            </a:solidFill>
            <a:effectLst>
              <a:glow rad="139700">
                <a:schemeClr val="accent3">
                  <a:satMod val="175000"/>
                  <a:alpha val="40000"/>
                </a:schemeClr>
              </a:glow>
            </a:effectLst>
            <a:latin typeface="Arial" charset="0"/>
            <a:ea typeface="+mn-ea"/>
            <a:cs typeface="Arial" charset="0"/>
          </a:endParaRPr>
        </a:p>
      </dgm:t>
    </dgm:pt>
    <dgm:pt modelId="{48C15932-89E9-436B-B158-C2B315D09081}" type="parTrans" cxnId="{56EDF7B9-32C8-47C6-882C-95EC47E63854}">
      <dgm:prSet/>
      <dgm:spPr/>
    </dgm:pt>
    <dgm:pt modelId="{76027560-0025-4534-97DB-0DDA6F9C73F0}" type="sibTrans" cxnId="{56EDF7B9-32C8-47C6-882C-95EC47E63854}">
      <dgm:prSet/>
      <dgm:spPr/>
    </dgm:pt>
    <dgm:pt modelId="{08814CDD-FD1D-4B76-8A39-1303D7B25B38}">
      <dgm:prSet custT="1"/>
      <dgm:spPr/>
      <dgm:t>
        <a:bodyPr/>
        <a:lstStyle/>
        <a:p>
          <a:r>
            <a:rPr lang="el-GR" sz="2400" kern="1200" dirty="0" smtClean="0">
              <a:solidFill>
                <a:srgbClr val="000000"/>
              </a:solidFill>
              <a:effectLst>
                <a:glow rad="139700">
                  <a:schemeClr val="accent3">
                    <a:satMod val="175000"/>
                    <a:alpha val="40000"/>
                  </a:schemeClr>
                </a:glow>
              </a:effectLst>
              <a:latin typeface="Arial" charset="0"/>
              <a:ea typeface="+mn-ea"/>
              <a:cs typeface="Arial" charset="0"/>
            </a:rPr>
            <a:t>επίλυση </a:t>
          </a:r>
          <a:r>
            <a:rPr lang="el-GR" sz="2400" kern="1200" dirty="0">
              <a:solidFill>
                <a:srgbClr val="000000"/>
              </a:solidFill>
              <a:effectLst>
                <a:glow rad="139700">
                  <a:schemeClr val="accent3">
                    <a:satMod val="175000"/>
                    <a:alpha val="40000"/>
                  </a:schemeClr>
                </a:glow>
              </a:effectLst>
              <a:latin typeface="Arial" charset="0"/>
              <a:ea typeface="+mn-ea"/>
              <a:cs typeface="Arial" charset="0"/>
            </a:rPr>
            <a:t>προβλημάτων, </a:t>
          </a:r>
        </a:p>
      </dgm:t>
    </dgm:pt>
    <dgm:pt modelId="{A92BC175-90C8-4828-ADFD-7E459BAB3E65}" type="sibTrans" cxnId="{472C2A68-2AD3-4ABC-A356-049A6AFA1A06}">
      <dgm:prSet/>
      <dgm:spPr/>
      <dgm:t>
        <a:bodyPr/>
        <a:lstStyle/>
        <a:p>
          <a:endParaRPr lang="el-GR"/>
        </a:p>
      </dgm:t>
    </dgm:pt>
    <dgm:pt modelId="{32A8E90B-A4C1-471D-A103-F48509C06699}" type="parTrans" cxnId="{472C2A68-2AD3-4ABC-A356-049A6AFA1A06}">
      <dgm:prSet/>
      <dgm:spPr/>
      <dgm:t>
        <a:bodyPr/>
        <a:lstStyle/>
        <a:p>
          <a:endParaRPr lang="el-GR"/>
        </a:p>
      </dgm:t>
    </dgm:pt>
    <dgm:pt modelId="{4968465C-FBD6-4427-83BA-DE96A6FEC727}" type="pres">
      <dgm:prSet presAssocID="{6005C0CB-3AC5-4A7D-9AF5-5B116653D371}" presName="diagram" presStyleCnt="0">
        <dgm:presLayoutVars>
          <dgm:dir/>
          <dgm:animLvl val="lvl"/>
          <dgm:resizeHandles val="exact"/>
        </dgm:presLayoutVars>
      </dgm:prSet>
      <dgm:spPr/>
      <dgm:t>
        <a:bodyPr/>
        <a:lstStyle/>
        <a:p>
          <a:endParaRPr lang="el-GR"/>
        </a:p>
      </dgm:t>
    </dgm:pt>
    <dgm:pt modelId="{1FED5FEC-E193-456E-9D17-6C1DBE4F128B}" type="pres">
      <dgm:prSet presAssocID="{E015D0E9-2DEF-4C07-9658-DC0ECB7953BB}" presName="compNode" presStyleCnt="0"/>
      <dgm:spPr/>
    </dgm:pt>
    <dgm:pt modelId="{DDC54F13-D38F-4E05-84CC-8D592FAFAEAA}" type="pres">
      <dgm:prSet presAssocID="{E015D0E9-2DEF-4C07-9658-DC0ECB7953BB}" presName="childRect" presStyleLbl="bgAcc1" presStyleIdx="0" presStyleCnt="1" custScaleX="128203" custLinFactNeighborX="1870" custLinFactNeighborY="1839">
        <dgm:presLayoutVars>
          <dgm:bulletEnabled val="1"/>
        </dgm:presLayoutVars>
      </dgm:prSet>
      <dgm:spPr/>
      <dgm:t>
        <a:bodyPr/>
        <a:lstStyle/>
        <a:p>
          <a:endParaRPr lang="el-GR"/>
        </a:p>
      </dgm:t>
    </dgm:pt>
    <dgm:pt modelId="{5F9E691C-7F08-4111-9A5F-ECF9E5D91EDD}" type="pres">
      <dgm:prSet presAssocID="{E015D0E9-2DEF-4C07-9658-DC0ECB7953BB}" presName="parentText" presStyleLbl="node1" presStyleIdx="0" presStyleCnt="0">
        <dgm:presLayoutVars>
          <dgm:chMax val="0"/>
          <dgm:bulletEnabled val="1"/>
        </dgm:presLayoutVars>
      </dgm:prSet>
      <dgm:spPr/>
      <dgm:t>
        <a:bodyPr/>
        <a:lstStyle/>
        <a:p>
          <a:endParaRPr lang="el-GR"/>
        </a:p>
      </dgm:t>
    </dgm:pt>
    <dgm:pt modelId="{5DAFA8BC-D2C3-4C7C-B264-68A2A1EAC27F}" type="pres">
      <dgm:prSet presAssocID="{E015D0E9-2DEF-4C07-9658-DC0ECB7953BB}" presName="parentRect" presStyleLbl="alignNode1" presStyleIdx="0" presStyleCnt="1" custScaleX="123817" custLinFactNeighborX="3765" custLinFactNeighborY="12936"/>
      <dgm:spPr/>
      <dgm:t>
        <a:bodyPr/>
        <a:lstStyle/>
        <a:p>
          <a:endParaRPr lang="el-GR"/>
        </a:p>
      </dgm:t>
    </dgm:pt>
    <dgm:pt modelId="{71B5C626-AFEF-490B-BCA8-7CCD35F29A30}" type="pres">
      <dgm:prSet presAssocID="{E015D0E9-2DEF-4C07-9658-DC0ECB7953BB}" presName="adorn" presStyleLbl="fgAccFollowNode1" presStyleIdx="0" presStyleCnt="1" custScaleX="128760" custScaleY="120192" custLinFactX="-100000" custLinFactNeighborX="-155671" custLinFactNeighborY="-395"/>
      <dgm:spPr>
        <a:blipFill rotWithShape="0">
          <a:blip xmlns:r="http://schemas.openxmlformats.org/officeDocument/2006/relationships" r:embed="rId2"/>
          <a:stretch>
            <a:fillRect/>
          </a:stretch>
        </a:blipFill>
      </dgm:spPr>
      <dgm:t>
        <a:bodyPr/>
        <a:lstStyle/>
        <a:p>
          <a:endParaRPr lang="el-GR"/>
        </a:p>
      </dgm:t>
    </dgm:pt>
  </dgm:ptLst>
  <dgm:cxnLst>
    <dgm:cxn modelId="{61C6D397-5870-4C55-A595-BA5BCD2355AD}" srcId="{E015D0E9-2DEF-4C07-9658-DC0ECB7953BB}" destId="{F3019C9A-0011-437A-9231-55A732D4A3F1}" srcOrd="7" destOrd="0" parTransId="{4B3FF0C3-840A-48F5-9D2E-9245F31938A7}" sibTransId="{492F12FD-2ABD-4C8E-9CC3-0CE73C70E4E8}"/>
    <dgm:cxn modelId="{5CE146ED-90D5-49BD-B4C2-55DC77C602D5}" srcId="{E015D0E9-2DEF-4C07-9658-DC0ECB7953BB}" destId="{913563E8-0C20-4691-B953-170A353AF1FF}" srcOrd="3" destOrd="0" parTransId="{01A2FA5F-03E8-4623-B228-BFD434CA5B3D}" sibTransId="{F07DD5B7-5892-41DA-AF28-26BC8677B32B}"/>
    <dgm:cxn modelId="{D28BF49D-D6B5-47E4-A7B1-8CC7AA98503B}" type="presOf" srcId="{6005C0CB-3AC5-4A7D-9AF5-5B116653D371}" destId="{4968465C-FBD6-4427-83BA-DE96A6FEC727}" srcOrd="0" destOrd="0" presId="urn:microsoft.com/office/officeart/2005/8/layout/bList2#1"/>
    <dgm:cxn modelId="{DDFCA770-851B-4404-AC01-4054CF6D2827}" srcId="{E015D0E9-2DEF-4C07-9658-DC0ECB7953BB}" destId="{C3F6A00C-ECB1-410C-9F9C-7FB8972E8A0D}" srcOrd="6" destOrd="0" parTransId="{9C57256F-E987-4DCA-9E5C-1CF607A1382F}" sibTransId="{45EF401B-EEFD-4F54-A0D6-0E8613A57DB0}"/>
    <dgm:cxn modelId="{B0BD627C-883A-46BB-AD45-2354C9113D4C}" type="presOf" srcId="{913563E8-0C20-4691-B953-170A353AF1FF}" destId="{DDC54F13-D38F-4E05-84CC-8D592FAFAEAA}" srcOrd="0" destOrd="3" presId="urn:microsoft.com/office/officeart/2005/8/layout/bList2#1"/>
    <dgm:cxn modelId="{86686FF0-ADD2-45E7-A7DF-F4E6D06A7BB5}" type="presOf" srcId="{F3019C9A-0011-437A-9231-55A732D4A3F1}" destId="{DDC54F13-D38F-4E05-84CC-8D592FAFAEAA}" srcOrd="0" destOrd="7" presId="urn:microsoft.com/office/officeart/2005/8/layout/bList2#1"/>
    <dgm:cxn modelId="{472C2A68-2AD3-4ABC-A356-049A6AFA1A06}" srcId="{E015D0E9-2DEF-4C07-9658-DC0ECB7953BB}" destId="{08814CDD-FD1D-4B76-8A39-1303D7B25B38}" srcOrd="1" destOrd="0" parTransId="{32A8E90B-A4C1-471D-A103-F48509C06699}" sibTransId="{A92BC175-90C8-4828-ADFD-7E459BAB3E65}"/>
    <dgm:cxn modelId="{1512F327-37F7-4692-AE2D-2EA68140C823}" type="presOf" srcId="{79566DE2-D56B-4ACE-A2C8-0ADC24D543A2}" destId="{DDC54F13-D38F-4E05-84CC-8D592FAFAEAA}" srcOrd="0" destOrd="2" presId="urn:microsoft.com/office/officeart/2005/8/layout/bList2#1"/>
    <dgm:cxn modelId="{7B4BABB9-0A09-482B-98AE-BDB3241B8A82}" srcId="{E015D0E9-2DEF-4C07-9658-DC0ECB7953BB}" destId="{F64DA944-E91A-499C-AE22-919EFCE45F49}" srcOrd="11" destOrd="0" parTransId="{7D95F84A-524D-481F-BC6A-F701BDF9DE68}" sibTransId="{8AE1535B-B466-4521-BECE-2FD03B0C3ED4}"/>
    <dgm:cxn modelId="{8A08D7E9-597A-4106-A9D6-360086D93BAC}" type="presOf" srcId="{4DC4D44D-DD6A-42CB-93A1-44C2A85B9D65}" destId="{DDC54F13-D38F-4E05-84CC-8D592FAFAEAA}" srcOrd="0" destOrd="10" presId="urn:microsoft.com/office/officeart/2005/8/layout/bList2#1"/>
    <dgm:cxn modelId="{7958CE67-BB53-4316-899B-70C64587DFC2}" type="presOf" srcId="{C3F6A00C-ECB1-410C-9F9C-7FB8972E8A0D}" destId="{DDC54F13-D38F-4E05-84CC-8D592FAFAEAA}" srcOrd="0" destOrd="6" presId="urn:microsoft.com/office/officeart/2005/8/layout/bList2#1"/>
    <dgm:cxn modelId="{43E6CDB1-8C52-45D3-9071-9EC47B862E1C}" type="presOf" srcId="{87E8978A-BE54-4B23-AC32-29BF486681EC}" destId="{DDC54F13-D38F-4E05-84CC-8D592FAFAEAA}" srcOrd="0" destOrd="9" presId="urn:microsoft.com/office/officeart/2005/8/layout/bList2#1"/>
    <dgm:cxn modelId="{C0EB0647-DE88-4FC3-9C24-6A686BD4C533}" srcId="{E015D0E9-2DEF-4C07-9658-DC0ECB7953BB}" destId="{69980BFE-11E8-4D3C-8C01-6C9ACD9A0758}" srcOrd="8" destOrd="0" parTransId="{E354FF72-7ADC-4FAF-988A-6329E36E1486}" sibTransId="{D42B0F7D-F4BB-437D-B6CB-9F519797EC75}"/>
    <dgm:cxn modelId="{E101E1F9-9C88-4B8B-90A8-B7816783B1A1}" type="presOf" srcId="{D3019862-642C-450D-928F-61767BD787BE}" destId="{DDC54F13-D38F-4E05-84CC-8D592FAFAEAA}" srcOrd="0" destOrd="5" presId="urn:microsoft.com/office/officeart/2005/8/layout/bList2#1"/>
    <dgm:cxn modelId="{40E98F15-9A64-45D7-BCE6-C1A86157CF58}" type="presOf" srcId="{E015D0E9-2DEF-4C07-9658-DC0ECB7953BB}" destId="{5DAFA8BC-D2C3-4C7C-B264-68A2A1EAC27F}" srcOrd="1" destOrd="0" presId="urn:microsoft.com/office/officeart/2005/8/layout/bList2#1"/>
    <dgm:cxn modelId="{9FEA7A87-C687-4E9A-A949-B945629207C4}" type="presOf" srcId="{69980BFE-11E8-4D3C-8C01-6C9ACD9A0758}" destId="{DDC54F13-D38F-4E05-84CC-8D592FAFAEAA}" srcOrd="0" destOrd="8" presId="urn:microsoft.com/office/officeart/2005/8/layout/bList2#1"/>
    <dgm:cxn modelId="{46D3AD2F-C321-42ED-82E0-5989BFECF65D}" srcId="{6005C0CB-3AC5-4A7D-9AF5-5B116653D371}" destId="{E015D0E9-2DEF-4C07-9658-DC0ECB7953BB}" srcOrd="0" destOrd="0" parTransId="{C4C08AC3-2A88-4E17-AC3C-E0F5BF19DDF7}" sibTransId="{4358CBE5-E5CD-4A40-8AC7-2C308D540346}"/>
    <dgm:cxn modelId="{3021AFCB-2D21-4AC0-93A6-389F126DED0D}" type="presOf" srcId="{AF0F245C-24F8-4F09-8468-EA0AB3B08952}" destId="{DDC54F13-D38F-4E05-84CC-8D592FAFAEAA}" srcOrd="0" destOrd="0" presId="urn:microsoft.com/office/officeart/2005/8/layout/bList2#1"/>
    <dgm:cxn modelId="{9C71D4B0-D09D-4346-800D-4E42C097CA60}" srcId="{E015D0E9-2DEF-4C07-9658-DC0ECB7953BB}" destId="{79566DE2-D56B-4ACE-A2C8-0ADC24D543A2}" srcOrd="2" destOrd="0" parTransId="{879CE3BF-145B-44DC-8518-A0330493CA8E}" sibTransId="{DB4E1996-6CFF-47F7-AB02-A0D58C8758FC}"/>
    <dgm:cxn modelId="{E8D5F5C3-A80A-41A5-92B1-CA891D56F490}" type="presOf" srcId="{E015D0E9-2DEF-4C07-9658-DC0ECB7953BB}" destId="{5F9E691C-7F08-4111-9A5F-ECF9E5D91EDD}" srcOrd="0" destOrd="0" presId="urn:microsoft.com/office/officeart/2005/8/layout/bList2#1"/>
    <dgm:cxn modelId="{0B2DE8C0-7C4A-45AF-95A7-CB6B3F2292BD}" srcId="{E015D0E9-2DEF-4C07-9658-DC0ECB7953BB}" destId="{4BBB6A72-8EB0-4617-8A01-22303F240CE9}" srcOrd="4" destOrd="0" parTransId="{3FAF4804-0CB5-4E56-978F-FB0E48440226}" sibTransId="{F00040E0-B6FC-4045-BBDB-5E3BBCD08A3B}"/>
    <dgm:cxn modelId="{305540A4-D5F1-42B8-9576-772EFEDA22A4}" type="presOf" srcId="{4BBB6A72-8EB0-4617-8A01-22303F240CE9}" destId="{DDC54F13-D38F-4E05-84CC-8D592FAFAEAA}" srcOrd="0" destOrd="4" presId="urn:microsoft.com/office/officeart/2005/8/layout/bList2#1"/>
    <dgm:cxn modelId="{7B6FCA4C-3774-455C-9B19-5A58A02F119B}" srcId="{E015D0E9-2DEF-4C07-9658-DC0ECB7953BB}" destId="{D3019862-642C-450D-928F-61767BD787BE}" srcOrd="5" destOrd="0" parTransId="{572A103E-4CF1-4C38-B0BB-752DB63BC56E}" sibTransId="{356ED602-91AF-41D2-AC4C-CB046A0BE334}"/>
    <dgm:cxn modelId="{0433007A-6375-43B3-A38C-A0DF93E4A8CD}" type="presOf" srcId="{F64DA944-E91A-499C-AE22-919EFCE45F49}" destId="{DDC54F13-D38F-4E05-84CC-8D592FAFAEAA}" srcOrd="0" destOrd="11" presId="urn:microsoft.com/office/officeart/2005/8/layout/bList2#1"/>
    <dgm:cxn modelId="{56EDF7B9-32C8-47C6-882C-95EC47E63854}" srcId="{E015D0E9-2DEF-4C07-9658-DC0ECB7953BB}" destId="{4DC4D44D-DD6A-42CB-93A1-44C2A85B9D65}" srcOrd="10" destOrd="0" parTransId="{48C15932-89E9-436B-B158-C2B315D09081}" sibTransId="{76027560-0025-4534-97DB-0DDA6F9C73F0}"/>
    <dgm:cxn modelId="{4DB48470-D55C-4D28-A466-C108AEE3D9B3}" srcId="{E015D0E9-2DEF-4C07-9658-DC0ECB7953BB}" destId="{87E8978A-BE54-4B23-AC32-29BF486681EC}" srcOrd="9" destOrd="0" parTransId="{95370597-A5A2-4187-B48F-63BD527D43A0}" sibTransId="{979B4542-8BAF-4C51-ADF0-A9BF4D31973F}"/>
    <dgm:cxn modelId="{98DDCB03-5D07-4675-AA02-C2EB3FFBA27F}" srcId="{E015D0E9-2DEF-4C07-9658-DC0ECB7953BB}" destId="{AF0F245C-24F8-4F09-8468-EA0AB3B08952}" srcOrd="0" destOrd="0" parTransId="{B7D1B57E-C57C-4A2E-9220-31B5E193366E}" sibTransId="{60100520-C86D-4301-92B2-E62E1CAF8F66}"/>
    <dgm:cxn modelId="{041F2772-DC42-40C2-B021-7F699DA489D1}" type="presOf" srcId="{08814CDD-FD1D-4B76-8A39-1303D7B25B38}" destId="{DDC54F13-D38F-4E05-84CC-8D592FAFAEAA}" srcOrd="0" destOrd="1" presId="urn:microsoft.com/office/officeart/2005/8/layout/bList2#1"/>
    <dgm:cxn modelId="{CBEA49D0-3A9A-4B8A-B912-11F113E1B375}" type="presParOf" srcId="{4968465C-FBD6-4427-83BA-DE96A6FEC727}" destId="{1FED5FEC-E193-456E-9D17-6C1DBE4F128B}" srcOrd="0" destOrd="0" presId="urn:microsoft.com/office/officeart/2005/8/layout/bList2#1"/>
    <dgm:cxn modelId="{1BE75FFF-6C56-4722-8CA0-8C47BF73D02F}" type="presParOf" srcId="{1FED5FEC-E193-456E-9D17-6C1DBE4F128B}" destId="{DDC54F13-D38F-4E05-84CC-8D592FAFAEAA}" srcOrd="0" destOrd="0" presId="urn:microsoft.com/office/officeart/2005/8/layout/bList2#1"/>
    <dgm:cxn modelId="{C09848E7-EDB0-469B-A9E7-431797915D93}" type="presParOf" srcId="{1FED5FEC-E193-456E-9D17-6C1DBE4F128B}" destId="{5F9E691C-7F08-4111-9A5F-ECF9E5D91EDD}" srcOrd="1" destOrd="0" presId="urn:microsoft.com/office/officeart/2005/8/layout/bList2#1"/>
    <dgm:cxn modelId="{468BE4D5-9517-4C3C-9690-57CFB957F9C2}" type="presParOf" srcId="{1FED5FEC-E193-456E-9D17-6C1DBE4F128B}" destId="{5DAFA8BC-D2C3-4C7C-B264-68A2A1EAC27F}" srcOrd="2" destOrd="0" presId="urn:microsoft.com/office/officeart/2005/8/layout/bList2#1"/>
    <dgm:cxn modelId="{57AC2D98-45C0-4B05-83CE-2996D11F045A}" type="presParOf" srcId="{1FED5FEC-E193-456E-9D17-6C1DBE4F128B}" destId="{71B5C626-AFEF-490B-BCA8-7CCD35F29A30}" srcOrd="3" destOrd="0" presId="urn:microsoft.com/office/officeart/2005/8/layout/bList2#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F311781-AADB-4861-8570-38E0FD502E8D}" type="doc">
      <dgm:prSet loTypeId="urn:microsoft.com/office/officeart/2005/8/layout/vList3#2" loCatId="list" qsTypeId="urn:microsoft.com/office/officeart/2005/8/quickstyle/simple1" qsCatId="simple" csTypeId="urn:microsoft.com/office/officeart/2005/8/colors/accent1_2" csCatId="accent1" phldr="1"/>
      <dgm:spPr/>
    </dgm:pt>
    <dgm:pt modelId="{E0F6503E-6FAA-4A7E-8B3D-279B454A330D}">
      <dgm:prSet phldrT="[Κείμενο]" custT="1"/>
      <dgm:spPr>
        <a:blipFill rotWithShape="0">
          <a:blip xmlns:r="http://schemas.openxmlformats.org/officeDocument/2006/relationships" r:embed="rId1"/>
          <a:tile tx="0" ty="0" sx="100000" sy="100000" flip="none" algn="tl"/>
        </a:blipFill>
      </dgm:spPr>
      <dgm:t>
        <a:bodyPr/>
        <a:lstStyle/>
        <a:p>
          <a:pPr marL="274320" indent="-274320" algn="l" eaLnBrk="1" fontAlgn="auto" hangingPunct="1">
            <a:lnSpc>
              <a:spcPct val="150000"/>
            </a:lnSpc>
            <a:spcAft>
              <a:spcPts val="0"/>
            </a:spcAft>
            <a:buFont typeface="Arial" pitchFamily="34" charset="0"/>
            <a:buNone/>
            <a:defRPr/>
          </a:pPr>
          <a:r>
            <a:rPr lang="el-GR" sz="2400" kern="1200" dirty="0" smtClean="0">
              <a:solidFill>
                <a:srgbClr val="000000"/>
              </a:solidFill>
              <a:effectLst>
                <a:glow rad="139700">
                  <a:schemeClr val="accent3">
                    <a:satMod val="175000"/>
                    <a:alpha val="40000"/>
                  </a:schemeClr>
                </a:glow>
              </a:effectLst>
              <a:latin typeface="Arial" charset="0"/>
              <a:ea typeface="+mn-ea"/>
              <a:cs typeface="Arial" charset="0"/>
            </a:rPr>
            <a:t>Συστηματική παρατήρηση</a:t>
          </a:r>
          <a:endParaRPr lang="el-GR" sz="2400" kern="1200" dirty="0">
            <a:solidFill>
              <a:srgbClr val="000000"/>
            </a:solidFill>
            <a:effectLst>
              <a:glow rad="139700">
                <a:schemeClr val="accent3">
                  <a:satMod val="175000"/>
                  <a:alpha val="40000"/>
                </a:schemeClr>
              </a:glow>
            </a:effectLst>
            <a:latin typeface="Arial" charset="0"/>
            <a:ea typeface="+mn-ea"/>
            <a:cs typeface="Arial" charset="0"/>
          </a:endParaRPr>
        </a:p>
      </dgm:t>
    </dgm:pt>
    <dgm:pt modelId="{66147C24-CAAA-44AF-A000-E186FAF55AA8}" type="parTrans" cxnId="{D46EFB60-A909-4FD0-87DA-531BAFFECEB2}">
      <dgm:prSet/>
      <dgm:spPr/>
      <dgm:t>
        <a:bodyPr/>
        <a:lstStyle/>
        <a:p>
          <a:endParaRPr lang="el-GR"/>
        </a:p>
      </dgm:t>
    </dgm:pt>
    <dgm:pt modelId="{D8D56CC3-AE94-4F10-916F-BDACC4DB22E5}" type="sibTrans" cxnId="{D46EFB60-A909-4FD0-87DA-531BAFFECEB2}">
      <dgm:prSet/>
      <dgm:spPr/>
      <dgm:t>
        <a:bodyPr/>
        <a:lstStyle/>
        <a:p>
          <a:endParaRPr lang="el-GR"/>
        </a:p>
      </dgm:t>
    </dgm:pt>
    <dgm:pt modelId="{17B22834-5A52-4FBF-8879-9456C09CB28B}">
      <dgm:prSet custT="1"/>
      <dgm:spPr>
        <a:blipFill rotWithShape="0">
          <a:blip xmlns:r="http://schemas.openxmlformats.org/officeDocument/2006/relationships" r:embed="rId2"/>
          <a:tile tx="0" ty="0" sx="100000" sy="100000" flip="none" algn="tl"/>
        </a:blipFill>
      </dgm:spPr>
      <dgm:t>
        <a:bodyPr/>
        <a:lstStyle/>
        <a:p>
          <a:r>
            <a:rPr lang="el-GR" sz="2400" kern="1200" dirty="0" smtClean="0">
              <a:solidFill>
                <a:srgbClr val="000000"/>
              </a:solidFill>
              <a:effectLst>
                <a:glow rad="139700">
                  <a:schemeClr val="accent3">
                    <a:satMod val="175000"/>
                    <a:alpha val="40000"/>
                  </a:schemeClr>
                </a:glow>
              </a:effectLst>
              <a:latin typeface="Arial" charset="0"/>
              <a:ea typeface="+mn-ea"/>
              <a:cs typeface="Arial" charset="0"/>
            </a:rPr>
            <a:t>Ημιδομημένος διάλογος μεταξύ των συμμετεχόντων στη μαθησιακή διαδικασία</a:t>
          </a:r>
          <a:endParaRPr lang="el-GR" sz="2400" kern="1200" dirty="0">
            <a:solidFill>
              <a:srgbClr val="000000"/>
            </a:solidFill>
            <a:effectLst>
              <a:glow rad="139700">
                <a:schemeClr val="accent3">
                  <a:satMod val="175000"/>
                  <a:alpha val="40000"/>
                </a:schemeClr>
              </a:glow>
            </a:effectLst>
            <a:latin typeface="Arial" charset="0"/>
            <a:ea typeface="+mn-ea"/>
            <a:cs typeface="Arial" charset="0"/>
          </a:endParaRPr>
        </a:p>
      </dgm:t>
    </dgm:pt>
    <dgm:pt modelId="{E3CC49DA-32F1-4A0F-9D26-DBF249E29BE4}" type="parTrans" cxnId="{DC9F4A89-8367-4740-8626-5B5EA9088091}">
      <dgm:prSet/>
      <dgm:spPr/>
      <dgm:t>
        <a:bodyPr/>
        <a:lstStyle/>
        <a:p>
          <a:endParaRPr lang="el-GR"/>
        </a:p>
      </dgm:t>
    </dgm:pt>
    <dgm:pt modelId="{CBCE158C-B7AD-428D-A6AA-28F12B79C55F}" type="sibTrans" cxnId="{DC9F4A89-8367-4740-8626-5B5EA9088091}">
      <dgm:prSet/>
      <dgm:spPr/>
      <dgm:t>
        <a:bodyPr/>
        <a:lstStyle/>
        <a:p>
          <a:endParaRPr lang="el-GR"/>
        </a:p>
      </dgm:t>
    </dgm:pt>
    <dgm:pt modelId="{28ADA1C3-2A2A-4509-AD89-F01AC02E6363}">
      <dgm:prSet custT="1"/>
      <dgm:spPr>
        <a:blipFill rotWithShape="0">
          <a:blip xmlns:r="http://schemas.openxmlformats.org/officeDocument/2006/relationships" r:embed="rId3"/>
          <a:tile tx="0" ty="0" sx="100000" sy="100000" flip="none" algn="tl"/>
        </a:blipFill>
      </dgm:spPr>
      <dgm:t>
        <a:bodyPr anchor="t"/>
        <a:lstStyle/>
        <a:p>
          <a:pPr marL="0" marR="0" indent="0" defTabSz="914400" eaLnBrk="1" fontAlgn="auto" latinLnBrk="0" hangingPunct="1">
            <a:lnSpc>
              <a:spcPct val="100000"/>
            </a:lnSpc>
            <a:spcBef>
              <a:spcPts val="0"/>
            </a:spcBef>
            <a:spcAft>
              <a:spcPts val="0"/>
            </a:spcAft>
            <a:buClrTx/>
            <a:buSzTx/>
            <a:buFontTx/>
            <a:buNone/>
            <a:tabLst/>
            <a:defRPr/>
          </a:pPr>
          <a:r>
            <a:rPr lang="el-GR" sz="2400" kern="1200" dirty="0" smtClean="0">
              <a:solidFill>
                <a:srgbClr val="000000"/>
              </a:solidFill>
              <a:effectLst>
                <a:glow rad="139700">
                  <a:schemeClr val="accent3">
                    <a:satMod val="175000"/>
                    <a:alpha val="40000"/>
                  </a:schemeClr>
                </a:glow>
              </a:effectLst>
              <a:latin typeface="Arial" charset="0"/>
              <a:ea typeface="+mn-ea"/>
              <a:cs typeface="Arial" charset="0"/>
            </a:rPr>
            <a:t>Συνθετικές δημιουργικές – διερευνητικές εργασίες (Σχέδια εργασίας </a:t>
          </a:r>
          <a:r>
            <a:rPr lang="en-US" sz="2400" kern="1200" dirty="0" smtClean="0">
              <a:solidFill>
                <a:srgbClr val="000000"/>
              </a:solidFill>
              <a:effectLst>
                <a:glow rad="139700">
                  <a:schemeClr val="accent3">
                    <a:satMod val="175000"/>
                    <a:alpha val="40000"/>
                  </a:schemeClr>
                </a:glow>
              </a:effectLst>
              <a:latin typeface="Arial" charset="0"/>
              <a:ea typeface="+mn-ea"/>
              <a:cs typeface="Arial" charset="0"/>
            </a:rPr>
            <a:t>projects</a:t>
          </a:r>
          <a:r>
            <a:rPr lang="el-GR" sz="2400" kern="1200" dirty="0" smtClean="0">
              <a:solidFill>
                <a:srgbClr val="000000"/>
              </a:solidFill>
              <a:effectLst>
                <a:glow rad="139700">
                  <a:schemeClr val="accent3">
                    <a:satMod val="175000"/>
                    <a:alpha val="40000"/>
                  </a:schemeClr>
                </a:glow>
              </a:effectLst>
              <a:latin typeface="Arial" charset="0"/>
              <a:ea typeface="+mn-ea"/>
              <a:cs typeface="Arial" charset="0"/>
            </a:rPr>
            <a:t>)</a:t>
          </a:r>
        </a:p>
        <a:p>
          <a:pPr marL="0" marR="0" indent="0" defTabSz="914400" eaLnBrk="1" fontAlgn="auto" latinLnBrk="0" hangingPunct="1">
            <a:lnSpc>
              <a:spcPct val="100000"/>
            </a:lnSpc>
            <a:spcBef>
              <a:spcPts val="0"/>
            </a:spcBef>
            <a:spcAft>
              <a:spcPts val="0"/>
            </a:spcAft>
            <a:buClrTx/>
            <a:buSzTx/>
            <a:buFontTx/>
            <a:buNone/>
            <a:tabLst/>
            <a:defRPr/>
          </a:pPr>
          <a:endParaRPr lang="el-GR" sz="2400" kern="1200" dirty="0" smtClean="0">
            <a:solidFill>
              <a:srgbClr val="000000"/>
            </a:solidFill>
            <a:effectLst>
              <a:glow rad="139700">
                <a:schemeClr val="accent3">
                  <a:satMod val="175000"/>
                  <a:alpha val="40000"/>
                </a:schemeClr>
              </a:glow>
            </a:effectLst>
            <a:latin typeface="Arial" charset="0"/>
            <a:ea typeface="+mn-ea"/>
            <a:cs typeface="Arial" charset="0"/>
          </a:endParaRPr>
        </a:p>
      </dgm:t>
    </dgm:pt>
    <dgm:pt modelId="{FFDE95FF-DC47-45A7-B2E2-2C5F395BE070}" type="parTrans" cxnId="{CE3FE8C0-DF60-41BD-8139-4A251F526A34}">
      <dgm:prSet/>
      <dgm:spPr/>
      <dgm:t>
        <a:bodyPr/>
        <a:lstStyle/>
        <a:p>
          <a:endParaRPr lang="el-GR"/>
        </a:p>
      </dgm:t>
    </dgm:pt>
    <dgm:pt modelId="{D77A38C3-2488-482F-9B36-2CCA17840D2D}" type="sibTrans" cxnId="{CE3FE8C0-DF60-41BD-8139-4A251F526A34}">
      <dgm:prSet/>
      <dgm:spPr/>
      <dgm:t>
        <a:bodyPr/>
        <a:lstStyle/>
        <a:p>
          <a:endParaRPr lang="el-GR"/>
        </a:p>
      </dgm:t>
    </dgm:pt>
    <dgm:pt modelId="{6C98C5DD-EC6E-4BB3-BDF3-E61FEAFC8E44}" type="pres">
      <dgm:prSet presAssocID="{3F311781-AADB-4861-8570-38E0FD502E8D}" presName="linearFlow" presStyleCnt="0">
        <dgm:presLayoutVars>
          <dgm:dir/>
          <dgm:resizeHandles val="exact"/>
        </dgm:presLayoutVars>
      </dgm:prSet>
      <dgm:spPr/>
    </dgm:pt>
    <dgm:pt modelId="{B0A33731-CF1F-4155-93BB-3D5339A4415C}" type="pres">
      <dgm:prSet presAssocID="{E0F6503E-6FAA-4A7E-8B3D-279B454A330D}" presName="composite" presStyleCnt="0"/>
      <dgm:spPr/>
    </dgm:pt>
    <dgm:pt modelId="{5F27CE34-EB9D-4383-B5B5-57365BDA9CB9}" type="pres">
      <dgm:prSet presAssocID="{E0F6503E-6FAA-4A7E-8B3D-279B454A330D}" presName="imgShp" presStyleLbl="fgImgPlace1" presStyleIdx="0" presStyleCnt="3"/>
      <dgm:spPr>
        <a:blipFill>
          <a:blip xmlns:r="http://schemas.openxmlformats.org/officeDocument/2006/relationships" r:embed="rId4"/>
          <a:stretch>
            <a:fillRect/>
          </a:stretch>
        </a:blipFill>
      </dgm:spPr>
    </dgm:pt>
    <dgm:pt modelId="{F776AA54-FB6B-43D1-86E8-381BEBEE4A24}" type="pres">
      <dgm:prSet presAssocID="{E0F6503E-6FAA-4A7E-8B3D-279B454A330D}" presName="txShp" presStyleLbl="node1" presStyleIdx="0" presStyleCnt="3" custScaleX="124139" custLinFactNeighborX="4771" custLinFactNeighborY="-1">
        <dgm:presLayoutVars>
          <dgm:bulletEnabled val="1"/>
        </dgm:presLayoutVars>
      </dgm:prSet>
      <dgm:spPr/>
      <dgm:t>
        <a:bodyPr/>
        <a:lstStyle/>
        <a:p>
          <a:endParaRPr lang="el-GR"/>
        </a:p>
      </dgm:t>
    </dgm:pt>
    <dgm:pt modelId="{ECE88053-F198-46BB-8952-4C026A61D102}" type="pres">
      <dgm:prSet presAssocID="{D8D56CC3-AE94-4F10-916F-BDACC4DB22E5}" presName="spacing" presStyleCnt="0"/>
      <dgm:spPr/>
    </dgm:pt>
    <dgm:pt modelId="{58970C46-A8B9-4D8D-A258-F4BD97638983}" type="pres">
      <dgm:prSet presAssocID="{17B22834-5A52-4FBF-8879-9456C09CB28B}" presName="composite" presStyleCnt="0"/>
      <dgm:spPr/>
    </dgm:pt>
    <dgm:pt modelId="{706ECEFB-0614-43D3-B337-03FA619781EE}" type="pres">
      <dgm:prSet presAssocID="{17B22834-5A52-4FBF-8879-9456C09CB28B}" presName="imgShp" presStyleLbl="fgImgPlace1" presStyleIdx="1" presStyleCnt="3"/>
      <dgm:spPr>
        <a:blipFill>
          <a:blip xmlns:r="http://schemas.openxmlformats.org/officeDocument/2006/relationships" r:embed="rId5"/>
          <a:stretch>
            <a:fillRect/>
          </a:stretch>
        </a:blipFill>
      </dgm:spPr>
    </dgm:pt>
    <dgm:pt modelId="{EC57B8CB-2181-428D-9AC4-22B4237599C6}" type="pres">
      <dgm:prSet presAssocID="{17B22834-5A52-4FBF-8879-9456C09CB28B}" presName="txShp" presStyleLbl="node1" presStyleIdx="1" presStyleCnt="3" custScaleX="114908">
        <dgm:presLayoutVars>
          <dgm:bulletEnabled val="1"/>
        </dgm:presLayoutVars>
      </dgm:prSet>
      <dgm:spPr/>
      <dgm:t>
        <a:bodyPr/>
        <a:lstStyle/>
        <a:p>
          <a:endParaRPr lang="el-GR"/>
        </a:p>
      </dgm:t>
    </dgm:pt>
    <dgm:pt modelId="{4DE16824-A6C3-4461-A9A2-8C45295D8D83}" type="pres">
      <dgm:prSet presAssocID="{CBCE158C-B7AD-428D-A6AA-28F12B79C55F}" presName="spacing" presStyleCnt="0"/>
      <dgm:spPr/>
    </dgm:pt>
    <dgm:pt modelId="{216330C1-16A6-43D6-A26E-C8715F270154}" type="pres">
      <dgm:prSet presAssocID="{28ADA1C3-2A2A-4509-AD89-F01AC02E6363}" presName="composite" presStyleCnt="0"/>
      <dgm:spPr/>
    </dgm:pt>
    <dgm:pt modelId="{BB8D775A-5F99-4517-A397-C3AC60B60F8B}" type="pres">
      <dgm:prSet presAssocID="{28ADA1C3-2A2A-4509-AD89-F01AC02E6363}" presName="imgShp" presStyleLbl="fgImgPlace1" presStyleIdx="2" presStyleCnt="3"/>
      <dgm:spPr>
        <a:blipFill>
          <a:blip xmlns:r="http://schemas.openxmlformats.org/officeDocument/2006/relationships" r:embed="rId6"/>
          <a:stretch>
            <a:fillRect/>
          </a:stretch>
        </a:blipFill>
      </dgm:spPr>
    </dgm:pt>
    <dgm:pt modelId="{7DF926FD-126B-4814-BA45-1984EB566DA8}" type="pres">
      <dgm:prSet presAssocID="{28ADA1C3-2A2A-4509-AD89-F01AC02E6363}" presName="txShp" presStyleLbl="node1" presStyleIdx="2" presStyleCnt="3" custScaleX="114908">
        <dgm:presLayoutVars>
          <dgm:bulletEnabled val="1"/>
        </dgm:presLayoutVars>
      </dgm:prSet>
      <dgm:spPr/>
      <dgm:t>
        <a:bodyPr/>
        <a:lstStyle/>
        <a:p>
          <a:endParaRPr lang="el-GR"/>
        </a:p>
      </dgm:t>
    </dgm:pt>
  </dgm:ptLst>
  <dgm:cxnLst>
    <dgm:cxn modelId="{8B890EA6-250E-4D1D-9A62-4E0B4C33D299}" type="presOf" srcId="{E0F6503E-6FAA-4A7E-8B3D-279B454A330D}" destId="{F776AA54-FB6B-43D1-86E8-381BEBEE4A24}" srcOrd="0" destOrd="0" presId="urn:microsoft.com/office/officeart/2005/8/layout/vList3#2"/>
    <dgm:cxn modelId="{1F39CBDA-FD3B-40F4-9333-0B8B6D71CDEA}" type="presOf" srcId="{17B22834-5A52-4FBF-8879-9456C09CB28B}" destId="{EC57B8CB-2181-428D-9AC4-22B4237599C6}" srcOrd="0" destOrd="0" presId="urn:microsoft.com/office/officeart/2005/8/layout/vList3#2"/>
    <dgm:cxn modelId="{CE3FE8C0-DF60-41BD-8139-4A251F526A34}" srcId="{3F311781-AADB-4861-8570-38E0FD502E8D}" destId="{28ADA1C3-2A2A-4509-AD89-F01AC02E6363}" srcOrd="2" destOrd="0" parTransId="{FFDE95FF-DC47-45A7-B2E2-2C5F395BE070}" sibTransId="{D77A38C3-2488-482F-9B36-2CCA17840D2D}"/>
    <dgm:cxn modelId="{D46EFB60-A909-4FD0-87DA-531BAFFECEB2}" srcId="{3F311781-AADB-4861-8570-38E0FD502E8D}" destId="{E0F6503E-6FAA-4A7E-8B3D-279B454A330D}" srcOrd="0" destOrd="0" parTransId="{66147C24-CAAA-44AF-A000-E186FAF55AA8}" sibTransId="{D8D56CC3-AE94-4F10-916F-BDACC4DB22E5}"/>
    <dgm:cxn modelId="{DC9F4A89-8367-4740-8626-5B5EA9088091}" srcId="{3F311781-AADB-4861-8570-38E0FD502E8D}" destId="{17B22834-5A52-4FBF-8879-9456C09CB28B}" srcOrd="1" destOrd="0" parTransId="{E3CC49DA-32F1-4A0F-9D26-DBF249E29BE4}" sibTransId="{CBCE158C-B7AD-428D-A6AA-28F12B79C55F}"/>
    <dgm:cxn modelId="{23D490E4-C547-45F8-8930-45489991F7CB}" type="presOf" srcId="{28ADA1C3-2A2A-4509-AD89-F01AC02E6363}" destId="{7DF926FD-126B-4814-BA45-1984EB566DA8}" srcOrd="0" destOrd="0" presId="urn:microsoft.com/office/officeart/2005/8/layout/vList3#2"/>
    <dgm:cxn modelId="{BC8D1D08-83DB-4E25-91DE-B1FB00C88C6A}" type="presOf" srcId="{3F311781-AADB-4861-8570-38E0FD502E8D}" destId="{6C98C5DD-EC6E-4BB3-BDF3-E61FEAFC8E44}" srcOrd="0" destOrd="0" presId="urn:microsoft.com/office/officeart/2005/8/layout/vList3#2"/>
    <dgm:cxn modelId="{B943E70E-2B04-4A54-9170-E38EE2D49A4D}" type="presParOf" srcId="{6C98C5DD-EC6E-4BB3-BDF3-E61FEAFC8E44}" destId="{B0A33731-CF1F-4155-93BB-3D5339A4415C}" srcOrd="0" destOrd="0" presId="urn:microsoft.com/office/officeart/2005/8/layout/vList3#2"/>
    <dgm:cxn modelId="{2018B13B-92EF-4FAC-BAAF-A60C9F82CEDC}" type="presParOf" srcId="{B0A33731-CF1F-4155-93BB-3D5339A4415C}" destId="{5F27CE34-EB9D-4383-B5B5-57365BDA9CB9}" srcOrd="0" destOrd="0" presId="urn:microsoft.com/office/officeart/2005/8/layout/vList3#2"/>
    <dgm:cxn modelId="{19C2B631-F77D-44EF-8CC2-AF30551D28CE}" type="presParOf" srcId="{B0A33731-CF1F-4155-93BB-3D5339A4415C}" destId="{F776AA54-FB6B-43D1-86E8-381BEBEE4A24}" srcOrd="1" destOrd="0" presId="urn:microsoft.com/office/officeart/2005/8/layout/vList3#2"/>
    <dgm:cxn modelId="{72EE2CA8-CD7F-4C6F-AC69-C49B781363F1}" type="presParOf" srcId="{6C98C5DD-EC6E-4BB3-BDF3-E61FEAFC8E44}" destId="{ECE88053-F198-46BB-8952-4C026A61D102}" srcOrd="1" destOrd="0" presId="urn:microsoft.com/office/officeart/2005/8/layout/vList3#2"/>
    <dgm:cxn modelId="{49E7D1A6-5FE3-4989-893A-8B961815BCCD}" type="presParOf" srcId="{6C98C5DD-EC6E-4BB3-BDF3-E61FEAFC8E44}" destId="{58970C46-A8B9-4D8D-A258-F4BD97638983}" srcOrd="2" destOrd="0" presId="urn:microsoft.com/office/officeart/2005/8/layout/vList3#2"/>
    <dgm:cxn modelId="{2AE0D2D3-69D3-4230-BA66-E2BB6C2C3D17}" type="presParOf" srcId="{58970C46-A8B9-4D8D-A258-F4BD97638983}" destId="{706ECEFB-0614-43D3-B337-03FA619781EE}" srcOrd="0" destOrd="0" presId="urn:microsoft.com/office/officeart/2005/8/layout/vList3#2"/>
    <dgm:cxn modelId="{1930A58F-5682-4628-848C-D05F256B5759}" type="presParOf" srcId="{58970C46-A8B9-4D8D-A258-F4BD97638983}" destId="{EC57B8CB-2181-428D-9AC4-22B4237599C6}" srcOrd="1" destOrd="0" presId="urn:microsoft.com/office/officeart/2005/8/layout/vList3#2"/>
    <dgm:cxn modelId="{B57BFACE-1DAA-4511-AC8E-A0202436DD5A}" type="presParOf" srcId="{6C98C5DD-EC6E-4BB3-BDF3-E61FEAFC8E44}" destId="{4DE16824-A6C3-4461-A9A2-8C45295D8D83}" srcOrd="3" destOrd="0" presId="urn:microsoft.com/office/officeart/2005/8/layout/vList3#2"/>
    <dgm:cxn modelId="{FF91B511-DB32-4B57-BB32-D2FF88E04376}" type="presParOf" srcId="{6C98C5DD-EC6E-4BB3-BDF3-E61FEAFC8E44}" destId="{216330C1-16A6-43D6-A26E-C8715F270154}" srcOrd="4" destOrd="0" presId="urn:microsoft.com/office/officeart/2005/8/layout/vList3#2"/>
    <dgm:cxn modelId="{C33DD5A0-E6E2-4272-B144-EE451213D9A0}" type="presParOf" srcId="{216330C1-16A6-43D6-A26E-C8715F270154}" destId="{BB8D775A-5F99-4517-A397-C3AC60B60F8B}" srcOrd="0" destOrd="0" presId="urn:microsoft.com/office/officeart/2005/8/layout/vList3#2"/>
    <dgm:cxn modelId="{FBAF1D8F-96B7-419E-8334-BBB964F7CCCB}" type="presParOf" srcId="{216330C1-16A6-43D6-A26E-C8715F270154}" destId="{7DF926FD-126B-4814-BA45-1984EB566DA8}" srcOrd="1" destOrd="0" presId="urn:microsoft.com/office/officeart/2005/8/layout/vList3#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FB89995-2943-448D-9159-353B61C02F5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l-GR"/>
        </a:p>
      </dgm:t>
    </dgm:pt>
    <dgm:pt modelId="{E051EF9D-8B70-4299-8301-AD7914B32F3F}">
      <dgm:prSet phldrT="[Κείμενο]" custT="1"/>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el-GR" sz="2800" b="1" dirty="0" smtClean="0">
              <a:solidFill>
                <a:srgbClr val="000000"/>
              </a:solidFill>
              <a:latin typeface="Arial" charset="0"/>
              <a:cs typeface="Arial" charset="0"/>
            </a:rPr>
            <a:t>Γνωστικές δεξιότητες</a:t>
          </a:r>
        </a:p>
        <a:p>
          <a:pPr algn="l" defTabSz="1377950">
            <a:spcBef>
              <a:spcPct val="0"/>
            </a:spcBef>
            <a:spcAft>
              <a:spcPct val="35000"/>
            </a:spcAft>
          </a:pPr>
          <a:endParaRPr lang="el-GR" dirty="0"/>
        </a:p>
      </dgm:t>
    </dgm:pt>
    <dgm:pt modelId="{0B7736E8-0B4A-49C8-9AFA-2ABC57DA9B5F}" type="parTrans" cxnId="{0AEBAD31-6B66-4278-8544-550BC397F5D7}">
      <dgm:prSet/>
      <dgm:spPr/>
      <dgm:t>
        <a:bodyPr/>
        <a:lstStyle/>
        <a:p>
          <a:endParaRPr lang="el-GR"/>
        </a:p>
      </dgm:t>
    </dgm:pt>
    <dgm:pt modelId="{AA96D46E-146E-419C-B2FC-7295E38CBE88}" type="sibTrans" cxnId="{0AEBAD31-6B66-4278-8544-550BC397F5D7}">
      <dgm:prSet/>
      <dgm:spPr/>
      <dgm:t>
        <a:bodyPr/>
        <a:lstStyle/>
        <a:p>
          <a:endParaRPr lang="el-GR"/>
        </a:p>
      </dgm:t>
    </dgm:pt>
    <dgm:pt modelId="{F283B707-8A69-48C6-B91A-28F1DED42DB9}">
      <dgm:prSet phldrT="[Κείμενο]" custT="1"/>
      <dgm:spPr>
        <a:solidFill>
          <a:schemeClr val="accent2">
            <a:lumMod val="40000"/>
            <a:lumOff val="60000"/>
          </a:schemeClr>
        </a:solidFill>
      </dgm:spPr>
      <dgm:t>
        <a:bodyPr/>
        <a:lstStyle/>
        <a:p>
          <a:pPr algn="ctr" defTabSz="1377950">
            <a:spcBef>
              <a:spcPct val="0"/>
            </a:spcBef>
            <a:spcAft>
              <a:spcPct val="35000"/>
            </a:spcAft>
          </a:pPr>
          <a:r>
            <a:rPr lang="el-GR" sz="2800" b="1" dirty="0" smtClean="0">
              <a:solidFill>
                <a:srgbClr val="000000"/>
              </a:solidFill>
              <a:latin typeface="Arial" charset="0"/>
              <a:cs typeface="Arial" charset="0"/>
            </a:rPr>
            <a:t>Κοινωνικές/ Επικοινωνιακές δεξιότητες</a:t>
          </a:r>
          <a:endParaRPr lang="el-GR" sz="2800" b="1" dirty="0">
            <a:solidFill>
              <a:srgbClr val="000000"/>
            </a:solidFill>
            <a:latin typeface="Arial" charset="0"/>
            <a:cs typeface="Arial" charset="0"/>
          </a:endParaRPr>
        </a:p>
      </dgm:t>
    </dgm:pt>
    <dgm:pt modelId="{6C3C4625-5655-4978-A0FD-5C287F54E452}" type="parTrans" cxnId="{2981CED8-4601-4F93-BBA3-4D64A192E68A}">
      <dgm:prSet/>
      <dgm:spPr/>
      <dgm:t>
        <a:bodyPr/>
        <a:lstStyle/>
        <a:p>
          <a:endParaRPr lang="el-GR"/>
        </a:p>
      </dgm:t>
    </dgm:pt>
    <dgm:pt modelId="{64497FFD-F354-46AE-80E2-9C58D84BB12E}" type="sibTrans" cxnId="{2981CED8-4601-4F93-BBA3-4D64A192E68A}">
      <dgm:prSet/>
      <dgm:spPr/>
      <dgm:t>
        <a:bodyPr/>
        <a:lstStyle/>
        <a:p>
          <a:endParaRPr lang="el-GR"/>
        </a:p>
      </dgm:t>
    </dgm:pt>
    <dgm:pt modelId="{77E7A01E-5D6F-45C8-809A-096A71BF662F}">
      <dgm:prSet phldrT="[Κείμενο]" custT="1"/>
      <dgm:spPr>
        <a:solidFill>
          <a:schemeClr val="accent6">
            <a:lumMod val="60000"/>
            <a:lumOff val="40000"/>
          </a:schemeClr>
        </a:solidFill>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el-GR" sz="2400" dirty="0" smtClean="0">
              <a:solidFill>
                <a:srgbClr val="000000"/>
              </a:solidFill>
              <a:latin typeface="Arial" charset="0"/>
              <a:cs typeface="Arial" charset="0"/>
            </a:rPr>
            <a:t> </a:t>
          </a:r>
        </a:p>
        <a:p>
          <a:pPr algn="ctr"/>
          <a:r>
            <a:rPr lang="el-GR" sz="2800" b="1" dirty="0" smtClean="0">
              <a:solidFill>
                <a:srgbClr val="000000"/>
              </a:solidFill>
              <a:latin typeface="Arial" charset="0"/>
              <a:cs typeface="Arial" charset="0"/>
            </a:rPr>
            <a:t>Μεταγνωστικές δεξιότητες</a:t>
          </a:r>
          <a:endParaRPr lang="el-GR" sz="2800" b="1" dirty="0">
            <a:solidFill>
              <a:srgbClr val="000000"/>
            </a:solidFill>
            <a:latin typeface="Arial" charset="0"/>
            <a:cs typeface="Arial" charset="0"/>
          </a:endParaRPr>
        </a:p>
      </dgm:t>
    </dgm:pt>
    <dgm:pt modelId="{78F3A9FF-5A97-4D9D-B4C3-22D925FAFB4B}" type="parTrans" cxnId="{A39729C5-CDA0-4B54-8C4C-368A385DDFE6}">
      <dgm:prSet/>
      <dgm:spPr/>
      <dgm:t>
        <a:bodyPr/>
        <a:lstStyle/>
        <a:p>
          <a:endParaRPr lang="el-GR"/>
        </a:p>
      </dgm:t>
    </dgm:pt>
    <dgm:pt modelId="{FDCFFE3A-5670-4A08-BCC2-14B8B28648C6}" type="sibTrans" cxnId="{A39729C5-CDA0-4B54-8C4C-368A385DDFE6}">
      <dgm:prSet/>
      <dgm:spPr/>
      <dgm:t>
        <a:bodyPr/>
        <a:lstStyle/>
        <a:p>
          <a:endParaRPr lang="el-GR"/>
        </a:p>
      </dgm:t>
    </dgm:pt>
    <dgm:pt modelId="{A2F9CBB8-3212-48D3-8BBD-120785C1621C}">
      <dgm:prSet/>
      <dgm:spPr/>
      <dgm:t>
        <a:bodyPr/>
        <a:lstStyle/>
        <a:p>
          <a:endParaRPr lang="el-GR" dirty="0"/>
        </a:p>
      </dgm:t>
    </dgm:pt>
    <dgm:pt modelId="{B0A487FB-5442-4FC0-B847-328E33FED9F1}" type="parTrans" cxnId="{AD87D8EC-5645-4690-B9AE-5C3A550DEC91}">
      <dgm:prSet/>
      <dgm:spPr/>
      <dgm:t>
        <a:bodyPr/>
        <a:lstStyle/>
        <a:p>
          <a:endParaRPr lang="el-GR"/>
        </a:p>
      </dgm:t>
    </dgm:pt>
    <dgm:pt modelId="{D762B2F0-2A32-4089-81FA-6D236F67B3F9}" type="sibTrans" cxnId="{AD87D8EC-5645-4690-B9AE-5C3A550DEC91}">
      <dgm:prSet/>
      <dgm:spPr/>
      <dgm:t>
        <a:bodyPr/>
        <a:lstStyle/>
        <a:p>
          <a:endParaRPr lang="el-GR"/>
        </a:p>
      </dgm:t>
    </dgm:pt>
    <dgm:pt modelId="{D2E27B7A-2029-4237-8989-94D415F29CD0}" type="pres">
      <dgm:prSet presAssocID="{4FB89995-2943-448D-9159-353B61C02F53}" presName="linear" presStyleCnt="0">
        <dgm:presLayoutVars>
          <dgm:dir/>
          <dgm:animLvl val="lvl"/>
          <dgm:resizeHandles val="exact"/>
        </dgm:presLayoutVars>
      </dgm:prSet>
      <dgm:spPr/>
      <dgm:t>
        <a:bodyPr/>
        <a:lstStyle/>
        <a:p>
          <a:endParaRPr lang="el-GR"/>
        </a:p>
      </dgm:t>
    </dgm:pt>
    <dgm:pt modelId="{DF2C7D15-330E-4746-BE74-4220BD6A7656}" type="pres">
      <dgm:prSet presAssocID="{E051EF9D-8B70-4299-8301-AD7914B32F3F}" presName="parentLin" presStyleCnt="0"/>
      <dgm:spPr/>
    </dgm:pt>
    <dgm:pt modelId="{689A680C-8D52-41EA-A251-5A37892AB988}" type="pres">
      <dgm:prSet presAssocID="{E051EF9D-8B70-4299-8301-AD7914B32F3F}" presName="parentLeftMargin" presStyleLbl="node1" presStyleIdx="0" presStyleCnt="3"/>
      <dgm:spPr/>
      <dgm:t>
        <a:bodyPr/>
        <a:lstStyle/>
        <a:p>
          <a:endParaRPr lang="el-GR"/>
        </a:p>
      </dgm:t>
    </dgm:pt>
    <dgm:pt modelId="{C02F3501-292B-46C6-8F0C-D16EC984A9F6}" type="pres">
      <dgm:prSet presAssocID="{E051EF9D-8B70-4299-8301-AD7914B32F3F}" presName="parentText" presStyleLbl="node1" presStyleIdx="0" presStyleCnt="3">
        <dgm:presLayoutVars>
          <dgm:chMax val="0"/>
          <dgm:bulletEnabled val="1"/>
        </dgm:presLayoutVars>
      </dgm:prSet>
      <dgm:spPr/>
      <dgm:t>
        <a:bodyPr/>
        <a:lstStyle/>
        <a:p>
          <a:endParaRPr lang="el-GR"/>
        </a:p>
      </dgm:t>
    </dgm:pt>
    <dgm:pt modelId="{31462F06-F6B1-4BF7-84D3-694547ACA550}" type="pres">
      <dgm:prSet presAssocID="{E051EF9D-8B70-4299-8301-AD7914B32F3F}" presName="negativeSpace" presStyleCnt="0"/>
      <dgm:spPr/>
    </dgm:pt>
    <dgm:pt modelId="{3D275231-6298-4AF9-866A-8EBBDF34EB74}" type="pres">
      <dgm:prSet presAssocID="{E051EF9D-8B70-4299-8301-AD7914B32F3F}" presName="childText" presStyleLbl="conFgAcc1" presStyleIdx="0" presStyleCnt="3">
        <dgm:presLayoutVars>
          <dgm:bulletEnabled val="1"/>
        </dgm:presLayoutVars>
      </dgm:prSet>
      <dgm:spPr/>
      <dgm:t>
        <a:bodyPr/>
        <a:lstStyle/>
        <a:p>
          <a:endParaRPr lang="el-GR"/>
        </a:p>
      </dgm:t>
    </dgm:pt>
    <dgm:pt modelId="{2930380C-D62D-4231-B488-09387F1B700F}" type="pres">
      <dgm:prSet presAssocID="{AA96D46E-146E-419C-B2FC-7295E38CBE88}" presName="spaceBetweenRectangles" presStyleCnt="0"/>
      <dgm:spPr/>
    </dgm:pt>
    <dgm:pt modelId="{72F34F4C-542A-4912-BB12-CC5AF1F8A5A5}" type="pres">
      <dgm:prSet presAssocID="{F283B707-8A69-48C6-B91A-28F1DED42DB9}" presName="parentLin" presStyleCnt="0"/>
      <dgm:spPr/>
    </dgm:pt>
    <dgm:pt modelId="{045CE3AA-C3AC-4264-88F2-D526608C39BA}" type="pres">
      <dgm:prSet presAssocID="{F283B707-8A69-48C6-B91A-28F1DED42DB9}" presName="parentLeftMargin" presStyleLbl="node1" presStyleIdx="0" presStyleCnt="3"/>
      <dgm:spPr/>
      <dgm:t>
        <a:bodyPr/>
        <a:lstStyle/>
        <a:p>
          <a:endParaRPr lang="el-GR"/>
        </a:p>
      </dgm:t>
    </dgm:pt>
    <dgm:pt modelId="{D39AB2A2-258A-48C8-A70F-094A795D8061}" type="pres">
      <dgm:prSet presAssocID="{F283B707-8A69-48C6-B91A-28F1DED42DB9}" presName="parentText" presStyleLbl="node1" presStyleIdx="1" presStyleCnt="3">
        <dgm:presLayoutVars>
          <dgm:chMax val="0"/>
          <dgm:bulletEnabled val="1"/>
        </dgm:presLayoutVars>
      </dgm:prSet>
      <dgm:spPr/>
      <dgm:t>
        <a:bodyPr/>
        <a:lstStyle/>
        <a:p>
          <a:endParaRPr lang="el-GR"/>
        </a:p>
      </dgm:t>
    </dgm:pt>
    <dgm:pt modelId="{16710684-2F0C-42EA-B831-3440A23B3694}" type="pres">
      <dgm:prSet presAssocID="{F283B707-8A69-48C6-B91A-28F1DED42DB9}" presName="negativeSpace" presStyleCnt="0"/>
      <dgm:spPr/>
    </dgm:pt>
    <dgm:pt modelId="{9F7AAEA3-08D4-4DBE-89D4-1729C03F25B8}" type="pres">
      <dgm:prSet presAssocID="{F283B707-8A69-48C6-B91A-28F1DED42DB9}" presName="childText" presStyleLbl="conFgAcc1" presStyleIdx="1" presStyleCnt="3">
        <dgm:presLayoutVars>
          <dgm:bulletEnabled val="1"/>
        </dgm:presLayoutVars>
      </dgm:prSet>
      <dgm:spPr/>
    </dgm:pt>
    <dgm:pt modelId="{2830CB55-AAF4-4195-9D3C-5373E36D2779}" type="pres">
      <dgm:prSet presAssocID="{64497FFD-F354-46AE-80E2-9C58D84BB12E}" presName="spaceBetweenRectangles" presStyleCnt="0"/>
      <dgm:spPr/>
    </dgm:pt>
    <dgm:pt modelId="{B3DD7631-4575-4400-9958-C4B75BF54FA0}" type="pres">
      <dgm:prSet presAssocID="{77E7A01E-5D6F-45C8-809A-096A71BF662F}" presName="parentLin" presStyleCnt="0"/>
      <dgm:spPr/>
    </dgm:pt>
    <dgm:pt modelId="{F2AF9C9A-E91A-4680-9500-888757B1CD17}" type="pres">
      <dgm:prSet presAssocID="{77E7A01E-5D6F-45C8-809A-096A71BF662F}" presName="parentLeftMargin" presStyleLbl="node1" presStyleIdx="1" presStyleCnt="3"/>
      <dgm:spPr/>
      <dgm:t>
        <a:bodyPr/>
        <a:lstStyle/>
        <a:p>
          <a:endParaRPr lang="el-GR"/>
        </a:p>
      </dgm:t>
    </dgm:pt>
    <dgm:pt modelId="{AFF0AEC4-596B-448A-BDBE-581549A48291}" type="pres">
      <dgm:prSet presAssocID="{77E7A01E-5D6F-45C8-809A-096A71BF662F}" presName="parentText" presStyleLbl="node1" presStyleIdx="2" presStyleCnt="3">
        <dgm:presLayoutVars>
          <dgm:chMax val="0"/>
          <dgm:bulletEnabled val="1"/>
        </dgm:presLayoutVars>
      </dgm:prSet>
      <dgm:spPr/>
      <dgm:t>
        <a:bodyPr/>
        <a:lstStyle/>
        <a:p>
          <a:endParaRPr lang="el-GR"/>
        </a:p>
      </dgm:t>
    </dgm:pt>
    <dgm:pt modelId="{D5C2F7E1-3262-4750-8CE4-B07BA0FC3F83}" type="pres">
      <dgm:prSet presAssocID="{77E7A01E-5D6F-45C8-809A-096A71BF662F}" presName="negativeSpace" presStyleCnt="0"/>
      <dgm:spPr/>
    </dgm:pt>
    <dgm:pt modelId="{1BF90A75-1F38-4DAD-A5DC-3F7F6A4F253D}" type="pres">
      <dgm:prSet presAssocID="{77E7A01E-5D6F-45C8-809A-096A71BF662F}" presName="childText" presStyleLbl="conFgAcc1" presStyleIdx="2" presStyleCnt="3">
        <dgm:presLayoutVars>
          <dgm:bulletEnabled val="1"/>
        </dgm:presLayoutVars>
      </dgm:prSet>
      <dgm:spPr/>
    </dgm:pt>
  </dgm:ptLst>
  <dgm:cxnLst>
    <dgm:cxn modelId="{0AEBAD31-6B66-4278-8544-550BC397F5D7}" srcId="{4FB89995-2943-448D-9159-353B61C02F53}" destId="{E051EF9D-8B70-4299-8301-AD7914B32F3F}" srcOrd="0" destOrd="0" parTransId="{0B7736E8-0B4A-49C8-9AFA-2ABC57DA9B5F}" sibTransId="{AA96D46E-146E-419C-B2FC-7295E38CBE88}"/>
    <dgm:cxn modelId="{5303AD0E-8595-4DAF-A894-8E4861F54E40}" type="presOf" srcId="{F283B707-8A69-48C6-B91A-28F1DED42DB9}" destId="{045CE3AA-C3AC-4264-88F2-D526608C39BA}" srcOrd="0" destOrd="0" presId="urn:microsoft.com/office/officeart/2005/8/layout/list1"/>
    <dgm:cxn modelId="{F62525E0-EFFD-4D0C-9A47-91982241757C}" type="presOf" srcId="{77E7A01E-5D6F-45C8-809A-096A71BF662F}" destId="{F2AF9C9A-E91A-4680-9500-888757B1CD17}" srcOrd="0" destOrd="0" presId="urn:microsoft.com/office/officeart/2005/8/layout/list1"/>
    <dgm:cxn modelId="{A97002C0-4219-409D-A081-6A47141C93F6}" type="presOf" srcId="{E051EF9D-8B70-4299-8301-AD7914B32F3F}" destId="{C02F3501-292B-46C6-8F0C-D16EC984A9F6}" srcOrd="1" destOrd="0" presId="urn:microsoft.com/office/officeart/2005/8/layout/list1"/>
    <dgm:cxn modelId="{14044986-237E-4C3A-81B8-2C73DC4AFFD5}" type="presOf" srcId="{A2F9CBB8-3212-48D3-8BBD-120785C1621C}" destId="{3D275231-6298-4AF9-866A-8EBBDF34EB74}" srcOrd="0" destOrd="0" presId="urn:microsoft.com/office/officeart/2005/8/layout/list1"/>
    <dgm:cxn modelId="{A39729C5-CDA0-4B54-8C4C-368A385DDFE6}" srcId="{4FB89995-2943-448D-9159-353B61C02F53}" destId="{77E7A01E-5D6F-45C8-809A-096A71BF662F}" srcOrd="2" destOrd="0" parTransId="{78F3A9FF-5A97-4D9D-B4C3-22D925FAFB4B}" sibTransId="{FDCFFE3A-5670-4A08-BCC2-14B8B28648C6}"/>
    <dgm:cxn modelId="{07847781-FD3E-447F-AD71-4D6A095A058F}" type="presOf" srcId="{E051EF9D-8B70-4299-8301-AD7914B32F3F}" destId="{689A680C-8D52-41EA-A251-5A37892AB988}" srcOrd="0" destOrd="0" presId="urn:microsoft.com/office/officeart/2005/8/layout/list1"/>
    <dgm:cxn modelId="{C0DFA050-8C2F-4339-BA3F-3F4BDCB35955}" type="presOf" srcId="{F283B707-8A69-48C6-B91A-28F1DED42DB9}" destId="{D39AB2A2-258A-48C8-A70F-094A795D8061}" srcOrd="1" destOrd="0" presId="urn:microsoft.com/office/officeart/2005/8/layout/list1"/>
    <dgm:cxn modelId="{B7EE184B-A72A-4B76-835A-0EE596C597AD}" type="presOf" srcId="{77E7A01E-5D6F-45C8-809A-096A71BF662F}" destId="{AFF0AEC4-596B-448A-BDBE-581549A48291}" srcOrd="1" destOrd="0" presId="urn:microsoft.com/office/officeart/2005/8/layout/list1"/>
    <dgm:cxn modelId="{2981CED8-4601-4F93-BBA3-4D64A192E68A}" srcId="{4FB89995-2943-448D-9159-353B61C02F53}" destId="{F283B707-8A69-48C6-B91A-28F1DED42DB9}" srcOrd="1" destOrd="0" parTransId="{6C3C4625-5655-4978-A0FD-5C287F54E452}" sibTransId="{64497FFD-F354-46AE-80E2-9C58D84BB12E}"/>
    <dgm:cxn modelId="{AD87D8EC-5645-4690-B9AE-5C3A550DEC91}" srcId="{E051EF9D-8B70-4299-8301-AD7914B32F3F}" destId="{A2F9CBB8-3212-48D3-8BBD-120785C1621C}" srcOrd="0" destOrd="0" parTransId="{B0A487FB-5442-4FC0-B847-328E33FED9F1}" sibTransId="{D762B2F0-2A32-4089-81FA-6D236F67B3F9}"/>
    <dgm:cxn modelId="{0DB75FCE-BE7A-4624-946D-D2F06CA3A331}" type="presOf" srcId="{4FB89995-2943-448D-9159-353B61C02F53}" destId="{D2E27B7A-2029-4237-8989-94D415F29CD0}" srcOrd="0" destOrd="0" presId="urn:microsoft.com/office/officeart/2005/8/layout/list1"/>
    <dgm:cxn modelId="{68E6DBE0-1A9F-4F9E-96CA-B26BA664D573}" type="presParOf" srcId="{D2E27B7A-2029-4237-8989-94D415F29CD0}" destId="{DF2C7D15-330E-4746-BE74-4220BD6A7656}" srcOrd="0" destOrd="0" presId="urn:microsoft.com/office/officeart/2005/8/layout/list1"/>
    <dgm:cxn modelId="{C62A8693-E8A0-4850-BCC2-B618ED4ADCCB}" type="presParOf" srcId="{DF2C7D15-330E-4746-BE74-4220BD6A7656}" destId="{689A680C-8D52-41EA-A251-5A37892AB988}" srcOrd="0" destOrd="0" presId="urn:microsoft.com/office/officeart/2005/8/layout/list1"/>
    <dgm:cxn modelId="{FE756D8A-DCFF-4564-BED1-38636C13F1C2}" type="presParOf" srcId="{DF2C7D15-330E-4746-BE74-4220BD6A7656}" destId="{C02F3501-292B-46C6-8F0C-D16EC984A9F6}" srcOrd="1" destOrd="0" presId="urn:microsoft.com/office/officeart/2005/8/layout/list1"/>
    <dgm:cxn modelId="{F52F63EB-83B8-406A-9E60-3CD061B7ED7B}" type="presParOf" srcId="{D2E27B7A-2029-4237-8989-94D415F29CD0}" destId="{31462F06-F6B1-4BF7-84D3-694547ACA550}" srcOrd="1" destOrd="0" presId="urn:microsoft.com/office/officeart/2005/8/layout/list1"/>
    <dgm:cxn modelId="{57176148-DF51-416A-A845-FDAB462A0830}" type="presParOf" srcId="{D2E27B7A-2029-4237-8989-94D415F29CD0}" destId="{3D275231-6298-4AF9-866A-8EBBDF34EB74}" srcOrd="2" destOrd="0" presId="urn:microsoft.com/office/officeart/2005/8/layout/list1"/>
    <dgm:cxn modelId="{465EE832-6969-4476-B175-53A6237BAF26}" type="presParOf" srcId="{D2E27B7A-2029-4237-8989-94D415F29CD0}" destId="{2930380C-D62D-4231-B488-09387F1B700F}" srcOrd="3" destOrd="0" presId="urn:microsoft.com/office/officeart/2005/8/layout/list1"/>
    <dgm:cxn modelId="{7A39DC07-DB10-4071-ABF8-2BB8EA576552}" type="presParOf" srcId="{D2E27B7A-2029-4237-8989-94D415F29CD0}" destId="{72F34F4C-542A-4912-BB12-CC5AF1F8A5A5}" srcOrd="4" destOrd="0" presId="urn:microsoft.com/office/officeart/2005/8/layout/list1"/>
    <dgm:cxn modelId="{CB005938-A3F8-4616-B8D8-CF0894A1E8F5}" type="presParOf" srcId="{72F34F4C-542A-4912-BB12-CC5AF1F8A5A5}" destId="{045CE3AA-C3AC-4264-88F2-D526608C39BA}" srcOrd="0" destOrd="0" presId="urn:microsoft.com/office/officeart/2005/8/layout/list1"/>
    <dgm:cxn modelId="{60AD6AA6-AC3F-4B88-82E3-A50C9B2BC622}" type="presParOf" srcId="{72F34F4C-542A-4912-BB12-CC5AF1F8A5A5}" destId="{D39AB2A2-258A-48C8-A70F-094A795D8061}" srcOrd="1" destOrd="0" presId="urn:microsoft.com/office/officeart/2005/8/layout/list1"/>
    <dgm:cxn modelId="{1F8A7F3C-4F6F-46C6-8E47-F3A0458EAABD}" type="presParOf" srcId="{D2E27B7A-2029-4237-8989-94D415F29CD0}" destId="{16710684-2F0C-42EA-B831-3440A23B3694}" srcOrd="5" destOrd="0" presId="urn:microsoft.com/office/officeart/2005/8/layout/list1"/>
    <dgm:cxn modelId="{1BD0057C-53A6-40AA-9080-5B37457CAC2C}" type="presParOf" srcId="{D2E27B7A-2029-4237-8989-94D415F29CD0}" destId="{9F7AAEA3-08D4-4DBE-89D4-1729C03F25B8}" srcOrd="6" destOrd="0" presId="urn:microsoft.com/office/officeart/2005/8/layout/list1"/>
    <dgm:cxn modelId="{4CF1F869-EB19-4A83-ABBA-0D68839A7ECF}" type="presParOf" srcId="{D2E27B7A-2029-4237-8989-94D415F29CD0}" destId="{2830CB55-AAF4-4195-9D3C-5373E36D2779}" srcOrd="7" destOrd="0" presId="urn:microsoft.com/office/officeart/2005/8/layout/list1"/>
    <dgm:cxn modelId="{76857DFB-50A6-436D-AE13-F9117ACDF628}" type="presParOf" srcId="{D2E27B7A-2029-4237-8989-94D415F29CD0}" destId="{B3DD7631-4575-4400-9958-C4B75BF54FA0}" srcOrd="8" destOrd="0" presId="urn:microsoft.com/office/officeart/2005/8/layout/list1"/>
    <dgm:cxn modelId="{EAC6695E-4C34-4913-B0B1-7D556260D1B8}" type="presParOf" srcId="{B3DD7631-4575-4400-9958-C4B75BF54FA0}" destId="{F2AF9C9A-E91A-4680-9500-888757B1CD17}" srcOrd="0" destOrd="0" presId="urn:microsoft.com/office/officeart/2005/8/layout/list1"/>
    <dgm:cxn modelId="{AC1CB1F9-D12F-4C6E-8476-546340915A38}" type="presParOf" srcId="{B3DD7631-4575-4400-9958-C4B75BF54FA0}" destId="{AFF0AEC4-596B-448A-BDBE-581549A48291}" srcOrd="1" destOrd="0" presId="urn:microsoft.com/office/officeart/2005/8/layout/list1"/>
    <dgm:cxn modelId="{F271D91D-593A-4BE6-87EA-681582450791}" type="presParOf" srcId="{D2E27B7A-2029-4237-8989-94D415F29CD0}" destId="{D5C2F7E1-3262-4750-8CE4-B07BA0FC3F83}" srcOrd="9" destOrd="0" presId="urn:microsoft.com/office/officeart/2005/8/layout/list1"/>
    <dgm:cxn modelId="{98D876EA-D882-45FA-B7E6-63D1A1BB7939}" type="presParOf" srcId="{D2E27B7A-2029-4237-8989-94D415F29CD0}" destId="{1BF90A75-1F38-4DAD-A5DC-3F7F6A4F253D}" srcOrd="10"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35DE80-E1BA-4EB3-AFF5-A35B0615B838}">
      <dsp:nvSpPr>
        <dsp:cNvPr id="0" name=""/>
        <dsp:cNvSpPr/>
      </dsp:nvSpPr>
      <dsp:spPr>
        <a:xfrm>
          <a:off x="5397257" y="211972"/>
          <a:ext cx="2208066" cy="1488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l-GR" sz="2400" b="1" kern="1200" dirty="0" smtClean="0">
              <a:latin typeface="Arial" charset="0"/>
              <a:cs typeface="Arial" charset="0"/>
            </a:rPr>
            <a:t>Οργάνωση &amp; ροή  χάρτη </a:t>
          </a:r>
          <a:endParaRPr lang="en-US" sz="2400" b="1" kern="1200" dirty="0" smtClean="0">
            <a:latin typeface="Arial" charset="0"/>
            <a:cs typeface="Arial" charset="0"/>
          </a:endParaRPr>
        </a:p>
        <a:p>
          <a:pPr lvl="0" algn="ctr" defTabSz="622300">
            <a:spcBef>
              <a:spcPct val="0"/>
            </a:spcBef>
            <a:spcAft>
              <a:spcPct val="35000"/>
            </a:spcAft>
          </a:pPr>
          <a:endParaRPr lang="el-GR" sz="2400" b="1" kern="1200" dirty="0"/>
        </a:p>
      </dsp:txBody>
      <dsp:txXfrm>
        <a:off x="5397257" y="211972"/>
        <a:ext cx="2208066" cy="1488828"/>
      </dsp:txXfrm>
    </dsp:sp>
    <dsp:sp modelId="{5090C806-2B0B-4371-B4B5-D6D082FF29AF}">
      <dsp:nvSpPr>
        <dsp:cNvPr id="0" name=""/>
        <dsp:cNvSpPr/>
      </dsp:nvSpPr>
      <dsp:spPr>
        <a:xfrm>
          <a:off x="1979689" y="-724133"/>
          <a:ext cx="5589020" cy="5589020"/>
        </a:xfrm>
        <a:prstGeom prst="circularArrow">
          <a:avLst>
            <a:gd name="adj1" fmla="val 5194"/>
            <a:gd name="adj2" fmla="val 335501"/>
            <a:gd name="adj3" fmla="val 222397"/>
            <a:gd name="adj4" fmla="val 20725316"/>
            <a:gd name="adj5" fmla="val 606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0E562D8-7972-48F4-AF0D-0B4136CAA339}">
      <dsp:nvSpPr>
        <dsp:cNvPr id="0" name=""/>
        <dsp:cNvSpPr/>
      </dsp:nvSpPr>
      <dsp:spPr>
        <a:xfrm>
          <a:off x="5662725" y="2725716"/>
          <a:ext cx="2470829" cy="15187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l-GR" sz="2400" b="1" kern="1200" dirty="0" smtClean="0">
              <a:latin typeface="Arial" charset="0"/>
              <a:cs typeface="Arial" charset="0"/>
            </a:rPr>
            <a:t>Γλωσσική  επάρκεια των   συνδέσεων  &amp; εμφάνιση </a:t>
          </a:r>
          <a:endParaRPr lang="en-US" sz="2400" b="1" kern="1200" dirty="0" smtClean="0">
            <a:latin typeface="Arial" charset="0"/>
            <a:cs typeface="Arial" charset="0"/>
          </a:endParaRPr>
        </a:p>
        <a:p>
          <a:pPr lvl="0" algn="ctr" defTabSz="622300">
            <a:spcBef>
              <a:spcPct val="0"/>
            </a:spcBef>
            <a:spcAft>
              <a:spcPct val="35000"/>
            </a:spcAft>
          </a:pPr>
          <a:endParaRPr lang="el-GR" sz="2400" b="1" kern="1200" dirty="0"/>
        </a:p>
      </dsp:txBody>
      <dsp:txXfrm>
        <a:off x="5662725" y="2725716"/>
        <a:ext cx="2470829" cy="1518709"/>
      </dsp:txXfrm>
    </dsp:sp>
    <dsp:sp modelId="{2EBB0209-8C71-42C6-AF53-CB96613C7A58}">
      <dsp:nvSpPr>
        <dsp:cNvPr id="0" name=""/>
        <dsp:cNvSpPr/>
      </dsp:nvSpPr>
      <dsp:spPr>
        <a:xfrm>
          <a:off x="827576" y="-148065"/>
          <a:ext cx="7749288" cy="5589020"/>
        </a:xfrm>
        <a:prstGeom prst="circularArrow">
          <a:avLst>
            <a:gd name="adj1" fmla="val 5194"/>
            <a:gd name="adj2" fmla="val 335501"/>
            <a:gd name="adj3" fmla="val 3127061"/>
            <a:gd name="adj4" fmla="val 2278026"/>
            <a:gd name="adj5" fmla="val 6060"/>
          </a:avLst>
        </a:prstGeom>
        <a:gradFill rotWithShape="0">
          <a:gsLst>
            <a:gs pos="0">
              <a:schemeClr val="accent2">
                <a:hueOff val="1170380"/>
                <a:satOff val="-1460"/>
                <a:lumOff val="343"/>
                <a:alphaOff val="0"/>
                <a:shade val="51000"/>
                <a:satMod val="130000"/>
              </a:schemeClr>
            </a:gs>
            <a:gs pos="80000">
              <a:schemeClr val="accent2">
                <a:hueOff val="1170380"/>
                <a:satOff val="-1460"/>
                <a:lumOff val="343"/>
                <a:alphaOff val="0"/>
                <a:shade val="93000"/>
                <a:satMod val="130000"/>
              </a:schemeClr>
            </a:gs>
            <a:gs pos="100000">
              <a:schemeClr val="accent2">
                <a:hueOff val="1170380"/>
                <a:satOff val="-1460"/>
                <a:lumOff val="34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B65F9F5-2DE7-4B47-AEAC-8A2C6068B5E7}">
      <dsp:nvSpPr>
        <dsp:cNvPr id="0" name=""/>
        <dsp:cNvSpPr/>
      </dsp:nvSpPr>
      <dsp:spPr>
        <a:xfrm>
          <a:off x="3214676" y="4302185"/>
          <a:ext cx="2649697" cy="1793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l-GR" sz="2400" b="1" kern="1200" dirty="0" smtClean="0">
              <a:latin typeface="Arial" charset="0"/>
              <a:cs typeface="Arial" charset="0"/>
            </a:rPr>
            <a:t>Δημιουργικότητα</a:t>
          </a:r>
        </a:p>
        <a:p>
          <a:pPr lvl="0" algn="ctr" defTabSz="533400">
            <a:spcBef>
              <a:spcPct val="0"/>
            </a:spcBef>
            <a:spcAft>
              <a:spcPct val="35000"/>
            </a:spcAft>
          </a:pPr>
          <a:endParaRPr lang="el-GR" sz="2400" b="1" kern="1200" dirty="0"/>
        </a:p>
      </dsp:txBody>
      <dsp:txXfrm>
        <a:off x="3214676" y="4302185"/>
        <a:ext cx="2649697" cy="1793040"/>
      </dsp:txXfrm>
    </dsp:sp>
    <dsp:sp modelId="{F7DC052C-8912-4184-A55F-0CE00E14C1C7}">
      <dsp:nvSpPr>
        <dsp:cNvPr id="0" name=""/>
        <dsp:cNvSpPr/>
      </dsp:nvSpPr>
      <dsp:spPr>
        <a:xfrm>
          <a:off x="1547666" y="-148065"/>
          <a:ext cx="5589020" cy="5589020"/>
        </a:xfrm>
        <a:prstGeom prst="circularArrow">
          <a:avLst>
            <a:gd name="adj1" fmla="val 5194"/>
            <a:gd name="adj2" fmla="val 335501"/>
            <a:gd name="adj3" fmla="val 8212665"/>
            <a:gd name="adj4" fmla="val 7337438"/>
            <a:gd name="adj5" fmla="val 6060"/>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7F8C6E1-11B6-47AF-92B5-FD83CEC851AC}">
      <dsp:nvSpPr>
        <dsp:cNvPr id="0" name=""/>
        <dsp:cNvSpPr/>
      </dsp:nvSpPr>
      <dsp:spPr>
        <a:xfrm>
          <a:off x="1190972" y="2740657"/>
          <a:ext cx="1979873" cy="1488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l-GR" sz="2400" b="1" kern="1200" dirty="0" smtClean="0">
              <a:latin typeface="Arial" charset="0"/>
              <a:cs typeface="Arial" charset="0"/>
            </a:rPr>
            <a:t>Επάρκεια   εννοιών &amp; συνδέσεων </a:t>
          </a:r>
          <a:endParaRPr lang="en-US" sz="2400" b="1" kern="1200" dirty="0" smtClean="0">
            <a:latin typeface="Arial" charset="0"/>
            <a:cs typeface="Arial" charset="0"/>
          </a:endParaRPr>
        </a:p>
        <a:p>
          <a:pPr lvl="0" algn="ctr" defTabSz="444500">
            <a:spcBef>
              <a:spcPct val="0"/>
            </a:spcBef>
            <a:spcAft>
              <a:spcPct val="35000"/>
            </a:spcAft>
          </a:pPr>
          <a:endParaRPr lang="el-GR" sz="2400" b="1" kern="1200" dirty="0"/>
        </a:p>
      </dsp:txBody>
      <dsp:txXfrm>
        <a:off x="1190972" y="2740657"/>
        <a:ext cx="1979873" cy="1488828"/>
      </dsp:txXfrm>
    </dsp:sp>
    <dsp:sp modelId="{75287BED-0C13-449E-A01F-E0B9E748D241}">
      <dsp:nvSpPr>
        <dsp:cNvPr id="0" name=""/>
        <dsp:cNvSpPr/>
      </dsp:nvSpPr>
      <dsp:spPr>
        <a:xfrm>
          <a:off x="1745014" y="-75799"/>
          <a:ext cx="5589020" cy="5589020"/>
        </a:xfrm>
        <a:prstGeom prst="circularArrow">
          <a:avLst>
            <a:gd name="adj1" fmla="val 5194"/>
            <a:gd name="adj2" fmla="val 335501"/>
            <a:gd name="adj3" fmla="val 12299732"/>
            <a:gd name="adj4" fmla="val 10769578"/>
            <a:gd name="adj5" fmla="val 6060"/>
          </a:avLst>
        </a:prstGeom>
        <a:gradFill rotWithShape="0">
          <a:gsLst>
            <a:gs pos="0">
              <a:schemeClr val="accent2">
                <a:hueOff val="3511139"/>
                <a:satOff val="-4379"/>
                <a:lumOff val="1030"/>
                <a:alphaOff val="0"/>
                <a:shade val="51000"/>
                <a:satMod val="130000"/>
              </a:schemeClr>
            </a:gs>
            <a:gs pos="80000">
              <a:schemeClr val="accent2">
                <a:hueOff val="3511139"/>
                <a:satOff val="-4379"/>
                <a:lumOff val="1030"/>
                <a:alphaOff val="0"/>
                <a:shade val="93000"/>
                <a:satMod val="130000"/>
              </a:schemeClr>
            </a:gs>
            <a:gs pos="100000">
              <a:schemeClr val="accent2">
                <a:hueOff val="3511139"/>
                <a:satOff val="-4379"/>
                <a:lumOff val="103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592D5E2-4DCD-4458-A6EC-8949ABBE5EAC}">
      <dsp:nvSpPr>
        <dsp:cNvPr id="0" name=""/>
        <dsp:cNvSpPr/>
      </dsp:nvSpPr>
      <dsp:spPr>
        <a:xfrm>
          <a:off x="2032345" y="-32061"/>
          <a:ext cx="2098950" cy="1488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l-GR" sz="2400" b="1" kern="1200" smtClean="0">
              <a:latin typeface="Arial" charset="0"/>
              <a:cs typeface="Arial" charset="0"/>
            </a:rPr>
            <a:t>Ακρίβεια  και  λεπτομέρεια</a:t>
          </a:r>
          <a:endParaRPr lang="en-US" sz="2400" b="1" kern="1200" smtClean="0">
            <a:latin typeface="Arial" charset="0"/>
            <a:cs typeface="Arial" charset="0"/>
          </a:endParaRPr>
        </a:p>
        <a:p>
          <a:pPr lvl="0" algn="ctr" defTabSz="844550">
            <a:spcBef>
              <a:spcPct val="0"/>
            </a:spcBef>
            <a:spcAft>
              <a:spcPct val="35000"/>
            </a:spcAft>
          </a:pPr>
          <a:endParaRPr lang="el-GR" sz="2400" b="1" kern="1200" dirty="0"/>
        </a:p>
      </dsp:txBody>
      <dsp:txXfrm>
        <a:off x="2032345" y="-32061"/>
        <a:ext cx="2098950" cy="1488828"/>
      </dsp:txXfrm>
    </dsp:sp>
    <dsp:sp modelId="{341A7039-A4EF-4AA4-91BC-1E7276CB27E2}">
      <dsp:nvSpPr>
        <dsp:cNvPr id="0" name=""/>
        <dsp:cNvSpPr/>
      </dsp:nvSpPr>
      <dsp:spPr>
        <a:xfrm>
          <a:off x="493463" y="-149690"/>
          <a:ext cx="8721610" cy="5589020"/>
        </a:xfrm>
        <a:prstGeom prst="circularArrow">
          <a:avLst>
            <a:gd name="adj1" fmla="val 5194"/>
            <a:gd name="adj2" fmla="val 335501"/>
            <a:gd name="adj3" fmla="val 16623332"/>
            <a:gd name="adj4" fmla="val 15183053"/>
            <a:gd name="adj5" fmla="val 6060"/>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564A8D-FD29-4671-94A7-61A0FE1A4BEE}">
      <dsp:nvSpPr>
        <dsp:cNvPr id="0" name=""/>
        <dsp:cNvSpPr/>
      </dsp:nvSpPr>
      <dsp:spPr>
        <a:xfrm>
          <a:off x="1796" y="0"/>
          <a:ext cx="1882949" cy="5137486"/>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l-GR" sz="1600" b="1" kern="1200" smtClean="0"/>
            <a:t>Επίκεντρο ο φοιτητής</a:t>
          </a:r>
        </a:p>
        <a:p>
          <a:pPr lvl="0" algn="ctr" defTabSz="711200">
            <a:lnSpc>
              <a:spcPct val="90000"/>
            </a:lnSpc>
            <a:spcBef>
              <a:spcPct val="0"/>
            </a:spcBef>
            <a:spcAft>
              <a:spcPct val="35000"/>
            </a:spcAft>
          </a:pPr>
          <a:r>
            <a:rPr lang="el-GR" sz="1600" kern="1200" smtClean="0"/>
            <a:t>ολόπλευρη και καθολική  πρόοδος &amp; ανάπτυξη διανοητικά, επαγγελματικά, ψυχολογικά, ηθικά &amp; πνευματικά</a:t>
          </a:r>
          <a:endParaRPr lang="el-GR" sz="1600" kern="1200" dirty="0"/>
        </a:p>
      </dsp:txBody>
      <dsp:txXfrm>
        <a:off x="1796" y="2054994"/>
        <a:ext cx="1882949" cy="2054994"/>
      </dsp:txXfrm>
    </dsp:sp>
    <dsp:sp modelId="{3EA17AA0-41A9-4F9B-9DC2-21AC61F09A41}">
      <dsp:nvSpPr>
        <dsp:cNvPr id="0" name=""/>
        <dsp:cNvSpPr/>
      </dsp:nvSpPr>
      <dsp:spPr>
        <a:xfrm>
          <a:off x="87879" y="308249"/>
          <a:ext cx="1710782" cy="1710782"/>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8000" r="-2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7C77F9-9CCF-42E2-AE84-FFCB75743D32}">
      <dsp:nvSpPr>
        <dsp:cNvPr id="0" name=""/>
        <dsp:cNvSpPr/>
      </dsp:nvSpPr>
      <dsp:spPr>
        <a:xfrm>
          <a:off x="1941234" y="0"/>
          <a:ext cx="1882949" cy="5137486"/>
        </a:xfrm>
        <a:prstGeom prst="roundRect">
          <a:avLst>
            <a:gd name="adj" fmla="val 10000"/>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l-GR" sz="1600" b="1" kern="1200" smtClean="0"/>
            <a:t>Αξίες στη μάθηση</a:t>
          </a:r>
        </a:p>
        <a:p>
          <a:pPr lvl="0" algn="ctr" defTabSz="711200">
            <a:lnSpc>
              <a:spcPct val="90000"/>
            </a:lnSpc>
            <a:spcBef>
              <a:spcPct val="0"/>
            </a:spcBef>
            <a:spcAft>
              <a:spcPct val="35000"/>
            </a:spcAft>
          </a:pPr>
          <a:r>
            <a:rPr lang="el-GR" sz="1600" kern="1200" smtClean="0"/>
            <a:t>προσωπική &amp; κοινωνική ανάπτυξη, προσανατολισμός γνώσης, ηθική &amp; κοινωνική δέσμευση</a:t>
          </a:r>
          <a:endParaRPr lang="el-GR" sz="1600" kern="1200" dirty="0"/>
        </a:p>
      </dsp:txBody>
      <dsp:txXfrm>
        <a:off x="1941234" y="2054994"/>
        <a:ext cx="1882949" cy="2054994"/>
      </dsp:txXfrm>
    </dsp:sp>
    <dsp:sp modelId="{74FBF482-E058-47CB-9BF9-03948DE858A5}">
      <dsp:nvSpPr>
        <dsp:cNvPr id="0" name=""/>
        <dsp:cNvSpPr/>
      </dsp:nvSpPr>
      <dsp:spPr>
        <a:xfrm>
          <a:off x="2027317" y="308249"/>
          <a:ext cx="1710782" cy="1710782"/>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4000" r="-5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9B33F7-177F-4858-960F-E493E39BF2F1}">
      <dsp:nvSpPr>
        <dsp:cNvPr id="0" name=""/>
        <dsp:cNvSpPr/>
      </dsp:nvSpPr>
      <dsp:spPr>
        <a:xfrm>
          <a:off x="3880672" y="0"/>
          <a:ext cx="1882949" cy="5137486"/>
        </a:xfrm>
        <a:prstGeom prst="roundRect">
          <a:avLst>
            <a:gd name="adj" fmla="val 10000"/>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l-GR" sz="1600" b="1" kern="1200" smtClean="0"/>
            <a:t>Υγιείς συμπεριφορές</a:t>
          </a:r>
        </a:p>
        <a:p>
          <a:pPr lvl="0" algn="ctr" defTabSz="711200">
            <a:lnSpc>
              <a:spcPct val="90000"/>
            </a:lnSpc>
            <a:spcBef>
              <a:spcPct val="0"/>
            </a:spcBef>
            <a:spcAft>
              <a:spcPct val="35000"/>
            </a:spcAft>
          </a:pPr>
          <a:r>
            <a:rPr lang="el-GR" sz="1600" kern="1200" smtClean="0"/>
            <a:t>ολοκληρωμένη, υγιής πρόοδος σε προσωπικό &amp; κοινωνικό επίπεδο</a:t>
          </a:r>
          <a:endParaRPr lang="el-GR" sz="1600" kern="1200" dirty="0"/>
        </a:p>
      </dsp:txBody>
      <dsp:txXfrm>
        <a:off x="3880672" y="2054994"/>
        <a:ext cx="1882949" cy="2054994"/>
      </dsp:txXfrm>
    </dsp:sp>
    <dsp:sp modelId="{9BAA9961-5C2E-46BD-8E84-726DBE293124}">
      <dsp:nvSpPr>
        <dsp:cNvPr id="0" name=""/>
        <dsp:cNvSpPr/>
      </dsp:nvSpPr>
      <dsp:spPr>
        <a:xfrm>
          <a:off x="3966755" y="308249"/>
          <a:ext cx="1710782" cy="1710782"/>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9000" r="-1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110D41-4E11-4401-B76C-66E5ED821106}">
      <dsp:nvSpPr>
        <dsp:cNvPr id="0" name=""/>
        <dsp:cNvSpPr/>
      </dsp:nvSpPr>
      <dsp:spPr>
        <a:xfrm>
          <a:off x="5820110" y="0"/>
          <a:ext cx="1882949" cy="5137486"/>
        </a:xfrm>
        <a:prstGeom prst="roundRect">
          <a:avLst>
            <a:gd name="adj" fmla="val 10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l-GR" sz="1600" b="1" kern="1200" smtClean="0"/>
            <a:t>Ανεξάρτητη μάθηση</a:t>
          </a:r>
        </a:p>
        <a:p>
          <a:pPr lvl="0" algn="ctr" defTabSz="711200">
            <a:lnSpc>
              <a:spcPct val="90000"/>
            </a:lnSpc>
            <a:spcBef>
              <a:spcPct val="0"/>
            </a:spcBef>
            <a:spcAft>
              <a:spcPct val="35000"/>
            </a:spcAft>
          </a:pPr>
          <a:r>
            <a:rPr lang="el-GR" sz="1600" kern="1200" smtClean="0"/>
            <a:t>έμφαση στην αυτόνομη προσωπική ανάπτυξη</a:t>
          </a:r>
          <a:endParaRPr lang="el-GR" sz="1600" kern="1200" dirty="0"/>
        </a:p>
      </dsp:txBody>
      <dsp:txXfrm>
        <a:off x="5820110" y="2054994"/>
        <a:ext cx="1882949" cy="2054994"/>
      </dsp:txXfrm>
    </dsp:sp>
    <dsp:sp modelId="{3311900B-E919-4411-BF49-349CFA40594B}">
      <dsp:nvSpPr>
        <dsp:cNvPr id="0" name=""/>
        <dsp:cNvSpPr/>
      </dsp:nvSpPr>
      <dsp:spPr>
        <a:xfrm>
          <a:off x="5906193" y="308249"/>
          <a:ext cx="1710782" cy="1710782"/>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8000" r="-2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845997-5C26-4628-AE76-7A7E15D71746}">
      <dsp:nvSpPr>
        <dsp:cNvPr id="0" name=""/>
        <dsp:cNvSpPr/>
      </dsp:nvSpPr>
      <dsp:spPr>
        <a:xfrm>
          <a:off x="308194" y="4116230"/>
          <a:ext cx="7088467" cy="770622"/>
        </a:xfrm>
        <a:prstGeom prst="leftRightArrow">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A5B3B3-75E4-4BE9-A70B-C157F024DE0B}">
      <dsp:nvSpPr>
        <dsp:cNvPr id="0" name=""/>
        <dsp:cNvSpPr/>
      </dsp:nvSpPr>
      <dsp:spPr>
        <a:xfrm>
          <a:off x="2422" y="0"/>
          <a:ext cx="2369702" cy="6226629"/>
        </a:xfrm>
        <a:prstGeom prst="roundRect">
          <a:avLst>
            <a:gd name="adj" fmla="val 10000"/>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l-GR" altLang="el-GR" sz="2000" b="1" u="none" kern="1200" dirty="0" smtClean="0">
              <a:effectLst/>
              <a:latin typeface="Corbel"/>
              <a:ea typeface="+mn-ea"/>
              <a:cs typeface="Arial" charset="0"/>
            </a:rPr>
            <a:t>1. Το «</a:t>
          </a:r>
          <a:r>
            <a:rPr lang="el-GR" altLang="el-GR" sz="2000" b="1" u="none" kern="1200" dirty="0" err="1" smtClean="0">
              <a:effectLst/>
              <a:latin typeface="Corbel"/>
              <a:ea typeface="+mn-ea"/>
              <a:cs typeface="Arial" charset="0"/>
            </a:rPr>
            <a:t>μεταγιγνώσκειν</a:t>
          </a:r>
          <a:r>
            <a:rPr lang="el-GR" altLang="el-GR" sz="2000" b="1" u="none" kern="1200" dirty="0" smtClean="0">
              <a:effectLst/>
              <a:latin typeface="Corbel"/>
              <a:ea typeface="+mn-ea"/>
              <a:cs typeface="Arial" charset="0"/>
            </a:rPr>
            <a:t>» είναι κατά τον </a:t>
          </a:r>
          <a:r>
            <a:rPr lang="el-GR" altLang="el-GR" sz="2000" b="1" u="none" kern="1200" dirty="0" err="1" smtClean="0">
              <a:effectLst/>
              <a:latin typeface="Corbel"/>
              <a:ea typeface="+mn-ea"/>
              <a:cs typeface="Arial" charset="0"/>
            </a:rPr>
            <a:t>Flavell</a:t>
          </a:r>
          <a:r>
            <a:rPr lang="el-GR" altLang="el-GR" sz="2000" b="1" u="none" kern="1200" dirty="0" smtClean="0">
              <a:effectLst/>
              <a:latin typeface="Corbel"/>
              <a:ea typeface="+mn-ea"/>
              <a:cs typeface="Arial" charset="0"/>
            </a:rPr>
            <a:t> «το </a:t>
          </a:r>
          <a:r>
            <a:rPr lang="el-GR" altLang="el-GR" sz="2000" b="1" u="none" kern="1200" dirty="0" err="1" smtClean="0">
              <a:effectLst/>
              <a:latin typeface="Corbel"/>
              <a:ea typeface="+mn-ea"/>
              <a:cs typeface="Arial" charset="0"/>
            </a:rPr>
            <a:t>γιγνώσκειν</a:t>
          </a:r>
          <a:r>
            <a:rPr lang="el-GR" altLang="el-GR" sz="2000" b="1" u="none" kern="1200" dirty="0" smtClean="0">
              <a:effectLst/>
              <a:latin typeface="Corbel"/>
              <a:ea typeface="+mn-ea"/>
              <a:cs typeface="Arial" charset="0"/>
            </a:rPr>
            <a:t> του </a:t>
          </a:r>
          <a:r>
            <a:rPr lang="el-GR" altLang="el-GR" sz="2000" b="1" u="none" kern="1200" dirty="0" err="1" smtClean="0">
              <a:effectLst/>
              <a:latin typeface="Corbel"/>
              <a:ea typeface="+mn-ea"/>
              <a:cs typeface="Arial" charset="0"/>
            </a:rPr>
            <a:t>γιγνώσκειν</a:t>
          </a:r>
          <a:r>
            <a:rPr lang="el-GR" altLang="el-GR" sz="2000" b="1" u="none" kern="1200" dirty="0" smtClean="0">
              <a:effectLst/>
              <a:latin typeface="Corbel"/>
              <a:ea typeface="+mn-ea"/>
              <a:cs typeface="Arial" charset="0"/>
            </a:rPr>
            <a:t>» (</a:t>
          </a:r>
          <a:r>
            <a:rPr lang="el-GR" altLang="el-GR" sz="2000" b="1" u="none" kern="1200" dirty="0" err="1" smtClean="0">
              <a:effectLst/>
              <a:latin typeface="Corbel"/>
              <a:ea typeface="+mn-ea"/>
              <a:cs typeface="Arial" charset="0"/>
            </a:rPr>
            <a:t>Flavell</a:t>
          </a:r>
          <a:r>
            <a:rPr lang="el-GR" altLang="el-GR" sz="2000" b="1" u="none" kern="1200" dirty="0" smtClean="0">
              <a:effectLst/>
              <a:latin typeface="Corbel"/>
              <a:ea typeface="+mn-ea"/>
              <a:cs typeface="Arial" charset="0"/>
            </a:rPr>
            <a:t>, 1979).</a:t>
          </a:r>
        </a:p>
        <a:p>
          <a:pPr lvl="0" algn="ctr" defTabSz="889000">
            <a:lnSpc>
              <a:spcPct val="90000"/>
            </a:lnSpc>
            <a:spcBef>
              <a:spcPct val="0"/>
            </a:spcBef>
            <a:spcAft>
              <a:spcPct val="35000"/>
            </a:spcAft>
          </a:pPr>
          <a:endParaRPr lang="el-GR" sz="2400" b="1" kern="1200" dirty="0">
            <a:effectLst/>
            <a:latin typeface="Corbel"/>
            <a:ea typeface="+mn-ea"/>
            <a:cs typeface="Arial" charset="0"/>
          </a:endParaRPr>
        </a:p>
      </dsp:txBody>
      <dsp:txXfrm>
        <a:off x="2422" y="2490651"/>
        <a:ext cx="2369702" cy="2490651"/>
      </dsp:txXfrm>
    </dsp:sp>
    <dsp:sp modelId="{AF15937B-68EC-4A32-82EC-31A32F7FCBEF}">
      <dsp:nvSpPr>
        <dsp:cNvPr id="0" name=""/>
        <dsp:cNvSpPr/>
      </dsp:nvSpPr>
      <dsp:spPr>
        <a:xfrm>
          <a:off x="463023" y="404305"/>
          <a:ext cx="1344073" cy="1291272"/>
        </a:xfrm>
        <a:prstGeom prst="ellipse">
          <a:avLst/>
        </a:prstGeom>
        <a:blipFill rotWithShape="1">
          <a:blip xmlns:r="http://schemas.openxmlformats.org/officeDocument/2006/relationships" r:embed="rId1"/>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EF598876-2748-4902-ADB0-AFCA4FE67323}">
      <dsp:nvSpPr>
        <dsp:cNvPr id="0" name=""/>
        <dsp:cNvSpPr/>
      </dsp:nvSpPr>
      <dsp:spPr>
        <a:xfrm>
          <a:off x="2452277" y="0"/>
          <a:ext cx="2609775" cy="6226629"/>
        </a:xfrm>
        <a:prstGeom prst="roundRect">
          <a:avLst>
            <a:gd name="adj" fmla="val 10000"/>
          </a:avLst>
        </a:prstGeom>
        <a:solidFill>
          <a:schemeClr val="accent5">
            <a:hueOff val="-4966938"/>
            <a:satOff val="19906"/>
            <a:lumOff val="4314"/>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l-GR" altLang="el-GR" sz="2000" b="1" u="none" kern="1200" smtClean="0">
              <a:effectLst/>
              <a:latin typeface="Corbel"/>
              <a:ea typeface="+mn-ea"/>
              <a:cs typeface="Arial" charset="0"/>
            </a:rPr>
            <a:t>2. «H σκέψη για τη σκέψη», «η γνώση για τη γνώση», «η γνώση των ανθρώπων για ό,τι γνωρίζουν, θυμούνται και σκέφτονται» (Metcalfe &amp; Shimamura, 1994).</a:t>
          </a:r>
        </a:p>
        <a:p>
          <a:pPr lvl="0" algn="ctr" defTabSz="889000">
            <a:lnSpc>
              <a:spcPct val="90000"/>
            </a:lnSpc>
            <a:spcBef>
              <a:spcPct val="0"/>
            </a:spcBef>
            <a:spcAft>
              <a:spcPct val="35000"/>
            </a:spcAft>
          </a:pPr>
          <a:endParaRPr lang="el-GR" sz="2800" b="1" kern="1200" dirty="0">
            <a:effectLst/>
            <a:latin typeface="Corbel"/>
            <a:ea typeface="+mn-ea"/>
            <a:cs typeface="Arial" charset="0"/>
          </a:endParaRPr>
        </a:p>
      </dsp:txBody>
      <dsp:txXfrm>
        <a:off x="2452277" y="2490651"/>
        <a:ext cx="2609775" cy="2490651"/>
      </dsp:txXfrm>
    </dsp:sp>
    <dsp:sp modelId="{83EA24FC-647F-4AC6-B748-E8B85C691CBC}">
      <dsp:nvSpPr>
        <dsp:cNvPr id="0" name=""/>
        <dsp:cNvSpPr/>
      </dsp:nvSpPr>
      <dsp:spPr>
        <a:xfrm>
          <a:off x="3087530" y="404295"/>
          <a:ext cx="1353416" cy="1234563"/>
        </a:xfrm>
        <a:prstGeom prst="ellipse">
          <a:avLst/>
        </a:prstGeom>
        <a:blipFill rotWithShape="1">
          <a:blip xmlns:r="http://schemas.openxmlformats.org/officeDocument/2006/relationships" r:embed="rId2"/>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420C806F-0A6D-452B-9BDD-B426273F28AC}">
      <dsp:nvSpPr>
        <dsp:cNvPr id="0" name=""/>
        <dsp:cNvSpPr/>
      </dsp:nvSpPr>
      <dsp:spPr>
        <a:xfrm>
          <a:off x="5098319" y="0"/>
          <a:ext cx="2499323" cy="6226629"/>
        </a:xfrm>
        <a:prstGeom prst="roundRect">
          <a:avLst>
            <a:gd name="adj" fmla="val 10000"/>
          </a:avLst>
        </a:prstGeom>
        <a:solidFill>
          <a:schemeClr val="accent5">
            <a:hueOff val="-9933876"/>
            <a:satOff val="39811"/>
            <a:lumOff val="862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endParaRPr lang="el-GR" altLang="el-GR" sz="2000" b="1" u="none" kern="1200" smtClean="0">
            <a:effectLst/>
            <a:latin typeface="Corbel"/>
            <a:ea typeface="+mn-ea"/>
            <a:cs typeface="Arial" charset="0"/>
          </a:endParaRPr>
        </a:p>
        <a:p>
          <a:pPr lvl="0" algn="ctr" defTabSz="889000">
            <a:lnSpc>
              <a:spcPct val="90000"/>
            </a:lnSpc>
            <a:spcBef>
              <a:spcPct val="0"/>
            </a:spcBef>
            <a:spcAft>
              <a:spcPct val="35000"/>
            </a:spcAft>
          </a:pPr>
          <a:r>
            <a:rPr lang="el-GR" altLang="el-GR" sz="2000" b="1" u="none" kern="1200" smtClean="0">
              <a:effectLst/>
              <a:latin typeface="Corbel"/>
              <a:ea typeface="+mn-ea"/>
              <a:cs typeface="Arial" charset="0"/>
            </a:rPr>
            <a:t>3. «Η γνώση και η κατανόηση που έχει κάποιος για το επίπεδο και τις δυνατότητες της σκέψης του, του προσωπικού συστήματος επεξεργασίας των πληροφοριών και οικοδόμησης της γνώσης»</a:t>
          </a:r>
          <a:r>
            <a:rPr lang="el-GR" altLang="el-GR" sz="1800" b="1" u="none" kern="1200" smtClean="0">
              <a:effectLst/>
              <a:latin typeface="Corbel"/>
              <a:ea typeface="+mn-ea"/>
              <a:cs typeface="Arial" charset="0"/>
            </a:rPr>
            <a:t> </a:t>
          </a:r>
          <a:r>
            <a:rPr lang="el-GR" altLang="el-GR" sz="1600" b="1" u="none" kern="1200" smtClean="0">
              <a:effectLst/>
              <a:latin typeface="Corbel"/>
              <a:ea typeface="+mn-ea"/>
              <a:cs typeface="Arial" charset="0"/>
            </a:rPr>
            <a:t>(Κουτσελίνη – Ιωαννίδου, 1995: 48).</a:t>
          </a:r>
        </a:p>
        <a:p>
          <a:pPr lvl="0" algn="just" defTabSz="889000">
            <a:lnSpc>
              <a:spcPct val="90000"/>
            </a:lnSpc>
            <a:spcBef>
              <a:spcPct val="0"/>
            </a:spcBef>
            <a:spcAft>
              <a:spcPct val="35000"/>
            </a:spcAft>
          </a:pPr>
          <a:endParaRPr lang="el-GR" sz="2800" b="1" kern="1200" dirty="0">
            <a:effectLst/>
            <a:latin typeface="Corbel"/>
            <a:ea typeface="+mn-ea"/>
            <a:cs typeface="Arial" charset="0"/>
          </a:endParaRPr>
        </a:p>
      </dsp:txBody>
      <dsp:txXfrm>
        <a:off x="5098319" y="2490651"/>
        <a:ext cx="2499323" cy="2490651"/>
      </dsp:txXfrm>
    </dsp:sp>
    <dsp:sp modelId="{BF8DBB87-0A2E-4496-A2AF-A84F2A22C50D}">
      <dsp:nvSpPr>
        <dsp:cNvPr id="0" name=""/>
        <dsp:cNvSpPr/>
      </dsp:nvSpPr>
      <dsp:spPr>
        <a:xfrm>
          <a:off x="5573626" y="404305"/>
          <a:ext cx="1354553" cy="1184945"/>
        </a:xfrm>
        <a:prstGeom prst="ellipse">
          <a:avLst/>
        </a:prstGeom>
        <a:blipFill rotWithShape="1">
          <a:blip xmlns:r="http://schemas.openxmlformats.org/officeDocument/2006/relationships" r:embed="rId3"/>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BCA84BEB-A130-4E20-BE8E-8CED6FF0D087}">
      <dsp:nvSpPr>
        <dsp:cNvPr id="0" name=""/>
        <dsp:cNvSpPr/>
      </dsp:nvSpPr>
      <dsp:spPr>
        <a:xfrm>
          <a:off x="335663" y="59876"/>
          <a:ext cx="6993243" cy="244921"/>
        </a:xfrm>
        <a:prstGeom prst="leftRightArrow">
          <a:avLst/>
        </a:prstGeom>
        <a:solidFill>
          <a:schemeClr val="accent5">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0.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23.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5.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6.xml><?xml version="1.0" encoding="utf-8"?>
<dgm:layoutDef xmlns:dgm="http://schemas.openxmlformats.org/drawingml/2006/diagram" xmlns:a="http://schemas.openxmlformats.org/drawingml/2006/main" uniqueId="urn:microsoft.com/office/officeart/2005/8/layout/hList7#2">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7.xml><?xml version="1.0" encoding="utf-8"?>
<dgm:layoutDef xmlns:dgm="http://schemas.openxmlformats.org/drawingml/2006/diagram" xmlns:a="http://schemas.openxmlformats.org/drawingml/2006/main" uniqueId="urn:microsoft.com/office/officeart/2005/8/layout/hList7#3">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8.xml><?xml version="1.0" encoding="utf-8"?>
<dgm:layoutDef xmlns:dgm="http://schemas.openxmlformats.org/drawingml/2006/diagram" xmlns:a="http://schemas.openxmlformats.org/drawingml/2006/main" uniqueId="urn:microsoft.com/office/officeart/2005/8/layout/hList7#4">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9.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List7#2">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4.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35.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36.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7.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9.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bList2#1">
  <dgm:title val=""/>
  <dgm:desc val=""/>
  <dgm:catLst>
    <dgm:cat type="list" pri="7000"/>
    <dgm:cat type="convert" pri="16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9">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10">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2#10">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2#7">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6">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image" Target="../media/image9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pPr>
              <a:defRPr/>
            </a:pPr>
            <a:endParaRPr lang="el-GR"/>
          </a:p>
        </p:txBody>
      </p:sp>
      <p:sp>
        <p:nvSpPr>
          <p:cNvPr id="102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l-GR"/>
          </a:p>
        </p:txBody>
      </p:sp>
      <p:sp>
        <p:nvSpPr>
          <p:cNvPr id="1239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noProof="0" smtClean="0"/>
              <a:t>Κάντε κλικ για να επεξεργαστείτε τα στυλ κειμένου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103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pPr>
              <a:defRPr/>
            </a:pPr>
            <a:endParaRPr lang="el-GR"/>
          </a:p>
        </p:txBody>
      </p:sp>
      <p:sp>
        <p:nvSpPr>
          <p:cNvPr id="103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BAB29863-D325-4C24-9B42-8589DA44592B}" type="slidenum">
              <a:rPr lang="el-GR"/>
              <a:pPr>
                <a:defRPr/>
              </a:pPr>
              <a:t>‹#›</a:t>
            </a:fld>
            <a:endParaRPr lang="el-GR"/>
          </a:p>
        </p:txBody>
      </p:sp>
    </p:spTree>
    <p:extLst>
      <p:ext uri="{BB962C8B-B14F-4D97-AF65-F5344CB8AC3E}">
        <p14:creationId xmlns:p14="http://schemas.microsoft.com/office/powerpoint/2010/main" val="27004061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24" name="Google Shape;124;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2: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algn="r" defTabSz="457200">
              <a:spcBef>
                <a:spcPts val="0"/>
              </a:spcBef>
              <a:spcAft>
                <a:spcPts val="0"/>
              </a:spcAft>
              <a:buClr>
                <a:srgbClr val="000000"/>
              </a:buClr>
              <a:buSzPts val="1200"/>
              <a:buFont typeface="Calibri"/>
              <a:buNone/>
            </a:pPr>
            <a:fld id="{00000000-1234-1234-1234-123412341234}" type="slidenum">
              <a:rPr lang="en-US" sz="1200">
                <a:solidFill>
                  <a:srgbClr val="000000"/>
                </a:solidFill>
                <a:latin typeface="Calibri"/>
                <a:ea typeface="Calibri"/>
                <a:cs typeface="Calibri"/>
                <a:sym typeface="Calibri"/>
              </a:rPr>
              <a:pPr algn="r" defTabSz="457200">
                <a:spcBef>
                  <a:spcPts val="0"/>
                </a:spcBef>
                <a:spcAft>
                  <a:spcPts val="0"/>
                </a:spcAft>
                <a:buClr>
                  <a:srgbClr val="000000"/>
                </a:buClr>
                <a:buSzPts val="1200"/>
                <a:buFont typeface="Calibri"/>
                <a:buNone/>
              </a:pPr>
              <a:t>2</a:t>
            </a:fld>
            <a:endParaRPr>
              <a:solidFill>
                <a:prstClr val="white"/>
              </a:solidFill>
              <a:latin typeface="Times New Roman" pitchFamily="16" charset="0"/>
            </a:endParaRPr>
          </a:p>
        </p:txBody>
      </p:sp>
    </p:spTree>
    <p:extLst>
      <p:ext uri="{BB962C8B-B14F-4D97-AF65-F5344CB8AC3E}">
        <p14:creationId xmlns:p14="http://schemas.microsoft.com/office/powerpoint/2010/main" val="3819246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359713-13EE-475B-B046-B40D0066C231}" type="slidenum">
              <a:rPr lang="el-GR">
                <a:solidFill>
                  <a:prstClr val="black"/>
                </a:solidFill>
              </a:rPr>
              <a:pPr/>
              <a:t>18</a:t>
            </a:fld>
            <a:endParaRPr lang="el-GR">
              <a:solidFill>
                <a:prstClr val="black"/>
              </a:solidFill>
            </a:endParaRPr>
          </a:p>
        </p:txBody>
      </p:sp>
      <p:sp>
        <p:nvSpPr>
          <p:cNvPr id="131074" name="Rectangle 2"/>
          <p:cNvSpPr>
            <a:spLocks noGrp="1" noRot="1" noChangeAspect="1" noChangeArrowheads="1" noTextEdit="1"/>
          </p:cNvSpPr>
          <p:nvPr>
            <p:ph type="sldImg"/>
          </p:nvPr>
        </p:nvSpPr>
        <p:spPr>
          <a:xfrm>
            <a:off x="1143000" y="685800"/>
            <a:ext cx="4572000" cy="3429000"/>
          </a:xfrm>
          <a:ln/>
        </p:spPr>
      </p:sp>
      <p:sp>
        <p:nvSpPr>
          <p:cNvPr id="131075" name="Rectangle 3"/>
          <p:cNvSpPr>
            <a:spLocks noGrp="1" noChangeArrowheads="1"/>
          </p:cNvSpPr>
          <p:nvPr>
            <p:ph type="body" idx="1"/>
          </p:nvPr>
        </p:nvSpPr>
        <p:spPr/>
        <p:txBody>
          <a:bodyPr/>
          <a:lstStyle/>
          <a:p>
            <a:endParaRPr lang="el-GR"/>
          </a:p>
        </p:txBody>
      </p:sp>
    </p:spTree>
    <p:extLst>
      <p:ext uri="{BB962C8B-B14F-4D97-AF65-F5344CB8AC3E}">
        <p14:creationId xmlns:p14="http://schemas.microsoft.com/office/powerpoint/2010/main" val="269512666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116695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824782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141413" y="695325"/>
            <a:ext cx="4568825" cy="3425825"/>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idx="10"/>
          </p:nvPr>
        </p:nvSpPr>
        <p:spPr/>
        <p:txBody>
          <a:bodyPr/>
          <a:lstStyle/>
          <a:p>
            <a:pPr>
              <a:defRPr/>
            </a:pPr>
            <a:fld id="{20AFF82E-EF46-46ED-BBD6-DEC62CA6C386}" type="slidenum">
              <a:rPr lang="en-US" smtClean="0">
                <a:solidFill>
                  <a:prstClr val="white"/>
                </a:solidFill>
              </a:rPr>
              <a:pPr>
                <a:defRPr/>
              </a:pPr>
              <a:t>158</a:t>
            </a:fld>
            <a:endParaRPr lang="en-US">
              <a:solidFill>
                <a:prstClr val="white"/>
              </a:solidFill>
            </a:endParaRPr>
          </a:p>
        </p:txBody>
      </p:sp>
    </p:spTree>
    <p:extLst>
      <p:ext uri="{BB962C8B-B14F-4D97-AF65-F5344CB8AC3E}">
        <p14:creationId xmlns:p14="http://schemas.microsoft.com/office/powerpoint/2010/main" val="249622770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175530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457200" algn="l"/>
                <a:tab pos="914400" algn="l"/>
                <a:tab pos="1371600" algn="l"/>
                <a:tab pos="1828800" algn="l"/>
                <a:tab pos="2286000" algn="l"/>
                <a:tab pos="2743200" algn="l"/>
              </a:tabLst>
              <a:defRPr sz="2400">
                <a:solidFill>
                  <a:schemeClr val="bg1"/>
                </a:solidFill>
                <a:latin typeface="Times New Roman" pitchFamily="16" charset="0"/>
              </a:defRPr>
            </a:lvl1pPr>
            <a:lvl2pPr eaLnBrk="0" hangingPunct="0">
              <a:tabLst>
                <a:tab pos="457200" algn="l"/>
                <a:tab pos="914400" algn="l"/>
                <a:tab pos="1371600" algn="l"/>
                <a:tab pos="1828800" algn="l"/>
                <a:tab pos="2286000" algn="l"/>
                <a:tab pos="2743200" algn="l"/>
              </a:tabLst>
              <a:defRPr sz="2400">
                <a:solidFill>
                  <a:schemeClr val="bg1"/>
                </a:solidFill>
                <a:latin typeface="Times New Roman" pitchFamily="16" charset="0"/>
              </a:defRPr>
            </a:lvl2pPr>
            <a:lvl3pPr eaLnBrk="0" hangingPunct="0">
              <a:tabLst>
                <a:tab pos="457200" algn="l"/>
                <a:tab pos="914400" algn="l"/>
                <a:tab pos="1371600" algn="l"/>
                <a:tab pos="1828800" algn="l"/>
                <a:tab pos="2286000" algn="l"/>
                <a:tab pos="2743200" algn="l"/>
              </a:tabLst>
              <a:defRPr sz="2400">
                <a:solidFill>
                  <a:schemeClr val="bg1"/>
                </a:solidFill>
                <a:latin typeface="Times New Roman" pitchFamily="16" charset="0"/>
              </a:defRPr>
            </a:lvl3pPr>
            <a:lvl4pPr eaLnBrk="0" hangingPunct="0">
              <a:tabLst>
                <a:tab pos="457200" algn="l"/>
                <a:tab pos="914400" algn="l"/>
                <a:tab pos="1371600" algn="l"/>
                <a:tab pos="1828800" algn="l"/>
                <a:tab pos="2286000" algn="l"/>
                <a:tab pos="2743200" algn="l"/>
              </a:tabLst>
              <a:defRPr sz="2400">
                <a:solidFill>
                  <a:schemeClr val="bg1"/>
                </a:solidFill>
                <a:latin typeface="Times New Roman" pitchFamily="16" charset="0"/>
              </a:defRPr>
            </a:lvl4pPr>
            <a:lvl5pPr eaLnBrk="0" hangingPunct="0">
              <a:tabLst>
                <a:tab pos="457200" algn="l"/>
                <a:tab pos="914400" algn="l"/>
                <a:tab pos="1371600" algn="l"/>
                <a:tab pos="1828800" algn="l"/>
                <a:tab pos="2286000" algn="l"/>
                <a:tab pos="2743200" algn="l"/>
              </a:tabLst>
              <a:defRPr sz="2400">
                <a:solidFill>
                  <a:schemeClr val="bg1"/>
                </a:solidFill>
                <a:latin typeface="Times New Roman" pitchFamily="16" charset="0"/>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Lst>
              <a:defRPr sz="2400">
                <a:solidFill>
                  <a:schemeClr val="bg1"/>
                </a:solidFill>
                <a:latin typeface="Times New Roman" pitchFamily="16" charset="0"/>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Lst>
              <a:defRPr sz="2400">
                <a:solidFill>
                  <a:schemeClr val="bg1"/>
                </a:solidFill>
                <a:latin typeface="Times New Roman" pitchFamily="16" charset="0"/>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Lst>
              <a:defRPr sz="2400">
                <a:solidFill>
                  <a:schemeClr val="bg1"/>
                </a:solidFill>
                <a:latin typeface="Times New Roman" pitchFamily="16" charset="0"/>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Lst>
              <a:defRPr sz="2400">
                <a:solidFill>
                  <a:schemeClr val="bg1"/>
                </a:solidFill>
                <a:latin typeface="Times New Roman" pitchFamily="16" charset="0"/>
              </a:defRPr>
            </a:lvl9pPr>
          </a:lstStyle>
          <a:p>
            <a:pPr eaLnBrk="1" hangingPunct="1"/>
            <a:fld id="{B353CBBA-E225-4380-A975-B32798AEDD65}" type="slidenum">
              <a:rPr lang="en-US" sz="1400" smtClean="0">
                <a:solidFill>
                  <a:srgbClr val="FA9A00"/>
                </a:solidFill>
                <a:latin typeface="Arial" charset="0"/>
              </a:rPr>
              <a:pPr eaLnBrk="1" hangingPunct="1"/>
              <a:t>170</a:t>
            </a:fld>
            <a:endParaRPr lang="en-US" sz="1400" dirty="0" smtClean="0">
              <a:solidFill>
                <a:srgbClr val="FA9A00"/>
              </a:solidFill>
              <a:latin typeface="Arial" charset="0"/>
            </a:endParaRPr>
          </a:p>
        </p:txBody>
      </p:sp>
      <p:sp>
        <p:nvSpPr>
          <p:cNvPr id="46083" name="Rectangle 1"/>
          <p:cNvSpPr>
            <a:spLocks noGrp="1" noRot="1" noChangeAspect="1" noChangeArrowheads="1" noTextEdit="1"/>
          </p:cNvSpPr>
          <p:nvPr>
            <p:ph type="sldImg"/>
          </p:nvPr>
        </p:nvSpPr>
        <p:spPr>
          <a:xfrm>
            <a:off x="1141413" y="695325"/>
            <a:ext cx="4570412" cy="3427413"/>
          </a:xfrm>
          <a:solidFill>
            <a:srgbClr val="FFFFFF"/>
          </a:solidFill>
          <a:ln>
            <a:solidFill>
              <a:srgbClr val="000000"/>
            </a:solidFill>
            <a:miter lim="800000"/>
            <a:headEnd/>
            <a:tailEnd/>
          </a:ln>
        </p:spPr>
      </p:sp>
      <p:sp>
        <p:nvSpPr>
          <p:cNvPr id="46084" name="Rectangle 2"/>
          <p:cNvSpPr>
            <a:spLocks noGrp="1" noChangeArrowheads="1"/>
          </p:cNvSpPr>
          <p:nvPr>
            <p:ph type="body" idx="1"/>
          </p:nvPr>
        </p:nvSpPr>
        <p:spPr>
          <a:xfrm>
            <a:off x="685800" y="4343400"/>
            <a:ext cx="5484813"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dirty="0" smtClean="0"/>
          </a:p>
        </p:txBody>
      </p:sp>
    </p:spTree>
    <p:extLst>
      <p:ext uri="{BB962C8B-B14F-4D97-AF65-F5344CB8AC3E}">
        <p14:creationId xmlns:p14="http://schemas.microsoft.com/office/powerpoint/2010/main" val="242694856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457200" algn="l"/>
                <a:tab pos="914400" algn="l"/>
                <a:tab pos="1371600" algn="l"/>
                <a:tab pos="1828800" algn="l"/>
                <a:tab pos="2286000" algn="l"/>
                <a:tab pos="2743200" algn="l"/>
              </a:tabLst>
              <a:defRPr sz="2400">
                <a:solidFill>
                  <a:schemeClr val="bg1"/>
                </a:solidFill>
                <a:latin typeface="Times New Roman" pitchFamily="16" charset="0"/>
              </a:defRPr>
            </a:lvl1pPr>
            <a:lvl2pPr eaLnBrk="0" hangingPunct="0">
              <a:tabLst>
                <a:tab pos="457200" algn="l"/>
                <a:tab pos="914400" algn="l"/>
                <a:tab pos="1371600" algn="l"/>
                <a:tab pos="1828800" algn="l"/>
                <a:tab pos="2286000" algn="l"/>
                <a:tab pos="2743200" algn="l"/>
              </a:tabLst>
              <a:defRPr sz="2400">
                <a:solidFill>
                  <a:schemeClr val="bg1"/>
                </a:solidFill>
                <a:latin typeface="Times New Roman" pitchFamily="16" charset="0"/>
              </a:defRPr>
            </a:lvl2pPr>
            <a:lvl3pPr eaLnBrk="0" hangingPunct="0">
              <a:tabLst>
                <a:tab pos="457200" algn="l"/>
                <a:tab pos="914400" algn="l"/>
                <a:tab pos="1371600" algn="l"/>
                <a:tab pos="1828800" algn="l"/>
                <a:tab pos="2286000" algn="l"/>
                <a:tab pos="2743200" algn="l"/>
              </a:tabLst>
              <a:defRPr sz="2400">
                <a:solidFill>
                  <a:schemeClr val="bg1"/>
                </a:solidFill>
                <a:latin typeface="Times New Roman" pitchFamily="16" charset="0"/>
              </a:defRPr>
            </a:lvl3pPr>
            <a:lvl4pPr eaLnBrk="0" hangingPunct="0">
              <a:tabLst>
                <a:tab pos="457200" algn="l"/>
                <a:tab pos="914400" algn="l"/>
                <a:tab pos="1371600" algn="l"/>
                <a:tab pos="1828800" algn="l"/>
                <a:tab pos="2286000" algn="l"/>
                <a:tab pos="2743200" algn="l"/>
              </a:tabLst>
              <a:defRPr sz="2400">
                <a:solidFill>
                  <a:schemeClr val="bg1"/>
                </a:solidFill>
                <a:latin typeface="Times New Roman" pitchFamily="16" charset="0"/>
              </a:defRPr>
            </a:lvl4pPr>
            <a:lvl5pPr eaLnBrk="0" hangingPunct="0">
              <a:tabLst>
                <a:tab pos="457200" algn="l"/>
                <a:tab pos="914400" algn="l"/>
                <a:tab pos="1371600" algn="l"/>
                <a:tab pos="1828800" algn="l"/>
                <a:tab pos="2286000" algn="l"/>
                <a:tab pos="2743200" algn="l"/>
              </a:tabLst>
              <a:defRPr sz="2400">
                <a:solidFill>
                  <a:schemeClr val="bg1"/>
                </a:solidFill>
                <a:latin typeface="Times New Roman" pitchFamily="16" charset="0"/>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Lst>
              <a:defRPr sz="2400">
                <a:solidFill>
                  <a:schemeClr val="bg1"/>
                </a:solidFill>
                <a:latin typeface="Times New Roman" pitchFamily="16" charset="0"/>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Lst>
              <a:defRPr sz="2400">
                <a:solidFill>
                  <a:schemeClr val="bg1"/>
                </a:solidFill>
                <a:latin typeface="Times New Roman" pitchFamily="16" charset="0"/>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Lst>
              <a:defRPr sz="2400">
                <a:solidFill>
                  <a:schemeClr val="bg1"/>
                </a:solidFill>
                <a:latin typeface="Times New Roman" pitchFamily="16" charset="0"/>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Lst>
              <a:defRPr sz="2400">
                <a:solidFill>
                  <a:schemeClr val="bg1"/>
                </a:solidFill>
                <a:latin typeface="Times New Roman" pitchFamily="16" charset="0"/>
              </a:defRPr>
            </a:lvl9pPr>
          </a:lstStyle>
          <a:p>
            <a:pPr eaLnBrk="1" hangingPunct="1"/>
            <a:fld id="{615C166A-68A4-4920-827D-8D562E992526}" type="slidenum">
              <a:rPr lang="en-US" sz="1400" smtClean="0">
                <a:solidFill>
                  <a:srgbClr val="FA9A00"/>
                </a:solidFill>
                <a:latin typeface="Arial" charset="0"/>
              </a:rPr>
              <a:pPr eaLnBrk="1" hangingPunct="1"/>
              <a:t>175</a:t>
            </a:fld>
            <a:endParaRPr lang="en-US" sz="1400" smtClean="0">
              <a:solidFill>
                <a:srgbClr val="FA9A00"/>
              </a:solidFill>
              <a:latin typeface="Arial" charset="0"/>
            </a:endParaRPr>
          </a:p>
        </p:txBody>
      </p:sp>
      <p:sp>
        <p:nvSpPr>
          <p:cNvPr id="44035" name="Text Box 1"/>
          <p:cNvSpPr txBox="1">
            <a:spLocks noChangeArrowheads="1"/>
          </p:cNvSpPr>
          <p:nvPr/>
        </p:nvSpPr>
        <p:spPr bwMode="auto">
          <a:xfrm>
            <a:off x="3881438" y="8686800"/>
            <a:ext cx="2974975"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9pPr>
          </a:lstStyle>
          <a:p>
            <a:pPr algn="r" defTabSz="457200" eaLnBrk="1" hangingPunct="1">
              <a:lnSpc>
                <a:spcPct val="93000"/>
              </a:lnSpc>
              <a:buSzPct val="100000"/>
            </a:pPr>
            <a:fld id="{5E3172D8-318C-4C6D-91EE-2A3B599C7AA1}" type="slidenum">
              <a:rPr lang="el-GR" sz="1400">
                <a:solidFill>
                  <a:srgbClr val="000000"/>
                </a:solidFill>
                <a:cs typeface="Arial" charset="0"/>
              </a:rPr>
              <a:pPr algn="r" defTabSz="457200" eaLnBrk="1" hangingPunct="1">
                <a:lnSpc>
                  <a:spcPct val="93000"/>
                </a:lnSpc>
                <a:buSzPct val="100000"/>
              </a:pPr>
              <a:t>175</a:t>
            </a:fld>
            <a:endParaRPr lang="el-GR" sz="1400">
              <a:solidFill>
                <a:srgbClr val="000000"/>
              </a:solidFill>
              <a:cs typeface="Arial" charset="0"/>
            </a:endParaRPr>
          </a:p>
        </p:txBody>
      </p:sp>
      <p:sp>
        <p:nvSpPr>
          <p:cNvPr id="44036" name="Rectangle 2"/>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44037" name="Text Box 3"/>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algn="l" defTabSz="457200">
              <a:buClr>
                <a:srgbClr val="000000"/>
              </a:buClr>
              <a:buSzPct val="100000"/>
              <a:buFont typeface="Times New Roman" pitchFamily="16" charset="0"/>
              <a:buNone/>
            </a:pPr>
            <a:endParaRPr lang="el-GR">
              <a:solidFill>
                <a:prstClr val="white"/>
              </a:solidFill>
              <a:latin typeface="Times New Roman" pitchFamily="16" charset="0"/>
            </a:endParaRPr>
          </a:p>
        </p:txBody>
      </p:sp>
    </p:spTree>
    <p:extLst>
      <p:ext uri="{BB962C8B-B14F-4D97-AF65-F5344CB8AC3E}">
        <p14:creationId xmlns:p14="http://schemas.microsoft.com/office/powerpoint/2010/main" val="335499866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695325"/>
            <a:ext cx="4568825" cy="3425825"/>
          </a:xfrm>
        </p:spPr>
      </p:sp>
      <p:sp>
        <p:nvSpPr>
          <p:cNvPr id="3" name="Notes Placeholder 2"/>
          <p:cNvSpPr>
            <a:spLocks noGrp="1"/>
          </p:cNvSpPr>
          <p:nvPr>
            <p:ph type="body" idx="1"/>
          </p:nvPr>
        </p:nvSpPr>
        <p:spPr/>
        <p:txBody>
          <a:bodyPr/>
          <a:lstStyle/>
          <a:p>
            <a:endParaRPr lang="el-GR" dirty="0"/>
          </a:p>
        </p:txBody>
      </p:sp>
      <p:sp>
        <p:nvSpPr>
          <p:cNvPr id="4" name="Footer Placeholder 3"/>
          <p:cNvSpPr>
            <a:spLocks noGrp="1"/>
          </p:cNvSpPr>
          <p:nvPr>
            <p:ph type="ftr" sz="quarter" idx="10"/>
          </p:nvPr>
        </p:nvSpPr>
        <p:spPr/>
        <p:txBody>
          <a:bodyPr/>
          <a:lstStyle/>
          <a:p>
            <a:pPr>
              <a:defRPr/>
            </a:pPr>
            <a:r>
              <a:rPr lang="el-GR" smtClean="0">
                <a:solidFill>
                  <a:prstClr val="white"/>
                </a:solidFill>
              </a:rPr>
              <a:t>Κ. Κασιμάτη, Καθ. Α.Σ.ΠΑΙ.Τ.Ε.</a:t>
            </a:r>
            <a:endParaRPr lang="el-GR">
              <a:solidFill>
                <a:prstClr val="white"/>
              </a:solidFill>
            </a:endParaRPr>
          </a:p>
        </p:txBody>
      </p:sp>
    </p:spTree>
    <p:extLst>
      <p:ext uri="{BB962C8B-B14F-4D97-AF65-F5344CB8AC3E}">
        <p14:creationId xmlns:p14="http://schemas.microsoft.com/office/powerpoint/2010/main" val="160654376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xfrm>
            <a:off x="1141413" y="695325"/>
            <a:ext cx="4568825" cy="3425825"/>
          </a:xfrm>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2" name="Footer Placeholder 1"/>
          <p:cNvSpPr>
            <a:spLocks noGrp="1"/>
          </p:cNvSpPr>
          <p:nvPr>
            <p:ph type="ftr" sz="quarter" idx="10"/>
          </p:nvPr>
        </p:nvSpPr>
        <p:spPr/>
        <p:txBody>
          <a:bodyPr/>
          <a:lstStyle/>
          <a:p>
            <a:pPr>
              <a:defRPr/>
            </a:pPr>
            <a:r>
              <a:rPr lang="el-GR" smtClean="0">
                <a:solidFill>
                  <a:prstClr val="white"/>
                </a:solidFill>
              </a:rPr>
              <a:t>Κ. Κασιμάτη, Καθ. Α.Σ.ΠΑΙ.Τ.Ε.</a:t>
            </a:r>
            <a:endParaRPr lang="el-GR">
              <a:solidFill>
                <a:prstClr val="white"/>
              </a:solidFill>
            </a:endParaRPr>
          </a:p>
        </p:txBody>
      </p:sp>
    </p:spTree>
    <p:extLst>
      <p:ext uri="{BB962C8B-B14F-4D97-AF65-F5344CB8AC3E}">
        <p14:creationId xmlns:p14="http://schemas.microsoft.com/office/powerpoint/2010/main" val="211932070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xfrm>
            <a:off x="1141413" y="695325"/>
            <a:ext cx="4568825" cy="3425825"/>
          </a:xfrm>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2" name="Footer Placeholder 1"/>
          <p:cNvSpPr>
            <a:spLocks noGrp="1"/>
          </p:cNvSpPr>
          <p:nvPr>
            <p:ph type="ftr" sz="quarter" idx="10"/>
          </p:nvPr>
        </p:nvSpPr>
        <p:spPr/>
        <p:txBody>
          <a:bodyPr/>
          <a:lstStyle/>
          <a:p>
            <a:pPr>
              <a:defRPr/>
            </a:pPr>
            <a:r>
              <a:rPr lang="el-GR" smtClean="0">
                <a:solidFill>
                  <a:prstClr val="white"/>
                </a:solidFill>
              </a:rPr>
              <a:t>Κ. Κασιμάτη, Καθ. Α.Σ.ΠΑΙ.Τ.Ε.</a:t>
            </a:r>
            <a:endParaRPr lang="el-GR">
              <a:solidFill>
                <a:prstClr val="white"/>
              </a:solidFill>
            </a:endParaRPr>
          </a:p>
        </p:txBody>
      </p:sp>
    </p:spTree>
    <p:extLst>
      <p:ext uri="{BB962C8B-B14F-4D97-AF65-F5344CB8AC3E}">
        <p14:creationId xmlns:p14="http://schemas.microsoft.com/office/powerpoint/2010/main" val="50163403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xfrm>
            <a:off x="1141413" y="695325"/>
            <a:ext cx="4568825" cy="3425825"/>
          </a:xfrm>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2" name="Footer Placeholder 1"/>
          <p:cNvSpPr>
            <a:spLocks noGrp="1"/>
          </p:cNvSpPr>
          <p:nvPr>
            <p:ph type="ftr" sz="quarter" idx="10"/>
          </p:nvPr>
        </p:nvSpPr>
        <p:spPr/>
        <p:txBody>
          <a:bodyPr/>
          <a:lstStyle/>
          <a:p>
            <a:pPr>
              <a:defRPr/>
            </a:pPr>
            <a:r>
              <a:rPr lang="el-GR" smtClean="0">
                <a:solidFill>
                  <a:prstClr val="white"/>
                </a:solidFill>
              </a:rPr>
              <a:t>Κ. Κασιμάτη, Καθ. Α.Σ.ΠΑΙ.Τ.Ε.</a:t>
            </a:r>
            <a:endParaRPr lang="el-GR">
              <a:solidFill>
                <a:prstClr val="white"/>
              </a:solidFill>
            </a:endParaRPr>
          </a:p>
        </p:txBody>
      </p:sp>
    </p:spTree>
    <p:extLst>
      <p:ext uri="{BB962C8B-B14F-4D97-AF65-F5344CB8AC3E}">
        <p14:creationId xmlns:p14="http://schemas.microsoft.com/office/powerpoint/2010/main" val="2124791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5C65609B-65B3-4847-B8A8-9F34E3D58EB9}" type="slidenum">
              <a:rPr lang="el-GR" sz="1200" smtClean="0"/>
              <a:pPr eaLnBrk="1" hangingPunct="1"/>
              <a:t>19</a:t>
            </a:fld>
            <a:endParaRPr lang="el-GR" sz="1200" smtClean="0"/>
          </a:p>
        </p:txBody>
      </p:sp>
      <p:sp>
        <p:nvSpPr>
          <p:cNvPr id="125955" name="Rectangle 2"/>
          <p:cNvSpPr>
            <a:spLocks noGrp="1" noRot="1" noChangeAspect="1" noChangeArrowheads="1" noTextEdit="1"/>
          </p:cNvSpPr>
          <p:nvPr>
            <p:ph type="sldImg"/>
          </p:nvPr>
        </p:nvSpPr>
        <p:spPr>
          <a:xfrm>
            <a:off x="1143000" y="685800"/>
            <a:ext cx="4572000" cy="3429000"/>
          </a:xfrm>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360372954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xfrm>
            <a:off x="1141413" y="695325"/>
            <a:ext cx="4568825" cy="3425825"/>
          </a:xfrm>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2" name="Footer Placeholder 1"/>
          <p:cNvSpPr>
            <a:spLocks noGrp="1"/>
          </p:cNvSpPr>
          <p:nvPr>
            <p:ph type="ftr" sz="quarter" idx="10"/>
          </p:nvPr>
        </p:nvSpPr>
        <p:spPr/>
        <p:txBody>
          <a:bodyPr/>
          <a:lstStyle/>
          <a:p>
            <a:pPr>
              <a:defRPr/>
            </a:pPr>
            <a:r>
              <a:rPr lang="el-GR" smtClean="0">
                <a:solidFill>
                  <a:prstClr val="white"/>
                </a:solidFill>
              </a:rPr>
              <a:t>Κ. Κασιμάτη, Καθ. Α.Σ.ΠΑΙ.Τ.Ε.</a:t>
            </a:r>
            <a:endParaRPr lang="el-GR">
              <a:solidFill>
                <a:prstClr val="white"/>
              </a:solidFill>
            </a:endParaRPr>
          </a:p>
        </p:txBody>
      </p:sp>
    </p:spTree>
    <p:extLst>
      <p:ext uri="{BB962C8B-B14F-4D97-AF65-F5344CB8AC3E}">
        <p14:creationId xmlns:p14="http://schemas.microsoft.com/office/powerpoint/2010/main" val="296770117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230B1A9B-39BA-4B38-9F82-0C38E60D0CC1}" type="slidenum">
              <a:rPr lang="el-GR" smtClean="0">
                <a:solidFill>
                  <a:prstClr val="black"/>
                </a:solidFill>
              </a:rPr>
              <a:pPr/>
              <a:t>181</a:t>
            </a:fld>
            <a:endParaRPr lang="el-GR" smtClean="0">
              <a:solidFill>
                <a:prstClr val="black"/>
              </a:solidFill>
            </a:endParaRPr>
          </a:p>
        </p:txBody>
      </p:sp>
      <p:sp>
        <p:nvSpPr>
          <p:cNvPr id="48131" name="Rectangle 2"/>
          <p:cNvSpPr>
            <a:spLocks noGrp="1" noRot="1" noChangeAspect="1" noChangeArrowheads="1" noTextEdit="1"/>
          </p:cNvSpPr>
          <p:nvPr>
            <p:ph type="sldImg"/>
          </p:nvPr>
        </p:nvSpPr>
        <p:spPr>
          <a:xfrm>
            <a:off x="1143000" y="685800"/>
            <a:ext cx="4572000" cy="3429000"/>
          </a:xfrm>
          <a:ln/>
        </p:spPr>
      </p:sp>
      <p:sp>
        <p:nvSpPr>
          <p:cNvPr id="48132" name="Rectangle 3"/>
          <p:cNvSpPr>
            <a:spLocks noGrp="1" noChangeArrowheads="1"/>
          </p:cNvSpPr>
          <p:nvPr>
            <p:ph type="body" idx="1"/>
          </p:nvPr>
        </p:nvSpPr>
        <p:spPr>
          <a:noFill/>
          <a:ln/>
        </p:spPr>
        <p:txBody>
          <a:bodyPr/>
          <a:lstStyle/>
          <a:p>
            <a:pPr eaLnBrk="1" hangingPunct="1"/>
            <a:endParaRPr lang="el-GR" smtClean="0"/>
          </a:p>
        </p:txBody>
      </p:sp>
    </p:spTree>
    <p:extLst>
      <p:ext uri="{BB962C8B-B14F-4D97-AF65-F5344CB8AC3E}">
        <p14:creationId xmlns:p14="http://schemas.microsoft.com/office/powerpoint/2010/main" val="348038046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230B1A9B-39BA-4B38-9F82-0C38E60D0CC1}" type="slidenum">
              <a:rPr lang="el-GR" smtClean="0">
                <a:solidFill>
                  <a:prstClr val="black"/>
                </a:solidFill>
              </a:rPr>
              <a:pPr/>
              <a:t>182</a:t>
            </a:fld>
            <a:endParaRPr lang="el-GR" smtClean="0">
              <a:solidFill>
                <a:prstClr val="black"/>
              </a:solidFill>
            </a:endParaRPr>
          </a:p>
        </p:txBody>
      </p:sp>
      <p:sp>
        <p:nvSpPr>
          <p:cNvPr id="48131" name="Rectangle 2"/>
          <p:cNvSpPr>
            <a:spLocks noGrp="1" noRot="1" noChangeAspect="1" noChangeArrowheads="1" noTextEdit="1"/>
          </p:cNvSpPr>
          <p:nvPr>
            <p:ph type="sldImg"/>
          </p:nvPr>
        </p:nvSpPr>
        <p:spPr>
          <a:xfrm>
            <a:off x="1143000" y="685800"/>
            <a:ext cx="4572000" cy="3429000"/>
          </a:xfrm>
          <a:ln/>
        </p:spPr>
      </p:sp>
      <p:sp>
        <p:nvSpPr>
          <p:cNvPr id="48132" name="Rectangle 3"/>
          <p:cNvSpPr>
            <a:spLocks noGrp="1" noChangeArrowheads="1"/>
          </p:cNvSpPr>
          <p:nvPr>
            <p:ph type="body" idx="1"/>
          </p:nvPr>
        </p:nvSpPr>
        <p:spPr>
          <a:noFill/>
          <a:ln/>
        </p:spPr>
        <p:txBody>
          <a:bodyPr/>
          <a:lstStyle/>
          <a:p>
            <a:pPr eaLnBrk="1" hangingPunct="1"/>
            <a:endParaRPr lang="el-GR" dirty="0" smtClean="0"/>
          </a:p>
        </p:txBody>
      </p:sp>
    </p:spTree>
    <p:extLst>
      <p:ext uri="{BB962C8B-B14F-4D97-AF65-F5344CB8AC3E}">
        <p14:creationId xmlns:p14="http://schemas.microsoft.com/office/powerpoint/2010/main" val="175782728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230B1A9B-39BA-4B38-9F82-0C38E60D0CC1}" type="slidenum">
              <a:rPr lang="el-GR" smtClean="0">
                <a:solidFill>
                  <a:prstClr val="black"/>
                </a:solidFill>
              </a:rPr>
              <a:pPr/>
              <a:t>183</a:t>
            </a:fld>
            <a:endParaRPr lang="el-GR" smtClean="0">
              <a:solidFill>
                <a:prstClr val="black"/>
              </a:solidFill>
            </a:endParaRPr>
          </a:p>
        </p:txBody>
      </p:sp>
      <p:sp>
        <p:nvSpPr>
          <p:cNvPr id="48131" name="Rectangle 2"/>
          <p:cNvSpPr>
            <a:spLocks noGrp="1" noRot="1" noChangeAspect="1" noChangeArrowheads="1" noTextEdit="1"/>
          </p:cNvSpPr>
          <p:nvPr>
            <p:ph type="sldImg"/>
          </p:nvPr>
        </p:nvSpPr>
        <p:spPr>
          <a:xfrm>
            <a:off x="1143000" y="685800"/>
            <a:ext cx="4572000" cy="3429000"/>
          </a:xfrm>
          <a:ln/>
        </p:spPr>
      </p:sp>
      <p:sp>
        <p:nvSpPr>
          <p:cNvPr id="48132" name="Rectangle 3"/>
          <p:cNvSpPr>
            <a:spLocks noGrp="1" noChangeArrowheads="1"/>
          </p:cNvSpPr>
          <p:nvPr>
            <p:ph type="body" idx="1"/>
          </p:nvPr>
        </p:nvSpPr>
        <p:spPr>
          <a:noFill/>
          <a:ln/>
        </p:spPr>
        <p:txBody>
          <a:bodyPr/>
          <a:lstStyle/>
          <a:p>
            <a:pPr eaLnBrk="1" hangingPunct="1"/>
            <a:endParaRPr lang="el-GR" smtClean="0"/>
          </a:p>
        </p:txBody>
      </p:sp>
    </p:spTree>
    <p:extLst>
      <p:ext uri="{BB962C8B-B14F-4D97-AF65-F5344CB8AC3E}">
        <p14:creationId xmlns:p14="http://schemas.microsoft.com/office/powerpoint/2010/main" val="250227756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xfrm>
            <a:off x="1141413" y="695325"/>
            <a:ext cx="4568825" cy="3425825"/>
          </a:xfrm>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2" name="Footer Placeholder 1"/>
          <p:cNvSpPr>
            <a:spLocks noGrp="1"/>
          </p:cNvSpPr>
          <p:nvPr>
            <p:ph type="ftr" sz="quarter" idx="10"/>
          </p:nvPr>
        </p:nvSpPr>
        <p:spPr/>
        <p:txBody>
          <a:bodyPr/>
          <a:lstStyle/>
          <a:p>
            <a:pPr>
              <a:defRPr/>
            </a:pPr>
            <a:r>
              <a:rPr lang="el-GR" smtClean="0">
                <a:solidFill>
                  <a:prstClr val="white"/>
                </a:solidFill>
              </a:rPr>
              <a:t>Κ. Κασιμάτη, Καθ. Α.Σ.ΠΑΙ.Τ.Ε.</a:t>
            </a:r>
            <a:endParaRPr lang="el-GR">
              <a:solidFill>
                <a:prstClr val="white"/>
              </a:solidFill>
            </a:endParaRPr>
          </a:p>
        </p:txBody>
      </p:sp>
    </p:spTree>
    <p:extLst>
      <p:ext uri="{BB962C8B-B14F-4D97-AF65-F5344CB8AC3E}">
        <p14:creationId xmlns:p14="http://schemas.microsoft.com/office/powerpoint/2010/main" val="258147565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xfrm>
            <a:off x="1141413" y="695325"/>
            <a:ext cx="4568825" cy="3425825"/>
          </a:xfrm>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2" name="Footer Placeholder 1"/>
          <p:cNvSpPr>
            <a:spLocks noGrp="1"/>
          </p:cNvSpPr>
          <p:nvPr>
            <p:ph type="ftr" sz="quarter" idx="10"/>
          </p:nvPr>
        </p:nvSpPr>
        <p:spPr/>
        <p:txBody>
          <a:bodyPr/>
          <a:lstStyle/>
          <a:p>
            <a:pPr>
              <a:defRPr/>
            </a:pPr>
            <a:r>
              <a:rPr lang="el-GR" smtClean="0">
                <a:solidFill>
                  <a:prstClr val="white"/>
                </a:solidFill>
              </a:rPr>
              <a:t>Κ. Κασιμάτη, Καθ. Α.Σ.ΠΑΙ.Τ.Ε.</a:t>
            </a:r>
            <a:endParaRPr lang="el-GR">
              <a:solidFill>
                <a:prstClr val="white"/>
              </a:solidFill>
            </a:endParaRPr>
          </a:p>
        </p:txBody>
      </p:sp>
    </p:spTree>
    <p:extLst>
      <p:ext uri="{BB962C8B-B14F-4D97-AF65-F5344CB8AC3E}">
        <p14:creationId xmlns:p14="http://schemas.microsoft.com/office/powerpoint/2010/main" val="423900423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xfrm>
            <a:off x="1141413" y="695325"/>
            <a:ext cx="4568825" cy="3425825"/>
          </a:xfrm>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2" name="Footer Placeholder 1"/>
          <p:cNvSpPr>
            <a:spLocks noGrp="1"/>
          </p:cNvSpPr>
          <p:nvPr>
            <p:ph type="ftr" sz="quarter" idx="10"/>
          </p:nvPr>
        </p:nvSpPr>
        <p:spPr/>
        <p:txBody>
          <a:bodyPr/>
          <a:lstStyle/>
          <a:p>
            <a:pPr>
              <a:defRPr/>
            </a:pPr>
            <a:r>
              <a:rPr lang="el-GR" smtClean="0">
                <a:solidFill>
                  <a:prstClr val="white"/>
                </a:solidFill>
              </a:rPr>
              <a:t>Κ. Κασιμάτη, Καθ. Α.Σ.ΠΑΙ.Τ.Ε.</a:t>
            </a:r>
            <a:endParaRPr lang="el-GR">
              <a:solidFill>
                <a:prstClr val="white"/>
              </a:solidFill>
            </a:endParaRPr>
          </a:p>
        </p:txBody>
      </p:sp>
    </p:spTree>
    <p:extLst>
      <p:ext uri="{BB962C8B-B14F-4D97-AF65-F5344CB8AC3E}">
        <p14:creationId xmlns:p14="http://schemas.microsoft.com/office/powerpoint/2010/main" val="91478728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xfrm>
            <a:off x="1141413" y="695325"/>
            <a:ext cx="4568825" cy="3425825"/>
          </a:xfrm>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2" name="Footer Placeholder 1"/>
          <p:cNvSpPr>
            <a:spLocks noGrp="1"/>
          </p:cNvSpPr>
          <p:nvPr>
            <p:ph type="ftr" sz="quarter" idx="10"/>
          </p:nvPr>
        </p:nvSpPr>
        <p:spPr/>
        <p:txBody>
          <a:bodyPr/>
          <a:lstStyle/>
          <a:p>
            <a:pPr>
              <a:defRPr/>
            </a:pPr>
            <a:r>
              <a:rPr lang="el-GR" smtClean="0">
                <a:solidFill>
                  <a:prstClr val="white"/>
                </a:solidFill>
              </a:rPr>
              <a:t>Κ. Κασιμάτη, Καθ. Α.Σ.ΠΑΙ.Τ.Ε.</a:t>
            </a:r>
            <a:endParaRPr lang="el-GR">
              <a:solidFill>
                <a:prstClr val="white"/>
              </a:solidFill>
            </a:endParaRPr>
          </a:p>
        </p:txBody>
      </p:sp>
    </p:spTree>
    <p:extLst>
      <p:ext uri="{BB962C8B-B14F-4D97-AF65-F5344CB8AC3E}">
        <p14:creationId xmlns:p14="http://schemas.microsoft.com/office/powerpoint/2010/main" val="352614855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2" name="Footer Placeholder 1"/>
          <p:cNvSpPr>
            <a:spLocks noGrp="1"/>
          </p:cNvSpPr>
          <p:nvPr>
            <p:ph type="ftr" sz="quarter" idx="10"/>
          </p:nvPr>
        </p:nvSpPr>
        <p:spPr/>
        <p:txBody>
          <a:bodyPr/>
          <a:lstStyle/>
          <a:p>
            <a:pPr>
              <a:defRPr/>
            </a:pPr>
            <a:r>
              <a:rPr lang="el-GR" smtClean="0">
                <a:solidFill>
                  <a:prstClr val="white"/>
                </a:solidFill>
              </a:rPr>
              <a:t>Κ. Κασιμάτη, Καθ. Α.Σ.ΠΑΙ.Τ.Ε.</a:t>
            </a:r>
            <a:endParaRPr lang="el-GR">
              <a:solidFill>
                <a:prstClr val="white"/>
              </a:solidFill>
            </a:endParaRPr>
          </a:p>
        </p:txBody>
      </p:sp>
    </p:spTree>
    <p:extLst>
      <p:ext uri="{BB962C8B-B14F-4D97-AF65-F5344CB8AC3E}">
        <p14:creationId xmlns:p14="http://schemas.microsoft.com/office/powerpoint/2010/main" val="131241704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359713-13EE-475B-B046-B40D0066C231}" type="slidenum">
              <a:rPr lang="el-GR">
                <a:solidFill>
                  <a:prstClr val="black"/>
                </a:solidFill>
              </a:rPr>
              <a:pPr/>
              <a:t>200</a:t>
            </a:fld>
            <a:endParaRPr lang="el-GR">
              <a:solidFill>
                <a:prstClr val="black"/>
              </a:solidFill>
            </a:endParaRPr>
          </a:p>
        </p:txBody>
      </p:sp>
      <p:sp>
        <p:nvSpPr>
          <p:cNvPr id="131074" name="Rectangle 2"/>
          <p:cNvSpPr>
            <a:spLocks noGrp="1" noRot="1" noChangeAspect="1" noChangeArrowheads="1" noTextEdit="1"/>
          </p:cNvSpPr>
          <p:nvPr>
            <p:ph type="sldImg"/>
          </p:nvPr>
        </p:nvSpPr>
        <p:spPr>
          <a:xfrm>
            <a:off x="1143000" y="685800"/>
            <a:ext cx="4572000" cy="3429000"/>
          </a:xfrm>
          <a:ln/>
        </p:spPr>
      </p:sp>
      <p:sp>
        <p:nvSpPr>
          <p:cNvPr id="131075" name="Rectangle 3"/>
          <p:cNvSpPr>
            <a:spLocks noGrp="1" noChangeArrowheads="1"/>
          </p:cNvSpPr>
          <p:nvPr>
            <p:ph type="body" idx="1"/>
          </p:nvPr>
        </p:nvSpPr>
        <p:spPr/>
        <p:txBody>
          <a:bodyPr/>
          <a:lstStyle/>
          <a:p>
            <a:endParaRPr lang="el-GR"/>
          </a:p>
        </p:txBody>
      </p:sp>
    </p:spTree>
    <p:extLst>
      <p:ext uri="{BB962C8B-B14F-4D97-AF65-F5344CB8AC3E}">
        <p14:creationId xmlns:p14="http://schemas.microsoft.com/office/powerpoint/2010/main" val="2125386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131D5D2D-E6A0-4132-9396-BEF8254CCDB2}" type="slidenum">
              <a:rPr lang="el-GR" sz="1200" smtClean="0"/>
              <a:pPr eaLnBrk="1" hangingPunct="1"/>
              <a:t>23</a:t>
            </a:fld>
            <a:endParaRPr lang="el-GR" sz="1200" smtClean="0"/>
          </a:p>
        </p:txBody>
      </p:sp>
      <p:sp>
        <p:nvSpPr>
          <p:cNvPr id="128003" name="Rectangle 2"/>
          <p:cNvSpPr>
            <a:spLocks noGrp="1" noRot="1" noChangeAspect="1" noChangeArrowheads="1" noTextEdit="1"/>
          </p:cNvSpPr>
          <p:nvPr>
            <p:ph type="sldImg"/>
          </p:nvPr>
        </p:nvSpPr>
        <p:spPr>
          <a:xfrm>
            <a:off x="1143000" y="685800"/>
            <a:ext cx="4572000" cy="3429000"/>
          </a:xfrm>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1653075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C8E7D059-1E2D-4400-8F69-203D522758EC}" type="slidenum">
              <a:rPr lang="el-GR" sz="1200" smtClean="0"/>
              <a:pPr eaLnBrk="1" hangingPunct="1"/>
              <a:t>24</a:t>
            </a:fld>
            <a:endParaRPr lang="el-GR" sz="1200" smtClean="0"/>
          </a:p>
        </p:txBody>
      </p:sp>
      <p:sp>
        <p:nvSpPr>
          <p:cNvPr id="129027" name="Rectangle 2"/>
          <p:cNvSpPr>
            <a:spLocks noGrp="1" noRot="1" noChangeAspect="1" noChangeArrowheads="1" noTextEdit="1"/>
          </p:cNvSpPr>
          <p:nvPr>
            <p:ph type="sldImg"/>
          </p:nvPr>
        </p:nvSpPr>
        <p:spPr>
          <a:xfrm>
            <a:off x="1143000" y="685800"/>
            <a:ext cx="4572000" cy="3429000"/>
          </a:xfrm>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2287939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05225949-2DCE-4FA9-B3EF-9DFECEFC5A0E}" type="slidenum">
              <a:rPr lang="el-GR" sz="1200" smtClean="0"/>
              <a:pPr eaLnBrk="1" hangingPunct="1"/>
              <a:t>25</a:t>
            </a:fld>
            <a:endParaRPr lang="el-GR" sz="1200" smtClean="0"/>
          </a:p>
        </p:txBody>
      </p:sp>
      <p:sp>
        <p:nvSpPr>
          <p:cNvPr id="130051" name="Rectangle 2"/>
          <p:cNvSpPr>
            <a:spLocks noGrp="1" noRot="1" noChangeAspect="1" noChangeArrowheads="1" noTextEdit="1"/>
          </p:cNvSpPr>
          <p:nvPr>
            <p:ph type="sldImg"/>
          </p:nvPr>
        </p:nvSpPr>
        <p:spPr>
          <a:xfrm>
            <a:off x="1143000" y="685800"/>
            <a:ext cx="4572000" cy="3429000"/>
          </a:xfrm>
          <a:ln/>
        </p:spPr>
      </p:sp>
      <p:sp>
        <p:nvSpPr>
          <p:cNvPr id="130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3410689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1C51E855-4C5A-4998-B584-988E235A9A91}" type="slidenum">
              <a:rPr lang="el-GR" sz="1200" smtClean="0"/>
              <a:pPr eaLnBrk="1" hangingPunct="1"/>
              <a:t>26</a:t>
            </a:fld>
            <a:endParaRPr lang="el-GR" sz="1200" smtClean="0"/>
          </a:p>
        </p:txBody>
      </p:sp>
      <p:sp>
        <p:nvSpPr>
          <p:cNvPr id="131075" name="Rectangle 2"/>
          <p:cNvSpPr>
            <a:spLocks noGrp="1" noRot="1" noChangeAspect="1" noChangeArrowheads="1" noTextEdit="1"/>
          </p:cNvSpPr>
          <p:nvPr>
            <p:ph type="sldImg"/>
          </p:nvPr>
        </p:nvSpPr>
        <p:spPr>
          <a:xfrm>
            <a:off x="1143000" y="685800"/>
            <a:ext cx="4572000" cy="3429000"/>
          </a:xfrm>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36125027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6221F629-51B1-4650-9581-440F38E0F4FF}" type="slidenum">
              <a:rPr lang="el-GR" sz="1200" smtClean="0"/>
              <a:pPr eaLnBrk="1" hangingPunct="1"/>
              <a:t>27</a:t>
            </a:fld>
            <a:endParaRPr lang="el-GR" sz="1200" smtClean="0"/>
          </a:p>
        </p:txBody>
      </p:sp>
      <p:sp>
        <p:nvSpPr>
          <p:cNvPr id="132099" name="Rectangle 2"/>
          <p:cNvSpPr>
            <a:spLocks noGrp="1" noRot="1" noChangeAspect="1" noChangeArrowheads="1" noTextEdit="1"/>
          </p:cNvSpPr>
          <p:nvPr>
            <p:ph type="sldImg"/>
          </p:nvPr>
        </p:nvSpPr>
        <p:spPr>
          <a:xfrm>
            <a:off x="1143000" y="685800"/>
            <a:ext cx="4572000" cy="3429000"/>
          </a:xfrm>
          <a:ln/>
        </p:spPr>
      </p:sp>
      <p:sp>
        <p:nvSpPr>
          <p:cNvPr id="132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2631224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EB4748B2-3B27-4127-B11E-6474FFBC6184}" type="slidenum">
              <a:rPr lang="el-GR" sz="1200" smtClean="0"/>
              <a:pPr eaLnBrk="1" hangingPunct="1"/>
              <a:t>30</a:t>
            </a:fld>
            <a:endParaRPr lang="el-GR" sz="1200" smtClean="0"/>
          </a:p>
        </p:txBody>
      </p:sp>
      <p:sp>
        <p:nvSpPr>
          <p:cNvPr id="134147" name="Rectangle 2"/>
          <p:cNvSpPr>
            <a:spLocks noGrp="1" noRot="1" noChangeAspect="1" noChangeArrowheads="1" noTextEdit="1"/>
          </p:cNvSpPr>
          <p:nvPr>
            <p:ph type="sldImg"/>
          </p:nvPr>
        </p:nvSpPr>
        <p:spPr>
          <a:xfrm>
            <a:off x="1143000" y="685800"/>
            <a:ext cx="4572000" cy="3429000"/>
          </a:xfrm>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15512580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0D1855DA-3EB2-4A1A-A2BF-2FAB74EB0573}" type="slidenum">
              <a:rPr lang="el-GR" sz="1200" smtClean="0"/>
              <a:pPr eaLnBrk="1" hangingPunct="1"/>
              <a:t>33</a:t>
            </a:fld>
            <a:endParaRPr lang="el-GR" sz="1200" smtClean="0"/>
          </a:p>
        </p:txBody>
      </p:sp>
      <p:sp>
        <p:nvSpPr>
          <p:cNvPr id="135171" name="Rectangle 2"/>
          <p:cNvSpPr>
            <a:spLocks noGrp="1" noRot="1" noChangeAspect="1" noChangeArrowheads="1" noTextEdit="1"/>
          </p:cNvSpPr>
          <p:nvPr>
            <p:ph type="sldImg"/>
          </p:nvPr>
        </p:nvSpPr>
        <p:spPr>
          <a:xfrm>
            <a:off x="1143000" y="685800"/>
            <a:ext cx="4572000" cy="3429000"/>
          </a:xfrm>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25336229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09D1B196-C331-41BA-A9D7-1A1826FBB148}" type="slidenum">
              <a:rPr lang="el-GR" sz="1200" smtClean="0"/>
              <a:pPr eaLnBrk="1" hangingPunct="1"/>
              <a:t>34</a:t>
            </a:fld>
            <a:endParaRPr lang="el-GR" sz="1200" smtClean="0"/>
          </a:p>
        </p:txBody>
      </p:sp>
      <p:sp>
        <p:nvSpPr>
          <p:cNvPr id="136195" name="Rectangle 2"/>
          <p:cNvSpPr>
            <a:spLocks noGrp="1" noRot="1" noChangeAspect="1" noChangeArrowheads="1" noTextEdit="1"/>
          </p:cNvSpPr>
          <p:nvPr>
            <p:ph type="sldImg"/>
          </p:nvPr>
        </p:nvSpPr>
        <p:spPr>
          <a:xfrm>
            <a:off x="1143000" y="685800"/>
            <a:ext cx="4572000" cy="3429000"/>
          </a:xfrm>
          <a:ln/>
        </p:spPr>
      </p:sp>
      <p:sp>
        <p:nvSpPr>
          <p:cNvPr id="136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3118821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98416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A3224DAC-F8AD-4079-A8C1-0187E7FAC199}" type="slidenum">
              <a:rPr lang="el-GR" sz="1200" smtClean="0"/>
              <a:pPr eaLnBrk="1" hangingPunct="1"/>
              <a:t>35</a:t>
            </a:fld>
            <a:endParaRPr lang="el-GR" sz="1200" smtClean="0"/>
          </a:p>
        </p:txBody>
      </p:sp>
      <p:sp>
        <p:nvSpPr>
          <p:cNvPr id="137219" name="Rectangle 2"/>
          <p:cNvSpPr>
            <a:spLocks noGrp="1" noRot="1" noChangeAspect="1" noChangeArrowheads="1" noTextEdit="1"/>
          </p:cNvSpPr>
          <p:nvPr>
            <p:ph type="sldImg"/>
          </p:nvPr>
        </p:nvSpPr>
        <p:spPr>
          <a:xfrm>
            <a:off x="1143000" y="685800"/>
            <a:ext cx="4572000" cy="3429000"/>
          </a:xfrm>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8450705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9D0D5D69-E9C6-4859-9266-816A0FB90031}" type="slidenum">
              <a:rPr lang="el-GR" sz="1200" smtClean="0"/>
              <a:pPr eaLnBrk="1" hangingPunct="1"/>
              <a:t>36</a:t>
            </a:fld>
            <a:endParaRPr lang="el-GR" sz="1200" smtClean="0"/>
          </a:p>
        </p:txBody>
      </p:sp>
      <p:sp>
        <p:nvSpPr>
          <p:cNvPr id="138243" name="Rectangle 2"/>
          <p:cNvSpPr>
            <a:spLocks noGrp="1" noRot="1" noChangeAspect="1" noChangeArrowheads="1" noTextEdit="1"/>
          </p:cNvSpPr>
          <p:nvPr>
            <p:ph type="sldImg"/>
          </p:nvPr>
        </p:nvSpPr>
        <p:spPr>
          <a:xfrm>
            <a:off x="1143000" y="685800"/>
            <a:ext cx="4572000" cy="3429000"/>
          </a:xfrm>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4226320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D55F26FA-FFB5-4A20-A9D8-5463B615FBC4}" type="slidenum">
              <a:rPr lang="el-GR" sz="1200" smtClean="0"/>
              <a:pPr eaLnBrk="1" hangingPunct="1"/>
              <a:t>37</a:t>
            </a:fld>
            <a:endParaRPr lang="el-GR" sz="1200" smtClean="0"/>
          </a:p>
        </p:txBody>
      </p:sp>
      <p:sp>
        <p:nvSpPr>
          <p:cNvPr id="152579" name="Rectangle 2"/>
          <p:cNvSpPr>
            <a:spLocks noGrp="1" noRot="1" noChangeAspect="1" noChangeArrowheads="1" noTextEdit="1"/>
          </p:cNvSpPr>
          <p:nvPr>
            <p:ph type="sldImg"/>
          </p:nvPr>
        </p:nvSpPr>
        <p:spPr>
          <a:xfrm>
            <a:off x="1143000" y="685800"/>
            <a:ext cx="4572000" cy="3429000"/>
          </a:xfrm>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38821905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E527E199-B5EC-4CD8-B074-3E96912963A2}" type="slidenum">
              <a:rPr lang="el-GR" sz="1200" smtClean="0"/>
              <a:pPr eaLnBrk="1" hangingPunct="1"/>
              <a:t>38</a:t>
            </a:fld>
            <a:endParaRPr lang="el-GR" sz="1200" smtClean="0"/>
          </a:p>
        </p:txBody>
      </p:sp>
      <p:sp>
        <p:nvSpPr>
          <p:cNvPr id="153603" name="Rectangle 2"/>
          <p:cNvSpPr>
            <a:spLocks noGrp="1" noRot="1" noChangeAspect="1" noChangeArrowheads="1" noTextEdit="1"/>
          </p:cNvSpPr>
          <p:nvPr>
            <p:ph type="sldImg"/>
          </p:nvPr>
        </p:nvSpPr>
        <p:spPr>
          <a:xfrm>
            <a:off x="1143000" y="685800"/>
            <a:ext cx="4572000" cy="3429000"/>
          </a:xfrm>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14626258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6D9E541B-A150-4E55-A1B7-0A3BF6C8E106}" type="slidenum">
              <a:rPr lang="el-GR" sz="1200" smtClean="0"/>
              <a:pPr eaLnBrk="1" hangingPunct="1"/>
              <a:t>39</a:t>
            </a:fld>
            <a:endParaRPr lang="el-GR" sz="1200" smtClean="0"/>
          </a:p>
        </p:txBody>
      </p:sp>
      <p:sp>
        <p:nvSpPr>
          <p:cNvPr id="154627" name="Rectangle 2"/>
          <p:cNvSpPr>
            <a:spLocks noGrp="1" noRot="1" noChangeAspect="1" noChangeArrowheads="1" noTextEdit="1"/>
          </p:cNvSpPr>
          <p:nvPr>
            <p:ph type="sldImg"/>
          </p:nvPr>
        </p:nvSpPr>
        <p:spPr>
          <a:xfrm>
            <a:off x="1143000" y="685800"/>
            <a:ext cx="4572000" cy="3429000"/>
          </a:xfrm>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8604895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A170F249-AE5D-4A06-839F-6460CF3E75AB}" type="slidenum">
              <a:rPr lang="el-GR" sz="1200" smtClean="0"/>
              <a:pPr eaLnBrk="1" hangingPunct="1"/>
              <a:t>40</a:t>
            </a:fld>
            <a:endParaRPr lang="el-GR" sz="1200" smtClean="0"/>
          </a:p>
        </p:txBody>
      </p:sp>
      <p:sp>
        <p:nvSpPr>
          <p:cNvPr id="155651" name="Rectangle 2"/>
          <p:cNvSpPr>
            <a:spLocks noGrp="1" noRot="1" noChangeAspect="1" noChangeArrowheads="1" noTextEdit="1"/>
          </p:cNvSpPr>
          <p:nvPr>
            <p:ph type="sldImg"/>
          </p:nvPr>
        </p:nvSpPr>
        <p:spPr>
          <a:xfrm>
            <a:off x="1143000" y="685800"/>
            <a:ext cx="4572000" cy="3429000"/>
          </a:xfrm>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4715672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4D7C8458-2329-490F-BCF4-4EA4BD2A78CD}" type="slidenum">
              <a:rPr lang="el-GR" sz="1200" smtClean="0"/>
              <a:pPr eaLnBrk="1" hangingPunct="1"/>
              <a:t>41</a:t>
            </a:fld>
            <a:endParaRPr lang="el-GR" sz="1200" smtClean="0"/>
          </a:p>
        </p:txBody>
      </p:sp>
      <p:sp>
        <p:nvSpPr>
          <p:cNvPr id="156675" name="Rectangle 2"/>
          <p:cNvSpPr>
            <a:spLocks noGrp="1" noRot="1" noChangeAspect="1" noChangeArrowheads="1" noTextEdit="1"/>
          </p:cNvSpPr>
          <p:nvPr>
            <p:ph type="sldImg"/>
          </p:nvPr>
        </p:nvSpPr>
        <p:spPr>
          <a:xfrm>
            <a:off x="1143000" y="685800"/>
            <a:ext cx="4572000" cy="3429000"/>
          </a:xfrm>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34080792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42DDFC6B-7848-4541-8CB7-65E8C21EA6C1}" type="slidenum">
              <a:rPr lang="el-GR" sz="1200" smtClean="0"/>
              <a:pPr eaLnBrk="1" hangingPunct="1"/>
              <a:t>42</a:t>
            </a:fld>
            <a:endParaRPr lang="el-GR" sz="1200" smtClean="0"/>
          </a:p>
        </p:txBody>
      </p:sp>
      <p:sp>
        <p:nvSpPr>
          <p:cNvPr id="157699" name="Rectangle 2"/>
          <p:cNvSpPr>
            <a:spLocks noGrp="1" noRot="1" noChangeAspect="1" noChangeArrowheads="1" noTextEdit="1"/>
          </p:cNvSpPr>
          <p:nvPr>
            <p:ph type="sldImg"/>
          </p:nvPr>
        </p:nvSpPr>
        <p:spPr>
          <a:xfrm>
            <a:off x="1143000" y="685800"/>
            <a:ext cx="4572000" cy="3429000"/>
          </a:xfrm>
          <a:ln/>
        </p:spPr>
      </p:sp>
      <p:sp>
        <p:nvSpPr>
          <p:cNvPr id="157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18746328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1FF8DCE1-3597-4B33-86FA-51796B13D2B2}" type="slidenum">
              <a:rPr lang="el-GR" sz="1200" smtClean="0"/>
              <a:pPr eaLnBrk="1" hangingPunct="1"/>
              <a:t>43</a:t>
            </a:fld>
            <a:endParaRPr lang="el-GR" sz="1200" smtClean="0"/>
          </a:p>
        </p:txBody>
      </p:sp>
      <p:sp>
        <p:nvSpPr>
          <p:cNvPr id="158723" name="Rectangle 2"/>
          <p:cNvSpPr>
            <a:spLocks noGrp="1" noRot="1" noChangeAspect="1" noChangeArrowheads="1" noTextEdit="1"/>
          </p:cNvSpPr>
          <p:nvPr>
            <p:ph type="sldImg"/>
          </p:nvPr>
        </p:nvSpPr>
        <p:spPr>
          <a:xfrm>
            <a:off x="1143000" y="685800"/>
            <a:ext cx="4572000" cy="3429000"/>
          </a:xfrm>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710887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A4FCD675-B1A2-4438-8B29-BBF4B160A3DD}" type="slidenum">
              <a:rPr lang="el-GR" sz="1200" smtClean="0"/>
              <a:pPr eaLnBrk="1" hangingPunct="1"/>
              <a:t>44</a:t>
            </a:fld>
            <a:endParaRPr lang="el-GR" sz="1200" smtClean="0"/>
          </a:p>
        </p:txBody>
      </p:sp>
      <p:sp>
        <p:nvSpPr>
          <p:cNvPr id="159747" name="Rectangle 2"/>
          <p:cNvSpPr>
            <a:spLocks noGrp="1" noRot="1" noChangeAspect="1" noChangeArrowheads="1" noTextEdit="1"/>
          </p:cNvSpPr>
          <p:nvPr>
            <p:ph type="sldImg"/>
          </p:nvPr>
        </p:nvSpPr>
        <p:spPr>
          <a:xfrm>
            <a:off x="1143000" y="685800"/>
            <a:ext cx="4572000" cy="3429000"/>
          </a:xfrm>
          <a:ln/>
        </p:spPr>
      </p:sp>
      <p:sp>
        <p:nvSpPr>
          <p:cNvPr id="159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3116590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76865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FDAAFE9F-10A1-41F9-968C-28A1A425790E}" type="slidenum">
              <a:rPr lang="el-GR" sz="1200" smtClean="0"/>
              <a:pPr eaLnBrk="1" hangingPunct="1"/>
              <a:t>45</a:t>
            </a:fld>
            <a:endParaRPr lang="el-GR" sz="1200" smtClean="0"/>
          </a:p>
        </p:txBody>
      </p:sp>
      <p:sp>
        <p:nvSpPr>
          <p:cNvPr id="160771" name="Rectangle 2"/>
          <p:cNvSpPr>
            <a:spLocks noGrp="1" noRot="1" noChangeAspect="1" noChangeArrowheads="1" noTextEdit="1"/>
          </p:cNvSpPr>
          <p:nvPr>
            <p:ph type="sldImg"/>
          </p:nvPr>
        </p:nvSpPr>
        <p:spPr>
          <a:xfrm>
            <a:off x="1143000" y="685800"/>
            <a:ext cx="4572000" cy="3429000"/>
          </a:xfrm>
          <a:ln/>
        </p:spPr>
      </p:sp>
      <p:sp>
        <p:nvSpPr>
          <p:cNvPr id="160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42057092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ABA9CCCA-DADC-42C5-BCED-845CF4000660}" type="slidenum">
              <a:rPr lang="el-GR" sz="1200" smtClean="0"/>
              <a:pPr eaLnBrk="1" hangingPunct="1"/>
              <a:t>47</a:t>
            </a:fld>
            <a:endParaRPr lang="el-GR" sz="1200" smtClean="0"/>
          </a:p>
        </p:txBody>
      </p:sp>
      <p:sp>
        <p:nvSpPr>
          <p:cNvPr id="161795" name="Rectangle 2"/>
          <p:cNvSpPr>
            <a:spLocks noGrp="1" noRot="1" noChangeAspect="1" noChangeArrowheads="1" noTextEdit="1"/>
          </p:cNvSpPr>
          <p:nvPr>
            <p:ph type="sldImg"/>
          </p:nvPr>
        </p:nvSpPr>
        <p:spPr>
          <a:xfrm>
            <a:off x="1143000" y="685800"/>
            <a:ext cx="4572000" cy="3429000"/>
          </a:xfrm>
          <a:ln/>
        </p:spPr>
      </p:sp>
      <p:sp>
        <p:nvSpPr>
          <p:cNvPr id="161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25218286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C494EC5F-16E8-43A8-BB40-758B2442F4E8}" type="slidenum">
              <a:rPr lang="el-GR" sz="1200" smtClean="0"/>
              <a:pPr eaLnBrk="1" hangingPunct="1"/>
              <a:t>48</a:t>
            </a:fld>
            <a:endParaRPr lang="el-GR" sz="1200" smtClean="0"/>
          </a:p>
        </p:txBody>
      </p:sp>
      <p:sp>
        <p:nvSpPr>
          <p:cNvPr id="162819" name="Rectangle 2"/>
          <p:cNvSpPr>
            <a:spLocks noGrp="1" noRot="1" noChangeAspect="1" noChangeArrowheads="1" noTextEdit="1"/>
          </p:cNvSpPr>
          <p:nvPr>
            <p:ph type="sldImg"/>
          </p:nvPr>
        </p:nvSpPr>
        <p:spPr>
          <a:xfrm>
            <a:off x="1143000" y="685800"/>
            <a:ext cx="4572000" cy="3429000"/>
          </a:xfrm>
          <a:ln/>
        </p:spPr>
      </p:sp>
      <p:sp>
        <p:nvSpPr>
          <p:cNvPr id="162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35016974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425F33AD-310C-4CCC-AFF4-FD4BD2F2D6E8}" type="slidenum">
              <a:rPr lang="el-GR" sz="1200" smtClean="0"/>
              <a:pPr eaLnBrk="1" hangingPunct="1"/>
              <a:t>49</a:t>
            </a:fld>
            <a:endParaRPr lang="el-GR" sz="1200" smtClean="0"/>
          </a:p>
        </p:txBody>
      </p:sp>
      <p:sp>
        <p:nvSpPr>
          <p:cNvPr id="163843" name="Rectangle 2"/>
          <p:cNvSpPr>
            <a:spLocks noGrp="1" noRot="1" noChangeAspect="1" noChangeArrowheads="1" noTextEdit="1"/>
          </p:cNvSpPr>
          <p:nvPr>
            <p:ph type="sldImg"/>
          </p:nvPr>
        </p:nvSpPr>
        <p:spPr>
          <a:xfrm>
            <a:off x="1143000" y="685800"/>
            <a:ext cx="4572000" cy="3429000"/>
          </a:xfrm>
          <a:ln/>
        </p:spPr>
      </p:sp>
      <p:sp>
        <p:nvSpPr>
          <p:cNvPr id="163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17808407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D90A7C88-E846-4386-A822-DF85932A5626}" type="slidenum">
              <a:rPr lang="el-GR" sz="1200" smtClean="0"/>
              <a:pPr eaLnBrk="1" hangingPunct="1"/>
              <a:t>50</a:t>
            </a:fld>
            <a:endParaRPr lang="el-GR" sz="1200" smtClean="0"/>
          </a:p>
        </p:txBody>
      </p:sp>
      <p:sp>
        <p:nvSpPr>
          <p:cNvPr id="164867" name="Rectangle 2"/>
          <p:cNvSpPr>
            <a:spLocks noGrp="1" noRot="1" noChangeAspect="1" noChangeArrowheads="1" noTextEdit="1"/>
          </p:cNvSpPr>
          <p:nvPr>
            <p:ph type="sldImg"/>
          </p:nvPr>
        </p:nvSpPr>
        <p:spPr>
          <a:xfrm>
            <a:off x="1143000" y="685800"/>
            <a:ext cx="4572000" cy="3429000"/>
          </a:xfrm>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33424718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6720509B-E62A-4B90-9FD3-E4A62BA74878}" type="slidenum">
              <a:rPr lang="el-GR" sz="1200" smtClean="0"/>
              <a:pPr eaLnBrk="1" hangingPunct="1"/>
              <a:t>51</a:t>
            </a:fld>
            <a:endParaRPr lang="el-GR" sz="1200" smtClean="0"/>
          </a:p>
        </p:txBody>
      </p:sp>
      <p:sp>
        <p:nvSpPr>
          <p:cNvPr id="165891" name="Rectangle 2"/>
          <p:cNvSpPr>
            <a:spLocks noGrp="1" noRot="1" noChangeAspect="1" noChangeArrowheads="1" noTextEdit="1"/>
          </p:cNvSpPr>
          <p:nvPr>
            <p:ph type="sldImg"/>
          </p:nvPr>
        </p:nvSpPr>
        <p:spPr>
          <a:xfrm>
            <a:off x="1143000" y="685800"/>
            <a:ext cx="4572000" cy="3429000"/>
          </a:xfrm>
          <a:ln/>
        </p:spPr>
      </p:sp>
      <p:sp>
        <p:nvSpPr>
          <p:cNvPr id="165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5808592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5BD37D1A-6471-4782-BA30-D81A40524D1E}" type="slidenum">
              <a:rPr lang="el-GR" sz="1200" smtClean="0"/>
              <a:pPr eaLnBrk="1" hangingPunct="1"/>
              <a:t>52</a:t>
            </a:fld>
            <a:endParaRPr lang="el-GR" sz="1200" smtClean="0"/>
          </a:p>
        </p:txBody>
      </p:sp>
      <p:sp>
        <p:nvSpPr>
          <p:cNvPr id="166915" name="Rectangle 2"/>
          <p:cNvSpPr>
            <a:spLocks noGrp="1" noRot="1" noChangeAspect="1" noChangeArrowheads="1" noTextEdit="1"/>
          </p:cNvSpPr>
          <p:nvPr>
            <p:ph type="sldImg"/>
          </p:nvPr>
        </p:nvSpPr>
        <p:spPr>
          <a:xfrm>
            <a:off x="1143000" y="685800"/>
            <a:ext cx="4572000" cy="3429000"/>
          </a:xfrm>
          <a:ln/>
        </p:spPr>
      </p:sp>
      <p:sp>
        <p:nvSpPr>
          <p:cNvPr id="166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2751722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E4932D95-CD17-4379-92CA-ABE4BEBBFD73}" type="slidenum">
              <a:rPr lang="el-GR" sz="1200" smtClean="0"/>
              <a:pPr eaLnBrk="1" hangingPunct="1"/>
              <a:t>53</a:t>
            </a:fld>
            <a:endParaRPr lang="el-GR" sz="1200" smtClean="0"/>
          </a:p>
        </p:txBody>
      </p:sp>
      <p:sp>
        <p:nvSpPr>
          <p:cNvPr id="167939" name="Rectangle 2"/>
          <p:cNvSpPr>
            <a:spLocks noGrp="1" noRot="1" noChangeAspect="1" noChangeArrowheads="1" noTextEdit="1"/>
          </p:cNvSpPr>
          <p:nvPr>
            <p:ph type="sldImg"/>
          </p:nvPr>
        </p:nvSpPr>
        <p:spPr>
          <a:xfrm>
            <a:off x="1143000" y="685800"/>
            <a:ext cx="4572000" cy="3429000"/>
          </a:xfrm>
          <a:ln/>
        </p:spPr>
      </p:sp>
      <p:sp>
        <p:nvSpPr>
          <p:cNvPr id="167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14556814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A405932D-785E-4672-AB43-E81788CE7DA0}" type="slidenum">
              <a:rPr lang="el-GR" sz="1200" smtClean="0"/>
              <a:pPr eaLnBrk="1" hangingPunct="1"/>
              <a:t>54</a:t>
            </a:fld>
            <a:endParaRPr lang="el-GR" sz="1200" smtClean="0"/>
          </a:p>
        </p:txBody>
      </p:sp>
      <p:sp>
        <p:nvSpPr>
          <p:cNvPr id="168963" name="Rectangle 2"/>
          <p:cNvSpPr>
            <a:spLocks noGrp="1" noRot="1" noChangeAspect="1" noChangeArrowheads="1" noTextEdit="1"/>
          </p:cNvSpPr>
          <p:nvPr>
            <p:ph type="sldImg"/>
          </p:nvPr>
        </p:nvSpPr>
        <p:spPr>
          <a:xfrm>
            <a:off x="1143000" y="685800"/>
            <a:ext cx="4572000" cy="3429000"/>
          </a:xfrm>
          <a:ln/>
        </p:spPr>
      </p:sp>
      <p:sp>
        <p:nvSpPr>
          <p:cNvPr id="168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31841548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27A49B18-F4B1-4ABB-A1D8-4EFA3CA291B9}" type="slidenum">
              <a:rPr lang="el-GR" sz="1200" smtClean="0"/>
              <a:pPr eaLnBrk="1" hangingPunct="1"/>
              <a:t>55</a:t>
            </a:fld>
            <a:endParaRPr lang="el-GR" sz="1200" smtClean="0"/>
          </a:p>
        </p:txBody>
      </p:sp>
      <p:sp>
        <p:nvSpPr>
          <p:cNvPr id="169987" name="Rectangle 2"/>
          <p:cNvSpPr>
            <a:spLocks noGrp="1" noRot="1" noChangeAspect="1" noChangeArrowheads="1" noTextEdit="1"/>
          </p:cNvSpPr>
          <p:nvPr>
            <p:ph type="sldImg"/>
          </p:nvPr>
        </p:nvSpPr>
        <p:spPr>
          <a:xfrm>
            <a:off x="1143000" y="685800"/>
            <a:ext cx="4572000" cy="3429000"/>
          </a:xfrm>
          <a:ln/>
        </p:spPr>
      </p:sp>
      <p:sp>
        <p:nvSpPr>
          <p:cNvPr id="169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3435477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F2784BF-9CA2-4D30-BBCD-4161CB5A069F}" type="slidenum">
              <a:rPr lang="el-GR" sz="1200" smtClean="0">
                <a:solidFill>
                  <a:prstClr val="black"/>
                </a:solidFill>
              </a:rPr>
              <a:pPr eaLnBrk="1" hangingPunct="1"/>
              <a:t>6</a:t>
            </a:fld>
            <a:endParaRPr lang="el-GR" sz="1200" smtClean="0">
              <a:solidFill>
                <a:prstClr val="black"/>
              </a:solidFill>
            </a:endParaRPr>
          </a:p>
        </p:txBody>
      </p:sp>
      <p:sp>
        <p:nvSpPr>
          <p:cNvPr id="208899" name="Rectangle 2"/>
          <p:cNvSpPr>
            <a:spLocks noGrp="1" noRot="1" noChangeAspect="1" noChangeArrowheads="1" noTextEdit="1"/>
          </p:cNvSpPr>
          <p:nvPr>
            <p:ph type="sldImg"/>
          </p:nvPr>
        </p:nvSpPr>
        <p:spPr>
          <a:xfrm>
            <a:off x="1143000" y="685800"/>
            <a:ext cx="4572000" cy="3429000"/>
          </a:xfrm>
          <a:ln/>
        </p:spPr>
      </p:sp>
      <p:sp>
        <p:nvSpPr>
          <p:cNvPr id="208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13867798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05014099-E948-49F5-87A3-729AA67F2024}" type="slidenum">
              <a:rPr lang="el-GR" sz="1200" smtClean="0"/>
              <a:pPr eaLnBrk="1" hangingPunct="1"/>
              <a:t>58</a:t>
            </a:fld>
            <a:endParaRPr lang="el-GR" sz="1200" smtClean="0"/>
          </a:p>
        </p:txBody>
      </p:sp>
      <p:sp>
        <p:nvSpPr>
          <p:cNvPr id="171011" name="Rectangle 2"/>
          <p:cNvSpPr>
            <a:spLocks noGrp="1" noRot="1" noChangeAspect="1" noChangeArrowheads="1" noTextEdit="1"/>
          </p:cNvSpPr>
          <p:nvPr>
            <p:ph type="sldImg"/>
          </p:nvPr>
        </p:nvSpPr>
        <p:spPr>
          <a:xfrm>
            <a:off x="1143000" y="685800"/>
            <a:ext cx="4572000" cy="3429000"/>
          </a:xfrm>
          <a:ln/>
        </p:spPr>
      </p:sp>
      <p:sp>
        <p:nvSpPr>
          <p:cNvPr id="171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41406968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9DCF9537-2B18-47FC-B8E9-B52DAF410A22}" type="slidenum">
              <a:rPr lang="el-GR" sz="1200" smtClean="0"/>
              <a:pPr eaLnBrk="1" hangingPunct="1"/>
              <a:t>59</a:t>
            </a:fld>
            <a:endParaRPr lang="el-GR" sz="1200" smtClean="0"/>
          </a:p>
        </p:txBody>
      </p:sp>
      <p:sp>
        <p:nvSpPr>
          <p:cNvPr id="172035" name="Rectangle 2"/>
          <p:cNvSpPr>
            <a:spLocks noGrp="1" noRot="1" noChangeAspect="1" noChangeArrowheads="1" noTextEdit="1"/>
          </p:cNvSpPr>
          <p:nvPr>
            <p:ph type="sldImg"/>
          </p:nvPr>
        </p:nvSpPr>
        <p:spPr>
          <a:xfrm>
            <a:off x="1143000" y="685800"/>
            <a:ext cx="4572000" cy="3429000"/>
          </a:xfrm>
          <a:ln/>
        </p:spPr>
      </p:sp>
      <p:sp>
        <p:nvSpPr>
          <p:cNvPr id="172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16903094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CCD8F31A-302A-4A87-A0C1-F36AB913A386}" type="slidenum">
              <a:rPr lang="el-GR" sz="1200" smtClean="0"/>
              <a:pPr eaLnBrk="1" hangingPunct="1"/>
              <a:t>60</a:t>
            </a:fld>
            <a:endParaRPr lang="el-GR" sz="1200" smtClean="0"/>
          </a:p>
        </p:txBody>
      </p:sp>
      <p:sp>
        <p:nvSpPr>
          <p:cNvPr id="173059" name="Rectangle 2"/>
          <p:cNvSpPr>
            <a:spLocks noGrp="1" noRot="1" noChangeAspect="1" noChangeArrowheads="1" noTextEdit="1"/>
          </p:cNvSpPr>
          <p:nvPr>
            <p:ph type="sldImg"/>
          </p:nvPr>
        </p:nvSpPr>
        <p:spPr>
          <a:xfrm>
            <a:off x="1143000" y="685800"/>
            <a:ext cx="4572000" cy="3429000"/>
          </a:xfrm>
          <a:ln/>
        </p:spPr>
      </p:sp>
      <p:sp>
        <p:nvSpPr>
          <p:cNvPr id="173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22467872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8B4D6DC3-3883-4A18-97B3-464A76A9869A}" type="slidenum">
              <a:rPr lang="el-GR" sz="1200" smtClean="0"/>
              <a:pPr eaLnBrk="1" hangingPunct="1"/>
              <a:t>61</a:t>
            </a:fld>
            <a:endParaRPr lang="el-GR" sz="1200" smtClean="0"/>
          </a:p>
        </p:txBody>
      </p:sp>
      <p:sp>
        <p:nvSpPr>
          <p:cNvPr id="174083" name="Rectangle 2"/>
          <p:cNvSpPr>
            <a:spLocks noGrp="1" noRot="1" noChangeAspect="1" noChangeArrowheads="1" noTextEdit="1"/>
          </p:cNvSpPr>
          <p:nvPr>
            <p:ph type="sldImg"/>
          </p:nvPr>
        </p:nvSpPr>
        <p:spPr>
          <a:xfrm>
            <a:off x="1143000" y="685800"/>
            <a:ext cx="4572000" cy="3429000"/>
          </a:xfrm>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35492115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67A2B41E-5EF0-413D-A2B3-5A7ED133081D}" type="slidenum">
              <a:rPr lang="el-GR" sz="1200" smtClean="0"/>
              <a:pPr eaLnBrk="1" hangingPunct="1"/>
              <a:t>62</a:t>
            </a:fld>
            <a:endParaRPr lang="el-GR" sz="1200" smtClean="0"/>
          </a:p>
        </p:txBody>
      </p:sp>
      <p:sp>
        <p:nvSpPr>
          <p:cNvPr id="175107" name="Rectangle 2"/>
          <p:cNvSpPr>
            <a:spLocks noGrp="1" noRot="1" noChangeAspect="1" noChangeArrowheads="1" noTextEdit="1"/>
          </p:cNvSpPr>
          <p:nvPr>
            <p:ph type="sldImg"/>
          </p:nvPr>
        </p:nvSpPr>
        <p:spPr>
          <a:xfrm>
            <a:off x="1143000" y="685800"/>
            <a:ext cx="4572000" cy="3429000"/>
          </a:xfrm>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29897137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6CBFC9EA-7270-4E6F-BA32-FC6E91348C00}" type="slidenum">
              <a:rPr lang="el-GR" sz="1200" smtClean="0"/>
              <a:pPr eaLnBrk="1" hangingPunct="1"/>
              <a:t>63</a:t>
            </a:fld>
            <a:endParaRPr lang="el-GR" sz="1200" smtClean="0"/>
          </a:p>
        </p:txBody>
      </p:sp>
      <p:sp>
        <p:nvSpPr>
          <p:cNvPr id="176131" name="Rectangle 2"/>
          <p:cNvSpPr>
            <a:spLocks noGrp="1" noRot="1" noChangeAspect="1" noChangeArrowheads="1" noTextEdit="1"/>
          </p:cNvSpPr>
          <p:nvPr>
            <p:ph type="sldImg"/>
          </p:nvPr>
        </p:nvSpPr>
        <p:spPr>
          <a:xfrm>
            <a:off x="1143000" y="685800"/>
            <a:ext cx="4572000" cy="3429000"/>
          </a:xfrm>
          <a:ln/>
        </p:spPr>
      </p:sp>
      <p:sp>
        <p:nvSpPr>
          <p:cNvPr id="176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34007645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CA405544-8D76-41B0-9E14-84DED79851FE}" type="slidenum">
              <a:rPr lang="el-GR" sz="1200" smtClean="0"/>
              <a:pPr eaLnBrk="1" hangingPunct="1"/>
              <a:t>64</a:t>
            </a:fld>
            <a:endParaRPr lang="el-GR" sz="1200" smtClean="0"/>
          </a:p>
        </p:txBody>
      </p:sp>
      <p:sp>
        <p:nvSpPr>
          <p:cNvPr id="177155" name="Rectangle 2"/>
          <p:cNvSpPr>
            <a:spLocks noGrp="1" noRot="1" noChangeAspect="1" noChangeArrowheads="1" noTextEdit="1"/>
          </p:cNvSpPr>
          <p:nvPr>
            <p:ph type="sldImg"/>
          </p:nvPr>
        </p:nvSpPr>
        <p:spPr>
          <a:xfrm>
            <a:off x="1143000" y="685800"/>
            <a:ext cx="4572000" cy="3429000"/>
          </a:xfrm>
          <a:ln/>
        </p:spPr>
      </p:sp>
      <p:sp>
        <p:nvSpPr>
          <p:cNvPr id="177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37258166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5D249BBC-9506-4B56-8015-DFC59FAA66C0}" type="slidenum">
              <a:rPr lang="el-GR" sz="1200" smtClean="0"/>
              <a:pPr eaLnBrk="1" hangingPunct="1"/>
              <a:t>70</a:t>
            </a:fld>
            <a:endParaRPr lang="el-GR" sz="1200" smtClean="0"/>
          </a:p>
        </p:txBody>
      </p:sp>
      <p:sp>
        <p:nvSpPr>
          <p:cNvPr id="185347" name="Rectangle 2"/>
          <p:cNvSpPr>
            <a:spLocks noGrp="1" noRot="1" noChangeAspect="1" noChangeArrowheads="1" noTextEdit="1"/>
          </p:cNvSpPr>
          <p:nvPr>
            <p:ph type="sldImg"/>
          </p:nvPr>
        </p:nvSpPr>
        <p:spPr>
          <a:xfrm>
            <a:off x="1143000" y="685800"/>
            <a:ext cx="4572000" cy="3429000"/>
          </a:xfrm>
          <a:ln/>
        </p:spPr>
      </p:sp>
      <p:sp>
        <p:nvSpPr>
          <p:cNvPr id="185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20167165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A4164DC2-D441-4D12-B1C1-98B326356A6F}" type="slidenum">
              <a:rPr lang="el-GR" sz="1200" smtClean="0"/>
              <a:pPr eaLnBrk="1" hangingPunct="1"/>
              <a:t>73</a:t>
            </a:fld>
            <a:endParaRPr lang="el-GR" sz="1200" smtClean="0"/>
          </a:p>
        </p:txBody>
      </p:sp>
      <p:sp>
        <p:nvSpPr>
          <p:cNvPr id="178179" name="Rectangle 2"/>
          <p:cNvSpPr>
            <a:spLocks noGrp="1" noRot="1" noChangeAspect="1" noChangeArrowheads="1" noTextEdit="1"/>
          </p:cNvSpPr>
          <p:nvPr>
            <p:ph type="sldImg"/>
          </p:nvPr>
        </p:nvSpPr>
        <p:spPr>
          <a:xfrm>
            <a:off x="1143000" y="685800"/>
            <a:ext cx="4572000" cy="3429000"/>
          </a:xfrm>
          <a:ln/>
        </p:spPr>
      </p:sp>
      <p:sp>
        <p:nvSpPr>
          <p:cNvPr id="178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28652140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21E8A00-C833-4819-A228-865FFDA8708C}" type="slidenum">
              <a:rPr lang="el-GR" sz="1200" smtClean="0"/>
              <a:pPr eaLnBrk="1" hangingPunct="1"/>
              <a:t>78</a:t>
            </a:fld>
            <a:endParaRPr lang="el-GR" sz="1200" smtClean="0"/>
          </a:p>
        </p:txBody>
      </p:sp>
      <p:sp>
        <p:nvSpPr>
          <p:cNvPr id="179203" name="Rectangle 2"/>
          <p:cNvSpPr>
            <a:spLocks noGrp="1" noRot="1" noChangeAspect="1" noChangeArrowheads="1" noTextEdit="1"/>
          </p:cNvSpPr>
          <p:nvPr>
            <p:ph type="sldImg"/>
          </p:nvPr>
        </p:nvSpPr>
        <p:spPr>
          <a:xfrm>
            <a:off x="1143000" y="685800"/>
            <a:ext cx="4572000" cy="3429000"/>
          </a:xfrm>
          <a:ln/>
        </p:spPr>
      </p:sp>
      <p:sp>
        <p:nvSpPr>
          <p:cNvPr id="179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2326556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44F4F11B-D910-4D93-BA10-68E5959F2287}" type="slidenum">
              <a:rPr lang="el-GR" sz="1200" smtClean="0">
                <a:solidFill>
                  <a:prstClr val="black"/>
                </a:solidFill>
              </a:rPr>
              <a:pPr eaLnBrk="1" hangingPunct="1"/>
              <a:t>7</a:t>
            </a:fld>
            <a:endParaRPr lang="el-GR" sz="1200" smtClean="0">
              <a:solidFill>
                <a:prstClr val="black"/>
              </a:solidFill>
            </a:endParaRPr>
          </a:p>
        </p:txBody>
      </p:sp>
      <p:sp>
        <p:nvSpPr>
          <p:cNvPr id="209923" name="Rectangle 2"/>
          <p:cNvSpPr>
            <a:spLocks noGrp="1" noRot="1" noChangeAspect="1" noChangeArrowheads="1" noTextEdit="1"/>
          </p:cNvSpPr>
          <p:nvPr>
            <p:ph type="sldImg"/>
          </p:nvPr>
        </p:nvSpPr>
        <p:spPr>
          <a:xfrm>
            <a:off x="1143000" y="685800"/>
            <a:ext cx="4572000" cy="3429000"/>
          </a:xfrm>
          <a:ln/>
        </p:spPr>
      </p:sp>
      <p:sp>
        <p:nvSpPr>
          <p:cNvPr id="209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10527310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21E8A00-C833-4819-A228-865FFDA8708C}" type="slidenum">
              <a:rPr lang="el-GR" sz="1200" smtClean="0"/>
              <a:pPr eaLnBrk="1" hangingPunct="1"/>
              <a:t>79</a:t>
            </a:fld>
            <a:endParaRPr lang="el-GR" sz="1200" smtClean="0"/>
          </a:p>
        </p:txBody>
      </p:sp>
      <p:sp>
        <p:nvSpPr>
          <p:cNvPr id="179203" name="Rectangle 2"/>
          <p:cNvSpPr>
            <a:spLocks noGrp="1" noRot="1" noChangeAspect="1" noChangeArrowheads="1" noTextEdit="1"/>
          </p:cNvSpPr>
          <p:nvPr>
            <p:ph type="sldImg"/>
          </p:nvPr>
        </p:nvSpPr>
        <p:spPr>
          <a:xfrm>
            <a:off x="1143000" y="685800"/>
            <a:ext cx="4572000" cy="3429000"/>
          </a:xfrm>
          <a:ln/>
        </p:spPr>
      </p:sp>
      <p:sp>
        <p:nvSpPr>
          <p:cNvPr id="179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8117449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285D4307-E03A-401C-966E-9CB8E60DECBF}" type="slidenum">
              <a:rPr lang="el-GR" sz="1200" smtClean="0"/>
              <a:pPr eaLnBrk="1" hangingPunct="1"/>
              <a:t>80</a:t>
            </a:fld>
            <a:endParaRPr lang="el-GR" sz="1200" smtClean="0"/>
          </a:p>
        </p:txBody>
      </p:sp>
      <p:sp>
        <p:nvSpPr>
          <p:cNvPr id="180227" name="Rectangle 2"/>
          <p:cNvSpPr>
            <a:spLocks noGrp="1" noRot="1" noChangeAspect="1" noChangeArrowheads="1" noTextEdit="1"/>
          </p:cNvSpPr>
          <p:nvPr>
            <p:ph type="sldImg"/>
          </p:nvPr>
        </p:nvSpPr>
        <p:spPr>
          <a:xfrm>
            <a:off x="1143000" y="685800"/>
            <a:ext cx="4572000" cy="3429000"/>
          </a:xfrm>
          <a:ln/>
        </p:spPr>
      </p:sp>
      <p:sp>
        <p:nvSpPr>
          <p:cNvPr id="180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38948726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A18F7B37-9311-4A26-9280-B82C95A04F30}" type="slidenum">
              <a:rPr lang="el-GR" sz="1200" smtClean="0"/>
              <a:pPr eaLnBrk="1" hangingPunct="1"/>
              <a:t>81</a:t>
            </a:fld>
            <a:endParaRPr lang="el-GR" sz="1200" smtClean="0"/>
          </a:p>
        </p:txBody>
      </p:sp>
      <p:sp>
        <p:nvSpPr>
          <p:cNvPr id="181251" name="Rectangle 2"/>
          <p:cNvSpPr>
            <a:spLocks noGrp="1" noRot="1" noChangeAspect="1" noChangeArrowheads="1" noTextEdit="1"/>
          </p:cNvSpPr>
          <p:nvPr>
            <p:ph type="sldImg"/>
          </p:nvPr>
        </p:nvSpPr>
        <p:spPr>
          <a:xfrm>
            <a:off x="1143000" y="685800"/>
            <a:ext cx="4572000" cy="3429000"/>
          </a:xfrm>
          <a:ln/>
        </p:spPr>
      </p:sp>
      <p:sp>
        <p:nvSpPr>
          <p:cNvPr id="181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31468795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D0023D6F-BCD7-4C0B-B7BA-A574A7006007}" type="slidenum">
              <a:rPr lang="el-GR" sz="1200" smtClean="0"/>
              <a:pPr eaLnBrk="1" hangingPunct="1"/>
              <a:t>82</a:t>
            </a:fld>
            <a:endParaRPr lang="el-GR" sz="1200" smtClean="0"/>
          </a:p>
        </p:txBody>
      </p:sp>
      <p:sp>
        <p:nvSpPr>
          <p:cNvPr id="182275" name="Rectangle 2"/>
          <p:cNvSpPr>
            <a:spLocks noGrp="1" noRot="1" noChangeAspect="1" noChangeArrowheads="1" noTextEdit="1"/>
          </p:cNvSpPr>
          <p:nvPr>
            <p:ph type="sldImg"/>
          </p:nvPr>
        </p:nvSpPr>
        <p:spPr>
          <a:xfrm>
            <a:off x="1143000" y="685800"/>
            <a:ext cx="4572000" cy="3429000"/>
          </a:xfrm>
          <a:ln/>
        </p:spPr>
      </p:sp>
      <p:sp>
        <p:nvSpPr>
          <p:cNvPr id="182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19534127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B172DCEC-6506-41E5-BB5C-DFCDBEE49CD3}" type="slidenum">
              <a:rPr lang="el-GR" sz="1200" smtClean="0"/>
              <a:pPr eaLnBrk="1" hangingPunct="1"/>
              <a:t>83</a:t>
            </a:fld>
            <a:endParaRPr lang="el-GR" sz="1200" smtClean="0"/>
          </a:p>
        </p:txBody>
      </p:sp>
      <p:sp>
        <p:nvSpPr>
          <p:cNvPr id="183299" name="Rectangle 2"/>
          <p:cNvSpPr>
            <a:spLocks noGrp="1" noRot="1" noChangeAspect="1" noChangeArrowheads="1" noTextEdit="1"/>
          </p:cNvSpPr>
          <p:nvPr>
            <p:ph type="sldImg"/>
          </p:nvPr>
        </p:nvSpPr>
        <p:spPr>
          <a:xfrm>
            <a:off x="1143000" y="685800"/>
            <a:ext cx="4572000" cy="3429000"/>
          </a:xfrm>
          <a:ln/>
        </p:spPr>
      </p:sp>
      <p:sp>
        <p:nvSpPr>
          <p:cNvPr id="183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42628768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92D14B31-D47C-4EEB-9F78-F81D871E6BCE}" type="slidenum">
              <a:rPr lang="el-GR" sz="1200" smtClean="0"/>
              <a:pPr eaLnBrk="1" hangingPunct="1"/>
              <a:t>84</a:t>
            </a:fld>
            <a:endParaRPr lang="el-GR" sz="1200" smtClean="0"/>
          </a:p>
        </p:txBody>
      </p:sp>
      <p:sp>
        <p:nvSpPr>
          <p:cNvPr id="184323" name="Rectangle 2"/>
          <p:cNvSpPr>
            <a:spLocks noGrp="1" noRot="1" noChangeAspect="1" noChangeArrowheads="1" noTextEdit="1"/>
          </p:cNvSpPr>
          <p:nvPr>
            <p:ph type="sldImg"/>
          </p:nvPr>
        </p:nvSpPr>
        <p:spPr>
          <a:xfrm>
            <a:off x="1143000" y="685800"/>
            <a:ext cx="4572000" cy="3429000"/>
          </a:xfrm>
          <a:ln/>
        </p:spPr>
      </p:sp>
      <p:sp>
        <p:nvSpPr>
          <p:cNvPr id="184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34474370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5D249BBC-9506-4B56-8015-DFC59FAA66C0}" type="slidenum">
              <a:rPr lang="el-GR" sz="1200" smtClean="0"/>
              <a:pPr eaLnBrk="1" hangingPunct="1"/>
              <a:t>87</a:t>
            </a:fld>
            <a:endParaRPr lang="el-GR" sz="1200" smtClean="0"/>
          </a:p>
        </p:txBody>
      </p:sp>
      <p:sp>
        <p:nvSpPr>
          <p:cNvPr id="185347" name="Rectangle 2"/>
          <p:cNvSpPr>
            <a:spLocks noGrp="1" noRot="1" noChangeAspect="1" noChangeArrowheads="1" noTextEdit="1"/>
          </p:cNvSpPr>
          <p:nvPr>
            <p:ph type="sldImg"/>
          </p:nvPr>
        </p:nvSpPr>
        <p:spPr>
          <a:xfrm>
            <a:off x="1143000" y="685800"/>
            <a:ext cx="4572000" cy="3429000"/>
          </a:xfrm>
          <a:ln/>
        </p:spPr>
      </p:sp>
      <p:sp>
        <p:nvSpPr>
          <p:cNvPr id="185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11807948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D9A7475B-ECC8-495D-81B0-BAB3D454B979}" type="slidenum">
              <a:rPr lang="el-GR" sz="1200" smtClean="0"/>
              <a:pPr eaLnBrk="1" hangingPunct="1"/>
              <a:t>88</a:t>
            </a:fld>
            <a:endParaRPr lang="el-GR" sz="1200" smtClean="0"/>
          </a:p>
        </p:txBody>
      </p:sp>
      <p:sp>
        <p:nvSpPr>
          <p:cNvPr id="186371" name="Rectangle 2"/>
          <p:cNvSpPr>
            <a:spLocks noGrp="1" noRot="1" noChangeAspect="1" noChangeArrowheads="1" noTextEdit="1"/>
          </p:cNvSpPr>
          <p:nvPr>
            <p:ph type="sldImg"/>
          </p:nvPr>
        </p:nvSpPr>
        <p:spPr>
          <a:xfrm>
            <a:off x="1143000" y="685800"/>
            <a:ext cx="4572000" cy="3429000"/>
          </a:xfrm>
          <a:ln/>
        </p:spPr>
      </p:sp>
      <p:sp>
        <p:nvSpPr>
          <p:cNvPr id="186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6531719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CC069383-545C-4E88-826D-32E25E54E871}" type="slidenum">
              <a:rPr lang="el-GR" sz="1200" smtClean="0"/>
              <a:pPr eaLnBrk="1" hangingPunct="1"/>
              <a:t>89</a:t>
            </a:fld>
            <a:endParaRPr lang="el-GR" sz="1200" smtClean="0"/>
          </a:p>
        </p:txBody>
      </p:sp>
      <p:sp>
        <p:nvSpPr>
          <p:cNvPr id="187395" name="Rectangle 2"/>
          <p:cNvSpPr>
            <a:spLocks noGrp="1" noRot="1" noChangeAspect="1" noChangeArrowheads="1" noTextEdit="1"/>
          </p:cNvSpPr>
          <p:nvPr>
            <p:ph type="sldImg"/>
          </p:nvPr>
        </p:nvSpPr>
        <p:spPr>
          <a:xfrm>
            <a:off x="1143000" y="685800"/>
            <a:ext cx="4572000" cy="3429000"/>
          </a:xfrm>
          <a:ln/>
        </p:spPr>
      </p:sp>
      <p:sp>
        <p:nvSpPr>
          <p:cNvPr id="187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10933066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9D4E56C4-95C5-4B0E-9F3D-B384940BC17B}" type="slidenum">
              <a:rPr lang="el-GR" sz="1200" smtClean="0"/>
              <a:pPr eaLnBrk="1" hangingPunct="1"/>
              <a:t>90</a:t>
            </a:fld>
            <a:endParaRPr lang="el-GR" sz="1200" smtClean="0"/>
          </a:p>
        </p:txBody>
      </p:sp>
      <p:sp>
        <p:nvSpPr>
          <p:cNvPr id="188419" name="Rectangle 2"/>
          <p:cNvSpPr>
            <a:spLocks noGrp="1" noRot="1" noChangeAspect="1" noChangeArrowheads="1" noTextEdit="1"/>
          </p:cNvSpPr>
          <p:nvPr>
            <p:ph type="sldImg"/>
          </p:nvPr>
        </p:nvSpPr>
        <p:spPr>
          <a:xfrm>
            <a:off x="1143000" y="685800"/>
            <a:ext cx="4572000" cy="3429000"/>
          </a:xfrm>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1927979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D269EAE-1AAB-4ECF-90D6-A5A2C3711E78}" type="slidenum">
              <a:rPr lang="el-GR" sz="1200" smtClean="0">
                <a:solidFill>
                  <a:prstClr val="black"/>
                </a:solidFill>
              </a:rPr>
              <a:pPr eaLnBrk="1" hangingPunct="1"/>
              <a:t>8</a:t>
            </a:fld>
            <a:endParaRPr lang="el-GR" sz="1200" smtClean="0">
              <a:solidFill>
                <a:prstClr val="black"/>
              </a:solidFill>
            </a:endParaRPr>
          </a:p>
        </p:txBody>
      </p:sp>
      <p:sp>
        <p:nvSpPr>
          <p:cNvPr id="210947" name="Rectangle 2"/>
          <p:cNvSpPr>
            <a:spLocks noGrp="1" noRot="1" noChangeAspect="1" noChangeArrowheads="1" noTextEdit="1"/>
          </p:cNvSpPr>
          <p:nvPr>
            <p:ph type="sldImg"/>
          </p:nvPr>
        </p:nvSpPr>
        <p:spPr>
          <a:xfrm>
            <a:off x="1143000" y="685800"/>
            <a:ext cx="4572000" cy="3429000"/>
          </a:xfrm>
          <a:ln/>
        </p:spPr>
      </p:sp>
      <p:sp>
        <p:nvSpPr>
          <p:cNvPr id="210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21899082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1E03D8F8-CCA7-4F80-9AD5-FEED06A562D3}" type="slidenum">
              <a:rPr lang="el-GR" sz="1200" smtClean="0"/>
              <a:pPr eaLnBrk="1" hangingPunct="1"/>
              <a:t>91</a:t>
            </a:fld>
            <a:endParaRPr lang="el-GR" sz="1200" smtClean="0"/>
          </a:p>
        </p:txBody>
      </p:sp>
      <p:sp>
        <p:nvSpPr>
          <p:cNvPr id="189443" name="Rectangle 2"/>
          <p:cNvSpPr>
            <a:spLocks noGrp="1" noRot="1" noChangeAspect="1" noChangeArrowheads="1" noTextEdit="1"/>
          </p:cNvSpPr>
          <p:nvPr>
            <p:ph type="sldImg"/>
          </p:nvPr>
        </p:nvSpPr>
        <p:spPr>
          <a:xfrm>
            <a:off x="1143000" y="685800"/>
            <a:ext cx="4572000" cy="3429000"/>
          </a:xfrm>
          <a:ln/>
        </p:spPr>
      </p:sp>
      <p:sp>
        <p:nvSpPr>
          <p:cNvPr id="189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19990816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C8519E14-7B8A-4C7B-BD57-1F74811208D9}" type="slidenum">
              <a:rPr lang="el-GR" sz="1200" smtClean="0"/>
              <a:pPr eaLnBrk="1" hangingPunct="1"/>
              <a:t>95</a:t>
            </a:fld>
            <a:endParaRPr lang="el-GR" sz="1200" smtClean="0"/>
          </a:p>
        </p:txBody>
      </p:sp>
      <p:sp>
        <p:nvSpPr>
          <p:cNvPr id="191491" name="Rectangle 2"/>
          <p:cNvSpPr>
            <a:spLocks noGrp="1" noRot="1" noChangeAspect="1" noChangeArrowheads="1" noTextEdit="1"/>
          </p:cNvSpPr>
          <p:nvPr>
            <p:ph type="sldImg"/>
          </p:nvPr>
        </p:nvSpPr>
        <p:spPr>
          <a:xfrm>
            <a:off x="1143000" y="685800"/>
            <a:ext cx="4572000" cy="3429000"/>
          </a:xfrm>
          <a:ln/>
        </p:spPr>
      </p:sp>
      <p:sp>
        <p:nvSpPr>
          <p:cNvPr id="191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30964243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90E499A3-0BE5-409D-8562-EC90046DEA5B}" type="slidenum">
              <a:rPr lang="el-GR" sz="1200" smtClean="0"/>
              <a:pPr eaLnBrk="1" hangingPunct="1"/>
              <a:t>97</a:t>
            </a:fld>
            <a:endParaRPr lang="el-GR" sz="1200" smtClean="0"/>
          </a:p>
        </p:txBody>
      </p:sp>
      <p:sp>
        <p:nvSpPr>
          <p:cNvPr id="192515" name="Rectangle 2"/>
          <p:cNvSpPr>
            <a:spLocks noGrp="1" noRot="1" noChangeAspect="1" noChangeArrowheads="1" noTextEdit="1"/>
          </p:cNvSpPr>
          <p:nvPr>
            <p:ph type="sldImg"/>
          </p:nvPr>
        </p:nvSpPr>
        <p:spPr>
          <a:xfrm>
            <a:off x="1143000" y="685800"/>
            <a:ext cx="4572000" cy="3429000"/>
          </a:xfrm>
          <a:ln/>
        </p:spPr>
      </p:sp>
      <p:sp>
        <p:nvSpPr>
          <p:cNvPr id="192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9869584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787966FE-3263-4CD8-8F00-F5DDB211575E}" type="slidenum">
              <a:rPr lang="el-GR" sz="1200" smtClean="0"/>
              <a:pPr eaLnBrk="1" hangingPunct="1"/>
              <a:t>101</a:t>
            </a:fld>
            <a:endParaRPr lang="el-GR" sz="1200" smtClean="0"/>
          </a:p>
        </p:txBody>
      </p:sp>
      <p:sp>
        <p:nvSpPr>
          <p:cNvPr id="193539" name="Rectangle 2"/>
          <p:cNvSpPr>
            <a:spLocks noGrp="1" noRot="1" noChangeAspect="1" noChangeArrowheads="1" noTextEdit="1"/>
          </p:cNvSpPr>
          <p:nvPr>
            <p:ph type="sldImg"/>
          </p:nvPr>
        </p:nvSpPr>
        <p:spPr>
          <a:xfrm>
            <a:off x="1143000" y="685800"/>
            <a:ext cx="4572000" cy="3429000"/>
          </a:xfrm>
          <a:ln/>
        </p:spPr>
      </p:sp>
      <p:sp>
        <p:nvSpPr>
          <p:cNvPr id="193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42923234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89C4406E-DE31-40E2-8E2F-DE2DCF997284}" type="slidenum">
              <a:rPr lang="el-GR" sz="1200" smtClean="0"/>
              <a:pPr eaLnBrk="1" hangingPunct="1"/>
              <a:t>102</a:t>
            </a:fld>
            <a:endParaRPr lang="el-GR" sz="1200" smtClean="0"/>
          </a:p>
        </p:txBody>
      </p:sp>
      <p:sp>
        <p:nvSpPr>
          <p:cNvPr id="194563" name="Rectangle 2"/>
          <p:cNvSpPr>
            <a:spLocks noGrp="1" noRot="1" noChangeAspect="1" noChangeArrowheads="1" noTextEdit="1"/>
          </p:cNvSpPr>
          <p:nvPr>
            <p:ph type="sldImg"/>
          </p:nvPr>
        </p:nvSpPr>
        <p:spPr>
          <a:xfrm>
            <a:off x="1143000" y="685800"/>
            <a:ext cx="4572000" cy="3429000"/>
          </a:xfrm>
          <a:ln/>
        </p:spPr>
      </p:sp>
      <p:sp>
        <p:nvSpPr>
          <p:cNvPr id="194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26442347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49DFE3FC-6F35-4BDD-994B-7D488A690830}" type="slidenum">
              <a:rPr lang="el-GR" sz="1200" smtClean="0"/>
              <a:pPr eaLnBrk="1" hangingPunct="1"/>
              <a:t>103</a:t>
            </a:fld>
            <a:endParaRPr lang="el-GR" sz="1200" smtClean="0"/>
          </a:p>
        </p:txBody>
      </p:sp>
      <p:sp>
        <p:nvSpPr>
          <p:cNvPr id="195587" name="Rectangle 2"/>
          <p:cNvSpPr>
            <a:spLocks noGrp="1" noRot="1" noChangeAspect="1" noChangeArrowheads="1" noTextEdit="1"/>
          </p:cNvSpPr>
          <p:nvPr>
            <p:ph type="sldImg"/>
          </p:nvPr>
        </p:nvSpPr>
        <p:spPr>
          <a:xfrm>
            <a:off x="1143000" y="685800"/>
            <a:ext cx="4572000" cy="3429000"/>
          </a:xfrm>
          <a:ln/>
        </p:spPr>
      </p:sp>
      <p:sp>
        <p:nvSpPr>
          <p:cNvPr id="195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29643367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CC8A3141-C917-442B-B909-E708A81200B2}" type="slidenum">
              <a:rPr lang="el-GR" sz="1200" smtClean="0"/>
              <a:pPr eaLnBrk="1" hangingPunct="1"/>
              <a:t>110</a:t>
            </a:fld>
            <a:endParaRPr lang="el-GR" sz="1200" smtClean="0"/>
          </a:p>
        </p:txBody>
      </p:sp>
      <p:sp>
        <p:nvSpPr>
          <p:cNvPr id="196611" name="Rectangle 2"/>
          <p:cNvSpPr>
            <a:spLocks noGrp="1" noRot="1" noChangeAspect="1" noChangeArrowheads="1" noTextEdit="1"/>
          </p:cNvSpPr>
          <p:nvPr>
            <p:ph type="sldImg"/>
          </p:nvPr>
        </p:nvSpPr>
        <p:spPr>
          <a:xfrm>
            <a:off x="1143000" y="685800"/>
            <a:ext cx="4572000" cy="3429000"/>
          </a:xfrm>
          <a:ln/>
        </p:spPr>
      </p:sp>
      <p:sp>
        <p:nvSpPr>
          <p:cNvPr id="196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37087634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F5F85901-B21A-4A2F-88D9-FE9282F3A08C}" type="slidenum">
              <a:rPr lang="el-GR" sz="1200" smtClean="0"/>
              <a:pPr eaLnBrk="1" hangingPunct="1"/>
              <a:t>111</a:t>
            </a:fld>
            <a:endParaRPr lang="el-GR" sz="1200" smtClean="0"/>
          </a:p>
        </p:txBody>
      </p:sp>
      <p:sp>
        <p:nvSpPr>
          <p:cNvPr id="197635" name="Rectangle 2"/>
          <p:cNvSpPr>
            <a:spLocks noGrp="1" noRot="1" noChangeAspect="1" noChangeArrowheads="1" noTextEdit="1"/>
          </p:cNvSpPr>
          <p:nvPr>
            <p:ph type="sldImg"/>
          </p:nvPr>
        </p:nvSpPr>
        <p:spPr>
          <a:xfrm>
            <a:off x="1143000" y="685800"/>
            <a:ext cx="4572000" cy="3429000"/>
          </a:xfrm>
          <a:ln/>
        </p:spPr>
      </p:sp>
      <p:sp>
        <p:nvSpPr>
          <p:cNvPr id="197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3938462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6CD6EF04-C93C-4CA4-99FE-F52C1F0F7E6D}" type="slidenum">
              <a:rPr lang="el-GR" sz="1200" smtClean="0"/>
              <a:pPr eaLnBrk="1" hangingPunct="1"/>
              <a:t>112</a:t>
            </a:fld>
            <a:endParaRPr lang="el-GR" sz="1200" smtClean="0"/>
          </a:p>
        </p:txBody>
      </p:sp>
      <p:sp>
        <p:nvSpPr>
          <p:cNvPr id="198659" name="Rectangle 2"/>
          <p:cNvSpPr>
            <a:spLocks noGrp="1" noRot="1" noChangeAspect="1" noChangeArrowheads="1" noTextEdit="1"/>
          </p:cNvSpPr>
          <p:nvPr>
            <p:ph type="sldImg"/>
          </p:nvPr>
        </p:nvSpPr>
        <p:spPr>
          <a:xfrm>
            <a:off x="1143000" y="685800"/>
            <a:ext cx="4572000" cy="3429000"/>
          </a:xfrm>
          <a:ln/>
        </p:spPr>
      </p:sp>
      <p:sp>
        <p:nvSpPr>
          <p:cNvPr id="198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31479382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F4B589C8-B40D-4C21-8996-DAB70CCF854A}" type="slidenum">
              <a:rPr lang="el-GR" sz="1200" smtClean="0"/>
              <a:pPr eaLnBrk="1" hangingPunct="1"/>
              <a:t>113</a:t>
            </a:fld>
            <a:endParaRPr lang="el-GR" sz="1200" smtClean="0"/>
          </a:p>
        </p:txBody>
      </p:sp>
      <p:sp>
        <p:nvSpPr>
          <p:cNvPr id="199683" name="Rectangle 2"/>
          <p:cNvSpPr>
            <a:spLocks noGrp="1" noRot="1" noChangeAspect="1" noChangeArrowheads="1" noTextEdit="1"/>
          </p:cNvSpPr>
          <p:nvPr>
            <p:ph type="sldImg"/>
          </p:nvPr>
        </p:nvSpPr>
        <p:spPr>
          <a:xfrm>
            <a:off x="1143000" y="685800"/>
            <a:ext cx="4572000" cy="3429000"/>
          </a:xfrm>
          <a:ln/>
        </p:spPr>
      </p:sp>
      <p:sp>
        <p:nvSpPr>
          <p:cNvPr id="199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1601177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D269EAE-1AAB-4ECF-90D6-A5A2C3711E78}" type="slidenum">
              <a:rPr lang="el-GR" sz="1200" smtClean="0">
                <a:solidFill>
                  <a:prstClr val="black"/>
                </a:solidFill>
              </a:rPr>
              <a:pPr eaLnBrk="1" hangingPunct="1"/>
              <a:t>9</a:t>
            </a:fld>
            <a:endParaRPr lang="el-GR" sz="1200" smtClean="0">
              <a:solidFill>
                <a:prstClr val="black"/>
              </a:solidFill>
            </a:endParaRPr>
          </a:p>
        </p:txBody>
      </p:sp>
      <p:sp>
        <p:nvSpPr>
          <p:cNvPr id="210947" name="Rectangle 2"/>
          <p:cNvSpPr>
            <a:spLocks noGrp="1" noRot="1" noChangeAspect="1" noChangeArrowheads="1" noTextEdit="1"/>
          </p:cNvSpPr>
          <p:nvPr>
            <p:ph type="sldImg"/>
          </p:nvPr>
        </p:nvSpPr>
        <p:spPr>
          <a:xfrm>
            <a:off x="1143000" y="685800"/>
            <a:ext cx="4572000" cy="3429000"/>
          </a:xfrm>
          <a:ln/>
        </p:spPr>
      </p:sp>
      <p:sp>
        <p:nvSpPr>
          <p:cNvPr id="210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175664968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D23A9494-F64B-4EE2-B1EA-A50CB1179FE4}" type="slidenum">
              <a:rPr lang="el-GR" sz="1200" smtClean="0"/>
              <a:pPr eaLnBrk="1" hangingPunct="1"/>
              <a:t>114</a:t>
            </a:fld>
            <a:endParaRPr lang="el-GR" sz="1200" smtClean="0"/>
          </a:p>
        </p:txBody>
      </p:sp>
      <p:sp>
        <p:nvSpPr>
          <p:cNvPr id="200707" name="Rectangle 2"/>
          <p:cNvSpPr>
            <a:spLocks noGrp="1" noRot="1" noChangeAspect="1" noChangeArrowheads="1" noTextEdit="1"/>
          </p:cNvSpPr>
          <p:nvPr>
            <p:ph type="sldImg"/>
          </p:nvPr>
        </p:nvSpPr>
        <p:spPr>
          <a:xfrm>
            <a:off x="1143000" y="685800"/>
            <a:ext cx="4572000" cy="3429000"/>
          </a:xfrm>
          <a:ln/>
        </p:spPr>
      </p:sp>
      <p:sp>
        <p:nvSpPr>
          <p:cNvPr id="200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19679102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574180E4-C2C9-4AA6-A7ED-F16ACAF49578}" type="slidenum">
              <a:rPr lang="el-GR" sz="1200" smtClean="0"/>
              <a:pPr eaLnBrk="1" hangingPunct="1"/>
              <a:t>117</a:t>
            </a:fld>
            <a:endParaRPr lang="el-GR" sz="1200" smtClean="0"/>
          </a:p>
        </p:txBody>
      </p:sp>
      <p:sp>
        <p:nvSpPr>
          <p:cNvPr id="201731" name="Rectangle 2"/>
          <p:cNvSpPr>
            <a:spLocks noGrp="1" noRot="1" noChangeAspect="1" noChangeArrowheads="1" noTextEdit="1"/>
          </p:cNvSpPr>
          <p:nvPr>
            <p:ph type="sldImg"/>
          </p:nvPr>
        </p:nvSpPr>
        <p:spPr>
          <a:xfrm>
            <a:off x="1143000" y="685800"/>
            <a:ext cx="4572000" cy="3429000"/>
          </a:xfrm>
          <a:ln/>
        </p:spPr>
      </p:sp>
      <p:sp>
        <p:nvSpPr>
          <p:cNvPr id="201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50185065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1 - Θέση εικόνας διαφάνειας"/>
          <p:cNvSpPr>
            <a:spLocks noGrp="1" noRot="1" noChangeAspect="1" noTextEdit="1"/>
          </p:cNvSpPr>
          <p:nvPr>
            <p:ph type="sldImg"/>
          </p:nvPr>
        </p:nvSpPr>
        <p:spPr>
          <a:xfrm>
            <a:off x="1143000" y="685800"/>
            <a:ext cx="4572000" cy="3429000"/>
          </a:xfrm>
          <a:ln/>
        </p:spPr>
      </p:sp>
      <p:sp>
        <p:nvSpPr>
          <p:cNvPr id="202755"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l-GR" smtClean="0"/>
          </a:p>
        </p:txBody>
      </p:sp>
      <p:sp>
        <p:nvSpPr>
          <p:cNvPr id="202756"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670A93D-03BE-42E1-B741-C1CECCC2191C}" type="slidenum">
              <a:rPr lang="en-US" sz="1200" smtClean="0"/>
              <a:pPr eaLnBrk="1" hangingPunct="1"/>
              <a:t>118</a:t>
            </a:fld>
            <a:endParaRPr lang="en-US" sz="1200" smtClean="0"/>
          </a:p>
        </p:txBody>
      </p:sp>
    </p:spTree>
    <p:extLst>
      <p:ext uri="{BB962C8B-B14F-4D97-AF65-F5344CB8AC3E}">
        <p14:creationId xmlns:p14="http://schemas.microsoft.com/office/powerpoint/2010/main" val="110368468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1 - Θέση εικόνας διαφάνειας"/>
          <p:cNvSpPr>
            <a:spLocks noGrp="1" noRot="1" noChangeAspect="1" noTextEdit="1"/>
          </p:cNvSpPr>
          <p:nvPr>
            <p:ph type="sldImg"/>
          </p:nvPr>
        </p:nvSpPr>
        <p:spPr>
          <a:xfrm>
            <a:off x="1143000" y="685800"/>
            <a:ext cx="4572000" cy="3429000"/>
          </a:xfrm>
          <a:ln/>
        </p:spPr>
      </p:sp>
      <p:sp>
        <p:nvSpPr>
          <p:cNvPr id="203779"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l-GR" smtClean="0"/>
          </a:p>
        </p:txBody>
      </p:sp>
      <p:sp>
        <p:nvSpPr>
          <p:cNvPr id="203780"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6AA38EC-9D77-4B38-92D4-388D8422DB33}" type="slidenum">
              <a:rPr lang="en-US" sz="1200" smtClean="0"/>
              <a:pPr eaLnBrk="1" hangingPunct="1"/>
              <a:t>119</a:t>
            </a:fld>
            <a:endParaRPr lang="en-US" sz="1200" smtClean="0"/>
          </a:p>
        </p:txBody>
      </p:sp>
    </p:spTree>
    <p:extLst>
      <p:ext uri="{BB962C8B-B14F-4D97-AF65-F5344CB8AC3E}">
        <p14:creationId xmlns:p14="http://schemas.microsoft.com/office/powerpoint/2010/main" val="211207837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1 - Θέση εικόνας διαφάνειας"/>
          <p:cNvSpPr>
            <a:spLocks noGrp="1" noRot="1" noChangeAspect="1" noTextEdit="1"/>
          </p:cNvSpPr>
          <p:nvPr>
            <p:ph type="sldImg"/>
          </p:nvPr>
        </p:nvSpPr>
        <p:spPr>
          <a:xfrm>
            <a:off x="1143000" y="685800"/>
            <a:ext cx="4572000" cy="3429000"/>
          </a:xfrm>
          <a:ln/>
        </p:spPr>
      </p:sp>
      <p:sp>
        <p:nvSpPr>
          <p:cNvPr id="204803"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l-GR" smtClean="0"/>
          </a:p>
        </p:txBody>
      </p:sp>
      <p:sp>
        <p:nvSpPr>
          <p:cNvPr id="204804"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50A93F03-FB8C-4095-A000-FF2A6D2AD6A2}" type="slidenum">
              <a:rPr lang="en-US" sz="1200" smtClean="0"/>
              <a:pPr eaLnBrk="1" hangingPunct="1"/>
              <a:t>120</a:t>
            </a:fld>
            <a:endParaRPr lang="en-US" sz="1200" smtClean="0"/>
          </a:p>
        </p:txBody>
      </p:sp>
    </p:spTree>
    <p:extLst>
      <p:ext uri="{BB962C8B-B14F-4D97-AF65-F5344CB8AC3E}">
        <p14:creationId xmlns:p14="http://schemas.microsoft.com/office/powerpoint/2010/main" val="305773308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1 - Θέση εικόνας διαφάνειας"/>
          <p:cNvSpPr>
            <a:spLocks noGrp="1" noRot="1" noChangeAspect="1" noTextEdit="1"/>
          </p:cNvSpPr>
          <p:nvPr>
            <p:ph type="sldImg"/>
          </p:nvPr>
        </p:nvSpPr>
        <p:spPr>
          <a:xfrm>
            <a:off x="1143000" y="685800"/>
            <a:ext cx="4572000" cy="3429000"/>
          </a:xfrm>
          <a:ln/>
        </p:spPr>
      </p:sp>
      <p:sp>
        <p:nvSpPr>
          <p:cNvPr id="205827"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l-GR" smtClean="0"/>
          </a:p>
        </p:txBody>
      </p:sp>
      <p:sp>
        <p:nvSpPr>
          <p:cNvPr id="205828"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5952CC8D-F9DF-4D8C-83BC-02961DCEDC55}" type="slidenum">
              <a:rPr lang="en-US" sz="1200" smtClean="0"/>
              <a:pPr eaLnBrk="1" hangingPunct="1"/>
              <a:t>121</a:t>
            </a:fld>
            <a:endParaRPr lang="en-US" sz="1200" smtClean="0"/>
          </a:p>
        </p:txBody>
      </p:sp>
    </p:spTree>
    <p:extLst>
      <p:ext uri="{BB962C8B-B14F-4D97-AF65-F5344CB8AC3E}">
        <p14:creationId xmlns:p14="http://schemas.microsoft.com/office/powerpoint/2010/main" val="305378033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907897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17750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 name="Google Shape;119;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550443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5:notes"/>
          <p:cNvSpPr>
            <a:spLocks noGrp="1" noRot="1" noChangeAspect="1"/>
          </p:cNvSpPr>
          <p:nvPr>
            <p:ph type="sldImg" idx="2"/>
          </p:nvPr>
        </p:nvSpPr>
        <p:spPr>
          <a:xfrm>
            <a:off x="1588" y="0"/>
            <a:ext cx="1587" cy="158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61" name="Google Shape;61;p5:notes"/>
          <p:cNvSpPr txBox="1">
            <a:spLocks noGrp="1"/>
          </p:cNvSpPr>
          <p:nvPr>
            <p:ph type="body" idx="1"/>
          </p:nvPr>
        </p:nvSpPr>
        <p:spPr>
          <a:xfrm>
            <a:off x="685800" y="4343400"/>
            <a:ext cx="5486400" cy="4114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2263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2DB23B13-0CB9-4616-B588-686B95F869EB}" type="slidenum">
              <a:rPr lang="el-GR" sz="1200" smtClean="0">
                <a:solidFill>
                  <a:prstClr val="black"/>
                </a:solidFill>
              </a:rPr>
              <a:pPr eaLnBrk="1" hangingPunct="1"/>
              <a:t>10</a:t>
            </a:fld>
            <a:endParaRPr lang="el-GR" sz="1200" smtClean="0">
              <a:solidFill>
                <a:prstClr val="black"/>
              </a:solidFill>
            </a:endParaRPr>
          </a:p>
        </p:txBody>
      </p:sp>
      <p:sp>
        <p:nvSpPr>
          <p:cNvPr id="207875" name="Rectangle 2"/>
          <p:cNvSpPr>
            <a:spLocks noGrp="1" noRot="1" noChangeAspect="1" noChangeArrowheads="1" noTextEdit="1"/>
          </p:cNvSpPr>
          <p:nvPr>
            <p:ph type="sldImg"/>
          </p:nvPr>
        </p:nvSpPr>
        <p:spPr>
          <a:xfrm>
            <a:off x="1143000" y="685800"/>
            <a:ext cx="4572000" cy="3429000"/>
          </a:xfrm>
          <a:ln/>
        </p:spPr>
      </p:sp>
      <p:sp>
        <p:nvSpPr>
          <p:cNvPr id="207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60722108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6:notes"/>
          <p:cNvSpPr>
            <a:spLocks noGrp="1" noRot="1" noChangeAspect="1"/>
          </p:cNvSpPr>
          <p:nvPr>
            <p:ph type="sldImg" idx="2"/>
          </p:nvPr>
        </p:nvSpPr>
        <p:spPr>
          <a:xfrm>
            <a:off x="1588" y="0"/>
            <a:ext cx="1587" cy="158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66" name="Google Shape;66;p6:notes"/>
          <p:cNvSpPr txBox="1">
            <a:spLocks noGrp="1"/>
          </p:cNvSpPr>
          <p:nvPr>
            <p:ph type="body" idx="1"/>
          </p:nvPr>
        </p:nvSpPr>
        <p:spPr>
          <a:xfrm>
            <a:off x="685800" y="4343400"/>
            <a:ext cx="5486400" cy="4114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16574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7:notes"/>
          <p:cNvSpPr>
            <a:spLocks noGrp="1" noRot="1" noChangeAspect="1"/>
          </p:cNvSpPr>
          <p:nvPr>
            <p:ph type="sldImg" idx="2"/>
          </p:nvPr>
        </p:nvSpPr>
        <p:spPr>
          <a:xfrm>
            <a:off x="1588" y="0"/>
            <a:ext cx="1587" cy="158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72" name="Google Shape;72;p7:notes"/>
          <p:cNvSpPr txBox="1">
            <a:spLocks noGrp="1"/>
          </p:cNvSpPr>
          <p:nvPr>
            <p:ph type="body" idx="1"/>
          </p:nvPr>
        </p:nvSpPr>
        <p:spPr>
          <a:xfrm>
            <a:off x="685800" y="4343400"/>
            <a:ext cx="5486400" cy="4114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587895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8:notes"/>
          <p:cNvSpPr>
            <a:spLocks noGrp="1" noRot="1" noChangeAspect="1"/>
          </p:cNvSpPr>
          <p:nvPr>
            <p:ph type="sldImg" idx="2"/>
          </p:nvPr>
        </p:nvSpPr>
        <p:spPr>
          <a:xfrm>
            <a:off x="1588" y="0"/>
            <a:ext cx="1587" cy="158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78" name="Google Shape;78;p8:notes"/>
          <p:cNvSpPr txBox="1">
            <a:spLocks noGrp="1"/>
          </p:cNvSpPr>
          <p:nvPr>
            <p:ph type="body" idx="1"/>
          </p:nvPr>
        </p:nvSpPr>
        <p:spPr>
          <a:xfrm>
            <a:off x="685800" y="4343400"/>
            <a:ext cx="5486400" cy="4114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24611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9:notes"/>
          <p:cNvSpPr>
            <a:spLocks noGrp="1" noRot="1" noChangeAspect="1"/>
          </p:cNvSpPr>
          <p:nvPr>
            <p:ph type="sldImg" idx="2"/>
          </p:nvPr>
        </p:nvSpPr>
        <p:spPr>
          <a:xfrm>
            <a:off x="1588" y="0"/>
            <a:ext cx="1587" cy="158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84" name="Google Shape;84;p9:notes"/>
          <p:cNvSpPr txBox="1">
            <a:spLocks noGrp="1"/>
          </p:cNvSpPr>
          <p:nvPr>
            <p:ph type="body" idx="1"/>
          </p:nvPr>
        </p:nvSpPr>
        <p:spPr>
          <a:xfrm>
            <a:off x="685800" y="4343400"/>
            <a:ext cx="5486400" cy="4114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118226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7" name="Google Shape;377;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8" name="Google Shape;378;p10: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Calibri"/>
                <a:buNone/>
              </a:pPr>
              <a:t>132</a:t>
            </a:fld>
            <a:endParaRPr/>
          </a:p>
        </p:txBody>
      </p:sp>
    </p:spTree>
    <p:extLst>
      <p:ext uri="{BB962C8B-B14F-4D97-AF65-F5344CB8AC3E}">
        <p14:creationId xmlns:p14="http://schemas.microsoft.com/office/powerpoint/2010/main" val="26895477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9:notes"/>
          <p:cNvSpPr>
            <a:spLocks noGrp="1" noRot="1" noChangeAspect="1"/>
          </p:cNvSpPr>
          <p:nvPr>
            <p:ph type="sldImg" idx="2"/>
          </p:nvPr>
        </p:nvSpPr>
        <p:spPr>
          <a:xfrm>
            <a:off x="1588" y="0"/>
            <a:ext cx="1587" cy="158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84" name="Google Shape;84;p9:notes"/>
          <p:cNvSpPr txBox="1">
            <a:spLocks noGrp="1"/>
          </p:cNvSpPr>
          <p:nvPr>
            <p:ph type="body" idx="1"/>
          </p:nvPr>
        </p:nvSpPr>
        <p:spPr>
          <a:xfrm>
            <a:off x="685800" y="4343400"/>
            <a:ext cx="5486400" cy="4114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265355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7766CDB1-8DCA-460B-A0E9-6E40ADBDA1E5}" type="slidenum">
              <a:rPr lang="el-GR" sz="1200" smtClean="0"/>
              <a:pPr eaLnBrk="1" hangingPunct="1"/>
              <a:t>137</a:t>
            </a:fld>
            <a:endParaRPr lang="el-GR" sz="1200" smtClean="0"/>
          </a:p>
        </p:txBody>
      </p:sp>
      <p:sp>
        <p:nvSpPr>
          <p:cNvPr id="206851" name="Rectangle 2"/>
          <p:cNvSpPr>
            <a:spLocks noGrp="1" noRot="1" noChangeAspect="1" noChangeArrowheads="1" noTextEdit="1"/>
          </p:cNvSpPr>
          <p:nvPr>
            <p:ph type="sldImg"/>
          </p:nvPr>
        </p:nvSpPr>
        <p:spPr>
          <a:xfrm>
            <a:off x="1143000" y="685800"/>
            <a:ext cx="4572000" cy="3429000"/>
          </a:xfrm>
          <a:ln/>
        </p:spPr>
      </p:sp>
      <p:sp>
        <p:nvSpPr>
          <p:cNvPr id="206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45467293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85EA3A67-0B31-4C93-857F-5F75CBD2494E}" type="slidenum">
              <a:rPr lang="el-GR" sz="1200" smtClean="0"/>
              <a:pPr eaLnBrk="1" hangingPunct="1"/>
              <a:t>141</a:t>
            </a:fld>
            <a:endParaRPr lang="el-GR" sz="1200" smtClean="0"/>
          </a:p>
        </p:txBody>
      </p:sp>
      <p:sp>
        <p:nvSpPr>
          <p:cNvPr id="139267" name="Rectangle 2"/>
          <p:cNvSpPr>
            <a:spLocks noGrp="1" noRot="1" noChangeAspect="1" noChangeArrowheads="1" noTextEdit="1"/>
          </p:cNvSpPr>
          <p:nvPr>
            <p:ph type="sldImg"/>
          </p:nvPr>
        </p:nvSpPr>
        <p:spPr>
          <a:xfrm>
            <a:off x="1143000" y="685800"/>
            <a:ext cx="4572000" cy="3429000"/>
          </a:xfrm>
          <a:ln/>
        </p:spPr>
      </p:sp>
      <p:sp>
        <p:nvSpPr>
          <p:cNvPr id="139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208429525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8AA1FC36-1879-4D20-980A-0FA4CC344703}" type="slidenum">
              <a:rPr lang="el-GR" sz="1200" smtClean="0"/>
              <a:pPr eaLnBrk="1" hangingPunct="1"/>
              <a:t>142</a:t>
            </a:fld>
            <a:endParaRPr lang="el-GR" sz="1200" smtClean="0"/>
          </a:p>
        </p:txBody>
      </p:sp>
      <p:sp>
        <p:nvSpPr>
          <p:cNvPr id="140291" name="Rectangle 2"/>
          <p:cNvSpPr>
            <a:spLocks noGrp="1" noRot="1" noChangeAspect="1" noChangeArrowheads="1" noTextEdit="1"/>
          </p:cNvSpPr>
          <p:nvPr>
            <p:ph type="sldImg"/>
          </p:nvPr>
        </p:nvSpPr>
        <p:spPr>
          <a:xfrm>
            <a:off x="1143000" y="685800"/>
            <a:ext cx="4572000" cy="3429000"/>
          </a:xfrm>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79045959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F740116B-E426-40D8-A836-395FDBCAE2DA}" type="slidenum">
              <a:rPr lang="el-GR" sz="1200" smtClean="0"/>
              <a:pPr eaLnBrk="1" hangingPunct="1"/>
              <a:t>143</a:t>
            </a:fld>
            <a:endParaRPr lang="el-GR" sz="1200" smtClean="0"/>
          </a:p>
        </p:txBody>
      </p:sp>
      <p:sp>
        <p:nvSpPr>
          <p:cNvPr id="141315" name="Rectangle 2"/>
          <p:cNvSpPr>
            <a:spLocks noGrp="1" noRot="1" noChangeAspect="1" noChangeArrowheads="1" noTextEdit="1"/>
          </p:cNvSpPr>
          <p:nvPr>
            <p:ph type="sldImg"/>
          </p:nvPr>
        </p:nvSpPr>
        <p:spPr>
          <a:xfrm>
            <a:off x="1143000" y="685800"/>
            <a:ext cx="4572000" cy="3429000"/>
          </a:xfrm>
          <a:ln/>
        </p:spPr>
      </p:sp>
      <p:sp>
        <p:nvSpPr>
          <p:cNvPr id="141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3020428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80EA4B5D-D7F7-46CB-A976-9BDB0FFA4967}" type="slidenum">
              <a:rPr lang="el-GR" sz="1200" smtClean="0"/>
              <a:pPr eaLnBrk="1" hangingPunct="1"/>
              <a:t>17</a:t>
            </a:fld>
            <a:endParaRPr lang="el-GR" sz="1200" smtClean="0"/>
          </a:p>
        </p:txBody>
      </p:sp>
      <p:sp>
        <p:nvSpPr>
          <p:cNvPr id="124931" name="Rectangle 2"/>
          <p:cNvSpPr>
            <a:spLocks noGrp="1" noRot="1" noChangeAspect="1" noChangeArrowheads="1" noTextEdit="1"/>
          </p:cNvSpPr>
          <p:nvPr>
            <p:ph type="sldImg"/>
          </p:nvPr>
        </p:nvSpPr>
        <p:spPr>
          <a:xfrm>
            <a:off x="1143000" y="685800"/>
            <a:ext cx="4572000" cy="3429000"/>
          </a:xfrm>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361943362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8256E2D4-9C05-404F-96F7-8A9C696DB1BD}" type="slidenum">
              <a:rPr lang="el-GR" sz="1200" smtClean="0"/>
              <a:pPr eaLnBrk="1" hangingPunct="1"/>
              <a:t>144</a:t>
            </a:fld>
            <a:endParaRPr lang="el-GR" sz="1200" smtClean="0"/>
          </a:p>
        </p:txBody>
      </p:sp>
      <p:sp>
        <p:nvSpPr>
          <p:cNvPr id="142339" name="Rectangle 2"/>
          <p:cNvSpPr>
            <a:spLocks noGrp="1" noRot="1" noChangeAspect="1" noChangeArrowheads="1" noTextEdit="1"/>
          </p:cNvSpPr>
          <p:nvPr>
            <p:ph type="sldImg"/>
          </p:nvPr>
        </p:nvSpPr>
        <p:spPr>
          <a:xfrm>
            <a:off x="1143000" y="685800"/>
            <a:ext cx="4572000" cy="3429000"/>
          </a:xfrm>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33086628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A789830-4CBF-4ADC-8910-6205778994DB}" type="slidenum">
              <a:rPr lang="el-GR" sz="1200" smtClean="0"/>
              <a:pPr eaLnBrk="1" hangingPunct="1"/>
              <a:t>145</a:t>
            </a:fld>
            <a:endParaRPr lang="el-GR" sz="1200" smtClean="0"/>
          </a:p>
        </p:txBody>
      </p:sp>
      <p:sp>
        <p:nvSpPr>
          <p:cNvPr id="143363" name="Rectangle 2"/>
          <p:cNvSpPr>
            <a:spLocks noGrp="1" noRot="1" noChangeAspect="1" noChangeArrowheads="1" noTextEdit="1"/>
          </p:cNvSpPr>
          <p:nvPr>
            <p:ph type="sldImg"/>
          </p:nvPr>
        </p:nvSpPr>
        <p:spPr>
          <a:xfrm>
            <a:off x="1143000" y="685800"/>
            <a:ext cx="4572000" cy="3429000"/>
          </a:xfrm>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402059334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F0BD902-F1C7-4861-B069-783288C234A3}" type="slidenum">
              <a:rPr lang="el-GR" sz="1200" smtClean="0"/>
              <a:pPr eaLnBrk="1" hangingPunct="1"/>
              <a:t>146</a:t>
            </a:fld>
            <a:endParaRPr lang="el-GR" sz="1200" smtClean="0"/>
          </a:p>
        </p:txBody>
      </p:sp>
      <p:sp>
        <p:nvSpPr>
          <p:cNvPr id="144387" name="Rectangle 2"/>
          <p:cNvSpPr>
            <a:spLocks noGrp="1" noRot="1" noChangeAspect="1" noChangeArrowheads="1" noTextEdit="1"/>
          </p:cNvSpPr>
          <p:nvPr>
            <p:ph type="sldImg"/>
          </p:nvPr>
        </p:nvSpPr>
        <p:spPr>
          <a:xfrm>
            <a:off x="1143000" y="685800"/>
            <a:ext cx="4572000" cy="3429000"/>
          </a:xfrm>
          <a:ln/>
        </p:spPr>
      </p:sp>
      <p:sp>
        <p:nvSpPr>
          <p:cNvPr id="144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249948384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D9D419AA-0AAC-4F82-BA80-F8650147B471}" type="slidenum">
              <a:rPr lang="el-GR" sz="1200" smtClean="0"/>
              <a:pPr eaLnBrk="1" hangingPunct="1"/>
              <a:t>147</a:t>
            </a:fld>
            <a:endParaRPr lang="el-GR" sz="1200" smtClean="0"/>
          </a:p>
        </p:txBody>
      </p:sp>
      <p:sp>
        <p:nvSpPr>
          <p:cNvPr id="145411" name="Rectangle 2"/>
          <p:cNvSpPr>
            <a:spLocks noGrp="1" noRot="1" noChangeAspect="1" noChangeArrowheads="1" noTextEdit="1"/>
          </p:cNvSpPr>
          <p:nvPr>
            <p:ph type="sldImg"/>
          </p:nvPr>
        </p:nvSpPr>
        <p:spPr>
          <a:xfrm>
            <a:off x="1143000" y="685800"/>
            <a:ext cx="4572000" cy="3429000"/>
          </a:xfrm>
          <a:ln/>
        </p:spPr>
      </p:sp>
      <p:sp>
        <p:nvSpPr>
          <p:cNvPr id="145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368685946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6B61A34A-761C-40E2-AEED-F6EFC8B7C633}" type="slidenum">
              <a:rPr lang="el-GR" sz="1200" smtClean="0"/>
              <a:pPr eaLnBrk="1" hangingPunct="1"/>
              <a:t>148</a:t>
            </a:fld>
            <a:endParaRPr lang="el-GR" sz="1200" smtClean="0"/>
          </a:p>
        </p:txBody>
      </p:sp>
      <p:sp>
        <p:nvSpPr>
          <p:cNvPr id="146435" name="Rectangle 2"/>
          <p:cNvSpPr>
            <a:spLocks noGrp="1" noRot="1" noChangeAspect="1" noChangeArrowheads="1" noTextEdit="1"/>
          </p:cNvSpPr>
          <p:nvPr>
            <p:ph type="sldImg"/>
          </p:nvPr>
        </p:nvSpPr>
        <p:spPr>
          <a:xfrm>
            <a:off x="1143000" y="685800"/>
            <a:ext cx="4572000" cy="3429000"/>
          </a:xfrm>
          <a:ln/>
        </p:spPr>
      </p:sp>
      <p:sp>
        <p:nvSpPr>
          <p:cNvPr id="146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284440366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05C3DCCE-64B9-4DCB-A903-A4631E94E669}" type="slidenum">
              <a:rPr lang="el-GR" sz="1200" smtClean="0"/>
              <a:pPr eaLnBrk="1" hangingPunct="1"/>
              <a:t>149</a:t>
            </a:fld>
            <a:endParaRPr lang="el-GR" sz="1200" smtClean="0"/>
          </a:p>
        </p:txBody>
      </p:sp>
      <p:sp>
        <p:nvSpPr>
          <p:cNvPr id="147459" name="Rectangle 2"/>
          <p:cNvSpPr>
            <a:spLocks noGrp="1" noRot="1" noChangeAspect="1" noChangeArrowheads="1" noTextEdit="1"/>
          </p:cNvSpPr>
          <p:nvPr>
            <p:ph type="sldImg"/>
          </p:nvPr>
        </p:nvSpPr>
        <p:spPr>
          <a:xfrm>
            <a:off x="1143000" y="685800"/>
            <a:ext cx="4572000" cy="3429000"/>
          </a:xfrm>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421102305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C6714AB5-6E27-4B30-A69A-4F19460EE02E}" type="slidenum">
              <a:rPr lang="el-GR" sz="1200" smtClean="0"/>
              <a:pPr eaLnBrk="1" hangingPunct="1"/>
              <a:t>150</a:t>
            </a:fld>
            <a:endParaRPr lang="el-GR" sz="1200" smtClean="0"/>
          </a:p>
        </p:txBody>
      </p:sp>
      <p:sp>
        <p:nvSpPr>
          <p:cNvPr id="148483" name="Rectangle 2"/>
          <p:cNvSpPr>
            <a:spLocks noGrp="1" noRot="1" noChangeAspect="1" noChangeArrowheads="1" noTextEdit="1"/>
          </p:cNvSpPr>
          <p:nvPr>
            <p:ph type="sldImg"/>
          </p:nvPr>
        </p:nvSpPr>
        <p:spPr>
          <a:xfrm>
            <a:off x="1143000" y="685800"/>
            <a:ext cx="4572000" cy="3429000"/>
          </a:xfrm>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407319952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41DDA556-07DA-424D-BF9E-C004DEA477B2}" type="slidenum">
              <a:rPr lang="el-GR" sz="1200" smtClean="0"/>
              <a:pPr eaLnBrk="1" hangingPunct="1"/>
              <a:t>151</a:t>
            </a:fld>
            <a:endParaRPr lang="el-GR" sz="1200" smtClean="0"/>
          </a:p>
        </p:txBody>
      </p:sp>
      <p:sp>
        <p:nvSpPr>
          <p:cNvPr id="149507" name="Rectangle 2"/>
          <p:cNvSpPr>
            <a:spLocks noGrp="1" noRot="1" noChangeAspect="1" noChangeArrowheads="1" noTextEdit="1"/>
          </p:cNvSpPr>
          <p:nvPr>
            <p:ph type="sldImg"/>
          </p:nvPr>
        </p:nvSpPr>
        <p:spPr>
          <a:xfrm>
            <a:off x="1143000" y="685800"/>
            <a:ext cx="4572000" cy="3429000"/>
          </a:xfrm>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33734471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9708E12A-46C2-48CD-8BB4-0A1E85DDCEE7}" type="slidenum">
              <a:rPr lang="el-GR" sz="1200" smtClean="0"/>
              <a:pPr eaLnBrk="1" hangingPunct="1"/>
              <a:t>152</a:t>
            </a:fld>
            <a:endParaRPr lang="el-GR" sz="1200" smtClean="0"/>
          </a:p>
        </p:txBody>
      </p:sp>
      <p:sp>
        <p:nvSpPr>
          <p:cNvPr id="150531" name="Rectangle 2"/>
          <p:cNvSpPr>
            <a:spLocks noGrp="1" noRot="1" noChangeAspect="1" noChangeArrowheads="1" noTextEdit="1"/>
          </p:cNvSpPr>
          <p:nvPr>
            <p:ph type="sldImg"/>
          </p:nvPr>
        </p:nvSpPr>
        <p:spPr>
          <a:xfrm>
            <a:off x="1143000" y="685800"/>
            <a:ext cx="4572000" cy="3429000"/>
          </a:xfrm>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390704762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530582B5-909C-4A36-90C0-FF864A976118}" type="slidenum">
              <a:rPr lang="el-GR" sz="1200" smtClean="0"/>
              <a:pPr eaLnBrk="1" hangingPunct="1"/>
              <a:t>153</a:t>
            </a:fld>
            <a:endParaRPr lang="el-GR" sz="1200" smtClean="0"/>
          </a:p>
        </p:txBody>
      </p:sp>
      <p:sp>
        <p:nvSpPr>
          <p:cNvPr id="151555" name="Rectangle 2"/>
          <p:cNvSpPr>
            <a:spLocks noGrp="1" noRot="1" noChangeAspect="1" noChangeArrowheads="1" noTextEdit="1"/>
          </p:cNvSpPr>
          <p:nvPr>
            <p:ph type="sldImg"/>
          </p:nvPr>
        </p:nvSpPr>
        <p:spPr>
          <a:xfrm>
            <a:off x="1143000" y="685800"/>
            <a:ext cx="4572000" cy="3429000"/>
          </a:xfrm>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extLst>
      <p:ext uri="{BB962C8B-B14F-4D97-AF65-F5344CB8AC3E}">
        <p14:creationId xmlns:p14="http://schemas.microsoft.com/office/powerpoint/2010/main" val="11938394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0.xml"/><Relationship Id="rId1" Type="http://schemas.openxmlformats.org/officeDocument/2006/relationships/vmlDrawing" Target="../drawings/vmlDrawing1.vml"/><Relationship Id="rId4" Type="http://schemas.openxmlformats.org/officeDocument/2006/relationships/image" Target="../media/image9.png"/></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4" descr="Looking up to clouds and blue sky surrounded by glass-walled buildings"/>
          <p:cNvPicPr>
            <a:picLocks noChangeAspect="1"/>
          </p:cNvPicPr>
          <p:nvPr/>
        </p:nvPicPr>
        <p:blipFill>
          <a:blip r:embed="rId2" cstate="print"/>
          <a:srcRect/>
          <a:stretch>
            <a:fillRect/>
          </a:stretch>
        </p:blipFill>
        <p:spPr bwMode="auto">
          <a:xfrm>
            <a:off x="3656172" y="0"/>
            <a:ext cx="5487829" cy="6858000"/>
          </a:xfrm>
          <a:prstGeom prst="rect">
            <a:avLst/>
          </a:prstGeom>
          <a:noFill/>
          <a:ln w="9525">
            <a:noFill/>
            <a:miter lim="800000"/>
            <a:headEnd/>
            <a:tailEnd/>
          </a:ln>
        </p:spPr>
      </p:pic>
      <p:sp>
        <p:nvSpPr>
          <p:cNvPr id="2" name="Title 1"/>
          <p:cNvSpPr>
            <a:spLocks noGrp="1"/>
          </p:cNvSpPr>
          <p:nvPr>
            <p:ph type="ctrTitle"/>
          </p:nvPr>
        </p:nvSpPr>
        <p:spPr>
          <a:xfrm>
            <a:off x="456129" y="685936"/>
            <a:ext cx="2972574" cy="4724399"/>
          </a:xfrm>
        </p:spPr>
        <p:txBody>
          <a:bodyPr>
            <a:normAutofit/>
          </a:bodyPr>
          <a:lstStyle>
            <a:lvl1pPr>
              <a:defRPr sz="4800"/>
            </a:lvl1pPr>
          </a:lstStyle>
          <a:p>
            <a:r>
              <a:rPr/>
              <a:t>Click to edit Master title style</a:t>
            </a:r>
          </a:p>
        </p:txBody>
      </p:sp>
      <p:sp>
        <p:nvSpPr>
          <p:cNvPr id="3" name="Subtitle 2"/>
          <p:cNvSpPr>
            <a:spLocks noGrp="1"/>
          </p:cNvSpPr>
          <p:nvPr>
            <p:ph type="subTitle" idx="1"/>
          </p:nvPr>
        </p:nvSpPr>
        <p:spPr>
          <a:xfrm>
            <a:off x="456129" y="5410200"/>
            <a:ext cx="2972574" cy="762000"/>
          </a:xfrm>
        </p:spPr>
        <p:txBody>
          <a:bodyPr>
            <a:normAutofit/>
          </a:bodyPr>
          <a:lstStyle>
            <a:lvl1pPr marL="0" indent="0" algn="l">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a:t>Click to edit Master subtitle style</a:t>
            </a:r>
          </a:p>
        </p:txBody>
      </p:sp>
      <p:sp>
        <p:nvSpPr>
          <p:cNvPr id="5" name="Date Placeholder 7"/>
          <p:cNvSpPr>
            <a:spLocks noGrp="1"/>
          </p:cNvSpPr>
          <p:nvPr>
            <p:ph type="dt" sz="half" idx="10"/>
          </p:nvPr>
        </p:nvSpPr>
        <p:spPr/>
        <p:txBody>
          <a:bodyPr/>
          <a:lstStyle>
            <a:lvl1pPr>
              <a:defRPr/>
            </a:lvl1pPr>
          </a:lstStyle>
          <a:p>
            <a:pPr>
              <a:defRPr/>
            </a:pPr>
            <a:fld id="{FD139E12-1A8B-43FE-A244-FB5E31D15783}" type="datetimeFigureOut">
              <a:rPr lang="en-US"/>
              <a:pPr>
                <a:defRPr/>
              </a:pPr>
              <a:t>9/24/2022</a:t>
            </a:fld>
            <a:endParaRPr dirty="0"/>
          </a:p>
        </p:txBody>
      </p:sp>
      <p:sp>
        <p:nvSpPr>
          <p:cNvPr id="6" name="Footer Placeholder 8"/>
          <p:cNvSpPr>
            <a:spLocks noGrp="1"/>
          </p:cNvSpPr>
          <p:nvPr>
            <p:ph type="ftr" sz="quarter" idx="11"/>
          </p:nvPr>
        </p:nvSpPr>
        <p:spPr/>
        <p:txBody>
          <a:bodyPr/>
          <a:lstStyle>
            <a:lvl1pPr>
              <a:defRPr/>
            </a:lvl1pPr>
          </a:lstStyle>
          <a:p>
            <a:pPr>
              <a:defRPr/>
            </a:pPr>
            <a:endParaRPr dirty="0"/>
          </a:p>
        </p:txBody>
      </p:sp>
      <p:sp>
        <p:nvSpPr>
          <p:cNvPr id="7" name="Slide Number Placeholder 9"/>
          <p:cNvSpPr>
            <a:spLocks noGrp="1"/>
          </p:cNvSpPr>
          <p:nvPr>
            <p:ph type="sldNum" sz="quarter" idx="12"/>
          </p:nvPr>
        </p:nvSpPr>
        <p:spPr/>
        <p:txBody>
          <a:bodyPr/>
          <a:lstStyle>
            <a:lvl1pPr>
              <a:defRPr/>
            </a:lvl1pPr>
          </a:lstStyle>
          <a:p>
            <a:pPr>
              <a:defRPr/>
            </a:pPr>
            <a:fld id="{141FDD70-165E-4571-9EB0-F63AA7141D83}" type="slidenum">
              <a:rPr/>
              <a:pPr>
                <a:defRPr/>
              </a:pPr>
              <a:t>‹#›</a:t>
            </a:fld>
            <a:endParaRPr dirty="0"/>
          </a:p>
        </p:txBody>
      </p:sp>
    </p:spTree>
    <p:extLst>
      <p:ext uri="{BB962C8B-B14F-4D97-AF65-F5344CB8AC3E}">
        <p14:creationId xmlns:p14="http://schemas.microsoft.com/office/powerpoint/2010/main" val="2236957328"/>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baseline="0"/>
            </a:lvl8pPr>
            <a:lvl9pPr>
              <a:defRPr baseline="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Date Placeholder 3"/>
          <p:cNvSpPr>
            <a:spLocks noGrp="1"/>
          </p:cNvSpPr>
          <p:nvPr>
            <p:ph type="dt" sz="half" idx="10"/>
          </p:nvPr>
        </p:nvSpPr>
        <p:spPr/>
        <p:txBody>
          <a:bodyPr/>
          <a:lstStyle>
            <a:lvl1pPr>
              <a:defRPr/>
            </a:lvl1pPr>
          </a:lstStyle>
          <a:p>
            <a:pPr>
              <a:defRPr/>
            </a:pPr>
            <a:fld id="{CCE0DAC3-C1BA-44E4-A461-24956F4779F3}" type="datetimeFigureOut">
              <a:rPr lang="en-US"/>
              <a:pPr>
                <a:defRPr/>
              </a:pPr>
              <a:t>9/24/2022</a:t>
            </a:fld>
            <a:endParaRPr dirty="0"/>
          </a:p>
        </p:txBody>
      </p:sp>
      <p:sp>
        <p:nvSpPr>
          <p:cNvPr id="5" name="Footer Placeholder 4"/>
          <p:cNvSpPr>
            <a:spLocks noGrp="1"/>
          </p:cNvSpPr>
          <p:nvPr>
            <p:ph type="ftr" sz="quarter" idx="11"/>
          </p:nvPr>
        </p:nvSpPr>
        <p:spPr/>
        <p:txBody>
          <a:bodyPr/>
          <a:lstStyle>
            <a:lvl1pPr>
              <a:defRPr/>
            </a:lvl1pPr>
          </a:lstStyle>
          <a:p>
            <a:pPr>
              <a:defRPr/>
            </a:pPr>
            <a:endParaRPr dirty="0"/>
          </a:p>
        </p:txBody>
      </p:sp>
      <p:sp>
        <p:nvSpPr>
          <p:cNvPr id="6" name="Slide Number Placeholder 5"/>
          <p:cNvSpPr>
            <a:spLocks noGrp="1"/>
          </p:cNvSpPr>
          <p:nvPr>
            <p:ph type="sldNum" sz="quarter" idx="12"/>
          </p:nvPr>
        </p:nvSpPr>
        <p:spPr/>
        <p:txBody>
          <a:bodyPr/>
          <a:lstStyle>
            <a:lvl1pPr>
              <a:defRPr/>
            </a:lvl1pPr>
          </a:lstStyle>
          <a:p>
            <a:pPr>
              <a:defRPr/>
            </a:pPr>
            <a:fld id="{3B8F0397-4047-4ACF-99AB-DD1DB3B76E5A}" type="slidenum">
              <a:rPr/>
              <a:pPr>
                <a:defRPr/>
              </a:pPr>
              <a:t>‹#›</a:t>
            </a:fld>
            <a:endParaRPr dirty="0"/>
          </a:p>
        </p:txBody>
      </p:sp>
    </p:spTree>
    <p:extLst>
      <p:ext uri="{BB962C8B-B14F-4D97-AF65-F5344CB8AC3E}">
        <p14:creationId xmlns:p14="http://schemas.microsoft.com/office/powerpoint/2010/main" val="2730004364"/>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Information Layout Slide with Bar Graph">
  <p:cSld name="Information Layout Slide with Bar Graph">
    <p:spTree>
      <p:nvGrpSpPr>
        <p:cNvPr id="1" name="Shape 160"/>
        <p:cNvGrpSpPr/>
        <p:nvPr/>
      </p:nvGrpSpPr>
      <p:grpSpPr>
        <a:xfrm>
          <a:off x="0" y="0"/>
          <a:ext cx="0" cy="0"/>
          <a:chOff x="0" y="0"/>
          <a:chExt cx="0" cy="0"/>
        </a:xfrm>
      </p:grpSpPr>
      <p:sp>
        <p:nvSpPr>
          <p:cNvPr id="161" name="Google Shape;161;p10"/>
          <p:cNvSpPr txBox="1">
            <a:spLocks noGrp="1"/>
          </p:cNvSpPr>
          <p:nvPr>
            <p:ph type="body" idx="1"/>
          </p:nvPr>
        </p:nvSpPr>
        <p:spPr>
          <a:xfrm>
            <a:off x="76200" y="1219200"/>
            <a:ext cx="3200400" cy="3048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20000"/>
              </a:lnSpc>
              <a:spcBef>
                <a:spcPts val="0"/>
              </a:spcBef>
              <a:spcAft>
                <a:spcPts val="0"/>
              </a:spcAft>
              <a:buClr>
                <a:srgbClr val="03805C"/>
              </a:buClr>
              <a:buSzPts val="1100"/>
              <a:buFont typeface="Arial"/>
              <a:buNone/>
              <a:defRPr sz="1100" b="0" i="0" u="none" strike="noStrike" cap="none">
                <a:solidFill>
                  <a:srgbClr val="03805C"/>
                </a:solidFill>
                <a:latin typeface="Arial"/>
                <a:ea typeface="Arial"/>
                <a:cs typeface="Arial"/>
                <a:sym typeface="Arial"/>
              </a:defRPr>
            </a:lvl1pPr>
            <a:lvl2pPr marL="914400" marR="0" lvl="1" indent="-406400" algn="l" rtl="0">
              <a:spcBef>
                <a:spcPts val="12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2" name="Google Shape;162;p10"/>
          <p:cNvSpPr txBox="1">
            <a:spLocks noGrp="1"/>
          </p:cNvSpPr>
          <p:nvPr>
            <p:ph type="body" idx="2"/>
          </p:nvPr>
        </p:nvSpPr>
        <p:spPr>
          <a:xfrm>
            <a:off x="76200" y="4343400"/>
            <a:ext cx="7162800" cy="1905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20000"/>
              </a:lnSpc>
              <a:spcBef>
                <a:spcPts val="0"/>
              </a:spcBef>
              <a:spcAft>
                <a:spcPts val="0"/>
              </a:spcAft>
              <a:buClr>
                <a:srgbClr val="03805C"/>
              </a:buClr>
              <a:buSzPts val="1100"/>
              <a:buFont typeface="Arial"/>
              <a:buNone/>
              <a:defRPr sz="1100" b="0" i="0" u="none" strike="noStrike" cap="none">
                <a:solidFill>
                  <a:srgbClr val="03805C"/>
                </a:solidFill>
                <a:latin typeface="Arial"/>
                <a:ea typeface="Arial"/>
                <a:cs typeface="Arial"/>
                <a:sym typeface="Arial"/>
              </a:defRPr>
            </a:lvl1pPr>
            <a:lvl2pPr marL="914400" marR="0" lvl="1" indent="-406400" algn="l" rtl="0">
              <a:spcBef>
                <a:spcPts val="12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3" name="Google Shape;163;p10"/>
          <p:cNvSpPr>
            <a:spLocks noGrp="1"/>
          </p:cNvSpPr>
          <p:nvPr>
            <p:ph type="chart" idx="3"/>
          </p:nvPr>
        </p:nvSpPr>
        <p:spPr>
          <a:xfrm>
            <a:off x="3352800" y="1219200"/>
            <a:ext cx="3962400" cy="3048000"/>
          </a:xfrm>
          <a:prstGeom prst="rect">
            <a:avLst/>
          </a:prstGeom>
          <a:noFill/>
          <a:ln>
            <a:noFill/>
          </a:ln>
        </p:spPr>
        <p:txBody>
          <a:bodyPr spcFirstLastPara="1" wrap="square" lIns="91425" tIns="45700" rIns="91425" bIns="45700" anchor="t" anchorCtr="0">
            <a:noAutofit/>
          </a:bodyPr>
          <a:lstStyle>
            <a:lvl1pPr marR="0" lvl="0" algn="l" rtl="0">
              <a:spcBef>
                <a:spcPts val="220"/>
              </a:spcBef>
              <a:spcAft>
                <a:spcPts val="0"/>
              </a:spcAft>
              <a:buClr>
                <a:srgbClr val="03805C"/>
              </a:buClr>
              <a:buSzPts val="1100"/>
              <a:buFont typeface="Arial"/>
              <a:buNone/>
              <a:defRPr sz="1100" b="0" i="0" u="none" strike="noStrike" cap="none">
                <a:solidFill>
                  <a:srgbClr val="03805C"/>
                </a:solidFill>
                <a:latin typeface="Arial"/>
                <a:ea typeface="Arial"/>
                <a:cs typeface="Arial"/>
                <a:sym typeface="Arial"/>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4" name="Google Shape;164;p10"/>
          <p:cNvSpPr txBox="1">
            <a:spLocks noGrp="1"/>
          </p:cNvSpPr>
          <p:nvPr>
            <p:ph type="title"/>
          </p:nvPr>
        </p:nvSpPr>
        <p:spPr>
          <a:xfrm>
            <a:off x="76200" y="381000"/>
            <a:ext cx="5715000" cy="762000"/>
          </a:xfrm>
          <a:prstGeom prst="rect">
            <a:avLst/>
          </a:prstGeom>
          <a:noFill/>
          <a:ln>
            <a:noFill/>
          </a:ln>
        </p:spPr>
        <p:txBody>
          <a:bodyPr spcFirstLastPara="1" wrap="square" lIns="91425" tIns="45700" rIns="91425" bIns="45700" anchor="t" anchorCtr="0">
            <a:noAutofit/>
          </a:bodyPr>
          <a:lstStyle>
            <a:lvl1pPr marR="0" lvl="0" algn="l" rtl="0">
              <a:lnSpc>
                <a:spcPct val="12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text" type="tx">
  <p:cSld name="Title and text">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457200" y="-206375"/>
            <a:ext cx="8226425" cy="2103437"/>
          </a:xfrm>
          <a:prstGeom prst="rect">
            <a:avLst/>
          </a:prstGeom>
          <a:noFill/>
          <a:ln>
            <a:noFill/>
          </a:ln>
        </p:spPr>
        <p:txBody>
          <a:bodyPr spcFirstLastPara="1" wrap="square" lIns="90000" tIns="46800" rIns="90000" bIns="46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457200" y="1600200"/>
            <a:ext cx="8226425" cy="4522787"/>
          </a:xfrm>
          <a:prstGeom prst="rect">
            <a:avLst/>
          </a:prstGeom>
          <a:noFill/>
          <a:ln>
            <a:noFill/>
          </a:ln>
        </p:spPr>
        <p:txBody>
          <a:bodyPr spcFirstLastPara="1" wrap="square" lIns="90000" tIns="46800" rIns="90000" bIns="46800" anchor="t" anchorCtr="0">
            <a:noAutofit/>
          </a:bodyPr>
          <a:lstStyle>
            <a:lvl1pPr marL="457200" lvl="0" indent="-228600" algn="l">
              <a:lnSpc>
                <a:spcPct val="100000"/>
              </a:lnSpc>
              <a:spcBef>
                <a:spcPts val="800"/>
              </a:spcBef>
              <a:spcAft>
                <a:spcPts val="0"/>
              </a:spcAft>
              <a:buSzPts val="1400"/>
              <a:buNone/>
              <a:defRPr/>
            </a:lvl1pPr>
            <a:lvl2pPr marL="914400" lvl="1" indent="-228600" algn="l">
              <a:lnSpc>
                <a:spcPct val="100000"/>
              </a:lnSpc>
              <a:spcBef>
                <a:spcPts val="700"/>
              </a:spcBef>
              <a:spcAft>
                <a:spcPts val="0"/>
              </a:spcAft>
              <a:buSzPts val="1400"/>
              <a:buNone/>
              <a:defRPr/>
            </a:lvl2pPr>
            <a:lvl3pPr marL="1371600" lvl="2" indent="-228600" algn="l">
              <a:lnSpc>
                <a:spcPct val="100000"/>
              </a:lnSpc>
              <a:spcBef>
                <a:spcPts val="600"/>
              </a:spcBef>
              <a:spcAft>
                <a:spcPts val="0"/>
              </a:spcAft>
              <a:buSzPts val="1400"/>
              <a:buNone/>
              <a:defRPr/>
            </a:lvl3pPr>
            <a:lvl4pPr marL="1828800" lvl="3" indent="-228600" algn="l">
              <a:lnSpc>
                <a:spcPct val="100000"/>
              </a:lnSpc>
              <a:spcBef>
                <a:spcPts val="500"/>
              </a:spcBef>
              <a:spcAft>
                <a:spcPts val="0"/>
              </a:spcAft>
              <a:buSzPts val="1400"/>
              <a:buNone/>
              <a:defRPr/>
            </a:lvl4pPr>
            <a:lvl5pPr marL="2286000" lvl="4" indent="-228600" algn="l">
              <a:lnSpc>
                <a:spcPct val="100000"/>
              </a:lnSpc>
              <a:spcBef>
                <a:spcPts val="500"/>
              </a:spcBef>
              <a:spcAft>
                <a:spcPts val="0"/>
              </a:spcAft>
              <a:buSzPts val="1400"/>
              <a:buNone/>
              <a:defRPr/>
            </a:lvl5pPr>
            <a:lvl6pPr marL="2743200" lvl="5" indent="-228600" algn="l">
              <a:lnSpc>
                <a:spcPct val="100000"/>
              </a:lnSpc>
              <a:spcBef>
                <a:spcPts val="500"/>
              </a:spcBef>
              <a:spcAft>
                <a:spcPts val="0"/>
              </a:spcAft>
              <a:buSzPts val="1400"/>
              <a:buNone/>
              <a:defRPr/>
            </a:lvl6pPr>
            <a:lvl7pPr marL="3200400" lvl="6" indent="-228600" algn="l">
              <a:lnSpc>
                <a:spcPct val="100000"/>
              </a:lnSpc>
              <a:spcBef>
                <a:spcPts val="500"/>
              </a:spcBef>
              <a:spcAft>
                <a:spcPts val="0"/>
              </a:spcAft>
              <a:buSzPts val="1400"/>
              <a:buNone/>
              <a:defRPr/>
            </a:lvl7pPr>
            <a:lvl8pPr marL="3657600" lvl="7" indent="-228600" algn="l">
              <a:lnSpc>
                <a:spcPct val="100000"/>
              </a:lnSpc>
              <a:spcBef>
                <a:spcPts val="500"/>
              </a:spcBef>
              <a:spcAft>
                <a:spcPts val="0"/>
              </a:spcAft>
              <a:buSzPts val="1400"/>
              <a:buNone/>
              <a:defRPr/>
            </a:lvl8pPr>
            <a:lvl9pPr marL="4114800" lvl="8" indent="-228600" algn="l">
              <a:lnSpc>
                <a:spcPct val="100000"/>
              </a:lnSpc>
              <a:spcBef>
                <a:spcPts val="500"/>
              </a:spcBef>
              <a:spcAft>
                <a:spcPts val="0"/>
              </a:spcAft>
              <a:buSzPts val="1400"/>
              <a:buNone/>
              <a:defRPr/>
            </a:lvl9pPr>
          </a:lstStyle>
          <a:p>
            <a:endParaRPr/>
          </a:p>
        </p:txBody>
      </p:sp>
      <p:sp>
        <p:nvSpPr>
          <p:cNvPr id="26" name="Google Shape;26;p4"/>
          <p:cNvSpPr txBox="1">
            <a:spLocks noGrp="1"/>
          </p:cNvSpPr>
          <p:nvPr>
            <p:ph type="dt" idx="10"/>
          </p:nvPr>
        </p:nvSpPr>
        <p:spPr>
          <a:xfrm>
            <a:off x="457200" y="6245225"/>
            <a:ext cx="2130425" cy="473075"/>
          </a:xfrm>
          <a:prstGeom prst="rect">
            <a:avLst/>
          </a:prstGeom>
          <a:noFill/>
          <a:ln>
            <a:noFill/>
          </a:ln>
        </p:spPr>
        <p:txBody>
          <a:bodyPr spcFirstLastPara="1" wrap="square" lIns="90000" tIns="46800" rIns="90000" bIns="468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3124200" y="6245225"/>
            <a:ext cx="2892425" cy="473075"/>
          </a:xfrm>
          <a:prstGeom prst="rect">
            <a:avLst/>
          </a:prstGeom>
          <a:noFill/>
          <a:ln>
            <a:noFill/>
          </a:ln>
        </p:spPr>
        <p:txBody>
          <a:bodyPr spcFirstLastPara="1" wrap="square" lIns="90000" tIns="46800" rIns="90000" bIns="468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6553200" y="6245225"/>
            <a:ext cx="2130425" cy="473075"/>
          </a:xfrm>
          <a:prstGeom prst="rect">
            <a:avLst/>
          </a:prstGeom>
          <a:noFill/>
          <a:ln>
            <a:noFill/>
          </a:ln>
        </p:spPr>
        <p:txBody>
          <a:bodyPr spcFirstLastPara="1" wrap="square" lIns="90000" tIns="46800" rIns="90000" bIns="46800" anchor="t"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4" descr="Looking up to clouds and blue sky surrounded by glass-walled buildings"/>
          <p:cNvPicPr>
            <a:picLocks noChangeAspect="1"/>
          </p:cNvPicPr>
          <p:nvPr/>
        </p:nvPicPr>
        <p:blipFill>
          <a:blip r:embed="rId2"/>
          <a:srcRect/>
          <a:stretch>
            <a:fillRect/>
          </a:stretch>
        </p:blipFill>
        <p:spPr bwMode="auto">
          <a:xfrm>
            <a:off x="3656172" y="0"/>
            <a:ext cx="5487829" cy="6858000"/>
          </a:xfrm>
          <a:prstGeom prst="rect">
            <a:avLst/>
          </a:prstGeom>
          <a:noFill/>
          <a:ln w="9525">
            <a:noFill/>
            <a:miter lim="800000"/>
            <a:headEnd/>
            <a:tailEnd/>
          </a:ln>
        </p:spPr>
      </p:pic>
      <p:sp>
        <p:nvSpPr>
          <p:cNvPr id="2" name="Title 1"/>
          <p:cNvSpPr>
            <a:spLocks noGrp="1"/>
          </p:cNvSpPr>
          <p:nvPr>
            <p:ph type="ctrTitle"/>
          </p:nvPr>
        </p:nvSpPr>
        <p:spPr>
          <a:xfrm>
            <a:off x="456129" y="686016"/>
            <a:ext cx="2972574" cy="4724399"/>
          </a:xfrm>
        </p:spPr>
        <p:txBody>
          <a:bodyPr>
            <a:normAutofit/>
          </a:bodyPr>
          <a:lstStyle>
            <a:lvl1pPr>
              <a:defRPr sz="4800"/>
            </a:lvl1pPr>
          </a:lstStyle>
          <a:p>
            <a:r>
              <a:rPr/>
              <a:t>Click to edit Master title style</a:t>
            </a:r>
          </a:p>
        </p:txBody>
      </p:sp>
      <p:sp>
        <p:nvSpPr>
          <p:cNvPr id="3" name="Subtitle 2"/>
          <p:cNvSpPr>
            <a:spLocks noGrp="1"/>
          </p:cNvSpPr>
          <p:nvPr>
            <p:ph type="subTitle" idx="1"/>
          </p:nvPr>
        </p:nvSpPr>
        <p:spPr>
          <a:xfrm>
            <a:off x="456129" y="5410200"/>
            <a:ext cx="2972574" cy="762000"/>
          </a:xfrm>
        </p:spPr>
        <p:txBody>
          <a:bodyPr>
            <a:normAutofit/>
          </a:bodyPr>
          <a:lstStyle>
            <a:lvl1pPr marL="0" indent="0" algn="l">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a:t>Click to edit Master subtitle style</a:t>
            </a:r>
          </a:p>
        </p:txBody>
      </p:sp>
      <p:sp>
        <p:nvSpPr>
          <p:cNvPr id="5" name="Date Placeholder 7"/>
          <p:cNvSpPr>
            <a:spLocks noGrp="1"/>
          </p:cNvSpPr>
          <p:nvPr>
            <p:ph type="dt" sz="half" idx="10"/>
          </p:nvPr>
        </p:nvSpPr>
        <p:spPr/>
        <p:txBody>
          <a:bodyPr/>
          <a:lstStyle>
            <a:lvl1pPr>
              <a:defRPr/>
            </a:lvl1pPr>
          </a:lstStyle>
          <a:p>
            <a:pPr>
              <a:defRPr/>
            </a:pPr>
            <a:fld id="{FD139E12-1A8B-43FE-A244-FB5E31D15783}" type="datetimeFigureOut">
              <a:rPr lang="en-US"/>
              <a:pPr>
                <a:defRPr/>
              </a:pPr>
              <a:t>9/24/2022</a:t>
            </a:fld>
            <a:endParaRPr dirty="0"/>
          </a:p>
        </p:txBody>
      </p:sp>
      <p:sp>
        <p:nvSpPr>
          <p:cNvPr id="6" name="Footer Placeholder 8"/>
          <p:cNvSpPr>
            <a:spLocks noGrp="1"/>
          </p:cNvSpPr>
          <p:nvPr>
            <p:ph type="ftr" sz="quarter" idx="11"/>
          </p:nvPr>
        </p:nvSpPr>
        <p:spPr/>
        <p:txBody>
          <a:bodyPr/>
          <a:lstStyle>
            <a:lvl1pPr>
              <a:defRPr/>
            </a:lvl1pPr>
          </a:lstStyle>
          <a:p>
            <a:pPr>
              <a:defRPr/>
            </a:pPr>
            <a:endParaRPr dirty="0"/>
          </a:p>
        </p:txBody>
      </p:sp>
      <p:sp>
        <p:nvSpPr>
          <p:cNvPr id="7" name="Slide Number Placeholder 9"/>
          <p:cNvSpPr>
            <a:spLocks noGrp="1"/>
          </p:cNvSpPr>
          <p:nvPr>
            <p:ph type="sldNum" sz="quarter" idx="12"/>
          </p:nvPr>
        </p:nvSpPr>
        <p:spPr/>
        <p:txBody>
          <a:bodyPr/>
          <a:lstStyle>
            <a:lvl1pPr>
              <a:defRPr/>
            </a:lvl1pPr>
          </a:lstStyle>
          <a:p>
            <a:pPr>
              <a:defRPr/>
            </a:pPr>
            <a:fld id="{141FDD70-165E-4571-9EB0-F63AA7141D83}" type="slidenum">
              <a:rPr/>
              <a:pPr>
                <a:defRPr/>
              </a:pPr>
              <a:t>‹#›</a:t>
            </a:fld>
            <a:endParaRPr dirty="0"/>
          </a:p>
        </p:txBody>
      </p:sp>
    </p:spTree>
    <p:extLst>
      <p:ext uri="{BB962C8B-B14F-4D97-AF65-F5344CB8AC3E}">
        <p14:creationId xmlns:p14="http://schemas.microsoft.com/office/powerpoint/2010/main" val="373948735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Date Placeholder 3"/>
          <p:cNvSpPr>
            <a:spLocks noGrp="1"/>
          </p:cNvSpPr>
          <p:nvPr>
            <p:ph type="dt" sz="half" idx="10"/>
          </p:nvPr>
        </p:nvSpPr>
        <p:spPr/>
        <p:txBody>
          <a:bodyPr/>
          <a:lstStyle>
            <a:lvl1pPr>
              <a:defRPr/>
            </a:lvl1pPr>
          </a:lstStyle>
          <a:p>
            <a:pPr>
              <a:defRPr/>
            </a:pPr>
            <a:fld id="{8098F7DA-88FC-40FA-9B32-369D31A7EAA1}" type="datetimeFigureOut">
              <a:rPr lang="en-US"/>
              <a:pPr>
                <a:defRPr/>
              </a:pPr>
              <a:t>9/24/2022</a:t>
            </a:fld>
            <a:endParaRPr dirty="0"/>
          </a:p>
        </p:txBody>
      </p:sp>
      <p:sp>
        <p:nvSpPr>
          <p:cNvPr id="5" name="Footer Placeholder 4"/>
          <p:cNvSpPr>
            <a:spLocks noGrp="1"/>
          </p:cNvSpPr>
          <p:nvPr>
            <p:ph type="ftr" sz="quarter" idx="11"/>
          </p:nvPr>
        </p:nvSpPr>
        <p:spPr/>
        <p:txBody>
          <a:bodyPr/>
          <a:lstStyle>
            <a:lvl1pPr>
              <a:defRPr/>
            </a:lvl1pPr>
          </a:lstStyle>
          <a:p>
            <a:pPr>
              <a:defRPr/>
            </a:pPr>
            <a:endParaRPr dirty="0"/>
          </a:p>
        </p:txBody>
      </p:sp>
      <p:sp>
        <p:nvSpPr>
          <p:cNvPr id="6" name="Slide Number Placeholder 5"/>
          <p:cNvSpPr>
            <a:spLocks noGrp="1"/>
          </p:cNvSpPr>
          <p:nvPr>
            <p:ph type="sldNum" sz="quarter" idx="12"/>
          </p:nvPr>
        </p:nvSpPr>
        <p:spPr/>
        <p:txBody>
          <a:bodyPr/>
          <a:lstStyle>
            <a:lvl1pPr>
              <a:defRPr/>
            </a:lvl1pPr>
          </a:lstStyle>
          <a:p>
            <a:pPr>
              <a:defRPr/>
            </a:pPr>
            <a:fld id="{88B1E158-CD96-494E-9984-818DD622E292}" type="slidenum">
              <a:rPr/>
              <a:pPr>
                <a:defRPr/>
              </a:pPr>
              <a:t>‹#›</a:t>
            </a:fld>
            <a:endParaRPr dirty="0"/>
          </a:p>
        </p:txBody>
      </p:sp>
    </p:spTree>
    <p:extLst>
      <p:ext uri="{BB962C8B-B14F-4D97-AF65-F5344CB8AC3E}">
        <p14:creationId xmlns:p14="http://schemas.microsoft.com/office/powerpoint/2010/main" val="251910371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6236" y="2590800"/>
            <a:ext cx="6173807" cy="2819400"/>
          </a:xfrm>
        </p:spPr>
        <p:txBody>
          <a:bodyPr>
            <a:normAutofit/>
          </a:bodyPr>
          <a:lstStyle>
            <a:lvl1pPr algn="l">
              <a:defRPr sz="4800" b="0" cap="none" baseline="0"/>
            </a:lvl1pPr>
          </a:lstStyle>
          <a:p>
            <a:r>
              <a:rPr/>
              <a:t>Click to edit Master title style</a:t>
            </a:r>
          </a:p>
        </p:txBody>
      </p:sp>
      <p:sp>
        <p:nvSpPr>
          <p:cNvPr id="3" name="Text Placeholder 2"/>
          <p:cNvSpPr>
            <a:spLocks noGrp="1"/>
          </p:cNvSpPr>
          <p:nvPr>
            <p:ph type="body" idx="1"/>
          </p:nvPr>
        </p:nvSpPr>
        <p:spPr>
          <a:xfrm>
            <a:off x="454939" y="5410200"/>
            <a:ext cx="6174998" cy="762000"/>
          </a:xfrm>
        </p:spPr>
        <p:txBody>
          <a:bodyPr>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a:t>Click to edit Master text styles</a:t>
            </a:r>
          </a:p>
        </p:txBody>
      </p:sp>
      <p:sp>
        <p:nvSpPr>
          <p:cNvPr id="4" name="Date Placeholder 3"/>
          <p:cNvSpPr>
            <a:spLocks noGrp="1"/>
          </p:cNvSpPr>
          <p:nvPr>
            <p:ph type="dt" sz="half" idx="10"/>
          </p:nvPr>
        </p:nvSpPr>
        <p:spPr/>
        <p:txBody>
          <a:bodyPr/>
          <a:lstStyle>
            <a:lvl1pPr>
              <a:defRPr/>
            </a:lvl1pPr>
          </a:lstStyle>
          <a:p>
            <a:pPr>
              <a:defRPr/>
            </a:pPr>
            <a:fld id="{2DDF815B-F194-4F6B-999D-2FE351502AFD}" type="datetimeFigureOut">
              <a:rPr lang="en-US"/>
              <a:pPr>
                <a:defRPr/>
              </a:pPr>
              <a:t>9/24/2022</a:t>
            </a:fld>
            <a:endParaRPr dirty="0"/>
          </a:p>
        </p:txBody>
      </p:sp>
      <p:sp>
        <p:nvSpPr>
          <p:cNvPr id="5" name="Footer Placeholder 4"/>
          <p:cNvSpPr>
            <a:spLocks noGrp="1"/>
          </p:cNvSpPr>
          <p:nvPr>
            <p:ph type="ftr" sz="quarter" idx="11"/>
          </p:nvPr>
        </p:nvSpPr>
        <p:spPr/>
        <p:txBody>
          <a:bodyPr/>
          <a:lstStyle>
            <a:lvl1pPr>
              <a:defRPr/>
            </a:lvl1pPr>
          </a:lstStyle>
          <a:p>
            <a:pPr>
              <a:defRPr/>
            </a:pPr>
            <a:endParaRPr dirty="0"/>
          </a:p>
        </p:txBody>
      </p:sp>
      <p:sp>
        <p:nvSpPr>
          <p:cNvPr id="6" name="Slide Number Placeholder 5"/>
          <p:cNvSpPr>
            <a:spLocks noGrp="1"/>
          </p:cNvSpPr>
          <p:nvPr>
            <p:ph type="sldNum" sz="quarter" idx="12"/>
          </p:nvPr>
        </p:nvSpPr>
        <p:spPr/>
        <p:txBody>
          <a:bodyPr/>
          <a:lstStyle>
            <a:lvl1pPr>
              <a:defRPr/>
            </a:lvl1pPr>
          </a:lstStyle>
          <a:p>
            <a:pPr>
              <a:defRPr/>
            </a:pPr>
            <a:fld id="{25FF3210-5C14-449C-AEA0-757F6F6879A1}" type="slidenum">
              <a:rPr/>
              <a:pPr>
                <a:defRPr/>
              </a:pPr>
              <a:t>‹#›</a:t>
            </a:fld>
            <a:endParaRPr dirty="0"/>
          </a:p>
        </p:txBody>
      </p:sp>
    </p:spTree>
    <p:extLst>
      <p:ext uri="{BB962C8B-B14F-4D97-AF65-F5344CB8AC3E}">
        <p14:creationId xmlns:p14="http://schemas.microsoft.com/office/powerpoint/2010/main" val="346488368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Content Placeholder 2"/>
          <p:cNvSpPr>
            <a:spLocks noGrp="1"/>
          </p:cNvSpPr>
          <p:nvPr>
            <p:ph sz="half" idx="1"/>
          </p:nvPr>
        </p:nvSpPr>
        <p:spPr>
          <a:xfrm>
            <a:off x="970719" y="685800"/>
            <a:ext cx="3772883"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Content Placeholder 3"/>
          <p:cNvSpPr>
            <a:spLocks noGrp="1"/>
          </p:cNvSpPr>
          <p:nvPr>
            <p:ph sz="half" idx="2"/>
          </p:nvPr>
        </p:nvSpPr>
        <p:spPr>
          <a:xfrm>
            <a:off x="4914991" y="685800"/>
            <a:ext cx="377288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5" name="Date Placeholder 3"/>
          <p:cNvSpPr>
            <a:spLocks noGrp="1"/>
          </p:cNvSpPr>
          <p:nvPr>
            <p:ph type="dt" sz="half" idx="10"/>
          </p:nvPr>
        </p:nvSpPr>
        <p:spPr/>
        <p:txBody>
          <a:bodyPr/>
          <a:lstStyle>
            <a:lvl1pPr>
              <a:defRPr/>
            </a:lvl1pPr>
          </a:lstStyle>
          <a:p>
            <a:pPr>
              <a:defRPr/>
            </a:pPr>
            <a:fld id="{B7936161-E494-44AC-99C7-8E2DD82BFA1D}" type="datetimeFigureOut">
              <a:rPr lang="en-US"/>
              <a:pPr>
                <a:defRPr/>
              </a:pPr>
              <a:t>9/24/2022</a:t>
            </a:fld>
            <a:endParaRPr dirty="0"/>
          </a:p>
        </p:txBody>
      </p:sp>
      <p:sp>
        <p:nvSpPr>
          <p:cNvPr id="6" name="Footer Placeholder 4"/>
          <p:cNvSpPr>
            <a:spLocks noGrp="1"/>
          </p:cNvSpPr>
          <p:nvPr>
            <p:ph type="ftr" sz="quarter" idx="11"/>
          </p:nvPr>
        </p:nvSpPr>
        <p:spPr/>
        <p:txBody>
          <a:bodyPr/>
          <a:lstStyle>
            <a:lvl1pPr>
              <a:defRPr/>
            </a:lvl1pPr>
          </a:lstStyle>
          <a:p>
            <a:pPr>
              <a:defRPr/>
            </a:pPr>
            <a:endParaRPr dirty="0"/>
          </a:p>
        </p:txBody>
      </p:sp>
      <p:sp>
        <p:nvSpPr>
          <p:cNvPr id="7" name="Slide Number Placeholder 5"/>
          <p:cNvSpPr>
            <a:spLocks noGrp="1"/>
          </p:cNvSpPr>
          <p:nvPr>
            <p:ph type="sldNum" sz="quarter" idx="12"/>
          </p:nvPr>
        </p:nvSpPr>
        <p:spPr/>
        <p:txBody>
          <a:bodyPr/>
          <a:lstStyle>
            <a:lvl1pPr>
              <a:defRPr/>
            </a:lvl1pPr>
          </a:lstStyle>
          <a:p>
            <a:pPr>
              <a:defRPr/>
            </a:pPr>
            <a:fld id="{A23C2C52-B6C6-4803-A209-8F838C371719}" type="slidenum">
              <a:rPr/>
              <a:pPr>
                <a:defRPr/>
              </a:pPr>
              <a:t>‹#›</a:t>
            </a:fld>
            <a:endParaRPr dirty="0"/>
          </a:p>
        </p:txBody>
      </p:sp>
    </p:spTree>
    <p:extLst>
      <p:ext uri="{BB962C8B-B14F-4D97-AF65-F5344CB8AC3E}">
        <p14:creationId xmlns:p14="http://schemas.microsoft.com/office/powerpoint/2010/main" val="135378976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a:t>Click to edit Master title style</a:t>
            </a:r>
          </a:p>
        </p:txBody>
      </p:sp>
      <p:sp>
        <p:nvSpPr>
          <p:cNvPr id="3" name="Text Placeholder 2"/>
          <p:cNvSpPr>
            <a:spLocks noGrp="1"/>
          </p:cNvSpPr>
          <p:nvPr>
            <p:ph type="body" idx="1"/>
          </p:nvPr>
        </p:nvSpPr>
        <p:spPr>
          <a:xfrm>
            <a:off x="970607" y="685800"/>
            <a:ext cx="3772883" cy="990600"/>
          </a:xfrm>
        </p:spPr>
        <p:txBody>
          <a:bodyPr anchor="ctr">
            <a:normAutofit/>
          </a:bodyPr>
          <a:lstStyle>
            <a:lvl1pPr marL="0" indent="0">
              <a:spcBef>
                <a:spcPts val="0"/>
              </a:spcBef>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edit Master text styles</a:t>
            </a:r>
          </a:p>
        </p:txBody>
      </p:sp>
      <p:sp>
        <p:nvSpPr>
          <p:cNvPr id="4" name="Content Placeholder 3"/>
          <p:cNvSpPr>
            <a:spLocks noGrp="1"/>
          </p:cNvSpPr>
          <p:nvPr>
            <p:ph sz="half" idx="2"/>
          </p:nvPr>
        </p:nvSpPr>
        <p:spPr>
          <a:xfrm>
            <a:off x="970607" y="1676400"/>
            <a:ext cx="3772883"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5" name="Text Placeholder 4"/>
          <p:cNvSpPr>
            <a:spLocks noGrp="1"/>
          </p:cNvSpPr>
          <p:nvPr>
            <p:ph type="body" sz="quarter" idx="3"/>
          </p:nvPr>
        </p:nvSpPr>
        <p:spPr>
          <a:xfrm>
            <a:off x="4915096" y="685800"/>
            <a:ext cx="3772883" cy="990600"/>
          </a:xfrm>
        </p:spPr>
        <p:txBody>
          <a:bodyPr anchor="ctr">
            <a:normAutofit/>
          </a:bodyPr>
          <a:lstStyle>
            <a:lvl1pPr marL="0" indent="0">
              <a:spcBef>
                <a:spcPts val="0"/>
              </a:spcBef>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edit Master text styles</a:t>
            </a:r>
          </a:p>
        </p:txBody>
      </p:sp>
      <p:sp>
        <p:nvSpPr>
          <p:cNvPr id="6" name="Content Placeholder 5"/>
          <p:cNvSpPr>
            <a:spLocks noGrp="1"/>
          </p:cNvSpPr>
          <p:nvPr>
            <p:ph sz="quarter" idx="4"/>
          </p:nvPr>
        </p:nvSpPr>
        <p:spPr>
          <a:xfrm>
            <a:off x="4913905" y="1676400"/>
            <a:ext cx="3772883"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7" name="Date Placeholder 3"/>
          <p:cNvSpPr>
            <a:spLocks noGrp="1"/>
          </p:cNvSpPr>
          <p:nvPr>
            <p:ph type="dt" sz="half" idx="10"/>
          </p:nvPr>
        </p:nvSpPr>
        <p:spPr/>
        <p:txBody>
          <a:bodyPr/>
          <a:lstStyle>
            <a:lvl1pPr>
              <a:defRPr/>
            </a:lvl1pPr>
          </a:lstStyle>
          <a:p>
            <a:pPr>
              <a:defRPr/>
            </a:pPr>
            <a:fld id="{1ECC7F5B-2A75-4F6A-835E-6FE28EB276BB}" type="datetimeFigureOut">
              <a:rPr lang="en-US"/>
              <a:pPr>
                <a:defRPr/>
              </a:pPr>
              <a:t>9/24/2022</a:t>
            </a:fld>
            <a:endParaRPr dirty="0"/>
          </a:p>
        </p:txBody>
      </p:sp>
      <p:sp>
        <p:nvSpPr>
          <p:cNvPr id="8" name="Footer Placeholder 4"/>
          <p:cNvSpPr>
            <a:spLocks noGrp="1"/>
          </p:cNvSpPr>
          <p:nvPr>
            <p:ph type="ftr" sz="quarter" idx="11"/>
          </p:nvPr>
        </p:nvSpPr>
        <p:spPr/>
        <p:txBody>
          <a:bodyPr/>
          <a:lstStyle>
            <a:lvl1pPr>
              <a:defRPr/>
            </a:lvl1pPr>
          </a:lstStyle>
          <a:p>
            <a:pPr>
              <a:defRPr/>
            </a:pPr>
            <a:endParaRPr dirty="0"/>
          </a:p>
        </p:txBody>
      </p:sp>
      <p:sp>
        <p:nvSpPr>
          <p:cNvPr id="9" name="Slide Number Placeholder 5"/>
          <p:cNvSpPr>
            <a:spLocks noGrp="1"/>
          </p:cNvSpPr>
          <p:nvPr>
            <p:ph type="sldNum" sz="quarter" idx="12"/>
          </p:nvPr>
        </p:nvSpPr>
        <p:spPr/>
        <p:txBody>
          <a:bodyPr/>
          <a:lstStyle>
            <a:lvl1pPr>
              <a:defRPr/>
            </a:lvl1pPr>
          </a:lstStyle>
          <a:p>
            <a:pPr>
              <a:defRPr/>
            </a:pPr>
            <a:fld id="{41A6F298-3D3F-48CB-B039-3EFFD7F27E06}" type="slidenum">
              <a:rPr/>
              <a:pPr>
                <a:defRPr/>
              </a:pPr>
              <a:t>‹#›</a:t>
            </a:fld>
            <a:endParaRPr dirty="0"/>
          </a:p>
        </p:txBody>
      </p:sp>
    </p:spTree>
    <p:extLst>
      <p:ext uri="{BB962C8B-B14F-4D97-AF65-F5344CB8AC3E}">
        <p14:creationId xmlns:p14="http://schemas.microsoft.com/office/powerpoint/2010/main" val="143878747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Date Placeholder 3"/>
          <p:cNvSpPr>
            <a:spLocks noGrp="1"/>
          </p:cNvSpPr>
          <p:nvPr>
            <p:ph type="dt" sz="half" idx="10"/>
          </p:nvPr>
        </p:nvSpPr>
        <p:spPr/>
        <p:txBody>
          <a:bodyPr/>
          <a:lstStyle>
            <a:lvl1pPr>
              <a:defRPr/>
            </a:lvl1pPr>
          </a:lstStyle>
          <a:p>
            <a:pPr>
              <a:defRPr/>
            </a:pPr>
            <a:fld id="{896F43CB-1A8E-478B-9C08-BCCCECB9EF55}" type="datetimeFigureOut">
              <a:rPr lang="en-US"/>
              <a:pPr>
                <a:defRPr/>
              </a:pPr>
              <a:t>9/24/2022</a:t>
            </a:fld>
            <a:endParaRPr dirty="0"/>
          </a:p>
        </p:txBody>
      </p:sp>
      <p:sp>
        <p:nvSpPr>
          <p:cNvPr id="4" name="Footer Placeholder 4"/>
          <p:cNvSpPr>
            <a:spLocks noGrp="1"/>
          </p:cNvSpPr>
          <p:nvPr>
            <p:ph type="ftr" sz="quarter" idx="11"/>
          </p:nvPr>
        </p:nvSpPr>
        <p:spPr/>
        <p:txBody>
          <a:bodyPr/>
          <a:lstStyle>
            <a:lvl1pPr>
              <a:defRPr/>
            </a:lvl1pPr>
          </a:lstStyle>
          <a:p>
            <a:pPr>
              <a:defRPr/>
            </a:pPr>
            <a:endParaRPr dirty="0"/>
          </a:p>
        </p:txBody>
      </p:sp>
      <p:sp>
        <p:nvSpPr>
          <p:cNvPr id="5" name="Slide Number Placeholder 5"/>
          <p:cNvSpPr>
            <a:spLocks noGrp="1"/>
          </p:cNvSpPr>
          <p:nvPr>
            <p:ph type="sldNum" sz="quarter" idx="12"/>
          </p:nvPr>
        </p:nvSpPr>
        <p:spPr/>
        <p:txBody>
          <a:bodyPr/>
          <a:lstStyle>
            <a:lvl1pPr>
              <a:defRPr/>
            </a:lvl1pPr>
          </a:lstStyle>
          <a:p>
            <a:pPr>
              <a:defRPr/>
            </a:pPr>
            <a:fld id="{3FD7EE73-B5B6-45D3-B900-3C30BB9DB943}" type="slidenum">
              <a:rPr/>
              <a:pPr>
                <a:defRPr/>
              </a:pPr>
              <a:t>‹#›</a:t>
            </a:fld>
            <a:endParaRPr dirty="0"/>
          </a:p>
        </p:txBody>
      </p:sp>
    </p:spTree>
    <p:extLst>
      <p:ext uri="{BB962C8B-B14F-4D97-AF65-F5344CB8AC3E}">
        <p14:creationId xmlns:p14="http://schemas.microsoft.com/office/powerpoint/2010/main" val="144399644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1CD8385-81EE-4580-A271-AEF1BF378507}" type="datetimeFigureOut">
              <a:rPr lang="en-US"/>
              <a:pPr>
                <a:defRPr/>
              </a:pPr>
              <a:t>9/24/2022</a:t>
            </a:fld>
            <a:endParaRPr dirty="0"/>
          </a:p>
        </p:txBody>
      </p:sp>
      <p:sp>
        <p:nvSpPr>
          <p:cNvPr id="3" name="Footer Placeholder 4"/>
          <p:cNvSpPr>
            <a:spLocks noGrp="1"/>
          </p:cNvSpPr>
          <p:nvPr>
            <p:ph type="ftr" sz="quarter" idx="11"/>
          </p:nvPr>
        </p:nvSpPr>
        <p:spPr/>
        <p:txBody>
          <a:bodyPr/>
          <a:lstStyle>
            <a:lvl1pPr>
              <a:defRPr/>
            </a:lvl1pPr>
          </a:lstStyle>
          <a:p>
            <a:pPr>
              <a:defRPr/>
            </a:pPr>
            <a:endParaRPr dirty="0"/>
          </a:p>
        </p:txBody>
      </p:sp>
      <p:sp>
        <p:nvSpPr>
          <p:cNvPr id="4" name="Slide Number Placeholder 5"/>
          <p:cNvSpPr>
            <a:spLocks noGrp="1"/>
          </p:cNvSpPr>
          <p:nvPr>
            <p:ph type="sldNum" sz="quarter" idx="12"/>
          </p:nvPr>
        </p:nvSpPr>
        <p:spPr/>
        <p:txBody>
          <a:bodyPr/>
          <a:lstStyle>
            <a:lvl1pPr>
              <a:defRPr/>
            </a:lvl1pPr>
          </a:lstStyle>
          <a:p>
            <a:pPr>
              <a:defRPr/>
            </a:pPr>
            <a:fld id="{E8F52EF9-EC33-47D8-9D0C-8DE34D78C41D}" type="slidenum">
              <a:rPr/>
              <a:pPr>
                <a:defRPr/>
              </a:pPr>
              <a:t>‹#›</a:t>
            </a:fld>
            <a:endParaRPr dirty="0"/>
          </a:p>
        </p:txBody>
      </p:sp>
    </p:spTree>
    <p:extLst>
      <p:ext uri="{BB962C8B-B14F-4D97-AF65-F5344CB8AC3E}">
        <p14:creationId xmlns:p14="http://schemas.microsoft.com/office/powerpoint/2010/main" val="209349220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129" y="685800"/>
            <a:ext cx="2972574" cy="4724400"/>
          </a:xfrm>
        </p:spPr>
        <p:txBody>
          <a:bodyPr>
            <a:noAutofit/>
          </a:bodyPr>
          <a:lstStyle>
            <a:lvl1pPr algn="l">
              <a:defRPr sz="3600" b="0"/>
            </a:lvl1pPr>
          </a:lstStyle>
          <a:p>
            <a:r>
              <a:rPr/>
              <a:t>Click to edit Master title style</a:t>
            </a:r>
          </a:p>
        </p:txBody>
      </p:sp>
      <p:sp>
        <p:nvSpPr>
          <p:cNvPr id="3" name="Content Placeholder 2"/>
          <p:cNvSpPr>
            <a:spLocks noGrp="1"/>
          </p:cNvSpPr>
          <p:nvPr>
            <p:ph idx="1"/>
          </p:nvPr>
        </p:nvSpPr>
        <p:spPr>
          <a:xfrm>
            <a:off x="3657363" y="685800"/>
            <a:ext cx="5029438" cy="5486400"/>
          </a:xfrm>
        </p:spPr>
        <p:txBody>
          <a:bodyPr>
            <a:normAutofit/>
          </a:bodyPr>
          <a:lstStyle>
            <a:lvl1pPr>
              <a:defRPr sz="2800"/>
            </a:lvl1pPr>
            <a:lvl2pPr>
              <a:defRPr sz="2400"/>
            </a:lvl2pPr>
            <a:lvl3pPr>
              <a:defRPr sz="2000"/>
            </a:lvl3pPr>
            <a:lvl4pPr>
              <a:defRPr sz="1800"/>
            </a:lvl4pPr>
            <a:lvl5pPr>
              <a:defRPr sz="1800"/>
            </a:lvl5pPr>
            <a:lvl6pPr>
              <a:defRPr sz="1800" baseline="0"/>
            </a:lvl6pPr>
            <a:lvl7pPr>
              <a:defRPr sz="1800" baseline="0"/>
            </a:lvl7pPr>
            <a:lvl8pPr>
              <a:defRPr sz="1800" baseline="0"/>
            </a:lvl8pPr>
            <a:lvl9pPr>
              <a:defRPr sz="1800" baseline="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Text Placeholder 3"/>
          <p:cNvSpPr>
            <a:spLocks noGrp="1"/>
          </p:cNvSpPr>
          <p:nvPr>
            <p:ph type="body" sz="half" idx="2"/>
          </p:nvPr>
        </p:nvSpPr>
        <p:spPr>
          <a:xfrm>
            <a:off x="456129" y="5410200"/>
            <a:ext cx="2972574" cy="762000"/>
          </a:xfrm>
        </p:spPr>
        <p:txBody>
          <a:bodyPr>
            <a:normAutofit/>
          </a:bodyPr>
          <a:lstStyle>
            <a:lvl1pPr marL="0" indent="0">
              <a:spcBef>
                <a:spcPts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a:t>Click to edit Master text styles</a:t>
            </a:r>
          </a:p>
        </p:txBody>
      </p:sp>
      <p:sp>
        <p:nvSpPr>
          <p:cNvPr id="5" name="Date Placeholder 3"/>
          <p:cNvSpPr>
            <a:spLocks noGrp="1"/>
          </p:cNvSpPr>
          <p:nvPr>
            <p:ph type="dt" sz="half" idx="10"/>
          </p:nvPr>
        </p:nvSpPr>
        <p:spPr/>
        <p:txBody>
          <a:bodyPr/>
          <a:lstStyle>
            <a:lvl1pPr>
              <a:defRPr/>
            </a:lvl1pPr>
          </a:lstStyle>
          <a:p>
            <a:pPr>
              <a:defRPr/>
            </a:pPr>
            <a:fld id="{2C80A9AC-D10D-423E-818B-D5CFE3196BF5}" type="datetimeFigureOut">
              <a:rPr lang="en-US"/>
              <a:pPr>
                <a:defRPr/>
              </a:pPr>
              <a:t>9/24/2022</a:t>
            </a:fld>
            <a:endParaRPr dirty="0"/>
          </a:p>
        </p:txBody>
      </p:sp>
      <p:sp>
        <p:nvSpPr>
          <p:cNvPr id="6" name="Footer Placeholder 4"/>
          <p:cNvSpPr>
            <a:spLocks noGrp="1"/>
          </p:cNvSpPr>
          <p:nvPr>
            <p:ph type="ftr" sz="quarter" idx="11"/>
          </p:nvPr>
        </p:nvSpPr>
        <p:spPr/>
        <p:txBody>
          <a:bodyPr/>
          <a:lstStyle>
            <a:lvl1pPr>
              <a:defRPr/>
            </a:lvl1pPr>
          </a:lstStyle>
          <a:p>
            <a:pPr>
              <a:defRPr/>
            </a:pPr>
            <a:endParaRPr dirty="0"/>
          </a:p>
        </p:txBody>
      </p:sp>
      <p:sp>
        <p:nvSpPr>
          <p:cNvPr id="7" name="Slide Number Placeholder 5"/>
          <p:cNvSpPr>
            <a:spLocks noGrp="1"/>
          </p:cNvSpPr>
          <p:nvPr>
            <p:ph type="sldNum" sz="quarter" idx="12"/>
          </p:nvPr>
        </p:nvSpPr>
        <p:spPr/>
        <p:txBody>
          <a:bodyPr/>
          <a:lstStyle>
            <a:lvl1pPr>
              <a:defRPr/>
            </a:lvl1pPr>
          </a:lstStyle>
          <a:p>
            <a:pPr>
              <a:defRPr/>
            </a:pPr>
            <a:fld id="{1F63228A-8FB9-43C0-A35A-CD73D1FDBA30}" type="slidenum">
              <a:rPr/>
              <a:pPr>
                <a:defRPr/>
              </a:pPr>
              <a:t>‹#›</a:t>
            </a:fld>
            <a:endParaRPr dirty="0"/>
          </a:p>
        </p:txBody>
      </p:sp>
    </p:spTree>
    <p:extLst>
      <p:ext uri="{BB962C8B-B14F-4D97-AF65-F5344CB8AC3E}">
        <p14:creationId xmlns:p14="http://schemas.microsoft.com/office/powerpoint/2010/main" val="313863325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16069" y="685800"/>
            <a:ext cx="971804" cy="5486400"/>
          </a:xfrm>
        </p:spPr>
        <p:txBody>
          <a:bodyPr vert="eaVert"/>
          <a:lstStyle/>
          <a:p>
            <a:r>
              <a:rPr/>
              <a:t>Click to edit Master title style</a:t>
            </a:r>
          </a:p>
        </p:txBody>
      </p:sp>
      <p:sp>
        <p:nvSpPr>
          <p:cNvPr id="3" name="Vertical Text Placeholder 2"/>
          <p:cNvSpPr>
            <a:spLocks noGrp="1"/>
          </p:cNvSpPr>
          <p:nvPr>
            <p:ph type="body" orient="vert" idx="1"/>
          </p:nvPr>
        </p:nvSpPr>
        <p:spPr>
          <a:xfrm>
            <a:off x="456195" y="685800"/>
            <a:ext cx="7107541" cy="5486400"/>
          </a:xfrm>
        </p:spPr>
        <p:txBody>
          <a:bodyPr vert="eaVert"/>
          <a:lstStyle>
            <a:lvl5pPr>
              <a:defRPr/>
            </a:lvl5pPr>
            <a:lvl6pPr>
              <a:defRPr/>
            </a:lvl6pPr>
            <a:lvl7pPr>
              <a:defRPr/>
            </a:lvl7pPr>
            <a:lvl8pPr>
              <a:defRPr baseline="0"/>
            </a:lvl8pPr>
            <a:lvl9pPr>
              <a:defRPr baseline="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Date Placeholder 3"/>
          <p:cNvSpPr>
            <a:spLocks noGrp="1"/>
          </p:cNvSpPr>
          <p:nvPr>
            <p:ph type="dt" sz="half" idx="10"/>
          </p:nvPr>
        </p:nvSpPr>
        <p:spPr/>
        <p:txBody>
          <a:bodyPr/>
          <a:lstStyle>
            <a:lvl1pPr>
              <a:defRPr/>
            </a:lvl1pPr>
          </a:lstStyle>
          <a:p>
            <a:pPr>
              <a:defRPr/>
            </a:pPr>
            <a:fld id="{24B7A3C7-188C-4A65-BA28-796D099E78C4}" type="datetimeFigureOut">
              <a:rPr lang="en-US"/>
              <a:pPr>
                <a:defRPr/>
              </a:pPr>
              <a:t>9/24/2022</a:t>
            </a:fld>
            <a:endParaRPr dirty="0"/>
          </a:p>
        </p:txBody>
      </p:sp>
      <p:sp>
        <p:nvSpPr>
          <p:cNvPr id="5" name="Footer Placeholder 4"/>
          <p:cNvSpPr>
            <a:spLocks noGrp="1"/>
          </p:cNvSpPr>
          <p:nvPr>
            <p:ph type="ftr" sz="quarter" idx="11"/>
          </p:nvPr>
        </p:nvSpPr>
        <p:spPr/>
        <p:txBody>
          <a:bodyPr/>
          <a:lstStyle>
            <a:lvl1pPr>
              <a:defRPr/>
            </a:lvl1pPr>
          </a:lstStyle>
          <a:p>
            <a:pPr>
              <a:defRPr/>
            </a:pPr>
            <a:endParaRPr dirty="0"/>
          </a:p>
        </p:txBody>
      </p:sp>
      <p:sp>
        <p:nvSpPr>
          <p:cNvPr id="6" name="Slide Number Placeholder 5"/>
          <p:cNvSpPr>
            <a:spLocks noGrp="1"/>
          </p:cNvSpPr>
          <p:nvPr>
            <p:ph type="sldNum" sz="quarter" idx="12"/>
          </p:nvPr>
        </p:nvSpPr>
        <p:spPr/>
        <p:txBody>
          <a:bodyPr/>
          <a:lstStyle>
            <a:lvl1pPr>
              <a:defRPr/>
            </a:lvl1pPr>
          </a:lstStyle>
          <a:p>
            <a:pPr>
              <a:defRPr/>
            </a:pPr>
            <a:fld id="{EE7607CE-E57E-4FFC-93C8-51FA90D4AD1A}" type="slidenum">
              <a:rPr/>
              <a:pPr>
                <a:defRPr/>
              </a:pPr>
              <a:t>‹#›</a:t>
            </a:fld>
            <a:endParaRPr dirty="0"/>
          </a:p>
        </p:txBody>
      </p:sp>
    </p:spTree>
    <p:extLst>
      <p:ext uri="{BB962C8B-B14F-4D97-AF65-F5344CB8AC3E}">
        <p14:creationId xmlns:p14="http://schemas.microsoft.com/office/powerpoint/2010/main" val="1064115409"/>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129" y="685800"/>
            <a:ext cx="2972574" cy="4724400"/>
          </a:xfrm>
        </p:spPr>
        <p:txBody>
          <a:bodyPr>
            <a:normAutofit/>
          </a:bodyPr>
          <a:lstStyle>
            <a:lvl1pPr algn="l">
              <a:defRPr sz="3600" b="0"/>
            </a:lvl1pPr>
          </a:lstStyle>
          <a:p>
            <a:r>
              <a:rPr/>
              <a:t>Click to edit Master title style</a:t>
            </a:r>
          </a:p>
        </p:txBody>
      </p:sp>
      <p:sp>
        <p:nvSpPr>
          <p:cNvPr id="3" name="Picture Placeholder 2"/>
          <p:cNvSpPr>
            <a:spLocks noGrp="1"/>
          </p:cNvSpPr>
          <p:nvPr>
            <p:ph type="pic" idx="1"/>
          </p:nvPr>
        </p:nvSpPr>
        <p:spPr>
          <a:xfrm>
            <a:off x="3657362" y="685800"/>
            <a:ext cx="5030510" cy="5486400"/>
          </a:xfrm>
          <a:ln w="63500">
            <a:solidFill>
              <a:schemeClr val="bg1"/>
            </a:solidFill>
            <a:miter lim="800000"/>
          </a:ln>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noProof="0" dirty="0"/>
              <a:t>Click icon to add picture</a:t>
            </a:r>
          </a:p>
        </p:txBody>
      </p:sp>
      <p:sp>
        <p:nvSpPr>
          <p:cNvPr id="4" name="Text Placeholder 3"/>
          <p:cNvSpPr>
            <a:spLocks noGrp="1"/>
          </p:cNvSpPr>
          <p:nvPr>
            <p:ph type="body" sz="half" idx="2"/>
          </p:nvPr>
        </p:nvSpPr>
        <p:spPr>
          <a:xfrm>
            <a:off x="456129" y="5410200"/>
            <a:ext cx="2972574" cy="762000"/>
          </a:xfrm>
        </p:spPr>
        <p:txBody>
          <a:bodyPr>
            <a:normAutofit/>
          </a:bodyPr>
          <a:lstStyle>
            <a:lvl1pPr marL="0" indent="0">
              <a:spcBef>
                <a:spcPts val="0"/>
              </a:spcBef>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a:t>Click to edit Master text styles</a:t>
            </a:r>
          </a:p>
        </p:txBody>
      </p:sp>
      <p:sp>
        <p:nvSpPr>
          <p:cNvPr id="5" name="Date Placeholder 3"/>
          <p:cNvSpPr>
            <a:spLocks noGrp="1"/>
          </p:cNvSpPr>
          <p:nvPr>
            <p:ph type="dt" sz="half" idx="10"/>
          </p:nvPr>
        </p:nvSpPr>
        <p:spPr/>
        <p:txBody>
          <a:bodyPr/>
          <a:lstStyle>
            <a:lvl1pPr>
              <a:defRPr/>
            </a:lvl1pPr>
          </a:lstStyle>
          <a:p>
            <a:pPr>
              <a:defRPr/>
            </a:pPr>
            <a:fld id="{A9B8716B-73AE-4B59-9161-B4411785FDF3}" type="datetimeFigureOut">
              <a:rPr lang="en-US"/>
              <a:pPr>
                <a:defRPr/>
              </a:pPr>
              <a:t>9/24/2022</a:t>
            </a:fld>
            <a:endParaRPr dirty="0"/>
          </a:p>
        </p:txBody>
      </p:sp>
      <p:sp>
        <p:nvSpPr>
          <p:cNvPr id="6" name="Footer Placeholder 4"/>
          <p:cNvSpPr>
            <a:spLocks noGrp="1"/>
          </p:cNvSpPr>
          <p:nvPr>
            <p:ph type="ftr" sz="quarter" idx="11"/>
          </p:nvPr>
        </p:nvSpPr>
        <p:spPr/>
        <p:txBody>
          <a:bodyPr/>
          <a:lstStyle>
            <a:lvl1pPr>
              <a:defRPr/>
            </a:lvl1pPr>
          </a:lstStyle>
          <a:p>
            <a:pPr>
              <a:defRPr/>
            </a:pPr>
            <a:endParaRPr dirty="0"/>
          </a:p>
        </p:txBody>
      </p:sp>
      <p:sp>
        <p:nvSpPr>
          <p:cNvPr id="7" name="Slide Number Placeholder 5"/>
          <p:cNvSpPr>
            <a:spLocks noGrp="1"/>
          </p:cNvSpPr>
          <p:nvPr>
            <p:ph type="sldNum" sz="quarter" idx="12"/>
          </p:nvPr>
        </p:nvSpPr>
        <p:spPr/>
        <p:txBody>
          <a:bodyPr/>
          <a:lstStyle>
            <a:lvl1pPr>
              <a:defRPr/>
            </a:lvl1pPr>
          </a:lstStyle>
          <a:p>
            <a:pPr>
              <a:defRPr/>
            </a:pPr>
            <a:fld id="{41B13639-391E-4638-9B78-E1B71CA9E26F}" type="slidenum">
              <a:rPr/>
              <a:pPr>
                <a:defRPr/>
              </a:pPr>
              <a:t>‹#›</a:t>
            </a:fld>
            <a:endParaRPr dirty="0"/>
          </a:p>
        </p:txBody>
      </p:sp>
    </p:spTree>
    <p:extLst>
      <p:ext uri="{BB962C8B-B14F-4D97-AF65-F5344CB8AC3E}">
        <p14:creationId xmlns:p14="http://schemas.microsoft.com/office/powerpoint/2010/main" val="401759192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baseline="0"/>
            </a:lvl8pPr>
            <a:lvl9pPr>
              <a:defRPr baseline="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Date Placeholder 3"/>
          <p:cNvSpPr>
            <a:spLocks noGrp="1"/>
          </p:cNvSpPr>
          <p:nvPr>
            <p:ph type="dt" sz="half" idx="10"/>
          </p:nvPr>
        </p:nvSpPr>
        <p:spPr/>
        <p:txBody>
          <a:bodyPr/>
          <a:lstStyle>
            <a:lvl1pPr>
              <a:defRPr/>
            </a:lvl1pPr>
          </a:lstStyle>
          <a:p>
            <a:pPr>
              <a:defRPr/>
            </a:pPr>
            <a:fld id="{CCE0DAC3-C1BA-44E4-A461-24956F4779F3}" type="datetimeFigureOut">
              <a:rPr lang="en-US"/>
              <a:pPr>
                <a:defRPr/>
              </a:pPr>
              <a:t>9/24/2022</a:t>
            </a:fld>
            <a:endParaRPr dirty="0"/>
          </a:p>
        </p:txBody>
      </p:sp>
      <p:sp>
        <p:nvSpPr>
          <p:cNvPr id="5" name="Footer Placeholder 4"/>
          <p:cNvSpPr>
            <a:spLocks noGrp="1"/>
          </p:cNvSpPr>
          <p:nvPr>
            <p:ph type="ftr" sz="quarter" idx="11"/>
          </p:nvPr>
        </p:nvSpPr>
        <p:spPr/>
        <p:txBody>
          <a:bodyPr/>
          <a:lstStyle>
            <a:lvl1pPr>
              <a:defRPr/>
            </a:lvl1pPr>
          </a:lstStyle>
          <a:p>
            <a:pPr>
              <a:defRPr/>
            </a:pPr>
            <a:endParaRPr dirty="0"/>
          </a:p>
        </p:txBody>
      </p:sp>
      <p:sp>
        <p:nvSpPr>
          <p:cNvPr id="6" name="Slide Number Placeholder 5"/>
          <p:cNvSpPr>
            <a:spLocks noGrp="1"/>
          </p:cNvSpPr>
          <p:nvPr>
            <p:ph type="sldNum" sz="quarter" idx="12"/>
          </p:nvPr>
        </p:nvSpPr>
        <p:spPr/>
        <p:txBody>
          <a:bodyPr/>
          <a:lstStyle>
            <a:lvl1pPr>
              <a:defRPr/>
            </a:lvl1pPr>
          </a:lstStyle>
          <a:p>
            <a:pPr>
              <a:defRPr/>
            </a:pPr>
            <a:fld id="{3B8F0397-4047-4ACF-99AB-DD1DB3B76E5A}" type="slidenum">
              <a:rPr/>
              <a:pPr>
                <a:defRPr/>
              </a:pPr>
              <a:t>‹#›</a:t>
            </a:fld>
            <a:endParaRPr dirty="0"/>
          </a:p>
        </p:txBody>
      </p:sp>
    </p:spTree>
    <p:extLst>
      <p:ext uri="{BB962C8B-B14F-4D97-AF65-F5344CB8AC3E}">
        <p14:creationId xmlns:p14="http://schemas.microsoft.com/office/powerpoint/2010/main" val="160786067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16069" y="685800"/>
            <a:ext cx="971804" cy="5486400"/>
          </a:xfrm>
        </p:spPr>
        <p:txBody>
          <a:bodyPr vert="eaVert"/>
          <a:lstStyle/>
          <a:p>
            <a:r>
              <a:rPr/>
              <a:t>Click to edit Master title style</a:t>
            </a:r>
          </a:p>
        </p:txBody>
      </p:sp>
      <p:sp>
        <p:nvSpPr>
          <p:cNvPr id="3" name="Vertical Text Placeholder 2"/>
          <p:cNvSpPr>
            <a:spLocks noGrp="1"/>
          </p:cNvSpPr>
          <p:nvPr>
            <p:ph type="body" orient="vert" idx="1"/>
          </p:nvPr>
        </p:nvSpPr>
        <p:spPr>
          <a:xfrm>
            <a:off x="456235" y="685800"/>
            <a:ext cx="7107541" cy="5486400"/>
          </a:xfrm>
        </p:spPr>
        <p:txBody>
          <a:bodyPr vert="eaVert"/>
          <a:lstStyle>
            <a:lvl5pPr>
              <a:defRPr/>
            </a:lvl5pPr>
            <a:lvl6pPr>
              <a:defRPr/>
            </a:lvl6pPr>
            <a:lvl7pPr>
              <a:defRPr/>
            </a:lvl7pPr>
            <a:lvl8pPr>
              <a:defRPr baseline="0"/>
            </a:lvl8pPr>
            <a:lvl9pPr>
              <a:defRPr baseline="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Date Placeholder 3"/>
          <p:cNvSpPr>
            <a:spLocks noGrp="1"/>
          </p:cNvSpPr>
          <p:nvPr>
            <p:ph type="dt" sz="half" idx="10"/>
          </p:nvPr>
        </p:nvSpPr>
        <p:spPr/>
        <p:txBody>
          <a:bodyPr/>
          <a:lstStyle>
            <a:lvl1pPr>
              <a:defRPr/>
            </a:lvl1pPr>
          </a:lstStyle>
          <a:p>
            <a:pPr>
              <a:defRPr/>
            </a:pPr>
            <a:fld id="{24B7A3C7-188C-4A65-BA28-796D099E78C4}" type="datetimeFigureOut">
              <a:rPr lang="en-US"/>
              <a:pPr>
                <a:defRPr/>
              </a:pPr>
              <a:t>9/24/2022</a:t>
            </a:fld>
            <a:endParaRPr dirty="0"/>
          </a:p>
        </p:txBody>
      </p:sp>
      <p:sp>
        <p:nvSpPr>
          <p:cNvPr id="5" name="Footer Placeholder 4"/>
          <p:cNvSpPr>
            <a:spLocks noGrp="1"/>
          </p:cNvSpPr>
          <p:nvPr>
            <p:ph type="ftr" sz="quarter" idx="11"/>
          </p:nvPr>
        </p:nvSpPr>
        <p:spPr/>
        <p:txBody>
          <a:bodyPr/>
          <a:lstStyle>
            <a:lvl1pPr>
              <a:defRPr/>
            </a:lvl1pPr>
          </a:lstStyle>
          <a:p>
            <a:pPr>
              <a:defRPr/>
            </a:pPr>
            <a:endParaRPr dirty="0"/>
          </a:p>
        </p:txBody>
      </p:sp>
      <p:sp>
        <p:nvSpPr>
          <p:cNvPr id="6" name="Slide Number Placeholder 5"/>
          <p:cNvSpPr>
            <a:spLocks noGrp="1"/>
          </p:cNvSpPr>
          <p:nvPr>
            <p:ph type="sldNum" sz="quarter" idx="12"/>
          </p:nvPr>
        </p:nvSpPr>
        <p:spPr/>
        <p:txBody>
          <a:bodyPr/>
          <a:lstStyle>
            <a:lvl1pPr>
              <a:defRPr/>
            </a:lvl1pPr>
          </a:lstStyle>
          <a:p>
            <a:pPr>
              <a:defRPr/>
            </a:pPr>
            <a:fld id="{EE7607CE-E57E-4FFC-93C8-51FA90D4AD1A}" type="slidenum">
              <a:rPr/>
              <a:pPr>
                <a:defRPr/>
              </a:pPr>
              <a:t>‹#›</a:t>
            </a:fld>
            <a:endParaRPr dirty="0"/>
          </a:p>
        </p:txBody>
      </p:sp>
    </p:spTree>
    <p:extLst>
      <p:ext uri="{BB962C8B-B14F-4D97-AF65-F5344CB8AC3E}">
        <p14:creationId xmlns:p14="http://schemas.microsoft.com/office/powerpoint/2010/main" val="192408771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427" y="5105400"/>
            <a:ext cx="8230553" cy="1066800"/>
          </a:xfrm>
        </p:spPr>
        <p:txBody>
          <a:bodyPr/>
          <a:lstStyle/>
          <a:p>
            <a:r>
              <a:rPr lang="en-US"/>
              <a:t>Click to edit Master title style</a:t>
            </a:r>
            <a:endParaRPr lang="el-GR"/>
          </a:p>
        </p:txBody>
      </p:sp>
      <p:sp>
        <p:nvSpPr>
          <p:cNvPr id="3" name="Text Placeholder 2"/>
          <p:cNvSpPr>
            <a:spLocks noGrp="1"/>
          </p:cNvSpPr>
          <p:nvPr>
            <p:ph type="body" sz="half" idx="1"/>
          </p:nvPr>
        </p:nvSpPr>
        <p:spPr>
          <a:xfrm>
            <a:off x="970612" y="685800"/>
            <a:ext cx="3801465"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886407" y="685800"/>
            <a:ext cx="3801465"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p:txBody>
          <a:bodyPr/>
          <a:lstStyle>
            <a:lvl1pPr>
              <a:defRPr/>
            </a:lvl1pPr>
          </a:lstStyle>
          <a:p>
            <a:pPr>
              <a:defRPr/>
            </a:pPr>
            <a:fld id="{4CDF92E4-F2E4-4D88-920D-2E4A225C385B}" type="datetimeFigureOut">
              <a:rPr lang="en-US"/>
              <a:pPr>
                <a:defRPr/>
              </a:pPr>
              <a:t>9/24/2022</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l-GR"/>
          </a:p>
        </p:txBody>
      </p:sp>
      <p:sp>
        <p:nvSpPr>
          <p:cNvPr id="7" name="Slide Number Placeholder 6"/>
          <p:cNvSpPr>
            <a:spLocks noGrp="1"/>
          </p:cNvSpPr>
          <p:nvPr>
            <p:ph type="sldNum" sz="quarter" idx="12"/>
          </p:nvPr>
        </p:nvSpPr>
        <p:spPr/>
        <p:txBody>
          <a:bodyPr/>
          <a:lstStyle>
            <a:lvl1pPr>
              <a:defRPr/>
            </a:lvl1pPr>
          </a:lstStyle>
          <a:p>
            <a:pPr>
              <a:defRPr/>
            </a:pPr>
            <a:fld id="{C19FCE36-E9F7-4F13-BBD1-7D7A394CBB88}" type="slidenum">
              <a:rPr lang="el-GR"/>
              <a:pPr>
                <a:defRPr/>
              </a:pPr>
              <a:t>‹#›</a:t>
            </a:fld>
            <a:endParaRPr lang="el-GR"/>
          </a:p>
        </p:txBody>
      </p:sp>
    </p:spTree>
    <p:extLst>
      <p:ext uri="{BB962C8B-B14F-4D97-AF65-F5344CB8AC3E}">
        <p14:creationId xmlns:p14="http://schemas.microsoft.com/office/powerpoint/2010/main" val="212389926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427" y="5105400"/>
            <a:ext cx="8230553" cy="1066800"/>
          </a:xfrm>
        </p:spPr>
        <p:txBody>
          <a:bodyPr/>
          <a:lstStyle/>
          <a:p>
            <a:r>
              <a:rPr lang="en-US"/>
              <a:t>Click to edit Master title style</a:t>
            </a:r>
            <a:endParaRPr lang="el-GR"/>
          </a:p>
        </p:txBody>
      </p:sp>
      <p:sp>
        <p:nvSpPr>
          <p:cNvPr id="3" name="Table Placeholder 2"/>
          <p:cNvSpPr>
            <a:spLocks noGrp="1"/>
          </p:cNvSpPr>
          <p:nvPr>
            <p:ph type="tbl" idx="1"/>
          </p:nvPr>
        </p:nvSpPr>
        <p:spPr>
          <a:xfrm>
            <a:off x="970612" y="685800"/>
            <a:ext cx="7717260" cy="4191000"/>
          </a:xfrm>
        </p:spPr>
        <p:txBody>
          <a:bodyPr/>
          <a:lstStyle/>
          <a:p>
            <a:pPr lvl="0"/>
            <a:endParaRPr lang="el-GR" noProof="0"/>
          </a:p>
        </p:txBody>
      </p:sp>
      <p:sp>
        <p:nvSpPr>
          <p:cNvPr id="4" name="Date Placeholder 3"/>
          <p:cNvSpPr>
            <a:spLocks noGrp="1"/>
          </p:cNvSpPr>
          <p:nvPr>
            <p:ph type="dt" sz="half" idx="10"/>
          </p:nvPr>
        </p:nvSpPr>
        <p:spPr/>
        <p:txBody>
          <a:bodyPr/>
          <a:lstStyle>
            <a:lvl1pPr>
              <a:defRPr/>
            </a:lvl1pPr>
          </a:lstStyle>
          <a:p>
            <a:pPr>
              <a:defRPr/>
            </a:pPr>
            <a:fld id="{356E6706-FA5D-4DDF-9F15-958B744E43D0}" type="datetimeFigureOut">
              <a:rPr lang="en-US"/>
              <a:pPr>
                <a:defRPr/>
              </a:pPr>
              <a:t>9/24/2022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F31D1A76-4719-48F6-8169-15C972F48640}" type="slidenum">
              <a:rPr lang="el-GR"/>
              <a:pPr>
                <a:defRPr/>
              </a:pPr>
              <a:t>‹#›</a:t>
            </a:fld>
            <a:endParaRPr lang="el-GR"/>
          </a:p>
        </p:txBody>
      </p:sp>
    </p:spTree>
    <p:extLst>
      <p:ext uri="{BB962C8B-B14F-4D97-AF65-F5344CB8AC3E}">
        <p14:creationId xmlns:p14="http://schemas.microsoft.com/office/powerpoint/2010/main" val="283057211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pic>
        <p:nvPicPr>
          <p:cNvPr id="4" name="Picture 4" descr="Looking up to clouds and blue sky surrounded by glass-walled buildings"/>
          <p:cNvPicPr>
            <a:picLocks noChangeAspect="1"/>
          </p:cNvPicPr>
          <p:nvPr/>
        </p:nvPicPr>
        <p:blipFill>
          <a:blip r:embed="rId2" cstate="print"/>
          <a:srcRect/>
          <a:stretch>
            <a:fillRect/>
          </a:stretch>
        </p:blipFill>
        <p:spPr bwMode="auto">
          <a:xfrm>
            <a:off x="3656173" y="0"/>
            <a:ext cx="5487829" cy="6858000"/>
          </a:xfrm>
          <a:prstGeom prst="rect">
            <a:avLst/>
          </a:prstGeom>
          <a:noFill/>
          <a:ln w="9525">
            <a:noFill/>
            <a:miter lim="800000"/>
            <a:headEnd/>
            <a:tailEnd/>
          </a:ln>
        </p:spPr>
      </p:pic>
      <p:sp>
        <p:nvSpPr>
          <p:cNvPr id="2" name="Title 1"/>
          <p:cNvSpPr>
            <a:spLocks noGrp="1"/>
          </p:cNvSpPr>
          <p:nvPr>
            <p:ph type="ctrTitle"/>
          </p:nvPr>
        </p:nvSpPr>
        <p:spPr>
          <a:xfrm>
            <a:off x="456259" y="686059"/>
            <a:ext cx="2972575" cy="4724399"/>
          </a:xfrm>
        </p:spPr>
        <p:txBody>
          <a:bodyPr>
            <a:normAutofit/>
          </a:bodyPr>
          <a:lstStyle>
            <a:lvl1pPr>
              <a:defRPr sz="4800"/>
            </a:lvl1pPr>
          </a:lstStyle>
          <a:p>
            <a:r>
              <a:rPr/>
              <a:t>Click to edit Master title style</a:t>
            </a:r>
          </a:p>
        </p:txBody>
      </p:sp>
      <p:sp>
        <p:nvSpPr>
          <p:cNvPr id="3" name="Subtitle 2"/>
          <p:cNvSpPr>
            <a:spLocks noGrp="1"/>
          </p:cNvSpPr>
          <p:nvPr>
            <p:ph type="subTitle" idx="1"/>
          </p:nvPr>
        </p:nvSpPr>
        <p:spPr>
          <a:xfrm>
            <a:off x="456259" y="5410200"/>
            <a:ext cx="2972575" cy="762000"/>
          </a:xfrm>
        </p:spPr>
        <p:txBody>
          <a:bodyPr>
            <a:normAutofit/>
          </a:bodyPr>
          <a:lstStyle>
            <a:lvl1pPr marL="0" indent="0" algn="l">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a:t>Click to edit Master subtitle style</a:t>
            </a:r>
          </a:p>
        </p:txBody>
      </p:sp>
      <p:sp>
        <p:nvSpPr>
          <p:cNvPr id="5" name="Date Placeholder 7"/>
          <p:cNvSpPr>
            <a:spLocks noGrp="1"/>
          </p:cNvSpPr>
          <p:nvPr>
            <p:ph type="dt" sz="half" idx="10"/>
          </p:nvPr>
        </p:nvSpPr>
        <p:spPr/>
        <p:txBody>
          <a:bodyPr/>
          <a:lstStyle>
            <a:lvl1pPr>
              <a:defRPr/>
            </a:lvl1pPr>
          </a:lstStyle>
          <a:p>
            <a:pPr>
              <a:defRPr/>
            </a:pPr>
            <a:fld id="{C9362C56-2619-41DD-A975-27EC15D5309C}" type="datetimeFigureOut">
              <a:rPr lang="en-US"/>
              <a:pPr>
                <a:defRPr/>
              </a:pPr>
              <a:t>9/24/2022</a:t>
            </a:fld>
            <a:endParaRPr/>
          </a:p>
        </p:txBody>
      </p:sp>
      <p:sp>
        <p:nvSpPr>
          <p:cNvPr id="6" name="Footer Placeholder 8"/>
          <p:cNvSpPr>
            <a:spLocks noGrp="1"/>
          </p:cNvSpPr>
          <p:nvPr>
            <p:ph type="ftr" sz="quarter" idx="11"/>
          </p:nvPr>
        </p:nvSpPr>
        <p:spPr/>
        <p:txBody>
          <a:bodyPr/>
          <a:lstStyle>
            <a:lvl1pPr>
              <a:defRPr/>
            </a:lvl1pPr>
          </a:lstStyle>
          <a:p>
            <a:pPr>
              <a:defRPr/>
            </a:pPr>
            <a:endParaRPr/>
          </a:p>
        </p:txBody>
      </p:sp>
      <p:sp>
        <p:nvSpPr>
          <p:cNvPr id="7" name="Slide Number Placeholder 9"/>
          <p:cNvSpPr>
            <a:spLocks noGrp="1"/>
          </p:cNvSpPr>
          <p:nvPr>
            <p:ph type="sldNum" sz="quarter" idx="12"/>
          </p:nvPr>
        </p:nvSpPr>
        <p:spPr/>
        <p:txBody>
          <a:bodyPr/>
          <a:lstStyle>
            <a:lvl1pPr>
              <a:defRPr/>
            </a:lvl1pPr>
          </a:lstStyle>
          <a:p>
            <a:pPr>
              <a:defRPr/>
            </a:pPr>
            <a:fld id="{0096F593-2BAB-45C9-89C7-21A49982DC8D}" type="slidenum">
              <a:rPr/>
              <a:pPr>
                <a:defRPr/>
              </a:pPr>
              <a:t>‹#›</a:t>
            </a:fld>
            <a:endParaRPr/>
          </a:p>
        </p:txBody>
      </p:sp>
    </p:spTree>
    <p:extLst>
      <p:ext uri="{BB962C8B-B14F-4D97-AF65-F5344CB8AC3E}">
        <p14:creationId xmlns:p14="http://schemas.microsoft.com/office/powerpoint/2010/main" val="1599855720"/>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Date Placeholder 3"/>
          <p:cNvSpPr>
            <a:spLocks noGrp="1"/>
          </p:cNvSpPr>
          <p:nvPr>
            <p:ph type="dt" sz="half" idx="10"/>
          </p:nvPr>
        </p:nvSpPr>
        <p:spPr/>
        <p:txBody>
          <a:bodyPr/>
          <a:lstStyle>
            <a:lvl1pPr>
              <a:defRPr/>
            </a:lvl1pPr>
          </a:lstStyle>
          <a:p>
            <a:pPr>
              <a:defRPr/>
            </a:pPr>
            <a:fld id="{388AEBA4-CBC2-4EC8-A56D-12FD6E5DDEFD}" type="datetimeFigureOut">
              <a:rPr lang="en-US"/>
              <a:pPr>
                <a:defRPr/>
              </a:pPr>
              <a:t>9/24/2022</a:t>
            </a:fld>
            <a:endParaRPr/>
          </a:p>
        </p:txBody>
      </p:sp>
      <p:sp>
        <p:nvSpPr>
          <p:cNvPr id="5" name="Footer Placeholder 4"/>
          <p:cNvSpPr>
            <a:spLocks noGrp="1"/>
          </p:cNvSpPr>
          <p:nvPr>
            <p:ph type="ftr" sz="quarter" idx="11"/>
          </p:nvPr>
        </p:nvSpPr>
        <p:spPr/>
        <p:txBody>
          <a:bodyPr/>
          <a:lstStyle>
            <a:lvl1pPr>
              <a:defRPr/>
            </a:lvl1pPr>
          </a:lstStyle>
          <a:p>
            <a:pPr>
              <a:defRPr/>
            </a:pPr>
            <a:endParaRPr/>
          </a:p>
        </p:txBody>
      </p:sp>
      <p:sp>
        <p:nvSpPr>
          <p:cNvPr id="6" name="Slide Number Placeholder 5"/>
          <p:cNvSpPr>
            <a:spLocks noGrp="1"/>
          </p:cNvSpPr>
          <p:nvPr>
            <p:ph type="sldNum" sz="quarter" idx="12"/>
          </p:nvPr>
        </p:nvSpPr>
        <p:spPr/>
        <p:txBody>
          <a:bodyPr/>
          <a:lstStyle>
            <a:lvl1pPr>
              <a:defRPr/>
            </a:lvl1pPr>
          </a:lstStyle>
          <a:p>
            <a:pPr>
              <a:defRPr/>
            </a:pPr>
            <a:fld id="{9F0695B5-2807-4268-9A2E-CC919BF763E3}" type="slidenum">
              <a:rPr/>
              <a:pPr>
                <a:defRPr/>
              </a:pPr>
              <a:t>‹#›</a:t>
            </a:fld>
            <a:endParaRPr/>
          </a:p>
        </p:txBody>
      </p:sp>
    </p:spTree>
    <p:extLst>
      <p:ext uri="{BB962C8B-B14F-4D97-AF65-F5344CB8AC3E}">
        <p14:creationId xmlns:p14="http://schemas.microsoft.com/office/powerpoint/2010/main" val="1367835097"/>
      </p:ext>
    </p:extLst>
  </p:cSld>
  <p:clrMapOvr>
    <a:masterClrMapping/>
  </p:clrMapOvr>
  <p:transition spd="med">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6260" y="2590800"/>
            <a:ext cx="6173807" cy="2819400"/>
          </a:xfrm>
        </p:spPr>
        <p:txBody>
          <a:bodyPr>
            <a:normAutofit/>
          </a:bodyPr>
          <a:lstStyle>
            <a:lvl1pPr algn="l">
              <a:defRPr sz="4800" b="0" cap="none" baseline="0"/>
            </a:lvl1pPr>
          </a:lstStyle>
          <a:p>
            <a:r>
              <a:rPr/>
              <a:t>Click to edit Master title style</a:t>
            </a:r>
          </a:p>
        </p:txBody>
      </p:sp>
      <p:sp>
        <p:nvSpPr>
          <p:cNvPr id="3" name="Text Placeholder 2"/>
          <p:cNvSpPr>
            <a:spLocks noGrp="1"/>
          </p:cNvSpPr>
          <p:nvPr>
            <p:ph type="body" idx="1"/>
          </p:nvPr>
        </p:nvSpPr>
        <p:spPr>
          <a:xfrm>
            <a:off x="454939" y="5410200"/>
            <a:ext cx="6174998" cy="762000"/>
          </a:xfrm>
        </p:spPr>
        <p:txBody>
          <a:bodyPr>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a:t>Click to edit Master text styles</a:t>
            </a:r>
          </a:p>
        </p:txBody>
      </p:sp>
      <p:sp>
        <p:nvSpPr>
          <p:cNvPr id="4" name="Date Placeholder 3"/>
          <p:cNvSpPr>
            <a:spLocks noGrp="1"/>
          </p:cNvSpPr>
          <p:nvPr>
            <p:ph type="dt" sz="half" idx="10"/>
          </p:nvPr>
        </p:nvSpPr>
        <p:spPr/>
        <p:txBody>
          <a:bodyPr/>
          <a:lstStyle>
            <a:lvl1pPr>
              <a:defRPr/>
            </a:lvl1pPr>
          </a:lstStyle>
          <a:p>
            <a:pPr>
              <a:defRPr/>
            </a:pPr>
            <a:fld id="{F8D8B9EE-0E45-4A04-BBE4-D3ACC388F1DE}" type="datetimeFigureOut">
              <a:rPr lang="en-US"/>
              <a:pPr>
                <a:defRPr/>
              </a:pPr>
              <a:t>9/24/2022</a:t>
            </a:fld>
            <a:endParaRPr/>
          </a:p>
        </p:txBody>
      </p:sp>
      <p:sp>
        <p:nvSpPr>
          <p:cNvPr id="5" name="Footer Placeholder 4"/>
          <p:cNvSpPr>
            <a:spLocks noGrp="1"/>
          </p:cNvSpPr>
          <p:nvPr>
            <p:ph type="ftr" sz="quarter" idx="11"/>
          </p:nvPr>
        </p:nvSpPr>
        <p:spPr/>
        <p:txBody>
          <a:bodyPr/>
          <a:lstStyle>
            <a:lvl1pPr>
              <a:defRPr/>
            </a:lvl1pPr>
          </a:lstStyle>
          <a:p>
            <a:pPr>
              <a:defRPr/>
            </a:pPr>
            <a:endParaRPr/>
          </a:p>
        </p:txBody>
      </p:sp>
      <p:sp>
        <p:nvSpPr>
          <p:cNvPr id="6" name="Slide Number Placeholder 5"/>
          <p:cNvSpPr>
            <a:spLocks noGrp="1"/>
          </p:cNvSpPr>
          <p:nvPr>
            <p:ph type="sldNum" sz="quarter" idx="12"/>
          </p:nvPr>
        </p:nvSpPr>
        <p:spPr/>
        <p:txBody>
          <a:bodyPr/>
          <a:lstStyle>
            <a:lvl1pPr>
              <a:defRPr/>
            </a:lvl1pPr>
          </a:lstStyle>
          <a:p>
            <a:pPr>
              <a:defRPr/>
            </a:pPr>
            <a:fld id="{422CA788-2273-40E0-91EF-370CC0A280B8}" type="slidenum">
              <a:rPr/>
              <a:pPr>
                <a:defRPr/>
              </a:pPr>
              <a:t>‹#›</a:t>
            </a:fld>
            <a:endParaRPr/>
          </a:p>
        </p:txBody>
      </p:sp>
    </p:spTree>
    <p:extLst>
      <p:ext uri="{BB962C8B-B14F-4D97-AF65-F5344CB8AC3E}">
        <p14:creationId xmlns:p14="http://schemas.microsoft.com/office/powerpoint/2010/main" val="1374000356"/>
      </p:ext>
    </p:extLst>
  </p:cSld>
  <p:clrMapOvr>
    <a:masterClrMapping/>
  </p:clrMapOvr>
  <p:transition spd="med">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Content Placeholder 2"/>
          <p:cNvSpPr>
            <a:spLocks noGrp="1"/>
          </p:cNvSpPr>
          <p:nvPr>
            <p:ph sz="half" idx="1"/>
          </p:nvPr>
        </p:nvSpPr>
        <p:spPr>
          <a:xfrm>
            <a:off x="970742" y="685800"/>
            <a:ext cx="3772883"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Content Placeholder 3"/>
          <p:cNvSpPr>
            <a:spLocks noGrp="1"/>
          </p:cNvSpPr>
          <p:nvPr>
            <p:ph sz="half" idx="2"/>
          </p:nvPr>
        </p:nvSpPr>
        <p:spPr>
          <a:xfrm>
            <a:off x="4914993" y="685800"/>
            <a:ext cx="3772881"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5" name="Date Placeholder 3"/>
          <p:cNvSpPr>
            <a:spLocks noGrp="1"/>
          </p:cNvSpPr>
          <p:nvPr>
            <p:ph type="dt" sz="half" idx="10"/>
          </p:nvPr>
        </p:nvSpPr>
        <p:spPr/>
        <p:txBody>
          <a:bodyPr/>
          <a:lstStyle>
            <a:lvl1pPr>
              <a:defRPr/>
            </a:lvl1pPr>
          </a:lstStyle>
          <a:p>
            <a:pPr>
              <a:defRPr/>
            </a:pPr>
            <a:fld id="{A334FB93-E790-4B67-B05F-4E6784DBF5D9}" type="datetimeFigureOut">
              <a:rPr lang="en-US"/>
              <a:pPr>
                <a:defRPr/>
              </a:pPr>
              <a:t>9/24/2022</a:t>
            </a:fld>
            <a:endParaRPr/>
          </a:p>
        </p:txBody>
      </p:sp>
      <p:sp>
        <p:nvSpPr>
          <p:cNvPr id="6" name="Footer Placeholder 4"/>
          <p:cNvSpPr>
            <a:spLocks noGrp="1"/>
          </p:cNvSpPr>
          <p:nvPr>
            <p:ph type="ftr" sz="quarter" idx="11"/>
          </p:nvPr>
        </p:nvSpPr>
        <p:spPr/>
        <p:txBody>
          <a:bodyPr/>
          <a:lstStyle>
            <a:lvl1pPr>
              <a:defRPr/>
            </a:lvl1pPr>
          </a:lstStyle>
          <a:p>
            <a:pPr>
              <a:defRPr/>
            </a:pPr>
            <a:endParaRPr/>
          </a:p>
        </p:txBody>
      </p:sp>
      <p:sp>
        <p:nvSpPr>
          <p:cNvPr id="7" name="Slide Number Placeholder 5"/>
          <p:cNvSpPr>
            <a:spLocks noGrp="1"/>
          </p:cNvSpPr>
          <p:nvPr>
            <p:ph type="sldNum" sz="quarter" idx="12"/>
          </p:nvPr>
        </p:nvSpPr>
        <p:spPr/>
        <p:txBody>
          <a:bodyPr/>
          <a:lstStyle>
            <a:lvl1pPr>
              <a:defRPr/>
            </a:lvl1pPr>
          </a:lstStyle>
          <a:p>
            <a:pPr>
              <a:defRPr/>
            </a:pPr>
            <a:fld id="{5F244989-2468-49EB-A78F-772536FAB465}" type="slidenum">
              <a:rPr/>
              <a:pPr>
                <a:defRPr/>
              </a:pPr>
              <a:t>‹#›</a:t>
            </a:fld>
            <a:endParaRPr/>
          </a:p>
        </p:txBody>
      </p:sp>
    </p:spTree>
    <p:extLst>
      <p:ext uri="{BB962C8B-B14F-4D97-AF65-F5344CB8AC3E}">
        <p14:creationId xmlns:p14="http://schemas.microsoft.com/office/powerpoint/2010/main" val="541567779"/>
      </p:ext>
    </p:extLst>
  </p:cSld>
  <p:clrMapOvr>
    <a:masterClrMapping/>
  </p:clrMapOvr>
  <p:transition spd="med">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a:t>Click to edit Master title style</a:t>
            </a:r>
          </a:p>
        </p:txBody>
      </p:sp>
      <p:sp>
        <p:nvSpPr>
          <p:cNvPr id="3" name="Text Placeholder 2"/>
          <p:cNvSpPr>
            <a:spLocks noGrp="1"/>
          </p:cNvSpPr>
          <p:nvPr>
            <p:ph type="body" idx="1"/>
          </p:nvPr>
        </p:nvSpPr>
        <p:spPr>
          <a:xfrm>
            <a:off x="970630" y="685800"/>
            <a:ext cx="3772883" cy="990600"/>
          </a:xfrm>
        </p:spPr>
        <p:txBody>
          <a:bodyPr anchor="ctr">
            <a:normAutofit/>
          </a:bodyPr>
          <a:lstStyle>
            <a:lvl1pPr marL="0" indent="0">
              <a:spcBef>
                <a:spcPts val="0"/>
              </a:spcBef>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edit Master text styles</a:t>
            </a:r>
          </a:p>
        </p:txBody>
      </p:sp>
      <p:sp>
        <p:nvSpPr>
          <p:cNvPr id="4" name="Content Placeholder 3"/>
          <p:cNvSpPr>
            <a:spLocks noGrp="1"/>
          </p:cNvSpPr>
          <p:nvPr>
            <p:ph sz="half" idx="2"/>
          </p:nvPr>
        </p:nvSpPr>
        <p:spPr>
          <a:xfrm>
            <a:off x="970630" y="1676400"/>
            <a:ext cx="3772883"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5" name="Text Placeholder 4"/>
          <p:cNvSpPr>
            <a:spLocks noGrp="1"/>
          </p:cNvSpPr>
          <p:nvPr>
            <p:ph type="body" sz="quarter" idx="3"/>
          </p:nvPr>
        </p:nvSpPr>
        <p:spPr>
          <a:xfrm>
            <a:off x="4915119" y="685800"/>
            <a:ext cx="3772883" cy="990600"/>
          </a:xfrm>
        </p:spPr>
        <p:txBody>
          <a:bodyPr anchor="ctr">
            <a:normAutofit/>
          </a:bodyPr>
          <a:lstStyle>
            <a:lvl1pPr marL="0" indent="0">
              <a:spcBef>
                <a:spcPts val="0"/>
              </a:spcBef>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edit Master text styles</a:t>
            </a:r>
          </a:p>
        </p:txBody>
      </p:sp>
      <p:sp>
        <p:nvSpPr>
          <p:cNvPr id="6" name="Content Placeholder 5"/>
          <p:cNvSpPr>
            <a:spLocks noGrp="1"/>
          </p:cNvSpPr>
          <p:nvPr>
            <p:ph sz="quarter" idx="4"/>
          </p:nvPr>
        </p:nvSpPr>
        <p:spPr>
          <a:xfrm>
            <a:off x="4913928" y="1676400"/>
            <a:ext cx="3772883"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7" name="Date Placeholder 3"/>
          <p:cNvSpPr>
            <a:spLocks noGrp="1"/>
          </p:cNvSpPr>
          <p:nvPr>
            <p:ph type="dt" sz="half" idx="10"/>
          </p:nvPr>
        </p:nvSpPr>
        <p:spPr/>
        <p:txBody>
          <a:bodyPr/>
          <a:lstStyle>
            <a:lvl1pPr>
              <a:defRPr/>
            </a:lvl1pPr>
          </a:lstStyle>
          <a:p>
            <a:pPr>
              <a:defRPr/>
            </a:pPr>
            <a:fld id="{C5A80FD7-2299-4DB0-B707-BFFCE7692468}" type="datetimeFigureOut">
              <a:rPr lang="en-US"/>
              <a:pPr>
                <a:defRPr/>
              </a:pPr>
              <a:t>9/24/2022</a:t>
            </a:fld>
            <a:endParaRPr/>
          </a:p>
        </p:txBody>
      </p:sp>
      <p:sp>
        <p:nvSpPr>
          <p:cNvPr id="8" name="Footer Placeholder 4"/>
          <p:cNvSpPr>
            <a:spLocks noGrp="1"/>
          </p:cNvSpPr>
          <p:nvPr>
            <p:ph type="ftr" sz="quarter" idx="11"/>
          </p:nvPr>
        </p:nvSpPr>
        <p:spPr/>
        <p:txBody>
          <a:bodyPr/>
          <a:lstStyle>
            <a:lvl1pPr>
              <a:defRPr/>
            </a:lvl1pPr>
          </a:lstStyle>
          <a:p>
            <a:pPr>
              <a:defRPr/>
            </a:pPr>
            <a:endParaRPr/>
          </a:p>
        </p:txBody>
      </p:sp>
      <p:sp>
        <p:nvSpPr>
          <p:cNvPr id="9" name="Slide Number Placeholder 5"/>
          <p:cNvSpPr>
            <a:spLocks noGrp="1"/>
          </p:cNvSpPr>
          <p:nvPr>
            <p:ph type="sldNum" sz="quarter" idx="12"/>
          </p:nvPr>
        </p:nvSpPr>
        <p:spPr/>
        <p:txBody>
          <a:bodyPr/>
          <a:lstStyle>
            <a:lvl1pPr>
              <a:defRPr/>
            </a:lvl1pPr>
          </a:lstStyle>
          <a:p>
            <a:pPr>
              <a:defRPr/>
            </a:pPr>
            <a:fld id="{E4C15155-1DB4-40CD-953B-14D2A004AC4B}" type="slidenum">
              <a:rPr/>
              <a:pPr>
                <a:defRPr/>
              </a:pPr>
              <a:t>‹#›</a:t>
            </a:fld>
            <a:endParaRPr/>
          </a:p>
        </p:txBody>
      </p:sp>
    </p:spTree>
    <p:extLst>
      <p:ext uri="{BB962C8B-B14F-4D97-AF65-F5344CB8AC3E}">
        <p14:creationId xmlns:p14="http://schemas.microsoft.com/office/powerpoint/2010/main" val="155899905"/>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387" y="5105400"/>
            <a:ext cx="8230553" cy="1066800"/>
          </a:xfrm>
        </p:spPr>
        <p:txBody>
          <a:bodyPr/>
          <a:lstStyle/>
          <a:p>
            <a:r>
              <a:rPr lang="en-US"/>
              <a:t>Click to edit Master title style</a:t>
            </a:r>
            <a:endParaRPr lang="el-GR"/>
          </a:p>
        </p:txBody>
      </p:sp>
      <p:sp>
        <p:nvSpPr>
          <p:cNvPr id="3" name="Text Placeholder 2"/>
          <p:cNvSpPr>
            <a:spLocks noGrp="1"/>
          </p:cNvSpPr>
          <p:nvPr>
            <p:ph type="body" sz="half" idx="1"/>
          </p:nvPr>
        </p:nvSpPr>
        <p:spPr>
          <a:xfrm>
            <a:off x="970612" y="685800"/>
            <a:ext cx="3801465"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886407" y="685800"/>
            <a:ext cx="3801465"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p:txBody>
          <a:bodyPr/>
          <a:lstStyle>
            <a:lvl1pPr>
              <a:defRPr/>
            </a:lvl1pPr>
          </a:lstStyle>
          <a:p>
            <a:pPr>
              <a:defRPr/>
            </a:pPr>
            <a:fld id="{4CDF92E4-F2E4-4D88-920D-2E4A225C385B}" type="datetimeFigureOut">
              <a:rPr lang="en-US"/>
              <a:pPr>
                <a:defRPr/>
              </a:pPr>
              <a:t>9/24/2022</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l-GR"/>
          </a:p>
        </p:txBody>
      </p:sp>
      <p:sp>
        <p:nvSpPr>
          <p:cNvPr id="7" name="Slide Number Placeholder 6"/>
          <p:cNvSpPr>
            <a:spLocks noGrp="1"/>
          </p:cNvSpPr>
          <p:nvPr>
            <p:ph type="sldNum" sz="quarter" idx="12"/>
          </p:nvPr>
        </p:nvSpPr>
        <p:spPr/>
        <p:txBody>
          <a:bodyPr/>
          <a:lstStyle>
            <a:lvl1pPr>
              <a:defRPr/>
            </a:lvl1pPr>
          </a:lstStyle>
          <a:p>
            <a:pPr>
              <a:defRPr/>
            </a:pPr>
            <a:fld id="{C19FCE36-E9F7-4F13-BBD1-7D7A394CBB88}" type="slidenum">
              <a:rPr lang="el-GR"/>
              <a:pPr>
                <a:defRPr/>
              </a:pPr>
              <a:t>‹#›</a:t>
            </a:fld>
            <a:endParaRPr lang="el-GR"/>
          </a:p>
        </p:txBody>
      </p:sp>
    </p:spTree>
    <p:extLst>
      <p:ext uri="{BB962C8B-B14F-4D97-AF65-F5344CB8AC3E}">
        <p14:creationId xmlns:p14="http://schemas.microsoft.com/office/powerpoint/2010/main" val="2021310243"/>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Date Placeholder 3"/>
          <p:cNvSpPr>
            <a:spLocks noGrp="1"/>
          </p:cNvSpPr>
          <p:nvPr>
            <p:ph type="dt" sz="half" idx="10"/>
          </p:nvPr>
        </p:nvSpPr>
        <p:spPr/>
        <p:txBody>
          <a:bodyPr/>
          <a:lstStyle>
            <a:lvl1pPr>
              <a:defRPr/>
            </a:lvl1pPr>
          </a:lstStyle>
          <a:p>
            <a:pPr>
              <a:defRPr/>
            </a:pPr>
            <a:fld id="{E2D27614-2B48-4E54-AF7C-42F1C4ED4F7E}" type="datetimeFigureOut">
              <a:rPr lang="en-US"/>
              <a:pPr>
                <a:defRPr/>
              </a:pPr>
              <a:t>9/24/2022</a:t>
            </a:fld>
            <a:endParaRPr/>
          </a:p>
        </p:txBody>
      </p:sp>
      <p:sp>
        <p:nvSpPr>
          <p:cNvPr id="4" name="Footer Placeholder 4"/>
          <p:cNvSpPr>
            <a:spLocks noGrp="1"/>
          </p:cNvSpPr>
          <p:nvPr>
            <p:ph type="ftr" sz="quarter" idx="11"/>
          </p:nvPr>
        </p:nvSpPr>
        <p:spPr/>
        <p:txBody>
          <a:bodyPr/>
          <a:lstStyle>
            <a:lvl1pPr>
              <a:defRPr/>
            </a:lvl1pPr>
          </a:lstStyle>
          <a:p>
            <a:pPr>
              <a:defRPr/>
            </a:pPr>
            <a:endParaRPr/>
          </a:p>
        </p:txBody>
      </p:sp>
      <p:sp>
        <p:nvSpPr>
          <p:cNvPr id="5" name="Slide Number Placeholder 5"/>
          <p:cNvSpPr>
            <a:spLocks noGrp="1"/>
          </p:cNvSpPr>
          <p:nvPr>
            <p:ph type="sldNum" sz="quarter" idx="12"/>
          </p:nvPr>
        </p:nvSpPr>
        <p:spPr/>
        <p:txBody>
          <a:bodyPr/>
          <a:lstStyle>
            <a:lvl1pPr>
              <a:defRPr/>
            </a:lvl1pPr>
          </a:lstStyle>
          <a:p>
            <a:pPr>
              <a:defRPr/>
            </a:pPr>
            <a:fld id="{976246CC-6F08-4872-8AC9-ACDE1B89DFBD}" type="slidenum">
              <a:rPr/>
              <a:pPr>
                <a:defRPr/>
              </a:pPr>
              <a:t>‹#›</a:t>
            </a:fld>
            <a:endParaRPr/>
          </a:p>
        </p:txBody>
      </p:sp>
    </p:spTree>
    <p:extLst>
      <p:ext uri="{BB962C8B-B14F-4D97-AF65-F5344CB8AC3E}">
        <p14:creationId xmlns:p14="http://schemas.microsoft.com/office/powerpoint/2010/main" val="3237241976"/>
      </p:ext>
    </p:extLst>
  </p:cSld>
  <p:clrMapOvr>
    <a:masterClrMapping/>
  </p:clrMapOvr>
  <p:transition spd="med">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9FA40C1-C96F-4539-8A20-B28426FD5DC3}" type="datetimeFigureOut">
              <a:rPr lang="en-US"/>
              <a:pPr>
                <a:defRPr/>
              </a:pPr>
              <a:t>9/24/2022</a:t>
            </a:fld>
            <a:endParaRPr/>
          </a:p>
        </p:txBody>
      </p:sp>
      <p:sp>
        <p:nvSpPr>
          <p:cNvPr id="3" name="Footer Placeholder 4"/>
          <p:cNvSpPr>
            <a:spLocks noGrp="1"/>
          </p:cNvSpPr>
          <p:nvPr>
            <p:ph type="ftr" sz="quarter" idx="11"/>
          </p:nvPr>
        </p:nvSpPr>
        <p:spPr/>
        <p:txBody>
          <a:bodyPr/>
          <a:lstStyle>
            <a:lvl1pPr>
              <a:defRPr/>
            </a:lvl1pPr>
          </a:lstStyle>
          <a:p>
            <a:pPr>
              <a:defRPr/>
            </a:pPr>
            <a:endParaRPr/>
          </a:p>
        </p:txBody>
      </p:sp>
      <p:sp>
        <p:nvSpPr>
          <p:cNvPr id="4" name="Slide Number Placeholder 5"/>
          <p:cNvSpPr>
            <a:spLocks noGrp="1"/>
          </p:cNvSpPr>
          <p:nvPr>
            <p:ph type="sldNum" sz="quarter" idx="12"/>
          </p:nvPr>
        </p:nvSpPr>
        <p:spPr/>
        <p:txBody>
          <a:bodyPr/>
          <a:lstStyle>
            <a:lvl1pPr>
              <a:defRPr/>
            </a:lvl1pPr>
          </a:lstStyle>
          <a:p>
            <a:pPr>
              <a:defRPr/>
            </a:pPr>
            <a:fld id="{987E4521-B57A-4352-8B0A-372A97B1D8FD}" type="slidenum">
              <a:rPr/>
              <a:pPr>
                <a:defRPr/>
              </a:pPr>
              <a:t>‹#›</a:t>
            </a:fld>
            <a:endParaRPr/>
          </a:p>
        </p:txBody>
      </p:sp>
    </p:spTree>
    <p:extLst>
      <p:ext uri="{BB962C8B-B14F-4D97-AF65-F5344CB8AC3E}">
        <p14:creationId xmlns:p14="http://schemas.microsoft.com/office/powerpoint/2010/main" val="3882229619"/>
      </p:ext>
    </p:extLst>
  </p:cSld>
  <p:clrMapOvr>
    <a:masterClrMapping/>
  </p:clrMapOvr>
  <p:transition spd="med">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260" y="685800"/>
            <a:ext cx="2972575" cy="4724400"/>
          </a:xfrm>
        </p:spPr>
        <p:txBody>
          <a:bodyPr>
            <a:noAutofit/>
          </a:bodyPr>
          <a:lstStyle>
            <a:lvl1pPr algn="l">
              <a:defRPr sz="3600" b="0"/>
            </a:lvl1pPr>
          </a:lstStyle>
          <a:p>
            <a:r>
              <a:rPr/>
              <a:t>Click to edit Master title style</a:t>
            </a:r>
          </a:p>
        </p:txBody>
      </p:sp>
      <p:sp>
        <p:nvSpPr>
          <p:cNvPr id="3" name="Content Placeholder 2"/>
          <p:cNvSpPr>
            <a:spLocks noGrp="1"/>
          </p:cNvSpPr>
          <p:nvPr>
            <p:ph idx="1"/>
          </p:nvPr>
        </p:nvSpPr>
        <p:spPr>
          <a:xfrm>
            <a:off x="3657365" y="685800"/>
            <a:ext cx="5029437" cy="5486400"/>
          </a:xfrm>
        </p:spPr>
        <p:txBody>
          <a:bodyPr>
            <a:normAutofit/>
          </a:bodyPr>
          <a:lstStyle>
            <a:lvl1pPr>
              <a:defRPr sz="2800"/>
            </a:lvl1pPr>
            <a:lvl2pPr>
              <a:defRPr sz="2400"/>
            </a:lvl2pPr>
            <a:lvl3pPr>
              <a:defRPr sz="2000"/>
            </a:lvl3pPr>
            <a:lvl4pPr>
              <a:defRPr sz="1800"/>
            </a:lvl4pPr>
            <a:lvl5pPr>
              <a:defRPr sz="1800"/>
            </a:lvl5pPr>
            <a:lvl6pPr>
              <a:defRPr sz="1800" baseline="0"/>
            </a:lvl6pPr>
            <a:lvl7pPr>
              <a:defRPr sz="1800" baseline="0"/>
            </a:lvl7pPr>
            <a:lvl8pPr>
              <a:defRPr sz="1800" baseline="0"/>
            </a:lvl8pPr>
            <a:lvl9pPr>
              <a:defRPr sz="1800" baseline="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Text Placeholder 3"/>
          <p:cNvSpPr>
            <a:spLocks noGrp="1"/>
          </p:cNvSpPr>
          <p:nvPr>
            <p:ph type="body" sz="half" idx="2"/>
          </p:nvPr>
        </p:nvSpPr>
        <p:spPr>
          <a:xfrm>
            <a:off x="456259" y="5410200"/>
            <a:ext cx="2972575" cy="762000"/>
          </a:xfrm>
        </p:spPr>
        <p:txBody>
          <a:bodyPr>
            <a:normAutofit/>
          </a:bodyPr>
          <a:lstStyle>
            <a:lvl1pPr marL="0" indent="0">
              <a:spcBef>
                <a:spcPts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a:t>Click to edit Master text styles</a:t>
            </a:r>
          </a:p>
        </p:txBody>
      </p:sp>
      <p:sp>
        <p:nvSpPr>
          <p:cNvPr id="5" name="Date Placeholder 3"/>
          <p:cNvSpPr>
            <a:spLocks noGrp="1"/>
          </p:cNvSpPr>
          <p:nvPr>
            <p:ph type="dt" sz="half" idx="10"/>
          </p:nvPr>
        </p:nvSpPr>
        <p:spPr/>
        <p:txBody>
          <a:bodyPr/>
          <a:lstStyle>
            <a:lvl1pPr>
              <a:defRPr/>
            </a:lvl1pPr>
          </a:lstStyle>
          <a:p>
            <a:pPr>
              <a:defRPr/>
            </a:pPr>
            <a:fld id="{718043EE-D57A-4A3B-965E-D83F152531E5}" type="datetimeFigureOut">
              <a:rPr lang="en-US"/>
              <a:pPr>
                <a:defRPr/>
              </a:pPr>
              <a:t>9/24/2022</a:t>
            </a:fld>
            <a:endParaRPr/>
          </a:p>
        </p:txBody>
      </p:sp>
      <p:sp>
        <p:nvSpPr>
          <p:cNvPr id="6" name="Footer Placeholder 4"/>
          <p:cNvSpPr>
            <a:spLocks noGrp="1"/>
          </p:cNvSpPr>
          <p:nvPr>
            <p:ph type="ftr" sz="quarter" idx="11"/>
          </p:nvPr>
        </p:nvSpPr>
        <p:spPr/>
        <p:txBody>
          <a:bodyPr/>
          <a:lstStyle>
            <a:lvl1pPr>
              <a:defRPr/>
            </a:lvl1pPr>
          </a:lstStyle>
          <a:p>
            <a:pPr>
              <a:defRPr/>
            </a:pPr>
            <a:endParaRPr/>
          </a:p>
        </p:txBody>
      </p:sp>
      <p:sp>
        <p:nvSpPr>
          <p:cNvPr id="7" name="Slide Number Placeholder 5"/>
          <p:cNvSpPr>
            <a:spLocks noGrp="1"/>
          </p:cNvSpPr>
          <p:nvPr>
            <p:ph type="sldNum" sz="quarter" idx="12"/>
          </p:nvPr>
        </p:nvSpPr>
        <p:spPr/>
        <p:txBody>
          <a:bodyPr/>
          <a:lstStyle>
            <a:lvl1pPr>
              <a:defRPr/>
            </a:lvl1pPr>
          </a:lstStyle>
          <a:p>
            <a:pPr>
              <a:defRPr/>
            </a:pPr>
            <a:fld id="{A8AA5676-9DD1-437B-B123-AAA9C5D0EF38}" type="slidenum">
              <a:rPr/>
              <a:pPr>
                <a:defRPr/>
              </a:pPr>
              <a:t>‹#›</a:t>
            </a:fld>
            <a:endParaRPr/>
          </a:p>
        </p:txBody>
      </p:sp>
    </p:spTree>
    <p:extLst>
      <p:ext uri="{BB962C8B-B14F-4D97-AF65-F5344CB8AC3E}">
        <p14:creationId xmlns:p14="http://schemas.microsoft.com/office/powerpoint/2010/main" val="3723153055"/>
      </p:ext>
    </p:extLst>
  </p:cSld>
  <p:clrMapOvr>
    <a:masterClrMapping/>
  </p:clrMapOvr>
  <p:transition spd="med">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260" y="685800"/>
            <a:ext cx="2972575" cy="4724400"/>
          </a:xfrm>
        </p:spPr>
        <p:txBody>
          <a:bodyPr>
            <a:normAutofit/>
          </a:bodyPr>
          <a:lstStyle>
            <a:lvl1pPr algn="l">
              <a:defRPr sz="3600" b="0"/>
            </a:lvl1pPr>
          </a:lstStyle>
          <a:p>
            <a:r>
              <a:rPr/>
              <a:t>Click to edit Master title style</a:t>
            </a:r>
          </a:p>
        </p:txBody>
      </p:sp>
      <p:sp>
        <p:nvSpPr>
          <p:cNvPr id="3" name="Picture Placeholder 2"/>
          <p:cNvSpPr>
            <a:spLocks noGrp="1"/>
          </p:cNvSpPr>
          <p:nvPr>
            <p:ph type="pic" idx="1"/>
          </p:nvPr>
        </p:nvSpPr>
        <p:spPr>
          <a:xfrm>
            <a:off x="3657490" y="685800"/>
            <a:ext cx="5030511" cy="5486400"/>
          </a:xfrm>
          <a:ln w="63500">
            <a:solidFill>
              <a:schemeClr val="bg1"/>
            </a:solidFill>
            <a:miter lim="800000"/>
          </a:ln>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noProof="0"/>
              <a:t>Click icon to add picture</a:t>
            </a:r>
          </a:p>
        </p:txBody>
      </p:sp>
      <p:sp>
        <p:nvSpPr>
          <p:cNvPr id="4" name="Text Placeholder 3"/>
          <p:cNvSpPr>
            <a:spLocks noGrp="1"/>
          </p:cNvSpPr>
          <p:nvPr>
            <p:ph type="body" sz="half" idx="2"/>
          </p:nvPr>
        </p:nvSpPr>
        <p:spPr>
          <a:xfrm>
            <a:off x="456259" y="5410200"/>
            <a:ext cx="2972575" cy="762000"/>
          </a:xfrm>
        </p:spPr>
        <p:txBody>
          <a:bodyPr>
            <a:normAutofit/>
          </a:bodyPr>
          <a:lstStyle>
            <a:lvl1pPr marL="0" indent="0">
              <a:spcBef>
                <a:spcPts val="0"/>
              </a:spcBef>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a:t>Click to edit Master text styles</a:t>
            </a:r>
          </a:p>
        </p:txBody>
      </p:sp>
      <p:sp>
        <p:nvSpPr>
          <p:cNvPr id="5" name="Date Placeholder 3"/>
          <p:cNvSpPr>
            <a:spLocks noGrp="1"/>
          </p:cNvSpPr>
          <p:nvPr>
            <p:ph type="dt" sz="half" idx="10"/>
          </p:nvPr>
        </p:nvSpPr>
        <p:spPr/>
        <p:txBody>
          <a:bodyPr/>
          <a:lstStyle>
            <a:lvl1pPr>
              <a:defRPr/>
            </a:lvl1pPr>
          </a:lstStyle>
          <a:p>
            <a:pPr>
              <a:defRPr/>
            </a:pPr>
            <a:fld id="{D55F2DFF-AB3E-42FF-A3EF-3F48384376CE}" type="datetimeFigureOut">
              <a:rPr lang="en-US"/>
              <a:pPr>
                <a:defRPr/>
              </a:pPr>
              <a:t>9/24/2022</a:t>
            </a:fld>
            <a:endParaRPr/>
          </a:p>
        </p:txBody>
      </p:sp>
      <p:sp>
        <p:nvSpPr>
          <p:cNvPr id="6" name="Footer Placeholder 4"/>
          <p:cNvSpPr>
            <a:spLocks noGrp="1"/>
          </p:cNvSpPr>
          <p:nvPr>
            <p:ph type="ftr" sz="quarter" idx="11"/>
          </p:nvPr>
        </p:nvSpPr>
        <p:spPr/>
        <p:txBody>
          <a:bodyPr/>
          <a:lstStyle>
            <a:lvl1pPr>
              <a:defRPr/>
            </a:lvl1pPr>
          </a:lstStyle>
          <a:p>
            <a:pPr>
              <a:defRPr/>
            </a:pPr>
            <a:endParaRPr/>
          </a:p>
        </p:txBody>
      </p:sp>
      <p:sp>
        <p:nvSpPr>
          <p:cNvPr id="7" name="Slide Number Placeholder 5"/>
          <p:cNvSpPr>
            <a:spLocks noGrp="1"/>
          </p:cNvSpPr>
          <p:nvPr>
            <p:ph type="sldNum" sz="quarter" idx="12"/>
          </p:nvPr>
        </p:nvSpPr>
        <p:spPr/>
        <p:txBody>
          <a:bodyPr/>
          <a:lstStyle>
            <a:lvl1pPr>
              <a:defRPr/>
            </a:lvl1pPr>
          </a:lstStyle>
          <a:p>
            <a:pPr>
              <a:defRPr/>
            </a:pPr>
            <a:fld id="{A0B290C8-3A6A-4088-AD61-4A3E4AE49C7D}" type="slidenum">
              <a:rPr/>
              <a:pPr>
                <a:defRPr/>
              </a:pPr>
              <a:t>‹#›</a:t>
            </a:fld>
            <a:endParaRPr/>
          </a:p>
        </p:txBody>
      </p:sp>
    </p:spTree>
    <p:extLst>
      <p:ext uri="{BB962C8B-B14F-4D97-AF65-F5344CB8AC3E}">
        <p14:creationId xmlns:p14="http://schemas.microsoft.com/office/powerpoint/2010/main" val="918611860"/>
      </p:ext>
    </p:extLst>
  </p:cSld>
  <p:clrMapOvr>
    <a:masterClrMapping/>
  </p:clrMapOvr>
  <p:transition spd="med">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baseline="0"/>
            </a:lvl8pPr>
            <a:lvl9pPr>
              <a:defRPr baseline="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Date Placeholder 3"/>
          <p:cNvSpPr>
            <a:spLocks noGrp="1"/>
          </p:cNvSpPr>
          <p:nvPr>
            <p:ph type="dt" sz="half" idx="10"/>
          </p:nvPr>
        </p:nvSpPr>
        <p:spPr/>
        <p:txBody>
          <a:bodyPr/>
          <a:lstStyle>
            <a:lvl1pPr>
              <a:defRPr/>
            </a:lvl1pPr>
          </a:lstStyle>
          <a:p>
            <a:pPr>
              <a:defRPr/>
            </a:pPr>
            <a:fld id="{E3BB3724-DDB5-4293-AC14-785B70FCE5DA}" type="datetimeFigureOut">
              <a:rPr lang="en-US"/>
              <a:pPr>
                <a:defRPr/>
              </a:pPr>
              <a:t>9/24/2022</a:t>
            </a:fld>
            <a:endParaRPr/>
          </a:p>
        </p:txBody>
      </p:sp>
      <p:sp>
        <p:nvSpPr>
          <p:cNvPr id="5" name="Footer Placeholder 4"/>
          <p:cNvSpPr>
            <a:spLocks noGrp="1"/>
          </p:cNvSpPr>
          <p:nvPr>
            <p:ph type="ftr" sz="quarter" idx="11"/>
          </p:nvPr>
        </p:nvSpPr>
        <p:spPr/>
        <p:txBody>
          <a:bodyPr/>
          <a:lstStyle>
            <a:lvl1pPr>
              <a:defRPr/>
            </a:lvl1pPr>
          </a:lstStyle>
          <a:p>
            <a:pPr>
              <a:defRPr/>
            </a:pPr>
            <a:endParaRPr/>
          </a:p>
        </p:txBody>
      </p:sp>
      <p:sp>
        <p:nvSpPr>
          <p:cNvPr id="6" name="Slide Number Placeholder 5"/>
          <p:cNvSpPr>
            <a:spLocks noGrp="1"/>
          </p:cNvSpPr>
          <p:nvPr>
            <p:ph type="sldNum" sz="quarter" idx="12"/>
          </p:nvPr>
        </p:nvSpPr>
        <p:spPr/>
        <p:txBody>
          <a:bodyPr/>
          <a:lstStyle>
            <a:lvl1pPr>
              <a:defRPr/>
            </a:lvl1pPr>
          </a:lstStyle>
          <a:p>
            <a:pPr>
              <a:defRPr/>
            </a:pPr>
            <a:fld id="{9005DA7D-AF15-4292-821E-1BF3A2913325}" type="slidenum">
              <a:rPr/>
              <a:pPr>
                <a:defRPr/>
              </a:pPr>
              <a:t>‹#›</a:t>
            </a:fld>
            <a:endParaRPr/>
          </a:p>
        </p:txBody>
      </p:sp>
    </p:spTree>
    <p:extLst>
      <p:ext uri="{BB962C8B-B14F-4D97-AF65-F5344CB8AC3E}">
        <p14:creationId xmlns:p14="http://schemas.microsoft.com/office/powerpoint/2010/main" val="2453872432"/>
      </p:ext>
    </p:extLst>
  </p:cSld>
  <p:clrMapOvr>
    <a:masterClrMapping/>
  </p:clrMapOvr>
  <p:transition spd="med">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16070" y="685800"/>
            <a:ext cx="971804" cy="5486400"/>
          </a:xfrm>
        </p:spPr>
        <p:txBody>
          <a:bodyPr vert="eaVert"/>
          <a:lstStyle/>
          <a:p>
            <a:r>
              <a:rPr/>
              <a:t>Click to edit Master title style</a:t>
            </a:r>
          </a:p>
        </p:txBody>
      </p:sp>
      <p:sp>
        <p:nvSpPr>
          <p:cNvPr id="3" name="Vertical Text Placeholder 2"/>
          <p:cNvSpPr>
            <a:spLocks noGrp="1"/>
          </p:cNvSpPr>
          <p:nvPr>
            <p:ph type="body" orient="vert" idx="1"/>
          </p:nvPr>
        </p:nvSpPr>
        <p:spPr>
          <a:xfrm>
            <a:off x="456258" y="685800"/>
            <a:ext cx="7107541" cy="5486400"/>
          </a:xfrm>
        </p:spPr>
        <p:txBody>
          <a:bodyPr vert="eaVert"/>
          <a:lstStyle>
            <a:lvl5pPr>
              <a:defRPr/>
            </a:lvl5pPr>
            <a:lvl6pPr>
              <a:defRPr/>
            </a:lvl6pPr>
            <a:lvl7pPr>
              <a:defRPr/>
            </a:lvl7pPr>
            <a:lvl8pPr>
              <a:defRPr baseline="0"/>
            </a:lvl8pPr>
            <a:lvl9pPr>
              <a:defRPr baseline="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Date Placeholder 3"/>
          <p:cNvSpPr>
            <a:spLocks noGrp="1"/>
          </p:cNvSpPr>
          <p:nvPr>
            <p:ph type="dt" sz="half" idx="10"/>
          </p:nvPr>
        </p:nvSpPr>
        <p:spPr/>
        <p:txBody>
          <a:bodyPr/>
          <a:lstStyle>
            <a:lvl1pPr>
              <a:defRPr/>
            </a:lvl1pPr>
          </a:lstStyle>
          <a:p>
            <a:pPr>
              <a:defRPr/>
            </a:pPr>
            <a:fld id="{28097731-07E9-4037-8770-21AF1261C708}" type="datetimeFigureOut">
              <a:rPr lang="en-US"/>
              <a:pPr>
                <a:defRPr/>
              </a:pPr>
              <a:t>9/24/2022</a:t>
            </a:fld>
            <a:endParaRPr/>
          </a:p>
        </p:txBody>
      </p:sp>
      <p:sp>
        <p:nvSpPr>
          <p:cNvPr id="5" name="Footer Placeholder 4"/>
          <p:cNvSpPr>
            <a:spLocks noGrp="1"/>
          </p:cNvSpPr>
          <p:nvPr>
            <p:ph type="ftr" sz="quarter" idx="11"/>
          </p:nvPr>
        </p:nvSpPr>
        <p:spPr/>
        <p:txBody>
          <a:bodyPr/>
          <a:lstStyle>
            <a:lvl1pPr>
              <a:defRPr/>
            </a:lvl1pPr>
          </a:lstStyle>
          <a:p>
            <a:pPr>
              <a:defRPr/>
            </a:pPr>
            <a:endParaRPr/>
          </a:p>
        </p:txBody>
      </p:sp>
      <p:sp>
        <p:nvSpPr>
          <p:cNvPr id="6" name="Slide Number Placeholder 5"/>
          <p:cNvSpPr>
            <a:spLocks noGrp="1"/>
          </p:cNvSpPr>
          <p:nvPr>
            <p:ph type="sldNum" sz="quarter" idx="12"/>
          </p:nvPr>
        </p:nvSpPr>
        <p:spPr/>
        <p:txBody>
          <a:bodyPr/>
          <a:lstStyle>
            <a:lvl1pPr>
              <a:defRPr/>
            </a:lvl1pPr>
          </a:lstStyle>
          <a:p>
            <a:pPr>
              <a:defRPr/>
            </a:pPr>
            <a:fld id="{761DFAFA-AAAC-488F-AA09-923166A87A16}" type="slidenum">
              <a:rPr/>
              <a:pPr>
                <a:defRPr/>
              </a:pPr>
              <a:t>‹#›</a:t>
            </a:fld>
            <a:endParaRPr/>
          </a:p>
        </p:txBody>
      </p:sp>
    </p:spTree>
    <p:extLst>
      <p:ext uri="{BB962C8B-B14F-4D97-AF65-F5344CB8AC3E}">
        <p14:creationId xmlns:p14="http://schemas.microsoft.com/office/powerpoint/2010/main" val="1690739534"/>
      </p:ext>
    </p:extLst>
  </p:cSld>
  <p:clrMapOvr>
    <a:masterClrMapping/>
  </p:clrMapOvr>
  <p:transition spd="med">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723"/>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smtClean="0"/>
              <a:t>Κάντε κλικ για να επεξεργαστείτε τον υπότιτλο του υποδείγματος</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542E7D-F4EC-46FD-8451-04E2F4E44B9E}"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77914236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CBD6A3-8E87-4277-A198-53C02CE229BB}"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335102552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7198"/>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Kλικ για επεξεργασία των στυλ του υποδείγματος</a:t>
            </a: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9D00D0-926E-43BE-9E3B-C9AB5B8241F6}"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211542268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13E30D2-F23A-45D0-9F0E-69D4CF3515CD}"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16737750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387" y="5105400"/>
            <a:ext cx="8230553" cy="1066800"/>
          </a:xfrm>
        </p:spPr>
        <p:txBody>
          <a:bodyPr/>
          <a:lstStyle/>
          <a:p>
            <a:r>
              <a:rPr lang="en-US"/>
              <a:t>Click to edit Master title style</a:t>
            </a:r>
            <a:endParaRPr lang="el-GR"/>
          </a:p>
        </p:txBody>
      </p:sp>
      <p:sp>
        <p:nvSpPr>
          <p:cNvPr id="3" name="Table Placeholder 2"/>
          <p:cNvSpPr>
            <a:spLocks noGrp="1"/>
          </p:cNvSpPr>
          <p:nvPr>
            <p:ph type="tbl" idx="1"/>
          </p:nvPr>
        </p:nvSpPr>
        <p:spPr>
          <a:xfrm>
            <a:off x="970612" y="685800"/>
            <a:ext cx="7717260" cy="4191000"/>
          </a:xfrm>
        </p:spPr>
        <p:txBody>
          <a:bodyPr/>
          <a:lstStyle/>
          <a:p>
            <a:pPr lvl="0"/>
            <a:endParaRPr lang="el-GR" noProof="0"/>
          </a:p>
        </p:txBody>
      </p:sp>
      <p:sp>
        <p:nvSpPr>
          <p:cNvPr id="4" name="Date Placeholder 3"/>
          <p:cNvSpPr>
            <a:spLocks noGrp="1"/>
          </p:cNvSpPr>
          <p:nvPr>
            <p:ph type="dt" sz="half" idx="10"/>
          </p:nvPr>
        </p:nvSpPr>
        <p:spPr/>
        <p:txBody>
          <a:bodyPr/>
          <a:lstStyle>
            <a:lvl1pPr>
              <a:defRPr/>
            </a:lvl1pPr>
          </a:lstStyle>
          <a:p>
            <a:pPr>
              <a:defRPr/>
            </a:pPr>
            <a:fld id="{356E6706-FA5D-4DDF-9F15-958B744E43D0}" type="datetimeFigureOut">
              <a:rPr lang="en-US"/>
              <a:pPr>
                <a:defRPr/>
              </a:pPr>
              <a:t>9/24/2022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F31D1A76-4719-48F6-8169-15C972F48640}" type="slidenum">
              <a:rPr lang="el-GR"/>
              <a:pPr>
                <a:defRPr/>
              </a:pPr>
              <a:t>‹#›</a:t>
            </a:fld>
            <a:endParaRPr lang="el-GR"/>
          </a:p>
        </p:txBody>
      </p:sp>
    </p:spTree>
    <p:extLst>
      <p:ext uri="{BB962C8B-B14F-4D97-AF65-F5344CB8AC3E}">
        <p14:creationId xmlns:p14="http://schemas.microsoft.com/office/powerpoint/2010/main" val="219896727"/>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CC2C674-6D60-441F-B739-DF7ABC7393CB}"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175858824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389654-7D97-4898-91FB-AEE0DF544057}"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221182422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436992F-1B2D-4DEF-864E-8D66BBE036C8}"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273196684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349"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34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349"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42E04A-57BF-4B3A-A49E-0DD4A904A926}"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299464917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FEAA57-4DAA-4599-867B-6F6D248D3567}"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410602263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A03564-201D-4ADA-B135-6E880DB09158}"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314415193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936"/>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936"/>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9F41B4-008D-4179-975D-EB96A2AE0D7C}"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63988148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bl" preserve="1">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smtClean="0"/>
              <a:t>Kλικ για επεξεργασία του τίτλου</a:t>
            </a:r>
            <a:endParaRPr lang="el-GR"/>
          </a:p>
        </p:txBody>
      </p:sp>
      <p:sp>
        <p:nvSpPr>
          <p:cNvPr id="3" name="2 - Θέση πίνακα"/>
          <p:cNvSpPr>
            <a:spLocks noGrp="1"/>
          </p:cNvSpPr>
          <p:nvPr>
            <p:ph type="tbl" idx="1"/>
          </p:nvPr>
        </p:nvSpPr>
        <p:spPr>
          <a:xfrm>
            <a:off x="457200" y="1600206"/>
            <a:ext cx="8229600" cy="4525963"/>
          </a:xfrm>
        </p:spPr>
        <p:txBody>
          <a:bodyPr/>
          <a:lstStyle/>
          <a:p>
            <a:pPr lvl="0"/>
            <a:endParaRPr lang="el-GR"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AC4983-0C85-441C-BED4-2DF9F1520C24}"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223542456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7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pPr>
              <a:defRPr/>
            </a:pPr>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pPr>
              <a:defRPr/>
            </a:pPr>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pPr>
              <a:defRPr/>
            </a:pPr>
            <a:fld id="{B301B191-5AC7-4D53-85CD-5DB7E9303696}"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4220235694"/>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pPr>
              <a:defRPr/>
            </a:pPr>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pPr>
              <a:defRPr/>
            </a:pPr>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pPr>
              <a:defRPr/>
            </a:pPr>
            <a:fld id="{A97236AB-B992-4DC5-A7B1-A1180471B250}"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1011296402"/>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4" descr="Looking up to clouds and blue sky surrounded by glass-walled buildings"/>
          <p:cNvPicPr>
            <a:picLocks noChangeAspect="1"/>
          </p:cNvPicPr>
          <p:nvPr/>
        </p:nvPicPr>
        <p:blipFill>
          <a:blip r:embed="rId2" cstate="print"/>
          <a:srcRect/>
          <a:stretch>
            <a:fillRect/>
          </a:stretch>
        </p:blipFill>
        <p:spPr bwMode="auto">
          <a:xfrm>
            <a:off x="3656172" y="0"/>
            <a:ext cx="5487829" cy="6858000"/>
          </a:xfrm>
          <a:prstGeom prst="rect">
            <a:avLst/>
          </a:prstGeom>
          <a:noFill/>
          <a:ln w="9525">
            <a:noFill/>
            <a:miter lim="800000"/>
            <a:headEnd/>
            <a:tailEnd/>
          </a:ln>
        </p:spPr>
      </p:pic>
      <p:sp>
        <p:nvSpPr>
          <p:cNvPr id="2" name="Title 1"/>
          <p:cNvSpPr>
            <a:spLocks noGrp="1"/>
          </p:cNvSpPr>
          <p:nvPr>
            <p:ph type="ctrTitle"/>
          </p:nvPr>
        </p:nvSpPr>
        <p:spPr>
          <a:xfrm>
            <a:off x="456129" y="685932"/>
            <a:ext cx="2972574" cy="4724399"/>
          </a:xfrm>
        </p:spPr>
        <p:txBody>
          <a:bodyPr>
            <a:normAutofit/>
          </a:bodyPr>
          <a:lstStyle>
            <a:lvl1pPr>
              <a:defRPr sz="4800"/>
            </a:lvl1pPr>
          </a:lstStyle>
          <a:p>
            <a:r>
              <a:rPr/>
              <a:t>Click to edit Master title style</a:t>
            </a:r>
          </a:p>
        </p:txBody>
      </p:sp>
      <p:sp>
        <p:nvSpPr>
          <p:cNvPr id="3" name="Subtitle 2"/>
          <p:cNvSpPr>
            <a:spLocks noGrp="1"/>
          </p:cNvSpPr>
          <p:nvPr>
            <p:ph type="subTitle" idx="1"/>
          </p:nvPr>
        </p:nvSpPr>
        <p:spPr>
          <a:xfrm>
            <a:off x="456129" y="5410200"/>
            <a:ext cx="2972574" cy="762000"/>
          </a:xfrm>
        </p:spPr>
        <p:txBody>
          <a:bodyPr>
            <a:normAutofit/>
          </a:bodyPr>
          <a:lstStyle>
            <a:lvl1pPr marL="0" indent="0" algn="l">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a:t>Click to edit Master subtitle style</a:t>
            </a:r>
          </a:p>
        </p:txBody>
      </p:sp>
      <p:sp>
        <p:nvSpPr>
          <p:cNvPr id="5" name="Date Placeholder 7"/>
          <p:cNvSpPr>
            <a:spLocks noGrp="1"/>
          </p:cNvSpPr>
          <p:nvPr>
            <p:ph type="dt" sz="half" idx="10"/>
          </p:nvPr>
        </p:nvSpPr>
        <p:spPr/>
        <p:txBody>
          <a:bodyPr/>
          <a:lstStyle>
            <a:lvl1pPr>
              <a:defRPr/>
            </a:lvl1pPr>
          </a:lstStyle>
          <a:p>
            <a:pPr>
              <a:defRPr/>
            </a:pPr>
            <a:endParaRPr lang="el-GR"/>
          </a:p>
        </p:txBody>
      </p:sp>
      <p:sp>
        <p:nvSpPr>
          <p:cNvPr id="6" name="Footer Placeholder 8"/>
          <p:cNvSpPr>
            <a:spLocks noGrp="1"/>
          </p:cNvSpPr>
          <p:nvPr>
            <p:ph type="ftr" sz="quarter" idx="11"/>
          </p:nvPr>
        </p:nvSpPr>
        <p:spPr/>
        <p:txBody>
          <a:bodyPr/>
          <a:lstStyle>
            <a:lvl1pPr>
              <a:defRPr/>
            </a:lvl1pPr>
          </a:lstStyle>
          <a:p>
            <a:pPr>
              <a:defRPr/>
            </a:pPr>
            <a:endParaRPr lang="el-GR"/>
          </a:p>
        </p:txBody>
      </p:sp>
      <p:sp>
        <p:nvSpPr>
          <p:cNvPr id="7" name="Slide Number Placeholder 9"/>
          <p:cNvSpPr>
            <a:spLocks noGrp="1"/>
          </p:cNvSpPr>
          <p:nvPr>
            <p:ph type="sldNum" sz="quarter" idx="12"/>
          </p:nvPr>
        </p:nvSpPr>
        <p:spPr/>
        <p:txBody>
          <a:bodyPr/>
          <a:lstStyle>
            <a:lvl1pPr>
              <a:defRPr/>
            </a:lvl1pPr>
          </a:lstStyle>
          <a:p>
            <a:pPr>
              <a:defRPr/>
            </a:pPr>
            <a:fld id="{A97236AB-B992-4DC5-A7B1-A1180471B250}" type="slidenum">
              <a:rPr lang="el-GR" smtClean="0"/>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5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pPr>
              <a:defRPr/>
            </a:pPr>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pPr>
              <a:defRPr/>
            </a:pPr>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pPr>
              <a:defRPr/>
            </a:pPr>
            <a:fld id="{C1BB3523-E80F-497E-8BD9-C12AEAD75F09}"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2409517807"/>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pPr>
              <a:defRPr/>
            </a:pPr>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pPr>
              <a:defRPr/>
            </a:pPr>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pPr>
              <a:defRPr/>
            </a:pPr>
            <a:fld id="{192CEDE1-3C95-49D7-8D78-CA88A50B42B8}"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235598488"/>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pPr>
              <a:defRPr/>
            </a:pPr>
            <a:endParaRPr lang="el-GR">
              <a:solidFill>
                <a:prstClr val="black">
                  <a:tint val="75000"/>
                </a:prstClr>
              </a:solidFill>
            </a:endParaRPr>
          </a:p>
        </p:txBody>
      </p:sp>
      <p:sp>
        <p:nvSpPr>
          <p:cNvPr id="8" name="Θέση υποσέλιδου 7"/>
          <p:cNvSpPr>
            <a:spLocks noGrp="1"/>
          </p:cNvSpPr>
          <p:nvPr>
            <p:ph type="ftr" sz="quarter" idx="11"/>
          </p:nvPr>
        </p:nvSpPr>
        <p:spPr/>
        <p:txBody>
          <a:bodyPr/>
          <a:lstStyle/>
          <a:p>
            <a:pPr>
              <a:defRPr/>
            </a:pPr>
            <a:endParaRPr lang="el-GR">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pPr>
              <a:defRPr/>
            </a:pPr>
            <a:fld id="{8D3F7EB9-6772-4DD0-89C8-134A0D6763A5}"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332859627"/>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pPr>
              <a:defRPr/>
            </a:pPr>
            <a:endParaRPr lang="el-GR">
              <a:solidFill>
                <a:prstClr val="black">
                  <a:tint val="75000"/>
                </a:prstClr>
              </a:solidFill>
            </a:endParaRPr>
          </a:p>
        </p:txBody>
      </p:sp>
      <p:sp>
        <p:nvSpPr>
          <p:cNvPr id="4" name="Θέση υποσέλιδου 3"/>
          <p:cNvSpPr>
            <a:spLocks noGrp="1"/>
          </p:cNvSpPr>
          <p:nvPr>
            <p:ph type="ftr" sz="quarter" idx="11"/>
          </p:nvPr>
        </p:nvSpPr>
        <p:spPr/>
        <p:txBody>
          <a:bodyPr/>
          <a:lstStyle/>
          <a:p>
            <a:pPr>
              <a:defRPr/>
            </a:pPr>
            <a:endParaRPr lang="el-GR">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pPr>
              <a:defRPr/>
            </a:pPr>
            <a:fld id="{89BE8020-78FE-4A2B-9EE9-27EBAD70306C}"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4070524200"/>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pPr>
              <a:defRPr/>
            </a:pPr>
            <a:endParaRPr lang="el-GR">
              <a:solidFill>
                <a:prstClr val="black">
                  <a:tint val="75000"/>
                </a:prstClr>
              </a:solidFill>
            </a:endParaRPr>
          </a:p>
        </p:txBody>
      </p:sp>
      <p:sp>
        <p:nvSpPr>
          <p:cNvPr id="3" name="Θέση υποσέλιδου 2"/>
          <p:cNvSpPr>
            <a:spLocks noGrp="1"/>
          </p:cNvSpPr>
          <p:nvPr>
            <p:ph type="ftr" sz="quarter" idx="11"/>
          </p:nvPr>
        </p:nvSpPr>
        <p:spPr/>
        <p:txBody>
          <a:bodyPr/>
          <a:lstStyle/>
          <a:p>
            <a:pPr>
              <a:defRPr/>
            </a:pPr>
            <a:endParaRPr lang="el-GR">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pPr>
              <a:defRPr/>
            </a:pPr>
            <a:fld id="{7B1B9E73-E199-477A-AB32-17CEFE07BA0B}"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1397980547"/>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25"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25"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pPr>
              <a:defRPr/>
            </a:pPr>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pPr>
              <a:defRPr/>
            </a:pPr>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pPr>
              <a:defRPr/>
            </a:pPr>
            <a:fld id="{DEA540CB-1D4E-4029-953F-A1914BB5FEAC}"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4135290185"/>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pPr>
              <a:defRPr/>
            </a:pPr>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pPr>
              <a:defRPr/>
            </a:pPr>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pPr>
              <a:defRPr/>
            </a:pPr>
            <a:fld id="{2D17B052-297B-4E1B-B783-C4F61BF4C4DB}"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3184554552"/>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pPr>
              <a:defRPr/>
            </a:pPr>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pPr>
              <a:defRPr/>
            </a:pPr>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pPr>
              <a:defRPr/>
            </a:pPr>
            <a:fld id="{CFD33180-876B-442F-A0CB-FBE8AD840BFE}"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319736620"/>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8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8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pPr>
              <a:defRPr/>
            </a:pPr>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pPr>
              <a:defRPr/>
            </a:pPr>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pPr>
              <a:defRPr/>
            </a:pPr>
            <a:fld id="{139E96F8-D86B-401F-9DB9-7846C61C77C2}"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3693999992"/>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objAndTwoObj">
  <p:cSld name="Τίτλος, Αντι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1257301" y="609600"/>
            <a:ext cx="7772400" cy="1143000"/>
          </a:xfrm>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1257300" y="1981200"/>
            <a:ext cx="3810000" cy="41148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quarter" idx="2"/>
          </p:nvPr>
        </p:nvSpPr>
        <p:spPr>
          <a:xfrm>
            <a:off x="5219701" y="1981200"/>
            <a:ext cx="3810000" cy="19812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περιεχομένου"/>
          <p:cNvSpPr>
            <a:spLocks noGrp="1"/>
          </p:cNvSpPr>
          <p:nvPr>
            <p:ph sz="quarter" idx="3"/>
          </p:nvPr>
        </p:nvSpPr>
        <p:spPr>
          <a:xfrm>
            <a:off x="5219701" y="4114800"/>
            <a:ext cx="3810000" cy="19812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ημερομηνίας"/>
          <p:cNvSpPr>
            <a:spLocks noGrp="1"/>
          </p:cNvSpPr>
          <p:nvPr>
            <p:ph type="dt" sz="half" idx="10"/>
          </p:nvPr>
        </p:nvSpPr>
        <p:spPr>
          <a:xfrm>
            <a:off x="1257300" y="6248400"/>
            <a:ext cx="1905000" cy="457200"/>
          </a:xfrm>
        </p:spPr>
        <p:txBody>
          <a:bodyPr/>
          <a:lstStyle>
            <a:lvl1pPr>
              <a:defRPr/>
            </a:lvl1pPr>
          </a:lstStyle>
          <a:p>
            <a:pPr>
              <a:defRPr/>
            </a:pPr>
            <a:endParaRPr lang="el-GR">
              <a:solidFill>
                <a:prstClr val="black">
                  <a:tint val="75000"/>
                </a:prstClr>
              </a:solidFill>
            </a:endParaRPr>
          </a:p>
        </p:txBody>
      </p:sp>
      <p:sp>
        <p:nvSpPr>
          <p:cNvPr id="7" name="6 - Θέση υποσέλιδου"/>
          <p:cNvSpPr>
            <a:spLocks noGrp="1"/>
          </p:cNvSpPr>
          <p:nvPr>
            <p:ph type="ftr" sz="quarter" idx="11"/>
          </p:nvPr>
        </p:nvSpPr>
        <p:spPr>
          <a:xfrm>
            <a:off x="3695701" y="6248400"/>
            <a:ext cx="2895600" cy="457200"/>
          </a:xfrm>
        </p:spPr>
        <p:txBody>
          <a:bodyPr/>
          <a:lstStyle>
            <a:lvl1pPr>
              <a:defRPr/>
            </a:lvl1pPr>
          </a:lstStyle>
          <a:p>
            <a:pPr>
              <a:defRPr/>
            </a:pPr>
            <a:endParaRPr lang="el-GR">
              <a:solidFill>
                <a:prstClr val="black">
                  <a:tint val="75000"/>
                </a:prstClr>
              </a:solidFill>
            </a:endParaRPr>
          </a:p>
        </p:txBody>
      </p:sp>
      <p:sp>
        <p:nvSpPr>
          <p:cNvPr id="8" name="7 - Θέση αριθμού διαφάνειας"/>
          <p:cNvSpPr>
            <a:spLocks noGrp="1"/>
          </p:cNvSpPr>
          <p:nvPr>
            <p:ph type="sldNum" sz="quarter" idx="12"/>
          </p:nvPr>
        </p:nvSpPr>
        <p:spPr>
          <a:xfrm>
            <a:off x="7124700" y="6248400"/>
            <a:ext cx="1905000" cy="457200"/>
          </a:xfrm>
        </p:spPr>
        <p:txBody>
          <a:bodyPr/>
          <a:lstStyle>
            <a:lvl1pPr>
              <a:defRPr/>
            </a:lvl1pPr>
          </a:lstStyle>
          <a:p>
            <a:pPr>
              <a:defRPr/>
            </a:pPr>
            <a:fld id="{634CB61F-8113-43CD-886B-D9679FF7F2CB}" type="slidenum">
              <a:rPr lang="el-GR">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1035639783"/>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Date Placeholder 3"/>
          <p:cNvSpPr>
            <a:spLocks noGrp="1"/>
          </p:cNvSpPr>
          <p:nvPr>
            <p:ph type="dt" sz="half" idx="10"/>
          </p:nvPr>
        </p:nvSpPr>
        <p:spPr/>
        <p:txBody>
          <a:bodyPr/>
          <a:lstStyle>
            <a:lvl1pPr>
              <a:defRPr/>
            </a:lvl1pPr>
          </a:lstStyle>
          <a:p>
            <a:pPr>
              <a:defRPr/>
            </a:pPr>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A97236AB-B992-4DC5-A7B1-A1180471B250}" type="slidenum">
              <a:rPr lang="el-GR" smtClean="0"/>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E8B1830C-9263-46A3-9697-53450C612935}" type="datetimeFigureOut">
              <a:rPr lang="ru-RU">
                <a:solidFill>
                  <a:prstClr val="black">
                    <a:tint val="75000"/>
                  </a:prstClr>
                </a:solidFill>
              </a:rPr>
              <a:pPr>
                <a:defRPr/>
              </a:pPr>
              <a:t>24.09.2022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B4C5370B-2FB3-4B5B-9BB1-FD297060E82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18136953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8BA53F2E-6697-4D12-B8E2-F7139AC58991}" type="datetimeFigureOut">
              <a:rPr lang="ru-RU">
                <a:solidFill>
                  <a:prstClr val="black">
                    <a:tint val="75000"/>
                  </a:prstClr>
                </a:solidFill>
              </a:rPr>
              <a:pPr>
                <a:defRPr/>
              </a:pPr>
              <a:t>24.09.2022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5CCE43EE-F20D-4525-B331-ED9A8A5CCD2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26255784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FDC77F11-80DD-4D27-8873-E259C03C0691}" type="datetimeFigureOut">
              <a:rPr lang="ru-RU">
                <a:solidFill>
                  <a:prstClr val="black">
                    <a:tint val="75000"/>
                  </a:prstClr>
                </a:solidFill>
              </a:rPr>
              <a:pPr>
                <a:defRPr/>
              </a:pPr>
              <a:t>24.09.2022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80D9B5C3-D133-4231-9486-D1D5963379E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47960606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5363E800-AFAF-4D90-83F4-910D320624B7}" type="datetimeFigureOut">
              <a:rPr lang="ru-RU">
                <a:solidFill>
                  <a:prstClr val="black">
                    <a:tint val="75000"/>
                  </a:prstClr>
                </a:solidFill>
              </a:rPr>
              <a:pPr>
                <a:defRPr/>
              </a:pPr>
              <a:t>24.09.2022</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D104C370-108E-4C45-A3B5-6713C8770811}"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53724231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44455EEE-EAA0-4120-A48D-94F7A1A2D722}" type="datetimeFigureOut">
              <a:rPr lang="ru-RU">
                <a:solidFill>
                  <a:prstClr val="black">
                    <a:tint val="75000"/>
                  </a:prstClr>
                </a:solidFill>
              </a:rPr>
              <a:pPr>
                <a:defRPr/>
              </a:pPr>
              <a:t>24.09.2022</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A40C2CF4-AF13-44EB-8071-1C88493A68F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78013846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1A3A7622-1257-421B-B33B-84709E7E9F83}" type="datetimeFigureOut">
              <a:rPr lang="ru-RU">
                <a:solidFill>
                  <a:prstClr val="black">
                    <a:tint val="75000"/>
                  </a:prstClr>
                </a:solidFill>
              </a:rPr>
              <a:pPr>
                <a:defRPr/>
              </a:pPr>
              <a:t>24.09.2022</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AD0ACACD-1DED-4FB3-B48B-6631EC4D8589}"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30564919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D067B424-BDEA-437B-B52D-583E06279F08}" type="datetimeFigureOut">
              <a:rPr lang="ru-RU">
                <a:solidFill>
                  <a:prstClr val="black">
                    <a:tint val="75000"/>
                  </a:prstClr>
                </a:solidFill>
              </a:rPr>
              <a:pPr>
                <a:defRPr/>
              </a:pPr>
              <a:t>24.09.2022</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5AE41759-7DB8-4209-860D-E6562E2BAEA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72654632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04C2BA8B-C5C5-4257-BCEC-3C20A97B782C}" type="datetimeFigureOut">
              <a:rPr lang="ru-RU">
                <a:solidFill>
                  <a:prstClr val="black">
                    <a:tint val="75000"/>
                  </a:prstClr>
                </a:solidFill>
              </a:rPr>
              <a:pPr>
                <a:defRPr/>
              </a:pPr>
              <a:t>24.09.2022</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102D54AA-ECE2-41AA-87A9-54CF2F18990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64515573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D2AA12F7-7A25-466F-960E-E3312627E139}" type="datetimeFigureOut">
              <a:rPr lang="ru-RU">
                <a:solidFill>
                  <a:prstClr val="black">
                    <a:tint val="75000"/>
                  </a:prstClr>
                </a:solidFill>
              </a:rPr>
              <a:pPr>
                <a:defRPr/>
              </a:pPr>
              <a:t>24.09.2022</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9E8D15E9-7682-464C-8A29-E565871C04D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04927222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B123F28B-9396-40B4-8ADE-231A34C79599}" type="datetimeFigureOut">
              <a:rPr lang="ru-RU">
                <a:solidFill>
                  <a:prstClr val="black">
                    <a:tint val="75000"/>
                  </a:prstClr>
                </a:solidFill>
              </a:rPr>
              <a:pPr>
                <a:defRPr/>
              </a:pPr>
              <a:t>24.09.2022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9CD275E6-86DF-4234-9960-9449EA59743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0712773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6194" y="2590800"/>
            <a:ext cx="6173807" cy="2819400"/>
          </a:xfrm>
        </p:spPr>
        <p:txBody>
          <a:bodyPr>
            <a:normAutofit/>
          </a:bodyPr>
          <a:lstStyle>
            <a:lvl1pPr algn="l">
              <a:defRPr sz="4800" b="0" cap="none" baseline="0"/>
            </a:lvl1pPr>
          </a:lstStyle>
          <a:p>
            <a:r>
              <a:rPr/>
              <a:t>Click to edit Master title style</a:t>
            </a:r>
          </a:p>
        </p:txBody>
      </p:sp>
      <p:sp>
        <p:nvSpPr>
          <p:cNvPr id="3" name="Text Placeholder 2"/>
          <p:cNvSpPr>
            <a:spLocks noGrp="1"/>
          </p:cNvSpPr>
          <p:nvPr>
            <p:ph type="body" idx="1"/>
          </p:nvPr>
        </p:nvSpPr>
        <p:spPr>
          <a:xfrm>
            <a:off x="454939" y="5410200"/>
            <a:ext cx="6174998" cy="762000"/>
          </a:xfrm>
        </p:spPr>
        <p:txBody>
          <a:bodyPr>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A97236AB-B992-4DC5-A7B1-A1180471B250}" type="slidenum">
              <a:rPr lang="el-GR" smtClean="0"/>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23FE84F0-22A1-4D76-BD8B-8EB3A5AFB3F7}" type="datetimeFigureOut">
              <a:rPr lang="ru-RU">
                <a:solidFill>
                  <a:prstClr val="black">
                    <a:tint val="75000"/>
                  </a:prstClr>
                </a:solidFill>
              </a:rPr>
              <a:pPr>
                <a:defRPr/>
              </a:pPr>
              <a:t>24.09.2022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9F680CF0-6C3E-4F0C-B401-6DB25EA1CFB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32291156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7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pPr>
              <a:defRPr/>
            </a:pPr>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pPr>
              <a:defRPr/>
            </a:pPr>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pPr>
              <a:defRPr/>
            </a:pPr>
            <a:fld id="{B301B191-5AC7-4D53-85CD-5DB7E9303696}"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4115360646"/>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pPr>
              <a:defRPr/>
            </a:pPr>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pPr>
              <a:defRPr/>
            </a:pPr>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pPr>
              <a:defRPr/>
            </a:pPr>
            <a:fld id="{A97236AB-B992-4DC5-A7B1-A1180471B250}"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2362050776"/>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5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pPr>
              <a:defRPr/>
            </a:pPr>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pPr>
              <a:defRPr/>
            </a:pPr>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pPr>
              <a:defRPr/>
            </a:pPr>
            <a:fld id="{C1BB3523-E80F-497E-8BD9-C12AEAD75F09}"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1131427912"/>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pPr>
              <a:defRPr/>
            </a:pPr>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pPr>
              <a:defRPr/>
            </a:pPr>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pPr>
              <a:defRPr/>
            </a:pPr>
            <a:fld id="{192CEDE1-3C95-49D7-8D78-CA88A50B42B8}"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3482438829"/>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pPr>
              <a:defRPr/>
            </a:pPr>
            <a:endParaRPr lang="el-GR">
              <a:solidFill>
                <a:prstClr val="black">
                  <a:tint val="75000"/>
                </a:prstClr>
              </a:solidFill>
            </a:endParaRPr>
          </a:p>
        </p:txBody>
      </p:sp>
      <p:sp>
        <p:nvSpPr>
          <p:cNvPr id="8" name="Θέση υποσέλιδου 7"/>
          <p:cNvSpPr>
            <a:spLocks noGrp="1"/>
          </p:cNvSpPr>
          <p:nvPr>
            <p:ph type="ftr" sz="quarter" idx="11"/>
          </p:nvPr>
        </p:nvSpPr>
        <p:spPr/>
        <p:txBody>
          <a:bodyPr/>
          <a:lstStyle/>
          <a:p>
            <a:pPr>
              <a:defRPr/>
            </a:pPr>
            <a:endParaRPr lang="el-GR">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pPr>
              <a:defRPr/>
            </a:pPr>
            <a:fld id="{8D3F7EB9-6772-4DD0-89C8-134A0D6763A5}"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3229440898"/>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pPr>
              <a:defRPr/>
            </a:pPr>
            <a:endParaRPr lang="el-GR">
              <a:solidFill>
                <a:prstClr val="black">
                  <a:tint val="75000"/>
                </a:prstClr>
              </a:solidFill>
            </a:endParaRPr>
          </a:p>
        </p:txBody>
      </p:sp>
      <p:sp>
        <p:nvSpPr>
          <p:cNvPr id="4" name="Θέση υποσέλιδου 3"/>
          <p:cNvSpPr>
            <a:spLocks noGrp="1"/>
          </p:cNvSpPr>
          <p:nvPr>
            <p:ph type="ftr" sz="quarter" idx="11"/>
          </p:nvPr>
        </p:nvSpPr>
        <p:spPr/>
        <p:txBody>
          <a:bodyPr/>
          <a:lstStyle/>
          <a:p>
            <a:pPr>
              <a:defRPr/>
            </a:pPr>
            <a:endParaRPr lang="el-GR">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pPr>
              <a:defRPr/>
            </a:pPr>
            <a:fld id="{89BE8020-78FE-4A2B-9EE9-27EBAD70306C}"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694724090"/>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pPr>
              <a:defRPr/>
            </a:pPr>
            <a:endParaRPr lang="el-GR">
              <a:solidFill>
                <a:prstClr val="black">
                  <a:tint val="75000"/>
                </a:prstClr>
              </a:solidFill>
            </a:endParaRPr>
          </a:p>
        </p:txBody>
      </p:sp>
      <p:sp>
        <p:nvSpPr>
          <p:cNvPr id="3" name="Θέση υποσέλιδου 2"/>
          <p:cNvSpPr>
            <a:spLocks noGrp="1"/>
          </p:cNvSpPr>
          <p:nvPr>
            <p:ph type="ftr" sz="quarter" idx="11"/>
          </p:nvPr>
        </p:nvSpPr>
        <p:spPr/>
        <p:txBody>
          <a:bodyPr/>
          <a:lstStyle/>
          <a:p>
            <a:pPr>
              <a:defRPr/>
            </a:pPr>
            <a:endParaRPr lang="el-GR">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pPr>
              <a:defRPr/>
            </a:pPr>
            <a:fld id="{7B1B9E73-E199-477A-AB32-17CEFE07BA0B}"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1983526635"/>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25"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25"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pPr>
              <a:defRPr/>
            </a:pPr>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pPr>
              <a:defRPr/>
            </a:pPr>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pPr>
              <a:defRPr/>
            </a:pPr>
            <a:fld id="{DEA540CB-1D4E-4029-953F-A1914BB5FEAC}"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982964405"/>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pPr>
              <a:defRPr/>
            </a:pPr>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pPr>
              <a:defRPr/>
            </a:pPr>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pPr>
              <a:defRPr/>
            </a:pPr>
            <a:fld id="{2D17B052-297B-4E1B-B783-C4F61BF4C4DB}"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2217893928"/>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Content Placeholder 2"/>
          <p:cNvSpPr>
            <a:spLocks noGrp="1"/>
          </p:cNvSpPr>
          <p:nvPr>
            <p:ph sz="half" idx="1"/>
          </p:nvPr>
        </p:nvSpPr>
        <p:spPr>
          <a:xfrm>
            <a:off x="970677" y="685800"/>
            <a:ext cx="3772883"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Content Placeholder 3"/>
          <p:cNvSpPr>
            <a:spLocks noGrp="1"/>
          </p:cNvSpPr>
          <p:nvPr>
            <p:ph sz="half" idx="2"/>
          </p:nvPr>
        </p:nvSpPr>
        <p:spPr>
          <a:xfrm>
            <a:off x="4914991" y="685800"/>
            <a:ext cx="377288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5" name="Date Placeholder 3"/>
          <p:cNvSpPr>
            <a:spLocks noGrp="1"/>
          </p:cNvSpPr>
          <p:nvPr>
            <p:ph type="dt" sz="half" idx="10"/>
          </p:nvPr>
        </p:nvSpPr>
        <p:spPr/>
        <p:txBody>
          <a:bodyPr/>
          <a:lstStyle>
            <a:lvl1pPr>
              <a:defRPr/>
            </a:lvl1pPr>
          </a:lstStyle>
          <a:p>
            <a:pPr>
              <a:defRPr/>
            </a:pPr>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A97236AB-B992-4DC5-A7B1-A1180471B250}" type="slidenum">
              <a:rPr lang="el-GR" smtClean="0"/>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pPr>
              <a:defRPr/>
            </a:pPr>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pPr>
              <a:defRPr/>
            </a:pPr>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pPr>
              <a:defRPr/>
            </a:pPr>
            <a:fld id="{CFD33180-876B-442F-A0CB-FBE8AD840BFE}"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3848896125"/>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8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8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pPr>
              <a:defRPr/>
            </a:pPr>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pPr>
              <a:defRPr/>
            </a:pPr>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pPr>
              <a:defRPr/>
            </a:pPr>
            <a:fld id="{139E96F8-D86B-401F-9DB9-7846C61C77C2}"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3226458638"/>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type="objAndTwoObj">
  <p:cSld name="Τίτλος, Αντι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1257301" y="609600"/>
            <a:ext cx="7772400" cy="1143000"/>
          </a:xfrm>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1257300" y="1981200"/>
            <a:ext cx="3810000" cy="41148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quarter" idx="2"/>
          </p:nvPr>
        </p:nvSpPr>
        <p:spPr>
          <a:xfrm>
            <a:off x="5219701" y="1981200"/>
            <a:ext cx="3810000" cy="19812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περιεχομένου"/>
          <p:cNvSpPr>
            <a:spLocks noGrp="1"/>
          </p:cNvSpPr>
          <p:nvPr>
            <p:ph sz="quarter" idx="3"/>
          </p:nvPr>
        </p:nvSpPr>
        <p:spPr>
          <a:xfrm>
            <a:off x="5219701" y="4114800"/>
            <a:ext cx="3810000" cy="19812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ημερομηνίας"/>
          <p:cNvSpPr>
            <a:spLocks noGrp="1"/>
          </p:cNvSpPr>
          <p:nvPr>
            <p:ph type="dt" sz="half" idx="10"/>
          </p:nvPr>
        </p:nvSpPr>
        <p:spPr>
          <a:xfrm>
            <a:off x="1257300" y="6248400"/>
            <a:ext cx="1905000" cy="457200"/>
          </a:xfrm>
        </p:spPr>
        <p:txBody>
          <a:bodyPr/>
          <a:lstStyle>
            <a:lvl1pPr>
              <a:defRPr/>
            </a:lvl1pPr>
          </a:lstStyle>
          <a:p>
            <a:pPr>
              <a:defRPr/>
            </a:pPr>
            <a:endParaRPr lang="el-GR">
              <a:solidFill>
                <a:prstClr val="black">
                  <a:tint val="75000"/>
                </a:prstClr>
              </a:solidFill>
            </a:endParaRPr>
          </a:p>
        </p:txBody>
      </p:sp>
      <p:sp>
        <p:nvSpPr>
          <p:cNvPr id="7" name="6 - Θέση υποσέλιδου"/>
          <p:cNvSpPr>
            <a:spLocks noGrp="1"/>
          </p:cNvSpPr>
          <p:nvPr>
            <p:ph type="ftr" sz="quarter" idx="11"/>
          </p:nvPr>
        </p:nvSpPr>
        <p:spPr>
          <a:xfrm>
            <a:off x="3695701" y="6248400"/>
            <a:ext cx="2895600" cy="457200"/>
          </a:xfrm>
        </p:spPr>
        <p:txBody>
          <a:bodyPr/>
          <a:lstStyle>
            <a:lvl1pPr>
              <a:defRPr/>
            </a:lvl1pPr>
          </a:lstStyle>
          <a:p>
            <a:pPr>
              <a:defRPr/>
            </a:pPr>
            <a:endParaRPr lang="el-GR">
              <a:solidFill>
                <a:prstClr val="black">
                  <a:tint val="75000"/>
                </a:prstClr>
              </a:solidFill>
            </a:endParaRPr>
          </a:p>
        </p:txBody>
      </p:sp>
      <p:sp>
        <p:nvSpPr>
          <p:cNvPr id="8" name="7 - Θέση αριθμού διαφάνειας"/>
          <p:cNvSpPr>
            <a:spLocks noGrp="1"/>
          </p:cNvSpPr>
          <p:nvPr>
            <p:ph type="sldNum" sz="quarter" idx="12"/>
          </p:nvPr>
        </p:nvSpPr>
        <p:spPr>
          <a:xfrm>
            <a:off x="7124700" y="6248400"/>
            <a:ext cx="1905000" cy="457200"/>
          </a:xfrm>
        </p:spPr>
        <p:txBody>
          <a:bodyPr/>
          <a:lstStyle>
            <a:lvl1pPr>
              <a:defRPr/>
            </a:lvl1pPr>
          </a:lstStyle>
          <a:p>
            <a:pPr>
              <a:defRPr/>
            </a:pPr>
            <a:fld id="{634CB61F-8113-43CD-886B-D9679FF7F2CB}" type="slidenum">
              <a:rPr lang="el-GR">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1430147420"/>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7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pPr>
              <a:defRPr/>
            </a:pPr>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pPr>
              <a:defRPr/>
            </a:pPr>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pPr>
              <a:defRPr/>
            </a:pPr>
            <a:fld id="{B301B191-5AC7-4D53-85CD-5DB7E9303696}"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2928452571"/>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pPr>
              <a:defRPr/>
            </a:pPr>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pPr>
              <a:defRPr/>
            </a:pPr>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pPr>
              <a:defRPr/>
            </a:pPr>
            <a:fld id="{A97236AB-B992-4DC5-A7B1-A1180471B250}"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412402979"/>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5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pPr>
              <a:defRPr/>
            </a:pPr>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pPr>
              <a:defRPr/>
            </a:pPr>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pPr>
              <a:defRPr/>
            </a:pPr>
            <a:fld id="{C1BB3523-E80F-497E-8BD9-C12AEAD75F09}"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2152357414"/>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pPr>
              <a:defRPr/>
            </a:pPr>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pPr>
              <a:defRPr/>
            </a:pPr>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pPr>
              <a:defRPr/>
            </a:pPr>
            <a:fld id="{192CEDE1-3C95-49D7-8D78-CA88A50B42B8}"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1956022112"/>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pPr>
              <a:defRPr/>
            </a:pPr>
            <a:endParaRPr lang="el-GR">
              <a:solidFill>
                <a:prstClr val="black">
                  <a:tint val="75000"/>
                </a:prstClr>
              </a:solidFill>
            </a:endParaRPr>
          </a:p>
        </p:txBody>
      </p:sp>
      <p:sp>
        <p:nvSpPr>
          <p:cNvPr id="8" name="Θέση υποσέλιδου 7"/>
          <p:cNvSpPr>
            <a:spLocks noGrp="1"/>
          </p:cNvSpPr>
          <p:nvPr>
            <p:ph type="ftr" sz="quarter" idx="11"/>
          </p:nvPr>
        </p:nvSpPr>
        <p:spPr/>
        <p:txBody>
          <a:bodyPr/>
          <a:lstStyle/>
          <a:p>
            <a:pPr>
              <a:defRPr/>
            </a:pPr>
            <a:endParaRPr lang="el-GR">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pPr>
              <a:defRPr/>
            </a:pPr>
            <a:fld id="{8D3F7EB9-6772-4DD0-89C8-134A0D6763A5}"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3749187489"/>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pPr>
              <a:defRPr/>
            </a:pPr>
            <a:endParaRPr lang="el-GR">
              <a:solidFill>
                <a:prstClr val="black">
                  <a:tint val="75000"/>
                </a:prstClr>
              </a:solidFill>
            </a:endParaRPr>
          </a:p>
        </p:txBody>
      </p:sp>
      <p:sp>
        <p:nvSpPr>
          <p:cNvPr id="4" name="Θέση υποσέλιδου 3"/>
          <p:cNvSpPr>
            <a:spLocks noGrp="1"/>
          </p:cNvSpPr>
          <p:nvPr>
            <p:ph type="ftr" sz="quarter" idx="11"/>
          </p:nvPr>
        </p:nvSpPr>
        <p:spPr/>
        <p:txBody>
          <a:bodyPr/>
          <a:lstStyle/>
          <a:p>
            <a:pPr>
              <a:defRPr/>
            </a:pPr>
            <a:endParaRPr lang="el-GR">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pPr>
              <a:defRPr/>
            </a:pPr>
            <a:fld id="{89BE8020-78FE-4A2B-9EE9-27EBAD70306C}"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934896753"/>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pPr>
              <a:defRPr/>
            </a:pPr>
            <a:endParaRPr lang="el-GR">
              <a:solidFill>
                <a:prstClr val="black">
                  <a:tint val="75000"/>
                </a:prstClr>
              </a:solidFill>
            </a:endParaRPr>
          </a:p>
        </p:txBody>
      </p:sp>
      <p:sp>
        <p:nvSpPr>
          <p:cNvPr id="3" name="Θέση υποσέλιδου 2"/>
          <p:cNvSpPr>
            <a:spLocks noGrp="1"/>
          </p:cNvSpPr>
          <p:nvPr>
            <p:ph type="ftr" sz="quarter" idx="11"/>
          </p:nvPr>
        </p:nvSpPr>
        <p:spPr/>
        <p:txBody>
          <a:bodyPr/>
          <a:lstStyle/>
          <a:p>
            <a:pPr>
              <a:defRPr/>
            </a:pPr>
            <a:endParaRPr lang="el-GR">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pPr>
              <a:defRPr/>
            </a:pPr>
            <a:fld id="{7B1B9E73-E199-477A-AB32-17CEFE07BA0B}"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2427208177"/>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a:t>Click to edit Master title style</a:t>
            </a:r>
          </a:p>
        </p:txBody>
      </p:sp>
      <p:sp>
        <p:nvSpPr>
          <p:cNvPr id="3" name="Text Placeholder 2"/>
          <p:cNvSpPr>
            <a:spLocks noGrp="1"/>
          </p:cNvSpPr>
          <p:nvPr>
            <p:ph type="body" idx="1"/>
          </p:nvPr>
        </p:nvSpPr>
        <p:spPr>
          <a:xfrm>
            <a:off x="970565" y="685800"/>
            <a:ext cx="3772883" cy="990600"/>
          </a:xfrm>
        </p:spPr>
        <p:txBody>
          <a:bodyPr anchor="ctr">
            <a:normAutofit/>
          </a:bodyPr>
          <a:lstStyle>
            <a:lvl1pPr marL="0" indent="0">
              <a:spcBef>
                <a:spcPts val="0"/>
              </a:spcBef>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edit Master text styles</a:t>
            </a:r>
          </a:p>
        </p:txBody>
      </p:sp>
      <p:sp>
        <p:nvSpPr>
          <p:cNvPr id="4" name="Content Placeholder 3"/>
          <p:cNvSpPr>
            <a:spLocks noGrp="1"/>
          </p:cNvSpPr>
          <p:nvPr>
            <p:ph sz="half" idx="2"/>
          </p:nvPr>
        </p:nvSpPr>
        <p:spPr>
          <a:xfrm>
            <a:off x="970565" y="1676400"/>
            <a:ext cx="3772883"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5" name="Text Placeholder 4"/>
          <p:cNvSpPr>
            <a:spLocks noGrp="1"/>
          </p:cNvSpPr>
          <p:nvPr>
            <p:ph type="body" sz="quarter" idx="3"/>
          </p:nvPr>
        </p:nvSpPr>
        <p:spPr>
          <a:xfrm>
            <a:off x="4915054" y="685800"/>
            <a:ext cx="3772883" cy="990600"/>
          </a:xfrm>
        </p:spPr>
        <p:txBody>
          <a:bodyPr anchor="ctr">
            <a:normAutofit/>
          </a:bodyPr>
          <a:lstStyle>
            <a:lvl1pPr marL="0" indent="0">
              <a:spcBef>
                <a:spcPts val="0"/>
              </a:spcBef>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edit Master text styles</a:t>
            </a:r>
          </a:p>
        </p:txBody>
      </p:sp>
      <p:sp>
        <p:nvSpPr>
          <p:cNvPr id="6" name="Content Placeholder 5"/>
          <p:cNvSpPr>
            <a:spLocks noGrp="1"/>
          </p:cNvSpPr>
          <p:nvPr>
            <p:ph sz="quarter" idx="4"/>
          </p:nvPr>
        </p:nvSpPr>
        <p:spPr>
          <a:xfrm>
            <a:off x="4913863" y="1676400"/>
            <a:ext cx="3772883"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7" name="Date Placeholder 3"/>
          <p:cNvSpPr>
            <a:spLocks noGrp="1"/>
          </p:cNvSpPr>
          <p:nvPr>
            <p:ph type="dt" sz="half" idx="10"/>
          </p:nvPr>
        </p:nvSpPr>
        <p:spPr/>
        <p:txBody>
          <a:bodyPr/>
          <a:lstStyle>
            <a:lvl1pPr>
              <a:defRPr/>
            </a:lvl1pPr>
          </a:lstStyle>
          <a:p>
            <a:pPr>
              <a:defRPr/>
            </a:pPr>
            <a:endParaRPr lang="el-GR"/>
          </a:p>
        </p:txBody>
      </p:sp>
      <p:sp>
        <p:nvSpPr>
          <p:cNvPr id="8" name="Footer Placeholder 4"/>
          <p:cNvSpPr>
            <a:spLocks noGrp="1"/>
          </p:cNvSpPr>
          <p:nvPr>
            <p:ph type="ftr" sz="quarter" idx="11"/>
          </p:nvPr>
        </p:nvSpPr>
        <p:spPr/>
        <p:txBody>
          <a:bodyPr/>
          <a:lstStyle>
            <a:lvl1pPr>
              <a:defRPr/>
            </a:lvl1pPr>
          </a:lstStyle>
          <a:p>
            <a:pPr>
              <a:defRPr/>
            </a:pPr>
            <a:endParaRPr lang="el-GR"/>
          </a:p>
        </p:txBody>
      </p:sp>
      <p:sp>
        <p:nvSpPr>
          <p:cNvPr id="9" name="Slide Number Placeholder 5"/>
          <p:cNvSpPr>
            <a:spLocks noGrp="1"/>
          </p:cNvSpPr>
          <p:nvPr>
            <p:ph type="sldNum" sz="quarter" idx="12"/>
          </p:nvPr>
        </p:nvSpPr>
        <p:spPr/>
        <p:txBody>
          <a:bodyPr/>
          <a:lstStyle>
            <a:lvl1pPr>
              <a:defRPr/>
            </a:lvl1pPr>
          </a:lstStyle>
          <a:p>
            <a:pPr>
              <a:defRPr/>
            </a:pPr>
            <a:fld id="{A97236AB-B992-4DC5-A7B1-A1180471B250}" type="slidenum">
              <a:rPr lang="el-GR" smtClean="0"/>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25"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25"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pPr>
              <a:defRPr/>
            </a:pPr>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pPr>
              <a:defRPr/>
            </a:pPr>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pPr>
              <a:defRPr/>
            </a:pPr>
            <a:fld id="{DEA540CB-1D4E-4029-953F-A1914BB5FEAC}"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2450565420"/>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pPr>
              <a:defRPr/>
            </a:pPr>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pPr>
              <a:defRPr/>
            </a:pPr>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pPr>
              <a:defRPr/>
            </a:pPr>
            <a:fld id="{2D17B052-297B-4E1B-B783-C4F61BF4C4DB}"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1696082393"/>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pPr>
              <a:defRPr/>
            </a:pPr>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pPr>
              <a:defRPr/>
            </a:pPr>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pPr>
              <a:defRPr/>
            </a:pPr>
            <a:fld id="{CFD33180-876B-442F-A0CB-FBE8AD840BFE}"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2472083490"/>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8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8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pPr>
              <a:defRPr/>
            </a:pPr>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pPr>
              <a:defRPr/>
            </a:pPr>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pPr>
              <a:defRPr/>
            </a:pPr>
            <a:fld id="{139E96F8-D86B-401F-9DB9-7846C61C77C2}"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319779845"/>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type="objAndTwoObj">
  <p:cSld name="Τίτλος, Αντι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1257301" y="609600"/>
            <a:ext cx="7772400" cy="1143000"/>
          </a:xfrm>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1257300" y="1981200"/>
            <a:ext cx="3810000" cy="41148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quarter" idx="2"/>
          </p:nvPr>
        </p:nvSpPr>
        <p:spPr>
          <a:xfrm>
            <a:off x="5219701" y="1981200"/>
            <a:ext cx="3810000" cy="19812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περιεχομένου"/>
          <p:cNvSpPr>
            <a:spLocks noGrp="1"/>
          </p:cNvSpPr>
          <p:nvPr>
            <p:ph sz="quarter" idx="3"/>
          </p:nvPr>
        </p:nvSpPr>
        <p:spPr>
          <a:xfrm>
            <a:off x="5219701" y="4114800"/>
            <a:ext cx="3810000" cy="19812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ημερομηνίας"/>
          <p:cNvSpPr>
            <a:spLocks noGrp="1"/>
          </p:cNvSpPr>
          <p:nvPr>
            <p:ph type="dt" sz="half" idx="10"/>
          </p:nvPr>
        </p:nvSpPr>
        <p:spPr>
          <a:xfrm>
            <a:off x="1257300" y="6248400"/>
            <a:ext cx="1905000" cy="457200"/>
          </a:xfrm>
        </p:spPr>
        <p:txBody>
          <a:bodyPr/>
          <a:lstStyle>
            <a:lvl1pPr>
              <a:defRPr/>
            </a:lvl1pPr>
          </a:lstStyle>
          <a:p>
            <a:pPr>
              <a:defRPr/>
            </a:pPr>
            <a:endParaRPr lang="el-GR">
              <a:solidFill>
                <a:prstClr val="black">
                  <a:tint val="75000"/>
                </a:prstClr>
              </a:solidFill>
            </a:endParaRPr>
          </a:p>
        </p:txBody>
      </p:sp>
      <p:sp>
        <p:nvSpPr>
          <p:cNvPr id="7" name="6 - Θέση υποσέλιδου"/>
          <p:cNvSpPr>
            <a:spLocks noGrp="1"/>
          </p:cNvSpPr>
          <p:nvPr>
            <p:ph type="ftr" sz="quarter" idx="11"/>
          </p:nvPr>
        </p:nvSpPr>
        <p:spPr>
          <a:xfrm>
            <a:off x="3695701" y="6248400"/>
            <a:ext cx="2895600" cy="457200"/>
          </a:xfrm>
        </p:spPr>
        <p:txBody>
          <a:bodyPr/>
          <a:lstStyle>
            <a:lvl1pPr>
              <a:defRPr/>
            </a:lvl1pPr>
          </a:lstStyle>
          <a:p>
            <a:pPr>
              <a:defRPr/>
            </a:pPr>
            <a:endParaRPr lang="el-GR">
              <a:solidFill>
                <a:prstClr val="black">
                  <a:tint val="75000"/>
                </a:prstClr>
              </a:solidFill>
            </a:endParaRPr>
          </a:p>
        </p:txBody>
      </p:sp>
      <p:sp>
        <p:nvSpPr>
          <p:cNvPr id="8" name="7 - Θέση αριθμού διαφάνειας"/>
          <p:cNvSpPr>
            <a:spLocks noGrp="1"/>
          </p:cNvSpPr>
          <p:nvPr>
            <p:ph type="sldNum" sz="quarter" idx="12"/>
          </p:nvPr>
        </p:nvSpPr>
        <p:spPr>
          <a:xfrm>
            <a:off x="7124700" y="6248400"/>
            <a:ext cx="1905000" cy="457200"/>
          </a:xfrm>
        </p:spPr>
        <p:txBody>
          <a:bodyPr/>
          <a:lstStyle>
            <a:lvl1pPr>
              <a:defRPr/>
            </a:lvl1pPr>
          </a:lstStyle>
          <a:p>
            <a:pPr>
              <a:defRPr/>
            </a:pPr>
            <a:fld id="{634CB61F-8113-43CD-886B-D9679FF7F2CB}" type="slidenum">
              <a:rPr lang="el-GR">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1917773123"/>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7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pPr>
              <a:defRPr/>
            </a:pPr>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pPr>
              <a:defRPr/>
            </a:pPr>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pPr>
              <a:defRPr/>
            </a:pPr>
            <a:fld id="{B301B191-5AC7-4D53-85CD-5DB7E9303696}"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3554575738"/>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pPr>
              <a:defRPr/>
            </a:pPr>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pPr>
              <a:defRPr/>
            </a:pPr>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pPr>
              <a:defRPr/>
            </a:pPr>
            <a:fld id="{A97236AB-B992-4DC5-A7B1-A1180471B250}"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151311124"/>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5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pPr>
              <a:defRPr/>
            </a:pPr>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pPr>
              <a:defRPr/>
            </a:pPr>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pPr>
              <a:defRPr/>
            </a:pPr>
            <a:fld id="{C1BB3523-E80F-497E-8BD9-C12AEAD75F09}"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442155880"/>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pPr>
              <a:defRPr/>
            </a:pPr>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pPr>
              <a:defRPr/>
            </a:pPr>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pPr>
              <a:defRPr/>
            </a:pPr>
            <a:fld id="{192CEDE1-3C95-49D7-8D78-CA88A50B42B8}"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3701589503"/>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pPr>
              <a:defRPr/>
            </a:pPr>
            <a:endParaRPr lang="el-GR">
              <a:solidFill>
                <a:prstClr val="black">
                  <a:tint val="75000"/>
                </a:prstClr>
              </a:solidFill>
            </a:endParaRPr>
          </a:p>
        </p:txBody>
      </p:sp>
      <p:sp>
        <p:nvSpPr>
          <p:cNvPr id="8" name="Θέση υποσέλιδου 7"/>
          <p:cNvSpPr>
            <a:spLocks noGrp="1"/>
          </p:cNvSpPr>
          <p:nvPr>
            <p:ph type="ftr" sz="quarter" idx="11"/>
          </p:nvPr>
        </p:nvSpPr>
        <p:spPr/>
        <p:txBody>
          <a:bodyPr/>
          <a:lstStyle/>
          <a:p>
            <a:pPr>
              <a:defRPr/>
            </a:pPr>
            <a:endParaRPr lang="el-GR">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pPr>
              <a:defRPr/>
            </a:pPr>
            <a:fld id="{8D3F7EB9-6772-4DD0-89C8-134A0D6763A5}"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372360517"/>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l-GR"/>
          </a:p>
        </p:txBody>
      </p:sp>
      <p:sp>
        <p:nvSpPr>
          <p:cNvPr id="4" name="Footer Placeholder 4"/>
          <p:cNvSpPr>
            <a:spLocks noGrp="1"/>
          </p:cNvSpPr>
          <p:nvPr>
            <p:ph type="ftr" sz="quarter" idx="11"/>
          </p:nvPr>
        </p:nvSpPr>
        <p:spPr/>
        <p:txBody>
          <a:bodyPr/>
          <a:lstStyle>
            <a:lvl1pPr>
              <a:defRPr/>
            </a:lvl1pPr>
          </a:lstStyle>
          <a:p>
            <a:pPr>
              <a:defRPr/>
            </a:pPr>
            <a:endParaRPr lang="el-GR"/>
          </a:p>
        </p:txBody>
      </p:sp>
      <p:sp>
        <p:nvSpPr>
          <p:cNvPr id="5" name="Slide Number Placeholder 5"/>
          <p:cNvSpPr>
            <a:spLocks noGrp="1"/>
          </p:cNvSpPr>
          <p:nvPr>
            <p:ph type="sldNum" sz="quarter" idx="12"/>
          </p:nvPr>
        </p:nvSpPr>
        <p:spPr/>
        <p:txBody>
          <a:bodyPr/>
          <a:lstStyle>
            <a:lvl1pPr>
              <a:defRPr/>
            </a:lvl1pPr>
          </a:lstStyle>
          <a:p>
            <a:pPr>
              <a:defRPr/>
            </a:pPr>
            <a:fld id="{A97236AB-B992-4DC5-A7B1-A1180471B250}" type="slidenum">
              <a:rPr lang="el-GR" smtClean="0"/>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pPr>
              <a:defRPr/>
            </a:pPr>
            <a:endParaRPr lang="el-GR">
              <a:solidFill>
                <a:prstClr val="black">
                  <a:tint val="75000"/>
                </a:prstClr>
              </a:solidFill>
            </a:endParaRPr>
          </a:p>
        </p:txBody>
      </p:sp>
      <p:sp>
        <p:nvSpPr>
          <p:cNvPr id="4" name="Θέση υποσέλιδου 3"/>
          <p:cNvSpPr>
            <a:spLocks noGrp="1"/>
          </p:cNvSpPr>
          <p:nvPr>
            <p:ph type="ftr" sz="quarter" idx="11"/>
          </p:nvPr>
        </p:nvSpPr>
        <p:spPr/>
        <p:txBody>
          <a:bodyPr/>
          <a:lstStyle/>
          <a:p>
            <a:pPr>
              <a:defRPr/>
            </a:pPr>
            <a:endParaRPr lang="el-GR">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pPr>
              <a:defRPr/>
            </a:pPr>
            <a:fld id="{89BE8020-78FE-4A2B-9EE9-27EBAD70306C}"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3623829807"/>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pPr>
              <a:defRPr/>
            </a:pPr>
            <a:endParaRPr lang="el-GR">
              <a:solidFill>
                <a:prstClr val="black">
                  <a:tint val="75000"/>
                </a:prstClr>
              </a:solidFill>
            </a:endParaRPr>
          </a:p>
        </p:txBody>
      </p:sp>
      <p:sp>
        <p:nvSpPr>
          <p:cNvPr id="3" name="Θέση υποσέλιδου 2"/>
          <p:cNvSpPr>
            <a:spLocks noGrp="1"/>
          </p:cNvSpPr>
          <p:nvPr>
            <p:ph type="ftr" sz="quarter" idx="11"/>
          </p:nvPr>
        </p:nvSpPr>
        <p:spPr/>
        <p:txBody>
          <a:bodyPr/>
          <a:lstStyle/>
          <a:p>
            <a:pPr>
              <a:defRPr/>
            </a:pPr>
            <a:endParaRPr lang="el-GR">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pPr>
              <a:defRPr/>
            </a:pPr>
            <a:fld id="{7B1B9E73-E199-477A-AB32-17CEFE07BA0B}"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144416724"/>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25"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25"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pPr>
              <a:defRPr/>
            </a:pPr>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pPr>
              <a:defRPr/>
            </a:pPr>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pPr>
              <a:defRPr/>
            </a:pPr>
            <a:fld id="{DEA540CB-1D4E-4029-953F-A1914BB5FEAC}"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453872572"/>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pPr>
              <a:defRPr/>
            </a:pPr>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pPr>
              <a:defRPr/>
            </a:pPr>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pPr>
              <a:defRPr/>
            </a:pPr>
            <a:fld id="{2D17B052-297B-4E1B-B783-C4F61BF4C4DB}"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3921566832"/>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pPr>
              <a:defRPr/>
            </a:pPr>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pPr>
              <a:defRPr/>
            </a:pPr>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pPr>
              <a:defRPr/>
            </a:pPr>
            <a:fld id="{CFD33180-876B-442F-A0CB-FBE8AD840BFE}"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743944362"/>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8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8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pPr>
              <a:defRPr/>
            </a:pPr>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pPr>
              <a:defRPr/>
            </a:pPr>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pPr>
              <a:defRPr/>
            </a:pPr>
            <a:fld id="{139E96F8-D86B-401F-9DB9-7846C61C77C2}"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2867375883"/>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type="objAndTwoObj">
  <p:cSld name="Τίτλος, Αντι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1257301" y="609600"/>
            <a:ext cx="7772400" cy="1143000"/>
          </a:xfrm>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1257300" y="1981200"/>
            <a:ext cx="3810000" cy="41148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quarter" idx="2"/>
          </p:nvPr>
        </p:nvSpPr>
        <p:spPr>
          <a:xfrm>
            <a:off x="5219701" y="1981200"/>
            <a:ext cx="3810000" cy="19812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περιεχομένου"/>
          <p:cNvSpPr>
            <a:spLocks noGrp="1"/>
          </p:cNvSpPr>
          <p:nvPr>
            <p:ph sz="quarter" idx="3"/>
          </p:nvPr>
        </p:nvSpPr>
        <p:spPr>
          <a:xfrm>
            <a:off x="5219701" y="4114800"/>
            <a:ext cx="3810000" cy="19812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ημερομηνίας"/>
          <p:cNvSpPr>
            <a:spLocks noGrp="1"/>
          </p:cNvSpPr>
          <p:nvPr>
            <p:ph type="dt" sz="half" idx="10"/>
          </p:nvPr>
        </p:nvSpPr>
        <p:spPr>
          <a:xfrm>
            <a:off x="1257300" y="6248400"/>
            <a:ext cx="1905000" cy="457200"/>
          </a:xfrm>
        </p:spPr>
        <p:txBody>
          <a:bodyPr/>
          <a:lstStyle>
            <a:lvl1pPr>
              <a:defRPr/>
            </a:lvl1pPr>
          </a:lstStyle>
          <a:p>
            <a:pPr>
              <a:defRPr/>
            </a:pPr>
            <a:endParaRPr lang="el-GR">
              <a:solidFill>
                <a:prstClr val="black">
                  <a:tint val="75000"/>
                </a:prstClr>
              </a:solidFill>
            </a:endParaRPr>
          </a:p>
        </p:txBody>
      </p:sp>
      <p:sp>
        <p:nvSpPr>
          <p:cNvPr id="7" name="6 - Θέση υποσέλιδου"/>
          <p:cNvSpPr>
            <a:spLocks noGrp="1"/>
          </p:cNvSpPr>
          <p:nvPr>
            <p:ph type="ftr" sz="quarter" idx="11"/>
          </p:nvPr>
        </p:nvSpPr>
        <p:spPr>
          <a:xfrm>
            <a:off x="3695701" y="6248400"/>
            <a:ext cx="2895600" cy="457200"/>
          </a:xfrm>
        </p:spPr>
        <p:txBody>
          <a:bodyPr/>
          <a:lstStyle>
            <a:lvl1pPr>
              <a:defRPr/>
            </a:lvl1pPr>
          </a:lstStyle>
          <a:p>
            <a:pPr>
              <a:defRPr/>
            </a:pPr>
            <a:endParaRPr lang="el-GR">
              <a:solidFill>
                <a:prstClr val="black">
                  <a:tint val="75000"/>
                </a:prstClr>
              </a:solidFill>
            </a:endParaRPr>
          </a:p>
        </p:txBody>
      </p:sp>
      <p:sp>
        <p:nvSpPr>
          <p:cNvPr id="8" name="7 - Θέση αριθμού διαφάνειας"/>
          <p:cNvSpPr>
            <a:spLocks noGrp="1"/>
          </p:cNvSpPr>
          <p:nvPr>
            <p:ph type="sldNum" sz="quarter" idx="12"/>
          </p:nvPr>
        </p:nvSpPr>
        <p:spPr>
          <a:xfrm>
            <a:off x="7124700" y="6248400"/>
            <a:ext cx="1905000" cy="457200"/>
          </a:xfrm>
        </p:spPr>
        <p:txBody>
          <a:bodyPr/>
          <a:lstStyle>
            <a:lvl1pPr>
              <a:defRPr/>
            </a:lvl1pPr>
          </a:lstStyle>
          <a:p>
            <a:pPr>
              <a:defRPr/>
            </a:pPr>
            <a:fld id="{634CB61F-8113-43CD-886B-D9679FF7F2CB}" type="slidenum">
              <a:rPr lang="el-GR">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3992985763"/>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7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pPr>
              <a:defRPr/>
            </a:pPr>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pPr>
              <a:defRPr/>
            </a:pPr>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pPr>
              <a:defRPr/>
            </a:pPr>
            <a:fld id="{B301B191-5AC7-4D53-85CD-5DB7E9303696}"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2923023151"/>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pPr>
              <a:defRPr/>
            </a:pPr>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pPr>
              <a:defRPr/>
            </a:pPr>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pPr>
              <a:defRPr/>
            </a:pPr>
            <a:fld id="{A97236AB-B992-4DC5-A7B1-A1180471B250}"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3471569684"/>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5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pPr>
              <a:defRPr/>
            </a:pPr>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pPr>
              <a:defRPr/>
            </a:pPr>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pPr>
              <a:defRPr/>
            </a:pPr>
            <a:fld id="{C1BB3523-E80F-497E-8BD9-C12AEAD75F09}"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212550725"/>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Date Placeholder 3"/>
          <p:cNvSpPr>
            <a:spLocks noGrp="1"/>
          </p:cNvSpPr>
          <p:nvPr>
            <p:ph type="dt" sz="half" idx="10"/>
          </p:nvPr>
        </p:nvSpPr>
        <p:spPr/>
        <p:txBody>
          <a:bodyPr/>
          <a:lstStyle>
            <a:lvl1pPr>
              <a:defRPr/>
            </a:lvl1pPr>
          </a:lstStyle>
          <a:p>
            <a:pPr>
              <a:defRPr/>
            </a:pPr>
            <a:fld id="{8098F7DA-88FC-40FA-9B32-369D31A7EAA1}" type="datetimeFigureOut">
              <a:rPr lang="en-US"/>
              <a:pPr>
                <a:defRPr/>
              </a:pPr>
              <a:t>9/24/2022</a:t>
            </a:fld>
            <a:endParaRPr dirty="0"/>
          </a:p>
        </p:txBody>
      </p:sp>
      <p:sp>
        <p:nvSpPr>
          <p:cNvPr id="5" name="Footer Placeholder 4"/>
          <p:cNvSpPr>
            <a:spLocks noGrp="1"/>
          </p:cNvSpPr>
          <p:nvPr>
            <p:ph type="ftr" sz="quarter" idx="11"/>
          </p:nvPr>
        </p:nvSpPr>
        <p:spPr/>
        <p:txBody>
          <a:bodyPr/>
          <a:lstStyle>
            <a:lvl1pPr>
              <a:defRPr/>
            </a:lvl1pPr>
          </a:lstStyle>
          <a:p>
            <a:pPr>
              <a:defRPr/>
            </a:pPr>
            <a:endParaRPr dirty="0"/>
          </a:p>
        </p:txBody>
      </p:sp>
      <p:sp>
        <p:nvSpPr>
          <p:cNvPr id="6" name="Slide Number Placeholder 5"/>
          <p:cNvSpPr>
            <a:spLocks noGrp="1"/>
          </p:cNvSpPr>
          <p:nvPr>
            <p:ph type="sldNum" sz="quarter" idx="12"/>
          </p:nvPr>
        </p:nvSpPr>
        <p:spPr/>
        <p:txBody>
          <a:bodyPr/>
          <a:lstStyle>
            <a:lvl1pPr>
              <a:defRPr/>
            </a:lvl1pPr>
          </a:lstStyle>
          <a:p>
            <a:pPr>
              <a:defRPr/>
            </a:pPr>
            <a:fld id="{88B1E158-CD96-494E-9984-818DD622E292}" type="slidenum">
              <a:rPr/>
              <a:pPr>
                <a:defRPr/>
              </a:pPr>
              <a:t>‹#›</a:t>
            </a:fld>
            <a:endParaRPr dirty="0"/>
          </a:p>
        </p:txBody>
      </p:sp>
    </p:spTree>
    <p:extLst>
      <p:ext uri="{BB962C8B-B14F-4D97-AF65-F5344CB8AC3E}">
        <p14:creationId xmlns:p14="http://schemas.microsoft.com/office/powerpoint/2010/main" val="354196465"/>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l-GR"/>
          </a:p>
        </p:txBody>
      </p:sp>
      <p:sp>
        <p:nvSpPr>
          <p:cNvPr id="3" name="Footer Placeholder 4"/>
          <p:cNvSpPr>
            <a:spLocks noGrp="1"/>
          </p:cNvSpPr>
          <p:nvPr>
            <p:ph type="ftr" sz="quarter" idx="11"/>
          </p:nvPr>
        </p:nvSpPr>
        <p:spPr/>
        <p:txBody>
          <a:bodyPr/>
          <a:lstStyle>
            <a:lvl1pPr>
              <a:defRPr/>
            </a:lvl1pPr>
          </a:lstStyle>
          <a:p>
            <a:pPr>
              <a:defRPr/>
            </a:pPr>
            <a:endParaRPr lang="el-GR"/>
          </a:p>
        </p:txBody>
      </p:sp>
      <p:sp>
        <p:nvSpPr>
          <p:cNvPr id="4" name="Slide Number Placeholder 5"/>
          <p:cNvSpPr>
            <a:spLocks noGrp="1"/>
          </p:cNvSpPr>
          <p:nvPr>
            <p:ph type="sldNum" sz="quarter" idx="12"/>
          </p:nvPr>
        </p:nvSpPr>
        <p:spPr/>
        <p:txBody>
          <a:bodyPr/>
          <a:lstStyle>
            <a:lvl1pPr>
              <a:defRPr/>
            </a:lvl1pPr>
          </a:lstStyle>
          <a:p>
            <a:pPr>
              <a:defRPr/>
            </a:pPr>
            <a:fld id="{A97236AB-B992-4DC5-A7B1-A1180471B250}" type="slidenum">
              <a:rPr lang="el-GR" smtClean="0"/>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pPr>
              <a:defRPr/>
            </a:pPr>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pPr>
              <a:defRPr/>
            </a:pPr>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pPr>
              <a:defRPr/>
            </a:pPr>
            <a:fld id="{192CEDE1-3C95-49D7-8D78-CA88A50B42B8}"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4024558295"/>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pPr>
              <a:defRPr/>
            </a:pPr>
            <a:endParaRPr lang="el-GR">
              <a:solidFill>
                <a:prstClr val="black">
                  <a:tint val="75000"/>
                </a:prstClr>
              </a:solidFill>
            </a:endParaRPr>
          </a:p>
        </p:txBody>
      </p:sp>
      <p:sp>
        <p:nvSpPr>
          <p:cNvPr id="8" name="Θέση υποσέλιδου 7"/>
          <p:cNvSpPr>
            <a:spLocks noGrp="1"/>
          </p:cNvSpPr>
          <p:nvPr>
            <p:ph type="ftr" sz="quarter" idx="11"/>
          </p:nvPr>
        </p:nvSpPr>
        <p:spPr/>
        <p:txBody>
          <a:bodyPr/>
          <a:lstStyle/>
          <a:p>
            <a:pPr>
              <a:defRPr/>
            </a:pPr>
            <a:endParaRPr lang="el-GR">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pPr>
              <a:defRPr/>
            </a:pPr>
            <a:fld id="{8D3F7EB9-6772-4DD0-89C8-134A0D6763A5}"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882271240"/>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pPr>
              <a:defRPr/>
            </a:pPr>
            <a:endParaRPr lang="el-GR">
              <a:solidFill>
                <a:prstClr val="black">
                  <a:tint val="75000"/>
                </a:prstClr>
              </a:solidFill>
            </a:endParaRPr>
          </a:p>
        </p:txBody>
      </p:sp>
      <p:sp>
        <p:nvSpPr>
          <p:cNvPr id="4" name="Θέση υποσέλιδου 3"/>
          <p:cNvSpPr>
            <a:spLocks noGrp="1"/>
          </p:cNvSpPr>
          <p:nvPr>
            <p:ph type="ftr" sz="quarter" idx="11"/>
          </p:nvPr>
        </p:nvSpPr>
        <p:spPr/>
        <p:txBody>
          <a:bodyPr/>
          <a:lstStyle/>
          <a:p>
            <a:pPr>
              <a:defRPr/>
            </a:pPr>
            <a:endParaRPr lang="el-GR">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pPr>
              <a:defRPr/>
            </a:pPr>
            <a:fld id="{89BE8020-78FE-4A2B-9EE9-27EBAD70306C}"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1672964125"/>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pPr>
              <a:defRPr/>
            </a:pPr>
            <a:endParaRPr lang="el-GR">
              <a:solidFill>
                <a:prstClr val="black">
                  <a:tint val="75000"/>
                </a:prstClr>
              </a:solidFill>
            </a:endParaRPr>
          </a:p>
        </p:txBody>
      </p:sp>
      <p:sp>
        <p:nvSpPr>
          <p:cNvPr id="3" name="Θέση υποσέλιδου 2"/>
          <p:cNvSpPr>
            <a:spLocks noGrp="1"/>
          </p:cNvSpPr>
          <p:nvPr>
            <p:ph type="ftr" sz="quarter" idx="11"/>
          </p:nvPr>
        </p:nvSpPr>
        <p:spPr/>
        <p:txBody>
          <a:bodyPr/>
          <a:lstStyle/>
          <a:p>
            <a:pPr>
              <a:defRPr/>
            </a:pPr>
            <a:endParaRPr lang="el-GR">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pPr>
              <a:defRPr/>
            </a:pPr>
            <a:fld id="{7B1B9E73-E199-477A-AB32-17CEFE07BA0B}"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2459524659"/>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25"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25"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pPr>
              <a:defRPr/>
            </a:pPr>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pPr>
              <a:defRPr/>
            </a:pPr>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pPr>
              <a:defRPr/>
            </a:pPr>
            <a:fld id="{DEA540CB-1D4E-4029-953F-A1914BB5FEAC}"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2290208503"/>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pPr>
              <a:defRPr/>
            </a:pPr>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pPr>
              <a:defRPr/>
            </a:pPr>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pPr>
              <a:defRPr/>
            </a:pPr>
            <a:fld id="{2D17B052-297B-4E1B-B783-C4F61BF4C4DB}"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3582236227"/>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pPr>
              <a:defRPr/>
            </a:pPr>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pPr>
              <a:defRPr/>
            </a:pPr>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pPr>
              <a:defRPr/>
            </a:pPr>
            <a:fld id="{CFD33180-876B-442F-A0CB-FBE8AD840BFE}"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2846655437"/>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8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8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pPr>
              <a:defRPr/>
            </a:pPr>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pPr>
              <a:defRPr/>
            </a:pPr>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pPr>
              <a:defRPr/>
            </a:pPr>
            <a:fld id="{139E96F8-D86B-401F-9DB9-7846C61C77C2}"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1537465796"/>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type="objAndTwoObj">
  <p:cSld name="Τίτλος, Αντι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1257301" y="609600"/>
            <a:ext cx="7772400" cy="1143000"/>
          </a:xfrm>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1257300" y="1981200"/>
            <a:ext cx="3810000" cy="41148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quarter" idx="2"/>
          </p:nvPr>
        </p:nvSpPr>
        <p:spPr>
          <a:xfrm>
            <a:off x="5219701" y="1981200"/>
            <a:ext cx="3810000" cy="19812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περιεχομένου"/>
          <p:cNvSpPr>
            <a:spLocks noGrp="1"/>
          </p:cNvSpPr>
          <p:nvPr>
            <p:ph sz="quarter" idx="3"/>
          </p:nvPr>
        </p:nvSpPr>
        <p:spPr>
          <a:xfrm>
            <a:off x="5219701" y="4114800"/>
            <a:ext cx="3810000" cy="19812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ημερομηνίας"/>
          <p:cNvSpPr>
            <a:spLocks noGrp="1"/>
          </p:cNvSpPr>
          <p:nvPr>
            <p:ph type="dt" sz="half" idx="10"/>
          </p:nvPr>
        </p:nvSpPr>
        <p:spPr>
          <a:xfrm>
            <a:off x="1257300" y="6248400"/>
            <a:ext cx="1905000" cy="457200"/>
          </a:xfrm>
        </p:spPr>
        <p:txBody>
          <a:bodyPr/>
          <a:lstStyle>
            <a:lvl1pPr>
              <a:defRPr/>
            </a:lvl1pPr>
          </a:lstStyle>
          <a:p>
            <a:pPr>
              <a:defRPr/>
            </a:pPr>
            <a:endParaRPr lang="el-GR">
              <a:solidFill>
                <a:prstClr val="black">
                  <a:tint val="75000"/>
                </a:prstClr>
              </a:solidFill>
            </a:endParaRPr>
          </a:p>
        </p:txBody>
      </p:sp>
      <p:sp>
        <p:nvSpPr>
          <p:cNvPr id="7" name="6 - Θέση υποσέλιδου"/>
          <p:cNvSpPr>
            <a:spLocks noGrp="1"/>
          </p:cNvSpPr>
          <p:nvPr>
            <p:ph type="ftr" sz="quarter" idx="11"/>
          </p:nvPr>
        </p:nvSpPr>
        <p:spPr>
          <a:xfrm>
            <a:off x="3695701" y="6248400"/>
            <a:ext cx="2895600" cy="457200"/>
          </a:xfrm>
        </p:spPr>
        <p:txBody>
          <a:bodyPr/>
          <a:lstStyle>
            <a:lvl1pPr>
              <a:defRPr/>
            </a:lvl1pPr>
          </a:lstStyle>
          <a:p>
            <a:pPr>
              <a:defRPr/>
            </a:pPr>
            <a:endParaRPr lang="el-GR">
              <a:solidFill>
                <a:prstClr val="black">
                  <a:tint val="75000"/>
                </a:prstClr>
              </a:solidFill>
            </a:endParaRPr>
          </a:p>
        </p:txBody>
      </p:sp>
      <p:sp>
        <p:nvSpPr>
          <p:cNvPr id="8" name="7 - Θέση αριθμού διαφάνειας"/>
          <p:cNvSpPr>
            <a:spLocks noGrp="1"/>
          </p:cNvSpPr>
          <p:nvPr>
            <p:ph type="sldNum" sz="quarter" idx="12"/>
          </p:nvPr>
        </p:nvSpPr>
        <p:spPr>
          <a:xfrm>
            <a:off x="7124700" y="6248400"/>
            <a:ext cx="1905000" cy="457200"/>
          </a:xfrm>
        </p:spPr>
        <p:txBody>
          <a:bodyPr/>
          <a:lstStyle>
            <a:lvl1pPr>
              <a:defRPr/>
            </a:lvl1pPr>
          </a:lstStyle>
          <a:p>
            <a:pPr>
              <a:defRPr/>
            </a:pPr>
            <a:fld id="{634CB61F-8113-43CD-886B-D9679FF7F2CB}" type="slidenum">
              <a:rPr lang="el-GR">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1548275837"/>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7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pPr>
              <a:defRPr/>
            </a:pPr>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pPr>
              <a:defRPr/>
            </a:pPr>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pPr>
              <a:defRPr/>
            </a:pPr>
            <a:fld id="{B301B191-5AC7-4D53-85CD-5DB7E9303696}"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409572586"/>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129" y="685800"/>
            <a:ext cx="2972574" cy="4724400"/>
          </a:xfrm>
        </p:spPr>
        <p:txBody>
          <a:bodyPr>
            <a:noAutofit/>
          </a:bodyPr>
          <a:lstStyle>
            <a:lvl1pPr algn="l">
              <a:defRPr sz="3600" b="0"/>
            </a:lvl1pPr>
          </a:lstStyle>
          <a:p>
            <a:r>
              <a:rPr/>
              <a:t>Click to edit Master title style</a:t>
            </a:r>
          </a:p>
        </p:txBody>
      </p:sp>
      <p:sp>
        <p:nvSpPr>
          <p:cNvPr id="3" name="Content Placeholder 2"/>
          <p:cNvSpPr>
            <a:spLocks noGrp="1"/>
          </p:cNvSpPr>
          <p:nvPr>
            <p:ph idx="1"/>
          </p:nvPr>
        </p:nvSpPr>
        <p:spPr>
          <a:xfrm>
            <a:off x="3657363" y="685800"/>
            <a:ext cx="5029438" cy="5486400"/>
          </a:xfrm>
        </p:spPr>
        <p:txBody>
          <a:bodyPr>
            <a:normAutofit/>
          </a:bodyPr>
          <a:lstStyle>
            <a:lvl1pPr>
              <a:defRPr sz="2800"/>
            </a:lvl1pPr>
            <a:lvl2pPr>
              <a:defRPr sz="2400"/>
            </a:lvl2pPr>
            <a:lvl3pPr>
              <a:defRPr sz="2000"/>
            </a:lvl3pPr>
            <a:lvl4pPr>
              <a:defRPr sz="1800"/>
            </a:lvl4pPr>
            <a:lvl5pPr>
              <a:defRPr sz="1800"/>
            </a:lvl5pPr>
            <a:lvl6pPr>
              <a:defRPr sz="1800" baseline="0"/>
            </a:lvl6pPr>
            <a:lvl7pPr>
              <a:defRPr sz="1800" baseline="0"/>
            </a:lvl7pPr>
            <a:lvl8pPr>
              <a:defRPr sz="1800" baseline="0"/>
            </a:lvl8pPr>
            <a:lvl9pPr>
              <a:defRPr sz="1800" baseline="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Text Placeholder 3"/>
          <p:cNvSpPr>
            <a:spLocks noGrp="1"/>
          </p:cNvSpPr>
          <p:nvPr>
            <p:ph type="body" sz="half" idx="2"/>
          </p:nvPr>
        </p:nvSpPr>
        <p:spPr>
          <a:xfrm>
            <a:off x="456129" y="5410200"/>
            <a:ext cx="2972574" cy="762000"/>
          </a:xfrm>
        </p:spPr>
        <p:txBody>
          <a:bodyPr>
            <a:normAutofit/>
          </a:bodyPr>
          <a:lstStyle>
            <a:lvl1pPr marL="0" indent="0">
              <a:spcBef>
                <a:spcPts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A97236AB-B992-4DC5-A7B1-A1180471B250}" type="slidenum">
              <a:rPr lang="el-GR" smtClean="0"/>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pPr>
              <a:defRPr/>
            </a:pPr>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pPr>
              <a:defRPr/>
            </a:pPr>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pPr>
              <a:defRPr/>
            </a:pPr>
            <a:fld id="{A97236AB-B992-4DC5-A7B1-A1180471B250}"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704820565"/>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5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pPr>
              <a:defRPr/>
            </a:pPr>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pPr>
              <a:defRPr/>
            </a:pPr>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pPr>
              <a:defRPr/>
            </a:pPr>
            <a:fld id="{C1BB3523-E80F-497E-8BD9-C12AEAD75F09}"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726805022"/>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pPr>
              <a:defRPr/>
            </a:pPr>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pPr>
              <a:defRPr/>
            </a:pPr>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pPr>
              <a:defRPr/>
            </a:pPr>
            <a:fld id="{192CEDE1-3C95-49D7-8D78-CA88A50B42B8}"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2894592894"/>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pPr>
              <a:defRPr/>
            </a:pPr>
            <a:endParaRPr lang="el-GR">
              <a:solidFill>
                <a:prstClr val="black">
                  <a:tint val="75000"/>
                </a:prstClr>
              </a:solidFill>
            </a:endParaRPr>
          </a:p>
        </p:txBody>
      </p:sp>
      <p:sp>
        <p:nvSpPr>
          <p:cNvPr id="8" name="Θέση υποσέλιδου 7"/>
          <p:cNvSpPr>
            <a:spLocks noGrp="1"/>
          </p:cNvSpPr>
          <p:nvPr>
            <p:ph type="ftr" sz="quarter" idx="11"/>
          </p:nvPr>
        </p:nvSpPr>
        <p:spPr/>
        <p:txBody>
          <a:bodyPr/>
          <a:lstStyle/>
          <a:p>
            <a:pPr>
              <a:defRPr/>
            </a:pPr>
            <a:endParaRPr lang="el-GR">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pPr>
              <a:defRPr/>
            </a:pPr>
            <a:fld id="{8D3F7EB9-6772-4DD0-89C8-134A0D6763A5}"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4057361144"/>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pPr>
              <a:defRPr/>
            </a:pPr>
            <a:endParaRPr lang="el-GR">
              <a:solidFill>
                <a:prstClr val="black">
                  <a:tint val="75000"/>
                </a:prstClr>
              </a:solidFill>
            </a:endParaRPr>
          </a:p>
        </p:txBody>
      </p:sp>
      <p:sp>
        <p:nvSpPr>
          <p:cNvPr id="4" name="Θέση υποσέλιδου 3"/>
          <p:cNvSpPr>
            <a:spLocks noGrp="1"/>
          </p:cNvSpPr>
          <p:nvPr>
            <p:ph type="ftr" sz="quarter" idx="11"/>
          </p:nvPr>
        </p:nvSpPr>
        <p:spPr/>
        <p:txBody>
          <a:bodyPr/>
          <a:lstStyle/>
          <a:p>
            <a:pPr>
              <a:defRPr/>
            </a:pPr>
            <a:endParaRPr lang="el-GR">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pPr>
              <a:defRPr/>
            </a:pPr>
            <a:fld id="{89BE8020-78FE-4A2B-9EE9-27EBAD70306C}"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569816493"/>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pPr>
              <a:defRPr/>
            </a:pPr>
            <a:endParaRPr lang="el-GR">
              <a:solidFill>
                <a:prstClr val="black">
                  <a:tint val="75000"/>
                </a:prstClr>
              </a:solidFill>
            </a:endParaRPr>
          </a:p>
        </p:txBody>
      </p:sp>
      <p:sp>
        <p:nvSpPr>
          <p:cNvPr id="3" name="Θέση υποσέλιδου 2"/>
          <p:cNvSpPr>
            <a:spLocks noGrp="1"/>
          </p:cNvSpPr>
          <p:nvPr>
            <p:ph type="ftr" sz="quarter" idx="11"/>
          </p:nvPr>
        </p:nvSpPr>
        <p:spPr/>
        <p:txBody>
          <a:bodyPr/>
          <a:lstStyle/>
          <a:p>
            <a:pPr>
              <a:defRPr/>
            </a:pPr>
            <a:endParaRPr lang="el-GR">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pPr>
              <a:defRPr/>
            </a:pPr>
            <a:fld id="{7B1B9E73-E199-477A-AB32-17CEFE07BA0B}"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2154017167"/>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25"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25"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pPr>
              <a:defRPr/>
            </a:pPr>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pPr>
              <a:defRPr/>
            </a:pPr>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pPr>
              <a:defRPr/>
            </a:pPr>
            <a:fld id="{DEA540CB-1D4E-4029-953F-A1914BB5FEAC}"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1676249164"/>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pPr>
              <a:defRPr/>
            </a:pPr>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pPr>
              <a:defRPr/>
            </a:pPr>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pPr>
              <a:defRPr/>
            </a:pPr>
            <a:fld id="{2D17B052-297B-4E1B-B783-C4F61BF4C4DB}"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1280259429"/>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pPr>
              <a:defRPr/>
            </a:pPr>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pPr>
              <a:defRPr/>
            </a:pPr>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pPr>
              <a:defRPr/>
            </a:pPr>
            <a:fld id="{CFD33180-876B-442F-A0CB-FBE8AD840BFE}"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4105613651"/>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8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8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pPr>
              <a:defRPr/>
            </a:pPr>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pPr>
              <a:defRPr/>
            </a:pPr>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pPr>
              <a:defRPr/>
            </a:pPr>
            <a:fld id="{139E96F8-D86B-401F-9DB9-7846C61C77C2}"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1482426913"/>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129" y="685800"/>
            <a:ext cx="2972574" cy="4724400"/>
          </a:xfrm>
        </p:spPr>
        <p:txBody>
          <a:bodyPr>
            <a:normAutofit/>
          </a:bodyPr>
          <a:lstStyle>
            <a:lvl1pPr algn="l">
              <a:defRPr sz="3600" b="0"/>
            </a:lvl1pPr>
          </a:lstStyle>
          <a:p>
            <a:r>
              <a:rPr/>
              <a:t>Click to edit Master title style</a:t>
            </a:r>
          </a:p>
        </p:txBody>
      </p:sp>
      <p:sp>
        <p:nvSpPr>
          <p:cNvPr id="3" name="Picture Placeholder 2"/>
          <p:cNvSpPr>
            <a:spLocks noGrp="1"/>
          </p:cNvSpPr>
          <p:nvPr>
            <p:ph type="pic" idx="1"/>
          </p:nvPr>
        </p:nvSpPr>
        <p:spPr>
          <a:xfrm>
            <a:off x="3657362" y="685800"/>
            <a:ext cx="5030510" cy="5486400"/>
          </a:xfrm>
          <a:ln w="63500">
            <a:solidFill>
              <a:schemeClr val="bg1"/>
            </a:solidFill>
            <a:miter lim="800000"/>
          </a:ln>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noProof="0" dirty="0"/>
              <a:t>Click icon to add picture</a:t>
            </a:r>
          </a:p>
        </p:txBody>
      </p:sp>
      <p:sp>
        <p:nvSpPr>
          <p:cNvPr id="4" name="Text Placeholder 3"/>
          <p:cNvSpPr>
            <a:spLocks noGrp="1"/>
          </p:cNvSpPr>
          <p:nvPr>
            <p:ph type="body" sz="half" idx="2"/>
          </p:nvPr>
        </p:nvSpPr>
        <p:spPr>
          <a:xfrm>
            <a:off x="456129" y="5410200"/>
            <a:ext cx="2972574" cy="762000"/>
          </a:xfrm>
        </p:spPr>
        <p:txBody>
          <a:bodyPr>
            <a:normAutofit/>
          </a:bodyPr>
          <a:lstStyle>
            <a:lvl1pPr marL="0" indent="0">
              <a:spcBef>
                <a:spcPts val="0"/>
              </a:spcBef>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A97236AB-B992-4DC5-A7B1-A1180471B250}" type="slidenum">
              <a:rPr lang="el-GR" smtClean="0"/>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objAndTwoObj">
  <p:cSld name="Τίτλος, Αντι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1257301" y="609600"/>
            <a:ext cx="7772400" cy="1143000"/>
          </a:xfrm>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1257300" y="1981200"/>
            <a:ext cx="3810000" cy="41148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quarter" idx="2"/>
          </p:nvPr>
        </p:nvSpPr>
        <p:spPr>
          <a:xfrm>
            <a:off x="5219701" y="1981200"/>
            <a:ext cx="3810000" cy="19812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περιεχομένου"/>
          <p:cNvSpPr>
            <a:spLocks noGrp="1"/>
          </p:cNvSpPr>
          <p:nvPr>
            <p:ph sz="quarter" idx="3"/>
          </p:nvPr>
        </p:nvSpPr>
        <p:spPr>
          <a:xfrm>
            <a:off x="5219701" y="4114800"/>
            <a:ext cx="3810000" cy="19812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ημερομηνίας"/>
          <p:cNvSpPr>
            <a:spLocks noGrp="1"/>
          </p:cNvSpPr>
          <p:nvPr>
            <p:ph type="dt" sz="half" idx="10"/>
          </p:nvPr>
        </p:nvSpPr>
        <p:spPr>
          <a:xfrm>
            <a:off x="1257300" y="6248400"/>
            <a:ext cx="1905000" cy="457200"/>
          </a:xfrm>
        </p:spPr>
        <p:txBody>
          <a:bodyPr/>
          <a:lstStyle>
            <a:lvl1pPr>
              <a:defRPr/>
            </a:lvl1pPr>
          </a:lstStyle>
          <a:p>
            <a:pPr>
              <a:defRPr/>
            </a:pPr>
            <a:endParaRPr lang="el-GR">
              <a:solidFill>
                <a:prstClr val="black">
                  <a:tint val="75000"/>
                </a:prstClr>
              </a:solidFill>
            </a:endParaRPr>
          </a:p>
        </p:txBody>
      </p:sp>
      <p:sp>
        <p:nvSpPr>
          <p:cNvPr id="7" name="6 - Θέση υποσέλιδου"/>
          <p:cNvSpPr>
            <a:spLocks noGrp="1"/>
          </p:cNvSpPr>
          <p:nvPr>
            <p:ph type="ftr" sz="quarter" idx="11"/>
          </p:nvPr>
        </p:nvSpPr>
        <p:spPr>
          <a:xfrm>
            <a:off x="3695701" y="6248400"/>
            <a:ext cx="2895600" cy="457200"/>
          </a:xfrm>
        </p:spPr>
        <p:txBody>
          <a:bodyPr/>
          <a:lstStyle>
            <a:lvl1pPr>
              <a:defRPr/>
            </a:lvl1pPr>
          </a:lstStyle>
          <a:p>
            <a:pPr>
              <a:defRPr/>
            </a:pPr>
            <a:endParaRPr lang="el-GR">
              <a:solidFill>
                <a:prstClr val="black">
                  <a:tint val="75000"/>
                </a:prstClr>
              </a:solidFill>
            </a:endParaRPr>
          </a:p>
        </p:txBody>
      </p:sp>
      <p:sp>
        <p:nvSpPr>
          <p:cNvPr id="8" name="7 - Θέση αριθμού διαφάνειας"/>
          <p:cNvSpPr>
            <a:spLocks noGrp="1"/>
          </p:cNvSpPr>
          <p:nvPr>
            <p:ph type="sldNum" sz="quarter" idx="12"/>
          </p:nvPr>
        </p:nvSpPr>
        <p:spPr>
          <a:xfrm>
            <a:off x="7124700" y="6248400"/>
            <a:ext cx="1905000" cy="457200"/>
          </a:xfrm>
        </p:spPr>
        <p:txBody>
          <a:bodyPr/>
          <a:lstStyle>
            <a:lvl1pPr>
              <a:defRPr/>
            </a:lvl1pPr>
          </a:lstStyle>
          <a:p>
            <a:pPr>
              <a:defRPr/>
            </a:pPr>
            <a:fld id="{634CB61F-8113-43CD-886B-D9679FF7F2CB}" type="slidenum">
              <a:rPr lang="el-GR">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33147885"/>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aphicFrame>
        <p:nvGraphicFramePr>
          <p:cNvPr id="3089" name="Object 17"/>
          <p:cNvGraphicFramePr>
            <a:graphicFrameLocks noChangeAspect="1"/>
          </p:cNvGraphicFramePr>
          <p:nvPr/>
        </p:nvGraphicFramePr>
        <p:xfrm>
          <a:off x="2114550" y="0"/>
          <a:ext cx="7029450" cy="3276600"/>
        </p:xfrm>
        <a:graphic>
          <a:graphicData uri="http://schemas.openxmlformats.org/presentationml/2006/ole">
            <mc:AlternateContent xmlns:mc="http://schemas.openxmlformats.org/markup-compatibility/2006">
              <mc:Choice xmlns:v="urn:schemas-microsoft-com:vml" Requires="v">
                <p:oleObj spid="_x0000_s2058" name="Image" r:id="rId3" imgW="6565079" imgH="4761905" progId="Photoshop.Image.6">
                  <p:embed/>
                </p:oleObj>
              </mc:Choice>
              <mc:Fallback>
                <p:oleObj name="Image" r:id="rId3" imgW="6565079" imgH="4761905"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2114550" y="0"/>
                        <a:ext cx="702945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90" name="Rectangle 18"/>
          <p:cNvSpPr>
            <a:spLocks noChangeArrowheads="1"/>
          </p:cNvSpPr>
          <p:nvPr/>
        </p:nvSpPr>
        <p:spPr bwMode="gray">
          <a:xfrm>
            <a:off x="0" y="0"/>
            <a:ext cx="2133600" cy="3200400"/>
          </a:xfrm>
          <a:prstGeom prst="rect">
            <a:avLst/>
          </a:prstGeom>
          <a:solidFill>
            <a:schemeClr val="accent1"/>
          </a:solidFill>
          <a:ln w="9525">
            <a:noFill/>
            <a:miter lim="800000"/>
            <a:headEnd/>
            <a:tailEnd/>
          </a:ln>
          <a:effectLst/>
        </p:spPr>
        <p:txBody>
          <a:bodyPr wrap="none" anchor="ctr"/>
          <a:lstStyle/>
          <a:p>
            <a:pPr algn="l"/>
            <a:endParaRPr lang="ru-RU" sz="1800">
              <a:solidFill>
                <a:srgbClr val="000000"/>
              </a:solidFill>
              <a:latin typeface="Arial" charset="0"/>
              <a:cs typeface="Arial" charset="0"/>
            </a:endParaRPr>
          </a:p>
        </p:txBody>
      </p:sp>
      <p:sp>
        <p:nvSpPr>
          <p:cNvPr id="3091" name="Rectangle 19"/>
          <p:cNvSpPr>
            <a:spLocks noChangeArrowheads="1"/>
          </p:cNvSpPr>
          <p:nvPr/>
        </p:nvSpPr>
        <p:spPr bwMode="gray">
          <a:xfrm>
            <a:off x="0" y="3200400"/>
            <a:ext cx="9144000" cy="457200"/>
          </a:xfrm>
          <a:prstGeom prst="rect">
            <a:avLst/>
          </a:prstGeom>
          <a:solidFill>
            <a:schemeClr val="tx1"/>
          </a:solidFill>
          <a:ln w="28575">
            <a:noFill/>
            <a:miter lim="800000"/>
            <a:headEnd/>
            <a:tailEnd/>
          </a:ln>
          <a:effectLst/>
        </p:spPr>
        <p:txBody>
          <a:bodyPr wrap="none" anchor="ctr"/>
          <a:lstStyle/>
          <a:p>
            <a:pPr algn="l"/>
            <a:endParaRPr lang="ru-RU" sz="1800">
              <a:solidFill>
                <a:srgbClr val="000000"/>
              </a:solidFill>
              <a:latin typeface="Arial" charset="0"/>
              <a:cs typeface="Arial" charset="0"/>
            </a:endParaRPr>
          </a:p>
        </p:txBody>
      </p:sp>
      <p:sp>
        <p:nvSpPr>
          <p:cNvPr id="3092" name="Rectangle 20"/>
          <p:cNvSpPr>
            <a:spLocks noChangeArrowheads="1"/>
          </p:cNvSpPr>
          <p:nvPr/>
        </p:nvSpPr>
        <p:spPr bwMode="gray">
          <a:xfrm>
            <a:off x="0" y="3352800"/>
            <a:ext cx="2133600" cy="3505200"/>
          </a:xfrm>
          <a:prstGeom prst="rect">
            <a:avLst/>
          </a:prstGeom>
          <a:solidFill>
            <a:schemeClr val="tx2"/>
          </a:solidFill>
          <a:ln w="9525">
            <a:noFill/>
            <a:miter lim="800000"/>
            <a:headEnd/>
            <a:tailEnd/>
          </a:ln>
          <a:effectLst/>
        </p:spPr>
        <p:txBody>
          <a:bodyPr wrap="none" anchor="ctr"/>
          <a:lstStyle/>
          <a:p>
            <a:pPr algn="l"/>
            <a:endParaRPr lang="ru-RU" sz="1800">
              <a:solidFill>
                <a:srgbClr val="000000"/>
              </a:solidFill>
              <a:latin typeface="Arial" charset="0"/>
              <a:cs typeface="Arial" charset="0"/>
            </a:endParaRPr>
          </a:p>
        </p:txBody>
      </p:sp>
      <p:sp>
        <p:nvSpPr>
          <p:cNvPr id="3074" name="Rectangle 2"/>
          <p:cNvSpPr>
            <a:spLocks noGrp="1" noChangeArrowheads="1"/>
          </p:cNvSpPr>
          <p:nvPr>
            <p:ph type="ctrTitle"/>
          </p:nvPr>
        </p:nvSpPr>
        <p:spPr bwMode="black">
          <a:xfrm>
            <a:off x="2286000" y="4114800"/>
            <a:ext cx="6400800" cy="1524000"/>
          </a:xfrm>
        </p:spPr>
        <p:txBody>
          <a:bodyPr/>
          <a:lstStyle>
            <a:lvl1pPr>
              <a:defRPr sz="3600">
                <a:solidFill>
                  <a:schemeClr val="tx2"/>
                </a:solidFill>
              </a:defRPr>
            </a:lvl1pPr>
          </a:lstStyle>
          <a:p>
            <a:r>
              <a:rPr lang="ru-RU" smtClean="0"/>
              <a:t>Образец заголовка</a:t>
            </a:r>
            <a:endParaRPr lang="en-US"/>
          </a:p>
        </p:txBody>
      </p:sp>
      <p:sp>
        <p:nvSpPr>
          <p:cNvPr id="3075" name="Rectangle 3"/>
          <p:cNvSpPr>
            <a:spLocks noGrp="1" noChangeArrowheads="1"/>
          </p:cNvSpPr>
          <p:nvPr>
            <p:ph type="subTitle" idx="1"/>
          </p:nvPr>
        </p:nvSpPr>
        <p:spPr bwMode="white">
          <a:xfrm>
            <a:off x="2133600" y="3232150"/>
            <a:ext cx="6477000" cy="381000"/>
          </a:xfrm>
        </p:spPr>
        <p:txBody>
          <a:bodyPr/>
          <a:lstStyle>
            <a:lvl1pPr marL="0" indent="0">
              <a:buFont typeface="Wingdings" pitchFamily="2" charset="2"/>
              <a:buNone/>
              <a:defRPr sz="1800">
                <a:solidFill>
                  <a:schemeClr val="bg1"/>
                </a:solidFill>
              </a:defRPr>
            </a:lvl1pPr>
          </a:lstStyle>
          <a:p>
            <a:r>
              <a:rPr lang="ru-RU" smtClean="0"/>
              <a:t>Образец подзаголовка</a:t>
            </a:r>
            <a:endParaRPr lang="en-US"/>
          </a:p>
        </p:txBody>
      </p:sp>
      <p:sp>
        <p:nvSpPr>
          <p:cNvPr id="3076" name="Rectangle 4"/>
          <p:cNvSpPr>
            <a:spLocks noGrp="1" noChangeArrowheads="1"/>
          </p:cNvSpPr>
          <p:nvPr>
            <p:ph type="dt" sz="half" idx="2"/>
          </p:nvPr>
        </p:nvSpPr>
        <p:spPr bwMode="auto">
          <a:xfrm>
            <a:off x="3581400" y="6508750"/>
            <a:ext cx="2133600" cy="152400"/>
          </a:xfrm>
        </p:spPr>
        <p:txBody>
          <a:bodyPr/>
          <a:lstStyle>
            <a:lvl1pPr>
              <a:defRPr sz="1400">
                <a:solidFill>
                  <a:schemeClr val="tx1"/>
                </a:solidFill>
                <a:latin typeface="Times New Roman" pitchFamily="18" charset="0"/>
              </a:defRPr>
            </a:lvl1pPr>
          </a:lstStyle>
          <a:p>
            <a:endParaRPr lang="en-US">
              <a:solidFill>
                <a:srgbClr val="000000"/>
              </a:solidFill>
            </a:endParaRPr>
          </a:p>
        </p:txBody>
      </p:sp>
      <p:sp>
        <p:nvSpPr>
          <p:cNvPr id="3078" name="Rectangle 6"/>
          <p:cNvSpPr>
            <a:spLocks noGrp="1" noChangeArrowheads="1"/>
          </p:cNvSpPr>
          <p:nvPr>
            <p:ph type="sldNum" sz="quarter" idx="4"/>
          </p:nvPr>
        </p:nvSpPr>
        <p:spPr bwMode="auto">
          <a:xfrm>
            <a:off x="6553200" y="6477000"/>
            <a:ext cx="2133600" cy="168275"/>
          </a:xfrm>
        </p:spPr>
        <p:txBody>
          <a:bodyPr/>
          <a:lstStyle>
            <a:lvl1pPr algn="r">
              <a:defRPr sz="1400">
                <a:solidFill>
                  <a:schemeClr val="tx1"/>
                </a:solidFill>
                <a:latin typeface="Times New Roman" pitchFamily="18" charset="0"/>
              </a:defRPr>
            </a:lvl1pPr>
          </a:lstStyle>
          <a:p>
            <a:fld id="{D56CBB40-41B9-453D-9DDC-E1FC53B39534}" type="slidenum">
              <a:rPr lang="en-US">
                <a:solidFill>
                  <a:srgbClr val="000000"/>
                </a:solidFill>
              </a:rPr>
              <a:pPr/>
              <a:t>‹#›</a:t>
            </a:fld>
            <a:endParaRPr lang="en-US">
              <a:solidFill>
                <a:srgbClr val="000000"/>
              </a:solidFill>
            </a:endParaRPr>
          </a:p>
        </p:txBody>
      </p:sp>
      <p:sp>
        <p:nvSpPr>
          <p:cNvPr id="3086" name="Text Box 14"/>
          <p:cNvSpPr txBox="1">
            <a:spLocks noChangeArrowheads="1"/>
          </p:cNvSpPr>
          <p:nvPr/>
        </p:nvSpPr>
        <p:spPr bwMode="white">
          <a:xfrm>
            <a:off x="457200" y="457200"/>
            <a:ext cx="1219200" cy="457200"/>
          </a:xfrm>
          <a:prstGeom prst="rect">
            <a:avLst/>
          </a:prstGeom>
          <a:noFill/>
          <a:ln w="9525">
            <a:noFill/>
            <a:miter lim="800000"/>
            <a:headEnd/>
            <a:tailEnd/>
          </a:ln>
          <a:effectLst/>
        </p:spPr>
        <p:txBody>
          <a:bodyPr>
            <a:spAutoFit/>
          </a:bodyPr>
          <a:lstStyle/>
          <a:p>
            <a:pPr algn="l"/>
            <a:r>
              <a:rPr lang="en-US" b="1">
                <a:solidFill>
                  <a:srgbClr val="FFFFFF"/>
                </a:solidFill>
                <a:latin typeface="Verdana" pitchFamily="34" charset="0"/>
                <a:cs typeface="Arial" charset="0"/>
              </a:rPr>
              <a:t>LOGO</a:t>
            </a:r>
          </a:p>
        </p:txBody>
      </p:sp>
    </p:spTree>
    <p:extLst>
      <p:ext uri="{BB962C8B-B14F-4D97-AF65-F5344CB8AC3E}">
        <p14:creationId xmlns:p14="http://schemas.microsoft.com/office/powerpoint/2010/main" val="57716126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r>
              <a:rPr lang="en-US" dirty="0" smtClean="0">
                <a:solidFill>
                  <a:srgbClr val="FFFFFF"/>
                </a:solidFill>
              </a:rPr>
              <a:t>http://ppt.prtxt.ru</a:t>
            </a:r>
            <a:endParaRPr lang="en-US" dirty="0">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r>
              <a:rPr lang="en-US">
                <a:solidFill>
                  <a:srgbClr val="FFFFFF"/>
                </a:solidFill>
              </a:rPr>
              <a:t>Company Logo</a:t>
            </a:r>
          </a:p>
        </p:txBody>
      </p:sp>
      <p:sp>
        <p:nvSpPr>
          <p:cNvPr id="6" name="Номер слайда 5"/>
          <p:cNvSpPr>
            <a:spLocks noGrp="1"/>
          </p:cNvSpPr>
          <p:nvPr>
            <p:ph type="sldNum" sz="quarter" idx="12"/>
          </p:nvPr>
        </p:nvSpPr>
        <p:spPr/>
        <p:txBody>
          <a:bodyPr/>
          <a:lstStyle>
            <a:lvl1pPr>
              <a:defRPr/>
            </a:lvl1pPr>
          </a:lstStyle>
          <a:p>
            <a:fld id="{FDB1EA86-A01B-43F5-BC15-46237CFAAA8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2474153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r>
              <a:rPr lang="en-US" dirty="0" smtClean="0">
                <a:solidFill>
                  <a:srgbClr val="FFFFFF"/>
                </a:solidFill>
              </a:rPr>
              <a:t>http://ppt.prtxt.ru</a:t>
            </a:r>
            <a:endParaRPr lang="en-US" dirty="0">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r>
              <a:rPr lang="en-US">
                <a:solidFill>
                  <a:srgbClr val="FFFFFF"/>
                </a:solidFill>
              </a:rPr>
              <a:t>Company Logo</a:t>
            </a:r>
          </a:p>
        </p:txBody>
      </p:sp>
      <p:sp>
        <p:nvSpPr>
          <p:cNvPr id="6" name="Номер слайда 5"/>
          <p:cNvSpPr>
            <a:spLocks noGrp="1"/>
          </p:cNvSpPr>
          <p:nvPr>
            <p:ph type="sldNum" sz="quarter" idx="12"/>
          </p:nvPr>
        </p:nvSpPr>
        <p:spPr/>
        <p:txBody>
          <a:bodyPr/>
          <a:lstStyle>
            <a:lvl1pPr>
              <a:defRPr/>
            </a:lvl1pPr>
          </a:lstStyle>
          <a:p>
            <a:fld id="{F8A7907A-064A-4B1E-8122-B240B374D34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7789841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076325"/>
            <a:ext cx="40386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076325"/>
            <a:ext cx="40386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r>
              <a:rPr lang="en-US" dirty="0" smtClean="0">
                <a:solidFill>
                  <a:srgbClr val="FFFFFF"/>
                </a:solidFill>
              </a:rPr>
              <a:t>http://ppt.prtxt.ru</a:t>
            </a:r>
            <a:endParaRPr lang="en-US" dirty="0">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r>
              <a:rPr lang="en-US">
                <a:solidFill>
                  <a:srgbClr val="FFFFFF"/>
                </a:solidFill>
              </a:rPr>
              <a:t>Company Logo</a:t>
            </a:r>
          </a:p>
        </p:txBody>
      </p:sp>
      <p:sp>
        <p:nvSpPr>
          <p:cNvPr id="7" name="Номер слайда 6"/>
          <p:cNvSpPr>
            <a:spLocks noGrp="1"/>
          </p:cNvSpPr>
          <p:nvPr>
            <p:ph type="sldNum" sz="quarter" idx="12"/>
          </p:nvPr>
        </p:nvSpPr>
        <p:spPr/>
        <p:txBody>
          <a:bodyPr/>
          <a:lstStyle>
            <a:lvl1pPr>
              <a:defRPr/>
            </a:lvl1pPr>
          </a:lstStyle>
          <a:p>
            <a:fld id="{AAF95CEC-F197-4BA9-B469-B3EF4EAF764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5280097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r>
              <a:rPr lang="en-US" dirty="0" smtClean="0">
                <a:solidFill>
                  <a:srgbClr val="FFFFFF"/>
                </a:solidFill>
              </a:rPr>
              <a:t>http://ppt.prtxt.ru</a:t>
            </a:r>
            <a:endParaRPr lang="en-US" dirty="0">
              <a:solidFill>
                <a:srgbClr val="FFFFFF"/>
              </a:solidFill>
            </a:endParaRPr>
          </a:p>
        </p:txBody>
      </p:sp>
      <p:sp>
        <p:nvSpPr>
          <p:cNvPr id="8" name="Нижний колонтитул 7"/>
          <p:cNvSpPr>
            <a:spLocks noGrp="1"/>
          </p:cNvSpPr>
          <p:nvPr>
            <p:ph type="ftr" sz="quarter" idx="11"/>
          </p:nvPr>
        </p:nvSpPr>
        <p:spPr/>
        <p:txBody>
          <a:bodyPr/>
          <a:lstStyle>
            <a:lvl1pPr>
              <a:defRPr/>
            </a:lvl1pPr>
          </a:lstStyle>
          <a:p>
            <a:r>
              <a:rPr lang="en-US">
                <a:solidFill>
                  <a:srgbClr val="FFFFFF"/>
                </a:solidFill>
              </a:rPr>
              <a:t>Company Logo</a:t>
            </a:r>
          </a:p>
        </p:txBody>
      </p:sp>
      <p:sp>
        <p:nvSpPr>
          <p:cNvPr id="9" name="Номер слайда 8"/>
          <p:cNvSpPr>
            <a:spLocks noGrp="1"/>
          </p:cNvSpPr>
          <p:nvPr>
            <p:ph type="sldNum" sz="quarter" idx="12"/>
          </p:nvPr>
        </p:nvSpPr>
        <p:spPr/>
        <p:txBody>
          <a:bodyPr/>
          <a:lstStyle>
            <a:lvl1pPr>
              <a:defRPr/>
            </a:lvl1pPr>
          </a:lstStyle>
          <a:p>
            <a:fld id="{2A6ECCE6-B214-46E2-BD24-3C447EA06E8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9663371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r>
              <a:rPr lang="en-US" dirty="0" smtClean="0">
                <a:solidFill>
                  <a:srgbClr val="FFFFFF"/>
                </a:solidFill>
              </a:rPr>
              <a:t>http://ppt.prtxt.ru</a:t>
            </a:r>
            <a:endParaRPr lang="en-US" dirty="0">
              <a:solidFill>
                <a:srgbClr val="FFFFFF"/>
              </a:solidFill>
            </a:endParaRPr>
          </a:p>
        </p:txBody>
      </p:sp>
      <p:sp>
        <p:nvSpPr>
          <p:cNvPr id="4" name="Нижний колонтитул 3"/>
          <p:cNvSpPr>
            <a:spLocks noGrp="1"/>
          </p:cNvSpPr>
          <p:nvPr>
            <p:ph type="ftr" sz="quarter" idx="11"/>
          </p:nvPr>
        </p:nvSpPr>
        <p:spPr/>
        <p:txBody>
          <a:bodyPr/>
          <a:lstStyle>
            <a:lvl1pPr>
              <a:defRPr/>
            </a:lvl1pPr>
          </a:lstStyle>
          <a:p>
            <a:r>
              <a:rPr lang="en-US">
                <a:solidFill>
                  <a:srgbClr val="FFFFFF"/>
                </a:solidFill>
              </a:rPr>
              <a:t>Company Logo</a:t>
            </a:r>
          </a:p>
        </p:txBody>
      </p:sp>
      <p:sp>
        <p:nvSpPr>
          <p:cNvPr id="5" name="Номер слайда 4"/>
          <p:cNvSpPr>
            <a:spLocks noGrp="1"/>
          </p:cNvSpPr>
          <p:nvPr>
            <p:ph type="sldNum" sz="quarter" idx="12"/>
          </p:nvPr>
        </p:nvSpPr>
        <p:spPr/>
        <p:txBody>
          <a:bodyPr/>
          <a:lstStyle>
            <a:lvl1pPr>
              <a:defRPr/>
            </a:lvl1pPr>
          </a:lstStyle>
          <a:p>
            <a:fld id="{68229F36-FF5C-4EAA-8F52-F7396635155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93732219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r>
              <a:rPr lang="en-US" dirty="0" smtClean="0">
                <a:solidFill>
                  <a:srgbClr val="FFFFFF"/>
                </a:solidFill>
              </a:rPr>
              <a:t>http://ppt.prtxt.ru</a:t>
            </a:r>
            <a:endParaRPr lang="en-US" dirty="0">
              <a:solidFill>
                <a:srgbClr val="FFFFFF"/>
              </a:solidFill>
            </a:endParaRPr>
          </a:p>
        </p:txBody>
      </p:sp>
      <p:sp>
        <p:nvSpPr>
          <p:cNvPr id="3" name="Нижний колонтитул 2"/>
          <p:cNvSpPr>
            <a:spLocks noGrp="1"/>
          </p:cNvSpPr>
          <p:nvPr>
            <p:ph type="ftr" sz="quarter" idx="11"/>
          </p:nvPr>
        </p:nvSpPr>
        <p:spPr/>
        <p:txBody>
          <a:bodyPr/>
          <a:lstStyle>
            <a:lvl1pPr>
              <a:defRPr/>
            </a:lvl1pPr>
          </a:lstStyle>
          <a:p>
            <a:r>
              <a:rPr lang="en-US">
                <a:solidFill>
                  <a:srgbClr val="FFFFFF"/>
                </a:solidFill>
              </a:rPr>
              <a:t>Company Logo</a:t>
            </a:r>
          </a:p>
        </p:txBody>
      </p:sp>
      <p:sp>
        <p:nvSpPr>
          <p:cNvPr id="4" name="Номер слайда 3"/>
          <p:cNvSpPr>
            <a:spLocks noGrp="1"/>
          </p:cNvSpPr>
          <p:nvPr>
            <p:ph type="sldNum" sz="quarter" idx="12"/>
          </p:nvPr>
        </p:nvSpPr>
        <p:spPr/>
        <p:txBody>
          <a:bodyPr/>
          <a:lstStyle>
            <a:lvl1pPr>
              <a:defRPr/>
            </a:lvl1pPr>
          </a:lstStyle>
          <a:p>
            <a:fld id="{74990C04-E96B-466C-82E9-15BA4325A9C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9685388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r>
              <a:rPr lang="en-US" dirty="0" smtClean="0">
                <a:solidFill>
                  <a:srgbClr val="FFFFFF"/>
                </a:solidFill>
              </a:rPr>
              <a:t>http://ppt.prtxt.ru</a:t>
            </a:r>
            <a:endParaRPr lang="en-US" dirty="0">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r>
              <a:rPr lang="en-US">
                <a:solidFill>
                  <a:srgbClr val="FFFFFF"/>
                </a:solidFill>
              </a:rPr>
              <a:t>Company Logo</a:t>
            </a:r>
          </a:p>
        </p:txBody>
      </p:sp>
      <p:sp>
        <p:nvSpPr>
          <p:cNvPr id="7" name="Номер слайда 6"/>
          <p:cNvSpPr>
            <a:spLocks noGrp="1"/>
          </p:cNvSpPr>
          <p:nvPr>
            <p:ph type="sldNum" sz="quarter" idx="12"/>
          </p:nvPr>
        </p:nvSpPr>
        <p:spPr/>
        <p:txBody>
          <a:bodyPr/>
          <a:lstStyle>
            <a:lvl1pPr>
              <a:defRPr/>
            </a:lvl1pPr>
          </a:lstStyle>
          <a:p>
            <a:fld id="{6ABE621D-1F53-48FA-A227-CE82D8A1907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5601802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r>
              <a:rPr lang="en-US" dirty="0" smtClean="0">
                <a:solidFill>
                  <a:srgbClr val="FFFFFF"/>
                </a:solidFill>
              </a:rPr>
              <a:t>http://ppt.prtxt.ru</a:t>
            </a:r>
            <a:endParaRPr lang="en-US" dirty="0">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r>
              <a:rPr lang="en-US">
                <a:solidFill>
                  <a:srgbClr val="FFFFFF"/>
                </a:solidFill>
              </a:rPr>
              <a:t>Company Logo</a:t>
            </a:r>
          </a:p>
        </p:txBody>
      </p:sp>
      <p:sp>
        <p:nvSpPr>
          <p:cNvPr id="7" name="Номер слайда 6"/>
          <p:cNvSpPr>
            <a:spLocks noGrp="1"/>
          </p:cNvSpPr>
          <p:nvPr>
            <p:ph type="sldNum" sz="quarter" idx="12"/>
          </p:nvPr>
        </p:nvSpPr>
        <p:spPr/>
        <p:txBody>
          <a:bodyPr/>
          <a:lstStyle>
            <a:lvl1pPr>
              <a:defRPr/>
            </a:lvl1pPr>
          </a:lstStyle>
          <a:p>
            <a:fld id="{CEF17416-844D-4CCC-BF17-1A881DD6B9A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474632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baseline="0"/>
            </a:lvl8pPr>
            <a:lvl9pPr>
              <a:defRPr baseline="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Date Placeholder 3"/>
          <p:cNvSpPr>
            <a:spLocks noGrp="1"/>
          </p:cNvSpPr>
          <p:nvPr>
            <p:ph type="dt" sz="half" idx="10"/>
          </p:nvPr>
        </p:nvSpPr>
        <p:spPr/>
        <p:txBody>
          <a:bodyPr/>
          <a:lstStyle>
            <a:lvl1pPr>
              <a:defRPr/>
            </a:lvl1pPr>
          </a:lstStyle>
          <a:p>
            <a:pPr>
              <a:defRPr/>
            </a:pPr>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A97236AB-B992-4DC5-A7B1-A1180471B250}" type="slidenum">
              <a:rPr lang="el-GR" smtClean="0"/>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r>
              <a:rPr lang="en-US" dirty="0" smtClean="0">
                <a:solidFill>
                  <a:srgbClr val="FFFFFF"/>
                </a:solidFill>
              </a:rPr>
              <a:t>http://ppt.prtxt.ru</a:t>
            </a:r>
            <a:endParaRPr lang="en-US" dirty="0">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r>
              <a:rPr lang="en-US">
                <a:solidFill>
                  <a:srgbClr val="FFFFFF"/>
                </a:solidFill>
              </a:rPr>
              <a:t>Company Logo</a:t>
            </a:r>
          </a:p>
        </p:txBody>
      </p:sp>
      <p:sp>
        <p:nvSpPr>
          <p:cNvPr id="6" name="Номер слайда 5"/>
          <p:cNvSpPr>
            <a:spLocks noGrp="1"/>
          </p:cNvSpPr>
          <p:nvPr>
            <p:ph type="sldNum" sz="quarter" idx="12"/>
          </p:nvPr>
        </p:nvSpPr>
        <p:spPr/>
        <p:txBody>
          <a:bodyPr/>
          <a:lstStyle>
            <a:lvl1pPr>
              <a:defRPr/>
            </a:lvl1pPr>
          </a:lstStyle>
          <a:p>
            <a:fld id="{68EEE01E-D122-4235-B676-3FE542210DF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092188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152400"/>
            <a:ext cx="2057400" cy="61722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52400"/>
            <a:ext cx="6019800" cy="61722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r>
              <a:rPr lang="en-US" dirty="0" smtClean="0">
                <a:solidFill>
                  <a:srgbClr val="FFFFFF"/>
                </a:solidFill>
              </a:rPr>
              <a:t>http://ppt.prtxt.ru</a:t>
            </a:r>
            <a:endParaRPr lang="en-US" dirty="0">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r>
              <a:rPr lang="en-US">
                <a:solidFill>
                  <a:srgbClr val="FFFFFF"/>
                </a:solidFill>
              </a:rPr>
              <a:t>Company Logo</a:t>
            </a:r>
          </a:p>
        </p:txBody>
      </p:sp>
      <p:sp>
        <p:nvSpPr>
          <p:cNvPr id="6" name="Номер слайда 5"/>
          <p:cNvSpPr>
            <a:spLocks noGrp="1"/>
          </p:cNvSpPr>
          <p:nvPr>
            <p:ph type="sldNum" sz="quarter" idx="12"/>
          </p:nvPr>
        </p:nvSpPr>
        <p:spPr/>
        <p:txBody>
          <a:bodyPr/>
          <a:lstStyle>
            <a:lvl1pPr>
              <a:defRPr/>
            </a:lvl1pPr>
          </a:lstStyle>
          <a:p>
            <a:fld id="{B74DCD5F-8754-444D-AE98-272B729A763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8298885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400"/>
            <a:ext cx="8229600" cy="563563"/>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076325"/>
            <a:ext cx="8229600" cy="5248275"/>
          </a:xfrm>
        </p:spPr>
        <p:txBody>
          <a:bodyPr/>
          <a:lstStyle/>
          <a:p>
            <a:r>
              <a:rPr lang="ru-RU" smtClean="0"/>
              <a:t>Вставка таблицы</a:t>
            </a:r>
            <a:endParaRPr lang="ru-RU"/>
          </a:p>
        </p:txBody>
      </p:sp>
      <p:sp>
        <p:nvSpPr>
          <p:cNvPr id="4" name="Дата 3"/>
          <p:cNvSpPr>
            <a:spLocks noGrp="1"/>
          </p:cNvSpPr>
          <p:nvPr>
            <p:ph type="dt" sz="half" idx="10"/>
          </p:nvPr>
        </p:nvSpPr>
        <p:spPr>
          <a:xfrm>
            <a:off x="381000" y="6567488"/>
            <a:ext cx="2438400" cy="214312"/>
          </a:xfrm>
        </p:spPr>
        <p:txBody>
          <a:bodyPr/>
          <a:lstStyle>
            <a:lvl1pPr>
              <a:defRPr/>
            </a:lvl1pPr>
          </a:lstStyle>
          <a:p>
            <a:r>
              <a:rPr lang="en-US" dirty="0" smtClean="0">
                <a:solidFill>
                  <a:srgbClr val="FFFFFF"/>
                </a:solidFill>
              </a:rPr>
              <a:t>http://ppt.prtxt.ru</a:t>
            </a:r>
            <a:endParaRPr lang="en-US" dirty="0">
              <a:solidFill>
                <a:srgbClr val="FFFFFF"/>
              </a:solidFill>
            </a:endParaRPr>
          </a:p>
        </p:txBody>
      </p:sp>
      <p:sp>
        <p:nvSpPr>
          <p:cNvPr id="5" name="Нижний колонтитул 4"/>
          <p:cNvSpPr>
            <a:spLocks noGrp="1"/>
          </p:cNvSpPr>
          <p:nvPr>
            <p:ph type="ftr" sz="quarter" idx="11"/>
          </p:nvPr>
        </p:nvSpPr>
        <p:spPr>
          <a:xfrm>
            <a:off x="6400800" y="6551613"/>
            <a:ext cx="2362200" cy="241300"/>
          </a:xfrm>
        </p:spPr>
        <p:txBody>
          <a:bodyPr/>
          <a:lstStyle>
            <a:lvl1pPr>
              <a:defRPr/>
            </a:lvl1pPr>
          </a:lstStyle>
          <a:p>
            <a:r>
              <a:rPr lang="en-US">
                <a:solidFill>
                  <a:srgbClr val="FFFFFF"/>
                </a:solidFill>
              </a:rPr>
              <a:t>Company Logo</a:t>
            </a:r>
          </a:p>
        </p:txBody>
      </p:sp>
      <p:sp>
        <p:nvSpPr>
          <p:cNvPr id="6" name="Номер слайда 5"/>
          <p:cNvSpPr>
            <a:spLocks noGrp="1"/>
          </p:cNvSpPr>
          <p:nvPr>
            <p:ph type="sldNum" sz="quarter" idx="12"/>
          </p:nvPr>
        </p:nvSpPr>
        <p:spPr>
          <a:xfrm>
            <a:off x="3657600" y="6551613"/>
            <a:ext cx="2133600" cy="241300"/>
          </a:xfrm>
        </p:spPr>
        <p:txBody>
          <a:bodyPr/>
          <a:lstStyle>
            <a:lvl1pPr>
              <a:defRPr/>
            </a:lvl1pPr>
          </a:lstStyle>
          <a:p>
            <a:fld id="{A146FAE9-9CE7-43FE-A7E2-84AF7AB2AEA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06351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lang="en-US" sz="1800">
                <a:solidFill>
                  <a:prstClr val="black"/>
                </a:solidFill>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lang="en-US" sz="1800">
                <a:solidFill>
                  <a:prstClr val="black"/>
                </a:solidFill>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lang="en-US" sz="1800">
                <a:solidFill>
                  <a:prstClr val="black"/>
                </a:solidFill>
              </a:endParaRPr>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lang="en-US" sz="1800">
                <a:solidFill>
                  <a:prstClr val="black"/>
                </a:solidFill>
              </a:endParaRPr>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lang="en-US" sz="1800">
                <a:solidFill>
                  <a:prstClr val="black"/>
                </a:solidFill>
              </a:endParaRPr>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l-GR" smtClean="0"/>
              <a:t>Στυλ κύριου τίτλου</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0A98AF03-7270-45C2-A683-C5E353EF01A5}" type="datetime4">
              <a:rPr lang="en-US" smtClean="0"/>
              <a:pPr/>
              <a:t>September 24, 2022</a:t>
            </a:fld>
            <a:endParaRPr lang="en-US" dirty="0"/>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dirty="0">
              <a:solidFill>
                <a:srgbClr val="94C600"/>
              </a:solidFill>
            </a:endParaRPr>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8B37D5FE-740C-46F5-801A-FA5477D9711F}" type="slidenum">
              <a:rPr lang="en-US" smtClean="0">
                <a:solidFill>
                  <a:srgbClr val="94C600"/>
                </a:solidFill>
              </a:rPr>
              <a:pPr/>
              <a:t>‹#›</a:t>
            </a:fld>
            <a:endParaRPr lang="en-US" dirty="0">
              <a:solidFill>
                <a:srgbClr val="94C600"/>
              </a:solidFill>
            </a:endParaRP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Tree>
    <p:extLst>
      <p:ext uri="{BB962C8B-B14F-4D97-AF65-F5344CB8AC3E}">
        <p14:creationId xmlns:p14="http://schemas.microsoft.com/office/powerpoint/2010/main" val="121736627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05A93482-8E69-40F7-BCAD-5662A6CADB27}" type="datetime4">
              <a:rPr lang="en-US" smtClean="0"/>
              <a:pPr/>
              <a:t>September 24, 2022</a:t>
            </a:fld>
            <a:endParaRPr lang="en-US"/>
          </a:p>
        </p:txBody>
      </p:sp>
      <p:sp>
        <p:nvSpPr>
          <p:cNvPr id="5" name="Footer Placeholder 4"/>
          <p:cNvSpPr>
            <a:spLocks noGrp="1"/>
          </p:cNvSpPr>
          <p:nvPr>
            <p:ph type="ftr" sz="quarter" idx="11"/>
          </p:nvPr>
        </p:nvSpPr>
        <p:spPr/>
        <p:txBody>
          <a:bodyPr/>
          <a:lstStyle/>
          <a:p>
            <a:endParaRPr lang="en-US">
              <a:solidFill>
                <a:srgbClr val="94C600"/>
              </a:solidFill>
            </a:endParaRPr>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a:p>
        </p:txBody>
      </p:sp>
    </p:spTree>
    <p:extLst>
      <p:ext uri="{BB962C8B-B14F-4D97-AF65-F5344CB8AC3E}">
        <p14:creationId xmlns:p14="http://schemas.microsoft.com/office/powerpoint/2010/main" val="186688429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l-GR" smtClean="0"/>
              <a:t>Στυλ κύριου τίτλου</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FBB7EAE1-CAAC-4AEF-919E-158692B1E55E}" type="datetime4">
              <a:rPr lang="en-US" smtClean="0"/>
              <a:pPr/>
              <a:t>September 24, 2022</a:t>
            </a:fld>
            <a:endParaRPr lang="en-US"/>
          </a:p>
        </p:txBody>
      </p:sp>
      <p:sp>
        <p:nvSpPr>
          <p:cNvPr id="5" name="Footer Placeholder 4"/>
          <p:cNvSpPr>
            <a:spLocks noGrp="1"/>
          </p:cNvSpPr>
          <p:nvPr>
            <p:ph type="ftr" sz="quarter" idx="11"/>
          </p:nvPr>
        </p:nvSpPr>
        <p:spPr/>
        <p:txBody>
          <a:bodyPr/>
          <a:lstStyle/>
          <a:p>
            <a:endParaRPr lang="en-US">
              <a:solidFill>
                <a:srgbClr val="94C600"/>
              </a:solidFill>
            </a:endParaRPr>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a:p>
        </p:txBody>
      </p:sp>
    </p:spTree>
    <p:extLst>
      <p:ext uri="{BB962C8B-B14F-4D97-AF65-F5344CB8AC3E}">
        <p14:creationId xmlns:p14="http://schemas.microsoft.com/office/powerpoint/2010/main" val="119120631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5" name="Date Placeholder 4"/>
          <p:cNvSpPr>
            <a:spLocks noGrp="1"/>
          </p:cNvSpPr>
          <p:nvPr>
            <p:ph type="dt" sz="half" idx="10"/>
          </p:nvPr>
        </p:nvSpPr>
        <p:spPr/>
        <p:txBody>
          <a:bodyPr/>
          <a:lstStyle/>
          <a:p>
            <a:fld id="{9525A706-D8F2-4D1A-855A-CADC92600C26}" type="datetime4">
              <a:rPr lang="en-US" smtClean="0"/>
              <a:pPr/>
              <a:t>September 24, 2022</a:t>
            </a:fld>
            <a:endParaRPr lang="en-US"/>
          </a:p>
        </p:txBody>
      </p:sp>
      <p:sp>
        <p:nvSpPr>
          <p:cNvPr id="6" name="Footer Placeholder 5"/>
          <p:cNvSpPr>
            <a:spLocks noGrp="1"/>
          </p:cNvSpPr>
          <p:nvPr>
            <p:ph type="ftr" sz="quarter" idx="11"/>
          </p:nvPr>
        </p:nvSpPr>
        <p:spPr/>
        <p:txBody>
          <a:bodyPr/>
          <a:lstStyle/>
          <a:p>
            <a:endParaRPr lang="en-US">
              <a:solidFill>
                <a:srgbClr val="94C600"/>
              </a:solidFill>
            </a:endParaRPr>
          </a:p>
        </p:txBody>
      </p:sp>
      <p:sp>
        <p:nvSpPr>
          <p:cNvPr id="7" name="Slide Number Placeholder 6"/>
          <p:cNvSpPr>
            <a:spLocks noGrp="1"/>
          </p:cNvSpPr>
          <p:nvPr>
            <p:ph type="sldNum" sz="quarter" idx="12"/>
          </p:nvPr>
        </p:nvSpPr>
        <p:spPr/>
        <p:txBody>
          <a:bodyPr/>
          <a:lstStyle/>
          <a:p>
            <a:fld id="{8B37D5FE-740C-46F5-801A-FA5477D9711F}" type="slidenum">
              <a:rPr lang="en-US" smtClean="0"/>
              <a:pPr/>
              <a:t>‹#›</a:t>
            </a:fld>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Tree>
    <p:extLst>
      <p:ext uri="{BB962C8B-B14F-4D97-AF65-F5344CB8AC3E}">
        <p14:creationId xmlns:p14="http://schemas.microsoft.com/office/powerpoint/2010/main" val="132549688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99B4F123-1704-49AC-9D15-C4B1462B8014}" type="datetime4">
              <a:rPr lang="en-US" smtClean="0"/>
              <a:pPr/>
              <a:t>September 24, 2022</a:t>
            </a:fld>
            <a:endParaRPr lang="en-US"/>
          </a:p>
        </p:txBody>
      </p:sp>
      <p:sp>
        <p:nvSpPr>
          <p:cNvPr id="8" name="Footer Placeholder 7"/>
          <p:cNvSpPr>
            <a:spLocks noGrp="1"/>
          </p:cNvSpPr>
          <p:nvPr>
            <p:ph type="ftr" sz="quarter" idx="11"/>
          </p:nvPr>
        </p:nvSpPr>
        <p:spPr/>
        <p:txBody>
          <a:bodyPr/>
          <a:lstStyle/>
          <a:p>
            <a:endParaRPr lang="en-US">
              <a:solidFill>
                <a:srgbClr val="94C600"/>
              </a:solidFill>
            </a:endParaRPr>
          </a:p>
        </p:txBody>
      </p:sp>
      <p:sp>
        <p:nvSpPr>
          <p:cNvPr id="9" name="Slide Number Placeholder 8"/>
          <p:cNvSpPr>
            <a:spLocks noGrp="1"/>
          </p:cNvSpPr>
          <p:nvPr>
            <p:ph type="sldNum" sz="quarter" idx="12"/>
          </p:nvPr>
        </p:nvSpPr>
        <p:spPr/>
        <p:txBody>
          <a:bodyPr/>
          <a:lstStyle/>
          <a:p>
            <a:fld id="{8B37D5FE-740C-46F5-801A-FA5477D9711F}" type="slidenum">
              <a:rPr lang="en-US" smtClean="0"/>
              <a:pPr/>
              <a:t>‹#›</a:t>
            </a:fld>
            <a:endParaRPr lang="en-US"/>
          </a:p>
        </p:txBody>
      </p:sp>
    </p:spTree>
    <p:extLst>
      <p:ext uri="{BB962C8B-B14F-4D97-AF65-F5344CB8AC3E}">
        <p14:creationId xmlns:p14="http://schemas.microsoft.com/office/powerpoint/2010/main" val="186850525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3" name="Date Placeholder 2"/>
          <p:cNvSpPr>
            <a:spLocks noGrp="1"/>
          </p:cNvSpPr>
          <p:nvPr>
            <p:ph type="dt" sz="half" idx="10"/>
          </p:nvPr>
        </p:nvSpPr>
        <p:spPr/>
        <p:txBody>
          <a:bodyPr/>
          <a:lstStyle/>
          <a:p>
            <a:fld id="{E3127EC2-47FB-48A1-8644-C8A81DDAA119}" type="datetime4">
              <a:rPr lang="en-US" smtClean="0"/>
              <a:pPr/>
              <a:t>September 24, 2022</a:t>
            </a:fld>
            <a:endParaRPr lang="en-US"/>
          </a:p>
        </p:txBody>
      </p:sp>
      <p:sp>
        <p:nvSpPr>
          <p:cNvPr id="4" name="Footer Placeholder 3"/>
          <p:cNvSpPr>
            <a:spLocks noGrp="1"/>
          </p:cNvSpPr>
          <p:nvPr>
            <p:ph type="ftr" sz="quarter" idx="11"/>
          </p:nvPr>
        </p:nvSpPr>
        <p:spPr/>
        <p:txBody>
          <a:bodyPr/>
          <a:lstStyle/>
          <a:p>
            <a:endParaRPr lang="en-US" dirty="0">
              <a:solidFill>
                <a:srgbClr val="94C600"/>
              </a:solidFill>
            </a:endParaRPr>
          </a:p>
        </p:txBody>
      </p:sp>
      <p:sp>
        <p:nvSpPr>
          <p:cNvPr id="5" name="Slide Number Placeholder 4"/>
          <p:cNvSpPr>
            <a:spLocks noGrp="1"/>
          </p:cNvSpPr>
          <p:nvPr>
            <p:ph type="sldNum" sz="quarter" idx="12"/>
          </p:nvPr>
        </p:nvSpPr>
        <p:spPr/>
        <p:txBody>
          <a:bodyPr/>
          <a:lstStyle/>
          <a:p>
            <a:fld id="{8B37D5FE-740C-46F5-801A-FA5477D9711F}" type="slidenum">
              <a:rPr lang="en-US" smtClean="0"/>
              <a:pPr/>
              <a:t>‹#›</a:t>
            </a:fld>
            <a:endParaRPr lang="en-US"/>
          </a:p>
        </p:txBody>
      </p:sp>
    </p:spTree>
    <p:extLst>
      <p:ext uri="{BB962C8B-B14F-4D97-AF65-F5344CB8AC3E}">
        <p14:creationId xmlns:p14="http://schemas.microsoft.com/office/powerpoint/2010/main" val="361344820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3EC3ED-7435-49F9-84C8-03CCA2F8DEDB}" type="datetime4">
              <a:rPr lang="en-US" smtClean="0"/>
              <a:pPr/>
              <a:t>September 24, 2022</a:t>
            </a:fld>
            <a:endParaRPr lang="en-US"/>
          </a:p>
        </p:txBody>
      </p:sp>
      <p:sp>
        <p:nvSpPr>
          <p:cNvPr id="3" name="Footer Placeholder 2"/>
          <p:cNvSpPr>
            <a:spLocks noGrp="1"/>
          </p:cNvSpPr>
          <p:nvPr>
            <p:ph type="ftr" sz="quarter" idx="11"/>
          </p:nvPr>
        </p:nvSpPr>
        <p:spPr/>
        <p:txBody>
          <a:bodyPr/>
          <a:lstStyle/>
          <a:p>
            <a:endParaRPr lang="en-US">
              <a:solidFill>
                <a:srgbClr val="94C600"/>
              </a:solidFill>
            </a:endParaRPr>
          </a:p>
        </p:txBody>
      </p:sp>
      <p:sp>
        <p:nvSpPr>
          <p:cNvPr id="4" name="Slide Number Placeholder 3"/>
          <p:cNvSpPr>
            <a:spLocks noGrp="1"/>
          </p:cNvSpPr>
          <p:nvPr>
            <p:ph type="sldNum" sz="quarter" idx="12"/>
          </p:nvPr>
        </p:nvSpPr>
        <p:spPr/>
        <p:txBody>
          <a:bodyPr/>
          <a:lstStyle/>
          <a:p>
            <a:fld id="{8B37D5FE-740C-46F5-801A-FA5477D9711F}" type="slidenum">
              <a:rPr lang="en-US" smtClean="0"/>
              <a:pPr/>
              <a:t>‹#›</a:t>
            </a:fld>
            <a:endParaRPr lang="en-US"/>
          </a:p>
        </p:txBody>
      </p:sp>
    </p:spTree>
    <p:extLst>
      <p:ext uri="{BB962C8B-B14F-4D97-AF65-F5344CB8AC3E}">
        <p14:creationId xmlns:p14="http://schemas.microsoft.com/office/powerpoint/2010/main" val="6947963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16069" y="685800"/>
            <a:ext cx="971804" cy="5486400"/>
          </a:xfrm>
        </p:spPr>
        <p:txBody>
          <a:bodyPr vert="eaVert"/>
          <a:lstStyle/>
          <a:p>
            <a:r>
              <a:rPr/>
              <a:t>Click to edit Master title style</a:t>
            </a:r>
          </a:p>
        </p:txBody>
      </p:sp>
      <p:sp>
        <p:nvSpPr>
          <p:cNvPr id="3" name="Vertical Text Placeholder 2"/>
          <p:cNvSpPr>
            <a:spLocks noGrp="1"/>
          </p:cNvSpPr>
          <p:nvPr>
            <p:ph type="body" orient="vert" idx="1"/>
          </p:nvPr>
        </p:nvSpPr>
        <p:spPr>
          <a:xfrm>
            <a:off x="456193" y="685800"/>
            <a:ext cx="7107541" cy="5486400"/>
          </a:xfrm>
        </p:spPr>
        <p:txBody>
          <a:bodyPr vert="eaVert"/>
          <a:lstStyle>
            <a:lvl5pPr>
              <a:defRPr/>
            </a:lvl5pPr>
            <a:lvl6pPr>
              <a:defRPr/>
            </a:lvl6pPr>
            <a:lvl7pPr>
              <a:defRPr/>
            </a:lvl7pPr>
            <a:lvl8pPr>
              <a:defRPr baseline="0"/>
            </a:lvl8pPr>
            <a:lvl9pPr>
              <a:defRPr baseline="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Date Placeholder 3"/>
          <p:cNvSpPr>
            <a:spLocks noGrp="1"/>
          </p:cNvSpPr>
          <p:nvPr>
            <p:ph type="dt" sz="half" idx="10"/>
          </p:nvPr>
        </p:nvSpPr>
        <p:spPr/>
        <p:txBody>
          <a:bodyPr/>
          <a:lstStyle>
            <a:lvl1pPr>
              <a:defRPr/>
            </a:lvl1pPr>
          </a:lstStyle>
          <a:p>
            <a:pPr>
              <a:defRPr/>
            </a:pPr>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A97236AB-B992-4DC5-A7B1-A1180471B250}" type="slidenum">
              <a:rPr lang="el-GR" smtClean="0"/>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lang="en-US" sz="1800">
                <a:solidFill>
                  <a:prstClr val="black"/>
                </a:solidFill>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lang="en-US" sz="1800">
                <a:solidFill>
                  <a:prstClr val="black"/>
                </a:solidFill>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lang="en-US" sz="1800">
                <a:solidFill>
                  <a:prstClr val="black"/>
                </a:solidFill>
              </a:endParaRPr>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lang="en-US" sz="1800">
                <a:solidFill>
                  <a:prstClr val="black"/>
                </a:solidFill>
              </a:endParaRPr>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lang="en-US" sz="1800">
                <a:solidFill>
                  <a:prstClr val="black"/>
                </a:solidFill>
              </a:endParaRPr>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5" name="Date Placeholder 4"/>
          <p:cNvSpPr>
            <a:spLocks noGrp="1"/>
          </p:cNvSpPr>
          <p:nvPr>
            <p:ph type="dt" sz="half" idx="10"/>
          </p:nvPr>
        </p:nvSpPr>
        <p:spPr/>
        <p:txBody>
          <a:bodyPr/>
          <a:lstStyle/>
          <a:p>
            <a:fld id="{3FC49BF1-FCD3-4395-8FF6-0047AF66228E}" type="datetime4">
              <a:rPr lang="en-US" smtClean="0"/>
              <a:pPr/>
              <a:t>September 24, 2022</a:t>
            </a:fld>
            <a:endParaRPr lang="en-US"/>
          </a:p>
        </p:txBody>
      </p:sp>
      <p:sp>
        <p:nvSpPr>
          <p:cNvPr id="7" name="Slide Number Placeholder 6"/>
          <p:cNvSpPr>
            <a:spLocks noGrp="1"/>
          </p:cNvSpPr>
          <p:nvPr>
            <p:ph type="sldNum" sz="quarter" idx="12"/>
          </p:nvPr>
        </p:nvSpPr>
        <p:spPr/>
        <p:txBody>
          <a:bodyPr/>
          <a:lstStyle/>
          <a:p>
            <a:fld id="{8B37D5FE-740C-46F5-801A-FA5477D9711F}" type="slidenum">
              <a:rPr lang="en-US" smtClean="0"/>
              <a:pPr/>
              <a:t>‹#›</a:t>
            </a:fld>
            <a:endParaRPr lang="en-U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solidFill>
                <a:srgbClr val="94C600"/>
              </a:solidFill>
            </a:endParaRPr>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l-GR" smtClean="0"/>
              <a:t>Στυλ κύριου τίτλου</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Tree>
    <p:extLst>
      <p:ext uri="{BB962C8B-B14F-4D97-AF65-F5344CB8AC3E}">
        <p14:creationId xmlns:p14="http://schemas.microsoft.com/office/powerpoint/2010/main" val="330645028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lang="en-US" sz="1800">
                <a:solidFill>
                  <a:prstClr val="black"/>
                </a:solidFill>
              </a:endParaRPr>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lang="en-US" sz="1800">
                <a:solidFill>
                  <a:prstClr val="black"/>
                </a:solidFill>
              </a:endParaRPr>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lang="en-US" sz="1800">
                <a:solidFill>
                  <a:prstClr val="black"/>
                </a:solidFill>
              </a:endParaRPr>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lang="en-US" sz="1800">
                <a:solidFill>
                  <a:prstClr val="black"/>
                </a:solidFill>
              </a:endParaRPr>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lang="en-US" sz="1800">
                <a:solidFill>
                  <a:prstClr val="black"/>
                </a:solidFill>
              </a:endParaRPr>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l-GR" smtClean="0"/>
              <a:t>Στυλ κύριου τίτλου</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μια εικόνα</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CA861222-2C8B-4501-BE87-6797EC025925}" type="datetime4">
              <a:rPr lang="en-US" smtClean="0"/>
              <a:pPr/>
              <a:t>September 24, 2022</a:t>
            </a:fld>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solidFill>
                <a:srgbClr val="94C600"/>
              </a:solidFill>
            </a:endParaRPr>
          </a:p>
        </p:txBody>
      </p:sp>
      <p:sp>
        <p:nvSpPr>
          <p:cNvPr id="7" name="Slide Number Placeholder 6"/>
          <p:cNvSpPr>
            <a:spLocks noGrp="1"/>
          </p:cNvSpPr>
          <p:nvPr>
            <p:ph type="sldNum" sz="quarter" idx="12"/>
          </p:nvPr>
        </p:nvSpPr>
        <p:spPr/>
        <p:txBody>
          <a:bodyPr/>
          <a:lstStyle/>
          <a:p>
            <a:fld id="{8B37D5FE-740C-46F5-801A-FA5477D9711F}" type="slidenum">
              <a:rPr lang="en-US" smtClean="0"/>
              <a:pPr/>
              <a:t>‹#›</a:t>
            </a:fld>
            <a:endParaRPr lang="en-US"/>
          </a:p>
        </p:txBody>
      </p:sp>
    </p:spTree>
    <p:extLst>
      <p:ext uri="{BB962C8B-B14F-4D97-AF65-F5344CB8AC3E}">
        <p14:creationId xmlns:p14="http://schemas.microsoft.com/office/powerpoint/2010/main" val="341613453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10"/>
          </p:nvPr>
        </p:nvSpPr>
        <p:spPr/>
        <p:txBody>
          <a:bodyPr/>
          <a:lstStyle/>
          <a:p>
            <a:fld id="{A2FB5AFD-D735-4504-A039-ADEBB6448D55}" type="datetime4">
              <a:rPr lang="en-US" smtClean="0"/>
              <a:pPr/>
              <a:t>September 24, 2022</a:t>
            </a:fld>
            <a:endParaRPr lang="en-US"/>
          </a:p>
        </p:txBody>
      </p:sp>
      <p:sp>
        <p:nvSpPr>
          <p:cNvPr id="5" name="Footer Placeholder 4"/>
          <p:cNvSpPr>
            <a:spLocks noGrp="1"/>
          </p:cNvSpPr>
          <p:nvPr>
            <p:ph type="ftr" sz="quarter" idx="11"/>
          </p:nvPr>
        </p:nvSpPr>
        <p:spPr/>
        <p:txBody>
          <a:bodyPr/>
          <a:lstStyle/>
          <a:p>
            <a:endParaRPr lang="en-US">
              <a:solidFill>
                <a:srgbClr val="94C600"/>
              </a:solidFill>
            </a:endParaRPr>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a:p>
        </p:txBody>
      </p:sp>
    </p:spTree>
    <p:extLst>
      <p:ext uri="{BB962C8B-B14F-4D97-AF65-F5344CB8AC3E}">
        <p14:creationId xmlns:p14="http://schemas.microsoft.com/office/powerpoint/2010/main" val="214589447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l-GR" smtClean="0"/>
              <a:t>Στυλ κύριου τίτλου</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10"/>
          </p:nvPr>
        </p:nvSpPr>
        <p:spPr/>
        <p:txBody>
          <a:bodyPr/>
          <a:lstStyle/>
          <a:p>
            <a:fld id="{AB5C8118-FB93-4E87-B380-0175F2FE2167}" type="datetime4">
              <a:rPr lang="en-US" smtClean="0"/>
              <a:pPr/>
              <a:t>September 24, 2022</a:t>
            </a:fld>
            <a:endParaRPr lang="en-US"/>
          </a:p>
        </p:txBody>
      </p:sp>
      <p:sp>
        <p:nvSpPr>
          <p:cNvPr id="5" name="Footer Placeholder 4"/>
          <p:cNvSpPr>
            <a:spLocks noGrp="1"/>
          </p:cNvSpPr>
          <p:nvPr>
            <p:ph type="ftr" sz="quarter" idx="11"/>
          </p:nvPr>
        </p:nvSpPr>
        <p:spPr/>
        <p:txBody>
          <a:bodyPr/>
          <a:lstStyle/>
          <a:p>
            <a:endParaRPr lang="en-US">
              <a:solidFill>
                <a:srgbClr val="94C600"/>
              </a:solidFill>
            </a:endParaRPr>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a:p>
        </p:txBody>
      </p:sp>
    </p:spTree>
    <p:extLst>
      <p:ext uri="{BB962C8B-B14F-4D97-AF65-F5344CB8AC3E}">
        <p14:creationId xmlns:p14="http://schemas.microsoft.com/office/powerpoint/2010/main" val="159524053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5" name="Rectangle 24">
            <a:extLst>
              <a:ext uri="{FF2B5EF4-FFF2-40B4-BE49-F238E27FC236}">
                <a16:creationId xmlns="" xmlns:a16="http://schemas.microsoft.com/office/drawing/2014/main" id="{0B77183B-D91C-4877-8446-04AF82AD0211}"/>
              </a:ext>
            </a:extLst>
          </p:cNvPr>
          <p:cNvSpPr/>
          <p:nvPr userDrawn="1"/>
        </p:nvSpPr>
        <p:spPr>
          <a:xfrm>
            <a:off x="0" y="6649280"/>
            <a:ext cx="7420032" cy="852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endParaRPr>
          </a:p>
        </p:txBody>
      </p:sp>
      <p:sp>
        <p:nvSpPr>
          <p:cNvPr id="2" name="Text Placeholder 9">
            <a:extLst>
              <a:ext uri="{FF2B5EF4-FFF2-40B4-BE49-F238E27FC236}">
                <a16:creationId xmlns="" xmlns:a16="http://schemas.microsoft.com/office/drawing/2014/main" id="{23DE32A5-6181-4C51-AD5C-3F1A448478A1}"/>
              </a:ext>
            </a:extLst>
          </p:cNvPr>
          <p:cNvSpPr>
            <a:spLocks noGrp="1"/>
          </p:cNvSpPr>
          <p:nvPr>
            <p:ph type="body" sz="quarter" idx="10" hasCustomPrompt="1"/>
          </p:nvPr>
        </p:nvSpPr>
        <p:spPr>
          <a:xfrm>
            <a:off x="242648" y="339513"/>
            <a:ext cx="8679898"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4" name="Group 3">
            <a:extLst>
              <a:ext uri="{FF2B5EF4-FFF2-40B4-BE49-F238E27FC236}">
                <a16:creationId xmlns="" xmlns:a16="http://schemas.microsoft.com/office/drawing/2014/main" id="{378F7C02-C4E1-41FB-B50E-9077B2D466F1}"/>
              </a:ext>
            </a:extLst>
          </p:cNvPr>
          <p:cNvGrpSpPr/>
          <p:nvPr/>
        </p:nvGrpSpPr>
        <p:grpSpPr>
          <a:xfrm>
            <a:off x="7438491" y="6249018"/>
            <a:ext cx="1601151" cy="538948"/>
            <a:chOff x="3459679" y="2564932"/>
            <a:chExt cx="5250757" cy="1325555"/>
          </a:xfrm>
        </p:grpSpPr>
        <p:grpSp>
          <p:nvGrpSpPr>
            <p:cNvPr id="11" name="Group 10">
              <a:extLst>
                <a:ext uri="{FF2B5EF4-FFF2-40B4-BE49-F238E27FC236}">
                  <a16:creationId xmlns="" xmlns:a16="http://schemas.microsoft.com/office/drawing/2014/main" id="{AEBFE799-9951-424F-AA26-A9B2226E0273}"/>
                </a:ext>
              </a:extLst>
            </p:cNvPr>
            <p:cNvGrpSpPr/>
            <p:nvPr/>
          </p:nvGrpSpPr>
          <p:grpSpPr>
            <a:xfrm>
              <a:off x="3467491" y="2775272"/>
              <a:ext cx="5242945" cy="981076"/>
              <a:chOff x="609600" y="2828925"/>
              <a:chExt cx="4733925" cy="885825"/>
            </a:xfrm>
          </p:grpSpPr>
          <p:sp>
            <p:nvSpPr>
              <p:cNvPr id="20" name="Rectangle 19">
                <a:extLst>
                  <a:ext uri="{FF2B5EF4-FFF2-40B4-BE49-F238E27FC236}">
                    <a16:creationId xmlns="" xmlns:a16="http://schemas.microsoft.com/office/drawing/2014/main" id="{E404C533-9854-4AB1-864E-4EC83E534AF5}"/>
                  </a:ext>
                </a:extLst>
              </p:cNvPr>
              <p:cNvSpPr/>
              <p:nvPr/>
            </p:nvSpPr>
            <p:spPr>
              <a:xfrm>
                <a:off x="609600" y="2828925"/>
                <a:ext cx="885825" cy="885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endParaRPr>
              </a:p>
            </p:txBody>
          </p:sp>
          <p:sp>
            <p:nvSpPr>
              <p:cNvPr id="21" name="Rectangle 20">
                <a:extLst>
                  <a:ext uri="{FF2B5EF4-FFF2-40B4-BE49-F238E27FC236}">
                    <a16:creationId xmlns="" xmlns:a16="http://schemas.microsoft.com/office/drawing/2014/main" id="{36CC28C5-72C9-4A9C-A38D-4895E418FDF6}"/>
                  </a:ext>
                </a:extLst>
              </p:cNvPr>
              <p:cNvSpPr/>
              <p:nvPr/>
            </p:nvSpPr>
            <p:spPr>
              <a:xfrm>
                <a:off x="1571625" y="2828925"/>
                <a:ext cx="885825" cy="8858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endParaRPr>
              </a:p>
            </p:txBody>
          </p:sp>
          <p:sp>
            <p:nvSpPr>
              <p:cNvPr id="22" name="Rectangle 21">
                <a:extLst>
                  <a:ext uri="{FF2B5EF4-FFF2-40B4-BE49-F238E27FC236}">
                    <a16:creationId xmlns="" xmlns:a16="http://schemas.microsoft.com/office/drawing/2014/main" id="{0DE7E71F-BCD3-460E-871E-91151BF0CFCB}"/>
                  </a:ext>
                </a:extLst>
              </p:cNvPr>
              <p:cNvSpPr/>
              <p:nvPr/>
            </p:nvSpPr>
            <p:spPr>
              <a:xfrm>
                <a:off x="2533650" y="2828925"/>
                <a:ext cx="885825" cy="8858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endParaRPr>
              </a:p>
            </p:txBody>
          </p:sp>
          <p:sp>
            <p:nvSpPr>
              <p:cNvPr id="23" name="Rectangle 22">
                <a:extLst>
                  <a:ext uri="{FF2B5EF4-FFF2-40B4-BE49-F238E27FC236}">
                    <a16:creationId xmlns="" xmlns:a16="http://schemas.microsoft.com/office/drawing/2014/main" id="{8CB2864E-6E5C-4245-B1A8-E20E2751C8B2}"/>
                  </a:ext>
                </a:extLst>
              </p:cNvPr>
              <p:cNvSpPr/>
              <p:nvPr/>
            </p:nvSpPr>
            <p:spPr>
              <a:xfrm>
                <a:off x="3495675" y="2828925"/>
                <a:ext cx="885825" cy="8858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endParaRPr>
              </a:p>
            </p:txBody>
          </p:sp>
          <p:sp>
            <p:nvSpPr>
              <p:cNvPr id="24" name="Rectangle 23">
                <a:extLst>
                  <a:ext uri="{FF2B5EF4-FFF2-40B4-BE49-F238E27FC236}">
                    <a16:creationId xmlns="" xmlns:a16="http://schemas.microsoft.com/office/drawing/2014/main" id="{AC5333E1-387E-4717-8817-F654B5A8E20D}"/>
                  </a:ext>
                </a:extLst>
              </p:cNvPr>
              <p:cNvSpPr/>
              <p:nvPr/>
            </p:nvSpPr>
            <p:spPr>
              <a:xfrm>
                <a:off x="4457700" y="2828925"/>
                <a:ext cx="885825" cy="8858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endParaRPr>
              </a:p>
            </p:txBody>
          </p:sp>
        </p:grpSp>
        <p:sp>
          <p:nvSpPr>
            <p:cNvPr id="12" name="Freeform: Shape 11">
              <a:extLst>
                <a:ext uri="{FF2B5EF4-FFF2-40B4-BE49-F238E27FC236}">
                  <a16:creationId xmlns="" xmlns:a16="http://schemas.microsoft.com/office/drawing/2014/main" id="{59917E84-BC22-43AB-A243-2B467A7BD64E}"/>
                </a:ext>
              </a:extLst>
            </p:cNvPr>
            <p:cNvSpPr/>
            <p:nvPr/>
          </p:nvSpPr>
          <p:spPr>
            <a:xfrm rot="10800000">
              <a:off x="4589772" y="2769586"/>
              <a:ext cx="869882" cy="963508"/>
            </a:xfrm>
            <a:custGeom>
              <a:avLst/>
              <a:gdLst>
                <a:gd name="connsiteX0" fmla="*/ 249393 w 869883"/>
                <a:gd name="connsiteY0" fmla="*/ 183621 h 963507"/>
                <a:gd name="connsiteX1" fmla="*/ 283449 w 869883"/>
                <a:gd name="connsiteY1" fmla="*/ 159204 h 963507"/>
                <a:gd name="connsiteX2" fmla="*/ 259032 w 869883"/>
                <a:gd name="connsiteY2" fmla="*/ 125148 h 963507"/>
                <a:gd name="connsiteX3" fmla="*/ 224976 w 869883"/>
                <a:gd name="connsiteY3" fmla="*/ 149565 h 963507"/>
                <a:gd name="connsiteX4" fmla="*/ 249393 w 869883"/>
                <a:gd name="connsiteY4" fmla="*/ 183621 h 963507"/>
                <a:gd name="connsiteX5" fmla="*/ 795252 w 869883"/>
                <a:gd name="connsiteY5" fmla="*/ 408697 h 963507"/>
                <a:gd name="connsiteX6" fmla="*/ 809612 w 869883"/>
                <a:gd name="connsiteY6" fmla="*/ 355860 h 963507"/>
                <a:gd name="connsiteX7" fmla="*/ 771076 w 869883"/>
                <a:gd name="connsiteY7" fmla="*/ 403388 h 963507"/>
                <a:gd name="connsiteX8" fmla="*/ 795252 w 869883"/>
                <a:gd name="connsiteY8" fmla="*/ 408697 h 963507"/>
                <a:gd name="connsiteX9" fmla="*/ 100086 w 869883"/>
                <a:gd name="connsiteY9" fmla="*/ 631479 h 963507"/>
                <a:gd name="connsiteX10" fmla="*/ 71143 w 869883"/>
                <a:gd name="connsiteY10" fmla="*/ 602536 h 963507"/>
                <a:gd name="connsiteX11" fmla="*/ 100086 w 869883"/>
                <a:gd name="connsiteY11" fmla="*/ 573593 h 963507"/>
                <a:gd name="connsiteX12" fmla="*/ 129029 w 869883"/>
                <a:gd name="connsiteY12" fmla="*/ 602536 h 963507"/>
                <a:gd name="connsiteX13" fmla="*/ 100086 w 869883"/>
                <a:gd name="connsiteY13" fmla="*/ 631479 h 963507"/>
                <a:gd name="connsiteX14" fmla="*/ 100086 w 869883"/>
                <a:gd name="connsiteY14" fmla="*/ 660422 h 963507"/>
                <a:gd name="connsiteX15" fmla="*/ 157972 w 869883"/>
                <a:gd name="connsiteY15" fmla="*/ 602536 h 963507"/>
                <a:gd name="connsiteX16" fmla="*/ 100086 w 869883"/>
                <a:gd name="connsiteY16" fmla="*/ 544650 h 963507"/>
                <a:gd name="connsiteX17" fmla="*/ 42200 w 869883"/>
                <a:gd name="connsiteY17" fmla="*/ 602536 h 963507"/>
                <a:gd name="connsiteX18" fmla="*/ 100086 w 869883"/>
                <a:gd name="connsiteY18" fmla="*/ 660422 h 963507"/>
                <a:gd name="connsiteX19" fmla="*/ 636483 w 869883"/>
                <a:gd name="connsiteY19" fmla="*/ 963507 h 963507"/>
                <a:gd name="connsiteX20" fmla="*/ 423144 w 869883"/>
                <a:gd name="connsiteY20" fmla="*/ 963507 h 963507"/>
                <a:gd name="connsiteX21" fmla="*/ 417256 w 869883"/>
                <a:gd name="connsiteY21" fmla="*/ 959411 h 963507"/>
                <a:gd name="connsiteX22" fmla="*/ 118065 w 869883"/>
                <a:gd name="connsiteY22" fmla="*/ 959411 h 963507"/>
                <a:gd name="connsiteX23" fmla="*/ 118065 w 869883"/>
                <a:gd name="connsiteY23" fmla="*/ 908722 h 963507"/>
                <a:gd name="connsiteX24" fmla="*/ 168754 w 869883"/>
                <a:gd name="connsiteY24" fmla="*/ 858033 h 963507"/>
                <a:gd name="connsiteX25" fmla="*/ 271522 w 869883"/>
                <a:gd name="connsiteY25" fmla="*/ 858033 h 963507"/>
                <a:gd name="connsiteX26" fmla="*/ 44795 w 869883"/>
                <a:gd name="connsiteY26" fmla="*/ 700313 h 963507"/>
                <a:gd name="connsiteX27" fmla="*/ 18708 w 869883"/>
                <a:gd name="connsiteY27" fmla="*/ 554976 h 963507"/>
                <a:gd name="connsiteX28" fmla="*/ 48652 w 869883"/>
                <a:gd name="connsiteY28" fmla="*/ 526299 h 963507"/>
                <a:gd name="connsiteX29" fmla="*/ 74792 w 869883"/>
                <a:gd name="connsiteY29" fmla="*/ 516166 h 963507"/>
                <a:gd name="connsiteX30" fmla="*/ 74213 w 869883"/>
                <a:gd name="connsiteY30" fmla="*/ 514501 h 963507"/>
                <a:gd name="connsiteX31" fmla="*/ 631187 w 869883"/>
                <a:gd name="connsiteY31" fmla="*/ 342364 h 963507"/>
                <a:gd name="connsiteX32" fmla="*/ 297632 w 869883"/>
                <a:gd name="connsiteY32" fmla="*/ 217056 h 963507"/>
                <a:gd name="connsiteX33" fmla="*/ 272796 w 869883"/>
                <a:gd name="connsiteY33" fmla="*/ 228529 h 963507"/>
                <a:gd name="connsiteX34" fmla="*/ 242325 w 869883"/>
                <a:gd name="connsiteY34" fmla="*/ 229885 h 963507"/>
                <a:gd name="connsiteX35" fmla="*/ 218472 w 869883"/>
                <a:gd name="connsiteY35" fmla="*/ 221008 h 963507"/>
                <a:gd name="connsiteX36" fmla="*/ 164724 w 869883"/>
                <a:gd name="connsiteY36" fmla="*/ 258948 h 963507"/>
                <a:gd name="connsiteX37" fmla="*/ 56132 w 869883"/>
                <a:gd name="connsiteY37" fmla="*/ 241600 h 963507"/>
                <a:gd name="connsiteX38" fmla="*/ 6014 w 869883"/>
                <a:gd name="connsiteY38" fmla="*/ 156783 h 963507"/>
                <a:gd name="connsiteX39" fmla="*/ 9869 w 869883"/>
                <a:gd name="connsiteY39" fmla="*/ 132366 h 963507"/>
                <a:gd name="connsiteX40" fmla="*/ 25290 w 869883"/>
                <a:gd name="connsiteY40" fmla="*/ 134936 h 963507"/>
                <a:gd name="connsiteX41" fmla="*/ 77338 w 869883"/>
                <a:gd name="connsiteY41" fmla="*/ 212042 h 963507"/>
                <a:gd name="connsiteX42" fmla="*/ 156371 w 869883"/>
                <a:gd name="connsiteY42" fmla="*/ 224893 h 963507"/>
                <a:gd name="connsiteX43" fmla="*/ 191922 w 869883"/>
                <a:gd name="connsiteY43" fmla="*/ 196932 h 963507"/>
                <a:gd name="connsiteX44" fmla="*/ 178712 w 869883"/>
                <a:gd name="connsiteY44" fmla="*/ 141855 h 963507"/>
                <a:gd name="connsiteX45" fmla="*/ 209717 w 869883"/>
                <a:gd name="connsiteY45" fmla="*/ 91977 h 963507"/>
                <a:gd name="connsiteX46" fmla="*/ 214528 w 869883"/>
                <a:gd name="connsiteY46" fmla="*/ 89741 h 963507"/>
                <a:gd name="connsiteX47" fmla="*/ 186572 w 869883"/>
                <a:gd name="connsiteY47" fmla="*/ 46905 h 963507"/>
                <a:gd name="connsiteX48" fmla="*/ 107539 w 869883"/>
                <a:gd name="connsiteY48" fmla="*/ 34698 h 963507"/>
                <a:gd name="connsiteX49" fmla="*/ 34288 w 869883"/>
                <a:gd name="connsiteY49" fmla="*/ 91884 h 963507"/>
                <a:gd name="connsiteX50" fmla="*/ 18224 w 869883"/>
                <a:gd name="connsiteY50" fmla="*/ 89314 h 963507"/>
                <a:gd name="connsiteX51" fmla="*/ 22079 w 869883"/>
                <a:gd name="connsiteY51" fmla="*/ 64898 h 963507"/>
                <a:gd name="connsiteX52" fmla="*/ 96615 w 869883"/>
                <a:gd name="connsiteY52" fmla="*/ 0 h 963507"/>
                <a:gd name="connsiteX53" fmla="*/ 205206 w 869883"/>
                <a:gd name="connsiteY53" fmla="*/ 17348 h 963507"/>
                <a:gd name="connsiteX54" fmla="*/ 250632 w 869883"/>
                <a:gd name="connsiteY54" fmla="*/ 78961 h 963507"/>
                <a:gd name="connsiteX55" fmla="*/ 266742 w 869883"/>
                <a:gd name="connsiteY55" fmla="*/ 78243 h 963507"/>
                <a:gd name="connsiteX56" fmla="*/ 316620 w 869883"/>
                <a:gd name="connsiteY56" fmla="*/ 109005 h 963507"/>
                <a:gd name="connsiteX57" fmla="*/ 319435 w 869883"/>
                <a:gd name="connsiteY57" fmla="*/ 115098 h 963507"/>
                <a:gd name="connsiteX58" fmla="*/ 803977 w 869883"/>
                <a:gd name="connsiteY58" fmla="*/ 300705 h 963507"/>
                <a:gd name="connsiteX59" fmla="*/ 824626 w 869883"/>
                <a:gd name="connsiteY59" fmla="*/ 306486 h 963507"/>
                <a:gd name="connsiteX60" fmla="*/ 865490 w 869883"/>
                <a:gd name="connsiteY60" fmla="*/ 353933 h 963507"/>
                <a:gd name="connsiteX61" fmla="*/ 813466 w 869883"/>
                <a:gd name="connsiteY61" fmla="*/ 457981 h 963507"/>
                <a:gd name="connsiteX62" fmla="*/ 293089 w 869883"/>
                <a:gd name="connsiteY62" fmla="*/ 618657 h 963507"/>
                <a:gd name="connsiteX63" fmla="*/ 603336 w 869883"/>
                <a:gd name="connsiteY63" fmla="*/ 834477 h 963507"/>
                <a:gd name="connsiteX64" fmla="*/ 625895 w 869883"/>
                <a:gd name="connsiteY64" fmla="*/ 858033 h 963507"/>
                <a:gd name="connsiteX65" fmla="*/ 705014 w 869883"/>
                <a:gd name="connsiteY65" fmla="*/ 858033 h 963507"/>
                <a:gd name="connsiteX66" fmla="*/ 755703 w 869883"/>
                <a:gd name="connsiteY66" fmla="*/ 908722 h 963507"/>
                <a:gd name="connsiteX67" fmla="*/ 755703 w 869883"/>
                <a:gd name="connsiteY67" fmla="*/ 959411 h 963507"/>
                <a:gd name="connsiteX68" fmla="*/ 638257 w 869883"/>
                <a:gd name="connsiteY68" fmla="*/ 959411 h 96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69883" h="963507">
                  <a:moveTo>
                    <a:pt x="249393" y="183621"/>
                  </a:moveTo>
                  <a:cubicBezTo>
                    <a:pt x="265458" y="186191"/>
                    <a:pt x="280878" y="175268"/>
                    <a:pt x="283449" y="159204"/>
                  </a:cubicBezTo>
                  <a:cubicBezTo>
                    <a:pt x="286019" y="143140"/>
                    <a:pt x="275095" y="127719"/>
                    <a:pt x="259032" y="125148"/>
                  </a:cubicBezTo>
                  <a:cubicBezTo>
                    <a:pt x="242968" y="122578"/>
                    <a:pt x="227547" y="133502"/>
                    <a:pt x="224976" y="149565"/>
                  </a:cubicBezTo>
                  <a:cubicBezTo>
                    <a:pt x="221764" y="165630"/>
                    <a:pt x="233329" y="181050"/>
                    <a:pt x="249393" y="183621"/>
                  </a:cubicBezTo>
                  <a:close/>
                  <a:moveTo>
                    <a:pt x="795252" y="408697"/>
                  </a:moveTo>
                  <a:cubicBezTo>
                    <a:pt x="817199" y="404994"/>
                    <a:pt x="829844" y="377537"/>
                    <a:pt x="809612" y="355860"/>
                  </a:cubicBezTo>
                  <a:cubicBezTo>
                    <a:pt x="775572" y="335307"/>
                    <a:pt x="743459" y="374486"/>
                    <a:pt x="771076" y="403388"/>
                  </a:cubicBezTo>
                  <a:cubicBezTo>
                    <a:pt x="779586" y="408526"/>
                    <a:pt x="787936" y="409931"/>
                    <a:pt x="795252" y="408697"/>
                  </a:cubicBezTo>
                  <a:close/>
                  <a:moveTo>
                    <a:pt x="100086" y="631479"/>
                  </a:moveTo>
                  <a:cubicBezTo>
                    <a:pt x="84101" y="631479"/>
                    <a:pt x="71143" y="618521"/>
                    <a:pt x="71143" y="602536"/>
                  </a:cubicBezTo>
                  <a:cubicBezTo>
                    <a:pt x="71143" y="586551"/>
                    <a:pt x="84101" y="573593"/>
                    <a:pt x="100086" y="573593"/>
                  </a:cubicBezTo>
                  <a:cubicBezTo>
                    <a:pt x="116071" y="573593"/>
                    <a:pt x="129029" y="586551"/>
                    <a:pt x="129029" y="602536"/>
                  </a:cubicBezTo>
                  <a:cubicBezTo>
                    <a:pt x="129029" y="618521"/>
                    <a:pt x="116071" y="631479"/>
                    <a:pt x="100086" y="631479"/>
                  </a:cubicBezTo>
                  <a:close/>
                  <a:moveTo>
                    <a:pt x="100086" y="660422"/>
                  </a:moveTo>
                  <a:cubicBezTo>
                    <a:pt x="132056" y="660422"/>
                    <a:pt x="157972" y="634506"/>
                    <a:pt x="157972" y="602536"/>
                  </a:cubicBezTo>
                  <a:cubicBezTo>
                    <a:pt x="157972" y="570566"/>
                    <a:pt x="132056" y="544650"/>
                    <a:pt x="100086" y="544650"/>
                  </a:cubicBezTo>
                  <a:cubicBezTo>
                    <a:pt x="68116" y="544650"/>
                    <a:pt x="42200" y="570566"/>
                    <a:pt x="42200" y="602536"/>
                  </a:cubicBezTo>
                  <a:cubicBezTo>
                    <a:pt x="42200" y="634506"/>
                    <a:pt x="68116" y="660422"/>
                    <a:pt x="100086" y="660422"/>
                  </a:cubicBezTo>
                  <a:close/>
                  <a:moveTo>
                    <a:pt x="636483" y="963507"/>
                  </a:moveTo>
                  <a:lnTo>
                    <a:pt x="423144" y="963507"/>
                  </a:lnTo>
                  <a:lnTo>
                    <a:pt x="417256" y="959411"/>
                  </a:lnTo>
                  <a:lnTo>
                    <a:pt x="118065" y="959411"/>
                  </a:lnTo>
                  <a:lnTo>
                    <a:pt x="118065" y="908722"/>
                  </a:lnTo>
                  <a:cubicBezTo>
                    <a:pt x="118065" y="880727"/>
                    <a:pt x="140759" y="858033"/>
                    <a:pt x="168754" y="858033"/>
                  </a:cubicBezTo>
                  <a:lnTo>
                    <a:pt x="271522" y="858033"/>
                  </a:lnTo>
                  <a:lnTo>
                    <a:pt x="44795" y="700313"/>
                  </a:lnTo>
                  <a:cubicBezTo>
                    <a:pt x="-2543" y="667383"/>
                    <a:pt x="-14222" y="602314"/>
                    <a:pt x="18708" y="554976"/>
                  </a:cubicBezTo>
                  <a:cubicBezTo>
                    <a:pt x="26940" y="543142"/>
                    <a:pt x="37181" y="533536"/>
                    <a:pt x="48652" y="526299"/>
                  </a:cubicBezTo>
                  <a:lnTo>
                    <a:pt x="74792" y="516166"/>
                  </a:lnTo>
                  <a:lnTo>
                    <a:pt x="74213" y="514501"/>
                  </a:lnTo>
                  <a:lnTo>
                    <a:pt x="631187" y="342364"/>
                  </a:lnTo>
                  <a:lnTo>
                    <a:pt x="297632" y="217056"/>
                  </a:lnTo>
                  <a:lnTo>
                    <a:pt x="272796" y="228529"/>
                  </a:lnTo>
                  <a:cubicBezTo>
                    <a:pt x="263087" y="230929"/>
                    <a:pt x="252766" y="231491"/>
                    <a:pt x="242325" y="229885"/>
                  </a:cubicBezTo>
                  <a:lnTo>
                    <a:pt x="218472" y="221008"/>
                  </a:lnTo>
                  <a:lnTo>
                    <a:pt x="164724" y="258948"/>
                  </a:lnTo>
                  <a:lnTo>
                    <a:pt x="56132" y="241600"/>
                  </a:lnTo>
                  <a:lnTo>
                    <a:pt x="6014" y="156783"/>
                  </a:lnTo>
                  <a:lnTo>
                    <a:pt x="9869" y="132366"/>
                  </a:lnTo>
                  <a:lnTo>
                    <a:pt x="25290" y="134936"/>
                  </a:lnTo>
                  <a:lnTo>
                    <a:pt x="77338" y="212042"/>
                  </a:lnTo>
                  <a:lnTo>
                    <a:pt x="156371" y="224893"/>
                  </a:lnTo>
                  <a:lnTo>
                    <a:pt x="191922" y="196932"/>
                  </a:lnTo>
                  <a:lnTo>
                    <a:pt x="178712" y="141855"/>
                  </a:lnTo>
                  <a:cubicBezTo>
                    <a:pt x="182247" y="120972"/>
                    <a:pt x="193813" y="103463"/>
                    <a:pt x="209717" y="91977"/>
                  </a:cubicBezTo>
                  <a:lnTo>
                    <a:pt x="214528" y="89741"/>
                  </a:lnTo>
                  <a:lnTo>
                    <a:pt x="186572" y="46905"/>
                  </a:lnTo>
                  <a:lnTo>
                    <a:pt x="107539" y="34698"/>
                  </a:lnTo>
                  <a:lnTo>
                    <a:pt x="34288" y="91884"/>
                  </a:lnTo>
                  <a:lnTo>
                    <a:pt x="18224" y="89314"/>
                  </a:lnTo>
                  <a:lnTo>
                    <a:pt x="22079" y="64898"/>
                  </a:lnTo>
                  <a:lnTo>
                    <a:pt x="96615" y="0"/>
                  </a:lnTo>
                  <a:lnTo>
                    <a:pt x="205206" y="17348"/>
                  </a:lnTo>
                  <a:lnTo>
                    <a:pt x="250632" y="78961"/>
                  </a:lnTo>
                  <a:lnTo>
                    <a:pt x="266742" y="78243"/>
                  </a:lnTo>
                  <a:cubicBezTo>
                    <a:pt x="287625" y="81456"/>
                    <a:pt x="305135" y="93022"/>
                    <a:pt x="316620" y="109005"/>
                  </a:cubicBezTo>
                  <a:lnTo>
                    <a:pt x="319435" y="115098"/>
                  </a:lnTo>
                  <a:lnTo>
                    <a:pt x="803977" y="300705"/>
                  </a:lnTo>
                  <a:lnTo>
                    <a:pt x="824626" y="306486"/>
                  </a:lnTo>
                  <a:cubicBezTo>
                    <a:pt x="843332" y="315879"/>
                    <a:pt x="858425" y="332417"/>
                    <a:pt x="865490" y="353933"/>
                  </a:cubicBezTo>
                  <a:cubicBezTo>
                    <a:pt x="880262" y="397608"/>
                    <a:pt x="856498" y="443851"/>
                    <a:pt x="813466" y="457981"/>
                  </a:cubicBezTo>
                  <a:lnTo>
                    <a:pt x="293089" y="618657"/>
                  </a:lnTo>
                  <a:lnTo>
                    <a:pt x="603336" y="834477"/>
                  </a:lnTo>
                  <a:lnTo>
                    <a:pt x="625895" y="858033"/>
                  </a:lnTo>
                  <a:lnTo>
                    <a:pt x="705014" y="858033"/>
                  </a:lnTo>
                  <a:cubicBezTo>
                    <a:pt x="733009" y="858033"/>
                    <a:pt x="755703" y="880727"/>
                    <a:pt x="755703" y="908722"/>
                  </a:cubicBezTo>
                  <a:lnTo>
                    <a:pt x="755703" y="959411"/>
                  </a:lnTo>
                  <a:lnTo>
                    <a:pt x="638257" y="95941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endParaRPr>
            </a:p>
          </p:txBody>
        </p:sp>
        <p:sp>
          <p:nvSpPr>
            <p:cNvPr id="13" name="Trapezoid 24">
              <a:extLst>
                <a:ext uri="{FF2B5EF4-FFF2-40B4-BE49-F238E27FC236}">
                  <a16:creationId xmlns="" xmlns:a16="http://schemas.microsoft.com/office/drawing/2014/main" id="{31D460DF-0640-47FB-8F04-195A1FD52078}"/>
                </a:ext>
              </a:extLst>
            </p:cNvPr>
            <p:cNvSpPr>
              <a:spLocks noChangeAspect="1"/>
            </p:cNvSpPr>
            <p:nvPr/>
          </p:nvSpPr>
          <p:spPr>
            <a:xfrm rot="8369018">
              <a:off x="6543417" y="2652941"/>
              <a:ext cx="1146180" cy="1157101"/>
            </a:xfrm>
            <a:custGeom>
              <a:avLst/>
              <a:gdLst/>
              <a:ahLst/>
              <a:cxnLst/>
              <a:rect l="l" t="t" r="r" b="b"/>
              <a:pathLst>
                <a:path w="4411086" h="4453092">
                  <a:moveTo>
                    <a:pt x="3095887" y="1153910"/>
                  </a:moveTo>
                  <a:cubicBezTo>
                    <a:pt x="3119009" y="1174647"/>
                    <a:pt x="3146597" y="1191685"/>
                    <a:pt x="3177861" y="1203446"/>
                  </a:cubicBezTo>
                  <a:cubicBezTo>
                    <a:pt x="3302917" y="1250492"/>
                    <a:pt x="3439398" y="1195315"/>
                    <a:pt x="3482703" y="1080205"/>
                  </a:cubicBezTo>
                  <a:cubicBezTo>
                    <a:pt x="3526008" y="965093"/>
                    <a:pt x="3459737" y="833641"/>
                    <a:pt x="3334683" y="786595"/>
                  </a:cubicBezTo>
                  <a:cubicBezTo>
                    <a:pt x="3209628" y="739549"/>
                    <a:pt x="3073147" y="794724"/>
                    <a:pt x="3029841" y="909836"/>
                  </a:cubicBezTo>
                  <a:cubicBezTo>
                    <a:pt x="2997363" y="996169"/>
                    <a:pt x="3026521" y="1091695"/>
                    <a:pt x="3095887" y="1153910"/>
                  </a:cubicBezTo>
                  <a:close/>
                  <a:moveTo>
                    <a:pt x="3521423" y="1860548"/>
                  </a:moveTo>
                  <a:cubicBezTo>
                    <a:pt x="3544546" y="1881285"/>
                    <a:pt x="3572135" y="1898322"/>
                    <a:pt x="3603399" y="1910084"/>
                  </a:cubicBezTo>
                  <a:cubicBezTo>
                    <a:pt x="3728453" y="1957130"/>
                    <a:pt x="3864935" y="1901953"/>
                    <a:pt x="3908240" y="1786842"/>
                  </a:cubicBezTo>
                  <a:cubicBezTo>
                    <a:pt x="3951546" y="1671732"/>
                    <a:pt x="3885275" y="1540278"/>
                    <a:pt x="3760220" y="1493232"/>
                  </a:cubicBezTo>
                  <a:cubicBezTo>
                    <a:pt x="3635166" y="1446186"/>
                    <a:pt x="3498684" y="1501363"/>
                    <a:pt x="3455379" y="1616474"/>
                  </a:cubicBezTo>
                  <a:cubicBezTo>
                    <a:pt x="3422900" y="1702807"/>
                    <a:pt x="3452057" y="1798333"/>
                    <a:pt x="3521423" y="1860548"/>
                  </a:cubicBezTo>
                  <a:close/>
                  <a:moveTo>
                    <a:pt x="3507502" y="2659088"/>
                  </a:moveTo>
                  <a:cubicBezTo>
                    <a:pt x="3530625" y="2679826"/>
                    <a:pt x="3558214" y="2696863"/>
                    <a:pt x="3589478" y="2708624"/>
                  </a:cubicBezTo>
                  <a:cubicBezTo>
                    <a:pt x="3714532" y="2755670"/>
                    <a:pt x="3851014" y="2700494"/>
                    <a:pt x="3894319" y="2585383"/>
                  </a:cubicBezTo>
                  <a:cubicBezTo>
                    <a:pt x="3937624" y="2470273"/>
                    <a:pt x="3871353" y="2338820"/>
                    <a:pt x="3746299" y="2291774"/>
                  </a:cubicBezTo>
                  <a:cubicBezTo>
                    <a:pt x="3621245" y="2244728"/>
                    <a:pt x="3484763" y="2299905"/>
                    <a:pt x="3441458" y="2415014"/>
                  </a:cubicBezTo>
                  <a:cubicBezTo>
                    <a:pt x="3408979" y="2501348"/>
                    <a:pt x="3438136" y="2596873"/>
                    <a:pt x="3507502" y="2659088"/>
                  </a:cubicBezTo>
                  <a:close/>
                  <a:moveTo>
                    <a:pt x="2750047" y="3029987"/>
                  </a:moveTo>
                  <a:cubicBezTo>
                    <a:pt x="2773168" y="3050726"/>
                    <a:pt x="2800759" y="3067763"/>
                    <a:pt x="2832021" y="3079524"/>
                  </a:cubicBezTo>
                  <a:cubicBezTo>
                    <a:pt x="2957076" y="3126570"/>
                    <a:pt x="3093558" y="3071393"/>
                    <a:pt x="3136863" y="2956283"/>
                  </a:cubicBezTo>
                  <a:cubicBezTo>
                    <a:pt x="3180168" y="2841172"/>
                    <a:pt x="3113897" y="2709719"/>
                    <a:pt x="2988843" y="2662673"/>
                  </a:cubicBezTo>
                  <a:cubicBezTo>
                    <a:pt x="2863789" y="2615627"/>
                    <a:pt x="2727307" y="2670804"/>
                    <a:pt x="2684001" y="2785914"/>
                  </a:cubicBezTo>
                  <a:cubicBezTo>
                    <a:pt x="2651523" y="2872247"/>
                    <a:pt x="2680681" y="2967773"/>
                    <a:pt x="2750047" y="3029987"/>
                  </a:cubicBezTo>
                  <a:close/>
                  <a:moveTo>
                    <a:pt x="1666926" y="2573567"/>
                  </a:moveTo>
                  <a:lnTo>
                    <a:pt x="1775047" y="423729"/>
                  </a:lnTo>
                  <a:lnTo>
                    <a:pt x="1991290" y="423729"/>
                  </a:lnTo>
                  <a:lnTo>
                    <a:pt x="2099411" y="2573567"/>
                  </a:lnTo>
                  <a:close/>
                  <a:moveTo>
                    <a:pt x="1154974" y="2568578"/>
                  </a:moveTo>
                  <a:cubicBezTo>
                    <a:pt x="1178096" y="2589317"/>
                    <a:pt x="1205685" y="2606354"/>
                    <a:pt x="1236949" y="2618115"/>
                  </a:cubicBezTo>
                  <a:cubicBezTo>
                    <a:pt x="1362003" y="2665161"/>
                    <a:pt x="1498485" y="2609985"/>
                    <a:pt x="1541790" y="2494874"/>
                  </a:cubicBezTo>
                  <a:cubicBezTo>
                    <a:pt x="1585096" y="2379763"/>
                    <a:pt x="1518825" y="2248310"/>
                    <a:pt x="1393770" y="2201264"/>
                  </a:cubicBezTo>
                  <a:cubicBezTo>
                    <a:pt x="1268716" y="2154218"/>
                    <a:pt x="1132234" y="2209394"/>
                    <a:pt x="1088929" y="2324505"/>
                  </a:cubicBezTo>
                  <a:cubicBezTo>
                    <a:pt x="1056450" y="2410839"/>
                    <a:pt x="1085608" y="2506364"/>
                    <a:pt x="1154974" y="2568578"/>
                  </a:cubicBezTo>
                  <a:close/>
                  <a:moveTo>
                    <a:pt x="1811301" y="3132571"/>
                  </a:moveTo>
                  <a:lnTo>
                    <a:pt x="1704026" y="2663196"/>
                  </a:lnTo>
                  <a:lnTo>
                    <a:pt x="2117930" y="2682436"/>
                  </a:lnTo>
                  <a:lnTo>
                    <a:pt x="1967575" y="3139835"/>
                  </a:lnTo>
                  <a:close/>
                  <a:moveTo>
                    <a:pt x="474734" y="2026084"/>
                  </a:moveTo>
                  <a:cubicBezTo>
                    <a:pt x="497856" y="2046823"/>
                    <a:pt x="525445" y="2063859"/>
                    <a:pt x="556709" y="2075621"/>
                  </a:cubicBezTo>
                  <a:cubicBezTo>
                    <a:pt x="681763" y="2122667"/>
                    <a:pt x="818245" y="2067490"/>
                    <a:pt x="861550" y="1952380"/>
                  </a:cubicBezTo>
                  <a:cubicBezTo>
                    <a:pt x="904855" y="1837269"/>
                    <a:pt x="838584" y="1705816"/>
                    <a:pt x="713530" y="1658770"/>
                  </a:cubicBezTo>
                  <a:cubicBezTo>
                    <a:pt x="588476" y="1611724"/>
                    <a:pt x="451994" y="1666900"/>
                    <a:pt x="408689" y="1782011"/>
                  </a:cubicBezTo>
                  <a:cubicBezTo>
                    <a:pt x="376210" y="1868344"/>
                    <a:pt x="405367" y="1963870"/>
                    <a:pt x="474734" y="2026084"/>
                  </a:cubicBezTo>
                  <a:close/>
                  <a:moveTo>
                    <a:pt x="470005" y="2517620"/>
                  </a:moveTo>
                  <a:cubicBezTo>
                    <a:pt x="142796" y="2243059"/>
                    <a:pt x="-69074" y="1913805"/>
                    <a:pt x="20698" y="1573981"/>
                  </a:cubicBezTo>
                  <a:cubicBezTo>
                    <a:pt x="290062" y="677171"/>
                    <a:pt x="1131284" y="1373424"/>
                    <a:pt x="1417683" y="1157395"/>
                  </a:cubicBezTo>
                  <a:cubicBezTo>
                    <a:pt x="1704082" y="941367"/>
                    <a:pt x="795764" y="512391"/>
                    <a:pt x="1486994" y="164947"/>
                  </a:cubicBezTo>
                  <a:cubicBezTo>
                    <a:pt x="1963635" y="-91969"/>
                    <a:pt x="2301495" y="-33140"/>
                    <a:pt x="2924035" y="233397"/>
                  </a:cubicBezTo>
                  <a:cubicBezTo>
                    <a:pt x="3546575" y="499935"/>
                    <a:pt x="4682373" y="1460700"/>
                    <a:pt x="4352060" y="2410274"/>
                  </a:cubicBezTo>
                  <a:cubicBezTo>
                    <a:pt x="4055563" y="3262631"/>
                    <a:pt x="2903863" y="3342769"/>
                    <a:pt x="2149143" y="3248705"/>
                  </a:cubicBezTo>
                  <a:cubicBezTo>
                    <a:pt x="2120485" y="3221681"/>
                    <a:pt x="2088781" y="3200633"/>
                    <a:pt x="2056697" y="3184977"/>
                  </a:cubicBezTo>
                  <a:lnTo>
                    <a:pt x="2029525" y="3174239"/>
                  </a:lnTo>
                  <a:lnTo>
                    <a:pt x="2074465" y="2961096"/>
                  </a:lnTo>
                  <a:cubicBezTo>
                    <a:pt x="2174448" y="2968058"/>
                    <a:pt x="2268303" y="2914369"/>
                    <a:pt x="2302852" y="2822534"/>
                  </a:cubicBezTo>
                  <a:cubicBezTo>
                    <a:pt x="2344980" y="2710550"/>
                    <a:pt x="2283405" y="2583099"/>
                    <a:pt x="2164586" y="2533664"/>
                  </a:cubicBezTo>
                  <a:lnTo>
                    <a:pt x="2177079" y="2474412"/>
                  </a:lnTo>
                  <a:lnTo>
                    <a:pt x="2181423" y="2474420"/>
                  </a:lnTo>
                  <a:lnTo>
                    <a:pt x="2180348" y="2458905"/>
                  </a:lnTo>
                  <a:lnTo>
                    <a:pt x="2183345" y="2444691"/>
                  </a:lnTo>
                  <a:lnTo>
                    <a:pt x="2179364" y="2444684"/>
                  </a:lnTo>
                  <a:lnTo>
                    <a:pt x="2069296" y="855315"/>
                  </a:lnTo>
                  <a:cubicBezTo>
                    <a:pt x="2264713" y="815272"/>
                    <a:pt x="2400776" y="670372"/>
                    <a:pt x="2376696" y="524656"/>
                  </a:cubicBezTo>
                  <a:cubicBezTo>
                    <a:pt x="2351678" y="373263"/>
                    <a:pt x="2163271" y="278317"/>
                    <a:pt x="1955875" y="312591"/>
                  </a:cubicBezTo>
                  <a:cubicBezTo>
                    <a:pt x="1748480" y="346862"/>
                    <a:pt x="1600634" y="497374"/>
                    <a:pt x="1625652" y="648768"/>
                  </a:cubicBezTo>
                  <a:cubicBezTo>
                    <a:pt x="1635034" y="705540"/>
                    <a:pt x="1667392" y="754373"/>
                    <a:pt x="1715112" y="791433"/>
                  </a:cubicBezTo>
                  <a:lnTo>
                    <a:pt x="1728511" y="799403"/>
                  </a:lnTo>
                  <a:lnTo>
                    <a:pt x="1608970" y="2443607"/>
                  </a:lnTo>
                  <a:lnTo>
                    <a:pt x="1608731" y="2443607"/>
                  </a:lnTo>
                  <a:lnTo>
                    <a:pt x="1608909" y="2444461"/>
                  </a:lnTo>
                  <a:lnTo>
                    <a:pt x="1606809" y="2473335"/>
                  </a:lnTo>
                  <a:lnTo>
                    <a:pt x="1614885" y="2473351"/>
                  </a:lnTo>
                  <a:lnTo>
                    <a:pt x="1760460" y="3176931"/>
                  </a:lnTo>
                  <a:cubicBezTo>
                    <a:pt x="1363839" y="3071567"/>
                    <a:pt x="842276" y="2829991"/>
                    <a:pt x="470005" y="2517620"/>
                  </a:cubicBezTo>
                  <a:close/>
                  <a:moveTo>
                    <a:pt x="1703651" y="4144665"/>
                  </a:moveTo>
                  <a:cubicBezTo>
                    <a:pt x="1692426" y="4135382"/>
                    <a:pt x="1682479" y="4126471"/>
                    <a:pt x="1673433" y="4117764"/>
                  </a:cubicBezTo>
                  <a:cubicBezTo>
                    <a:pt x="1630012" y="4075967"/>
                    <a:pt x="1607344" y="4038835"/>
                    <a:pt x="1563711" y="3987474"/>
                  </a:cubicBezTo>
                  <a:cubicBezTo>
                    <a:pt x="1428119" y="3754817"/>
                    <a:pt x="1459551" y="3514918"/>
                    <a:pt x="1577437" y="3369529"/>
                  </a:cubicBezTo>
                  <a:cubicBezTo>
                    <a:pt x="1695323" y="3224139"/>
                    <a:pt x="1812160" y="3189516"/>
                    <a:pt x="1943877" y="3254126"/>
                  </a:cubicBezTo>
                  <a:cubicBezTo>
                    <a:pt x="2075594" y="3318736"/>
                    <a:pt x="2201944" y="3486346"/>
                    <a:pt x="2150195" y="3720844"/>
                  </a:cubicBezTo>
                  <a:cubicBezTo>
                    <a:pt x="2053054" y="4010881"/>
                    <a:pt x="2046121" y="3999957"/>
                    <a:pt x="2256634" y="4453092"/>
                  </a:cubicBezTo>
                  <a:cubicBezTo>
                    <a:pt x="1923422" y="4292924"/>
                    <a:pt x="1782225" y="4209649"/>
                    <a:pt x="1703651" y="4144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ko-KR" altLang="en-US" sz="2701">
                <a:solidFill>
                  <a:prstClr val="white"/>
                </a:solidFill>
              </a:endParaRPr>
            </a:p>
          </p:txBody>
        </p:sp>
        <p:grpSp>
          <p:nvGrpSpPr>
            <p:cNvPr id="14" name="Group 13">
              <a:extLst>
                <a:ext uri="{FF2B5EF4-FFF2-40B4-BE49-F238E27FC236}">
                  <a16:creationId xmlns="" xmlns:a16="http://schemas.microsoft.com/office/drawing/2014/main" id="{D5CF2213-852E-4240-813E-B4BEE73B7B5F}"/>
                </a:ext>
              </a:extLst>
            </p:cNvPr>
            <p:cNvGrpSpPr/>
            <p:nvPr/>
          </p:nvGrpSpPr>
          <p:grpSpPr>
            <a:xfrm>
              <a:off x="7721588" y="2772298"/>
              <a:ext cx="988480" cy="987025"/>
              <a:chOff x="2611714" y="1452659"/>
              <a:chExt cx="3963104" cy="3957283"/>
            </a:xfrm>
            <a:solidFill>
              <a:schemeClr val="bg1"/>
            </a:solidFill>
          </p:grpSpPr>
          <p:sp>
            <p:nvSpPr>
              <p:cNvPr id="17" name="Round Same Side Corner Rectangle 4">
                <a:extLst>
                  <a:ext uri="{FF2B5EF4-FFF2-40B4-BE49-F238E27FC236}">
                    <a16:creationId xmlns="" xmlns:a16="http://schemas.microsoft.com/office/drawing/2014/main" id="{15E8845B-2966-4D6E-BF28-D4FFBE0924ED}"/>
                  </a:ext>
                </a:extLst>
              </p:cNvPr>
              <p:cNvSpPr/>
              <p:nvPr/>
            </p:nvSpPr>
            <p:spPr>
              <a:xfrm rot="5400000">
                <a:off x="3996576" y="67797"/>
                <a:ext cx="1193379" cy="3963104"/>
              </a:xfrm>
              <a:custGeom>
                <a:avLst/>
                <a:gdLst>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0 w 792088"/>
                  <a:gd name="connsiteY5" fmla="*/ 4005634 h 4005634"/>
                  <a:gd name="connsiteX6" fmla="*/ 0 w 792088"/>
                  <a:gd name="connsiteY6" fmla="*/ 4005634 h 4005634"/>
                  <a:gd name="connsiteX7" fmla="*/ 0 w 792088"/>
                  <a:gd name="connsiteY7" fmla="*/ 259607 h 4005634"/>
                  <a:gd name="connsiteX8" fmla="*/ 259607 w 792088"/>
                  <a:gd name="connsiteY8" fmla="*/ 0 h 4005634"/>
                  <a:gd name="connsiteX0" fmla="*/ 270239 w 802720"/>
                  <a:gd name="connsiteY0" fmla="*/ 0 h 4005634"/>
                  <a:gd name="connsiteX1" fmla="*/ 543113 w 802720"/>
                  <a:gd name="connsiteY1" fmla="*/ 0 h 4005634"/>
                  <a:gd name="connsiteX2" fmla="*/ 802720 w 802720"/>
                  <a:gd name="connsiteY2" fmla="*/ 259607 h 4005634"/>
                  <a:gd name="connsiteX3" fmla="*/ 802720 w 802720"/>
                  <a:gd name="connsiteY3" fmla="*/ 4005634 h 4005634"/>
                  <a:gd name="connsiteX4" fmla="*/ 802720 w 802720"/>
                  <a:gd name="connsiteY4" fmla="*/ 4005634 h 4005634"/>
                  <a:gd name="connsiteX5" fmla="*/ 10632 w 802720"/>
                  <a:gd name="connsiteY5" fmla="*/ 4005634 h 4005634"/>
                  <a:gd name="connsiteX6" fmla="*/ 0 w 802720"/>
                  <a:gd name="connsiteY6" fmla="*/ 3590965 h 4005634"/>
                  <a:gd name="connsiteX7" fmla="*/ 10632 w 802720"/>
                  <a:gd name="connsiteY7" fmla="*/ 259607 h 4005634"/>
                  <a:gd name="connsiteX8" fmla="*/ 270239 w 802720"/>
                  <a:gd name="connsiteY8" fmla="*/ 0 h 4005634"/>
                  <a:gd name="connsiteX0" fmla="*/ 280872 w 813353"/>
                  <a:gd name="connsiteY0" fmla="*/ 0 h 4005634"/>
                  <a:gd name="connsiteX1" fmla="*/ 553746 w 813353"/>
                  <a:gd name="connsiteY1" fmla="*/ 0 h 4005634"/>
                  <a:gd name="connsiteX2" fmla="*/ 813353 w 813353"/>
                  <a:gd name="connsiteY2" fmla="*/ 259607 h 4005634"/>
                  <a:gd name="connsiteX3" fmla="*/ 813353 w 813353"/>
                  <a:gd name="connsiteY3" fmla="*/ 4005634 h 4005634"/>
                  <a:gd name="connsiteX4" fmla="*/ 813353 w 813353"/>
                  <a:gd name="connsiteY4" fmla="*/ 4005634 h 4005634"/>
                  <a:gd name="connsiteX5" fmla="*/ 21265 w 813353"/>
                  <a:gd name="connsiteY5" fmla="*/ 4005634 h 4005634"/>
                  <a:gd name="connsiteX6" fmla="*/ 0 w 813353"/>
                  <a:gd name="connsiteY6" fmla="*/ 3590965 h 4005634"/>
                  <a:gd name="connsiteX7" fmla="*/ 21265 w 813353"/>
                  <a:gd name="connsiteY7" fmla="*/ 259607 h 4005634"/>
                  <a:gd name="connsiteX8" fmla="*/ 280872 w 813353"/>
                  <a:gd name="connsiteY8"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0 w 792088"/>
                  <a:gd name="connsiteY5" fmla="*/ 4005634 h 4005634"/>
                  <a:gd name="connsiteX6" fmla="*/ 0 w 792088"/>
                  <a:gd name="connsiteY6" fmla="*/ 259607 h 4005634"/>
                  <a:gd name="connsiteX7" fmla="*/ 259607 w 792088"/>
                  <a:gd name="connsiteY7"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10633 w 792088"/>
                  <a:gd name="connsiteY5" fmla="*/ 3101867 h 4005634"/>
                  <a:gd name="connsiteX6" fmla="*/ 0 w 792088"/>
                  <a:gd name="connsiteY6" fmla="*/ 259607 h 4005634"/>
                  <a:gd name="connsiteX7" fmla="*/ 259607 w 792088"/>
                  <a:gd name="connsiteY7"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10633 w 792088"/>
                  <a:gd name="connsiteY5" fmla="*/ 3101867 h 4005634"/>
                  <a:gd name="connsiteX6" fmla="*/ 0 w 792088"/>
                  <a:gd name="connsiteY6" fmla="*/ 259607 h 4005634"/>
                  <a:gd name="connsiteX7" fmla="*/ 259607 w 792088"/>
                  <a:gd name="connsiteY7" fmla="*/ 0 h 4005634"/>
                  <a:gd name="connsiteX0" fmla="*/ 259607 w 1004739"/>
                  <a:gd name="connsiteY0" fmla="*/ 0 h 4005634"/>
                  <a:gd name="connsiteX1" fmla="*/ 532481 w 1004739"/>
                  <a:gd name="connsiteY1" fmla="*/ 0 h 4005634"/>
                  <a:gd name="connsiteX2" fmla="*/ 792088 w 1004739"/>
                  <a:gd name="connsiteY2" fmla="*/ 259607 h 4005634"/>
                  <a:gd name="connsiteX3" fmla="*/ 792088 w 1004739"/>
                  <a:gd name="connsiteY3" fmla="*/ 4005634 h 4005634"/>
                  <a:gd name="connsiteX4" fmla="*/ 1004739 w 1004739"/>
                  <a:gd name="connsiteY4" fmla="*/ 3941839 h 4005634"/>
                  <a:gd name="connsiteX5" fmla="*/ 10633 w 1004739"/>
                  <a:gd name="connsiteY5" fmla="*/ 3101867 h 4005634"/>
                  <a:gd name="connsiteX6" fmla="*/ 0 w 1004739"/>
                  <a:gd name="connsiteY6" fmla="*/ 259607 h 4005634"/>
                  <a:gd name="connsiteX7" fmla="*/ 259607 w 1004739"/>
                  <a:gd name="connsiteY7" fmla="*/ 0 h 4005634"/>
                  <a:gd name="connsiteX0" fmla="*/ 259607 w 1004739"/>
                  <a:gd name="connsiteY0" fmla="*/ 0 h 4005634"/>
                  <a:gd name="connsiteX1" fmla="*/ 532481 w 1004739"/>
                  <a:gd name="connsiteY1" fmla="*/ 0 h 4005634"/>
                  <a:gd name="connsiteX2" fmla="*/ 792088 w 1004739"/>
                  <a:gd name="connsiteY2" fmla="*/ 259607 h 4005634"/>
                  <a:gd name="connsiteX3" fmla="*/ 792090 w 1004739"/>
                  <a:gd name="connsiteY3" fmla="*/ 4005634 h 4005634"/>
                  <a:gd name="connsiteX4" fmla="*/ 1004739 w 1004739"/>
                  <a:gd name="connsiteY4" fmla="*/ 3941839 h 4005634"/>
                  <a:gd name="connsiteX5" fmla="*/ 10633 w 1004739"/>
                  <a:gd name="connsiteY5" fmla="*/ 3101867 h 4005634"/>
                  <a:gd name="connsiteX6" fmla="*/ 0 w 1004739"/>
                  <a:gd name="connsiteY6" fmla="*/ 259607 h 4005634"/>
                  <a:gd name="connsiteX7" fmla="*/ 259607 w 1004739"/>
                  <a:gd name="connsiteY7" fmla="*/ 0 h 4005634"/>
                  <a:gd name="connsiteX0" fmla="*/ 259607 w 1004739"/>
                  <a:gd name="connsiteY0" fmla="*/ 0 h 4016266"/>
                  <a:gd name="connsiteX1" fmla="*/ 532481 w 1004739"/>
                  <a:gd name="connsiteY1" fmla="*/ 0 h 4016266"/>
                  <a:gd name="connsiteX2" fmla="*/ 792088 w 1004739"/>
                  <a:gd name="connsiteY2" fmla="*/ 259607 h 4016266"/>
                  <a:gd name="connsiteX3" fmla="*/ 802725 w 1004739"/>
                  <a:gd name="connsiteY3" fmla="*/ 4016266 h 4016266"/>
                  <a:gd name="connsiteX4" fmla="*/ 1004739 w 1004739"/>
                  <a:gd name="connsiteY4" fmla="*/ 3941839 h 4016266"/>
                  <a:gd name="connsiteX5" fmla="*/ 10633 w 1004739"/>
                  <a:gd name="connsiteY5" fmla="*/ 3101867 h 4016266"/>
                  <a:gd name="connsiteX6" fmla="*/ 0 w 1004739"/>
                  <a:gd name="connsiteY6" fmla="*/ 259607 h 4016266"/>
                  <a:gd name="connsiteX7" fmla="*/ 259607 w 1004739"/>
                  <a:gd name="connsiteY7" fmla="*/ 0 h 4016266"/>
                  <a:gd name="connsiteX0" fmla="*/ 259607 w 1040242"/>
                  <a:gd name="connsiteY0" fmla="*/ 0 h 3941839"/>
                  <a:gd name="connsiteX1" fmla="*/ 532481 w 1040242"/>
                  <a:gd name="connsiteY1" fmla="*/ 0 h 3941839"/>
                  <a:gd name="connsiteX2" fmla="*/ 792088 w 1040242"/>
                  <a:gd name="connsiteY2" fmla="*/ 259607 h 3941839"/>
                  <a:gd name="connsiteX3" fmla="*/ 1004739 w 1040242"/>
                  <a:gd name="connsiteY3" fmla="*/ 3941839 h 3941839"/>
                  <a:gd name="connsiteX4" fmla="*/ 10633 w 1040242"/>
                  <a:gd name="connsiteY4" fmla="*/ 3101867 h 3941839"/>
                  <a:gd name="connsiteX5" fmla="*/ 0 w 1040242"/>
                  <a:gd name="connsiteY5" fmla="*/ 259607 h 3941839"/>
                  <a:gd name="connsiteX6" fmla="*/ 259607 w 1040242"/>
                  <a:gd name="connsiteY6" fmla="*/ 0 h 3941839"/>
                  <a:gd name="connsiteX0" fmla="*/ 259607 w 1384020"/>
                  <a:gd name="connsiteY0" fmla="*/ 0 h 3984369"/>
                  <a:gd name="connsiteX1" fmla="*/ 532481 w 1384020"/>
                  <a:gd name="connsiteY1" fmla="*/ 0 h 3984369"/>
                  <a:gd name="connsiteX2" fmla="*/ 792088 w 1384020"/>
                  <a:gd name="connsiteY2" fmla="*/ 259607 h 3984369"/>
                  <a:gd name="connsiteX3" fmla="*/ 1366248 w 1384020"/>
                  <a:gd name="connsiteY3" fmla="*/ 3984369 h 3984369"/>
                  <a:gd name="connsiteX4" fmla="*/ 10633 w 1384020"/>
                  <a:gd name="connsiteY4" fmla="*/ 3101867 h 3984369"/>
                  <a:gd name="connsiteX5" fmla="*/ 0 w 1384020"/>
                  <a:gd name="connsiteY5" fmla="*/ 259607 h 3984369"/>
                  <a:gd name="connsiteX6" fmla="*/ 259607 w 1384020"/>
                  <a:gd name="connsiteY6" fmla="*/ 0 h 3984369"/>
                  <a:gd name="connsiteX0" fmla="*/ 259607 w 1128565"/>
                  <a:gd name="connsiteY0" fmla="*/ 0 h 4016267"/>
                  <a:gd name="connsiteX1" fmla="*/ 532481 w 1128565"/>
                  <a:gd name="connsiteY1" fmla="*/ 0 h 4016267"/>
                  <a:gd name="connsiteX2" fmla="*/ 792088 w 1128565"/>
                  <a:gd name="connsiteY2" fmla="*/ 259607 h 4016267"/>
                  <a:gd name="connsiteX3" fmla="*/ 1100436 w 1128565"/>
                  <a:gd name="connsiteY3" fmla="*/ 4016267 h 4016267"/>
                  <a:gd name="connsiteX4" fmla="*/ 10633 w 1128565"/>
                  <a:gd name="connsiteY4" fmla="*/ 3101867 h 4016267"/>
                  <a:gd name="connsiteX5" fmla="*/ 0 w 1128565"/>
                  <a:gd name="connsiteY5" fmla="*/ 259607 h 4016267"/>
                  <a:gd name="connsiteX6" fmla="*/ 259607 w 1128565"/>
                  <a:gd name="connsiteY6" fmla="*/ 0 h 4016267"/>
                  <a:gd name="connsiteX0" fmla="*/ 259607 w 1128565"/>
                  <a:gd name="connsiteY0" fmla="*/ 0 h 4016267"/>
                  <a:gd name="connsiteX1" fmla="*/ 532481 w 1128565"/>
                  <a:gd name="connsiteY1" fmla="*/ 0 h 4016267"/>
                  <a:gd name="connsiteX2" fmla="*/ 792088 w 1128565"/>
                  <a:gd name="connsiteY2" fmla="*/ 259607 h 4016267"/>
                  <a:gd name="connsiteX3" fmla="*/ 1100436 w 1128565"/>
                  <a:gd name="connsiteY3" fmla="*/ 4016267 h 4016267"/>
                  <a:gd name="connsiteX4" fmla="*/ 10633 w 1128565"/>
                  <a:gd name="connsiteY4" fmla="*/ 3101867 h 4016267"/>
                  <a:gd name="connsiteX5" fmla="*/ 0 w 1128565"/>
                  <a:gd name="connsiteY5" fmla="*/ 259607 h 4016267"/>
                  <a:gd name="connsiteX6" fmla="*/ 259607 w 1128565"/>
                  <a:gd name="connsiteY6" fmla="*/ 0 h 4016267"/>
                  <a:gd name="connsiteX0" fmla="*/ 259607 w 1148583"/>
                  <a:gd name="connsiteY0" fmla="*/ 0 h 3963104"/>
                  <a:gd name="connsiteX1" fmla="*/ 532481 w 1148583"/>
                  <a:gd name="connsiteY1" fmla="*/ 0 h 3963104"/>
                  <a:gd name="connsiteX2" fmla="*/ 792088 w 1148583"/>
                  <a:gd name="connsiteY2" fmla="*/ 259607 h 3963104"/>
                  <a:gd name="connsiteX3" fmla="*/ 1121701 w 1148583"/>
                  <a:gd name="connsiteY3" fmla="*/ 3963104 h 3963104"/>
                  <a:gd name="connsiteX4" fmla="*/ 10633 w 1148583"/>
                  <a:gd name="connsiteY4" fmla="*/ 3101867 h 3963104"/>
                  <a:gd name="connsiteX5" fmla="*/ 0 w 1148583"/>
                  <a:gd name="connsiteY5" fmla="*/ 259607 h 3963104"/>
                  <a:gd name="connsiteX6" fmla="*/ 259607 w 1148583"/>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210113"/>
                  <a:gd name="connsiteY0" fmla="*/ 0 h 3963640"/>
                  <a:gd name="connsiteX1" fmla="*/ 564605 w 1210113"/>
                  <a:gd name="connsiteY1" fmla="*/ 0 h 3963640"/>
                  <a:gd name="connsiteX2" fmla="*/ 824212 w 1210113"/>
                  <a:gd name="connsiteY2" fmla="*/ 259607 h 3963640"/>
                  <a:gd name="connsiteX3" fmla="*/ 1153825 w 1210113"/>
                  <a:gd name="connsiteY3" fmla="*/ 3963104 h 3963640"/>
                  <a:gd name="connsiteX4" fmla="*/ 228 w 1210113"/>
                  <a:gd name="connsiteY4" fmla="*/ 2867951 h 3963640"/>
                  <a:gd name="connsiteX5" fmla="*/ 32124 w 1210113"/>
                  <a:gd name="connsiteY5" fmla="*/ 259607 h 3963640"/>
                  <a:gd name="connsiteX6" fmla="*/ 291731 w 1210113"/>
                  <a:gd name="connsiteY6" fmla="*/ 0 h 3963640"/>
                  <a:gd name="connsiteX0" fmla="*/ 291731 w 1202597"/>
                  <a:gd name="connsiteY0" fmla="*/ 0 h 3963104"/>
                  <a:gd name="connsiteX1" fmla="*/ 564605 w 1202597"/>
                  <a:gd name="connsiteY1" fmla="*/ 0 h 3963104"/>
                  <a:gd name="connsiteX2" fmla="*/ 824212 w 1202597"/>
                  <a:gd name="connsiteY2" fmla="*/ 259607 h 3963104"/>
                  <a:gd name="connsiteX3" fmla="*/ 865240 w 1202597"/>
                  <a:gd name="connsiteY3" fmla="*/ 2853423 h 3963104"/>
                  <a:gd name="connsiteX4" fmla="*/ 1153825 w 1202597"/>
                  <a:gd name="connsiteY4" fmla="*/ 3963104 h 3963104"/>
                  <a:gd name="connsiteX5" fmla="*/ 228 w 1202597"/>
                  <a:gd name="connsiteY5" fmla="*/ 2867951 h 3963104"/>
                  <a:gd name="connsiteX6" fmla="*/ 32124 w 1202597"/>
                  <a:gd name="connsiteY6" fmla="*/ 259607 h 3963104"/>
                  <a:gd name="connsiteX7" fmla="*/ 291731 w 1202597"/>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53423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53423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5100"/>
                  <a:gd name="connsiteY0" fmla="*/ 0 h 3963104"/>
                  <a:gd name="connsiteX1" fmla="*/ 564605 w 1195100"/>
                  <a:gd name="connsiteY1" fmla="*/ 0 h 3963104"/>
                  <a:gd name="connsiteX2" fmla="*/ 824212 w 1195100"/>
                  <a:gd name="connsiteY2" fmla="*/ 259607 h 3963104"/>
                  <a:gd name="connsiteX3" fmla="*/ 833342 w 1195100"/>
                  <a:gd name="connsiteY3" fmla="*/ 2864055 h 3963104"/>
                  <a:gd name="connsiteX4" fmla="*/ 1153825 w 1195100"/>
                  <a:gd name="connsiteY4" fmla="*/ 3963104 h 3963104"/>
                  <a:gd name="connsiteX5" fmla="*/ 228 w 1195100"/>
                  <a:gd name="connsiteY5" fmla="*/ 2867951 h 3963104"/>
                  <a:gd name="connsiteX6" fmla="*/ 32124 w 1195100"/>
                  <a:gd name="connsiteY6" fmla="*/ 259607 h 3963104"/>
                  <a:gd name="connsiteX7" fmla="*/ 291731 w 1195100"/>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5777"/>
                  <a:gd name="connsiteY0" fmla="*/ 0 h 3963104"/>
                  <a:gd name="connsiteX1" fmla="*/ 564605 w 1195777"/>
                  <a:gd name="connsiteY1" fmla="*/ 0 h 3963104"/>
                  <a:gd name="connsiteX2" fmla="*/ 824212 w 1195777"/>
                  <a:gd name="connsiteY2" fmla="*/ 259607 h 3963104"/>
                  <a:gd name="connsiteX3" fmla="*/ 843975 w 1195777"/>
                  <a:gd name="connsiteY3" fmla="*/ 2832157 h 3963104"/>
                  <a:gd name="connsiteX4" fmla="*/ 1153825 w 1195777"/>
                  <a:gd name="connsiteY4" fmla="*/ 3963104 h 3963104"/>
                  <a:gd name="connsiteX5" fmla="*/ 228 w 1195777"/>
                  <a:gd name="connsiteY5" fmla="*/ 2867951 h 3963104"/>
                  <a:gd name="connsiteX6" fmla="*/ 32124 w 1195777"/>
                  <a:gd name="connsiteY6" fmla="*/ 259607 h 3963104"/>
                  <a:gd name="connsiteX7" fmla="*/ 291731 w 1195777"/>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3379"/>
                  <a:gd name="connsiteY0" fmla="*/ 0 h 3963104"/>
                  <a:gd name="connsiteX1" fmla="*/ 564605 w 1193379"/>
                  <a:gd name="connsiteY1" fmla="*/ 0 h 3963104"/>
                  <a:gd name="connsiteX2" fmla="*/ 824212 w 1193379"/>
                  <a:gd name="connsiteY2" fmla="*/ 259607 h 3963104"/>
                  <a:gd name="connsiteX3" fmla="*/ 804710 w 1193379"/>
                  <a:gd name="connsiteY3" fmla="*/ 2820937 h 3963104"/>
                  <a:gd name="connsiteX4" fmla="*/ 1153825 w 1193379"/>
                  <a:gd name="connsiteY4" fmla="*/ 3963104 h 3963104"/>
                  <a:gd name="connsiteX5" fmla="*/ 228 w 1193379"/>
                  <a:gd name="connsiteY5" fmla="*/ 2867951 h 3963104"/>
                  <a:gd name="connsiteX6" fmla="*/ 32124 w 1193379"/>
                  <a:gd name="connsiteY6" fmla="*/ 259607 h 3963104"/>
                  <a:gd name="connsiteX7" fmla="*/ 291731 w 1193379"/>
                  <a:gd name="connsiteY7" fmla="*/ 0 h 3963104"/>
                  <a:gd name="connsiteX0" fmla="*/ 291731 w 1193379"/>
                  <a:gd name="connsiteY0" fmla="*/ 0 h 3963104"/>
                  <a:gd name="connsiteX1" fmla="*/ 564605 w 1193379"/>
                  <a:gd name="connsiteY1" fmla="*/ 0 h 3963104"/>
                  <a:gd name="connsiteX2" fmla="*/ 824212 w 1193379"/>
                  <a:gd name="connsiteY2" fmla="*/ 259607 h 3963104"/>
                  <a:gd name="connsiteX3" fmla="*/ 804710 w 1193379"/>
                  <a:gd name="connsiteY3" fmla="*/ 2820937 h 3963104"/>
                  <a:gd name="connsiteX4" fmla="*/ 1153825 w 1193379"/>
                  <a:gd name="connsiteY4" fmla="*/ 3963104 h 3963104"/>
                  <a:gd name="connsiteX5" fmla="*/ 228 w 1193379"/>
                  <a:gd name="connsiteY5" fmla="*/ 2867951 h 3963104"/>
                  <a:gd name="connsiteX6" fmla="*/ 32124 w 1193379"/>
                  <a:gd name="connsiteY6" fmla="*/ 259607 h 3963104"/>
                  <a:gd name="connsiteX7" fmla="*/ 291731 w 1193379"/>
                  <a:gd name="connsiteY7" fmla="*/ 0 h 396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379" h="3963104">
                    <a:moveTo>
                      <a:pt x="291731" y="0"/>
                    </a:moveTo>
                    <a:lnTo>
                      <a:pt x="564605" y="0"/>
                    </a:lnTo>
                    <a:cubicBezTo>
                      <a:pt x="707982" y="0"/>
                      <a:pt x="824212" y="116230"/>
                      <a:pt x="824212" y="259607"/>
                    </a:cubicBezTo>
                    <a:cubicBezTo>
                      <a:pt x="812311" y="1450613"/>
                      <a:pt x="789639" y="1742312"/>
                      <a:pt x="804710" y="2820937"/>
                    </a:cubicBezTo>
                    <a:cubicBezTo>
                      <a:pt x="785221" y="3416922"/>
                      <a:pt x="1344067" y="3958911"/>
                      <a:pt x="1153825" y="3963104"/>
                    </a:cubicBezTo>
                    <a:cubicBezTo>
                      <a:pt x="691323" y="3853235"/>
                      <a:pt x="5536" y="3498816"/>
                      <a:pt x="228" y="2867951"/>
                    </a:cubicBezTo>
                    <a:cubicBezTo>
                      <a:pt x="-3316" y="1920531"/>
                      <a:pt x="35668" y="1207027"/>
                      <a:pt x="32124" y="259607"/>
                    </a:cubicBezTo>
                    <a:cubicBezTo>
                      <a:pt x="32124" y="116230"/>
                      <a:pt x="148354" y="0"/>
                      <a:pt x="29173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spcBef>
                    <a:spcPts val="0"/>
                  </a:spcBef>
                  <a:spcAft>
                    <a:spcPts val="0"/>
                  </a:spcAft>
                </a:pPr>
                <a:endParaRPr lang="ko-KR" altLang="en-US" sz="2701">
                  <a:solidFill>
                    <a:prstClr val="white"/>
                  </a:solidFill>
                </a:endParaRPr>
              </a:p>
            </p:txBody>
          </p:sp>
          <p:sp>
            <p:nvSpPr>
              <p:cNvPr id="18" name="Round Same Side Corner Rectangle 6">
                <a:extLst>
                  <a:ext uri="{FF2B5EF4-FFF2-40B4-BE49-F238E27FC236}">
                    <a16:creationId xmlns="" xmlns:a16="http://schemas.microsoft.com/office/drawing/2014/main" id="{1B97F382-F14A-4396-9572-814AC9894D76}"/>
                  </a:ext>
                </a:extLst>
              </p:cNvPr>
              <p:cNvSpPr/>
              <p:nvPr/>
            </p:nvSpPr>
            <p:spPr>
              <a:xfrm rot="10800000">
                <a:off x="3313887" y="2197644"/>
                <a:ext cx="970080" cy="3202984"/>
              </a:xfrm>
              <a:custGeom>
                <a:avLst/>
                <a:gdLst>
                  <a:gd name="connsiteX0" fmla="*/ 387196 w 792088"/>
                  <a:gd name="connsiteY0" fmla="*/ 0 h 2736304"/>
                  <a:gd name="connsiteX1" fmla="*/ 404892 w 792088"/>
                  <a:gd name="connsiteY1" fmla="*/ 0 h 2736304"/>
                  <a:gd name="connsiteX2" fmla="*/ 792088 w 792088"/>
                  <a:gd name="connsiteY2" fmla="*/ 387196 h 2736304"/>
                  <a:gd name="connsiteX3" fmla="*/ 792088 w 792088"/>
                  <a:gd name="connsiteY3" fmla="*/ 2736304 h 2736304"/>
                  <a:gd name="connsiteX4" fmla="*/ 792088 w 792088"/>
                  <a:gd name="connsiteY4" fmla="*/ 2736304 h 2736304"/>
                  <a:gd name="connsiteX5" fmla="*/ 0 w 792088"/>
                  <a:gd name="connsiteY5" fmla="*/ 2736304 h 2736304"/>
                  <a:gd name="connsiteX6" fmla="*/ 0 w 792088"/>
                  <a:gd name="connsiteY6" fmla="*/ 2736304 h 2736304"/>
                  <a:gd name="connsiteX7" fmla="*/ 0 w 792088"/>
                  <a:gd name="connsiteY7" fmla="*/ 387196 h 2736304"/>
                  <a:gd name="connsiteX8" fmla="*/ 387196 w 792088"/>
                  <a:gd name="connsiteY8" fmla="*/ 0 h 2736304"/>
                  <a:gd name="connsiteX0" fmla="*/ 397829 w 792088"/>
                  <a:gd name="connsiteY0" fmla="*/ 0 h 3236034"/>
                  <a:gd name="connsiteX1" fmla="*/ 404892 w 792088"/>
                  <a:gd name="connsiteY1" fmla="*/ 499730 h 3236034"/>
                  <a:gd name="connsiteX2" fmla="*/ 792088 w 792088"/>
                  <a:gd name="connsiteY2" fmla="*/ 886926 h 3236034"/>
                  <a:gd name="connsiteX3" fmla="*/ 792088 w 792088"/>
                  <a:gd name="connsiteY3" fmla="*/ 3236034 h 3236034"/>
                  <a:gd name="connsiteX4" fmla="*/ 792088 w 792088"/>
                  <a:gd name="connsiteY4" fmla="*/ 3236034 h 3236034"/>
                  <a:gd name="connsiteX5" fmla="*/ 0 w 792088"/>
                  <a:gd name="connsiteY5" fmla="*/ 3236034 h 3236034"/>
                  <a:gd name="connsiteX6" fmla="*/ 0 w 792088"/>
                  <a:gd name="connsiteY6" fmla="*/ 3236034 h 3236034"/>
                  <a:gd name="connsiteX7" fmla="*/ 0 w 792088"/>
                  <a:gd name="connsiteY7" fmla="*/ 886926 h 3236034"/>
                  <a:gd name="connsiteX8" fmla="*/ 397829 w 792088"/>
                  <a:gd name="connsiteY8" fmla="*/ 0 h 3236034"/>
                  <a:gd name="connsiteX0" fmla="*/ 397829 w 792088"/>
                  <a:gd name="connsiteY0" fmla="*/ 0 h 3236034"/>
                  <a:gd name="connsiteX1" fmla="*/ 404892 w 792088"/>
                  <a:gd name="connsiteY1" fmla="*/ 499730 h 3236034"/>
                  <a:gd name="connsiteX2" fmla="*/ 792088 w 792088"/>
                  <a:gd name="connsiteY2" fmla="*/ 886926 h 3236034"/>
                  <a:gd name="connsiteX3" fmla="*/ 792088 w 792088"/>
                  <a:gd name="connsiteY3" fmla="*/ 3236034 h 3236034"/>
                  <a:gd name="connsiteX4" fmla="*/ 792088 w 792088"/>
                  <a:gd name="connsiteY4" fmla="*/ 3236034 h 3236034"/>
                  <a:gd name="connsiteX5" fmla="*/ 0 w 792088"/>
                  <a:gd name="connsiteY5" fmla="*/ 3236034 h 3236034"/>
                  <a:gd name="connsiteX6" fmla="*/ 0 w 792088"/>
                  <a:gd name="connsiteY6" fmla="*/ 3236034 h 3236034"/>
                  <a:gd name="connsiteX7" fmla="*/ 0 w 792088"/>
                  <a:gd name="connsiteY7" fmla="*/ 886926 h 3236034"/>
                  <a:gd name="connsiteX8" fmla="*/ 397829 w 792088"/>
                  <a:gd name="connsiteY8" fmla="*/ 0 h 3236034"/>
                  <a:gd name="connsiteX0" fmla="*/ 397829 w 898729"/>
                  <a:gd name="connsiteY0" fmla="*/ 0 h 3236034"/>
                  <a:gd name="connsiteX1" fmla="*/ 755766 w 898729"/>
                  <a:gd name="connsiteY1" fmla="*/ 202018 h 3236034"/>
                  <a:gd name="connsiteX2" fmla="*/ 792088 w 898729"/>
                  <a:gd name="connsiteY2" fmla="*/ 886926 h 3236034"/>
                  <a:gd name="connsiteX3" fmla="*/ 792088 w 898729"/>
                  <a:gd name="connsiteY3" fmla="*/ 3236034 h 3236034"/>
                  <a:gd name="connsiteX4" fmla="*/ 792088 w 898729"/>
                  <a:gd name="connsiteY4" fmla="*/ 3236034 h 3236034"/>
                  <a:gd name="connsiteX5" fmla="*/ 0 w 898729"/>
                  <a:gd name="connsiteY5" fmla="*/ 3236034 h 3236034"/>
                  <a:gd name="connsiteX6" fmla="*/ 0 w 898729"/>
                  <a:gd name="connsiteY6" fmla="*/ 3236034 h 3236034"/>
                  <a:gd name="connsiteX7" fmla="*/ 0 w 898729"/>
                  <a:gd name="connsiteY7" fmla="*/ 886926 h 3236034"/>
                  <a:gd name="connsiteX8" fmla="*/ 397829 w 898729"/>
                  <a:gd name="connsiteY8" fmla="*/ 0 h 3236034"/>
                  <a:gd name="connsiteX0" fmla="*/ 397829 w 901981"/>
                  <a:gd name="connsiteY0" fmla="*/ 0 h 3236034"/>
                  <a:gd name="connsiteX1" fmla="*/ 755766 w 901981"/>
                  <a:gd name="connsiteY1" fmla="*/ 202018 h 3236034"/>
                  <a:gd name="connsiteX2" fmla="*/ 802721 w 901981"/>
                  <a:gd name="connsiteY2" fmla="*/ 1099577 h 3236034"/>
                  <a:gd name="connsiteX3" fmla="*/ 792088 w 901981"/>
                  <a:gd name="connsiteY3" fmla="*/ 3236034 h 3236034"/>
                  <a:gd name="connsiteX4" fmla="*/ 792088 w 901981"/>
                  <a:gd name="connsiteY4" fmla="*/ 3236034 h 3236034"/>
                  <a:gd name="connsiteX5" fmla="*/ 0 w 901981"/>
                  <a:gd name="connsiteY5" fmla="*/ 3236034 h 3236034"/>
                  <a:gd name="connsiteX6" fmla="*/ 0 w 901981"/>
                  <a:gd name="connsiteY6" fmla="*/ 3236034 h 3236034"/>
                  <a:gd name="connsiteX7" fmla="*/ 0 w 901981"/>
                  <a:gd name="connsiteY7" fmla="*/ 886926 h 3236034"/>
                  <a:gd name="connsiteX8" fmla="*/ 397829 w 901981"/>
                  <a:gd name="connsiteY8" fmla="*/ 0 h 3236034"/>
                  <a:gd name="connsiteX0" fmla="*/ 397829 w 951558"/>
                  <a:gd name="connsiteY0" fmla="*/ 0 h 3236034"/>
                  <a:gd name="connsiteX1" fmla="*/ 755766 w 951558"/>
                  <a:gd name="connsiteY1" fmla="*/ 202018 h 3236034"/>
                  <a:gd name="connsiteX2" fmla="*/ 802721 w 951558"/>
                  <a:gd name="connsiteY2" fmla="*/ 1099577 h 3236034"/>
                  <a:gd name="connsiteX3" fmla="*/ 792088 w 951558"/>
                  <a:gd name="connsiteY3" fmla="*/ 3236034 h 3236034"/>
                  <a:gd name="connsiteX4" fmla="*/ 792088 w 951558"/>
                  <a:gd name="connsiteY4" fmla="*/ 3236034 h 3236034"/>
                  <a:gd name="connsiteX5" fmla="*/ 0 w 951558"/>
                  <a:gd name="connsiteY5" fmla="*/ 3236034 h 3236034"/>
                  <a:gd name="connsiteX6" fmla="*/ 0 w 951558"/>
                  <a:gd name="connsiteY6" fmla="*/ 3236034 h 3236034"/>
                  <a:gd name="connsiteX7" fmla="*/ 0 w 951558"/>
                  <a:gd name="connsiteY7" fmla="*/ 886926 h 3236034"/>
                  <a:gd name="connsiteX8" fmla="*/ 397829 w 951558"/>
                  <a:gd name="connsiteY8" fmla="*/ 0 h 3236034"/>
                  <a:gd name="connsiteX0" fmla="*/ 397829 w 1016715"/>
                  <a:gd name="connsiteY0" fmla="*/ 0 h 3236034"/>
                  <a:gd name="connsiteX1" fmla="*/ 862091 w 1016715"/>
                  <a:gd name="connsiteY1" fmla="*/ 191385 h 3236034"/>
                  <a:gd name="connsiteX2" fmla="*/ 802721 w 1016715"/>
                  <a:gd name="connsiteY2" fmla="*/ 1099577 h 3236034"/>
                  <a:gd name="connsiteX3" fmla="*/ 792088 w 1016715"/>
                  <a:gd name="connsiteY3" fmla="*/ 3236034 h 3236034"/>
                  <a:gd name="connsiteX4" fmla="*/ 792088 w 1016715"/>
                  <a:gd name="connsiteY4" fmla="*/ 3236034 h 3236034"/>
                  <a:gd name="connsiteX5" fmla="*/ 0 w 1016715"/>
                  <a:gd name="connsiteY5" fmla="*/ 3236034 h 3236034"/>
                  <a:gd name="connsiteX6" fmla="*/ 0 w 1016715"/>
                  <a:gd name="connsiteY6" fmla="*/ 3236034 h 3236034"/>
                  <a:gd name="connsiteX7" fmla="*/ 0 w 1016715"/>
                  <a:gd name="connsiteY7" fmla="*/ 886926 h 3236034"/>
                  <a:gd name="connsiteX8" fmla="*/ 397829 w 1016715"/>
                  <a:gd name="connsiteY8" fmla="*/ 0 h 3236034"/>
                  <a:gd name="connsiteX0" fmla="*/ 397829 w 1016715"/>
                  <a:gd name="connsiteY0" fmla="*/ 0 h 3236034"/>
                  <a:gd name="connsiteX1" fmla="*/ 862091 w 1016715"/>
                  <a:gd name="connsiteY1" fmla="*/ 191385 h 3236034"/>
                  <a:gd name="connsiteX2" fmla="*/ 802721 w 1016715"/>
                  <a:gd name="connsiteY2" fmla="*/ 1099577 h 3236034"/>
                  <a:gd name="connsiteX3" fmla="*/ 792088 w 1016715"/>
                  <a:gd name="connsiteY3" fmla="*/ 3236034 h 3236034"/>
                  <a:gd name="connsiteX4" fmla="*/ 792088 w 1016715"/>
                  <a:gd name="connsiteY4" fmla="*/ 3236034 h 3236034"/>
                  <a:gd name="connsiteX5" fmla="*/ 0 w 1016715"/>
                  <a:gd name="connsiteY5" fmla="*/ 3236034 h 3236034"/>
                  <a:gd name="connsiteX6" fmla="*/ 0 w 1016715"/>
                  <a:gd name="connsiteY6" fmla="*/ 3236034 h 3236034"/>
                  <a:gd name="connsiteX7" fmla="*/ 0 w 1016715"/>
                  <a:gd name="connsiteY7" fmla="*/ 886926 h 3236034"/>
                  <a:gd name="connsiteX8" fmla="*/ 397829 w 1016715"/>
                  <a:gd name="connsiteY8" fmla="*/ 0 h 3236034"/>
                  <a:gd name="connsiteX0" fmla="*/ 397829 w 802721"/>
                  <a:gd name="connsiteY0" fmla="*/ 0 h 3236034"/>
                  <a:gd name="connsiteX1" fmla="*/ 802721 w 802721"/>
                  <a:gd name="connsiteY1" fmla="*/ 1099577 h 3236034"/>
                  <a:gd name="connsiteX2" fmla="*/ 792088 w 802721"/>
                  <a:gd name="connsiteY2" fmla="*/ 3236034 h 3236034"/>
                  <a:gd name="connsiteX3" fmla="*/ 792088 w 802721"/>
                  <a:gd name="connsiteY3" fmla="*/ 3236034 h 3236034"/>
                  <a:gd name="connsiteX4" fmla="*/ 0 w 802721"/>
                  <a:gd name="connsiteY4" fmla="*/ 3236034 h 3236034"/>
                  <a:gd name="connsiteX5" fmla="*/ 0 w 802721"/>
                  <a:gd name="connsiteY5" fmla="*/ 3236034 h 3236034"/>
                  <a:gd name="connsiteX6" fmla="*/ 0 w 802721"/>
                  <a:gd name="connsiteY6" fmla="*/ 886926 h 3236034"/>
                  <a:gd name="connsiteX7" fmla="*/ 397829 w 802721"/>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117407"/>
                  <a:gd name="connsiteY0" fmla="*/ 0 h 3236034"/>
                  <a:gd name="connsiteX1" fmla="*/ 802721 w 1117407"/>
                  <a:gd name="connsiteY1" fmla="*/ 1099577 h 3236034"/>
                  <a:gd name="connsiteX2" fmla="*/ 792088 w 1117407"/>
                  <a:gd name="connsiteY2" fmla="*/ 3236034 h 3236034"/>
                  <a:gd name="connsiteX3" fmla="*/ 792088 w 1117407"/>
                  <a:gd name="connsiteY3" fmla="*/ 3236034 h 3236034"/>
                  <a:gd name="connsiteX4" fmla="*/ 0 w 1117407"/>
                  <a:gd name="connsiteY4" fmla="*/ 3236034 h 3236034"/>
                  <a:gd name="connsiteX5" fmla="*/ 0 w 1117407"/>
                  <a:gd name="connsiteY5" fmla="*/ 3236034 h 3236034"/>
                  <a:gd name="connsiteX6" fmla="*/ 0 w 1117407"/>
                  <a:gd name="connsiteY6" fmla="*/ 886926 h 3236034"/>
                  <a:gd name="connsiteX7" fmla="*/ 397829 w 1117407"/>
                  <a:gd name="connsiteY7" fmla="*/ 0 h 3236034"/>
                  <a:gd name="connsiteX0" fmla="*/ 397829 w 1125562"/>
                  <a:gd name="connsiteY0" fmla="*/ 0 h 3236034"/>
                  <a:gd name="connsiteX1" fmla="*/ 813354 w 1125562"/>
                  <a:gd name="connsiteY1" fmla="*/ 1344126 h 3236034"/>
                  <a:gd name="connsiteX2" fmla="*/ 792088 w 1125562"/>
                  <a:gd name="connsiteY2" fmla="*/ 3236034 h 3236034"/>
                  <a:gd name="connsiteX3" fmla="*/ 792088 w 1125562"/>
                  <a:gd name="connsiteY3" fmla="*/ 3236034 h 3236034"/>
                  <a:gd name="connsiteX4" fmla="*/ 0 w 1125562"/>
                  <a:gd name="connsiteY4" fmla="*/ 3236034 h 3236034"/>
                  <a:gd name="connsiteX5" fmla="*/ 0 w 1125562"/>
                  <a:gd name="connsiteY5" fmla="*/ 3236034 h 3236034"/>
                  <a:gd name="connsiteX6" fmla="*/ 0 w 1125562"/>
                  <a:gd name="connsiteY6" fmla="*/ 886926 h 3236034"/>
                  <a:gd name="connsiteX7" fmla="*/ 397829 w 1125562"/>
                  <a:gd name="connsiteY7" fmla="*/ 0 h 3236034"/>
                  <a:gd name="connsiteX0" fmla="*/ 397829 w 1109289"/>
                  <a:gd name="connsiteY0" fmla="*/ 0 h 3236034"/>
                  <a:gd name="connsiteX1" fmla="*/ 792089 w 1109289"/>
                  <a:gd name="connsiteY1" fmla="*/ 1312228 h 3236034"/>
                  <a:gd name="connsiteX2" fmla="*/ 792088 w 1109289"/>
                  <a:gd name="connsiteY2" fmla="*/ 3236034 h 3236034"/>
                  <a:gd name="connsiteX3" fmla="*/ 792088 w 1109289"/>
                  <a:gd name="connsiteY3" fmla="*/ 3236034 h 3236034"/>
                  <a:gd name="connsiteX4" fmla="*/ 0 w 1109289"/>
                  <a:gd name="connsiteY4" fmla="*/ 3236034 h 3236034"/>
                  <a:gd name="connsiteX5" fmla="*/ 0 w 1109289"/>
                  <a:gd name="connsiteY5" fmla="*/ 3236034 h 3236034"/>
                  <a:gd name="connsiteX6" fmla="*/ 0 w 1109289"/>
                  <a:gd name="connsiteY6" fmla="*/ 886926 h 3236034"/>
                  <a:gd name="connsiteX7" fmla="*/ 397829 w 1109289"/>
                  <a:gd name="connsiteY7" fmla="*/ 0 h 3236034"/>
                  <a:gd name="connsiteX0" fmla="*/ 397829 w 1076274"/>
                  <a:gd name="connsiteY0" fmla="*/ 0 h 3236034"/>
                  <a:gd name="connsiteX1" fmla="*/ 792089 w 1076274"/>
                  <a:gd name="connsiteY1" fmla="*/ 1312228 h 3236034"/>
                  <a:gd name="connsiteX2" fmla="*/ 792088 w 1076274"/>
                  <a:gd name="connsiteY2" fmla="*/ 3236034 h 3236034"/>
                  <a:gd name="connsiteX3" fmla="*/ 792088 w 1076274"/>
                  <a:gd name="connsiteY3" fmla="*/ 3236034 h 3236034"/>
                  <a:gd name="connsiteX4" fmla="*/ 0 w 1076274"/>
                  <a:gd name="connsiteY4" fmla="*/ 3236034 h 3236034"/>
                  <a:gd name="connsiteX5" fmla="*/ 0 w 1076274"/>
                  <a:gd name="connsiteY5" fmla="*/ 3236034 h 3236034"/>
                  <a:gd name="connsiteX6" fmla="*/ 0 w 1076274"/>
                  <a:gd name="connsiteY6" fmla="*/ 886926 h 3236034"/>
                  <a:gd name="connsiteX7" fmla="*/ 397829 w 1076274"/>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84929"/>
                  <a:gd name="connsiteY0" fmla="*/ 0 h 3236034"/>
                  <a:gd name="connsiteX1" fmla="*/ 930312 w 1184929"/>
                  <a:gd name="connsiteY1" fmla="*/ 1142108 h 3236034"/>
                  <a:gd name="connsiteX2" fmla="*/ 792088 w 1184929"/>
                  <a:gd name="connsiteY2" fmla="*/ 3236034 h 3236034"/>
                  <a:gd name="connsiteX3" fmla="*/ 792088 w 1184929"/>
                  <a:gd name="connsiteY3" fmla="*/ 3236034 h 3236034"/>
                  <a:gd name="connsiteX4" fmla="*/ 0 w 1184929"/>
                  <a:gd name="connsiteY4" fmla="*/ 3236034 h 3236034"/>
                  <a:gd name="connsiteX5" fmla="*/ 0 w 1184929"/>
                  <a:gd name="connsiteY5" fmla="*/ 3236034 h 3236034"/>
                  <a:gd name="connsiteX6" fmla="*/ 0 w 1184929"/>
                  <a:gd name="connsiteY6" fmla="*/ 886926 h 3236034"/>
                  <a:gd name="connsiteX7" fmla="*/ 397829 w 1184929"/>
                  <a:gd name="connsiteY7" fmla="*/ 0 h 3236034"/>
                  <a:gd name="connsiteX0" fmla="*/ 397829 w 1111112"/>
                  <a:gd name="connsiteY0" fmla="*/ 0 h 3236034"/>
                  <a:gd name="connsiteX1" fmla="*/ 930312 w 1111112"/>
                  <a:gd name="connsiteY1" fmla="*/ 1142108 h 3236034"/>
                  <a:gd name="connsiteX2" fmla="*/ 792088 w 1111112"/>
                  <a:gd name="connsiteY2" fmla="*/ 3236034 h 3236034"/>
                  <a:gd name="connsiteX3" fmla="*/ 792088 w 1111112"/>
                  <a:gd name="connsiteY3" fmla="*/ 3236034 h 3236034"/>
                  <a:gd name="connsiteX4" fmla="*/ 0 w 1111112"/>
                  <a:gd name="connsiteY4" fmla="*/ 3236034 h 3236034"/>
                  <a:gd name="connsiteX5" fmla="*/ 0 w 1111112"/>
                  <a:gd name="connsiteY5" fmla="*/ 3236034 h 3236034"/>
                  <a:gd name="connsiteX6" fmla="*/ 0 w 1111112"/>
                  <a:gd name="connsiteY6" fmla="*/ 886926 h 3236034"/>
                  <a:gd name="connsiteX7" fmla="*/ 397829 w 1111112"/>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1550"/>
                  <a:gd name="connsiteY0" fmla="*/ 0 h 3236034"/>
                  <a:gd name="connsiteX1" fmla="*/ 930312 w 1151550"/>
                  <a:gd name="connsiteY1" fmla="*/ 1142108 h 3236034"/>
                  <a:gd name="connsiteX2" fmla="*/ 792088 w 1151550"/>
                  <a:gd name="connsiteY2" fmla="*/ 3236034 h 3236034"/>
                  <a:gd name="connsiteX3" fmla="*/ 792088 w 1151550"/>
                  <a:gd name="connsiteY3" fmla="*/ 3236034 h 3236034"/>
                  <a:gd name="connsiteX4" fmla="*/ 0 w 1151550"/>
                  <a:gd name="connsiteY4" fmla="*/ 3236034 h 3236034"/>
                  <a:gd name="connsiteX5" fmla="*/ 0 w 1151550"/>
                  <a:gd name="connsiteY5" fmla="*/ 3236034 h 3236034"/>
                  <a:gd name="connsiteX6" fmla="*/ 0 w 1151550"/>
                  <a:gd name="connsiteY6" fmla="*/ 886926 h 3236034"/>
                  <a:gd name="connsiteX7" fmla="*/ 397829 w 1151550"/>
                  <a:gd name="connsiteY7" fmla="*/ 0 h 3236034"/>
                  <a:gd name="connsiteX0" fmla="*/ 397829 w 1081399"/>
                  <a:gd name="connsiteY0" fmla="*/ 0 h 3236034"/>
                  <a:gd name="connsiteX1" fmla="*/ 834842 w 1081399"/>
                  <a:gd name="connsiteY1" fmla="*/ 1099578 h 3236034"/>
                  <a:gd name="connsiteX2" fmla="*/ 792088 w 1081399"/>
                  <a:gd name="connsiteY2" fmla="*/ 3236034 h 3236034"/>
                  <a:gd name="connsiteX3" fmla="*/ 792088 w 1081399"/>
                  <a:gd name="connsiteY3" fmla="*/ 3236034 h 3236034"/>
                  <a:gd name="connsiteX4" fmla="*/ 0 w 1081399"/>
                  <a:gd name="connsiteY4" fmla="*/ 3236034 h 3236034"/>
                  <a:gd name="connsiteX5" fmla="*/ 0 w 1081399"/>
                  <a:gd name="connsiteY5" fmla="*/ 3236034 h 3236034"/>
                  <a:gd name="connsiteX6" fmla="*/ 0 w 1081399"/>
                  <a:gd name="connsiteY6" fmla="*/ 886926 h 3236034"/>
                  <a:gd name="connsiteX7" fmla="*/ 397829 w 1081399"/>
                  <a:gd name="connsiteY7" fmla="*/ 0 h 3236034"/>
                  <a:gd name="connsiteX0" fmla="*/ 397829 w 1024947"/>
                  <a:gd name="connsiteY0" fmla="*/ 0 h 3236034"/>
                  <a:gd name="connsiteX1" fmla="*/ 753012 w 1024947"/>
                  <a:gd name="connsiteY1" fmla="*/ 1269699 h 3236034"/>
                  <a:gd name="connsiteX2" fmla="*/ 792088 w 1024947"/>
                  <a:gd name="connsiteY2" fmla="*/ 3236034 h 3236034"/>
                  <a:gd name="connsiteX3" fmla="*/ 792088 w 1024947"/>
                  <a:gd name="connsiteY3" fmla="*/ 3236034 h 3236034"/>
                  <a:gd name="connsiteX4" fmla="*/ 0 w 1024947"/>
                  <a:gd name="connsiteY4" fmla="*/ 3236034 h 3236034"/>
                  <a:gd name="connsiteX5" fmla="*/ 0 w 1024947"/>
                  <a:gd name="connsiteY5" fmla="*/ 3236034 h 3236034"/>
                  <a:gd name="connsiteX6" fmla="*/ 0 w 1024947"/>
                  <a:gd name="connsiteY6" fmla="*/ 886926 h 3236034"/>
                  <a:gd name="connsiteX7" fmla="*/ 397829 w 1024947"/>
                  <a:gd name="connsiteY7" fmla="*/ 0 h 3236034"/>
                  <a:gd name="connsiteX0" fmla="*/ 397829 w 1024947"/>
                  <a:gd name="connsiteY0" fmla="*/ 0 h 3236034"/>
                  <a:gd name="connsiteX1" fmla="*/ 753012 w 1024947"/>
                  <a:gd name="connsiteY1" fmla="*/ 1269699 h 3236034"/>
                  <a:gd name="connsiteX2" fmla="*/ 792088 w 1024947"/>
                  <a:gd name="connsiteY2" fmla="*/ 3236034 h 3236034"/>
                  <a:gd name="connsiteX3" fmla="*/ 792088 w 1024947"/>
                  <a:gd name="connsiteY3" fmla="*/ 3236034 h 3236034"/>
                  <a:gd name="connsiteX4" fmla="*/ 0 w 1024947"/>
                  <a:gd name="connsiteY4" fmla="*/ 3236034 h 3236034"/>
                  <a:gd name="connsiteX5" fmla="*/ 0 w 1024947"/>
                  <a:gd name="connsiteY5" fmla="*/ 3236034 h 3236034"/>
                  <a:gd name="connsiteX6" fmla="*/ 0 w 1024947"/>
                  <a:gd name="connsiteY6" fmla="*/ 886926 h 3236034"/>
                  <a:gd name="connsiteX7" fmla="*/ 397829 w 1024947"/>
                  <a:gd name="connsiteY7" fmla="*/ 0 h 3236034"/>
                  <a:gd name="connsiteX0" fmla="*/ 397829 w 1043356"/>
                  <a:gd name="connsiteY0" fmla="*/ 0 h 3236034"/>
                  <a:gd name="connsiteX1" fmla="*/ 780289 w 1043356"/>
                  <a:gd name="connsiteY1" fmla="*/ 1216537 h 3236034"/>
                  <a:gd name="connsiteX2" fmla="*/ 792088 w 1043356"/>
                  <a:gd name="connsiteY2" fmla="*/ 3236034 h 3236034"/>
                  <a:gd name="connsiteX3" fmla="*/ 792088 w 1043356"/>
                  <a:gd name="connsiteY3" fmla="*/ 3236034 h 3236034"/>
                  <a:gd name="connsiteX4" fmla="*/ 0 w 1043356"/>
                  <a:gd name="connsiteY4" fmla="*/ 3236034 h 3236034"/>
                  <a:gd name="connsiteX5" fmla="*/ 0 w 1043356"/>
                  <a:gd name="connsiteY5" fmla="*/ 3236034 h 3236034"/>
                  <a:gd name="connsiteX6" fmla="*/ 0 w 1043356"/>
                  <a:gd name="connsiteY6" fmla="*/ 886926 h 3236034"/>
                  <a:gd name="connsiteX7" fmla="*/ 397829 w 1043356"/>
                  <a:gd name="connsiteY7" fmla="*/ 0 h 3236034"/>
                  <a:gd name="connsiteX0" fmla="*/ 397829 w 971742"/>
                  <a:gd name="connsiteY0" fmla="*/ 0 h 3236034"/>
                  <a:gd name="connsiteX1" fmla="*/ 780289 w 971742"/>
                  <a:gd name="connsiteY1" fmla="*/ 1216537 h 3236034"/>
                  <a:gd name="connsiteX2" fmla="*/ 792088 w 971742"/>
                  <a:gd name="connsiteY2" fmla="*/ 3236034 h 3236034"/>
                  <a:gd name="connsiteX3" fmla="*/ 792088 w 971742"/>
                  <a:gd name="connsiteY3" fmla="*/ 3236034 h 3236034"/>
                  <a:gd name="connsiteX4" fmla="*/ 0 w 971742"/>
                  <a:gd name="connsiteY4" fmla="*/ 3236034 h 3236034"/>
                  <a:gd name="connsiteX5" fmla="*/ 0 w 971742"/>
                  <a:gd name="connsiteY5" fmla="*/ 3236034 h 3236034"/>
                  <a:gd name="connsiteX6" fmla="*/ 0 w 971742"/>
                  <a:gd name="connsiteY6" fmla="*/ 886926 h 3236034"/>
                  <a:gd name="connsiteX7" fmla="*/ 397829 w 971742"/>
                  <a:gd name="connsiteY7" fmla="*/ 0 h 3236034"/>
                  <a:gd name="connsiteX0" fmla="*/ 397829 w 1007471"/>
                  <a:gd name="connsiteY0" fmla="*/ 0 h 3236034"/>
                  <a:gd name="connsiteX1" fmla="*/ 780289 w 1007471"/>
                  <a:gd name="connsiteY1" fmla="*/ 1216537 h 3236034"/>
                  <a:gd name="connsiteX2" fmla="*/ 792088 w 1007471"/>
                  <a:gd name="connsiteY2" fmla="*/ 3236034 h 3236034"/>
                  <a:gd name="connsiteX3" fmla="*/ 792088 w 1007471"/>
                  <a:gd name="connsiteY3" fmla="*/ 3236034 h 3236034"/>
                  <a:gd name="connsiteX4" fmla="*/ 0 w 1007471"/>
                  <a:gd name="connsiteY4" fmla="*/ 3236034 h 3236034"/>
                  <a:gd name="connsiteX5" fmla="*/ 0 w 1007471"/>
                  <a:gd name="connsiteY5" fmla="*/ 3236034 h 3236034"/>
                  <a:gd name="connsiteX6" fmla="*/ 0 w 1007471"/>
                  <a:gd name="connsiteY6" fmla="*/ 886926 h 3236034"/>
                  <a:gd name="connsiteX7" fmla="*/ 397829 w 1007471"/>
                  <a:gd name="connsiteY7" fmla="*/ 0 h 3236034"/>
                  <a:gd name="connsiteX0" fmla="*/ 397829 w 983631"/>
                  <a:gd name="connsiteY0" fmla="*/ 0 h 3236034"/>
                  <a:gd name="connsiteX1" fmla="*/ 780289 w 983631"/>
                  <a:gd name="connsiteY1" fmla="*/ 1216537 h 3236034"/>
                  <a:gd name="connsiteX2" fmla="*/ 792088 w 983631"/>
                  <a:gd name="connsiteY2" fmla="*/ 3236034 h 3236034"/>
                  <a:gd name="connsiteX3" fmla="*/ 792088 w 983631"/>
                  <a:gd name="connsiteY3" fmla="*/ 3236034 h 3236034"/>
                  <a:gd name="connsiteX4" fmla="*/ 0 w 983631"/>
                  <a:gd name="connsiteY4" fmla="*/ 3236034 h 3236034"/>
                  <a:gd name="connsiteX5" fmla="*/ 0 w 983631"/>
                  <a:gd name="connsiteY5" fmla="*/ 3236034 h 3236034"/>
                  <a:gd name="connsiteX6" fmla="*/ 0 w 983631"/>
                  <a:gd name="connsiteY6" fmla="*/ 886926 h 3236034"/>
                  <a:gd name="connsiteX7" fmla="*/ 397829 w 983631"/>
                  <a:gd name="connsiteY7" fmla="*/ 0 h 3236034"/>
                  <a:gd name="connsiteX0" fmla="*/ 397829 w 983630"/>
                  <a:gd name="connsiteY0" fmla="*/ 9390 h 3245424"/>
                  <a:gd name="connsiteX1" fmla="*/ 780289 w 983630"/>
                  <a:gd name="connsiteY1" fmla="*/ 1225927 h 3245424"/>
                  <a:gd name="connsiteX2" fmla="*/ 792088 w 983630"/>
                  <a:gd name="connsiteY2" fmla="*/ 3245424 h 3245424"/>
                  <a:gd name="connsiteX3" fmla="*/ 792088 w 983630"/>
                  <a:gd name="connsiteY3" fmla="*/ 3245424 h 3245424"/>
                  <a:gd name="connsiteX4" fmla="*/ 0 w 983630"/>
                  <a:gd name="connsiteY4" fmla="*/ 3245424 h 3245424"/>
                  <a:gd name="connsiteX5" fmla="*/ 0 w 983630"/>
                  <a:gd name="connsiteY5" fmla="*/ 3245424 h 3245424"/>
                  <a:gd name="connsiteX6" fmla="*/ 0 w 983630"/>
                  <a:gd name="connsiteY6" fmla="*/ 896316 h 3245424"/>
                  <a:gd name="connsiteX7" fmla="*/ 397829 w 983630"/>
                  <a:gd name="connsiteY7" fmla="*/ 9390 h 3245424"/>
                  <a:gd name="connsiteX0" fmla="*/ 397829 w 974605"/>
                  <a:gd name="connsiteY0" fmla="*/ 6357 h 3242391"/>
                  <a:gd name="connsiteX1" fmla="*/ 766650 w 974605"/>
                  <a:gd name="connsiteY1" fmla="*/ 1552503 h 3242391"/>
                  <a:gd name="connsiteX2" fmla="*/ 792088 w 974605"/>
                  <a:gd name="connsiteY2" fmla="*/ 3242391 h 3242391"/>
                  <a:gd name="connsiteX3" fmla="*/ 792088 w 974605"/>
                  <a:gd name="connsiteY3" fmla="*/ 3242391 h 3242391"/>
                  <a:gd name="connsiteX4" fmla="*/ 0 w 974605"/>
                  <a:gd name="connsiteY4" fmla="*/ 3242391 h 3242391"/>
                  <a:gd name="connsiteX5" fmla="*/ 0 w 974605"/>
                  <a:gd name="connsiteY5" fmla="*/ 3242391 h 3242391"/>
                  <a:gd name="connsiteX6" fmla="*/ 0 w 974605"/>
                  <a:gd name="connsiteY6" fmla="*/ 893283 h 3242391"/>
                  <a:gd name="connsiteX7" fmla="*/ 397829 w 974605"/>
                  <a:gd name="connsiteY7" fmla="*/ 6357 h 3242391"/>
                  <a:gd name="connsiteX0" fmla="*/ 397829 w 964009"/>
                  <a:gd name="connsiteY0" fmla="*/ 7874 h 3243908"/>
                  <a:gd name="connsiteX1" fmla="*/ 766650 w 964009"/>
                  <a:gd name="connsiteY1" fmla="*/ 1554020 h 3243908"/>
                  <a:gd name="connsiteX2" fmla="*/ 792088 w 964009"/>
                  <a:gd name="connsiteY2" fmla="*/ 3243908 h 3243908"/>
                  <a:gd name="connsiteX3" fmla="*/ 792088 w 964009"/>
                  <a:gd name="connsiteY3" fmla="*/ 3243908 h 3243908"/>
                  <a:gd name="connsiteX4" fmla="*/ 0 w 964009"/>
                  <a:gd name="connsiteY4" fmla="*/ 3243908 h 3243908"/>
                  <a:gd name="connsiteX5" fmla="*/ 0 w 964009"/>
                  <a:gd name="connsiteY5" fmla="*/ 3243908 h 3243908"/>
                  <a:gd name="connsiteX6" fmla="*/ 0 w 964009"/>
                  <a:gd name="connsiteY6" fmla="*/ 894800 h 3243908"/>
                  <a:gd name="connsiteX7" fmla="*/ 397829 w 964009"/>
                  <a:gd name="connsiteY7" fmla="*/ 7874 h 3243908"/>
                  <a:gd name="connsiteX0" fmla="*/ 397829 w 1103655"/>
                  <a:gd name="connsiteY0" fmla="*/ 5470 h 3241504"/>
                  <a:gd name="connsiteX1" fmla="*/ 1096679 w 1103655"/>
                  <a:gd name="connsiteY1" fmla="*/ 590921 h 3241504"/>
                  <a:gd name="connsiteX2" fmla="*/ 766650 w 1103655"/>
                  <a:gd name="connsiteY2" fmla="*/ 1551616 h 3241504"/>
                  <a:gd name="connsiteX3" fmla="*/ 792088 w 1103655"/>
                  <a:gd name="connsiteY3" fmla="*/ 3241504 h 3241504"/>
                  <a:gd name="connsiteX4" fmla="*/ 792088 w 1103655"/>
                  <a:gd name="connsiteY4" fmla="*/ 3241504 h 3241504"/>
                  <a:gd name="connsiteX5" fmla="*/ 0 w 1103655"/>
                  <a:gd name="connsiteY5" fmla="*/ 3241504 h 3241504"/>
                  <a:gd name="connsiteX6" fmla="*/ 0 w 1103655"/>
                  <a:gd name="connsiteY6" fmla="*/ 3241504 h 3241504"/>
                  <a:gd name="connsiteX7" fmla="*/ 0 w 1103655"/>
                  <a:gd name="connsiteY7" fmla="*/ 892396 h 3241504"/>
                  <a:gd name="connsiteX8" fmla="*/ 397829 w 1103655"/>
                  <a:gd name="connsiteY8" fmla="*/ 5470 h 3241504"/>
                  <a:gd name="connsiteX0" fmla="*/ 397829 w 1103454"/>
                  <a:gd name="connsiteY0" fmla="*/ 5470 h 3241504"/>
                  <a:gd name="connsiteX1" fmla="*/ 1096679 w 1103454"/>
                  <a:gd name="connsiteY1" fmla="*/ 590921 h 3241504"/>
                  <a:gd name="connsiteX2" fmla="*/ 754433 w 1103454"/>
                  <a:gd name="connsiteY2" fmla="*/ 1523041 h 3241504"/>
                  <a:gd name="connsiteX3" fmla="*/ 792088 w 1103454"/>
                  <a:gd name="connsiteY3" fmla="*/ 3241504 h 3241504"/>
                  <a:gd name="connsiteX4" fmla="*/ 792088 w 1103454"/>
                  <a:gd name="connsiteY4" fmla="*/ 3241504 h 3241504"/>
                  <a:gd name="connsiteX5" fmla="*/ 0 w 1103454"/>
                  <a:gd name="connsiteY5" fmla="*/ 3241504 h 3241504"/>
                  <a:gd name="connsiteX6" fmla="*/ 0 w 1103454"/>
                  <a:gd name="connsiteY6" fmla="*/ 3241504 h 3241504"/>
                  <a:gd name="connsiteX7" fmla="*/ 0 w 1103454"/>
                  <a:gd name="connsiteY7" fmla="*/ 892396 h 3241504"/>
                  <a:gd name="connsiteX8" fmla="*/ 397829 w 1103454"/>
                  <a:gd name="connsiteY8" fmla="*/ 5470 h 3241504"/>
                  <a:gd name="connsiteX0" fmla="*/ 397829 w 1103176"/>
                  <a:gd name="connsiteY0" fmla="*/ 5470 h 3241504"/>
                  <a:gd name="connsiteX1" fmla="*/ 1096679 w 1103176"/>
                  <a:gd name="connsiteY1" fmla="*/ 590921 h 3241504"/>
                  <a:gd name="connsiteX2" fmla="*/ 754433 w 1103176"/>
                  <a:gd name="connsiteY2" fmla="*/ 1523041 h 3241504"/>
                  <a:gd name="connsiteX3" fmla="*/ 792088 w 1103176"/>
                  <a:gd name="connsiteY3" fmla="*/ 3241504 h 3241504"/>
                  <a:gd name="connsiteX4" fmla="*/ 792088 w 1103176"/>
                  <a:gd name="connsiteY4" fmla="*/ 3241504 h 3241504"/>
                  <a:gd name="connsiteX5" fmla="*/ 0 w 1103176"/>
                  <a:gd name="connsiteY5" fmla="*/ 3241504 h 3241504"/>
                  <a:gd name="connsiteX6" fmla="*/ 0 w 1103176"/>
                  <a:gd name="connsiteY6" fmla="*/ 3241504 h 3241504"/>
                  <a:gd name="connsiteX7" fmla="*/ 0 w 1103176"/>
                  <a:gd name="connsiteY7" fmla="*/ 892396 h 3241504"/>
                  <a:gd name="connsiteX8" fmla="*/ 397829 w 1103176"/>
                  <a:gd name="connsiteY8" fmla="*/ 5470 h 3241504"/>
                  <a:gd name="connsiteX0" fmla="*/ 397829 w 1103176"/>
                  <a:gd name="connsiteY0" fmla="*/ 5470 h 3241504"/>
                  <a:gd name="connsiteX1" fmla="*/ 1096679 w 1103176"/>
                  <a:gd name="connsiteY1" fmla="*/ 590921 h 3241504"/>
                  <a:gd name="connsiteX2" fmla="*/ 754433 w 1103176"/>
                  <a:gd name="connsiteY2" fmla="*/ 1503991 h 3241504"/>
                  <a:gd name="connsiteX3" fmla="*/ 792088 w 1103176"/>
                  <a:gd name="connsiteY3" fmla="*/ 3241504 h 3241504"/>
                  <a:gd name="connsiteX4" fmla="*/ 792088 w 1103176"/>
                  <a:gd name="connsiteY4" fmla="*/ 3241504 h 3241504"/>
                  <a:gd name="connsiteX5" fmla="*/ 0 w 1103176"/>
                  <a:gd name="connsiteY5" fmla="*/ 3241504 h 3241504"/>
                  <a:gd name="connsiteX6" fmla="*/ 0 w 1103176"/>
                  <a:gd name="connsiteY6" fmla="*/ 3241504 h 3241504"/>
                  <a:gd name="connsiteX7" fmla="*/ 0 w 1103176"/>
                  <a:gd name="connsiteY7" fmla="*/ 892396 h 3241504"/>
                  <a:gd name="connsiteX8" fmla="*/ 397829 w 1103176"/>
                  <a:gd name="connsiteY8" fmla="*/ 5470 h 3241504"/>
                  <a:gd name="connsiteX0" fmla="*/ 397829 w 1193682"/>
                  <a:gd name="connsiteY0" fmla="*/ 5721 h 3241755"/>
                  <a:gd name="connsiteX1" fmla="*/ 1188312 w 1193682"/>
                  <a:gd name="connsiteY1" fmla="*/ 572122 h 3241755"/>
                  <a:gd name="connsiteX2" fmla="*/ 754433 w 1193682"/>
                  <a:gd name="connsiteY2" fmla="*/ 1504242 h 3241755"/>
                  <a:gd name="connsiteX3" fmla="*/ 792088 w 1193682"/>
                  <a:gd name="connsiteY3" fmla="*/ 3241755 h 3241755"/>
                  <a:gd name="connsiteX4" fmla="*/ 792088 w 1193682"/>
                  <a:gd name="connsiteY4" fmla="*/ 3241755 h 3241755"/>
                  <a:gd name="connsiteX5" fmla="*/ 0 w 1193682"/>
                  <a:gd name="connsiteY5" fmla="*/ 3241755 h 3241755"/>
                  <a:gd name="connsiteX6" fmla="*/ 0 w 1193682"/>
                  <a:gd name="connsiteY6" fmla="*/ 3241755 h 3241755"/>
                  <a:gd name="connsiteX7" fmla="*/ 0 w 1193682"/>
                  <a:gd name="connsiteY7" fmla="*/ 892647 h 3241755"/>
                  <a:gd name="connsiteX8" fmla="*/ 397829 w 1193682"/>
                  <a:gd name="connsiteY8" fmla="*/ 5721 h 3241755"/>
                  <a:gd name="connsiteX0" fmla="*/ 397829 w 1188313"/>
                  <a:gd name="connsiteY0" fmla="*/ 5721 h 3241755"/>
                  <a:gd name="connsiteX1" fmla="*/ 1188312 w 1188313"/>
                  <a:gd name="connsiteY1" fmla="*/ 572122 h 3241755"/>
                  <a:gd name="connsiteX2" fmla="*/ 754433 w 1188313"/>
                  <a:gd name="connsiteY2" fmla="*/ 1504242 h 3241755"/>
                  <a:gd name="connsiteX3" fmla="*/ 792088 w 1188313"/>
                  <a:gd name="connsiteY3" fmla="*/ 3241755 h 3241755"/>
                  <a:gd name="connsiteX4" fmla="*/ 792088 w 1188313"/>
                  <a:gd name="connsiteY4" fmla="*/ 3241755 h 3241755"/>
                  <a:gd name="connsiteX5" fmla="*/ 0 w 1188313"/>
                  <a:gd name="connsiteY5" fmla="*/ 3241755 h 3241755"/>
                  <a:gd name="connsiteX6" fmla="*/ 0 w 1188313"/>
                  <a:gd name="connsiteY6" fmla="*/ 3241755 h 3241755"/>
                  <a:gd name="connsiteX7" fmla="*/ 0 w 1188313"/>
                  <a:gd name="connsiteY7" fmla="*/ 892647 h 3241755"/>
                  <a:gd name="connsiteX8" fmla="*/ 397829 w 1188313"/>
                  <a:gd name="connsiteY8" fmla="*/ 5721 h 3241755"/>
                  <a:gd name="connsiteX0" fmla="*/ 397829 w 1200430"/>
                  <a:gd name="connsiteY0" fmla="*/ 6518 h 3242552"/>
                  <a:gd name="connsiteX1" fmla="*/ 1188312 w 1200430"/>
                  <a:gd name="connsiteY1" fmla="*/ 572919 h 3242552"/>
                  <a:gd name="connsiteX2" fmla="*/ 754433 w 1200430"/>
                  <a:gd name="connsiteY2" fmla="*/ 1505039 h 3242552"/>
                  <a:gd name="connsiteX3" fmla="*/ 792088 w 1200430"/>
                  <a:gd name="connsiteY3" fmla="*/ 3242552 h 3242552"/>
                  <a:gd name="connsiteX4" fmla="*/ 792088 w 1200430"/>
                  <a:gd name="connsiteY4" fmla="*/ 3242552 h 3242552"/>
                  <a:gd name="connsiteX5" fmla="*/ 0 w 1200430"/>
                  <a:gd name="connsiteY5" fmla="*/ 3242552 h 3242552"/>
                  <a:gd name="connsiteX6" fmla="*/ 0 w 1200430"/>
                  <a:gd name="connsiteY6" fmla="*/ 3242552 h 3242552"/>
                  <a:gd name="connsiteX7" fmla="*/ 0 w 1200430"/>
                  <a:gd name="connsiteY7" fmla="*/ 893444 h 3242552"/>
                  <a:gd name="connsiteX8" fmla="*/ 397829 w 1200430"/>
                  <a:gd name="connsiteY8" fmla="*/ 6518 h 3242552"/>
                  <a:gd name="connsiteX0" fmla="*/ 367285 w 1200000"/>
                  <a:gd name="connsiteY0" fmla="*/ 7711 h 3186595"/>
                  <a:gd name="connsiteX1" fmla="*/ 1188312 w 1200000"/>
                  <a:gd name="connsiteY1" fmla="*/ 516962 h 3186595"/>
                  <a:gd name="connsiteX2" fmla="*/ 754433 w 1200000"/>
                  <a:gd name="connsiteY2" fmla="*/ 1449082 h 3186595"/>
                  <a:gd name="connsiteX3" fmla="*/ 792088 w 1200000"/>
                  <a:gd name="connsiteY3" fmla="*/ 3186595 h 3186595"/>
                  <a:gd name="connsiteX4" fmla="*/ 792088 w 1200000"/>
                  <a:gd name="connsiteY4" fmla="*/ 3186595 h 3186595"/>
                  <a:gd name="connsiteX5" fmla="*/ 0 w 1200000"/>
                  <a:gd name="connsiteY5" fmla="*/ 3186595 h 3186595"/>
                  <a:gd name="connsiteX6" fmla="*/ 0 w 1200000"/>
                  <a:gd name="connsiteY6" fmla="*/ 3186595 h 3186595"/>
                  <a:gd name="connsiteX7" fmla="*/ 0 w 1200000"/>
                  <a:gd name="connsiteY7" fmla="*/ 837487 h 3186595"/>
                  <a:gd name="connsiteX8" fmla="*/ 367285 w 1200000"/>
                  <a:gd name="connsiteY8" fmla="*/ 7711 h 3186595"/>
                  <a:gd name="connsiteX0" fmla="*/ 367285 w 1200505"/>
                  <a:gd name="connsiteY0" fmla="*/ 1566 h 3180450"/>
                  <a:gd name="connsiteX1" fmla="*/ 1188312 w 1200505"/>
                  <a:gd name="connsiteY1" fmla="*/ 510817 h 3180450"/>
                  <a:gd name="connsiteX2" fmla="*/ 754433 w 1200505"/>
                  <a:gd name="connsiteY2" fmla="*/ 1442937 h 3180450"/>
                  <a:gd name="connsiteX3" fmla="*/ 792088 w 1200505"/>
                  <a:gd name="connsiteY3" fmla="*/ 3180450 h 3180450"/>
                  <a:gd name="connsiteX4" fmla="*/ 792088 w 1200505"/>
                  <a:gd name="connsiteY4" fmla="*/ 3180450 h 3180450"/>
                  <a:gd name="connsiteX5" fmla="*/ 0 w 1200505"/>
                  <a:gd name="connsiteY5" fmla="*/ 3180450 h 3180450"/>
                  <a:gd name="connsiteX6" fmla="*/ 0 w 1200505"/>
                  <a:gd name="connsiteY6" fmla="*/ 3180450 h 3180450"/>
                  <a:gd name="connsiteX7" fmla="*/ 0 w 1200505"/>
                  <a:gd name="connsiteY7" fmla="*/ 831342 h 3180450"/>
                  <a:gd name="connsiteX8" fmla="*/ 367285 w 1200505"/>
                  <a:gd name="connsiteY8" fmla="*/ 1566 h 3180450"/>
                  <a:gd name="connsiteX0" fmla="*/ 367858 w 1201078"/>
                  <a:gd name="connsiteY0" fmla="*/ 1566 h 3180450"/>
                  <a:gd name="connsiteX1" fmla="*/ 1188885 w 1201078"/>
                  <a:gd name="connsiteY1" fmla="*/ 510817 h 3180450"/>
                  <a:gd name="connsiteX2" fmla="*/ 755006 w 1201078"/>
                  <a:gd name="connsiteY2" fmla="*/ 1442937 h 3180450"/>
                  <a:gd name="connsiteX3" fmla="*/ 792661 w 1201078"/>
                  <a:gd name="connsiteY3" fmla="*/ 3180450 h 3180450"/>
                  <a:gd name="connsiteX4" fmla="*/ 792661 w 1201078"/>
                  <a:gd name="connsiteY4" fmla="*/ 3180450 h 3180450"/>
                  <a:gd name="connsiteX5" fmla="*/ 573 w 1201078"/>
                  <a:gd name="connsiteY5" fmla="*/ 3180450 h 3180450"/>
                  <a:gd name="connsiteX6" fmla="*/ 573 w 1201078"/>
                  <a:gd name="connsiteY6" fmla="*/ 3180450 h 3180450"/>
                  <a:gd name="connsiteX7" fmla="*/ 573 w 1201078"/>
                  <a:gd name="connsiteY7" fmla="*/ 831342 h 3180450"/>
                  <a:gd name="connsiteX8" fmla="*/ 367858 w 1201078"/>
                  <a:gd name="connsiteY8" fmla="*/ 1566 h 3180450"/>
                  <a:gd name="connsiteX0" fmla="*/ 367859 w 1249271"/>
                  <a:gd name="connsiteY0" fmla="*/ 1508 h 3180392"/>
                  <a:gd name="connsiteX1" fmla="*/ 1237757 w 1249271"/>
                  <a:gd name="connsiteY1" fmla="*/ 520284 h 3180392"/>
                  <a:gd name="connsiteX2" fmla="*/ 755007 w 1249271"/>
                  <a:gd name="connsiteY2" fmla="*/ 1442879 h 3180392"/>
                  <a:gd name="connsiteX3" fmla="*/ 792662 w 1249271"/>
                  <a:gd name="connsiteY3" fmla="*/ 3180392 h 3180392"/>
                  <a:gd name="connsiteX4" fmla="*/ 792662 w 1249271"/>
                  <a:gd name="connsiteY4" fmla="*/ 3180392 h 3180392"/>
                  <a:gd name="connsiteX5" fmla="*/ 574 w 1249271"/>
                  <a:gd name="connsiteY5" fmla="*/ 3180392 h 3180392"/>
                  <a:gd name="connsiteX6" fmla="*/ 574 w 1249271"/>
                  <a:gd name="connsiteY6" fmla="*/ 3180392 h 3180392"/>
                  <a:gd name="connsiteX7" fmla="*/ 574 w 1249271"/>
                  <a:gd name="connsiteY7" fmla="*/ 831284 h 3180392"/>
                  <a:gd name="connsiteX8" fmla="*/ 367859 w 1249271"/>
                  <a:gd name="connsiteY8" fmla="*/ 1508 h 3180392"/>
                  <a:gd name="connsiteX0" fmla="*/ 367859 w 1249271"/>
                  <a:gd name="connsiteY0" fmla="*/ 1508 h 3180392"/>
                  <a:gd name="connsiteX1" fmla="*/ 1237757 w 1249271"/>
                  <a:gd name="connsiteY1" fmla="*/ 520284 h 3180392"/>
                  <a:gd name="connsiteX2" fmla="*/ 755007 w 1249271"/>
                  <a:gd name="connsiteY2" fmla="*/ 1442879 h 3180392"/>
                  <a:gd name="connsiteX3" fmla="*/ 792662 w 1249271"/>
                  <a:gd name="connsiteY3" fmla="*/ 3180392 h 3180392"/>
                  <a:gd name="connsiteX4" fmla="*/ 792662 w 1249271"/>
                  <a:gd name="connsiteY4" fmla="*/ 3180392 h 3180392"/>
                  <a:gd name="connsiteX5" fmla="*/ 574 w 1249271"/>
                  <a:gd name="connsiteY5" fmla="*/ 3180392 h 3180392"/>
                  <a:gd name="connsiteX6" fmla="*/ 574 w 1249271"/>
                  <a:gd name="connsiteY6" fmla="*/ 3180392 h 3180392"/>
                  <a:gd name="connsiteX7" fmla="*/ 574 w 1249271"/>
                  <a:gd name="connsiteY7" fmla="*/ 831284 h 3180392"/>
                  <a:gd name="connsiteX8" fmla="*/ 367859 w 1249271"/>
                  <a:gd name="connsiteY8" fmla="*/ 1508 h 3180392"/>
                  <a:gd name="connsiteX0" fmla="*/ 367859 w 1240085"/>
                  <a:gd name="connsiteY0" fmla="*/ 1764 h 3180648"/>
                  <a:gd name="connsiteX1" fmla="*/ 1237757 w 1240085"/>
                  <a:gd name="connsiteY1" fmla="*/ 520540 h 3180648"/>
                  <a:gd name="connsiteX2" fmla="*/ 755007 w 1240085"/>
                  <a:gd name="connsiteY2" fmla="*/ 1443135 h 3180648"/>
                  <a:gd name="connsiteX3" fmla="*/ 792662 w 1240085"/>
                  <a:gd name="connsiteY3" fmla="*/ 3180648 h 3180648"/>
                  <a:gd name="connsiteX4" fmla="*/ 792662 w 1240085"/>
                  <a:gd name="connsiteY4" fmla="*/ 3180648 h 3180648"/>
                  <a:gd name="connsiteX5" fmla="*/ 574 w 1240085"/>
                  <a:gd name="connsiteY5" fmla="*/ 3180648 h 3180648"/>
                  <a:gd name="connsiteX6" fmla="*/ 574 w 1240085"/>
                  <a:gd name="connsiteY6" fmla="*/ 3180648 h 3180648"/>
                  <a:gd name="connsiteX7" fmla="*/ 574 w 1240085"/>
                  <a:gd name="connsiteY7" fmla="*/ 831540 h 3180648"/>
                  <a:gd name="connsiteX8" fmla="*/ 367859 w 1240085"/>
                  <a:gd name="connsiteY8" fmla="*/ 1764 h 3180648"/>
                  <a:gd name="connsiteX0" fmla="*/ 367859 w 1240086"/>
                  <a:gd name="connsiteY0" fmla="*/ 1764 h 3180648"/>
                  <a:gd name="connsiteX1" fmla="*/ 1237757 w 1240086"/>
                  <a:gd name="connsiteY1" fmla="*/ 520540 h 3180648"/>
                  <a:gd name="connsiteX2" fmla="*/ 755007 w 1240086"/>
                  <a:gd name="connsiteY2" fmla="*/ 1443135 h 3180648"/>
                  <a:gd name="connsiteX3" fmla="*/ 792662 w 1240086"/>
                  <a:gd name="connsiteY3" fmla="*/ 3180648 h 3180648"/>
                  <a:gd name="connsiteX4" fmla="*/ 792662 w 1240086"/>
                  <a:gd name="connsiteY4" fmla="*/ 3180648 h 3180648"/>
                  <a:gd name="connsiteX5" fmla="*/ 574 w 1240086"/>
                  <a:gd name="connsiteY5" fmla="*/ 3180648 h 3180648"/>
                  <a:gd name="connsiteX6" fmla="*/ 574 w 1240086"/>
                  <a:gd name="connsiteY6" fmla="*/ 3180648 h 3180648"/>
                  <a:gd name="connsiteX7" fmla="*/ 574 w 1240086"/>
                  <a:gd name="connsiteY7" fmla="*/ 831540 h 3180648"/>
                  <a:gd name="connsiteX8" fmla="*/ 367859 w 1240086"/>
                  <a:gd name="connsiteY8" fmla="*/ 1764 h 3180648"/>
                  <a:gd name="connsiteX0" fmla="*/ 373394 w 1239532"/>
                  <a:gd name="connsiteY0" fmla="*/ 1562 h 3209021"/>
                  <a:gd name="connsiteX1" fmla="*/ 1237184 w 1239532"/>
                  <a:gd name="connsiteY1" fmla="*/ 548913 h 3209021"/>
                  <a:gd name="connsiteX2" fmla="*/ 754434 w 1239532"/>
                  <a:gd name="connsiteY2" fmla="*/ 1471508 h 3209021"/>
                  <a:gd name="connsiteX3" fmla="*/ 792089 w 1239532"/>
                  <a:gd name="connsiteY3" fmla="*/ 3209021 h 3209021"/>
                  <a:gd name="connsiteX4" fmla="*/ 792089 w 1239532"/>
                  <a:gd name="connsiteY4" fmla="*/ 3209021 h 3209021"/>
                  <a:gd name="connsiteX5" fmla="*/ 1 w 1239532"/>
                  <a:gd name="connsiteY5" fmla="*/ 3209021 h 3209021"/>
                  <a:gd name="connsiteX6" fmla="*/ 1 w 1239532"/>
                  <a:gd name="connsiteY6" fmla="*/ 3209021 h 3209021"/>
                  <a:gd name="connsiteX7" fmla="*/ 1 w 1239532"/>
                  <a:gd name="connsiteY7" fmla="*/ 859913 h 3209021"/>
                  <a:gd name="connsiteX8" fmla="*/ 373394 w 1239532"/>
                  <a:gd name="connsiteY8" fmla="*/ 1562 h 3209021"/>
                  <a:gd name="connsiteX0" fmla="*/ 373393 w 1239758"/>
                  <a:gd name="connsiteY0" fmla="*/ 0 h 3207459"/>
                  <a:gd name="connsiteX1" fmla="*/ 1237183 w 1239758"/>
                  <a:gd name="connsiteY1" fmla="*/ 547351 h 3207459"/>
                  <a:gd name="connsiteX2" fmla="*/ 754433 w 1239758"/>
                  <a:gd name="connsiteY2" fmla="*/ 1469946 h 3207459"/>
                  <a:gd name="connsiteX3" fmla="*/ 792088 w 1239758"/>
                  <a:gd name="connsiteY3" fmla="*/ 3207459 h 3207459"/>
                  <a:gd name="connsiteX4" fmla="*/ 792088 w 1239758"/>
                  <a:gd name="connsiteY4" fmla="*/ 3207459 h 3207459"/>
                  <a:gd name="connsiteX5" fmla="*/ 0 w 1239758"/>
                  <a:gd name="connsiteY5" fmla="*/ 3207459 h 3207459"/>
                  <a:gd name="connsiteX6" fmla="*/ 0 w 1239758"/>
                  <a:gd name="connsiteY6" fmla="*/ 3207459 h 3207459"/>
                  <a:gd name="connsiteX7" fmla="*/ 0 w 1239758"/>
                  <a:gd name="connsiteY7" fmla="*/ 858351 h 3207459"/>
                  <a:gd name="connsiteX8" fmla="*/ 373393 w 1239758"/>
                  <a:gd name="connsiteY8" fmla="*/ 0 h 3207459"/>
                  <a:gd name="connsiteX0" fmla="*/ 380199 w 1246564"/>
                  <a:gd name="connsiteY0" fmla="*/ 0 h 3207459"/>
                  <a:gd name="connsiteX1" fmla="*/ 1243989 w 1246564"/>
                  <a:gd name="connsiteY1" fmla="*/ 547351 h 3207459"/>
                  <a:gd name="connsiteX2" fmla="*/ 761239 w 1246564"/>
                  <a:gd name="connsiteY2" fmla="*/ 1469946 h 3207459"/>
                  <a:gd name="connsiteX3" fmla="*/ 798894 w 1246564"/>
                  <a:gd name="connsiteY3" fmla="*/ 3207459 h 3207459"/>
                  <a:gd name="connsiteX4" fmla="*/ 798894 w 1246564"/>
                  <a:gd name="connsiteY4" fmla="*/ 3207459 h 3207459"/>
                  <a:gd name="connsiteX5" fmla="*/ 6806 w 1246564"/>
                  <a:gd name="connsiteY5" fmla="*/ 3207459 h 3207459"/>
                  <a:gd name="connsiteX6" fmla="*/ 6806 w 1246564"/>
                  <a:gd name="connsiteY6" fmla="*/ 3207459 h 3207459"/>
                  <a:gd name="connsiteX7" fmla="*/ 6806 w 1246564"/>
                  <a:gd name="connsiteY7" fmla="*/ 858351 h 3207459"/>
                  <a:gd name="connsiteX8" fmla="*/ 380199 w 1246564"/>
                  <a:gd name="connsiteY8" fmla="*/ 0 h 3207459"/>
                  <a:gd name="connsiteX0" fmla="*/ 380199 w 1246610"/>
                  <a:gd name="connsiteY0" fmla="*/ 233 h 3207692"/>
                  <a:gd name="connsiteX1" fmla="*/ 1243989 w 1246610"/>
                  <a:gd name="connsiteY1" fmla="*/ 547584 h 3207692"/>
                  <a:gd name="connsiteX2" fmla="*/ 761239 w 1246610"/>
                  <a:gd name="connsiteY2" fmla="*/ 1470179 h 3207692"/>
                  <a:gd name="connsiteX3" fmla="*/ 798894 w 1246610"/>
                  <a:gd name="connsiteY3" fmla="*/ 3207692 h 3207692"/>
                  <a:gd name="connsiteX4" fmla="*/ 798894 w 1246610"/>
                  <a:gd name="connsiteY4" fmla="*/ 3207692 h 3207692"/>
                  <a:gd name="connsiteX5" fmla="*/ 6806 w 1246610"/>
                  <a:gd name="connsiteY5" fmla="*/ 3207692 h 3207692"/>
                  <a:gd name="connsiteX6" fmla="*/ 6806 w 1246610"/>
                  <a:gd name="connsiteY6" fmla="*/ 3207692 h 3207692"/>
                  <a:gd name="connsiteX7" fmla="*/ 6806 w 1246610"/>
                  <a:gd name="connsiteY7" fmla="*/ 858584 h 3207692"/>
                  <a:gd name="connsiteX8" fmla="*/ 380199 w 1246610"/>
                  <a:gd name="connsiteY8" fmla="*/ 233 h 3207692"/>
                  <a:gd name="connsiteX0" fmla="*/ 380199 w 1301393"/>
                  <a:gd name="connsiteY0" fmla="*/ 233 h 3207692"/>
                  <a:gd name="connsiteX1" fmla="*/ 1298970 w 1301393"/>
                  <a:gd name="connsiteY1" fmla="*/ 547584 h 3207692"/>
                  <a:gd name="connsiteX2" fmla="*/ 761239 w 1301393"/>
                  <a:gd name="connsiteY2" fmla="*/ 1470179 h 3207692"/>
                  <a:gd name="connsiteX3" fmla="*/ 798894 w 1301393"/>
                  <a:gd name="connsiteY3" fmla="*/ 3207692 h 3207692"/>
                  <a:gd name="connsiteX4" fmla="*/ 798894 w 1301393"/>
                  <a:gd name="connsiteY4" fmla="*/ 3207692 h 3207692"/>
                  <a:gd name="connsiteX5" fmla="*/ 6806 w 1301393"/>
                  <a:gd name="connsiteY5" fmla="*/ 3207692 h 3207692"/>
                  <a:gd name="connsiteX6" fmla="*/ 6806 w 1301393"/>
                  <a:gd name="connsiteY6" fmla="*/ 3207692 h 3207692"/>
                  <a:gd name="connsiteX7" fmla="*/ 6806 w 1301393"/>
                  <a:gd name="connsiteY7" fmla="*/ 858584 h 3207692"/>
                  <a:gd name="connsiteX8" fmla="*/ 380199 w 1301393"/>
                  <a:gd name="connsiteY8" fmla="*/ 233 h 3207692"/>
                  <a:gd name="connsiteX0" fmla="*/ 380199 w 1301394"/>
                  <a:gd name="connsiteY0" fmla="*/ 233 h 3207692"/>
                  <a:gd name="connsiteX1" fmla="*/ 1298970 w 1301394"/>
                  <a:gd name="connsiteY1" fmla="*/ 547584 h 3207692"/>
                  <a:gd name="connsiteX2" fmla="*/ 761239 w 1301394"/>
                  <a:gd name="connsiteY2" fmla="*/ 1470179 h 3207692"/>
                  <a:gd name="connsiteX3" fmla="*/ 798894 w 1301394"/>
                  <a:gd name="connsiteY3" fmla="*/ 3207692 h 3207692"/>
                  <a:gd name="connsiteX4" fmla="*/ 798894 w 1301394"/>
                  <a:gd name="connsiteY4" fmla="*/ 3207692 h 3207692"/>
                  <a:gd name="connsiteX5" fmla="*/ 6806 w 1301394"/>
                  <a:gd name="connsiteY5" fmla="*/ 3207692 h 3207692"/>
                  <a:gd name="connsiteX6" fmla="*/ 6806 w 1301394"/>
                  <a:gd name="connsiteY6" fmla="*/ 3207692 h 3207692"/>
                  <a:gd name="connsiteX7" fmla="*/ 6806 w 1301394"/>
                  <a:gd name="connsiteY7" fmla="*/ 858584 h 3207692"/>
                  <a:gd name="connsiteX8" fmla="*/ 380199 w 1301394"/>
                  <a:gd name="connsiteY8" fmla="*/ 233 h 3207692"/>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658146 w 1319958"/>
                  <a:gd name="connsiteY0" fmla="*/ 211 h 3207670"/>
                  <a:gd name="connsiteX1" fmla="*/ 1292164 w 1319958"/>
                  <a:gd name="connsiteY1" fmla="*/ 547562 h 3207670"/>
                  <a:gd name="connsiteX2" fmla="*/ 754433 w 1319958"/>
                  <a:gd name="connsiteY2" fmla="*/ 1470157 h 3207670"/>
                  <a:gd name="connsiteX3" fmla="*/ 792088 w 1319958"/>
                  <a:gd name="connsiteY3" fmla="*/ 3207670 h 3207670"/>
                  <a:gd name="connsiteX4" fmla="*/ 792088 w 1319958"/>
                  <a:gd name="connsiteY4" fmla="*/ 3207670 h 3207670"/>
                  <a:gd name="connsiteX5" fmla="*/ 0 w 1319958"/>
                  <a:gd name="connsiteY5" fmla="*/ 3207670 h 3207670"/>
                  <a:gd name="connsiteX6" fmla="*/ 0 w 1319958"/>
                  <a:gd name="connsiteY6" fmla="*/ 3207670 h 3207670"/>
                  <a:gd name="connsiteX7" fmla="*/ 0 w 1319958"/>
                  <a:gd name="connsiteY7" fmla="*/ 858562 h 3207670"/>
                  <a:gd name="connsiteX8" fmla="*/ 658146 w 1319958"/>
                  <a:gd name="connsiteY8" fmla="*/ 211 h 3207670"/>
                  <a:gd name="connsiteX0" fmla="*/ 786963 w 1326878"/>
                  <a:gd name="connsiteY0" fmla="*/ 205 h 3212949"/>
                  <a:gd name="connsiteX1" fmla="*/ 1292164 w 1326878"/>
                  <a:gd name="connsiteY1" fmla="*/ 552841 h 3212949"/>
                  <a:gd name="connsiteX2" fmla="*/ 754433 w 1326878"/>
                  <a:gd name="connsiteY2" fmla="*/ 1475436 h 3212949"/>
                  <a:gd name="connsiteX3" fmla="*/ 792088 w 1326878"/>
                  <a:gd name="connsiteY3" fmla="*/ 3212949 h 3212949"/>
                  <a:gd name="connsiteX4" fmla="*/ 792088 w 1326878"/>
                  <a:gd name="connsiteY4" fmla="*/ 3212949 h 3212949"/>
                  <a:gd name="connsiteX5" fmla="*/ 0 w 1326878"/>
                  <a:gd name="connsiteY5" fmla="*/ 3212949 h 3212949"/>
                  <a:gd name="connsiteX6" fmla="*/ 0 w 1326878"/>
                  <a:gd name="connsiteY6" fmla="*/ 3212949 h 3212949"/>
                  <a:gd name="connsiteX7" fmla="*/ 0 w 1326878"/>
                  <a:gd name="connsiteY7" fmla="*/ 863841 h 3212949"/>
                  <a:gd name="connsiteX8" fmla="*/ 786963 w 1326878"/>
                  <a:gd name="connsiteY8" fmla="*/ 205 h 3212949"/>
                  <a:gd name="connsiteX0" fmla="*/ 786963 w 1279105"/>
                  <a:gd name="connsiteY0" fmla="*/ 234 h 3212978"/>
                  <a:gd name="connsiteX1" fmla="*/ 1240608 w 1279105"/>
                  <a:gd name="connsiteY1" fmla="*/ 522725 h 3212978"/>
                  <a:gd name="connsiteX2" fmla="*/ 754433 w 1279105"/>
                  <a:gd name="connsiteY2" fmla="*/ 1475465 h 3212978"/>
                  <a:gd name="connsiteX3" fmla="*/ 792088 w 1279105"/>
                  <a:gd name="connsiteY3" fmla="*/ 3212978 h 3212978"/>
                  <a:gd name="connsiteX4" fmla="*/ 792088 w 1279105"/>
                  <a:gd name="connsiteY4" fmla="*/ 3212978 h 3212978"/>
                  <a:gd name="connsiteX5" fmla="*/ 0 w 1279105"/>
                  <a:gd name="connsiteY5" fmla="*/ 3212978 h 3212978"/>
                  <a:gd name="connsiteX6" fmla="*/ 0 w 1279105"/>
                  <a:gd name="connsiteY6" fmla="*/ 3212978 h 3212978"/>
                  <a:gd name="connsiteX7" fmla="*/ 0 w 1279105"/>
                  <a:gd name="connsiteY7" fmla="*/ 863870 h 3212978"/>
                  <a:gd name="connsiteX8" fmla="*/ 786963 w 1279105"/>
                  <a:gd name="connsiteY8" fmla="*/ 234 h 3212978"/>
                  <a:gd name="connsiteX0" fmla="*/ 786963 w 1232192"/>
                  <a:gd name="connsiteY0" fmla="*/ 272 h 3213016"/>
                  <a:gd name="connsiteX1" fmla="*/ 1189052 w 1232192"/>
                  <a:gd name="connsiteY1" fmla="*/ 492618 h 3213016"/>
                  <a:gd name="connsiteX2" fmla="*/ 754433 w 1232192"/>
                  <a:gd name="connsiteY2" fmla="*/ 1475503 h 3213016"/>
                  <a:gd name="connsiteX3" fmla="*/ 792088 w 1232192"/>
                  <a:gd name="connsiteY3" fmla="*/ 3213016 h 3213016"/>
                  <a:gd name="connsiteX4" fmla="*/ 792088 w 1232192"/>
                  <a:gd name="connsiteY4" fmla="*/ 3213016 h 3213016"/>
                  <a:gd name="connsiteX5" fmla="*/ 0 w 1232192"/>
                  <a:gd name="connsiteY5" fmla="*/ 3213016 h 3213016"/>
                  <a:gd name="connsiteX6" fmla="*/ 0 w 1232192"/>
                  <a:gd name="connsiteY6" fmla="*/ 3213016 h 3213016"/>
                  <a:gd name="connsiteX7" fmla="*/ 0 w 1232192"/>
                  <a:gd name="connsiteY7" fmla="*/ 863908 h 3213016"/>
                  <a:gd name="connsiteX8" fmla="*/ 786963 w 1232192"/>
                  <a:gd name="connsiteY8" fmla="*/ 272 h 3213016"/>
                  <a:gd name="connsiteX0" fmla="*/ 883632 w 1244333"/>
                  <a:gd name="connsiteY0" fmla="*/ 288 h 3202984"/>
                  <a:gd name="connsiteX1" fmla="*/ 1189052 w 1244333"/>
                  <a:gd name="connsiteY1" fmla="*/ 482586 h 3202984"/>
                  <a:gd name="connsiteX2" fmla="*/ 754433 w 1244333"/>
                  <a:gd name="connsiteY2" fmla="*/ 1465471 h 3202984"/>
                  <a:gd name="connsiteX3" fmla="*/ 792088 w 1244333"/>
                  <a:gd name="connsiteY3" fmla="*/ 3202984 h 3202984"/>
                  <a:gd name="connsiteX4" fmla="*/ 792088 w 1244333"/>
                  <a:gd name="connsiteY4" fmla="*/ 3202984 h 3202984"/>
                  <a:gd name="connsiteX5" fmla="*/ 0 w 1244333"/>
                  <a:gd name="connsiteY5" fmla="*/ 3202984 h 3202984"/>
                  <a:gd name="connsiteX6" fmla="*/ 0 w 1244333"/>
                  <a:gd name="connsiteY6" fmla="*/ 3202984 h 3202984"/>
                  <a:gd name="connsiteX7" fmla="*/ 0 w 1244333"/>
                  <a:gd name="connsiteY7" fmla="*/ 853876 h 3202984"/>
                  <a:gd name="connsiteX8" fmla="*/ 883632 w 1244333"/>
                  <a:gd name="connsiteY8" fmla="*/ 288 h 3202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333" h="3202984">
                    <a:moveTo>
                      <a:pt x="883632" y="288"/>
                    </a:moveTo>
                    <a:cubicBezTo>
                      <a:pt x="1159064" y="-7889"/>
                      <a:pt x="1341397" y="158219"/>
                      <a:pt x="1189052" y="482586"/>
                    </a:cubicBezTo>
                    <a:cubicBezTo>
                      <a:pt x="975620" y="911727"/>
                      <a:pt x="739017" y="984814"/>
                      <a:pt x="754433" y="1465471"/>
                    </a:cubicBezTo>
                    <a:cubicBezTo>
                      <a:pt x="763047" y="1992441"/>
                      <a:pt x="773014" y="2384949"/>
                      <a:pt x="792088" y="3202984"/>
                    </a:cubicBezTo>
                    <a:lnTo>
                      <a:pt x="792088" y="3202984"/>
                    </a:lnTo>
                    <a:lnTo>
                      <a:pt x="0" y="3202984"/>
                    </a:lnTo>
                    <a:lnTo>
                      <a:pt x="0" y="3202984"/>
                    </a:lnTo>
                    <a:lnTo>
                      <a:pt x="0" y="853876"/>
                    </a:lnTo>
                    <a:cubicBezTo>
                      <a:pt x="19874" y="235997"/>
                      <a:pt x="377849" y="5161"/>
                      <a:pt x="883632" y="28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spcBef>
                    <a:spcPts val="0"/>
                  </a:spcBef>
                  <a:spcAft>
                    <a:spcPts val="0"/>
                  </a:spcAft>
                </a:pPr>
                <a:endParaRPr lang="ko-KR" altLang="en-US" sz="2701">
                  <a:solidFill>
                    <a:prstClr val="white"/>
                  </a:solidFill>
                </a:endParaRPr>
              </a:p>
            </p:txBody>
          </p:sp>
          <p:sp>
            <p:nvSpPr>
              <p:cNvPr id="19" name="Round Same Side Corner Rectangle 8">
                <a:extLst>
                  <a:ext uri="{FF2B5EF4-FFF2-40B4-BE49-F238E27FC236}">
                    <a16:creationId xmlns="" xmlns:a16="http://schemas.microsoft.com/office/drawing/2014/main" id="{5B8FDD20-971F-448A-9261-341BB1276222}"/>
                  </a:ext>
                </a:extLst>
              </p:cNvPr>
              <p:cNvSpPr/>
              <p:nvPr/>
            </p:nvSpPr>
            <p:spPr>
              <a:xfrm rot="10800000">
                <a:off x="4958576" y="2197645"/>
                <a:ext cx="1601768" cy="3212297"/>
              </a:xfrm>
              <a:custGeom>
                <a:avLst/>
                <a:gdLst>
                  <a:gd name="connsiteX0" fmla="*/ 306000 w 612000"/>
                  <a:gd name="connsiteY0" fmla="*/ 0 h 2817001"/>
                  <a:gd name="connsiteX1" fmla="*/ 306000 w 612000"/>
                  <a:gd name="connsiteY1" fmla="*/ 0 h 2817001"/>
                  <a:gd name="connsiteX2" fmla="*/ 612000 w 612000"/>
                  <a:gd name="connsiteY2" fmla="*/ 306000 h 2817001"/>
                  <a:gd name="connsiteX3" fmla="*/ 612000 w 612000"/>
                  <a:gd name="connsiteY3" fmla="*/ 2817001 h 2817001"/>
                  <a:gd name="connsiteX4" fmla="*/ 612000 w 612000"/>
                  <a:gd name="connsiteY4" fmla="*/ 2817001 h 2817001"/>
                  <a:gd name="connsiteX5" fmla="*/ 0 w 612000"/>
                  <a:gd name="connsiteY5" fmla="*/ 2817001 h 2817001"/>
                  <a:gd name="connsiteX6" fmla="*/ 0 w 612000"/>
                  <a:gd name="connsiteY6" fmla="*/ 2817001 h 2817001"/>
                  <a:gd name="connsiteX7" fmla="*/ 0 w 612000"/>
                  <a:gd name="connsiteY7" fmla="*/ 306000 h 2817001"/>
                  <a:gd name="connsiteX8" fmla="*/ 306000 w 612000"/>
                  <a:gd name="connsiteY8" fmla="*/ 0 h 2817001"/>
                  <a:gd name="connsiteX0" fmla="*/ 25563 w 1192801"/>
                  <a:gd name="connsiteY0" fmla="*/ 0 h 3231671"/>
                  <a:gd name="connsiteX1" fmla="*/ 886801 w 1192801"/>
                  <a:gd name="connsiteY1" fmla="*/ 414670 h 3231671"/>
                  <a:gd name="connsiteX2" fmla="*/ 1192801 w 1192801"/>
                  <a:gd name="connsiteY2" fmla="*/ 720670 h 3231671"/>
                  <a:gd name="connsiteX3" fmla="*/ 1192801 w 1192801"/>
                  <a:gd name="connsiteY3" fmla="*/ 3231671 h 3231671"/>
                  <a:gd name="connsiteX4" fmla="*/ 1192801 w 1192801"/>
                  <a:gd name="connsiteY4" fmla="*/ 3231671 h 3231671"/>
                  <a:gd name="connsiteX5" fmla="*/ 580801 w 1192801"/>
                  <a:gd name="connsiteY5" fmla="*/ 3231671 h 3231671"/>
                  <a:gd name="connsiteX6" fmla="*/ 580801 w 1192801"/>
                  <a:gd name="connsiteY6" fmla="*/ 3231671 h 3231671"/>
                  <a:gd name="connsiteX7" fmla="*/ 580801 w 1192801"/>
                  <a:gd name="connsiteY7" fmla="*/ 720670 h 3231671"/>
                  <a:gd name="connsiteX8" fmla="*/ 25563 w 1192801"/>
                  <a:gd name="connsiteY8" fmla="*/ 0 h 3231671"/>
                  <a:gd name="connsiteX0" fmla="*/ 25563 w 1192801"/>
                  <a:gd name="connsiteY0" fmla="*/ 0 h 3231671"/>
                  <a:gd name="connsiteX1" fmla="*/ 1192801 w 1192801"/>
                  <a:gd name="connsiteY1" fmla="*/ 720670 h 3231671"/>
                  <a:gd name="connsiteX2" fmla="*/ 1192801 w 1192801"/>
                  <a:gd name="connsiteY2" fmla="*/ 3231671 h 3231671"/>
                  <a:gd name="connsiteX3" fmla="*/ 1192801 w 1192801"/>
                  <a:gd name="connsiteY3" fmla="*/ 3231671 h 3231671"/>
                  <a:gd name="connsiteX4" fmla="*/ 580801 w 1192801"/>
                  <a:gd name="connsiteY4" fmla="*/ 3231671 h 3231671"/>
                  <a:gd name="connsiteX5" fmla="*/ 580801 w 1192801"/>
                  <a:gd name="connsiteY5" fmla="*/ 3231671 h 3231671"/>
                  <a:gd name="connsiteX6" fmla="*/ 580801 w 1192801"/>
                  <a:gd name="connsiteY6" fmla="*/ 720670 h 3231671"/>
                  <a:gd name="connsiteX7" fmla="*/ 25563 w 1192801"/>
                  <a:gd name="connsiteY7" fmla="*/ 0 h 3231671"/>
                  <a:gd name="connsiteX0" fmla="*/ 30147 w 1197385"/>
                  <a:gd name="connsiteY0" fmla="*/ 0 h 3231671"/>
                  <a:gd name="connsiteX1" fmla="*/ 1197385 w 1197385"/>
                  <a:gd name="connsiteY1" fmla="*/ 720670 h 3231671"/>
                  <a:gd name="connsiteX2" fmla="*/ 1197385 w 1197385"/>
                  <a:gd name="connsiteY2" fmla="*/ 3231671 h 3231671"/>
                  <a:gd name="connsiteX3" fmla="*/ 1197385 w 1197385"/>
                  <a:gd name="connsiteY3" fmla="*/ 3231671 h 3231671"/>
                  <a:gd name="connsiteX4" fmla="*/ 585385 w 1197385"/>
                  <a:gd name="connsiteY4" fmla="*/ 3231671 h 3231671"/>
                  <a:gd name="connsiteX5" fmla="*/ 585385 w 1197385"/>
                  <a:gd name="connsiteY5" fmla="*/ 3231671 h 3231671"/>
                  <a:gd name="connsiteX6" fmla="*/ 457794 w 1197385"/>
                  <a:gd name="connsiteY6" fmla="*/ 1018382 h 3231671"/>
                  <a:gd name="connsiteX7" fmla="*/ 30147 w 1197385"/>
                  <a:gd name="connsiteY7" fmla="*/ 0 h 3231671"/>
                  <a:gd name="connsiteX0" fmla="*/ 311465 w 1478703"/>
                  <a:gd name="connsiteY0" fmla="*/ 1443 h 3233114"/>
                  <a:gd name="connsiteX1" fmla="*/ 1478703 w 1478703"/>
                  <a:gd name="connsiteY1" fmla="*/ 722113 h 3233114"/>
                  <a:gd name="connsiteX2" fmla="*/ 1478703 w 1478703"/>
                  <a:gd name="connsiteY2" fmla="*/ 3233114 h 3233114"/>
                  <a:gd name="connsiteX3" fmla="*/ 1478703 w 1478703"/>
                  <a:gd name="connsiteY3" fmla="*/ 3233114 h 3233114"/>
                  <a:gd name="connsiteX4" fmla="*/ 866703 w 1478703"/>
                  <a:gd name="connsiteY4" fmla="*/ 3233114 h 3233114"/>
                  <a:gd name="connsiteX5" fmla="*/ 866703 w 1478703"/>
                  <a:gd name="connsiteY5" fmla="*/ 3233114 h 3233114"/>
                  <a:gd name="connsiteX6" fmla="*/ 739112 w 1478703"/>
                  <a:gd name="connsiteY6" fmla="*/ 1019825 h 3233114"/>
                  <a:gd name="connsiteX7" fmla="*/ 15213 w 1478703"/>
                  <a:gd name="connsiteY7" fmla="*/ 1379751 h 3233114"/>
                  <a:gd name="connsiteX8" fmla="*/ 311465 w 1478703"/>
                  <a:gd name="connsiteY8" fmla="*/ 1443 h 3233114"/>
                  <a:gd name="connsiteX0" fmla="*/ 188447 w 1355685"/>
                  <a:gd name="connsiteY0" fmla="*/ 1409 h 3233080"/>
                  <a:gd name="connsiteX1" fmla="*/ 1355685 w 1355685"/>
                  <a:gd name="connsiteY1" fmla="*/ 722079 h 3233080"/>
                  <a:gd name="connsiteX2" fmla="*/ 1355685 w 1355685"/>
                  <a:gd name="connsiteY2" fmla="*/ 3233080 h 3233080"/>
                  <a:gd name="connsiteX3" fmla="*/ 1355685 w 1355685"/>
                  <a:gd name="connsiteY3" fmla="*/ 3233080 h 3233080"/>
                  <a:gd name="connsiteX4" fmla="*/ 743685 w 1355685"/>
                  <a:gd name="connsiteY4" fmla="*/ 3233080 h 3233080"/>
                  <a:gd name="connsiteX5" fmla="*/ 743685 w 1355685"/>
                  <a:gd name="connsiteY5" fmla="*/ 3233080 h 3233080"/>
                  <a:gd name="connsiteX6" fmla="*/ 616094 w 1355685"/>
                  <a:gd name="connsiteY6" fmla="*/ 1019791 h 3233080"/>
                  <a:gd name="connsiteX7" fmla="*/ 30418 w 1355685"/>
                  <a:gd name="connsiteY7" fmla="*/ 1411615 h 3233080"/>
                  <a:gd name="connsiteX8" fmla="*/ 188447 w 1355685"/>
                  <a:gd name="connsiteY8" fmla="*/ 1409 h 3233080"/>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476676 w 1572369"/>
                  <a:gd name="connsiteY1" fmla="*/ 935315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476676 w 1572369"/>
                  <a:gd name="connsiteY1" fmla="*/ 935315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54087 w 1557530"/>
                  <a:gd name="connsiteY0" fmla="*/ 2221 h 3138199"/>
                  <a:gd name="connsiteX1" fmla="*/ 1461837 w 1557530"/>
                  <a:gd name="connsiteY1" fmla="*/ 839849 h 3138199"/>
                  <a:gd name="connsiteX2" fmla="*/ 1557530 w 1557530"/>
                  <a:gd name="connsiteY2" fmla="*/ 3138199 h 3138199"/>
                  <a:gd name="connsiteX3" fmla="*/ 1557530 w 1557530"/>
                  <a:gd name="connsiteY3" fmla="*/ 3138199 h 3138199"/>
                  <a:gd name="connsiteX4" fmla="*/ 945530 w 1557530"/>
                  <a:gd name="connsiteY4" fmla="*/ 3138199 h 3138199"/>
                  <a:gd name="connsiteX5" fmla="*/ 945530 w 1557530"/>
                  <a:gd name="connsiteY5" fmla="*/ 3138199 h 3138199"/>
                  <a:gd name="connsiteX6" fmla="*/ 817939 w 1557530"/>
                  <a:gd name="connsiteY6" fmla="*/ 924910 h 3138199"/>
                  <a:gd name="connsiteX7" fmla="*/ 232263 w 1557530"/>
                  <a:gd name="connsiteY7" fmla="*/ 1316734 h 3138199"/>
                  <a:gd name="connsiteX8" fmla="*/ 454087 w 1557530"/>
                  <a:gd name="connsiteY8" fmla="*/ 2221 h 3138199"/>
                  <a:gd name="connsiteX0" fmla="*/ 458217 w 1561660"/>
                  <a:gd name="connsiteY0" fmla="*/ 54 h 3136032"/>
                  <a:gd name="connsiteX1" fmla="*/ 1465967 w 1561660"/>
                  <a:gd name="connsiteY1" fmla="*/ 837682 h 3136032"/>
                  <a:gd name="connsiteX2" fmla="*/ 1561660 w 1561660"/>
                  <a:gd name="connsiteY2" fmla="*/ 3136032 h 3136032"/>
                  <a:gd name="connsiteX3" fmla="*/ 1561660 w 1561660"/>
                  <a:gd name="connsiteY3" fmla="*/ 3136032 h 3136032"/>
                  <a:gd name="connsiteX4" fmla="*/ 949660 w 1561660"/>
                  <a:gd name="connsiteY4" fmla="*/ 3136032 h 3136032"/>
                  <a:gd name="connsiteX5" fmla="*/ 949660 w 1561660"/>
                  <a:gd name="connsiteY5" fmla="*/ 3136032 h 3136032"/>
                  <a:gd name="connsiteX6" fmla="*/ 822069 w 1561660"/>
                  <a:gd name="connsiteY6" fmla="*/ 922743 h 3136032"/>
                  <a:gd name="connsiteX7" fmla="*/ 236393 w 1561660"/>
                  <a:gd name="connsiteY7" fmla="*/ 1314567 h 3136032"/>
                  <a:gd name="connsiteX8" fmla="*/ 458217 w 1561660"/>
                  <a:gd name="connsiteY8" fmla="*/ 54 h 3136032"/>
                  <a:gd name="connsiteX0" fmla="*/ 458217 w 1561660"/>
                  <a:gd name="connsiteY0" fmla="*/ 53790 h 3189768"/>
                  <a:gd name="connsiteX1" fmla="*/ 1465967 w 1561660"/>
                  <a:gd name="connsiteY1" fmla="*/ 891418 h 3189768"/>
                  <a:gd name="connsiteX2" fmla="*/ 1561660 w 1561660"/>
                  <a:gd name="connsiteY2" fmla="*/ 3189768 h 3189768"/>
                  <a:gd name="connsiteX3" fmla="*/ 1561660 w 1561660"/>
                  <a:gd name="connsiteY3" fmla="*/ 3189768 h 3189768"/>
                  <a:gd name="connsiteX4" fmla="*/ 949660 w 1561660"/>
                  <a:gd name="connsiteY4" fmla="*/ 3189768 h 3189768"/>
                  <a:gd name="connsiteX5" fmla="*/ 949660 w 1561660"/>
                  <a:gd name="connsiteY5" fmla="*/ 3189768 h 3189768"/>
                  <a:gd name="connsiteX6" fmla="*/ 822069 w 1561660"/>
                  <a:gd name="connsiteY6" fmla="*/ 976479 h 3189768"/>
                  <a:gd name="connsiteX7" fmla="*/ 236393 w 1561660"/>
                  <a:gd name="connsiteY7" fmla="*/ 1368303 h 3189768"/>
                  <a:gd name="connsiteX8" fmla="*/ 458217 w 1561660"/>
                  <a:gd name="connsiteY8" fmla="*/ 53790 h 3189768"/>
                  <a:gd name="connsiteX0" fmla="*/ 473561 w 1577004"/>
                  <a:gd name="connsiteY0" fmla="*/ 53790 h 3189768"/>
                  <a:gd name="connsiteX1" fmla="*/ 1481311 w 1577004"/>
                  <a:gd name="connsiteY1" fmla="*/ 891418 h 3189768"/>
                  <a:gd name="connsiteX2" fmla="*/ 1577004 w 1577004"/>
                  <a:gd name="connsiteY2" fmla="*/ 3189768 h 3189768"/>
                  <a:gd name="connsiteX3" fmla="*/ 1577004 w 1577004"/>
                  <a:gd name="connsiteY3" fmla="*/ 3189768 h 3189768"/>
                  <a:gd name="connsiteX4" fmla="*/ 965004 w 1577004"/>
                  <a:gd name="connsiteY4" fmla="*/ 3189768 h 3189768"/>
                  <a:gd name="connsiteX5" fmla="*/ 965004 w 1577004"/>
                  <a:gd name="connsiteY5" fmla="*/ 3189768 h 3189768"/>
                  <a:gd name="connsiteX6" fmla="*/ 837413 w 1577004"/>
                  <a:gd name="connsiteY6" fmla="*/ 976479 h 3189768"/>
                  <a:gd name="connsiteX7" fmla="*/ 251737 w 1577004"/>
                  <a:gd name="connsiteY7" fmla="*/ 1368303 h 3189768"/>
                  <a:gd name="connsiteX8" fmla="*/ 473561 w 1577004"/>
                  <a:gd name="connsiteY8" fmla="*/ 53790 h 3189768"/>
                  <a:gd name="connsiteX0" fmla="*/ 473561 w 1577004"/>
                  <a:gd name="connsiteY0" fmla="*/ 46232 h 3182210"/>
                  <a:gd name="connsiteX1" fmla="*/ 1481311 w 1577004"/>
                  <a:gd name="connsiteY1" fmla="*/ 883860 h 3182210"/>
                  <a:gd name="connsiteX2" fmla="*/ 1577004 w 1577004"/>
                  <a:gd name="connsiteY2" fmla="*/ 3182210 h 3182210"/>
                  <a:gd name="connsiteX3" fmla="*/ 1577004 w 1577004"/>
                  <a:gd name="connsiteY3" fmla="*/ 3182210 h 3182210"/>
                  <a:gd name="connsiteX4" fmla="*/ 965004 w 1577004"/>
                  <a:gd name="connsiteY4" fmla="*/ 3182210 h 3182210"/>
                  <a:gd name="connsiteX5" fmla="*/ 965004 w 1577004"/>
                  <a:gd name="connsiteY5" fmla="*/ 3182210 h 3182210"/>
                  <a:gd name="connsiteX6" fmla="*/ 837413 w 1577004"/>
                  <a:gd name="connsiteY6" fmla="*/ 968921 h 3182210"/>
                  <a:gd name="connsiteX7" fmla="*/ 251737 w 1577004"/>
                  <a:gd name="connsiteY7" fmla="*/ 1360745 h 3182210"/>
                  <a:gd name="connsiteX8" fmla="*/ 473561 w 1577004"/>
                  <a:gd name="connsiteY8" fmla="*/ 46232 h 3182210"/>
                  <a:gd name="connsiteX0" fmla="*/ 473561 w 1577004"/>
                  <a:gd name="connsiteY0" fmla="*/ 77283 h 3213261"/>
                  <a:gd name="connsiteX1" fmla="*/ 1336258 w 1577004"/>
                  <a:gd name="connsiteY1" fmla="*/ 232848 h 3213261"/>
                  <a:gd name="connsiteX2" fmla="*/ 1481311 w 1577004"/>
                  <a:gd name="connsiteY2" fmla="*/ 914911 h 3213261"/>
                  <a:gd name="connsiteX3" fmla="*/ 1577004 w 1577004"/>
                  <a:gd name="connsiteY3" fmla="*/ 3213261 h 3213261"/>
                  <a:gd name="connsiteX4" fmla="*/ 1577004 w 1577004"/>
                  <a:gd name="connsiteY4" fmla="*/ 3213261 h 3213261"/>
                  <a:gd name="connsiteX5" fmla="*/ 965004 w 1577004"/>
                  <a:gd name="connsiteY5" fmla="*/ 3213261 h 3213261"/>
                  <a:gd name="connsiteX6" fmla="*/ 965004 w 1577004"/>
                  <a:gd name="connsiteY6" fmla="*/ 3213261 h 3213261"/>
                  <a:gd name="connsiteX7" fmla="*/ 837413 w 1577004"/>
                  <a:gd name="connsiteY7" fmla="*/ 999972 h 3213261"/>
                  <a:gd name="connsiteX8" fmla="*/ 251737 w 1577004"/>
                  <a:gd name="connsiteY8" fmla="*/ 1391796 h 3213261"/>
                  <a:gd name="connsiteX9" fmla="*/ 473561 w 1577004"/>
                  <a:gd name="connsiteY9" fmla="*/ 77283 h 3213261"/>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368156 w 1577004"/>
                  <a:gd name="connsiteY2" fmla="*/ 294550 h 3211167"/>
                  <a:gd name="connsiteX3" fmla="*/ 1481311 w 1577004"/>
                  <a:gd name="connsiteY3" fmla="*/ 912817 h 3211167"/>
                  <a:gd name="connsiteX4" fmla="*/ 1577004 w 1577004"/>
                  <a:gd name="connsiteY4" fmla="*/ 3211167 h 3211167"/>
                  <a:gd name="connsiteX5" fmla="*/ 1577004 w 1577004"/>
                  <a:gd name="connsiteY5" fmla="*/ 3211167 h 3211167"/>
                  <a:gd name="connsiteX6" fmla="*/ 965004 w 1577004"/>
                  <a:gd name="connsiteY6" fmla="*/ 3211167 h 3211167"/>
                  <a:gd name="connsiteX7" fmla="*/ 965004 w 1577004"/>
                  <a:gd name="connsiteY7" fmla="*/ 3211167 h 3211167"/>
                  <a:gd name="connsiteX8" fmla="*/ 837413 w 1577004"/>
                  <a:gd name="connsiteY8" fmla="*/ 997878 h 3211167"/>
                  <a:gd name="connsiteX9" fmla="*/ 251737 w 1577004"/>
                  <a:gd name="connsiteY9" fmla="*/ 1389702 h 3211167"/>
                  <a:gd name="connsiteX10" fmla="*/ 473561 w 1577004"/>
                  <a:gd name="connsiteY10" fmla="*/ 75189 h 3211167"/>
                  <a:gd name="connsiteX0" fmla="*/ 473561 w 1577004"/>
                  <a:gd name="connsiteY0" fmla="*/ 75189 h 3211167"/>
                  <a:gd name="connsiteX1" fmla="*/ 1336258 w 1577004"/>
                  <a:gd name="connsiteY1" fmla="*/ 241387 h 3211167"/>
                  <a:gd name="connsiteX2" fmla="*/ 1368156 w 1577004"/>
                  <a:gd name="connsiteY2" fmla="*/ 294550 h 3211167"/>
                  <a:gd name="connsiteX3" fmla="*/ 1481311 w 1577004"/>
                  <a:gd name="connsiteY3" fmla="*/ 912817 h 3211167"/>
                  <a:gd name="connsiteX4" fmla="*/ 1577004 w 1577004"/>
                  <a:gd name="connsiteY4" fmla="*/ 3211167 h 3211167"/>
                  <a:gd name="connsiteX5" fmla="*/ 1577004 w 1577004"/>
                  <a:gd name="connsiteY5" fmla="*/ 3211167 h 3211167"/>
                  <a:gd name="connsiteX6" fmla="*/ 965004 w 1577004"/>
                  <a:gd name="connsiteY6" fmla="*/ 3211167 h 3211167"/>
                  <a:gd name="connsiteX7" fmla="*/ 965004 w 1577004"/>
                  <a:gd name="connsiteY7" fmla="*/ 3211167 h 3211167"/>
                  <a:gd name="connsiteX8" fmla="*/ 837413 w 1577004"/>
                  <a:gd name="connsiteY8" fmla="*/ 997878 h 3211167"/>
                  <a:gd name="connsiteX9" fmla="*/ 251737 w 1577004"/>
                  <a:gd name="connsiteY9" fmla="*/ 1389702 h 3211167"/>
                  <a:gd name="connsiteX10" fmla="*/ 473561 w 1577004"/>
                  <a:gd name="connsiteY10"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10211 h 3146189"/>
                  <a:gd name="connsiteX1" fmla="*/ 1481311 w 1577004"/>
                  <a:gd name="connsiteY1" fmla="*/ 847839 h 3146189"/>
                  <a:gd name="connsiteX2" fmla="*/ 1577004 w 1577004"/>
                  <a:gd name="connsiteY2" fmla="*/ 3146189 h 3146189"/>
                  <a:gd name="connsiteX3" fmla="*/ 1577004 w 1577004"/>
                  <a:gd name="connsiteY3" fmla="*/ 3146189 h 3146189"/>
                  <a:gd name="connsiteX4" fmla="*/ 965004 w 1577004"/>
                  <a:gd name="connsiteY4" fmla="*/ 3146189 h 3146189"/>
                  <a:gd name="connsiteX5" fmla="*/ 965004 w 1577004"/>
                  <a:gd name="connsiteY5" fmla="*/ 3146189 h 3146189"/>
                  <a:gd name="connsiteX6" fmla="*/ 837413 w 1577004"/>
                  <a:gd name="connsiteY6" fmla="*/ 932900 h 3146189"/>
                  <a:gd name="connsiteX7" fmla="*/ 251737 w 1577004"/>
                  <a:gd name="connsiteY7" fmla="*/ 1324724 h 3146189"/>
                  <a:gd name="connsiteX8" fmla="*/ 473561 w 1577004"/>
                  <a:gd name="connsiteY8" fmla="*/ 10211 h 3146189"/>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37413 w 1577004"/>
                  <a:gd name="connsiteY6" fmla="*/ 1004433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38277 w 1577004"/>
                  <a:gd name="connsiteY2" fmla="*/ 960324 h 3217722"/>
                  <a:gd name="connsiteX3" fmla="*/ 1577004 w 1577004"/>
                  <a:gd name="connsiteY3" fmla="*/ 3217722 h 3217722"/>
                  <a:gd name="connsiteX4" fmla="*/ 1577004 w 1577004"/>
                  <a:gd name="connsiteY4" fmla="*/ 3217722 h 3217722"/>
                  <a:gd name="connsiteX5" fmla="*/ 965004 w 1577004"/>
                  <a:gd name="connsiteY5" fmla="*/ 3217722 h 3217722"/>
                  <a:gd name="connsiteX6" fmla="*/ 965004 w 1577004"/>
                  <a:gd name="connsiteY6" fmla="*/ 3217722 h 3217722"/>
                  <a:gd name="connsiteX7" fmla="*/ 879944 w 1577004"/>
                  <a:gd name="connsiteY7" fmla="*/ 1068228 h 3217722"/>
                  <a:gd name="connsiteX8" fmla="*/ 251737 w 1577004"/>
                  <a:gd name="connsiteY8" fmla="*/ 1396257 h 3217722"/>
                  <a:gd name="connsiteX9" fmla="*/ 473561 w 1577004"/>
                  <a:gd name="connsiteY9" fmla="*/ 81744 h 3217722"/>
                  <a:gd name="connsiteX0" fmla="*/ 473561 w 1577004"/>
                  <a:gd name="connsiteY0" fmla="*/ 88256 h 3224234"/>
                  <a:gd name="connsiteX1" fmla="*/ 1481311 w 1577004"/>
                  <a:gd name="connsiteY1" fmla="*/ 904619 h 3224234"/>
                  <a:gd name="connsiteX2" fmla="*/ 1538277 w 1577004"/>
                  <a:gd name="connsiteY2" fmla="*/ 966836 h 3224234"/>
                  <a:gd name="connsiteX3" fmla="*/ 1577004 w 1577004"/>
                  <a:gd name="connsiteY3" fmla="*/ 3224234 h 3224234"/>
                  <a:gd name="connsiteX4" fmla="*/ 1577004 w 1577004"/>
                  <a:gd name="connsiteY4" fmla="*/ 3224234 h 3224234"/>
                  <a:gd name="connsiteX5" fmla="*/ 965004 w 1577004"/>
                  <a:gd name="connsiteY5" fmla="*/ 3224234 h 3224234"/>
                  <a:gd name="connsiteX6" fmla="*/ 965004 w 1577004"/>
                  <a:gd name="connsiteY6" fmla="*/ 3224234 h 3224234"/>
                  <a:gd name="connsiteX7" fmla="*/ 879944 w 1577004"/>
                  <a:gd name="connsiteY7" fmla="*/ 1074740 h 3224234"/>
                  <a:gd name="connsiteX8" fmla="*/ 251737 w 1577004"/>
                  <a:gd name="connsiteY8" fmla="*/ 1402769 h 3224234"/>
                  <a:gd name="connsiteX9" fmla="*/ 473561 w 1577004"/>
                  <a:gd name="connsiteY9" fmla="*/ 88256 h 3224234"/>
                  <a:gd name="connsiteX0" fmla="*/ 473561 w 1577004"/>
                  <a:gd name="connsiteY0" fmla="*/ 88256 h 3224234"/>
                  <a:gd name="connsiteX1" fmla="*/ 1481311 w 1577004"/>
                  <a:gd name="connsiteY1" fmla="*/ 904619 h 3224234"/>
                  <a:gd name="connsiteX2" fmla="*/ 1538277 w 1577004"/>
                  <a:gd name="connsiteY2" fmla="*/ 966836 h 3224234"/>
                  <a:gd name="connsiteX3" fmla="*/ 1577004 w 1577004"/>
                  <a:gd name="connsiteY3" fmla="*/ 3224234 h 3224234"/>
                  <a:gd name="connsiteX4" fmla="*/ 1577004 w 1577004"/>
                  <a:gd name="connsiteY4" fmla="*/ 3224234 h 3224234"/>
                  <a:gd name="connsiteX5" fmla="*/ 965004 w 1577004"/>
                  <a:gd name="connsiteY5" fmla="*/ 3224234 h 3224234"/>
                  <a:gd name="connsiteX6" fmla="*/ 965004 w 1577004"/>
                  <a:gd name="connsiteY6" fmla="*/ 3224234 h 3224234"/>
                  <a:gd name="connsiteX7" fmla="*/ 879944 w 1577004"/>
                  <a:gd name="connsiteY7" fmla="*/ 1074740 h 3224234"/>
                  <a:gd name="connsiteX8" fmla="*/ 251737 w 1577004"/>
                  <a:gd name="connsiteY8" fmla="*/ 1402769 h 3224234"/>
                  <a:gd name="connsiteX9" fmla="*/ 473561 w 1577004"/>
                  <a:gd name="connsiteY9" fmla="*/ 88256 h 3224234"/>
                  <a:gd name="connsiteX0" fmla="*/ 473561 w 1577004"/>
                  <a:gd name="connsiteY0" fmla="*/ 8062 h 3144040"/>
                  <a:gd name="connsiteX1" fmla="*/ 1538277 w 1577004"/>
                  <a:gd name="connsiteY1" fmla="*/ 886642 h 3144040"/>
                  <a:gd name="connsiteX2" fmla="*/ 1577004 w 1577004"/>
                  <a:gd name="connsiteY2" fmla="*/ 3144040 h 3144040"/>
                  <a:gd name="connsiteX3" fmla="*/ 1577004 w 1577004"/>
                  <a:gd name="connsiteY3" fmla="*/ 3144040 h 3144040"/>
                  <a:gd name="connsiteX4" fmla="*/ 965004 w 1577004"/>
                  <a:gd name="connsiteY4" fmla="*/ 3144040 h 3144040"/>
                  <a:gd name="connsiteX5" fmla="*/ 965004 w 1577004"/>
                  <a:gd name="connsiteY5" fmla="*/ 3144040 h 3144040"/>
                  <a:gd name="connsiteX6" fmla="*/ 879944 w 1577004"/>
                  <a:gd name="connsiteY6" fmla="*/ 994546 h 3144040"/>
                  <a:gd name="connsiteX7" fmla="*/ 251737 w 1577004"/>
                  <a:gd name="connsiteY7" fmla="*/ 1322575 h 3144040"/>
                  <a:gd name="connsiteX8" fmla="*/ 473561 w 1577004"/>
                  <a:gd name="connsiteY8" fmla="*/ 8062 h 3144040"/>
                  <a:gd name="connsiteX0" fmla="*/ 473561 w 1577004"/>
                  <a:gd name="connsiteY0" fmla="*/ 16144 h 3152122"/>
                  <a:gd name="connsiteX1" fmla="*/ 1538277 w 1577004"/>
                  <a:gd name="connsiteY1" fmla="*/ 894724 h 3152122"/>
                  <a:gd name="connsiteX2" fmla="*/ 1577004 w 1577004"/>
                  <a:gd name="connsiteY2" fmla="*/ 3152122 h 3152122"/>
                  <a:gd name="connsiteX3" fmla="*/ 1577004 w 1577004"/>
                  <a:gd name="connsiteY3" fmla="*/ 3152122 h 3152122"/>
                  <a:gd name="connsiteX4" fmla="*/ 965004 w 1577004"/>
                  <a:gd name="connsiteY4" fmla="*/ 3152122 h 3152122"/>
                  <a:gd name="connsiteX5" fmla="*/ 965004 w 1577004"/>
                  <a:gd name="connsiteY5" fmla="*/ 3152122 h 3152122"/>
                  <a:gd name="connsiteX6" fmla="*/ 879944 w 1577004"/>
                  <a:gd name="connsiteY6" fmla="*/ 1002628 h 3152122"/>
                  <a:gd name="connsiteX7" fmla="*/ 251737 w 1577004"/>
                  <a:gd name="connsiteY7" fmla="*/ 1330657 h 3152122"/>
                  <a:gd name="connsiteX8" fmla="*/ 473561 w 1577004"/>
                  <a:gd name="connsiteY8" fmla="*/ 16144 h 3152122"/>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88521 w 1591964"/>
                  <a:gd name="connsiteY0" fmla="*/ 30120 h 3166098"/>
                  <a:gd name="connsiteX1" fmla="*/ 1553237 w 1591964"/>
                  <a:gd name="connsiteY1" fmla="*/ 908700 h 3166098"/>
                  <a:gd name="connsiteX2" fmla="*/ 1591964 w 1591964"/>
                  <a:gd name="connsiteY2" fmla="*/ 3166098 h 3166098"/>
                  <a:gd name="connsiteX3" fmla="*/ 1591964 w 1591964"/>
                  <a:gd name="connsiteY3" fmla="*/ 3166098 h 3166098"/>
                  <a:gd name="connsiteX4" fmla="*/ 979964 w 1591964"/>
                  <a:gd name="connsiteY4" fmla="*/ 3166098 h 3166098"/>
                  <a:gd name="connsiteX5" fmla="*/ 979964 w 1591964"/>
                  <a:gd name="connsiteY5" fmla="*/ 3166098 h 3166098"/>
                  <a:gd name="connsiteX6" fmla="*/ 894904 w 1591964"/>
                  <a:gd name="connsiteY6" fmla="*/ 1016604 h 3166098"/>
                  <a:gd name="connsiteX7" fmla="*/ 266697 w 1591964"/>
                  <a:gd name="connsiteY7" fmla="*/ 1344633 h 3166098"/>
                  <a:gd name="connsiteX8" fmla="*/ 488521 w 1591964"/>
                  <a:gd name="connsiteY8" fmla="*/ 30120 h 3166098"/>
                  <a:gd name="connsiteX0" fmla="*/ 488521 w 1591964"/>
                  <a:gd name="connsiteY0" fmla="*/ 9506 h 3145484"/>
                  <a:gd name="connsiteX1" fmla="*/ 1553237 w 1591964"/>
                  <a:gd name="connsiteY1" fmla="*/ 888086 h 3145484"/>
                  <a:gd name="connsiteX2" fmla="*/ 1591964 w 1591964"/>
                  <a:gd name="connsiteY2" fmla="*/ 3145484 h 3145484"/>
                  <a:gd name="connsiteX3" fmla="*/ 1591964 w 1591964"/>
                  <a:gd name="connsiteY3" fmla="*/ 3145484 h 3145484"/>
                  <a:gd name="connsiteX4" fmla="*/ 979964 w 1591964"/>
                  <a:gd name="connsiteY4" fmla="*/ 3145484 h 3145484"/>
                  <a:gd name="connsiteX5" fmla="*/ 979964 w 1591964"/>
                  <a:gd name="connsiteY5" fmla="*/ 3145484 h 3145484"/>
                  <a:gd name="connsiteX6" fmla="*/ 894904 w 1591964"/>
                  <a:gd name="connsiteY6" fmla="*/ 995990 h 3145484"/>
                  <a:gd name="connsiteX7" fmla="*/ 266697 w 1591964"/>
                  <a:gd name="connsiteY7" fmla="*/ 1324019 h 3145484"/>
                  <a:gd name="connsiteX8" fmla="*/ 488521 w 1591964"/>
                  <a:gd name="connsiteY8" fmla="*/ 9506 h 3145484"/>
                  <a:gd name="connsiteX0" fmla="*/ 496444 w 1599887"/>
                  <a:gd name="connsiteY0" fmla="*/ 9506 h 3145484"/>
                  <a:gd name="connsiteX1" fmla="*/ 1561160 w 1599887"/>
                  <a:gd name="connsiteY1" fmla="*/ 888086 h 3145484"/>
                  <a:gd name="connsiteX2" fmla="*/ 1599887 w 1599887"/>
                  <a:gd name="connsiteY2" fmla="*/ 3145484 h 3145484"/>
                  <a:gd name="connsiteX3" fmla="*/ 1599887 w 1599887"/>
                  <a:gd name="connsiteY3" fmla="*/ 3145484 h 3145484"/>
                  <a:gd name="connsiteX4" fmla="*/ 987887 w 1599887"/>
                  <a:gd name="connsiteY4" fmla="*/ 3145484 h 3145484"/>
                  <a:gd name="connsiteX5" fmla="*/ 987887 w 1599887"/>
                  <a:gd name="connsiteY5" fmla="*/ 3145484 h 3145484"/>
                  <a:gd name="connsiteX6" fmla="*/ 902827 w 1599887"/>
                  <a:gd name="connsiteY6" fmla="*/ 995990 h 3145484"/>
                  <a:gd name="connsiteX7" fmla="*/ 274620 w 1599887"/>
                  <a:gd name="connsiteY7" fmla="*/ 1324019 h 3145484"/>
                  <a:gd name="connsiteX8" fmla="*/ 496444 w 1599887"/>
                  <a:gd name="connsiteY8" fmla="*/ 9506 h 3145484"/>
                  <a:gd name="connsiteX0" fmla="*/ 503267 w 1597185"/>
                  <a:gd name="connsiteY0" fmla="*/ 5188 h 3203079"/>
                  <a:gd name="connsiteX1" fmla="*/ 1558458 w 1597185"/>
                  <a:gd name="connsiteY1" fmla="*/ 945681 h 3203079"/>
                  <a:gd name="connsiteX2" fmla="*/ 1597185 w 1597185"/>
                  <a:gd name="connsiteY2" fmla="*/ 3203079 h 3203079"/>
                  <a:gd name="connsiteX3" fmla="*/ 1597185 w 1597185"/>
                  <a:gd name="connsiteY3" fmla="*/ 3203079 h 3203079"/>
                  <a:gd name="connsiteX4" fmla="*/ 985185 w 1597185"/>
                  <a:gd name="connsiteY4" fmla="*/ 3203079 h 3203079"/>
                  <a:gd name="connsiteX5" fmla="*/ 985185 w 1597185"/>
                  <a:gd name="connsiteY5" fmla="*/ 3203079 h 3203079"/>
                  <a:gd name="connsiteX6" fmla="*/ 900125 w 1597185"/>
                  <a:gd name="connsiteY6" fmla="*/ 1053585 h 3203079"/>
                  <a:gd name="connsiteX7" fmla="*/ 271918 w 1597185"/>
                  <a:gd name="connsiteY7" fmla="*/ 1381614 h 3203079"/>
                  <a:gd name="connsiteX8" fmla="*/ 503267 w 1597185"/>
                  <a:gd name="connsiteY8" fmla="*/ 5188 h 3203079"/>
                  <a:gd name="connsiteX0" fmla="*/ 503267 w 1597185"/>
                  <a:gd name="connsiteY0" fmla="*/ 5413 h 3203304"/>
                  <a:gd name="connsiteX1" fmla="*/ 1558458 w 1597185"/>
                  <a:gd name="connsiteY1" fmla="*/ 945906 h 3203304"/>
                  <a:gd name="connsiteX2" fmla="*/ 1597185 w 1597185"/>
                  <a:gd name="connsiteY2" fmla="*/ 3203304 h 3203304"/>
                  <a:gd name="connsiteX3" fmla="*/ 1597185 w 1597185"/>
                  <a:gd name="connsiteY3" fmla="*/ 3203304 h 3203304"/>
                  <a:gd name="connsiteX4" fmla="*/ 985185 w 1597185"/>
                  <a:gd name="connsiteY4" fmla="*/ 3203304 h 3203304"/>
                  <a:gd name="connsiteX5" fmla="*/ 985185 w 1597185"/>
                  <a:gd name="connsiteY5" fmla="*/ 3203304 h 3203304"/>
                  <a:gd name="connsiteX6" fmla="*/ 900125 w 1597185"/>
                  <a:gd name="connsiteY6" fmla="*/ 1053810 h 3203304"/>
                  <a:gd name="connsiteX7" fmla="*/ 271918 w 1597185"/>
                  <a:gd name="connsiteY7" fmla="*/ 1381839 h 3203304"/>
                  <a:gd name="connsiteX8" fmla="*/ 503267 w 1597185"/>
                  <a:gd name="connsiteY8" fmla="*/ 5413 h 3203304"/>
                  <a:gd name="connsiteX0" fmla="*/ 644333 w 1552513"/>
                  <a:gd name="connsiteY0" fmla="*/ 4742 h 3216920"/>
                  <a:gd name="connsiteX1" fmla="*/ 1513786 w 1552513"/>
                  <a:gd name="connsiteY1" fmla="*/ 959522 h 3216920"/>
                  <a:gd name="connsiteX2" fmla="*/ 1552513 w 1552513"/>
                  <a:gd name="connsiteY2" fmla="*/ 3216920 h 3216920"/>
                  <a:gd name="connsiteX3" fmla="*/ 1552513 w 1552513"/>
                  <a:gd name="connsiteY3" fmla="*/ 3216920 h 3216920"/>
                  <a:gd name="connsiteX4" fmla="*/ 940513 w 1552513"/>
                  <a:gd name="connsiteY4" fmla="*/ 3216920 h 3216920"/>
                  <a:gd name="connsiteX5" fmla="*/ 940513 w 1552513"/>
                  <a:gd name="connsiteY5" fmla="*/ 3216920 h 3216920"/>
                  <a:gd name="connsiteX6" fmla="*/ 855453 w 1552513"/>
                  <a:gd name="connsiteY6" fmla="*/ 1067426 h 3216920"/>
                  <a:gd name="connsiteX7" fmla="*/ 227246 w 1552513"/>
                  <a:gd name="connsiteY7" fmla="*/ 1395455 h 3216920"/>
                  <a:gd name="connsiteX8" fmla="*/ 644333 w 1552513"/>
                  <a:gd name="connsiteY8" fmla="*/ 4742 h 3216920"/>
                  <a:gd name="connsiteX0" fmla="*/ 693588 w 1601768"/>
                  <a:gd name="connsiteY0" fmla="*/ 4742 h 3216920"/>
                  <a:gd name="connsiteX1" fmla="*/ 1563041 w 1601768"/>
                  <a:gd name="connsiteY1" fmla="*/ 959522 h 3216920"/>
                  <a:gd name="connsiteX2" fmla="*/ 1601768 w 1601768"/>
                  <a:gd name="connsiteY2" fmla="*/ 3216920 h 3216920"/>
                  <a:gd name="connsiteX3" fmla="*/ 1601768 w 1601768"/>
                  <a:gd name="connsiteY3" fmla="*/ 3216920 h 3216920"/>
                  <a:gd name="connsiteX4" fmla="*/ 989768 w 1601768"/>
                  <a:gd name="connsiteY4" fmla="*/ 3216920 h 3216920"/>
                  <a:gd name="connsiteX5" fmla="*/ 989768 w 1601768"/>
                  <a:gd name="connsiteY5" fmla="*/ 3216920 h 3216920"/>
                  <a:gd name="connsiteX6" fmla="*/ 904708 w 1601768"/>
                  <a:gd name="connsiteY6" fmla="*/ 1067426 h 3216920"/>
                  <a:gd name="connsiteX7" fmla="*/ 276501 w 1601768"/>
                  <a:gd name="connsiteY7" fmla="*/ 1395455 h 3216920"/>
                  <a:gd name="connsiteX8" fmla="*/ 693588 w 1601768"/>
                  <a:gd name="connsiteY8" fmla="*/ 4742 h 3216920"/>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119 h 3212297"/>
                  <a:gd name="connsiteX1" fmla="*/ 1563041 w 1601768"/>
                  <a:gd name="connsiteY1" fmla="*/ 954899 h 3212297"/>
                  <a:gd name="connsiteX2" fmla="*/ 1601768 w 1601768"/>
                  <a:gd name="connsiteY2" fmla="*/ 3212297 h 3212297"/>
                  <a:gd name="connsiteX3" fmla="*/ 1601768 w 1601768"/>
                  <a:gd name="connsiteY3" fmla="*/ 3212297 h 3212297"/>
                  <a:gd name="connsiteX4" fmla="*/ 989768 w 1601768"/>
                  <a:gd name="connsiteY4" fmla="*/ 3212297 h 3212297"/>
                  <a:gd name="connsiteX5" fmla="*/ 989768 w 1601768"/>
                  <a:gd name="connsiteY5" fmla="*/ 3212297 h 3212297"/>
                  <a:gd name="connsiteX6" fmla="*/ 904708 w 1601768"/>
                  <a:gd name="connsiteY6" fmla="*/ 1062803 h 3212297"/>
                  <a:gd name="connsiteX7" fmla="*/ 276501 w 1601768"/>
                  <a:gd name="connsiteY7" fmla="*/ 1390832 h 3212297"/>
                  <a:gd name="connsiteX8" fmla="*/ 693588 w 1601768"/>
                  <a:gd name="connsiteY8" fmla="*/ 119 h 321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768" h="3212297">
                    <a:moveTo>
                      <a:pt x="693588" y="119"/>
                    </a:moveTo>
                    <a:cubicBezTo>
                      <a:pt x="979449" y="3664"/>
                      <a:pt x="1431633" y="-71482"/>
                      <a:pt x="1563041" y="954899"/>
                    </a:cubicBezTo>
                    <a:lnTo>
                      <a:pt x="1601768" y="3212297"/>
                    </a:lnTo>
                    <a:lnTo>
                      <a:pt x="1601768" y="3212297"/>
                    </a:lnTo>
                    <a:lnTo>
                      <a:pt x="989768" y="3212297"/>
                    </a:lnTo>
                    <a:lnTo>
                      <a:pt x="989768" y="3212297"/>
                    </a:lnTo>
                    <a:cubicBezTo>
                      <a:pt x="961415" y="2495799"/>
                      <a:pt x="964958" y="1779301"/>
                      <a:pt x="904708" y="1062803"/>
                    </a:cubicBezTo>
                    <a:cubicBezTo>
                      <a:pt x="781622" y="431278"/>
                      <a:pt x="46520" y="738644"/>
                      <a:pt x="276501" y="1390832"/>
                    </a:cubicBezTo>
                    <a:cubicBezTo>
                      <a:pt x="-283870" y="827698"/>
                      <a:pt x="84955" y="-9337"/>
                      <a:pt x="693588" y="11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spcBef>
                    <a:spcPts val="0"/>
                  </a:spcBef>
                  <a:spcAft>
                    <a:spcPts val="0"/>
                  </a:spcAft>
                </a:pPr>
                <a:endParaRPr lang="ko-KR" altLang="en-US" sz="2701">
                  <a:solidFill>
                    <a:prstClr val="white"/>
                  </a:solidFill>
                </a:endParaRPr>
              </a:p>
            </p:txBody>
          </p:sp>
        </p:grpSp>
        <p:sp>
          <p:nvSpPr>
            <p:cNvPr id="15" name="Frame 1">
              <a:extLst>
                <a:ext uri="{FF2B5EF4-FFF2-40B4-BE49-F238E27FC236}">
                  <a16:creationId xmlns="" xmlns:a16="http://schemas.microsoft.com/office/drawing/2014/main" id="{2572D0B9-91BB-46BE-BE73-83A5DE078817}"/>
                </a:ext>
              </a:extLst>
            </p:cNvPr>
            <p:cNvSpPr/>
            <p:nvPr/>
          </p:nvSpPr>
          <p:spPr>
            <a:xfrm>
              <a:off x="3459679" y="2564932"/>
              <a:ext cx="981073" cy="1325555"/>
            </a:xfrm>
            <a:custGeom>
              <a:avLst/>
              <a:gdLst/>
              <a:ahLst/>
              <a:cxnLst/>
              <a:rect l="l" t="t" r="r" b="b"/>
              <a:pathLst>
                <a:path w="2823581" h="3962432">
                  <a:moveTo>
                    <a:pt x="1366785" y="3230945"/>
                  </a:moveTo>
                  <a:cubicBezTo>
                    <a:pt x="1292218" y="3230945"/>
                    <a:pt x="1231770" y="3291393"/>
                    <a:pt x="1231770" y="3365960"/>
                  </a:cubicBezTo>
                  <a:cubicBezTo>
                    <a:pt x="1231770" y="3440527"/>
                    <a:pt x="1292218" y="3500975"/>
                    <a:pt x="1366785" y="3500975"/>
                  </a:cubicBezTo>
                  <a:cubicBezTo>
                    <a:pt x="1441352" y="3500975"/>
                    <a:pt x="1501800" y="3440527"/>
                    <a:pt x="1501800" y="3365960"/>
                  </a:cubicBezTo>
                  <a:cubicBezTo>
                    <a:pt x="1501800" y="3291393"/>
                    <a:pt x="1441352" y="3230945"/>
                    <a:pt x="1366785" y="3230945"/>
                  </a:cubicBezTo>
                  <a:close/>
                  <a:moveTo>
                    <a:pt x="1699205" y="3185940"/>
                  </a:moveTo>
                  <a:cubicBezTo>
                    <a:pt x="1674349" y="3185940"/>
                    <a:pt x="1654200" y="3206089"/>
                    <a:pt x="1654200" y="3230945"/>
                  </a:cubicBezTo>
                  <a:cubicBezTo>
                    <a:pt x="1654200" y="3255801"/>
                    <a:pt x="1674349" y="3275950"/>
                    <a:pt x="1699205" y="3275950"/>
                  </a:cubicBezTo>
                  <a:cubicBezTo>
                    <a:pt x="1724061" y="3275950"/>
                    <a:pt x="1744210" y="3255801"/>
                    <a:pt x="1744210" y="3230945"/>
                  </a:cubicBezTo>
                  <a:cubicBezTo>
                    <a:pt x="1744210" y="3206089"/>
                    <a:pt x="1724061" y="3185940"/>
                    <a:pt x="1699205" y="3185940"/>
                  </a:cubicBezTo>
                  <a:close/>
                  <a:moveTo>
                    <a:pt x="1501800" y="2830204"/>
                  </a:moveTo>
                  <a:cubicBezTo>
                    <a:pt x="1452089" y="2830204"/>
                    <a:pt x="1411790" y="2870503"/>
                    <a:pt x="1411790" y="2920214"/>
                  </a:cubicBezTo>
                  <a:cubicBezTo>
                    <a:pt x="1411790" y="2969925"/>
                    <a:pt x="1452089" y="3010224"/>
                    <a:pt x="1501800" y="3010224"/>
                  </a:cubicBezTo>
                  <a:cubicBezTo>
                    <a:pt x="1551511" y="3010224"/>
                    <a:pt x="1591810" y="2969925"/>
                    <a:pt x="1591810" y="2920214"/>
                  </a:cubicBezTo>
                  <a:cubicBezTo>
                    <a:pt x="1591810" y="2870503"/>
                    <a:pt x="1551511" y="2830204"/>
                    <a:pt x="1501800" y="2830204"/>
                  </a:cubicBezTo>
                  <a:close/>
                  <a:moveTo>
                    <a:pt x="322536" y="2413264"/>
                  </a:moveTo>
                  <a:lnTo>
                    <a:pt x="1264147" y="2413264"/>
                  </a:lnTo>
                  <a:lnTo>
                    <a:pt x="682536" y="3458376"/>
                  </a:lnTo>
                  <a:lnTo>
                    <a:pt x="898974" y="3458376"/>
                  </a:lnTo>
                  <a:lnTo>
                    <a:pt x="1480585" y="2413264"/>
                  </a:lnTo>
                  <a:lnTo>
                    <a:pt x="1978720" y="2413264"/>
                  </a:lnTo>
                  <a:lnTo>
                    <a:pt x="1978720" y="3628270"/>
                  </a:lnTo>
                  <a:lnTo>
                    <a:pt x="322536" y="3628270"/>
                  </a:lnTo>
                  <a:close/>
                  <a:moveTo>
                    <a:pt x="322536" y="2153598"/>
                  </a:moveTo>
                  <a:lnTo>
                    <a:pt x="682536" y="2153598"/>
                  </a:lnTo>
                  <a:lnTo>
                    <a:pt x="682536" y="2261598"/>
                  </a:lnTo>
                  <a:lnTo>
                    <a:pt x="322536" y="2261598"/>
                  </a:lnTo>
                  <a:close/>
                  <a:moveTo>
                    <a:pt x="322536" y="1870494"/>
                  </a:moveTo>
                  <a:lnTo>
                    <a:pt x="826536" y="1870494"/>
                  </a:lnTo>
                  <a:lnTo>
                    <a:pt x="826536" y="1978494"/>
                  </a:lnTo>
                  <a:lnTo>
                    <a:pt x="322536" y="1978494"/>
                  </a:lnTo>
                  <a:close/>
                  <a:moveTo>
                    <a:pt x="322536" y="1587391"/>
                  </a:moveTo>
                  <a:lnTo>
                    <a:pt x="682536" y="1587391"/>
                  </a:lnTo>
                  <a:lnTo>
                    <a:pt x="682536" y="1695391"/>
                  </a:lnTo>
                  <a:lnTo>
                    <a:pt x="322536" y="1695391"/>
                  </a:lnTo>
                  <a:close/>
                  <a:moveTo>
                    <a:pt x="322536" y="1304288"/>
                  </a:moveTo>
                  <a:lnTo>
                    <a:pt x="826536" y="1304288"/>
                  </a:lnTo>
                  <a:lnTo>
                    <a:pt x="826536" y="1412288"/>
                  </a:lnTo>
                  <a:lnTo>
                    <a:pt x="322536" y="1412288"/>
                  </a:lnTo>
                  <a:close/>
                  <a:moveTo>
                    <a:pt x="1733633" y="1039034"/>
                  </a:moveTo>
                  <a:lnTo>
                    <a:pt x="1735422" y="1042133"/>
                  </a:lnTo>
                  <a:lnTo>
                    <a:pt x="176045" y="1042133"/>
                  </a:lnTo>
                  <a:lnTo>
                    <a:pt x="176045" y="3786387"/>
                  </a:lnTo>
                  <a:lnTo>
                    <a:pt x="2128211" y="3786387"/>
                  </a:lnTo>
                  <a:lnTo>
                    <a:pt x="2128211" y="1722464"/>
                  </a:lnTo>
                  <a:lnTo>
                    <a:pt x="2131710" y="1728524"/>
                  </a:lnTo>
                  <a:lnTo>
                    <a:pt x="2527059" y="1040609"/>
                  </a:lnTo>
                  <a:lnTo>
                    <a:pt x="2244788" y="1040049"/>
                  </a:lnTo>
                  <a:lnTo>
                    <a:pt x="1480585" y="2413264"/>
                  </a:lnTo>
                  <a:lnTo>
                    <a:pt x="1264147" y="2413264"/>
                  </a:lnTo>
                  <a:lnTo>
                    <a:pt x="2028589" y="1039620"/>
                  </a:lnTo>
                  <a:close/>
                  <a:moveTo>
                    <a:pt x="2607143" y="0"/>
                  </a:moveTo>
                  <a:lnTo>
                    <a:pt x="2823581" y="0"/>
                  </a:lnTo>
                  <a:lnTo>
                    <a:pt x="2342071" y="865238"/>
                  </a:lnTo>
                  <a:lnTo>
                    <a:pt x="2823581" y="866194"/>
                  </a:lnTo>
                  <a:lnTo>
                    <a:pt x="2304256" y="1769829"/>
                  </a:lnTo>
                  <a:lnTo>
                    <a:pt x="2304256" y="3962432"/>
                  </a:lnTo>
                  <a:lnTo>
                    <a:pt x="0" y="3962432"/>
                  </a:lnTo>
                  <a:lnTo>
                    <a:pt x="0" y="866088"/>
                  </a:lnTo>
                  <a:lnTo>
                    <a:pt x="1767662" y="866088"/>
                  </a:lnTo>
                  <a:lnTo>
                    <a:pt x="1766512" y="864096"/>
                  </a:lnTo>
                  <a:lnTo>
                    <a:pt x="2125872" y="864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ko-KR" altLang="en-US" sz="2701" dirty="0">
                <a:solidFill>
                  <a:prstClr val="black"/>
                </a:solidFill>
              </a:endParaRPr>
            </a:p>
          </p:txBody>
        </p:sp>
        <p:sp>
          <p:nvSpPr>
            <p:cNvPr id="16" name="Oval 21">
              <a:extLst>
                <a:ext uri="{FF2B5EF4-FFF2-40B4-BE49-F238E27FC236}">
                  <a16:creationId xmlns="" xmlns:a16="http://schemas.microsoft.com/office/drawing/2014/main" id="{07837B4D-D1A1-4F44-83EB-6DF617E78E27}"/>
                </a:ext>
              </a:extLst>
            </p:cNvPr>
            <p:cNvSpPr/>
            <p:nvPr/>
          </p:nvSpPr>
          <p:spPr>
            <a:xfrm rot="14306008">
              <a:off x="5552875" y="2870125"/>
              <a:ext cx="1064408" cy="877308"/>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spcBef>
                  <a:spcPts val="0"/>
                </a:spcBef>
                <a:spcAft>
                  <a:spcPts val="0"/>
                </a:spcAft>
              </a:pPr>
              <a:endParaRPr lang="ko-KR" altLang="en-US" sz="2701">
                <a:solidFill>
                  <a:prstClr val="white"/>
                </a:solidFill>
              </a:endParaRPr>
            </a:p>
          </p:txBody>
        </p:sp>
      </p:grpSp>
    </p:spTree>
    <p:extLst>
      <p:ext uri="{BB962C8B-B14F-4D97-AF65-F5344CB8AC3E}">
        <p14:creationId xmlns:p14="http://schemas.microsoft.com/office/powerpoint/2010/main" val="118225248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6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849856" y="339513"/>
            <a:ext cx="7072689"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5" name="Rectangle 4">
            <a:extLst>
              <a:ext uri="{FF2B5EF4-FFF2-40B4-BE49-F238E27FC236}">
                <a16:creationId xmlns="" xmlns:a16="http://schemas.microsoft.com/office/drawing/2014/main" id="{39919EF6-B417-4451-B188-C2C0ABEF2C95}"/>
              </a:ext>
            </a:extLst>
          </p:cNvPr>
          <p:cNvSpPr/>
          <p:nvPr userDrawn="1"/>
        </p:nvSpPr>
        <p:spPr>
          <a:xfrm>
            <a:off x="0" y="0"/>
            <a:ext cx="174157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86" fontAlgn="auto">
              <a:spcBef>
                <a:spcPts val="0"/>
              </a:spcBef>
              <a:spcAft>
                <a:spcPts val="0"/>
              </a:spcAft>
            </a:pPr>
            <a:endParaRPr lang="en-US" sz="1800">
              <a:solidFill>
                <a:prstClr val="white"/>
              </a:solidFill>
            </a:endParaRPr>
          </a:p>
        </p:txBody>
      </p:sp>
      <p:sp>
        <p:nvSpPr>
          <p:cNvPr id="6" name="TextBox 5">
            <a:extLst>
              <a:ext uri="{FF2B5EF4-FFF2-40B4-BE49-F238E27FC236}">
                <a16:creationId xmlns="" xmlns:a16="http://schemas.microsoft.com/office/drawing/2014/main" id="{EC657923-A0DE-46FE-BBC8-57B9510D394B}"/>
              </a:ext>
            </a:extLst>
          </p:cNvPr>
          <p:cNvSpPr txBox="1"/>
          <p:nvPr userDrawn="1"/>
        </p:nvSpPr>
        <p:spPr>
          <a:xfrm>
            <a:off x="141299" y="1103300"/>
            <a:ext cx="2637993" cy="461665"/>
          </a:xfrm>
          <a:prstGeom prst="rect">
            <a:avLst/>
          </a:prstGeom>
          <a:noFill/>
        </p:spPr>
        <p:txBody>
          <a:bodyPr wrap="square" rtlCol="0" anchor="ctr">
            <a:spAutoFit/>
          </a:bodyPr>
          <a:lstStyle/>
          <a:p>
            <a:pPr algn="l" defTabSz="914286" fontAlgn="auto">
              <a:spcBef>
                <a:spcPts val="0"/>
              </a:spcBef>
              <a:spcAft>
                <a:spcPts val="0"/>
              </a:spcAft>
            </a:pPr>
            <a:r>
              <a:rPr lang="en-US" altLang="ko-KR" dirty="0">
                <a:solidFill>
                  <a:srgbClr val="262626"/>
                </a:solidFill>
                <a:latin typeface="Arial"/>
                <a:cs typeface="Arial" pitchFamily="34" charset="0"/>
              </a:rPr>
              <a:t>Education</a:t>
            </a:r>
            <a:endParaRPr lang="ko-KR" altLang="en-US" dirty="0">
              <a:solidFill>
                <a:srgbClr val="262626"/>
              </a:solidFill>
              <a:latin typeface="Arial"/>
              <a:cs typeface="Arial" pitchFamily="34" charset="0"/>
            </a:endParaRPr>
          </a:p>
        </p:txBody>
      </p:sp>
      <p:sp>
        <p:nvSpPr>
          <p:cNvPr id="7" name="TextBox 6">
            <a:extLst>
              <a:ext uri="{FF2B5EF4-FFF2-40B4-BE49-F238E27FC236}">
                <a16:creationId xmlns="" xmlns:a16="http://schemas.microsoft.com/office/drawing/2014/main" id="{0BDCF291-E914-47A1-9E07-2183A941A8E7}"/>
              </a:ext>
            </a:extLst>
          </p:cNvPr>
          <p:cNvSpPr txBox="1"/>
          <p:nvPr userDrawn="1"/>
        </p:nvSpPr>
        <p:spPr>
          <a:xfrm>
            <a:off x="141299" y="1454649"/>
            <a:ext cx="2637993" cy="461665"/>
          </a:xfrm>
          <a:prstGeom prst="rect">
            <a:avLst/>
          </a:prstGeom>
          <a:noFill/>
        </p:spPr>
        <p:txBody>
          <a:bodyPr wrap="square" rtlCol="0" anchor="ctr">
            <a:spAutoFit/>
          </a:bodyPr>
          <a:lstStyle/>
          <a:p>
            <a:pPr algn="l" defTabSz="914286" fontAlgn="auto">
              <a:spcBef>
                <a:spcPts val="0"/>
              </a:spcBef>
              <a:spcAft>
                <a:spcPts val="0"/>
              </a:spcAft>
            </a:pPr>
            <a:r>
              <a:rPr lang="en-US" altLang="ko-KR" dirty="0">
                <a:solidFill>
                  <a:srgbClr val="262626"/>
                </a:solidFill>
                <a:latin typeface="Arial"/>
                <a:cs typeface="Arial" pitchFamily="34" charset="0"/>
              </a:rPr>
              <a:t>Plan</a:t>
            </a:r>
            <a:endParaRPr lang="ko-KR" altLang="en-US" dirty="0">
              <a:solidFill>
                <a:srgbClr val="262626"/>
              </a:solidFill>
              <a:latin typeface="Arial"/>
              <a:cs typeface="Arial" pitchFamily="34" charset="0"/>
            </a:endParaRPr>
          </a:p>
        </p:txBody>
      </p:sp>
      <p:grpSp>
        <p:nvGrpSpPr>
          <p:cNvPr id="8" name="Group 7">
            <a:extLst>
              <a:ext uri="{FF2B5EF4-FFF2-40B4-BE49-F238E27FC236}">
                <a16:creationId xmlns="" xmlns:a16="http://schemas.microsoft.com/office/drawing/2014/main" id="{0E077479-776C-4BDA-9446-1C8D13201629}"/>
              </a:ext>
            </a:extLst>
          </p:cNvPr>
          <p:cNvGrpSpPr/>
          <p:nvPr userDrawn="1"/>
        </p:nvGrpSpPr>
        <p:grpSpPr>
          <a:xfrm>
            <a:off x="221461" y="447798"/>
            <a:ext cx="1213607" cy="491519"/>
            <a:chOff x="6442698" y="4204191"/>
            <a:chExt cx="3262908" cy="991122"/>
          </a:xfrm>
          <a:solidFill>
            <a:schemeClr val="accent2"/>
          </a:solidFill>
        </p:grpSpPr>
        <p:sp>
          <p:nvSpPr>
            <p:cNvPr id="9" name="Freeform: Shape 8">
              <a:extLst>
                <a:ext uri="{FF2B5EF4-FFF2-40B4-BE49-F238E27FC236}">
                  <a16:creationId xmlns="" xmlns:a16="http://schemas.microsoft.com/office/drawing/2014/main" id="{CACF40F7-03F9-442E-96A1-09783D760CBF}"/>
                </a:ext>
              </a:extLst>
            </p:cNvPr>
            <p:cNvSpPr/>
            <p:nvPr/>
          </p:nvSpPr>
          <p:spPr>
            <a:xfrm flipH="1">
              <a:off x="6442698" y="4300261"/>
              <a:ext cx="727472" cy="887611"/>
            </a:xfrm>
            <a:custGeom>
              <a:avLst/>
              <a:gdLst>
                <a:gd name="connsiteX0" fmla="*/ 357783 w 727472"/>
                <a:gd name="connsiteY0" fmla="*/ 0 h 887611"/>
                <a:gd name="connsiteX1" fmla="*/ 158651 w 727472"/>
                <a:gd name="connsiteY1" fmla="*/ 29171 h 887611"/>
                <a:gd name="connsiteX2" fmla="*/ 46732 w 727472"/>
                <a:gd name="connsiteY2" fmla="*/ 118765 h 887611"/>
                <a:gd name="connsiteX3" fmla="*/ 5953 w 727472"/>
                <a:gd name="connsiteY3" fmla="*/ 254199 h 887611"/>
                <a:gd name="connsiteX4" fmla="*/ 52685 w 727472"/>
                <a:gd name="connsiteY4" fmla="*/ 406599 h 887611"/>
                <a:gd name="connsiteX5" fmla="*/ 222647 w 727472"/>
                <a:gd name="connsiteY5" fmla="*/ 566142 h 887611"/>
                <a:gd name="connsiteX6" fmla="*/ 320576 w 727472"/>
                <a:gd name="connsiteY6" fmla="*/ 636985 h 887611"/>
                <a:gd name="connsiteX7" fmla="*/ 378619 w 727472"/>
                <a:gd name="connsiteY7" fmla="*/ 689967 h 887611"/>
                <a:gd name="connsiteX8" fmla="*/ 0 w 727472"/>
                <a:gd name="connsiteY8" fmla="*/ 689967 h 887611"/>
                <a:gd name="connsiteX9" fmla="*/ 0 w 727472"/>
                <a:gd name="connsiteY9" fmla="*/ 887611 h 887611"/>
                <a:gd name="connsiteX10" fmla="*/ 727472 w 727472"/>
                <a:gd name="connsiteY10" fmla="*/ 887611 h 887611"/>
                <a:gd name="connsiteX11" fmla="*/ 651569 w 727472"/>
                <a:gd name="connsiteY11" fmla="*/ 684907 h 887611"/>
                <a:gd name="connsiteX12" fmla="*/ 413742 w 727472"/>
                <a:gd name="connsiteY12" fmla="*/ 460772 h 887611"/>
                <a:gd name="connsiteX13" fmla="*/ 277416 w 727472"/>
                <a:gd name="connsiteY13" fmla="*/ 340519 h 887611"/>
                <a:gd name="connsiteX14" fmla="*/ 247650 w 727472"/>
                <a:gd name="connsiteY14" fmla="*/ 262533 h 887611"/>
                <a:gd name="connsiteX15" fmla="*/ 277118 w 727472"/>
                <a:gd name="connsiteY15" fmla="*/ 194370 h 887611"/>
                <a:gd name="connsiteX16" fmla="*/ 351234 w 727472"/>
                <a:gd name="connsiteY16" fmla="*/ 166092 h 887611"/>
                <a:gd name="connsiteX17" fmla="*/ 427137 w 727472"/>
                <a:gd name="connsiteY17" fmla="*/ 195263 h 887611"/>
                <a:gd name="connsiteX18" fmla="*/ 466725 w 727472"/>
                <a:gd name="connsiteY18" fmla="*/ 298252 h 887611"/>
                <a:gd name="connsiteX19" fmla="*/ 709612 w 727472"/>
                <a:gd name="connsiteY19" fmla="*/ 278607 h 887611"/>
                <a:gd name="connsiteX20" fmla="*/ 657225 w 727472"/>
                <a:gd name="connsiteY20" fmla="*/ 118765 h 887611"/>
                <a:gd name="connsiteX21" fmla="*/ 549771 w 727472"/>
                <a:gd name="connsiteY21" fmla="*/ 30659 h 887611"/>
                <a:gd name="connsiteX22" fmla="*/ 357783 w 727472"/>
                <a:gd name="connsiteY22" fmla="*/ 0 h 88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27472" h="887611">
                  <a:moveTo>
                    <a:pt x="357783" y="0"/>
                  </a:moveTo>
                  <a:cubicBezTo>
                    <a:pt x="272455" y="0"/>
                    <a:pt x="206077" y="9724"/>
                    <a:pt x="158651" y="29171"/>
                  </a:cubicBezTo>
                  <a:cubicBezTo>
                    <a:pt x="111224" y="48617"/>
                    <a:pt x="73918" y="78482"/>
                    <a:pt x="46732" y="118765"/>
                  </a:cubicBezTo>
                  <a:cubicBezTo>
                    <a:pt x="19546" y="159048"/>
                    <a:pt x="5953" y="204192"/>
                    <a:pt x="5953" y="254199"/>
                  </a:cubicBezTo>
                  <a:cubicBezTo>
                    <a:pt x="5953" y="307380"/>
                    <a:pt x="21530" y="358180"/>
                    <a:pt x="52685" y="406599"/>
                  </a:cubicBezTo>
                  <a:cubicBezTo>
                    <a:pt x="83840" y="455017"/>
                    <a:pt x="140494" y="508199"/>
                    <a:pt x="222647" y="566142"/>
                  </a:cubicBezTo>
                  <a:cubicBezTo>
                    <a:pt x="271463" y="599877"/>
                    <a:pt x="304105" y="623491"/>
                    <a:pt x="320576" y="636985"/>
                  </a:cubicBezTo>
                  <a:cubicBezTo>
                    <a:pt x="337046" y="650478"/>
                    <a:pt x="356394" y="668139"/>
                    <a:pt x="378619" y="689967"/>
                  </a:cubicBezTo>
                  <a:lnTo>
                    <a:pt x="0" y="689967"/>
                  </a:lnTo>
                  <a:lnTo>
                    <a:pt x="0" y="887611"/>
                  </a:lnTo>
                  <a:lnTo>
                    <a:pt x="727472" y="887611"/>
                  </a:lnTo>
                  <a:cubicBezTo>
                    <a:pt x="719137" y="815777"/>
                    <a:pt x="693837" y="748209"/>
                    <a:pt x="651569" y="684907"/>
                  </a:cubicBezTo>
                  <a:cubicBezTo>
                    <a:pt x="609302" y="621606"/>
                    <a:pt x="530027" y="546894"/>
                    <a:pt x="413742" y="460772"/>
                  </a:cubicBezTo>
                  <a:cubicBezTo>
                    <a:pt x="342702" y="407988"/>
                    <a:pt x="297259" y="367903"/>
                    <a:pt x="277416" y="340519"/>
                  </a:cubicBezTo>
                  <a:cubicBezTo>
                    <a:pt x="257572" y="313135"/>
                    <a:pt x="247650" y="287139"/>
                    <a:pt x="247650" y="262533"/>
                  </a:cubicBezTo>
                  <a:cubicBezTo>
                    <a:pt x="247650" y="235943"/>
                    <a:pt x="257473" y="213221"/>
                    <a:pt x="277118" y="194370"/>
                  </a:cubicBezTo>
                  <a:cubicBezTo>
                    <a:pt x="296763" y="175518"/>
                    <a:pt x="321469" y="166092"/>
                    <a:pt x="351234" y="166092"/>
                  </a:cubicBezTo>
                  <a:cubicBezTo>
                    <a:pt x="382191" y="166092"/>
                    <a:pt x="407491" y="175816"/>
                    <a:pt x="427137" y="195263"/>
                  </a:cubicBezTo>
                  <a:cubicBezTo>
                    <a:pt x="446782" y="214710"/>
                    <a:pt x="459978" y="249039"/>
                    <a:pt x="466725" y="298252"/>
                  </a:cubicBezTo>
                  <a:lnTo>
                    <a:pt x="709612" y="278607"/>
                  </a:lnTo>
                  <a:cubicBezTo>
                    <a:pt x="700087" y="210344"/>
                    <a:pt x="682625" y="157064"/>
                    <a:pt x="657225" y="118765"/>
                  </a:cubicBezTo>
                  <a:cubicBezTo>
                    <a:pt x="631825" y="80467"/>
                    <a:pt x="596007" y="51098"/>
                    <a:pt x="549771" y="30659"/>
                  </a:cubicBezTo>
                  <a:cubicBezTo>
                    <a:pt x="503535" y="10220"/>
                    <a:pt x="439539" y="0"/>
                    <a:pt x="35778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86" fontAlgn="auto">
                <a:spcBef>
                  <a:spcPts val="0"/>
                </a:spcBef>
                <a:spcAft>
                  <a:spcPts val="0"/>
                </a:spcAft>
              </a:pPr>
              <a:endParaRPr lang="en-US" sz="1800">
                <a:solidFill>
                  <a:prstClr val="white"/>
                </a:solidFill>
              </a:endParaRPr>
            </a:p>
          </p:txBody>
        </p:sp>
        <p:sp>
          <p:nvSpPr>
            <p:cNvPr id="10" name="Freeform: Shape 9">
              <a:extLst>
                <a:ext uri="{FF2B5EF4-FFF2-40B4-BE49-F238E27FC236}">
                  <a16:creationId xmlns="" xmlns:a16="http://schemas.microsoft.com/office/drawing/2014/main" id="{525D7DF5-B5ED-4309-B17A-129416EB76CC}"/>
                </a:ext>
              </a:extLst>
            </p:cNvPr>
            <p:cNvSpPr/>
            <p:nvPr/>
          </p:nvSpPr>
          <p:spPr>
            <a:xfrm flipH="1">
              <a:off x="8343530" y="4300261"/>
              <a:ext cx="500063" cy="887611"/>
            </a:xfrm>
            <a:custGeom>
              <a:avLst/>
              <a:gdLst>
                <a:gd name="connsiteX0" fmla="*/ 200620 w 500063"/>
                <a:gd name="connsiteY0" fmla="*/ 0 h 887611"/>
                <a:gd name="connsiteX1" fmla="*/ 0 w 500063"/>
                <a:gd name="connsiteY1" fmla="*/ 0 h 887611"/>
                <a:gd name="connsiteX2" fmla="*/ 0 w 500063"/>
                <a:gd name="connsiteY2" fmla="*/ 887611 h 887611"/>
                <a:gd name="connsiteX3" fmla="*/ 245269 w 500063"/>
                <a:gd name="connsiteY3" fmla="*/ 887611 h 887611"/>
                <a:gd name="connsiteX4" fmla="*/ 245269 w 500063"/>
                <a:gd name="connsiteY4" fmla="*/ 305991 h 887611"/>
                <a:gd name="connsiteX5" fmla="*/ 360462 w 500063"/>
                <a:gd name="connsiteY5" fmla="*/ 379214 h 887611"/>
                <a:gd name="connsiteX6" fmla="*/ 500063 w 500063"/>
                <a:gd name="connsiteY6" fmla="*/ 432793 h 887611"/>
                <a:gd name="connsiteX7" fmla="*/ 500063 w 500063"/>
                <a:gd name="connsiteY7" fmla="*/ 233958 h 887611"/>
                <a:gd name="connsiteX8" fmla="*/ 307777 w 500063"/>
                <a:gd name="connsiteY8" fmla="*/ 138113 h 887611"/>
                <a:gd name="connsiteX9" fmla="*/ 200620 w 500063"/>
                <a:gd name="connsiteY9" fmla="*/ 0 h 88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0063" h="887611">
                  <a:moveTo>
                    <a:pt x="200620" y="0"/>
                  </a:moveTo>
                  <a:lnTo>
                    <a:pt x="0" y="0"/>
                  </a:lnTo>
                  <a:lnTo>
                    <a:pt x="0" y="887611"/>
                  </a:lnTo>
                  <a:lnTo>
                    <a:pt x="245269" y="887611"/>
                  </a:lnTo>
                  <a:lnTo>
                    <a:pt x="245269" y="305991"/>
                  </a:lnTo>
                  <a:cubicBezTo>
                    <a:pt x="284956" y="336153"/>
                    <a:pt x="323354" y="360561"/>
                    <a:pt x="360462" y="379214"/>
                  </a:cubicBezTo>
                  <a:cubicBezTo>
                    <a:pt x="397570" y="397867"/>
                    <a:pt x="444103" y="415727"/>
                    <a:pt x="500063" y="432793"/>
                  </a:cubicBezTo>
                  <a:lnTo>
                    <a:pt x="500063" y="233958"/>
                  </a:lnTo>
                  <a:cubicBezTo>
                    <a:pt x="417513" y="207368"/>
                    <a:pt x="353417" y="175419"/>
                    <a:pt x="307777" y="138113"/>
                  </a:cubicBezTo>
                  <a:cubicBezTo>
                    <a:pt x="262136" y="100807"/>
                    <a:pt x="226417" y="54769"/>
                    <a:pt x="20062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86" fontAlgn="auto">
                <a:spcBef>
                  <a:spcPts val="0"/>
                </a:spcBef>
                <a:spcAft>
                  <a:spcPts val="0"/>
                </a:spcAft>
              </a:pPr>
              <a:endParaRPr lang="en-US" sz="1800">
                <a:solidFill>
                  <a:prstClr val="white"/>
                </a:solidFill>
              </a:endParaRPr>
            </a:p>
          </p:txBody>
        </p:sp>
        <p:sp>
          <p:nvSpPr>
            <p:cNvPr id="11" name="Freeform: Shape 10">
              <a:extLst>
                <a:ext uri="{FF2B5EF4-FFF2-40B4-BE49-F238E27FC236}">
                  <a16:creationId xmlns="" xmlns:a16="http://schemas.microsoft.com/office/drawing/2014/main" id="{AED3EFC9-254B-40BD-AE3C-9F2E4114B469}"/>
                </a:ext>
              </a:extLst>
            </p:cNvPr>
            <p:cNvSpPr/>
            <p:nvPr/>
          </p:nvSpPr>
          <p:spPr>
            <a:xfrm flipH="1">
              <a:off x="8986468" y="4292819"/>
              <a:ext cx="719138" cy="902494"/>
            </a:xfrm>
            <a:custGeom>
              <a:avLst/>
              <a:gdLst>
                <a:gd name="connsiteX0" fmla="*/ 383977 w 719138"/>
                <a:gd name="connsiteY0" fmla="*/ 0 h 902494"/>
                <a:gd name="connsiteX1" fmla="*/ 173831 w 719138"/>
                <a:gd name="connsiteY1" fmla="*/ 44946 h 902494"/>
                <a:gd name="connsiteX2" fmla="*/ 47327 w 719138"/>
                <a:gd name="connsiteY2" fmla="*/ 187821 h 902494"/>
                <a:gd name="connsiteX3" fmla="*/ 0 w 719138"/>
                <a:gd name="connsiteY3" fmla="*/ 446485 h 902494"/>
                <a:gd name="connsiteX4" fmla="*/ 99417 w 719138"/>
                <a:gd name="connsiteY4" fmla="*/ 792659 h 902494"/>
                <a:gd name="connsiteX5" fmla="*/ 375047 w 719138"/>
                <a:gd name="connsiteY5" fmla="*/ 902494 h 902494"/>
                <a:gd name="connsiteX6" fmla="*/ 539353 w 719138"/>
                <a:gd name="connsiteY6" fmla="*/ 878384 h 902494"/>
                <a:gd name="connsiteX7" fmla="*/ 639366 w 719138"/>
                <a:gd name="connsiteY7" fmla="*/ 807839 h 902494"/>
                <a:gd name="connsiteX8" fmla="*/ 700683 w 719138"/>
                <a:gd name="connsiteY8" fmla="*/ 691753 h 902494"/>
                <a:gd name="connsiteX9" fmla="*/ 459581 w 719138"/>
                <a:gd name="connsiteY9" fmla="*/ 661392 h 902494"/>
                <a:gd name="connsiteX10" fmla="*/ 427435 w 719138"/>
                <a:gd name="connsiteY10" fmla="*/ 732830 h 902494"/>
                <a:gd name="connsiteX11" fmla="*/ 372071 w 719138"/>
                <a:gd name="connsiteY11" fmla="*/ 753666 h 902494"/>
                <a:gd name="connsiteX12" fmla="*/ 280988 w 719138"/>
                <a:gd name="connsiteY12" fmla="*/ 694730 h 902494"/>
                <a:gd name="connsiteX13" fmla="*/ 245269 w 719138"/>
                <a:gd name="connsiteY13" fmla="*/ 510778 h 902494"/>
                <a:gd name="connsiteX14" fmla="*/ 334566 w 719138"/>
                <a:gd name="connsiteY14" fmla="*/ 576263 h 902494"/>
                <a:gd name="connsiteX15" fmla="*/ 440531 w 719138"/>
                <a:gd name="connsiteY15" fmla="*/ 597099 h 902494"/>
                <a:gd name="connsiteX16" fmla="*/ 638473 w 719138"/>
                <a:gd name="connsiteY16" fmla="*/ 513755 h 902494"/>
                <a:gd name="connsiteX17" fmla="*/ 719138 w 719138"/>
                <a:gd name="connsiteY17" fmla="*/ 303014 h 902494"/>
                <a:gd name="connsiteX18" fmla="*/ 678061 w 719138"/>
                <a:gd name="connsiteY18" fmla="*/ 144661 h 902494"/>
                <a:gd name="connsiteX19" fmla="*/ 564952 w 719138"/>
                <a:gd name="connsiteY19" fmla="*/ 36612 h 902494"/>
                <a:gd name="connsiteX20" fmla="*/ 383977 w 719138"/>
                <a:gd name="connsiteY20" fmla="*/ 0 h 902494"/>
                <a:gd name="connsiteX21" fmla="*/ 376833 w 719138"/>
                <a:gd name="connsiteY21" fmla="*/ 151210 h 902494"/>
                <a:gd name="connsiteX22" fmla="*/ 456903 w 719138"/>
                <a:gd name="connsiteY22" fmla="*/ 187524 h 902494"/>
                <a:gd name="connsiteX23" fmla="*/ 488752 w 719138"/>
                <a:gd name="connsiteY23" fmla="*/ 296466 h 902494"/>
                <a:gd name="connsiteX24" fmla="*/ 455712 w 719138"/>
                <a:gd name="connsiteY24" fmla="*/ 408385 h 902494"/>
                <a:gd name="connsiteX25" fmla="*/ 373261 w 719138"/>
                <a:gd name="connsiteY25" fmla="*/ 447080 h 902494"/>
                <a:gd name="connsiteX26" fmla="*/ 288131 w 719138"/>
                <a:gd name="connsiteY26" fmla="*/ 409575 h 902494"/>
                <a:gd name="connsiteX27" fmla="*/ 254199 w 719138"/>
                <a:gd name="connsiteY27" fmla="*/ 302419 h 902494"/>
                <a:gd name="connsiteX28" fmla="*/ 289917 w 719138"/>
                <a:gd name="connsiteY28" fmla="*/ 191393 h 902494"/>
                <a:gd name="connsiteX29" fmla="*/ 376833 w 719138"/>
                <a:gd name="connsiteY29" fmla="*/ 151210 h 90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9138" h="902494">
                  <a:moveTo>
                    <a:pt x="383977" y="0"/>
                  </a:moveTo>
                  <a:cubicBezTo>
                    <a:pt x="296665" y="0"/>
                    <a:pt x="226616" y="14982"/>
                    <a:pt x="173831" y="44946"/>
                  </a:cubicBezTo>
                  <a:cubicBezTo>
                    <a:pt x="121047" y="74910"/>
                    <a:pt x="78879" y="122535"/>
                    <a:pt x="47327" y="187821"/>
                  </a:cubicBezTo>
                  <a:cubicBezTo>
                    <a:pt x="15776" y="253107"/>
                    <a:pt x="0" y="339328"/>
                    <a:pt x="0" y="446485"/>
                  </a:cubicBezTo>
                  <a:cubicBezTo>
                    <a:pt x="0" y="604044"/>
                    <a:pt x="33139" y="719435"/>
                    <a:pt x="99417" y="792659"/>
                  </a:cubicBezTo>
                  <a:cubicBezTo>
                    <a:pt x="165696" y="865882"/>
                    <a:pt x="257572" y="902494"/>
                    <a:pt x="375047" y="902494"/>
                  </a:cubicBezTo>
                  <a:cubicBezTo>
                    <a:pt x="444500" y="902494"/>
                    <a:pt x="499269" y="894457"/>
                    <a:pt x="539353" y="878384"/>
                  </a:cubicBezTo>
                  <a:cubicBezTo>
                    <a:pt x="579438" y="862310"/>
                    <a:pt x="612775" y="838796"/>
                    <a:pt x="639366" y="807839"/>
                  </a:cubicBezTo>
                  <a:cubicBezTo>
                    <a:pt x="665957" y="776883"/>
                    <a:pt x="686395" y="738188"/>
                    <a:pt x="700683" y="691753"/>
                  </a:cubicBezTo>
                  <a:lnTo>
                    <a:pt x="459581" y="661392"/>
                  </a:lnTo>
                  <a:cubicBezTo>
                    <a:pt x="453231" y="695127"/>
                    <a:pt x="442516" y="718939"/>
                    <a:pt x="427435" y="732830"/>
                  </a:cubicBezTo>
                  <a:cubicBezTo>
                    <a:pt x="412353" y="746721"/>
                    <a:pt x="393899" y="753666"/>
                    <a:pt x="372071" y="753666"/>
                  </a:cubicBezTo>
                  <a:cubicBezTo>
                    <a:pt x="333177" y="753666"/>
                    <a:pt x="302816" y="734021"/>
                    <a:pt x="280988" y="694730"/>
                  </a:cubicBezTo>
                  <a:cubicBezTo>
                    <a:pt x="265113" y="665758"/>
                    <a:pt x="253207" y="604441"/>
                    <a:pt x="245269" y="510778"/>
                  </a:cubicBezTo>
                  <a:cubicBezTo>
                    <a:pt x="274241" y="540544"/>
                    <a:pt x="304007" y="562372"/>
                    <a:pt x="334566" y="576263"/>
                  </a:cubicBezTo>
                  <a:cubicBezTo>
                    <a:pt x="365125" y="590153"/>
                    <a:pt x="400447" y="597099"/>
                    <a:pt x="440531" y="597099"/>
                  </a:cubicBezTo>
                  <a:cubicBezTo>
                    <a:pt x="518716" y="597099"/>
                    <a:pt x="584696" y="569317"/>
                    <a:pt x="638473" y="513755"/>
                  </a:cubicBezTo>
                  <a:cubicBezTo>
                    <a:pt x="692249" y="458192"/>
                    <a:pt x="719138" y="387946"/>
                    <a:pt x="719138" y="303014"/>
                  </a:cubicBezTo>
                  <a:cubicBezTo>
                    <a:pt x="719138" y="245071"/>
                    <a:pt x="705445" y="192286"/>
                    <a:pt x="678061" y="144661"/>
                  </a:cubicBezTo>
                  <a:cubicBezTo>
                    <a:pt x="650677" y="97036"/>
                    <a:pt x="612973" y="61020"/>
                    <a:pt x="564952" y="36612"/>
                  </a:cubicBezTo>
                  <a:cubicBezTo>
                    <a:pt x="516930" y="12204"/>
                    <a:pt x="456605" y="0"/>
                    <a:pt x="383977" y="0"/>
                  </a:cubicBezTo>
                  <a:close/>
                  <a:moveTo>
                    <a:pt x="376833" y="151210"/>
                  </a:moveTo>
                  <a:cubicBezTo>
                    <a:pt x="408980" y="151210"/>
                    <a:pt x="435670" y="163314"/>
                    <a:pt x="456903" y="187524"/>
                  </a:cubicBezTo>
                  <a:cubicBezTo>
                    <a:pt x="478135" y="211733"/>
                    <a:pt x="488752" y="248047"/>
                    <a:pt x="488752" y="296466"/>
                  </a:cubicBezTo>
                  <a:cubicBezTo>
                    <a:pt x="488752" y="345282"/>
                    <a:pt x="477739" y="382588"/>
                    <a:pt x="455712" y="408385"/>
                  </a:cubicBezTo>
                  <a:cubicBezTo>
                    <a:pt x="433685" y="434182"/>
                    <a:pt x="406202" y="447080"/>
                    <a:pt x="373261" y="447080"/>
                  </a:cubicBezTo>
                  <a:cubicBezTo>
                    <a:pt x="339130" y="447080"/>
                    <a:pt x="310753" y="434578"/>
                    <a:pt x="288131" y="409575"/>
                  </a:cubicBezTo>
                  <a:cubicBezTo>
                    <a:pt x="265510" y="384572"/>
                    <a:pt x="254199" y="348853"/>
                    <a:pt x="254199" y="302419"/>
                  </a:cubicBezTo>
                  <a:cubicBezTo>
                    <a:pt x="254199" y="255191"/>
                    <a:pt x="266105" y="218182"/>
                    <a:pt x="289917" y="191393"/>
                  </a:cubicBezTo>
                  <a:cubicBezTo>
                    <a:pt x="313730" y="164604"/>
                    <a:pt x="342702" y="151210"/>
                    <a:pt x="376833" y="15121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86" fontAlgn="auto">
                <a:spcBef>
                  <a:spcPts val="0"/>
                </a:spcBef>
                <a:spcAft>
                  <a:spcPts val="0"/>
                </a:spcAft>
              </a:pPr>
              <a:endParaRPr lang="en-US" sz="1800">
                <a:solidFill>
                  <a:prstClr val="white"/>
                </a:solidFill>
              </a:endParaRPr>
            </a:p>
          </p:txBody>
        </p:sp>
        <p:grpSp>
          <p:nvGrpSpPr>
            <p:cNvPr id="12" name="Group 11">
              <a:extLst>
                <a:ext uri="{FF2B5EF4-FFF2-40B4-BE49-F238E27FC236}">
                  <a16:creationId xmlns="" xmlns:a16="http://schemas.microsoft.com/office/drawing/2014/main" id="{BAB1CBB6-D864-4898-B363-62C6123FA3CE}"/>
                </a:ext>
              </a:extLst>
            </p:cNvPr>
            <p:cNvGrpSpPr/>
            <p:nvPr/>
          </p:nvGrpSpPr>
          <p:grpSpPr>
            <a:xfrm>
              <a:off x="7313044" y="4204191"/>
              <a:ext cx="849881" cy="991121"/>
              <a:chOff x="6955856" y="5224590"/>
              <a:chExt cx="887612" cy="1035122"/>
            </a:xfrm>
            <a:grpFill/>
          </p:grpSpPr>
          <p:sp>
            <p:nvSpPr>
              <p:cNvPr id="13" name="Freeform: Shape 12">
                <a:extLst>
                  <a:ext uri="{FF2B5EF4-FFF2-40B4-BE49-F238E27FC236}">
                    <a16:creationId xmlns="" xmlns:a16="http://schemas.microsoft.com/office/drawing/2014/main" id="{6FCED441-357D-49C5-B60D-DA29D1861C36}"/>
                  </a:ext>
                </a:extLst>
              </p:cNvPr>
              <p:cNvSpPr/>
              <p:nvPr/>
            </p:nvSpPr>
            <p:spPr>
              <a:xfrm>
                <a:off x="6955856" y="5397559"/>
                <a:ext cx="887612" cy="862153"/>
              </a:xfrm>
              <a:custGeom>
                <a:avLst/>
                <a:gdLst>
                  <a:gd name="connsiteX0" fmla="*/ 301395 w 887612"/>
                  <a:gd name="connsiteY0" fmla="*/ 0 h 862153"/>
                  <a:gd name="connsiteX1" fmla="*/ 301395 w 887612"/>
                  <a:gd name="connsiteY1" fmla="*/ 239153 h 862153"/>
                  <a:gd name="connsiteX2" fmla="*/ 279424 w 887612"/>
                  <a:gd name="connsiteY2" fmla="*/ 253966 h 862153"/>
                  <a:gd name="connsiteX3" fmla="*/ 211335 w 887612"/>
                  <a:gd name="connsiteY3" fmla="*/ 418346 h 862153"/>
                  <a:gd name="connsiteX4" fmla="*/ 443805 w 887612"/>
                  <a:gd name="connsiteY4" fmla="*/ 650815 h 862153"/>
                  <a:gd name="connsiteX5" fmla="*/ 676275 w 887612"/>
                  <a:gd name="connsiteY5" fmla="*/ 418346 h 862153"/>
                  <a:gd name="connsiteX6" fmla="*/ 608187 w 887612"/>
                  <a:gd name="connsiteY6" fmla="*/ 253966 h 862153"/>
                  <a:gd name="connsiteX7" fmla="*/ 586218 w 887612"/>
                  <a:gd name="connsiteY7" fmla="*/ 239155 h 862153"/>
                  <a:gd name="connsiteX8" fmla="*/ 586218 w 887612"/>
                  <a:gd name="connsiteY8" fmla="*/ 1 h 862153"/>
                  <a:gd name="connsiteX9" fmla="*/ 616555 w 887612"/>
                  <a:gd name="connsiteY9" fmla="*/ 9418 h 862153"/>
                  <a:gd name="connsiteX10" fmla="*/ 887612 w 887612"/>
                  <a:gd name="connsiteY10" fmla="*/ 418347 h 862153"/>
                  <a:gd name="connsiteX11" fmla="*/ 443806 w 887612"/>
                  <a:gd name="connsiteY11" fmla="*/ 862153 h 862153"/>
                  <a:gd name="connsiteX12" fmla="*/ 0 w 887612"/>
                  <a:gd name="connsiteY12" fmla="*/ 418347 h 862153"/>
                  <a:gd name="connsiteX13" fmla="*/ 271057 w 887612"/>
                  <a:gd name="connsiteY13" fmla="*/ 9418 h 86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7612" h="862153">
                    <a:moveTo>
                      <a:pt x="301395" y="0"/>
                    </a:moveTo>
                    <a:lnTo>
                      <a:pt x="301395" y="239153"/>
                    </a:lnTo>
                    <a:lnTo>
                      <a:pt x="279424" y="253966"/>
                    </a:lnTo>
                    <a:cubicBezTo>
                      <a:pt x="237355" y="296035"/>
                      <a:pt x="211335" y="354152"/>
                      <a:pt x="211335" y="418346"/>
                    </a:cubicBezTo>
                    <a:cubicBezTo>
                      <a:pt x="211335" y="546735"/>
                      <a:pt x="315415" y="650815"/>
                      <a:pt x="443805" y="650815"/>
                    </a:cubicBezTo>
                    <a:cubicBezTo>
                      <a:pt x="572195" y="650815"/>
                      <a:pt x="676275" y="546735"/>
                      <a:pt x="676275" y="418346"/>
                    </a:cubicBezTo>
                    <a:cubicBezTo>
                      <a:pt x="676275" y="354152"/>
                      <a:pt x="650255" y="296035"/>
                      <a:pt x="608187" y="253966"/>
                    </a:cubicBezTo>
                    <a:lnTo>
                      <a:pt x="586218" y="239155"/>
                    </a:lnTo>
                    <a:lnTo>
                      <a:pt x="586218" y="1"/>
                    </a:lnTo>
                    <a:lnTo>
                      <a:pt x="616555" y="9418"/>
                    </a:lnTo>
                    <a:cubicBezTo>
                      <a:pt x="775844" y="76791"/>
                      <a:pt x="887612" y="234517"/>
                      <a:pt x="887612" y="418347"/>
                    </a:cubicBezTo>
                    <a:cubicBezTo>
                      <a:pt x="887612" y="663454"/>
                      <a:pt x="688913" y="862153"/>
                      <a:pt x="443806" y="862153"/>
                    </a:cubicBezTo>
                    <a:cubicBezTo>
                      <a:pt x="198699" y="862153"/>
                      <a:pt x="0" y="663454"/>
                      <a:pt x="0" y="418347"/>
                    </a:cubicBezTo>
                    <a:cubicBezTo>
                      <a:pt x="0" y="234517"/>
                      <a:pt x="111768" y="76791"/>
                      <a:pt x="271057" y="941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86" fontAlgn="auto">
                  <a:spcBef>
                    <a:spcPts val="0"/>
                  </a:spcBef>
                  <a:spcAft>
                    <a:spcPts val="0"/>
                  </a:spcAft>
                </a:pPr>
                <a:endParaRPr lang="en-US" sz="1800">
                  <a:solidFill>
                    <a:prstClr val="white"/>
                  </a:solidFill>
                </a:endParaRPr>
              </a:p>
            </p:txBody>
          </p:sp>
          <p:sp>
            <p:nvSpPr>
              <p:cNvPr id="14" name="Rectangle: Rounded Corners 13">
                <a:extLst>
                  <a:ext uri="{FF2B5EF4-FFF2-40B4-BE49-F238E27FC236}">
                    <a16:creationId xmlns="" xmlns:a16="http://schemas.microsoft.com/office/drawing/2014/main" id="{8A9525C2-2CA6-4EE4-89D0-693160F22F7D}"/>
                  </a:ext>
                </a:extLst>
              </p:cNvPr>
              <p:cNvSpPr/>
              <p:nvPr/>
            </p:nvSpPr>
            <p:spPr>
              <a:xfrm>
                <a:off x="7297484" y="5224590"/>
                <a:ext cx="204355" cy="563761"/>
              </a:xfrm>
              <a:prstGeom prst="roundRect">
                <a:avLst>
                  <a:gd name="adj" fmla="val 24830"/>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86" fontAlgn="auto">
                  <a:spcBef>
                    <a:spcPts val="0"/>
                  </a:spcBef>
                  <a:spcAft>
                    <a:spcPts val="0"/>
                  </a:spcAft>
                </a:pPr>
                <a:endParaRPr lang="en-US" sz="1800">
                  <a:solidFill>
                    <a:prstClr val="white"/>
                  </a:solidFill>
                </a:endParaRPr>
              </a:p>
            </p:txBody>
          </p:sp>
        </p:grpSp>
      </p:grpSp>
      <p:grpSp>
        <p:nvGrpSpPr>
          <p:cNvPr id="18" name="Group 17">
            <a:extLst>
              <a:ext uri="{FF2B5EF4-FFF2-40B4-BE49-F238E27FC236}">
                <a16:creationId xmlns="" xmlns:a16="http://schemas.microsoft.com/office/drawing/2014/main" id="{AA72BFE4-32DA-4C77-9D77-7FD57461F31E}"/>
              </a:ext>
            </a:extLst>
          </p:cNvPr>
          <p:cNvGrpSpPr/>
          <p:nvPr userDrawn="1"/>
        </p:nvGrpSpPr>
        <p:grpSpPr>
          <a:xfrm>
            <a:off x="221455" y="4812590"/>
            <a:ext cx="777638" cy="1435084"/>
            <a:chOff x="972424" y="4140745"/>
            <a:chExt cx="1826508" cy="2528035"/>
          </a:xfrm>
          <a:solidFill>
            <a:schemeClr val="accent2"/>
          </a:solidFill>
        </p:grpSpPr>
        <p:cxnSp>
          <p:nvCxnSpPr>
            <p:cNvPr id="15" name="Straight Connector 14">
              <a:extLst>
                <a:ext uri="{FF2B5EF4-FFF2-40B4-BE49-F238E27FC236}">
                  <a16:creationId xmlns="" xmlns:a16="http://schemas.microsoft.com/office/drawing/2014/main" id="{373E830E-091A-49FE-88FC-63F1752F37F2}"/>
                </a:ext>
              </a:extLst>
            </p:cNvPr>
            <p:cNvCxnSpPr>
              <a:cxnSpLocks/>
            </p:cNvCxnSpPr>
            <p:nvPr userDrawn="1"/>
          </p:nvCxnSpPr>
          <p:spPr>
            <a:xfrm flipH="1">
              <a:off x="1797103" y="4140745"/>
              <a:ext cx="1001829" cy="2528035"/>
            </a:xfrm>
            <a:prstGeom prst="line">
              <a:avLst/>
            </a:prstGeom>
            <a:grpFill/>
            <a:ln w="76200" cap="rnd">
              <a:solidFill>
                <a:schemeClr val="accent2">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7EE876D7-5B72-4ADF-88F9-0C63AEB70165}"/>
                </a:ext>
              </a:extLst>
            </p:cNvPr>
            <p:cNvCxnSpPr>
              <a:cxnSpLocks/>
            </p:cNvCxnSpPr>
            <p:nvPr userDrawn="1"/>
          </p:nvCxnSpPr>
          <p:spPr>
            <a:xfrm flipH="1">
              <a:off x="1393342" y="4920916"/>
              <a:ext cx="679417" cy="1714456"/>
            </a:xfrm>
            <a:prstGeom prst="line">
              <a:avLst/>
            </a:prstGeom>
            <a:grpFill/>
            <a:ln w="76200" cap="rnd">
              <a:solidFill>
                <a:schemeClr val="accent2">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247F14AE-4DDA-47B5-BA03-31FC196CA9CF}"/>
                </a:ext>
              </a:extLst>
            </p:cNvPr>
            <p:cNvCxnSpPr>
              <a:cxnSpLocks/>
            </p:cNvCxnSpPr>
            <p:nvPr userDrawn="1"/>
          </p:nvCxnSpPr>
          <p:spPr>
            <a:xfrm flipH="1">
              <a:off x="972424" y="5607124"/>
              <a:ext cx="402446" cy="1015544"/>
            </a:xfrm>
            <a:prstGeom prst="line">
              <a:avLst/>
            </a:prstGeom>
            <a:grpFill/>
            <a:ln w="76200" cap="rnd">
              <a:solidFill>
                <a:schemeClr val="accent2">
                  <a:lumMod val="90000"/>
                  <a:lumOff val="10000"/>
                </a:schemeClr>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 xmlns:a16="http://schemas.microsoft.com/office/drawing/2014/main" id="{AA68F181-503C-4D76-B617-2202BFF729D3}"/>
              </a:ext>
            </a:extLst>
          </p:cNvPr>
          <p:cNvGrpSpPr/>
          <p:nvPr userDrawn="1"/>
        </p:nvGrpSpPr>
        <p:grpSpPr>
          <a:xfrm flipH="1">
            <a:off x="272492" y="5064503"/>
            <a:ext cx="168437" cy="305199"/>
            <a:chOff x="4708260" y="456723"/>
            <a:chExt cx="659554" cy="896303"/>
          </a:xfrm>
          <a:solidFill>
            <a:schemeClr val="accent2"/>
          </a:solidFill>
        </p:grpSpPr>
        <p:sp>
          <p:nvSpPr>
            <p:cNvPr id="20" name="Freeform: Shape 19">
              <a:extLst>
                <a:ext uri="{FF2B5EF4-FFF2-40B4-BE49-F238E27FC236}">
                  <a16:creationId xmlns="" xmlns:a16="http://schemas.microsoft.com/office/drawing/2014/main" id="{B4F43BAD-F74C-4E06-A4CE-7FB4D55EC7A6}"/>
                </a:ext>
              </a:extLst>
            </p:cNvPr>
            <p:cNvSpPr/>
            <p:nvPr/>
          </p:nvSpPr>
          <p:spPr>
            <a:xfrm>
              <a:off x="4803934" y="523398"/>
              <a:ext cx="9525" cy="9525"/>
            </a:xfrm>
            <a:custGeom>
              <a:avLst/>
              <a:gdLst>
                <a:gd name="connsiteX0" fmla="*/ 10954 w 9525"/>
                <a:gd name="connsiteY0" fmla="*/ 7144 h 9525"/>
                <a:gd name="connsiteX1" fmla="*/ 7144 w 9525"/>
                <a:gd name="connsiteY1" fmla="*/ 9049 h 9525"/>
                <a:gd name="connsiteX2" fmla="*/ 10954 w 9525"/>
                <a:gd name="connsiteY2" fmla="*/ 7144 h 9525"/>
              </a:gdLst>
              <a:ahLst/>
              <a:cxnLst>
                <a:cxn ang="0">
                  <a:pos x="connsiteX0" y="connsiteY0"/>
                </a:cxn>
                <a:cxn ang="0">
                  <a:pos x="connsiteX1" y="connsiteY1"/>
                </a:cxn>
                <a:cxn ang="0">
                  <a:pos x="connsiteX2" y="connsiteY2"/>
                </a:cxn>
              </a:cxnLst>
              <a:rect l="l" t="t" r="r" b="b"/>
              <a:pathLst>
                <a:path w="9525" h="9525">
                  <a:moveTo>
                    <a:pt x="10954" y="7144"/>
                  </a:moveTo>
                  <a:cubicBezTo>
                    <a:pt x="4286" y="9049"/>
                    <a:pt x="14764" y="8096"/>
                    <a:pt x="7144" y="9049"/>
                  </a:cubicBezTo>
                  <a:cubicBezTo>
                    <a:pt x="8096" y="7144"/>
                    <a:pt x="9049" y="7144"/>
                    <a:pt x="1095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1" name="Freeform: Shape 20">
              <a:extLst>
                <a:ext uri="{FF2B5EF4-FFF2-40B4-BE49-F238E27FC236}">
                  <a16:creationId xmlns="" xmlns:a16="http://schemas.microsoft.com/office/drawing/2014/main" id="{4EB55754-FA10-466C-9BC4-00DC1A01BD03}"/>
                </a:ext>
              </a:extLst>
            </p:cNvPr>
            <p:cNvSpPr/>
            <p:nvPr/>
          </p:nvSpPr>
          <p:spPr>
            <a:xfrm>
              <a:off x="4767739" y="499938"/>
              <a:ext cx="600075" cy="771525"/>
            </a:xfrm>
            <a:custGeom>
              <a:avLst/>
              <a:gdLst>
                <a:gd name="connsiteX0" fmla="*/ 29051 w 600075"/>
                <a:gd name="connsiteY0" fmla="*/ 761172 h 771525"/>
                <a:gd name="connsiteX1" fmla="*/ 390049 w 600075"/>
                <a:gd name="connsiteY1" fmla="*/ 742122 h 771525"/>
                <a:gd name="connsiteX2" fmla="*/ 549116 w 600075"/>
                <a:gd name="connsiteY2" fmla="*/ 753552 h 771525"/>
                <a:gd name="connsiteX3" fmla="*/ 571976 w 600075"/>
                <a:gd name="connsiteY3" fmla="*/ 686877 h 771525"/>
                <a:gd name="connsiteX4" fmla="*/ 572929 w 600075"/>
                <a:gd name="connsiteY4" fmla="*/ 574482 h 771525"/>
                <a:gd name="connsiteX5" fmla="*/ 570071 w 600075"/>
                <a:gd name="connsiteY5" fmla="*/ 494472 h 771525"/>
                <a:gd name="connsiteX6" fmla="*/ 572929 w 600075"/>
                <a:gd name="connsiteY6" fmla="*/ 486852 h 771525"/>
                <a:gd name="connsiteX7" fmla="*/ 571976 w 600075"/>
                <a:gd name="connsiteY7" fmla="*/ 500187 h 771525"/>
                <a:gd name="connsiteX8" fmla="*/ 585311 w 600075"/>
                <a:gd name="connsiteY8" fmla="*/ 296352 h 771525"/>
                <a:gd name="connsiteX9" fmla="*/ 586264 w 600075"/>
                <a:gd name="connsiteY9" fmla="*/ 246822 h 771525"/>
                <a:gd name="connsiteX10" fmla="*/ 575786 w 600075"/>
                <a:gd name="connsiteY10" fmla="*/ 138237 h 771525"/>
                <a:gd name="connsiteX11" fmla="*/ 558641 w 600075"/>
                <a:gd name="connsiteY11" fmla="*/ 62037 h 771525"/>
                <a:gd name="connsiteX12" fmla="*/ 451009 w 600075"/>
                <a:gd name="connsiteY12" fmla="*/ 48702 h 771525"/>
                <a:gd name="connsiteX13" fmla="*/ 448151 w 600075"/>
                <a:gd name="connsiteY13" fmla="*/ 45844 h 771525"/>
                <a:gd name="connsiteX14" fmla="*/ 454819 w 600075"/>
                <a:gd name="connsiteY14" fmla="*/ 40129 h 771525"/>
                <a:gd name="connsiteX15" fmla="*/ 453866 w 600075"/>
                <a:gd name="connsiteY15" fmla="*/ 38224 h 771525"/>
                <a:gd name="connsiteX16" fmla="*/ 434816 w 600075"/>
                <a:gd name="connsiteY16" fmla="*/ 43939 h 771525"/>
                <a:gd name="connsiteX17" fmla="*/ 380524 w 600075"/>
                <a:gd name="connsiteY17" fmla="*/ 40129 h 771525"/>
                <a:gd name="connsiteX18" fmla="*/ 316706 w 600075"/>
                <a:gd name="connsiteY18" fmla="*/ 31557 h 771525"/>
                <a:gd name="connsiteX19" fmla="*/ 318611 w 600075"/>
                <a:gd name="connsiteY19" fmla="*/ 25842 h 771525"/>
                <a:gd name="connsiteX20" fmla="*/ 282416 w 600075"/>
                <a:gd name="connsiteY20" fmla="*/ 32509 h 771525"/>
                <a:gd name="connsiteX21" fmla="*/ 289084 w 600075"/>
                <a:gd name="connsiteY21" fmla="*/ 28699 h 771525"/>
                <a:gd name="connsiteX22" fmla="*/ 254794 w 600075"/>
                <a:gd name="connsiteY22" fmla="*/ 29652 h 771525"/>
                <a:gd name="connsiteX23" fmla="*/ 265271 w 600075"/>
                <a:gd name="connsiteY23" fmla="*/ 27747 h 771525"/>
                <a:gd name="connsiteX24" fmla="*/ 225266 w 600075"/>
                <a:gd name="connsiteY24" fmla="*/ 27747 h 771525"/>
                <a:gd name="connsiteX25" fmla="*/ 251936 w 600075"/>
                <a:gd name="connsiteY25" fmla="*/ 23937 h 771525"/>
                <a:gd name="connsiteX26" fmla="*/ 197644 w 600075"/>
                <a:gd name="connsiteY26" fmla="*/ 28699 h 771525"/>
                <a:gd name="connsiteX27" fmla="*/ 187166 w 600075"/>
                <a:gd name="connsiteY27" fmla="*/ 26794 h 771525"/>
                <a:gd name="connsiteX28" fmla="*/ 61436 w 600075"/>
                <a:gd name="connsiteY28" fmla="*/ 31557 h 771525"/>
                <a:gd name="connsiteX29" fmla="*/ 82391 w 600075"/>
                <a:gd name="connsiteY29" fmla="*/ 26794 h 771525"/>
                <a:gd name="connsiteX30" fmla="*/ 78581 w 600075"/>
                <a:gd name="connsiteY30" fmla="*/ 24889 h 771525"/>
                <a:gd name="connsiteX31" fmla="*/ 128111 w 600075"/>
                <a:gd name="connsiteY31" fmla="*/ 18222 h 771525"/>
                <a:gd name="connsiteX32" fmla="*/ 501491 w 600075"/>
                <a:gd name="connsiteY32" fmla="*/ 36319 h 771525"/>
                <a:gd name="connsiteX33" fmla="*/ 601504 w 600075"/>
                <a:gd name="connsiteY33" fmla="*/ 248727 h 771525"/>
                <a:gd name="connsiteX34" fmla="*/ 591026 w 600075"/>
                <a:gd name="connsiteY34" fmla="*/ 451609 h 771525"/>
                <a:gd name="connsiteX35" fmla="*/ 578644 w 600075"/>
                <a:gd name="connsiteY35" fmla="*/ 735454 h 771525"/>
                <a:gd name="connsiteX36" fmla="*/ 386239 w 600075"/>
                <a:gd name="connsiteY36" fmla="*/ 755457 h 771525"/>
                <a:gd name="connsiteX37" fmla="*/ 7144 w 600075"/>
                <a:gd name="connsiteY37" fmla="*/ 770697 h 771525"/>
                <a:gd name="connsiteX38" fmla="*/ 29051 w 600075"/>
                <a:gd name="connsiteY38" fmla="*/ 761172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0075" h="771525">
                  <a:moveTo>
                    <a:pt x="29051" y="761172"/>
                  </a:moveTo>
                  <a:cubicBezTo>
                    <a:pt x="50959" y="753552"/>
                    <a:pt x="390049" y="737359"/>
                    <a:pt x="390049" y="742122"/>
                  </a:cubicBezTo>
                  <a:cubicBezTo>
                    <a:pt x="394811" y="744979"/>
                    <a:pt x="542449" y="758314"/>
                    <a:pt x="549116" y="753552"/>
                  </a:cubicBezTo>
                  <a:cubicBezTo>
                    <a:pt x="568166" y="740217"/>
                    <a:pt x="561499" y="696402"/>
                    <a:pt x="571976" y="686877"/>
                  </a:cubicBezTo>
                  <a:cubicBezTo>
                    <a:pt x="573881" y="642109"/>
                    <a:pt x="572929" y="611629"/>
                    <a:pt x="572929" y="574482"/>
                  </a:cubicBezTo>
                  <a:cubicBezTo>
                    <a:pt x="577691" y="575434"/>
                    <a:pt x="568166" y="509712"/>
                    <a:pt x="570071" y="494472"/>
                  </a:cubicBezTo>
                  <a:cubicBezTo>
                    <a:pt x="572929" y="497329"/>
                    <a:pt x="573881" y="495424"/>
                    <a:pt x="572929" y="486852"/>
                  </a:cubicBezTo>
                  <a:cubicBezTo>
                    <a:pt x="571976" y="490662"/>
                    <a:pt x="571976" y="495424"/>
                    <a:pt x="571976" y="500187"/>
                  </a:cubicBezTo>
                  <a:cubicBezTo>
                    <a:pt x="606266" y="459229"/>
                    <a:pt x="546259" y="323974"/>
                    <a:pt x="585311" y="296352"/>
                  </a:cubicBezTo>
                  <a:cubicBezTo>
                    <a:pt x="582454" y="303019"/>
                    <a:pt x="589121" y="256347"/>
                    <a:pt x="586264" y="246822"/>
                  </a:cubicBezTo>
                  <a:cubicBezTo>
                    <a:pt x="585311" y="235392"/>
                    <a:pt x="584359" y="188719"/>
                    <a:pt x="575786" y="138237"/>
                  </a:cubicBezTo>
                  <a:cubicBezTo>
                    <a:pt x="572929" y="118234"/>
                    <a:pt x="570071" y="71562"/>
                    <a:pt x="558641" y="62037"/>
                  </a:cubicBezTo>
                  <a:cubicBezTo>
                    <a:pt x="545306" y="51559"/>
                    <a:pt x="454819" y="43939"/>
                    <a:pt x="451009" y="48702"/>
                  </a:cubicBezTo>
                  <a:cubicBezTo>
                    <a:pt x="452914" y="45844"/>
                    <a:pt x="451961" y="44892"/>
                    <a:pt x="448151" y="45844"/>
                  </a:cubicBezTo>
                  <a:cubicBezTo>
                    <a:pt x="450056" y="43939"/>
                    <a:pt x="452914" y="42034"/>
                    <a:pt x="454819" y="40129"/>
                  </a:cubicBezTo>
                  <a:cubicBezTo>
                    <a:pt x="450056" y="40129"/>
                    <a:pt x="450056" y="40129"/>
                    <a:pt x="453866" y="38224"/>
                  </a:cubicBezTo>
                  <a:cubicBezTo>
                    <a:pt x="449104" y="38224"/>
                    <a:pt x="442436" y="44892"/>
                    <a:pt x="434816" y="43939"/>
                  </a:cubicBezTo>
                  <a:cubicBezTo>
                    <a:pt x="435769" y="43939"/>
                    <a:pt x="376714" y="35367"/>
                    <a:pt x="380524" y="40129"/>
                  </a:cubicBezTo>
                  <a:cubicBezTo>
                    <a:pt x="356711" y="22032"/>
                    <a:pt x="346234" y="44892"/>
                    <a:pt x="316706" y="31557"/>
                  </a:cubicBezTo>
                  <a:cubicBezTo>
                    <a:pt x="330041" y="32509"/>
                    <a:pt x="314801" y="28699"/>
                    <a:pt x="318611" y="25842"/>
                  </a:cubicBezTo>
                  <a:cubicBezTo>
                    <a:pt x="307181" y="22984"/>
                    <a:pt x="292894" y="35367"/>
                    <a:pt x="282416" y="32509"/>
                  </a:cubicBezTo>
                  <a:cubicBezTo>
                    <a:pt x="282416" y="32509"/>
                    <a:pt x="287179" y="29652"/>
                    <a:pt x="289084" y="28699"/>
                  </a:cubicBezTo>
                  <a:cubicBezTo>
                    <a:pt x="277654" y="22032"/>
                    <a:pt x="271939" y="28699"/>
                    <a:pt x="254794" y="29652"/>
                  </a:cubicBezTo>
                  <a:cubicBezTo>
                    <a:pt x="258604" y="29652"/>
                    <a:pt x="261461" y="29652"/>
                    <a:pt x="265271" y="27747"/>
                  </a:cubicBezTo>
                  <a:cubicBezTo>
                    <a:pt x="251936" y="26794"/>
                    <a:pt x="246221" y="28699"/>
                    <a:pt x="225266" y="27747"/>
                  </a:cubicBezTo>
                  <a:cubicBezTo>
                    <a:pt x="217646" y="27747"/>
                    <a:pt x="250031" y="26794"/>
                    <a:pt x="251936" y="23937"/>
                  </a:cubicBezTo>
                  <a:cubicBezTo>
                    <a:pt x="235744" y="22984"/>
                    <a:pt x="199549" y="26794"/>
                    <a:pt x="197644" y="28699"/>
                  </a:cubicBezTo>
                  <a:cubicBezTo>
                    <a:pt x="195739" y="24889"/>
                    <a:pt x="192881" y="24889"/>
                    <a:pt x="187166" y="26794"/>
                  </a:cubicBezTo>
                  <a:cubicBezTo>
                    <a:pt x="166211" y="31557"/>
                    <a:pt x="84296" y="14412"/>
                    <a:pt x="61436" y="31557"/>
                  </a:cubicBezTo>
                  <a:cubicBezTo>
                    <a:pt x="64294" y="30604"/>
                    <a:pt x="83344" y="25842"/>
                    <a:pt x="82391" y="26794"/>
                  </a:cubicBezTo>
                  <a:cubicBezTo>
                    <a:pt x="77629" y="26794"/>
                    <a:pt x="78581" y="23937"/>
                    <a:pt x="78581" y="24889"/>
                  </a:cubicBezTo>
                  <a:cubicBezTo>
                    <a:pt x="87154" y="20127"/>
                    <a:pt x="118586" y="18222"/>
                    <a:pt x="128111" y="18222"/>
                  </a:cubicBezTo>
                  <a:cubicBezTo>
                    <a:pt x="166211" y="-10353"/>
                    <a:pt x="412909" y="23937"/>
                    <a:pt x="501491" y="36319"/>
                  </a:cubicBezTo>
                  <a:cubicBezTo>
                    <a:pt x="611029" y="51559"/>
                    <a:pt x="598646" y="132522"/>
                    <a:pt x="601504" y="248727"/>
                  </a:cubicBezTo>
                  <a:cubicBezTo>
                    <a:pt x="603409" y="327784"/>
                    <a:pt x="598646" y="383982"/>
                    <a:pt x="591026" y="451609"/>
                  </a:cubicBezTo>
                  <a:cubicBezTo>
                    <a:pt x="582454" y="534477"/>
                    <a:pt x="611981" y="664969"/>
                    <a:pt x="578644" y="735454"/>
                  </a:cubicBezTo>
                  <a:cubicBezTo>
                    <a:pt x="548164" y="798319"/>
                    <a:pt x="467201" y="757362"/>
                    <a:pt x="386239" y="755457"/>
                  </a:cubicBezTo>
                  <a:cubicBezTo>
                    <a:pt x="265271" y="751647"/>
                    <a:pt x="130969" y="750694"/>
                    <a:pt x="7144" y="770697"/>
                  </a:cubicBezTo>
                  <a:cubicBezTo>
                    <a:pt x="13811" y="764982"/>
                    <a:pt x="20479" y="762124"/>
                    <a:pt x="29051" y="761172"/>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2" name="Freeform: Shape 21">
              <a:extLst>
                <a:ext uri="{FF2B5EF4-FFF2-40B4-BE49-F238E27FC236}">
                  <a16:creationId xmlns="" xmlns:a16="http://schemas.microsoft.com/office/drawing/2014/main" id="{B23DFFCE-CF0E-4AC3-9A8C-36687F5EC9C8}"/>
                </a:ext>
              </a:extLst>
            </p:cNvPr>
            <p:cNvSpPr/>
            <p:nvPr/>
          </p:nvSpPr>
          <p:spPr>
            <a:xfrm>
              <a:off x="4815364" y="521493"/>
              <a:ext cx="9525" cy="9525"/>
            </a:xfrm>
            <a:custGeom>
              <a:avLst/>
              <a:gdLst>
                <a:gd name="connsiteX0" fmla="*/ 7144 w 9525"/>
                <a:gd name="connsiteY0" fmla="*/ 7144 h 9525"/>
                <a:gd name="connsiteX1" fmla="*/ 10001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9049" y="8096"/>
                    <a:pt x="13811" y="7144"/>
                    <a:pt x="10001" y="10001"/>
                  </a:cubicBezTo>
                  <a:cubicBezTo>
                    <a:pt x="10001" y="8096"/>
                    <a:pt x="7144"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3" name="Freeform: Shape 22">
              <a:extLst>
                <a:ext uri="{FF2B5EF4-FFF2-40B4-BE49-F238E27FC236}">
                  <a16:creationId xmlns="" xmlns:a16="http://schemas.microsoft.com/office/drawing/2014/main" id="{7D2859C6-A3A7-4B98-A1F5-9A62EA1D4B73}"/>
                </a:ext>
              </a:extLst>
            </p:cNvPr>
            <p:cNvSpPr/>
            <p:nvPr/>
          </p:nvSpPr>
          <p:spPr>
            <a:xfrm>
              <a:off x="4946491" y="518435"/>
              <a:ext cx="9525" cy="9525"/>
            </a:xfrm>
            <a:custGeom>
              <a:avLst/>
              <a:gdLst>
                <a:gd name="connsiteX0" fmla="*/ 8414 w 9525"/>
                <a:gd name="connsiteY0" fmla="*/ 7344 h 9525"/>
                <a:gd name="connsiteX1" fmla="*/ 8414 w 9525"/>
                <a:gd name="connsiteY1" fmla="*/ 7344 h 9525"/>
              </a:gdLst>
              <a:ahLst/>
              <a:cxnLst>
                <a:cxn ang="0">
                  <a:pos x="connsiteX0" y="connsiteY0"/>
                </a:cxn>
                <a:cxn ang="0">
                  <a:pos x="connsiteX1" y="connsiteY1"/>
                </a:cxn>
              </a:cxnLst>
              <a:rect l="l" t="t" r="r" b="b"/>
              <a:pathLst>
                <a:path w="9525" h="9525">
                  <a:moveTo>
                    <a:pt x="8414" y="7344"/>
                  </a:moveTo>
                  <a:cubicBezTo>
                    <a:pt x="8414" y="6392"/>
                    <a:pt x="5556" y="9249"/>
                    <a:pt x="8414" y="73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4" name="Freeform: Shape 23">
              <a:extLst>
                <a:ext uri="{FF2B5EF4-FFF2-40B4-BE49-F238E27FC236}">
                  <a16:creationId xmlns="" xmlns:a16="http://schemas.microsoft.com/office/drawing/2014/main" id="{D5BEE0E1-2A50-47CC-9F54-F78EF3180E45}"/>
                </a:ext>
              </a:extLst>
            </p:cNvPr>
            <p:cNvSpPr/>
            <p:nvPr/>
          </p:nvSpPr>
          <p:spPr>
            <a:xfrm>
              <a:off x="4966811" y="519588"/>
              <a:ext cx="19050" cy="9525"/>
            </a:xfrm>
            <a:custGeom>
              <a:avLst/>
              <a:gdLst>
                <a:gd name="connsiteX0" fmla="*/ 18574 w 19050"/>
                <a:gd name="connsiteY0" fmla="*/ 7144 h 9525"/>
                <a:gd name="connsiteX1" fmla="*/ 7144 w 19050"/>
                <a:gd name="connsiteY1" fmla="*/ 9049 h 9525"/>
                <a:gd name="connsiteX2" fmla="*/ 18574 w 19050"/>
                <a:gd name="connsiteY2" fmla="*/ 7144 h 9525"/>
              </a:gdLst>
              <a:ahLst/>
              <a:cxnLst>
                <a:cxn ang="0">
                  <a:pos x="connsiteX0" y="connsiteY0"/>
                </a:cxn>
                <a:cxn ang="0">
                  <a:pos x="connsiteX1" y="connsiteY1"/>
                </a:cxn>
                <a:cxn ang="0">
                  <a:pos x="connsiteX2" y="connsiteY2"/>
                </a:cxn>
              </a:cxnLst>
              <a:rect l="l" t="t" r="r" b="b"/>
              <a:pathLst>
                <a:path w="19050" h="9525">
                  <a:moveTo>
                    <a:pt x="18574" y="7144"/>
                  </a:moveTo>
                  <a:cubicBezTo>
                    <a:pt x="18574" y="8096"/>
                    <a:pt x="11906" y="9049"/>
                    <a:pt x="7144" y="9049"/>
                  </a:cubicBezTo>
                  <a:lnTo>
                    <a:pt x="18574" y="7144"/>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5" name="Freeform: Shape 24">
              <a:extLst>
                <a:ext uri="{FF2B5EF4-FFF2-40B4-BE49-F238E27FC236}">
                  <a16:creationId xmlns="" xmlns:a16="http://schemas.microsoft.com/office/drawing/2014/main" id="{3FE0D3F4-0361-4C7D-9E55-DBCC0C0917EB}"/>
                </a:ext>
              </a:extLst>
            </p:cNvPr>
            <p:cNvSpPr/>
            <p:nvPr/>
          </p:nvSpPr>
          <p:spPr>
            <a:xfrm>
              <a:off x="5004911" y="523398"/>
              <a:ext cx="9525" cy="9525"/>
            </a:xfrm>
            <a:custGeom>
              <a:avLst/>
              <a:gdLst>
                <a:gd name="connsiteX0" fmla="*/ 9049 w 9525"/>
                <a:gd name="connsiteY0" fmla="*/ 7144 h 9525"/>
                <a:gd name="connsiteX1" fmla="*/ 7144 w 9525"/>
                <a:gd name="connsiteY1" fmla="*/ 8096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11906" y="8096"/>
                    <a:pt x="10954" y="8096"/>
                    <a:pt x="7144" y="8096"/>
                  </a:cubicBezTo>
                  <a:cubicBezTo>
                    <a:pt x="7144" y="8096"/>
                    <a:pt x="8096" y="8096"/>
                    <a:pt x="9049"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6" name="Freeform: Shape 25">
              <a:extLst>
                <a:ext uri="{FF2B5EF4-FFF2-40B4-BE49-F238E27FC236}">
                  <a16:creationId xmlns="" xmlns:a16="http://schemas.microsoft.com/office/drawing/2014/main" id="{F1565FF6-4778-43D7-95CC-9B521765CC64}"/>
                </a:ext>
              </a:extLst>
            </p:cNvPr>
            <p:cNvSpPr/>
            <p:nvPr/>
          </p:nvSpPr>
          <p:spPr>
            <a:xfrm>
              <a:off x="5008721" y="521493"/>
              <a:ext cx="19050" cy="9525"/>
            </a:xfrm>
            <a:custGeom>
              <a:avLst/>
              <a:gdLst>
                <a:gd name="connsiteX0" fmla="*/ 7144 w 19050"/>
                <a:gd name="connsiteY0" fmla="*/ 7144 h 9525"/>
                <a:gd name="connsiteX1" fmla="*/ 11906 w 19050"/>
                <a:gd name="connsiteY1" fmla="*/ 8096 h 9525"/>
                <a:gd name="connsiteX2" fmla="*/ 7144 w 19050"/>
                <a:gd name="connsiteY2" fmla="*/ 7144 h 9525"/>
              </a:gdLst>
              <a:ahLst/>
              <a:cxnLst>
                <a:cxn ang="0">
                  <a:pos x="connsiteX0" y="connsiteY0"/>
                </a:cxn>
                <a:cxn ang="0">
                  <a:pos x="connsiteX1" y="connsiteY1"/>
                </a:cxn>
                <a:cxn ang="0">
                  <a:pos x="connsiteX2" y="connsiteY2"/>
                </a:cxn>
              </a:cxnLst>
              <a:rect l="l" t="t" r="r" b="b"/>
              <a:pathLst>
                <a:path w="19050" h="9525">
                  <a:moveTo>
                    <a:pt x="7144" y="7144"/>
                  </a:moveTo>
                  <a:cubicBezTo>
                    <a:pt x="10001" y="7144"/>
                    <a:pt x="10954" y="8096"/>
                    <a:pt x="11906" y="8096"/>
                  </a:cubicBezTo>
                  <a:cubicBezTo>
                    <a:pt x="11906" y="8096"/>
                    <a:pt x="7144" y="9049"/>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7" name="Freeform: Shape 26">
              <a:extLst>
                <a:ext uri="{FF2B5EF4-FFF2-40B4-BE49-F238E27FC236}">
                  <a16:creationId xmlns="" xmlns:a16="http://schemas.microsoft.com/office/drawing/2014/main" id="{3F4F7BC6-7195-40CC-AD8E-430CCD92576C}"/>
                </a:ext>
              </a:extLst>
            </p:cNvPr>
            <p:cNvSpPr/>
            <p:nvPr/>
          </p:nvSpPr>
          <p:spPr>
            <a:xfrm>
              <a:off x="5071480" y="527208"/>
              <a:ext cx="19050" cy="9525"/>
            </a:xfrm>
            <a:custGeom>
              <a:avLst/>
              <a:gdLst>
                <a:gd name="connsiteX0" fmla="*/ 7250 w 19050"/>
                <a:gd name="connsiteY0" fmla="*/ 7144 h 9525"/>
                <a:gd name="connsiteX1" fmla="*/ 12965 w 19050"/>
                <a:gd name="connsiteY1" fmla="*/ 8096 h 9525"/>
                <a:gd name="connsiteX2" fmla="*/ 7250 w 19050"/>
                <a:gd name="connsiteY2" fmla="*/ 7144 h 9525"/>
              </a:gdLst>
              <a:ahLst/>
              <a:cxnLst>
                <a:cxn ang="0">
                  <a:pos x="connsiteX0" y="connsiteY0"/>
                </a:cxn>
                <a:cxn ang="0">
                  <a:pos x="connsiteX1" y="connsiteY1"/>
                </a:cxn>
                <a:cxn ang="0">
                  <a:pos x="connsiteX2" y="connsiteY2"/>
                </a:cxn>
              </a:cxnLst>
              <a:rect l="l" t="t" r="r" b="b"/>
              <a:pathLst>
                <a:path w="19050" h="9525">
                  <a:moveTo>
                    <a:pt x="7250" y="7144"/>
                  </a:moveTo>
                  <a:cubicBezTo>
                    <a:pt x="9155" y="7144"/>
                    <a:pt x="12013" y="7144"/>
                    <a:pt x="12965" y="8096"/>
                  </a:cubicBezTo>
                  <a:cubicBezTo>
                    <a:pt x="12013" y="7144"/>
                    <a:pt x="6298" y="9049"/>
                    <a:pt x="7250"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8" name="Freeform: Shape 27">
              <a:extLst>
                <a:ext uri="{FF2B5EF4-FFF2-40B4-BE49-F238E27FC236}">
                  <a16:creationId xmlns="" xmlns:a16="http://schemas.microsoft.com/office/drawing/2014/main" id="{4F5FA6F8-E465-4E50-962C-7154597C526C}"/>
                </a:ext>
              </a:extLst>
            </p:cNvPr>
            <p:cNvSpPr/>
            <p:nvPr/>
          </p:nvSpPr>
          <p:spPr>
            <a:xfrm>
              <a:off x="5100161" y="52911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1906" y="7144"/>
                    <a:pt x="9049"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9" name="Freeform: Shape 28">
              <a:extLst>
                <a:ext uri="{FF2B5EF4-FFF2-40B4-BE49-F238E27FC236}">
                  <a16:creationId xmlns="" xmlns:a16="http://schemas.microsoft.com/office/drawing/2014/main" id="{5F71D6D5-76A2-4FBF-9396-3280770ACBBC}"/>
                </a:ext>
              </a:extLst>
            </p:cNvPr>
            <p:cNvSpPr/>
            <p:nvPr/>
          </p:nvSpPr>
          <p:spPr>
            <a:xfrm>
              <a:off x="5343049" y="848040"/>
              <a:ext cx="9525" cy="9525"/>
            </a:xfrm>
            <a:custGeom>
              <a:avLst/>
              <a:gdLst>
                <a:gd name="connsiteX0" fmla="*/ 7144 w 9525"/>
                <a:gd name="connsiteY0" fmla="*/ 10162 h 9525"/>
                <a:gd name="connsiteX1" fmla="*/ 7144 w 9525"/>
                <a:gd name="connsiteY1" fmla="*/ 10162 h 9525"/>
              </a:gdLst>
              <a:ahLst/>
              <a:cxnLst>
                <a:cxn ang="0">
                  <a:pos x="connsiteX0" y="connsiteY0"/>
                </a:cxn>
                <a:cxn ang="0">
                  <a:pos x="connsiteX1" y="connsiteY1"/>
                </a:cxn>
              </a:cxnLst>
              <a:rect l="l" t="t" r="r" b="b"/>
              <a:pathLst>
                <a:path w="9525" h="9525">
                  <a:moveTo>
                    <a:pt x="7144" y="10162"/>
                  </a:moveTo>
                  <a:cubicBezTo>
                    <a:pt x="8096" y="4447"/>
                    <a:pt x="7144" y="8257"/>
                    <a:pt x="7144" y="10162"/>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0" name="Freeform: Shape 29">
              <a:extLst>
                <a:ext uri="{FF2B5EF4-FFF2-40B4-BE49-F238E27FC236}">
                  <a16:creationId xmlns="" xmlns:a16="http://schemas.microsoft.com/office/drawing/2014/main" id="{E1570A08-F3A9-43F6-8245-F53ABA031A92}"/>
                </a:ext>
              </a:extLst>
            </p:cNvPr>
            <p:cNvSpPr/>
            <p:nvPr/>
          </p:nvSpPr>
          <p:spPr>
            <a:xfrm>
              <a:off x="5330666" y="1084421"/>
              <a:ext cx="9525" cy="9525"/>
            </a:xfrm>
            <a:custGeom>
              <a:avLst/>
              <a:gdLst>
                <a:gd name="connsiteX0" fmla="*/ 8096 w 9525"/>
                <a:gd name="connsiteY0" fmla="*/ 7144 h 9525"/>
                <a:gd name="connsiteX1" fmla="*/ 7144 w 9525"/>
                <a:gd name="connsiteY1" fmla="*/ 10001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10001"/>
                    <a:pt x="7144" y="9049"/>
                    <a:pt x="7144" y="10001"/>
                  </a:cubicBezTo>
                  <a:cubicBezTo>
                    <a:pt x="7144" y="6191"/>
                    <a:pt x="8096" y="10001"/>
                    <a:pt x="8096"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1" name="Freeform: Shape 30">
              <a:extLst>
                <a:ext uri="{FF2B5EF4-FFF2-40B4-BE49-F238E27FC236}">
                  <a16:creationId xmlns="" xmlns:a16="http://schemas.microsoft.com/office/drawing/2014/main" id="{DF93F4CD-B227-4B1F-BBC0-A2E1D556014E}"/>
                </a:ext>
              </a:extLst>
            </p:cNvPr>
            <p:cNvSpPr/>
            <p:nvPr/>
          </p:nvSpPr>
          <p:spPr>
            <a:xfrm>
              <a:off x="5324951" y="1209304"/>
              <a:ext cx="9525" cy="9525"/>
            </a:xfrm>
            <a:custGeom>
              <a:avLst/>
              <a:gdLst>
                <a:gd name="connsiteX0" fmla="*/ 7144 w 9525"/>
                <a:gd name="connsiteY0" fmla="*/ 7990 h 9525"/>
                <a:gd name="connsiteX1" fmla="*/ 7144 w 9525"/>
                <a:gd name="connsiteY1" fmla="*/ 7990 h 9525"/>
              </a:gdLst>
              <a:ahLst/>
              <a:cxnLst>
                <a:cxn ang="0">
                  <a:pos x="connsiteX0" y="connsiteY0"/>
                </a:cxn>
                <a:cxn ang="0">
                  <a:pos x="connsiteX1" y="connsiteY1"/>
                </a:cxn>
              </a:cxnLst>
              <a:rect l="l" t="t" r="r" b="b"/>
              <a:pathLst>
                <a:path w="9525" h="9525">
                  <a:moveTo>
                    <a:pt x="7144" y="7990"/>
                  </a:moveTo>
                  <a:cubicBezTo>
                    <a:pt x="8096" y="7990"/>
                    <a:pt x="10954" y="6085"/>
                    <a:pt x="7144" y="7990"/>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2" name="Freeform: Shape 31">
              <a:extLst>
                <a:ext uri="{FF2B5EF4-FFF2-40B4-BE49-F238E27FC236}">
                  <a16:creationId xmlns="" xmlns:a16="http://schemas.microsoft.com/office/drawing/2014/main" id="{1BB26450-B6C3-4198-AF71-9A714248B731}"/>
                </a:ext>
              </a:extLst>
            </p:cNvPr>
            <p:cNvSpPr/>
            <p:nvPr/>
          </p:nvSpPr>
          <p:spPr>
            <a:xfrm>
              <a:off x="4824995" y="500538"/>
              <a:ext cx="9525" cy="9525"/>
            </a:xfrm>
            <a:custGeom>
              <a:avLst/>
              <a:gdLst>
                <a:gd name="connsiteX0" fmla="*/ 7990 w 9525"/>
                <a:gd name="connsiteY0" fmla="*/ 9049 h 9525"/>
                <a:gd name="connsiteX1" fmla="*/ 7990 w 9525"/>
                <a:gd name="connsiteY1" fmla="*/ 7144 h 9525"/>
                <a:gd name="connsiteX2" fmla="*/ 7990 w 9525"/>
                <a:gd name="connsiteY2" fmla="*/ 9049 h 9525"/>
              </a:gdLst>
              <a:ahLst/>
              <a:cxnLst>
                <a:cxn ang="0">
                  <a:pos x="connsiteX0" y="connsiteY0"/>
                </a:cxn>
                <a:cxn ang="0">
                  <a:pos x="connsiteX1" y="connsiteY1"/>
                </a:cxn>
                <a:cxn ang="0">
                  <a:pos x="connsiteX2" y="connsiteY2"/>
                </a:cxn>
              </a:cxnLst>
              <a:rect l="l" t="t" r="r" b="b"/>
              <a:pathLst>
                <a:path w="9525" h="9525">
                  <a:moveTo>
                    <a:pt x="7990" y="9049"/>
                  </a:moveTo>
                  <a:cubicBezTo>
                    <a:pt x="7990" y="6191"/>
                    <a:pt x="6085" y="10001"/>
                    <a:pt x="7990" y="7144"/>
                  </a:cubicBezTo>
                  <a:cubicBezTo>
                    <a:pt x="8943" y="7144"/>
                    <a:pt x="8943" y="8096"/>
                    <a:pt x="7990" y="904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3" name="Freeform: Shape 32">
              <a:extLst>
                <a:ext uri="{FF2B5EF4-FFF2-40B4-BE49-F238E27FC236}">
                  <a16:creationId xmlns="" xmlns:a16="http://schemas.microsoft.com/office/drawing/2014/main" id="{907A55AB-9CEC-442F-92AA-DDD116D3BB7E}"/>
                </a:ext>
              </a:extLst>
            </p:cNvPr>
            <p:cNvSpPr/>
            <p:nvPr/>
          </p:nvSpPr>
          <p:spPr>
            <a:xfrm>
              <a:off x="4778074" y="508158"/>
              <a:ext cx="57150" cy="781050"/>
            </a:xfrm>
            <a:custGeom>
              <a:avLst/>
              <a:gdLst>
                <a:gd name="connsiteX0" fmla="*/ 27288 w 57150"/>
                <a:gd name="connsiteY0" fmla="*/ 780574 h 781050"/>
                <a:gd name="connsiteX1" fmla="*/ 14906 w 57150"/>
                <a:gd name="connsiteY1" fmla="*/ 551974 h 781050"/>
                <a:gd name="connsiteX2" fmla="*/ 8238 w 57150"/>
                <a:gd name="connsiteY2" fmla="*/ 424339 h 781050"/>
                <a:gd name="connsiteX3" fmla="*/ 11096 w 57150"/>
                <a:gd name="connsiteY3" fmla="*/ 421481 h 781050"/>
                <a:gd name="connsiteX4" fmla="*/ 11096 w 57150"/>
                <a:gd name="connsiteY4" fmla="*/ 427196 h 781050"/>
                <a:gd name="connsiteX5" fmla="*/ 15858 w 57150"/>
                <a:gd name="connsiteY5" fmla="*/ 313849 h 781050"/>
                <a:gd name="connsiteX6" fmla="*/ 21573 w 57150"/>
                <a:gd name="connsiteY6" fmla="*/ 175736 h 781050"/>
                <a:gd name="connsiteX7" fmla="*/ 30146 w 57150"/>
                <a:gd name="connsiteY7" fmla="*/ 177641 h 781050"/>
                <a:gd name="connsiteX8" fmla="*/ 33003 w 57150"/>
                <a:gd name="connsiteY8" fmla="*/ 176689 h 781050"/>
                <a:gd name="connsiteX9" fmla="*/ 28241 w 57150"/>
                <a:gd name="connsiteY9" fmla="*/ 116681 h 781050"/>
                <a:gd name="connsiteX10" fmla="*/ 21573 w 57150"/>
                <a:gd name="connsiteY10" fmla="*/ 99536 h 781050"/>
                <a:gd name="connsiteX11" fmla="*/ 28241 w 57150"/>
                <a:gd name="connsiteY11" fmla="*/ 101441 h 781050"/>
                <a:gd name="connsiteX12" fmla="*/ 21573 w 57150"/>
                <a:gd name="connsiteY12" fmla="*/ 89059 h 781050"/>
                <a:gd name="connsiteX13" fmla="*/ 29193 w 57150"/>
                <a:gd name="connsiteY13" fmla="*/ 74771 h 781050"/>
                <a:gd name="connsiteX14" fmla="*/ 34908 w 57150"/>
                <a:gd name="connsiteY14" fmla="*/ 84296 h 781050"/>
                <a:gd name="connsiteX15" fmla="*/ 29193 w 57150"/>
                <a:gd name="connsiteY15" fmla="*/ 61436 h 781050"/>
                <a:gd name="connsiteX16" fmla="*/ 50148 w 57150"/>
                <a:gd name="connsiteY16" fmla="*/ 7144 h 781050"/>
                <a:gd name="connsiteX17" fmla="*/ 33956 w 57150"/>
                <a:gd name="connsiteY17" fmla="*/ 266224 h 781050"/>
                <a:gd name="connsiteX18" fmla="*/ 23478 w 57150"/>
                <a:gd name="connsiteY18" fmla="*/ 434816 h 781050"/>
                <a:gd name="connsiteX19" fmla="*/ 27288 w 57150"/>
                <a:gd name="connsiteY19" fmla="*/ 780574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150" h="781050">
                  <a:moveTo>
                    <a:pt x="27288" y="780574"/>
                  </a:moveTo>
                  <a:cubicBezTo>
                    <a:pt x="1571" y="731996"/>
                    <a:pt x="14906" y="593884"/>
                    <a:pt x="14906" y="551974"/>
                  </a:cubicBezTo>
                  <a:cubicBezTo>
                    <a:pt x="15858" y="500539"/>
                    <a:pt x="3476" y="474821"/>
                    <a:pt x="8238" y="424339"/>
                  </a:cubicBezTo>
                  <a:cubicBezTo>
                    <a:pt x="10143" y="425291"/>
                    <a:pt x="11096" y="424339"/>
                    <a:pt x="11096" y="421481"/>
                  </a:cubicBezTo>
                  <a:cubicBezTo>
                    <a:pt x="11096" y="423386"/>
                    <a:pt x="11096" y="425291"/>
                    <a:pt x="11096" y="427196"/>
                  </a:cubicBezTo>
                  <a:cubicBezTo>
                    <a:pt x="16811" y="423386"/>
                    <a:pt x="17763" y="316706"/>
                    <a:pt x="15858" y="313849"/>
                  </a:cubicBezTo>
                  <a:cubicBezTo>
                    <a:pt x="16811" y="316706"/>
                    <a:pt x="26336" y="177641"/>
                    <a:pt x="21573" y="175736"/>
                  </a:cubicBezTo>
                  <a:cubicBezTo>
                    <a:pt x="26336" y="172879"/>
                    <a:pt x="23478" y="181451"/>
                    <a:pt x="30146" y="177641"/>
                  </a:cubicBezTo>
                  <a:cubicBezTo>
                    <a:pt x="29193" y="175736"/>
                    <a:pt x="30146" y="174784"/>
                    <a:pt x="33003" y="176689"/>
                  </a:cubicBezTo>
                  <a:cubicBezTo>
                    <a:pt x="30146" y="169069"/>
                    <a:pt x="14906" y="107156"/>
                    <a:pt x="28241" y="116681"/>
                  </a:cubicBezTo>
                  <a:cubicBezTo>
                    <a:pt x="29193" y="113824"/>
                    <a:pt x="19668" y="103346"/>
                    <a:pt x="21573" y="99536"/>
                  </a:cubicBezTo>
                  <a:cubicBezTo>
                    <a:pt x="21573" y="100489"/>
                    <a:pt x="28241" y="104299"/>
                    <a:pt x="28241" y="101441"/>
                  </a:cubicBezTo>
                  <a:cubicBezTo>
                    <a:pt x="28241" y="92869"/>
                    <a:pt x="19668" y="98584"/>
                    <a:pt x="21573" y="89059"/>
                  </a:cubicBezTo>
                  <a:cubicBezTo>
                    <a:pt x="22526" y="89059"/>
                    <a:pt x="34908" y="85249"/>
                    <a:pt x="29193" y="74771"/>
                  </a:cubicBezTo>
                  <a:cubicBezTo>
                    <a:pt x="14906" y="84296"/>
                    <a:pt x="36813" y="84296"/>
                    <a:pt x="34908" y="84296"/>
                  </a:cubicBezTo>
                  <a:cubicBezTo>
                    <a:pt x="35861" y="81439"/>
                    <a:pt x="29193" y="61436"/>
                    <a:pt x="29193" y="61436"/>
                  </a:cubicBezTo>
                  <a:cubicBezTo>
                    <a:pt x="31098" y="54769"/>
                    <a:pt x="56816" y="15716"/>
                    <a:pt x="50148" y="7144"/>
                  </a:cubicBezTo>
                  <a:cubicBezTo>
                    <a:pt x="53958" y="47149"/>
                    <a:pt x="38718" y="187166"/>
                    <a:pt x="33956" y="266224"/>
                  </a:cubicBezTo>
                  <a:cubicBezTo>
                    <a:pt x="30146" y="325279"/>
                    <a:pt x="23478" y="380524"/>
                    <a:pt x="23478" y="434816"/>
                  </a:cubicBezTo>
                  <a:cubicBezTo>
                    <a:pt x="21573" y="523399"/>
                    <a:pt x="16811" y="718661"/>
                    <a:pt x="27288" y="78057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4" name="Freeform: Shape 33">
              <a:extLst>
                <a:ext uri="{FF2B5EF4-FFF2-40B4-BE49-F238E27FC236}">
                  <a16:creationId xmlns="" xmlns:a16="http://schemas.microsoft.com/office/drawing/2014/main" id="{76919671-5F48-4F65-ADFF-DF6DC7E1ADE0}"/>
                </a:ext>
              </a:extLst>
            </p:cNvPr>
            <p:cNvSpPr/>
            <p:nvPr/>
          </p:nvSpPr>
          <p:spPr>
            <a:xfrm>
              <a:off x="4822984" y="505301"/>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cubicBezTo>
                    <a:pt x="9049" y="7144"/>
                    <a:pt x="8096" y="9049"/>
                    <a:pt x="7144" y="7144"/>
                  </a:cubicBezTo>
                  <a:cubicBezTo>
                    <a:pt x="8096" y="8096"/>
                    <a:pt x="9049" y="7144"/>
                    <a:pt x="10001"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5" name="Freeform: Shape 34">
              <a:extLst>
                <a:ext uri="{FF2B5EF4-FFF2-40B4-BE49-F238E27FC236}">
                  <a16:creationId xmlns="" xmlns:a16="http://schemas.microsoft.com/office/drawing/2014/main" id="{81DF0DF4-8785-427B-B331-56B131470CF4}"/>
                </a:ext>
              </a:extLst>
            </p:cNvPr>
            <p:cNvSpPr/>
            <p:nvPr/>
          </p:nvSpPr>
          <p:spPr>
            <a:xfrm>
              <a:off x="4803510" y="556312"/>
              <a:ext cx="9525" cy="9525"/>
            </a:xfrm>
            <a:custGeom>
              <a:avLst/>
              <a:gdLst>
                <a:gd name="connsiteX0" fmla="*/ 7567 w 9525"/>
                <a:gd name="connsiteY0" fmla="*/ 7567 h 9525"/>
                <a:gd name="connsiteX1" fmla="*/ 7567 w 9525"/>
                <a:gd name="connsiteY1" fmla="*/ 7567 h 9525"/>
              </a:gdLst>
              <a:ahLst/>
              <a:cxnLst>
                <a:cxn ang="0">
                  <a:pos x="connsiteX0" y="connsiteY0"/>
                </a:cxn>
                <a:cxn ang="0">
                  <a:pos x="connsiteX1" y="connsiteY1"/>
                </a:cxn>
              </a:cxnLst>
              <a:rect l="l" t="t" r="r" b="b"/>
              <a:pathLst>
                <a:path w="9525" h="9525">
                  <a:moveTo>
                    <a:pt x="7567" y="7567"/>
                  </a:moveTo>
                  <a:cubicBezTo>
                    <a:pt x="7567" y="7567"/>
                    <a:pt x="6615" y="6615"/>
                    <a:pt x="7567" y="75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6" name="Freeform: Shape 35">
              <a:extLst>
                <a:ext uri="{FF2B5EF4-FFF2-40B4-BE49-F238E27FC236}">
                  <a16:creationId xmlns="" xmlns:a16="http://schemas.microsoft.com/office/drawing/2014/main" id="{DECB5F75-F9AD-43C5-9615-21F3E709F429}"/>
                </a:ext>
              </a:extLst>
            </p:cNvPr>
            <p:cNvSpPr/>
            <p:nvPr/>
          </p:nvSpPr>
          <p:spPr>
            <a:xfrm>
              <a:off x="4800124" y="565308"/>
              <a:ext cx="9525" cy="19050"/>
            </a:xfrm>
            <a:custGeom>
              <a:avLst/>
              <a:gdLst>
                <a:gd name="connsiteX0" fmla="*/ 8096 w 9525"/>
                <a:gd name="connsiteY0" fmla="*/ 11906 h 19050"/>
                <a:gd name="connsiteX1" fmla="*/ 7144 w 9525"/>
                <a:gd name="connsiteY1" fmla="*/ 7144 h 19050"/>
                <a:gd name="connsiteX2" fmla="*/ 8096 w 9525"/>
                <a:gd name="connsiteY2" fmla="*/ 11906 h 19050"/>
              </a:gdLst>
              <a:ahLst/>
              <a:cxnLst>
                <a:cxn ang="0">
                  <a:pos x="connsiteX0" y="connsiteY0"/>
                </a:cxn>
                <a:cxn ang="0">
                  <a:pos x="connsiteX1" y="connsiteY1"/>
                </a:cxn>
                <a:cxn ang="0">
                  <a:pos x="connsiteX2" y="connsiteY2"/>
                </a:cxn>
              </a:cxnLst>
              <a:rect l="l" t="t" r="r" b="b"/>
              <a:pathLst>
                <a:path w="9525" h="19050">
                  <a:moveTo>
                    <a:pt x="8096" y="11906"/>
                  </a:moveTo>
                  <a:cubicBezTo>
                    <a:pt x="7144" y="11906"/>
                    <a:pt x="7144" y="8096"/>
                    <a:pt x="7144" y="7144"/>
                  </a:cubicBezTo>
                  <a:lnTo>
                    <a:pt x="8096" y="11906"/>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7" name="Freeform: Shape 36">
              <a:extLst>
                <a:ext uri="{FF2B5EF4-FFF2-40B4-BE49-F238E27FC236}">
                  <a16:creationId xmlns="" xmlns:a16="http://schemas.microsoft.com/office/drawing/2014/main" id="{AAC31CF9-A329-4AE4-A55F-925209CF5172}"/>
                </a:ext>
              </a:extLst>
            </p:cNvPr>
            <p:cNvSpPr/>
            <p:nvPr/>
          </p:nvSpPr>
          <p:spPr>
            <a:xfrm>
              <a:off x="4794409" y="581501"/>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7144" y="9049"/>
                    <a:pt x="7144" y="9049"/>
                    <a:pt x="7144" y="7144"/>
                  </a:cubicBezTo>
                  <a:cubicBezTo>
                    <a:pt x="7144" y="7144"/>
                    <a:pt x="8096" y="8096"/>
                    <a:pt x="8096" y="809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8" name="Freeform: Shape 37">
              <a:extLst>
                <a:ext uri="{FF2B5EF4-FFF2-40B4-BE49-F238E27FC236}">
                  <a16:creationId xmlns="" xmlns:a16="http://schemas.microsoft.com/office/drawing/2014/main" id="{5407FB81-32C7-48A2-88A3-BD0A0F6A1774}"/>
                </a:ext>
              </a:extLst>
            </p:cNvPr>
            <p:cNvSpPr/>
            <p:nvPr/>
          </p:nvSpPr>
          <p:spPr>
            <a:xfrm>
              <a:off x="4796076" y="584164"/>
              <a:ext cx="9525" cy="9525"/>
            </a:xfrm>
            <a:custGeom>
              <a:avLst/>
              <a:gdLst>
                <a:gd name="connsiteX0" fmla="*/ 8334 w 9525"/>
                <a:gd name="connsiteY0" fmla="*/ 7338 h 9525"/>
                <a:gd name="connsiteX1" fmla="*/ 7382 w 9525"/>
                <a:gd name="connsiteY1" fmla="*/ 9243 h 9525"/>
                <a:gd name="connsiteX2" fmla="*/ 8334 w 9525"/>
                <a:gd name="connsiteY2" fmla="*/ 7338 h 9525"/>
              </a:gdLst>
              <a:ahLst/>
              <a:cxnLst>
                <a:cxn ang="0">
                  <a:pos x="connsiteX0" y="connsiteY0"/>
                </a:cxn>
                <a:cxn ang="0">
                  <a:pos x="connsiteX1" y="connsiteY1"/>
                </a:cxn>
                <a:cxn ang="0">
                  <a:pos x="connsiteX2" y="connsiteY2"/>
                </a:cxn>
              </a:cxnLst>
              <a:rect l="l" t="t" r="r" b="b"/>
              <a:pathLst>
                <a:path w="9525" h="9525">
                  <a:moveTo>
                    <a:pt x="8334" y="7338"/>
                  </a:moveTo>
                  <a:cubicBezTo>
                    <a:pt x="8334" y="8291"/>
                    <a:pt x="7382" y="9243"/>
                    <a:pt x="7382" y="9243"/>
                  </a:cubicBezTo>
                  <a:cubicBezTo>
                    <a:pt x="7382" y="9243"/>
                    <a:pt x="6429" y="6386"/>
                    <a:pt x="8334" y="733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9" name="Freeform: Shape 38">
              <a:extLst>
                <a:ext uri="{FF2B5EF4-FFF2-40B4-BE49-F238E27FC236}">
                  <a16:creationId xmlns="" xmlns:a16="http://schemas.microsoft.com/office/drawing/2014/main" id="{B59DD85F-85D0-46D5-86FA-1B884FD1644A}"/>
                </a:ext>
              </a:extLst>
            </p:cNvPr>
            <p:cNvSpPr/>
            <p:nvPr/>
          </p:nvSpPr>
          <p:spPr>
            <a:xfrm>
              <a:off x="4789646" y="611789"/>
              <a:ext cx="9525" cy="9525"/>
            </a:xfrm>
            <a:custGeom>
              <a:avLst/>
              <a:gdLst>
                <a:gd name="connsiteX0" fmla="*/ 8096 w 9525"/>
                <a:gd name="connsiteY0" fmla="*/ 7335 h 9525"/>
                <a:gd name="connsiteX1" fmla="*/ 7144 w 9525"/>
                <a:gd name="connsiteY1" fmla="*/ 10193 h 9525"/>
                <a:gd name="connsiteX2" fmla="*/ 8096 w 9525"/>
                <a:gd name="connsiteY2" fmla="*/ 7335 h 9525"/>
              </a:gdLst>
              <a:ahLst/>
              <a:cxnLst>
                <a:cxn ang="0">
                  <a:pos x="connsiteX0" y="connsiteY0"/>
                </a:cxn>
                <a:cxn ang="0">
                  <a:pos x="connsiteX1" y="connsiteY1"/>
                </a:cxn>
                <a:cxn ang="0">
                  <a:pos x="connsiteX2" y="connsiteY2"/>
                </a:cxn>
              </a:cxnLst>
              <a:rect l="l" t="t" r="r" b="b"/>
              <a:pathLst>
                <a:path w="9525" h="9525">
                  <a:moveTo>
                    <a:pt x="8096" y="7335"/>
                  </a:moveTo>
                  <a:cubicBezTo>
                    <a:pt x="8096" y="8288"/>
                    <a:pt x="9049" y="9240"/>
                    <a:pt x="7144" y="10193"/>
                  </a:cubicBezTo>
                  <a:cubicBezTo>
                    <a:pt x="8096" y="9240"/>
                    <a:pt x="6191" y="6383"/>
                    <a:pt x="8096" y="7335"/>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0" name="Freeform: Shape 39">
              <a:extLst>
                <a:ext uri="{FF2B5EF4-FFF2-40B4-BE49-F238E27FC236}">
                  <a16:creationId xmlns="" xmlns:a16="http://schemas.microsoft.com/office/drawing/2014/main" id="{D3AA83F0-1CFB-44E8-B15E-C453FA7E273C}"/>
                </a:ext>
              </a:extLst>
            </p:cNvPr>
            <p:cNvSpPr/>
            <p:nvPr/>
          </p:nvSpPr>
          <p:spPr>
            <a:xfrm>
              <a:off x="4789223" y="624363"/>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9049"/>
                    <a:pt x="6615" y="9049"/>
                    <a:pt x="7567"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1" name="Freeform: Shape 40">
              <a:extLst>
                <a:ext uri="{FF2B5EF4-FFF2-40B4-BE49-F238E27FC236}">
                  <a16:creationId xmlns="" xmlns:a16="http://schemas.microsoft.com/office/drawing/2014/main" id="{0C689DB2-EEC8-431A-AD22-6D1FCF500D02}"/>
                </a:ext>
              </a:extLst>
            </p:cNvPr>
            <p:cNvSpPr/>
            <p:nvPr/>
          </p:nvSpPr>
          <p:spPr>
            <a:xfrm>
              <a:off x="4782026" y="862012"/>
              <a:ext cx="9525" cy="9525"/>
            </a:xfrm>
            <a:custGeom>
              <a:avLst/>
              <a:gdLst>
                <a:gd name="connsiteX0" fmla="*/ 7144 w 9525"/>
                <a:gd name="connsiteY0" fmla="*/ 8573 h 9525"/>
                <a:gd name="connsiteX1" fmla="*/ 7144 w 9525"/>
                <a:gd name="connsiteY1" fmla="*/ 8573 h 9525"/>
              </a:gdLst>
              <a:ahLst/>
              <a:cxnLst>
                <a:cxn ang="0">
                  <a:pos x="connsiteX0" y="connsiteY0"/>
                </a:cxn>
                <a:cxn ang="0">
                  <a:pos x="connsiteX1" y="connsiteY1"/>
                </a:cxn>
              </a:cxnLst>
              <a:rect l="l" t="t" r="r" b="b"/>
              <a:pathLst>
                <a:path w="9525" h="9525">
                  <a:moveTo>
                    <a:pt x="7144" y="8573"/>
                  </a:moveTo>
                  <a:cubicBezTo>
                    <a:pt x="7144" y="6667"/>
                    <a:pt x="7144" y="6667"/>
                    <a:pt x="7144" y="8573"/>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2" name="Freeform: Shape 41">
              <a:extLst>
                <a:ext uri="{FF2B5EF4-FFF2-40B4-BE49-F238E27FC236}">
                  <a16:creationId xmlns="" xmlns:a16="http://schemas.microsoft.com/office/drawing/2014/main" id="{80CBC265-88DC-4E8C-A89B-14ABB496BFE7}"/>
                </a:ext>
              </a:extLst>
            </p:cNvPr>
            <p:cNvSpPr/>
            <p:nvPr/>
          </p:nvSpPr>
          <p:spPr>
            <a:xfrm>
              <a:off x="4778216" y="968216"/>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9049" y="8096"/>
                    <a:pt x="7144" y="8096"/>
                    <a:pt x="7144" y="8096"/>
                  </a:cubicBezTo>
                  <a:cubicBezTo>
                    <a:pt x="7144" y="7144"/>
                    <a:pt x="8096" y="9049"/>
                    <a:pt x="8096"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3" name="Freeform: Shape 42">
              <a:extLst>
                <a:ext uri="{FF2B5EF4-FFF2-40B4-BE49-F238E27FC236}">
                  <a16:creationId xmlns="" xmlns:a16="http://schemas.microsoft.com/office/drawing/2014/main" id="{D465EA25-2510-4354-8910-5E02FD83908D}"/>
                </a:ext>
              </a:extLst>
            </p:cNvPr>
            <p:cNvSpPr/>
            <p:nvPr/>
          </p:nvSpPr>
          <p:spPr>
            <a:xfrm>
              <a:off x="4782979" y="1023990"/>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11906" y="6615"/>
                    <a:pt x="7144" y="75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4" name="Freeform: Shape 43">
              <a:extLst>
                <a:ext uri="{FF2B5EF4-FFF2-40B4-BE49-F238E27FC236}">
                  <a16:creationId xmlns="" xmlns:a16="http://schemas.microsoft.com/office/drawing/2014/main" id="{0A3B70BB-9E9E-4050-A9A8-39AC7A738AAE}"/>
                </a:ext>
              </a:extLst>
            </p:cNvPr>
            <p:cNvSpPr/>
            <p:nvPr/>
          </p:nvSpPr>
          <p:spPr>
            <a:xfrm>
              <a:off x="4916054" y="663416"/>
              <a:ext cx="9525" cy="9525"/>
            </a:xfrm>
            <a:custGeom>
              <a:avLst/>
              <a:gdLst>
                <a:gd name="connsiteX0" fmla="*/ 7419 w 9525"/>
                <a:gd name="connsiteY0" fmla="*/ 7144 h 9525"/>
                <a:gd name="connsiteX1" fmla="*/ 7419 w 9525"/>
                <a:gd name="connsiteY1" fmla="*/ 7144 h 9525"/>
                <a:gd name="connsiteX2" fmla="*/ 7419 w 9525"/>
                <a:gd name="connsiteY2" fmla="*/ 7144 h 9525"/>
              </a:gdLst>
              <a:ahLst/>
              <a:cxnLst>
                <a:cxn ang="0">
                  <a:pos x="connsiteX0" y="connsiteY0"/>
                </a:cxn>
                <a:cxn ang="0">
                  <a:pos x="connsiteX1" y="connsiteY1"/>
                </a:cxn>
                <a:cxn ang="0">
                  <a:pos x="connsiteX2" y="connsiteY2"/>
                </a:cxn>
              </a:cxnLst>
              <a:rect l="l" t="t" r="r" b="b"/>
              <a:pathLst>
                <a:path w="9525" h="9525">
                  <a:moveTo>
                    <a:pt x="7419" y="7144"/>
                  </a:moveTo>
                  <a:cubicBezTo>
                    <a:pt x="6466" y="8096"/>
                    <a:pt x="8371" y="9049"/>
                    <a:pt x="7419" y="7144"/>
                  </a:cubicBezTo>
                  <a:cubicBezTo>
                    <a:pt x="7419" y="7144"/>
                    <a:pt x="7419" y="7144"/>
                    <a:pt x="7419"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5" name="Freeform: Shape 44">
              <a:extLst>
                <a:ext uri="{FF2B5EF4-FFF2-40B4-BE49-F238E27FC236}">
                  <a16:creationId xmlns="" xmlns:a16="http://schemas.microsoft.com/office/drawing/2014/main" id="{5298EA78-3148-476E-A922-AB5FF77A12F3}"/>
                </a:ext>
              </a:extLst>
            </p:cNvPr>
            <p:cNvSpPr/>
            <p:nvPr/>
          </p:nvSpPr>
          <p:spPr>
            <a:xfrm>
              <a:off x="4920897" y="651921"/>
              <a:ext cx="342900" cy="38100"/>
            </a:xfrm>
            <a:custGeom>
              <a:avLst/>
              <a:gdLst>
                <a:gd name="connsiteX0" fmla="*/ 342618 w 342900"/>
                <a:gd name="connsiteY0" fmla="*/ 29116 h 38100"/>
                <a:gd name="connsiteX1" fmla="*/ 213078 w 342900"/>
                <a:gd name="connsiteY1" fmla="*/ 25306 h 38100"/>
                <a:gd name="connsiteX2" fmla="*/ 139736 w 342900"/>
                <a:gd name="connsiteY2" fmla="*/ 22448 h 38100"/>
                <a:gd name="connsiteX3" fmla="*/ 80681 w 342900"/>
                <a:gd name="connsiteY3" fmla="*/ 26258 h 38100"/>
                <a:gd name="connsiteX4" fmla="*/ 80681 w 342900"/>
                <a:gd name="connsiteY4" fmla="*/ 17686 h 38100"/>
                <a:gd name="connsiteX5" fmla="*/ 79728 w 342900"/>
                <a:gd name="connsiteY5" fmla="*/ 14828 h 38100"/>
                <a:gd name="connsiteX6" fmla="*/ 56868 w 342900"/>
                <a:gd name="connsiteY6" fmla="*/ 28163 h 38100"/>
                <a:gd name="connsiteX7" fmla="*/ 54011 w 342900"/>
                <a:gd name="connsiteY7" fmla="*/ 18638 h 38100"/>
                <a:gd name="connsiteX8" fmla="*/ 48296 w 342900"/>
                <a:gd name="connsiteY8" fmla="*/ 28163 h 38100"/>
                <a:gd name="connsiteX9" fmla="*/ 48296 w 342900"/>
                <a:gd name="connsiteY9" fmla="*/ 21496 h 38100"/>
                <a:gd name="connsiteX10" fmla="*/ 46391 w 342900"/>
                <a:gd name="connsiteY10" fmla="*/ 29116 h 38100"/>
                <a:gd name="connsiteX11" fmla="*/ 44486 w 342900"/>
                <a:gd name="connsiteY11" fmla="*/ 30068 h 38100"/>
                <a:gd name="connsiteX12" fmla="*/ 38771 w 342900"/>
                <a:gd name="connsiteY12" fmla="*/ 28163 h 38100"/>
                <a:gd name="connsiteX13" fmla="*/ 40676 w 342900"/>
                <a:gd name="connsiteY13" fmla="*/ 17686 h 38100"/>
                <a:gd name="connsiteX14" fmla="*/ 33056 w 342900"/>
                <a:gd name="connsiteY14" fmla="*/ 28163 h 38100"/>
                <a:gd name="connsiteX15" fmla="*/ 9243 w 342900"/>
                <a:gd name="connsiteY15" fmla="*/ 23401 h 38100"/>
                <a:gd name="connsiteX16" fmla="*/ 7338 w 342900"/>
                <a:gd name="connsiteY16" fmla="*/ 22448 h 38100"/>
                <a:gd name="connsiteX17" fmla="*/ 110208 w 342900"/>
                <a:gd name="connsiteY17" fmla="*/ 7208 h 38100"/>
                <a:gd name="connsiteX18" fmla="*/ 342618 w 342900"/>
                <a:gd name="connsiteY18" fmla="*/ 29116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2900" h="38100">
                  <a:moveTo>
                    <a:pt x="342618" y="29116"/>
                  </a:moveTo>
                  <a:cubicBezTo>
                    <a:pt x="327378" y="48166"/>
                    <a:pt x="211173" y="25306"/>
                    <a:pt x="213078" y="25306"/>
                  </a:cubicBezTo>
                  <a:cubicBezTo>
                    <a:pt x="204506" y="24353"/>
                    <a:pt x="140688" y="21496"/>
                    <a:pt x="139736" y="22448"/>
                  </a:cubicBezTo>
                  <a:cubicBezTo>
                    <a:pt x="142593" y="22448"/>
                    <a:pt x="80681" y="22448"/>
                    <a:pt x="80681" y="26258"/>
                  </a:cubicBezTo>
                  <a:cubicBezTo>
                    <a:pt x="76871" y="17686"/>
                    <a:pt x="87348" y="33878"/>
                    <a:pt x="80681" y="17686"/>
                  </a:cubicBezTo>
                  <a:cubicBezTo>
                    <a:pt x="79728" y="18638"/>
                    <a:pt x="78776" y="17686"/>
                    <a:pt x="79728" y="14828"/>
                  </a:cubicBezTo>
                  <a:cubicBezTo>
                    <a:pt x="67346" y="30068"/>
                    <a:pt x="63536" y="20543"/>
                    <a:pt x="56868" y="28163"/>
                  </a:cubicBezTo>
                  <a:cubicBezTo>
                    <a:pt x="54963" y="24353"/>
                    <a:pt x="54011" y="22448"/>
                    <a:pt x="54011" y="18638"/>
                  </a:cubicBezTo>
                  <a:cubicBezTo>
                    <a:pt x="56868" y="20543"/>
                    <a:pt x="46391" y="27211"/>
                    <a:pt x="48296" y="28163"/>
                  </a:cubicBezTo>
                  <a:cubicBezTo>
                    <a:pt x="48296" y="28163"/>
                    <a:pt x="49248" y="21496"/>
                    <a:pt x="48296" y="21496"/>
                  </a:cubicBezTo>
                  <a:cubicBezTo>
                    <a:pt x="45438" y="22448"/>
                    <a:pt x="47343" y="27211"/>
                    <a:pt x="46391" y="29116"/>
                  </a:cubicBezTo>
                  <a:cubicBezTo>
                    <a:pt x="46391" y="27211"/>
                    <a:pt x="46391" y="27211"/>
                    <a:pt x="44486" y="30068"/>
                  </a:cubicBezTo>
                  <a:cubicBezTo>
                    <a:pt x="42581" y="22448"/>
                    <a:pt x="45438" y="26258"/>
                    <a:pt x="38771" y="28163"/>
                  </a:cubicBezTo>
                  <a:cubicBezTo>
                    <a:pt x="38771" y="22448"/>
                    <a:pt x="42581" y="25306"/>
                    <a:pt x="40676" y="17686"/>
                  </a:cubicBezTo>
                  <a:cubicBezTo>
                    <a:pt x="39723" y="17686"/>
                    <a:pt x="33056" y="26258"/>
                    <a:pt x="33056" y="28163"/>
                  </a:cubicBezTo>
                  <a:cubicBezTo>
                    <a:pt x="23531" y="26258"/>
                    <a:pt x="19721" y="17686"/>
                    <a:pt x="9243" y="23401"/>
                  </a:cubicBezTo>
                  <a:cubicBezTo>
                    <a:pt x="9243" y="21496"/>
                    <a:pt x="6386" y="23401"/>
                    <a:pt x="7338" y="22448"/>
                  </a:cubicBezTo>
                  <a:cubicBezTo>
                    <a:pt x="16863" y="13876"/>
                    <a:pt x="74966" y="7208"/>
                    <a:pt x="110208" y="7208"/>
                  </a:cubicBezTo>
                  <a:cubicBezTo>
                    <a:pt x="168311" y="5303"/>
                    <a:pt x="302613" y="46261"/>
                    <a:pt x="342618" y="2911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6" name="Freeform: Shape 45">
              <a:extLst>
                <a:ext uri="{FF2B5EF4-FFF2-40B4-BE49-F238E27FC236}">
                  <a16:creationId xmlns="" xmlns:a16="http://schemas.microsoft.com/office/drawing/2014/main" id="{EBFB7A35-E719-4C9B-A05D-F0F49AFD6CFC}"/>
                </a:ext>
              </a:extLst>
            </p:cNvPr>
            <p:cNvSpPr/>
            <p:nvPr/>
          </p:nvSpPr>
          <p:spPr>
            <a:xfrm>
              <a:off x="4918234" y="663416"/>
              <a:ext cx="9525" cy="9525"/>
            </a:xfrm>
            <a:custGeom>
              <a:avLst/>
              <a:gdLst>
                <a:gd name="connsiteX0" fmla="*/ 7144 w 9525"/>
                <a:gd name="connsiteY0" fmla="*/ 7144 h 9525"/>
                <a:gd name="connsiteX1" fmla="*/ 8096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8096"/>
                    <a:pt x="8096" y="10001"/>
                  </a:cubicBezTo>
                  <a:cubicBezTo>
                    <a:pt x="8096" y="9049"/>
                    <a:pt x="7144"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7" name="Freeform: Shape 46">
              <a:extLst>
                <a:ext uri="{FF2B5EF4-FFF2-40B4-BE49-F238E27FC236}">
                  <a16:creationId xmlns="" xmlns:a16="http://schemas.microsoft.com/office/drawing/2014/main" id="{B7556AE7-D57A-4E83-B31F-43F7208A59E5}"/>
                </a:ext>
              </a:extLst>
            </p:cNvPr>
            <p:cNvSpPr/>
            <p:nvPr/>
          </p:nvSpPr>
          <p:spPr>
            <a:xfrm>
              <a:off x="4942999" y="67008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7144" y="9049"/>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8" name="Freeform: Shape 47">
              <a:extLst>
                <a:ext uri="{FF2B5EF4-FFF2-40B4-BE49-F238E27FC236}">
                  <a16:creationId xmlns="" xmlns:a16="http://schemas.microsoft.com/office/drawing/2014/main" id="{DF330F39-59FA-4F8B-9823-19A11B9634C2}"/>
                </a:ext>
              </a:extLst>
            </p:cNvPr>
            <p:cNvSpPr/>
            <p:nvPr/>
          </p:nvSpPr>
          <p:spPr>
            <a:xfrm>
              <a:off x="4947761" y="670083"/>
              <a:ext cx="9525" cy="9525"/>
            </a:xfrm>
            <a:custGeom>
              <a:avLst/>
              <a:gdLst>
                <a:gd name="connsiteX0" fmla="*/ 9049 w 9525"/>
                <a:gd name="connsiteY0" fmla="*/ 7144 h 9525"/>
                <a:gd name="connsiteX1" fmla="*/ 7144 w 9525"/>
                <a:gd name="connsiteY1" fmla="*/ 9049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9049" y="8096"/>
                    <a:pt x="8096" y="9049"/>
                    <a:pt x="7144" y="9049"/>
                  </a:cubicBezTo>
                  <a:lnTo>
                    <a:pt x="9049" y="7144"/>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9" name="Freeform: Shape 48">
              <a:extLst>
                <a:ext uri="{FF2B5EF4-FFF2-40B4-BE49-F238E27FC236}">
                  <a16:creationId xmlns="" xmlns:a16="http://schemas.microsoft.com/office/drawing/2014/main" id="{E307A4BD-260C-4B2D-BF2C-5444B313E10D}"/>
                </a:ext>
              </a:extLst>
            </p:cNvPr>
            <p:cNvSpPr/>
            <p:nvPr/>
          </p:nvSpPr>
          <p:spPr>
            <a:xfrm>
              <a:off x="4954958" y="672941"/>
              <a:ext cx="9525" cy="9525"/>
            </a:xfrm>
            <a:custGeom>
              <a:avLst/>
              <a:gdLst>
                <a:gd name="connsiteX0" fmla="*/ 7567 w 9525"/>
                <a:gd name="connsiteY0" fmla="*/ 7144 h 9525"/>
                <a:gd name="connsiteX1" fmla="*/ 7567 w 9525"/>
                <a:gd name="connsiteY1" fmla="*/ 8096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8096"/>
                    <a:pt x="7567" y="8096"/>
                    <a:pt x="7567" y="8096"/>
                  </a:cubicBezTo>
                  <a:cubicBezTo>
                    <a:pt x="6615" y="8096"/>
                    <a:pt x="7567" y="8096"/>
                    <a:pt x="7567"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0" name="Freeform: Shape 49">
              <a:extLst>
                <a:ext uri="{FF2B5EF4-FFF2-40B4-BE49-F238E27FC236}">
                  <a16:creationId xmlns="" xmlns:a16="http://schemas.microsoft.com/office/drawing/2014/main" id="{282F014A-B41C-4729-A6E0-C3137E7D59B4}"/>
                </a:ext>
              </a:extLst>
            </p:cNvPr>
            <p:cNvSpPr/>
            <p:nvPr/>
          </p:nvSpPr>
          <p:spPr>
            <a:xfrm>
              <a:off x="4955381" y="671036"/>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8096"/>
                  </a:cubicBezTo>
                  <a:cubicBezTo>
                    <a:pt x="8096" y="7144"/>
                    <a:pt x="7144" y="9049"/>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1" name="Freeform: Shape 50">
              <a:extLst>
                <a:ext uri="{FF2B5EF4-FFF2-40B4-BE49-F238E27FC236}">
                  <a16:creationId xmlns="" xmlns:a16="http://schemas.microsoft.com/office/drawing/2014/main" id="{6EAB8102-45E4-454C-89A8-1B95310B2350}"/>
                </a:ext>
              </a:extLst>
            </p:cNvPr>
            <p:cNvSpPr/>
            <p:nvPr/>
          </p:nvSpPr>
          <p:spPr>
            <a:xfrm>
              <a:off x="4967369" y="672517"/>
              <a:ext cx="9525" cy="9525"/>
            </a:xfrm>
            <a:custGeom>
              <a:avLst/>
              <a:gdLst>
                <a:gd name="connsiteX0" fmla="*/ 7538 w 9525"/>
                <a:gd name="connsiteY0" fmla="*/ 7567 h 9525"/>
                <a:gd name="connsiteX1" fmla="*/ 8491 w 9525"/>
                <a:gd name="connsiteY1" fmla="*/ 7567 h 9525"/>
                <a:gd name="connsiteX2" fmla="*/ 7538 w 9525"/>
                <a:gd name="connsiteY2" fmla="*/ 7567 h 9525"/>
              </a:gdLst>
              <a:ahLst/>
              <a:cxnLst>
                <a:cxn ang="0">
                  <a:pos x="connsiteX0" y="connsiteY0"/>
                </a:cxn>
                <a:cxn ang="0">
                  <a:pos x="connsiteX1" y="connsiteY1"/>
                </a:cxn>
                <a:cxn ang="0">
                  <a:pos x="connsiteX2" y="connsiteY2"/>
                </a:cxn>
              </a:cxnLst>
              <a:rect l="l" t="t" r="r" b="b"/>
              <a:pathLst>
                <a:path w="9525" h="9525">
                  <a:moveTo>
                    <a:pt x="7538" y="7567"/>
                  </a:moveTo>
                  <a:cubicBezTo>
                    <a:pt x="7538" y="7567"/>
                    <a:pt x="8491" y="6615"/>
                    <a:pt x="8491" y="7567"/>
                  </a:cubicBezTo>
                  <a:cubicBezTo>
                    <a:pt x="7538" y="6615"/>
                    <a:pt x="6586" y="8520"/>
                    <a:pt x="7538" y="75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2" name="Freeform: Shape 51">
              <a:extLst>
                <a:ext uri="{FF2B5EF4-FFF2-40B4-BE49-F238E27FC236}">
                  <a16:creationId xmlns="" xmlns:a16="http://schemas.microsoft.com/office/drawing/2014/main" id="{A1E940DC-800F-47A8-9D6D-3DB14A521B5C}"/>
                </a:ext>
              </a:extLst>
            </p:cNvPr>
            <p:cNvSpPr/>
            <p:nvPr/>
          </p:nvSpPr>
          <p:spPr>
            <a:xfrm>
              <a:off x="4972526" y="67103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8096" y="9049"/>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3" name="Freeform: Shape 52">
              <a:extLst>
                <a:ext uri="{FF2B5EF4-FFF2-40B4-BE49-F238E27FC236}">
                  <a16:creationId xmlns="" xmlns:a16="http://schemas.microsoft.com/office/drawing/2014/main" id="{92979C8D-A1D6-4481-A162-8AF66CDA16BF}"/>
                </a:ext>
              </a:extLst>
            </p:cNvPr>
            <p:cNvSpPr/>
            <p:nvPr/>
          </p:nvSpPr>
          <p:spPr>
            <a:xfrm>
              <a:off x="5074682" y="670321"/>
              <a:ext cx="9525" cy="9525"/>
            </a:xfrm>
            <a:custGeom>
              <a:avLst/>
              <a:gdLst>
                <a:gd name="connsiteX0" fmla="*/ 7858 w 9525"/>
                <a:gd name="connsiteY0" fmla="*/ 7858 h 9525"/>
                <a:gd name="connsiteX1" fmla="*/ 7858 w 9525"/>
                <a:gd name="connsiteY1" fmla="*/ 7858 h 9525"/>
              </a:gdLst>
              <a:ahLst/>
              <a:cxnLst>
                <a:cxn ang="0">
                  <a:pos x="connsiteX0" y="connsiteY0"/>
                </a:cxn>
                <a:cxn ang="0">
                  <a:pos x="connsiteX1" y="connsiteY1"/>
                </a:cxn>
              </a:cxnLst>
              <a:rect l="l" t="t" r="r" b="b"/>
              <a:pathLst>
                <a:path w="9525" h="9525">
                  <a:moveTo>
                    <a:pt x="7858" y="7858"/>
                  </a:moveTo>
                  <a:cubicBezTo>
                    <a:pt x="6906" y="6906"/>
                    <a:pt x="6906" y="6906"/>
                    <a:pt x="7858" y="785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4" name="Freeform: Shape 53">
              <a:extLst>
                <a:ext uri="{FF2B5EF4-FFF2-40B4-BE49-F238E27FC236}">
                  <a16:creationId xmlns="" xmlns:a16="http://schemas.microsoft.com/office/drawing/2014/main" id="{AA3C7D6B-8CF9-4F4F-9941-6BFC3EFBFF60}"/>
                </a:ext>
              </a:extLst>
            </p:cNvPr>
            <p:cNvSpPr/>
            <p:nvPr/>
          </p:nvSpPr>
          <p:spPr>
            <a:xfrm>
              <a:off x="5120164" y="674579"/>
              <a:ext cx="9525" cy="9525"/>
            </a:xfrm>
            <a:custGeom>
              <a:avLst/>
              <a:gdLst>
                <a:gd name="connsiteX0" fmla="*/ 7144 w 9525"/>
                <a:gd name="connsiteY0" fmla="*/ 7410 h 9525"/>
                <a:gd name="connsiteX1" fmla="*/ 7144 w 9525"/>
                <a:gd name="connsiteY1" fmla="*/ 8363 h 9525"/>
                <a:gd name="connsiteX2" fmla="*/ 7144 w 9525"/>
                <a:gd name="connsiteY2" fmla="*/ 7410 h 9525"/>
              </a:gdLst>
              <a:ahLst/>
              <a:cxnLst>
                <a:cxn ang="0">
                  <a:pos x="connsiteX0" y="connsiteY0"/>
                </a:cxn>
                <a:cxn ang="0">
                  <a:pos x="connsiteX1" y="connsiteY1"/>
                </a:cxn>
                <a:cxn ang="0">
                  <a:pos x="connsiteX2" y="connsiteY2"/>
                </a:cxn>
              </a:cxnLst>
              <a:rect l="l" t="t" r="r" b="b"/>
              <a:pathLst>
                <a:path w="9525" h="9525">
                  <a:moveTo>
                    <a:pt x="7144" y="7410"/>
                  </a:moveTo>
                  <a:cubicBezTo>
                    <a:pt x="8096" y="6458"/>
                    <a:pt x="7144" y="8363"/>
                    <a:pt x="7144" y="8363"/>
                  </a:cubicBezTo>
                  <a:cubicBezTo>
                    <a:pt x="7144" y="8363"/>
                    <a:pt x="8096" y="7410"/>
                    <a:pt x="7144" y="7410"/>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5" name="Freeform: Shape 54">
              <a:extLst>
                <a:ext uri="{FF2B5EF4-FFF2-40B4-BE49-F238E27FC236}">
                  <a16:creationId xmlns="" xmlns:a16="http://schemas.microsoft.com/office/drawing/2014/main" id="{80D8FC1E-0883-4C85-AD40-47B6F271350C}"/>
                </a:ext>
              </a:extLst>
            </p:cNvPr>
            <p:cNvSpPr/>
            <p:nvPr/>
          </p:nvSpPr>
          <p:spPr>
            <a:xfrm>
              <a:off x="5144929" y="670824"/>
              <a:ext cx="9525" cy="9525"/>
            </a:xfrm>
            <a:custGeom>
              <a:avLst/>
              <a:gdLst>
                <a:gd name="connsiteX0" fmla="*/ 7144 w 9525"/>
                <a:gd name="connsiteY0" fmla="*/ 9260 h 9525"/>
                <a:gd name="connsiteX1" fmla="*/ 7144 w 9525"/>
                <a:gd name="connsiteY1" fmla="*/ 9260 h 9525"/>
              </a:gdLst>
              <a:ahLst/>
              <a:cxnLst>
                <a:cxn ang="0">
                  <a:pos x="connsiteX0" y="connsiteY0"/>
                </a:cxn>
                <a:cxn ang="0">
                  <a:pos x="connsiteX1" y="connsiteY1"/>
                </a:cxn>
              </a:cxnLst>
              <a:rect l="l" t="t" r="r" b="b"/>
              <a:pathLst>
                <a:path w="9525" h="9525">
                  <a:moveTo>
                    <a:pt x="7144" y="9260"/>
                  </a:moveTo>
                  <a:cubicBezTo>
                    <a:pt x="7144" y="9260"/>
                    <a:pt x="7144" y="4498"/>
                    <a:pt x="7144" y="9260"/>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6" name="Freeform: Shape 55">
              <a:extLst>
                <a:ext uri="{FF2B5EF4-FFF2-40B4-BE49-F238E27FC236}">
                  <a16:creationId xmlns="" xmlns:a16="http://schemas.microsoft.com/office/drawing/2014/main" id="{709DEA91-7E3F-4EC1-A1EB-9DD11B2A51CA}"/>
                </a:ext>
              </a:extLst>
            </p:cNvPr>
            <p:cNvSpPr/>
            <p:nvPr/>
          </p:nvSpPr>
          <p:spPr>
            <a:xfrm>
              <a:off x="4916054" y="771048"/>
              <a:ext cx="9525" cy="9525"/>
            </a:xfrm>
            <a:custGeom>
              <a:avLst/>
              <a:gdLst>
                <a:gd name="connsiteX0" fmla="*/ 7419 w 9525"/>
                <a:gd name="connsiteY0" fmla="*/ 7144 h 9525"/>
                <a:gd name="connsiteX1" fmla="*/ 7419 w 9525"/>
                <a:gd name="connsiteY1" fmla="*/ 7144 h 9525"/>
                <a:gd name="connsiteX2" fmla="*/ 7419 w 9525"/>
                <a:gd name="connsiteY2" fmla="*/ 7144 h 9525"/>
              </a:gdLst>
              <a:ahLst/>
              <a:cxnLst>
                <a:cxn ang="0">
                  <a:pos x="connsiteX0" y="connsiteY0"/>
                </a:cxn>
                <a:cxn ang="0">
                  <a:pos x="connsiteX1" y="connsiteY1"/>
                </a:cxn>
                <a:cxn ang="0">
                  <a:pos x="connsiteX2" y="connsiteY2"/>
                </a:cxn>
              </a:cxnLst>
              <a:rect l="l" t="t" r="r" b="b"/>
              <a:pathLst>
                <a:path w="9525" h="9525">
                  <a:moveTo>
                    <a:pt x="7419" y="7144"/>
                  </a:moveTo>
                  <a:cubicBezTo>
                    <a:pt x="6466" y="8096"/>
                    <a:pt x="8371" y="9049"/>
                    <a:pt x="7419" y="7144"/>
                  </a:cubicBezTo>
                  <a:cubicBezTo>
                    <a:pt x="7419" y="8096"/>
                    <a:pt x="7419" y="7144"/>
                    <a:pt x="7419"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7" name="Freeform: Shape 56">
              <a:extLst>
                <a:ext uri="{FF2B5EF4-FFF2-40B4-BE49-F238E27FC236}">
                  <a16:creationId xmlns="" xmlns:a16="http://schemas.microsoft.com/office/drawing/2014/main" id="{4EBFEBB2-87B1-41E3-B132-5245E8B2ACAE}"/>
                </a:ext>
              </a:extLst>
            </p:cNvPr>
            <p:cNvSpPr/>
            <p:nvPr/>
          </p:nvSpPr>
          <p:spPr>
            <a:xfrm>
              <a:off x="4920897" y="759601"/>
              <a:ext cx="342900" cy="38100"/>
            </a:xfrm>
            <a:custGeom>
              <a:avLst/>
              <a:gdLst>
                <a:gd name="connsiteX0" fmla="*/ 342618 w 342900"/>
                <a:gd name="connsiteY0" fmla="*/ 29068 h 38100"/>
                <a:gd name="connsiteX1" fmla="*/ 213078 w 342900"/>
                <a:gd name="connsiteY1" fmla="*/ 25258 h 38100"/>
                <a:gd name="connsiteX2" fmla="*/ 139736 w 342900"/>
                <a:gd name="connsiteY2" fmla="*/ 22401 h 38100"/>
                <a:gd name="connsiteX3" fmla="*/ 80681 w 342900"/>
                <a:gd name="connsiteY3" fmla="*/ 26211 h 38100"/>
                <a:gd name="connsiteX4" fmla="*/ 80681 w 342900"/>
                <a:gd name="connsiteY4" fmla="*/ 17638 h 38100"/>
                <a:gd name="connsiteX5" fmla="*/ 79728 w 342900"/>
                <a:gd name="connsiteY5" fmla="*/ 14781 h 38100"/>
                <a:gd name="connsiteX6" fmla="*/ 56868 w 342900"/>
                <a:gd name="connsiteY6" fmla="*/ 28115 h 38100"/>
                <a:gd name="connsiteX7" fmla="*/ 54011 w 342900"/>
                <a:gd name="connsiteY7" fmla="*/ 18590 h 38100"/>
                <a:gd name="connsiteX8" fmla="*/ 48296 w 342900"/>
                <a:gd name="connsiteY8" fmla="*/ 28115 h 38100"/>
                <a:gd name="connsiteX9" fmla="*/ 48296 w 342900"/>
                <a:gd name="connsiteY9" fmla="*/ 21448 h 38100"/>
                <a:gd name="connsiteX10" fmla="*/ 46391 w 342900"/>
                <a:gd name="connsiteY10" fmla="*/ 29068 h 38100"/>
                <a:gd name="connsiteX11" fmla="*/ 44486 w 342900"/>
                <a:gd name="connsiteY11" fmla="*/ 30021 h 38100"/>
                <a:gd name="connsiteX12" fmla="*/ 38771 w 342900"/>
                <a:gd name="connsiteY12" fmla="*/ 28115 h 38100"/>
                <a:gd name="connsiteX13" fmla="*/ 40676 w 342900"/>
                <a:gd name="connsiteY13" fmla="*/ 17638 h 38100"/>
                <a:gd name="connsiteX14" fmla="*/ 33056 w 342900"/>
                <a:gd name="connsiteY14" fmla="*/ 28115 h 38100"/>
                <a:gd name="connsiteX15" fmla="*/ 9243 w 342900"/>
                <a:gd name="connsiteY15" fmla="*/ 23353 h 38100"/>
                <a:gd name="connsiteX16" fmla="*/ 7338 w 342900"/>
                <a:gd name="connsiteY16" fmla="*/ 22401 h 38100"/>
                <a:gd name="connsiteX17" fmla="*/ 110208 w 342900"/>
                <a:gd name="connsiteY17" fmla="*/ 7161 h 38100"/>
                <a:gd name="connsiteX18" fmla="*/ 342618 w 342900"/>
                <a:gd name="connsiteY18" fmla="*/ 2906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2900" h="38100">
                  <a:moveTo>
                    <a:pt x="342618" y="29068"/>
                  </a:moveTo>
                  <a:cubicBezTo>
                    <a:pt x="327378" y="48118"/>
                    <a:pt x="211173" y="25258"/>
                    <a:pt x="213078" y="25258"/>
                  </a:cubicBezTo>
                  <a:cubicBezTo>
                    <a:pt x="204506" y="24306"/>
                    <a:pt x="140688" y="21448"/>
                    <a:pt x="139736" y="22401"/>
                  </a:cubicBezTo>
                  <a:cubicBezTo>
                    <a:pt x="142593" y="22401"/>
                    <a:pt x="80681" y="22401"/>
                    <a:pt x="80681" y="26211"/>
                  </a:cubicBezTo>
                  <a:cubicBezTo>
                    <a:pt x="76871" y="17638"/>
                    <a:pt x="87348" y="33831"/>
                    <a:pt x="80681" y="17638"/>
                  </a:cubicBezTo>
                  <a:cubicBezTo>
                    <a:pt x="79728" y="18590"/>
                    <a:pt x="78776" y="17638"/>
                    <a:pt x="79728" y="14781"/>
                  </a:cubicBezTo>
                  <a:cubicBezTo>
                    <a:pt x="67346" y="30021"/>
                    <a:pt x="63536" y="20496"/>
                    <a:pt x="56868" y="28115"/>
                  </a:cubicBezTo>
                  <a:cubicBezTo>
                    <a:pt x="54963" y="24306"/>
                    <a:pt x="54011" y="22401"/>
                    <a:pt x="54011" y="18590"/>
                  </a:cubicBezTo>
                  <a:cubicBezTo>
                    <a:pt x="56868" y="20496"/>
                    <a:pt x="46391" y="27163"/>
                    <a:pt x="48296" y="28115"/>
                  </a:cubicBezTo>
                  <a:cubicBezTo>
                    <a:pt x="48296" y="28115"/>
                    <a:pt x="49248" y="21448"/>
                    <a:pt x="48296" y="21448"/>
                  </a:cubicBezTo>
                  <a:cubicBezTo>
                    <a:pt x="45438" y="22401"/>
                    <a:pt x="47343" y="27163"/>
                    <a:pt x="46391" y="29068"/>
                  </a:cubicBezTo>
                  <a:cubicBezTo>
                    <a:pt x="46391" y="27163"/>
                    <a:pt x="46391" y="27163"/>
                    <a:pt x="44486" y="30021"/>
                  </a:cubicBezTo>
                  <a:cubicBezTo>
                    <a:pt x="42581" y="22401"/>
                    <a:pt x="45438" y="26211"/>
                    <a:pt x="38771" y="28115"/>
                  </a:cubicBezTo>
                  <a:cubicBezTo>
                    <a:pt x="38771" y="22401"/>
                    <a:pt x="42581" y="25258"/>
                    <a:pt x="40676" y="17638"/>
                  </a:cubicBezTo>
                  <a:cubicBezTo>
                    <a:pt x="39723" y="17638"/>
                    <a:pt x="33056" y="26211"/>
                    <a:pt x="33056" y="28115"/>
                  </a:cubicBezTo>
                  <a:cubicBezTo>
                    <a:pt x="23531" y="26211"/>
                    <a:pt x="19721" y="17638"/>
                    <a:pt x="9243" y="23353"/>
                  </a:cubicBezTo>
                  <a:cubicBezTo>
                    <a:pt x="9243" y="21448"/>
                    <a:pt x="6386" y="23353"/>
                    <a:pt x="7338" y="22401"/>
                  </a:cubicBezTo>
                  <a:cubicBezTo>
                    <a:pt x="16863" y="13828"/>
                    <a:pt x="74966" y="7161"/>
                    <a:pt x="110208" y="7161"/>
                  </a:cubicBezTo>
                  <a:cubicBezTo>
                    <a:pt x="168311" y="6208"/>
                    <a:pt x="302613" y="46213"/>
                    <a:pt x="342618" y="2906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8" name="Freeform: Shape 57">
              <a:extLst>
                <a:ext uri="{FF2B5EF4-FFF2-40B4-BE49-F238E27FC236}">
                  <a16:creationId xmlns="" xmlns:a16="http://schemas.microsoft.com/office/drawing/2014/main" id="{4A7C67F1-2117-4046-A59B-ADB19B42A3E2}"/>
                </a:ext>
              </a:extLst>
            </p:cNvPr>
            <p:cNvSpPr/>
            <p:nvPr/>
          </p:nvSpPr>
          <p:spPr>
            <a:xfrm>
              <a:off x="4918234" y="771048"/>
              <a:ext cx="9525" cy="9525"/>
            </a:xfrm>
            <a:custGeom>
              <a:avLst/>
              <a:gdLst>
                <a:gd name="connsiteX0" fmla="*/ 7144 w 9525"/>
                <a:gd name="connsiteY0" fmla="*/ 7144 h 9525"/>
                <a:gd name="connsiteX1" fmla="*/ 8096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8096"/>
                    <a:pt x="8096" y="10001"/>
                  </a:cubicBezTo>
                  <a:cubicBezTo>
                    <a:pt x="8096" y="9049"/>
                    <a:pt x="7144"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9" name="Freeform: Shape 58">
              <a:extLst>
                <a:ext uri="{FF2B5EF4-FFF2-40B4-BE49-F238E27FC236}">
                  <a16:creationId xmlns="" xmlns:a16="http://schemas.microsoft.com/office/drawing/2014/main" id="{195D47BE-858E-4C97-950F-E205EC503D11}"/>
                </a:ext>
              </a:extLst>
            </p:cNvPr>
            <p:cNvSpPr/>
            <p:nvPr/>
          </p:nvSpPr>
          <p:spPr>
            <a:xfrm>
              <a:off x="4942999" y="77771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7144" y="9049"/>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0" name="Freeform: Shape 59">
              <a:extLst>
                <a:ext uri="{FF2B5EF4-FFF2-40B4-BE49-F238E27FC236}">
                  <a16:creationId xmlns="" xmlns:a16="http://schemas.microsoft.com/office/drawing/2014/main" id="{4061018C-2A89-48A3-A727-C00FA40D33A0}"/>
                </a:ext>
              </a:extLst>
            </p:cNvPr>
            <p:cNvSpPr/>
            <p:nvPr/>
          </p:nvSpPr>
          <p:spPr>
            <a:xfrm>
              <a:off x="4947761" y="777716"/>
              <a:ext cx="9525" cy="9525"/>
            </a:xfrm>
            <a:custGeom>
              <a:avLst/>
              <a:gdLst>
                <a:gd name="connsiteX0" fmla="*/ 9049 w 9525"/>
                <a:gd name="connsiteY0" fmla="*/ 7144 h 9525"/>
                <a:gd name="connsiteX1" fmla="*/ 7144 w 9525"/>
                <a:gd name="connsiteY1" fmla="*/ 9049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9049" y="8096"/>
                    <a:pt x="8096" y="9049"/>
                    <a:pt x="7144" y="9049"/>
                  </a:cubicBezTo>
                  <a:lnTo>
                    <a:pt x="9049" y="7144"/>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1" name="Freeform: Shape 60">
              <a:extLst>
                <a:ext uri="{FF2B5EF4-FFF2-40B4-BE49-F238E27FC236}">
                  <a16:creationId xmlns="" xmlns:a16="http://schemas.microsoft.com/office/drawing/2014/main" id="{F6979871-E61C-4E99-8E99-3C0C3995EA96}"/>
                </a:ext>
              </a:extLst>
            </p:cNvPr>
            <p:cNvSpPr/>
            <p:nvPr/>
          </p:nvSpPr>
          <p:spPr>
            <a:xfrm>
              <a:off x="4954958" y="780573"/>
              <a:ext cx="9525" cy="9525"/>
            </a:xfrm>
            <a:custGeom>
              <a:avLst/>
              <a:gdLst>
                <a:gd name="connsiteX0" fmla="*/ 7567 w 9525"/>
                <a:gd name="connsiteY0" fmla="*/ 7144 h 9525"/>
                <a:gd name="connsiteX1" fmla="*/ 7567 w 9525"/>
                <a:gd name="connsiteY1" fmla="*/ 8096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8520" y="8096"/>
                    <a:pt x="7567" y="8096"/>
                    <a:pt x="7567" y="8096"/>
                  </a:cubicBezTo>
                  <a:cubicBezTo>
                    <a:pt x="6615" y="8096"/>
                    <a:pt x="7567" y="8096"/>
                    <a:pt x="7567"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2" name="Freeform: Shape 61">
              <a:extLst>
                <a:ext uri="{FF2B5EF4-FFF2-40B4-BE49-F238E27FC236}">
                  <a16:creationId xmlns="" xmlns:a16="http://schemas.microsoft.com/office/drawing/2014/main" id="{FCFEF843-EE96-4DA6-A364-2CFBC41790F3}"/>
                </a:ext>
              </a:extLst>
            </p:cNvPr>
            <p:cNvSpPr/>
            <p:nvPr/>
          </p:nvSpPr>
          <p:spPr>
            <a:xfrm>
              <a:off x="4955381" y="778668"/>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8096"/>
                  </a:cubicBezTo>
                  <a:cubicBezTo>
                    <a:pt x="8096" y="7144"/>
                    <a:pt x="7144" y="9049"/>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3" name="Freeform: Shape 62">
              <a:extLst>
                <a:ext uri="{FF2B5EF4-FFF2-40B4-BE49-F238E27FC236}">
                  <a16:creationId xmlns="" xmlns:a16="http://schemas.microsoft.com/office/drawing/2014/main" id="{67F1133C-1502-490C-928C-E2CE61B50A16}"/>
                </a:ext>
              </a:extLst>
            </p:cNvPr>
            <p:cNvSpPr/>
            <p:nvPr/>
          </p:nvSpPr>
          <p:spPr>
            <a:xfrm>
              <a:off x="4967369" y="780150"/>
              <a:ext cx="9525" cy="9525"/>
            </a:xfrm>
            <a:custGeom>
              <a:avLst/>
              <a:gdLst>
                <a:gd name="connsiteX0" fmla="*/ 7538 w 9525"/>
                <a:gd name="connsiteY0" fmla="*/ 7567 h 9525"/>
                <a:gd name="connsiteX1" fmla="*/ 8491 w 9525"/>
                <a:gd name="connsiteY1" fmla="*/ 7567 h 9525"/>
                <a:gd name="connsiteX2" fmla="*/ 7538 w 9525"/>
                <a:gd name="connsiteY2" fmla="*/ 7567 h 9525"/>
              </a:gdLst>
              <a:ahLst/>
              <a:cxnLst>
                <a:cxn ang="0">
                  <a:pos x="connsiteX0" y="connsiteY0"/>
                </a:cxn>
                <a:cxn ang="0">
                  <a:pos x="connsiteX1" y="connsiteY1"/>
                </a:cxn>
                <a:cxn ang="0">
                  <a:pos x="connsiteX2" y="connsiteY2"/>
                </a:cxn>
              </a:cxnLst>
              <a:rect l="l" t="t" r="r" b="b"/>
              <a:pathLst>
                <a:path w="9525" h="9525">
                  <a:moveTo>
                    <a:pt x="7538" y="7567"/>
                  </a:moveTo>
                  <a:cubicBezTo>
                    <a:pt x="7538" y="7567"/>
                    <a:pt x="8491" y="6615"/>
                    <a:pt x="8491" y="7567"/>
                  </a:cubicBezTo>
                  <a:cubicBezTo>
                    <a:pt x="7538" y="6615"/>
                    <a:pt x="6586" y="9472"/>
                    <a:pt x="7538" y="75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4" name="Freeform: Shape 63">
              <a:extLst>
                <a:ext uri="{FF2B5EF4-FFF2-40B4-BE49-F238E27FC236}">
                  <a16:creationId xmlns="" xmlns:a16="http://schemas.microsoft.com/office/drawing/2014/main" id="{5D4486A1-2832-468A-BD4C-AE2D979BE4CF}"/>
                </a:ext>
              </a:extLst>
            </p:cNvPr>
            <p:cNvSpPr/>
            <p:nvPr/>
          </p:nvSpPr>
          <p:spPr>
            <a:xfrm>
              <a:off x="4972526" y="77866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8096" y="10001"/>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5" name="Freeform: Shape 64">
              <a:extLst>
                <a:ext uri="{FF2B5EF4-FFF2-40B4-BE49-F238E27FC236}">
                  <a16:creationId xmlns="" xmlns:a16="http://schemas.microsoft.com/office/drawing/2014/main" id="{317715BC-744E-4AB9-80FA-2E2BD078A8FA}"/>
                </a:ext>
              </a:extLst>
            </p:cNvPr>
            <p:cNvSpPr/>
            <p:nvPr/>
          </p:nvSpPr>
          <p:spPr>
            <a:xfrm>
              <a:off x="5074682" y="778668"/>
              <a:ext cx="9525" cy="9525"/>
            </a:xfrm>
            <a:custGeom>
              <a:avLst/>
              <a:gdLst>
                <a:gd name="connsiteX0" fmla="*/ 7858 w 9525"/>
                <a:gd name="connsiteY0" fmla="*/ 7144 h 9525"/>
                <a:gd name="connsiteX1" fmla="*/ 7858 w 9525"/>
                <a:gd name="connsiteY1" fmla="*/ 7144 h 9525"/>
              </a:gdLst>
              <a:ahLst/>
              <a:cxnLst>
                <a:cxn ang="0">
                  <a:pos x="connsiteX0" y="connsiteY0"/>
                </a:cxn>
                <a:cxn ang="0">
                  <a:pos x="connsiteX1" y="connsiteY1"/>
                </a:cxn>
              </a:cxnLst>
              <a:rect l="l" t="t" r="r" b="b"/>
              <a:pathLst>
                <a:path w="9525" h="9525">
                  <a:moveTo>
                    <a:pt x="7858" y="7144"/>
                  </a:moveTo>
                  <a:cubicBezTo>
                    <a:pt x="6906" y="7144"/>
                    <a:pt x="6906" y="7144"/>
                    <a:pt x="7858"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6" name="Freeform: Shape 65">
              <a:extLst>
                <a:ext uri="{FF2B5EF4-FFF2-40B4-BE49-F238E27FC236}">
                  <a16:creationId xmlns="" xmlns:a16="http://schemas.microsoft.com/office/drawing/2014/main" id="{E7AB3833-118D-4F5E-96C5-345B1FB54A5B}"/>
                </a:ext>
              </a:extLst>
            </p:cNvPr>
            <p:cNvSpPr/>
            <p:nvPr/>
          </p:nvSpPr>
          <p:spPr>
            <a:xfrm>
              <a:off x="5120164" y="783164"/>
              <a:ext cx="9525" cy="9525"/>
            </a:xfrm>
            <a:custGeom>
              <a:avLst/>
              <a:gdLst>
                <a:gd name="connsiteX0" fmla="*/ 7144 w 9525"/>
                <a:gd name="connsiteY0" fmla="*/ 7410 h 9525"/>
                <a:gd name="connsiteX1" fmla="*/ 7144 w 9525"/>
                <a:gd name="connsiteY1" fmla="*/ 8363 h 9525"/>
                <a:gd name="connsiteX2" fmla="*/ 7144 w 9525"/>
                <a:gd name="connsiteY2" fmla="*/ 7410 h 9525"/>
              </a:gdLst>
              <a:ahLst/>
              <a:cxnLst>
                <a:cxn ang="0">
                  <a:pos x="connsiteX0" y="connsiteY0"/>
                </a:cxn>
                <a:cxn ang="0">
                  <a:pos x="connsiteX1" y="connsiteY1"/>
                </a:cxn>
                <a:cxn ang="0">
                  <a:pos x="connsiteX2" y="connsiteY2"/>
                </a:cxn>
              </a:cxnLst>
              <a:rect l="l" t="t" r="r" b="b"/>
              <a:pathLst>
                <a:path w="9525" h="9525">
                  <a:moveTo>
                    <a:pt x="7144" y="7410"/>
                  </a:moveTo>
                  <a:cubicBezTo>
                    <a:pt x="8096" y="6458"/>
                    <a:pt x="7144" y="8363"/>
                    <a:pt x="7144" y="8363"/>
                  </a:cubicBezTo>
                  <a:cubicBezTo>
                    <a:pt x="7144" y="8363"/>
                    <a:pt x="8096" y="7410"/>
                    <a:pt x="7144" y="7410"/>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7" name="Freeform: Shape 66">
              <a:extLst>
                <a:ext uri="{FF2B5EF4-FFF2-40B4-BE49-F238E27FC236}">
                  <a16:creationId xmlns="" xmlns:a16="http://schemas.microsoft.com/office/drawing/2014/main" id="{5FE98093-E6B1-4952-90E9-2D7A20A92689}"/>
                </a:ext>
              </a:extLst>
            </p:cNvPr>
            <p:cNvSpPr/>
            <p:nvPr/>
          </p:nvSpPr>
          <p:spPr>
            <a:xfrm>
              <a:off x="5144929" y="778880"/>
              <a:ext cx="9525" cy="9525"/>
            </a:xfrm>
            <a:custGeom>
              <a:avLst/>
              <a:gdLst>
                <a:gd name="connsiteX0" fmla="*/ 7144 w 9525"/>
                <a:gd name="connsiteY0" fmla="*/ 8837 h 9525"/>
                <a:gd name="connsiteX1" fmla="*/ 7144 w 9525"/>
                <a:gd name="connsiteY1" fmla="*/ 8837 h 9525"/>
              </a:gdLst>
              <a:ahLst/>
              <a:cxnLst>
                <a:cxn ang="0">
                  <a:pos x="connsiteX0" y="connsiteY0"/>
                </a:cxn>
                <a:cxn ang="0">
                  <a:pos x="connsiteX1" y="connsiteY1"/>
                </a:cxn>
              </a:cxnLst>
              <a:rect l="l" t="t" r="r" b="b"/>
              <a:pathLst>
                <a:path w="9525" h="9525">
                  <a:moveTo>
                    <a:pt x="7144" y="8837"/>
                  </a:moveTo>
                  <a:cubicBezTo>
                    <a:pt x="7144" y="8837"/>
                    <a:pt x="7144" y="5027"/>
                    <a:pt x="7144" y="883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8" name="Freeform: Shape 67">
              <a:extLst>
                <a:ext uri="{FF2B5EF4-FFF2-40B4-BE49-F238E27FC236}">
                  <a16:creationId xmlns="" xmlns:a16="http://schemas.microsoft.com/office/drawing/2014/main" id="{85D418DD-166E-420B-B46C-F9768915AD72}"/>
                </a:ext>
              </a:extLst>
            </p:cNvPr>
            <p:cNvSpPr/>
            <p:nvPr/>
          </p:nvSpPr>
          <p:spPr>
            <a:xfrm>
              <a:off x="4922573" y="866298"/>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6615" y="8096"/>
                    <a:pt x="8520" y="9049"/>
                    <a:pt x="7567" y="7144"/>
                  </a:cubicBezTo>
                  <a:cubicBezTo>
                    <a:pt x="6615" y="8096"/>
                    <a:pt x="7567" y="7144"/>
                    <a:pt x="7567"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9" name="Freeform: Shape 68">
              <a:extLst>
                <a:ext uri="{FF2B5EF4-FFF2-40B4-BE49-F238E27FC236}">
                  <a16:creationId xmlns="" xmlns:a16="http://schemas.microsoft.com/office/drawing/2014/main" id="{BAE82AD1-A28B-41E9-8407-0EC300A7E5D0}"/>
                </a:ext>
              </a:extLst>
            </p:cNvPr>
            <p:cNvSpPr/>
            <p:nvPr/>
          </p:nvSpPr>
          <p:spPr>
            <a:xfrm>
              <a:off x="4927564" y="854851"/>
              <a:ext cx="342900" cy="38100"/>
            </a:xfrm>
            <a:custGeom>
              <a:avLst/>
              <a:gdLst>
                <a:gd name="connsiteX0" fmla="*/ 342618 w 342900"/>
                <a:gd name="connsiteY0" fmla="*/ 29068 h 38100"/>
                <a:gd name="connsiteX1" fmla="*/ 213078 w 342900"/>
                <a:gd name="connsiteY1" fmla="*/ 25258 h 38100"/>
                <a:gd name="connsiteX2" fmla="*/ 139736 w 342900"/>
                <a:gd name="connsiteY2" fmla="*/ 22401 h 38100"/>
                <a:gd name="connsiteX3" fmla="*/ 80681 w 342900"/>
                <a:gd name="connsiteY3" fmla="*/ 26211 h 38100"/>
                <a:gd name="connsiteX4" fmla="*/ 80681 w 342900"/>
                <a:gd name="connsiteY4" fmla="*/ 17638 h 38100"/>
                <a:gd name="connsiteX5" fmla="*/ 79728 w 342900"/>
                <a:gd name="connsiteY5" fmla="*/ 14781 h 38100"/>
                <a:gd name="connsiteX6" fmla="*/ 56868 w 342900"/>
                <a:gd name="connsiteY6" fmla="*/ 28115 h 38100"/>
                <a:gd name="connsiteX7" fmla="*/ 54011 w 342900"/>
                <a:gd name="connsiteY7" fmla="*/ 18590 h 38100"/>
                <a:gd name="connsiteX8" fmla="*/ 48296 w 342900"/>
                <a:gd name="connsiteY8" fmla="*/ 28115 h 38100"/>
                <a:gd name="connsiteX9" fmla="*/ 48296 w 342900"/>
                <a:gd name="connsiteY9" fmla="*/ 21448 h 38100"/>
                <a:gd name="connsiteX10" fmla="*/ 46391 w 342900"/>
                <a:gd name="connsiteY10" fmla="*/ 29068 h 38100"/>
                <a:gd name="connsiteX11" fmla="*/ 44486 w 342900"/>
                <a:gd name="connsiteY11" fmla="*/ 30021 h 38100"/>
                <a:gd name="connsiteX12" fmla="*/ 38771 w 342900"/>
                <a:gd name="connsiteY12" fmla="*/ 28115 h 38100"/>
                <a:gd name="connsiteX13" fmla="*/ 40676 w 342900"/>
                <a:gd name="connsiteY13" fmla="*/ 17638 h 38100"/>
                <a:gd name="connsiteX14" fmla="*/ 33056 w 342900"/>
                <a:gd name="connsiteY14" fmla="*/ 28115 h 38100"/>
                <a:gd name="connsiteX15" fmla="*/ 9243 w 342900"/>
                <a:gd name="connsiteY15" fmla="*/ 23353 h 38100"/>
                <a:gd name="connsiteX16" fmla="*/ 7338 w 342900"/>
                <a:gd name="connsiteY16" fmla="*/ 22401 h 38100"/>
                <a:gd name="connsiteX17" fmla="*/ 110208 w 342900"/>
                <a:gd name="connsiteY17" fmla="*/ 7161 h 38100"/>
                <a:gd name="connsiteX18" fmla="*/ 342618 w 342900"/>
                <a:gd name="connsiteY18" fmla="*/ 2906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2900" h="38100">
                  <a:moveTo>
                    <a:pt x="342618" y="29068"/>
                  </a:moveTo>
                  <a:cubicBezTo>
                    <a:pt x="327378" y="48118"/>
                    <a:pt x="211173" y="25258"/>
                    <a:pt x="213078" y="25258"/>
                  </a:cubicBezTo>
                  <a:cubicBezTo>
                    <a:pt x="204506" y="24306"/>
                    <a:pt x="140688" y="21448"/>
                    <a:pt x="139736" y="22401"/>
                  </a:cubicBezTo>
                  <a:cubicBezTo>
                    <a:pt x="142593" y="22401"/>
                    <a:pt x="80681" y="22401"/>
                    <a:pt x="80681" y="26211"/>
                  </a:cubicBezTo>
                  <a:cubicBezTo>
                    <a:pt x="76871" y="17638"/>
                    <a:pt x="87348" y="33831"/>
                    <a:pt x="80681" y="17638"/>
                  </a:cubicBezTo>
                  <a:cubicBezTo>
                    <a:pt x="79728" y="18590"/>
                    <a:pt x="78776" y="17638"/>
                    <a:pt x="79728" y="14781"/>
                  </a:cubicBezTo>
                  <a:cubicBezTo>
                    <a:pt x="67346" y="30021"/>
                    <a:pt x="63536" y="20496"/>
                    <a:pt x="56868" y="28115"/>
                  </a:cubicBezTo>
                  <a:cubicBezTo>
                    <a:pt x="54963" y="24306"/>
                    <a:pt x="54011" y="22401"/>
                    <a:pt x="54011" y="18590"/>
                  </a:cubicBezTo>
                  <a:cubicBezTo>
                    <a:pt x="56868" y="20496"/>
                    <a:pt x="46391" y="27163"/>
                    <a:pt x="48296" y="28115"/>
                  </a:cubicBezTo>
                  <a:cubicBezTo>
                    <a:pt x="48296" y="28115"/>
                    <a:pt x="49248" y="21448"/>
                    <a:pt x="48296" y="21448"/>
                  </a:cubicBezTo>
                  <a:cubicBezTo>
                    <a:pt x="45438" y="22401"/>
                    <a:pt x="47343" y="27163"/>
                    <a:pt x="46391" y="29068"/>
                  </a:cubicBezTo>
                  <a:cubicBezTo>
                    <a:pt x="46391" y="27163"/>
                    <a:pt x="46391" y="27163"/>
                    <a:pt x="44486" y="30021"/>
                  </a:cubicBezTo>
                  <a:cubicBezTo>
                    <a:pt x="42581" y="22401"/>
                    <a:pt x="45438" y="26211"/>
                    <a:pt x="38771" y="28115"/>
                  </a:cubicBezTo>
                  <a:cubicBezTo>
                    <a:pt x="38771" y="22401"/>
                    <a:pt x="42581" y="25258"/>
                    <a:pt x="40676" y="17638"/>
                  </a:cubicBezTo>
                  <a:cubicBezTo>
                    <a:pt x="39723" y="17638"/>
                    <a:pt x="33056" y="26211"/>
                    <a:pt x="33056" y="28115"/>
                  </a:cubicBezTo>
                  <a:cubicBezTo>
                    <a:pt x="23531" y="26211"/>
                    <a:pt x="19721" y="17638"/>
                    <a:pt x="9243" y="23353"/>
                  </a:cubicBezTo>
                  <a:cubicBezTo>
                    <a:pt x="9243" y="21448"/>
                    <a:pt x="6386" y="23353"/>
                    <a:pt x="7338" y="22401"/>
                  </a:cubicBezTo>
                  <a:cubicBezTo>
                    <a:pt x="16863" y="13828"/>
                    <a:pt x="74966" y="7161"/>
                    <a:pt x="110208" y="7161"/>
                  </a:cubicBezTo>
                  <a:cubicBezTo>
                    <a:pt x="168311" y="6208"/>
                    <a:pt x="302613" y="46213"/>
                    <a:pt x="342618" y="2906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0" name="Freeform: Shape 69">
              <a:extLst>
                <a:ext uri="{FF2B5EF4-FFF2-40B4-BE49-F238E27FC236}">
                  <a16:creationId xmlns="" xmlns:a16="http://schemas.microsoft.com/office/drawing/2014/main" id="{B3245FB6-49EB-4365-9BA2-61B400F14EA6}"/>
                </a:ext>
              </a:extLst>
            </p:cNvPr>
            <p:cNvSpPr/>
            <p:nvPr/>
          </p:nvSpPr>
          <p:spPr>
            <a:xfrm>
              <a:off x="4924901" y="866298"/>
              <a:ext cx="9525" cy="9525"/>
            </a:xfrm>
            <a:custGeom>
              <a:avLst/>
              <a:gdLst>
                <a:gd name="connsiteX0" fmla="*/ 7144 w 9525"/>
                <a:gd name="connsiteY0" fmla="*/ 7144 h 9525"/>
                <a:gd name="connsiteX1" fmla="*/ 8096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8096"/>
                    <a:pt x="8096" y="10001"/>
                  </a:cubicBezTo>
                  <a:cubicBezTo>
                    <a:pt x="7144" y="9049"/>
                    <a:pt x="7144"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1" name="Freeform: Shape 70">
              <a:extLst>
                <a:ext uri="{FF2B5EF4-FFF2-40B4-BE49-F238E27FC236}">
                  <a16:creationId xmlns="" xmlns:a16="http://schemas.microsoft.com/office/drawing/2014/main" id="{EEBD6AB1-5805-4646-91C7-4B849896663C}"/>
                </a:ext>
              </a:extLst>
            </p:cNvPr>
            <p:cNvSpPr/>
            <p:nvPr/>
          </p:nvSpPr>
          <p:spPr>
            <a:xfrm>
              <a:off x="4949666" y="87296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7144" y="9049"/>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2" name="Freeform: Shape 71">
              <a:extLst>
                <a:ext uri="{FF2B5EF4-FFF2-40B4-BE49-F238E27FC236}">
                  <a16:creationId xmlns="" xmlns:a16="http://schemas.microsoft.com/office/drawing/2014/main" id="{8D06603C-5E7E-4085-A9F0-0CE51AE41FEB}"/>
                </a:ext>
              </a:extLst>
            </p:cNvPr>
            <p:cNvSpPr/>
            <p:nvPr/>
          </p:nvSpPr>
          <p:spPr>
            <a:xfrm>
              <a:off x="4953476" y="872966"/>
              <a:ext cx="9525" cy="9525"/>
            </a:xfrm>
            <a:custGeom>
              <a:avLst/>
              <a:gdLst>
                <a:gd name="connsiteX0" fmla="*/ 9049 w 9525"/>
                <a:gd name="connsiteY0" fmla="*/ 7144 h 9525"/>
                <a:gd name="connsiteX1" fmla="*/ 7144 w 9525"/>
                <a:gd name="connsiteY1" fmla="*/ 9049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9049" y="8096"/>
                    <a:pt x="8096" y="9049"/>
                    <a:pt x="7144" y="9049"/>
                  </a:cubicBezTo>
                  <a:lnTo>
                    <a:pt x="9049" y="7144"/>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3" name="Freeform: Shape 72">
              <a:extLst>
                <a:ext uri="{FF2B5EF4-FFF2-40B4-BE49-F238E27FC236}">
                  <a16:creationId xmlns="" xmlns:a16="http://schemas.microsoft.com/office/drawing/2014/main" id="{3F8B2EE5-72E0-474E-BC21-A5D690A5B13F}"/>
                </a:ext>
              </a:extLst>
            </p:cNvPr>
            <p:cNvSpPr/>
            <p:nvPr/>
          </p:nvSpPr>
          <p:spPr>
            <a:xfrm>
              <a:off x="4961096" y="875823"/>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7144" y="8096"/>
                    <a:pt x="7144" y="8096"/>
                  </a:cubicBezTo>
                  <a:cubicBezTo>
                    <a:pt x="7144" y="8096"/>
                    <a:pt x="7144"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4" name="Freeform: Shape 73">
              <a:extLst>
                <a:ext uri="{FF2B5EF4-FFF2-40B4-BE49-F238E27FC236}">
                  <a16:creationId xmlns="" xmlns:a16="http://schemas.microsoft.com/office/drawing/2014/main" id="{41A31F49-9443-45D3-BEE8-7798BFA87D41}"/>
                </a:ext>
              </a:extLst>
            </p:cNvPr>
            <p:cNvSpPr/>
            <p:nvPr/>
          </p:nvSpPr>
          <p:spPr>
            <a:xfrm>
              <a:off x="4962049" y="873918"/>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8096"/>
                  </a:cubicBezTo>
                  <a:cubicBezTo>
                    <a:pt x="8096" y="7144"/>
                    <a:pt x="7144" y="9049"/>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5" name="Freeform: Shape 74">
              <a:extLst>
                <a:ext uri="{FF2B5EF4-FFF2-40B4-BE49-F238E27FC236}">
                  <a16:creationId xmlns="" xmlns:a16="http://schemas.microsoft.com/office/drawing/2014/main" id="{4D51EF3A-241A-438A-B966-BB21773A2F22}"/>
                </a:ext>
              </a:extLst>
            </p:cNvPr>
            <p:cNvSpPr/>
            <p:nvPr/>
          </p:nvSpPr>
          <p:spPr>
            <a:xfrm>
              <a:off x="4973479" y="875400"/>
              <a:ext cx="9525" cy="9525"/>
            </a:xfrm>
            <a:custGeom>
              <a:avLst/>
              <a:gdLst>
                <a:gd name="connsiteX0" fmla="*/ 7144 w 9525"/>
                <a:gd name="connsiteY0" fmla="*/ 7567 h 9525"/>
                <a:gd name="connsiteX1" fmla="*/ 8096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8096" y="6615"/>
                    <a:pt x="8096" y="7567"/>
                  </a:cubicBezTo>
                  <a:cubicBezTo>
                    <a:pt x="8096" y="6615"/>
                    <a:pt x="7144" y="9472"/>
                    <a:pt x="7144" y="75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6" name="Freeform: Shape 75">
              <a:extLst>
                <a:ext uri="{FF2B5EF4-FFF2-40B4-BE49-F238E27FC236}">
                  <a16:creationId xmlns="" xmlns:a16="http://schemas.microsoft.com/office/drawing/2014/main" id="{1CAFAACC-B3AF-4DB7-9A0C-19FA4EE2AE4C}"/>
                </a:ext>
              </a:extLst>
            </p:cNvPr>
            <p:cNvSpPr/>
            <p:nvPr/>
          </p:nvSpPr>
          <p:spPr>
            <a:xfrm>
              <a:off x="4979194" y="87391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10001"/>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7" name="Freeform: Shape 76">
              <a:extLst>
                <a:ext uri="{FF2B5EF4-FFF2-40B4-BE49-F238E27FC236}">
                  <a16:creationId xmlns="" xmlns:a16="http://schemas.microsoft.com/office/drawing/2014/main" id="{E8AB0B10-7002-4300-917D-5F88D09A6946}"/>
                </a:ext>
              </a:extLst>
            </p:cNvPr>
            <p:cNvSpPr/>
            <p:nvPr/>
          </p:nvSpPr>
          <p:spPr>
            <a:xfrm>
              <a:off x="5080688" y="873918"/>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6615" y="7144"/>
                    <a:pt x="7567" y="7144"/>
                    <a:pt x="7567"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8" name="Freeform: Shape 77">
              <a:extLst>
                <a:ext uri="{FF2B5EF4-FFF2-40B4-BE49-F238E27FC236}">
                  <a16:creationId xmlns="" xmlns:a16="http://schemas.microsoft.com/office/drawing/2014/main" id="{CEA02D60-7923-4C0F-8A1F-F8385E59D025}"/>
                </a:ext>
              </a:extLst>
            </p:cNvPr>
            <p:cNvSpPr/>
            <p:nvPr/>
          </p:nvSpPr>
          <p:spPr>
            <a:xfrm>
              <a:off x="5126831" y="878414"/>
              <a:ext cx="9525" cy="9525"/>
            </a:xfrm>
            <a:custGeom>
              <a:avLst/>
              <a:gdLst>
                <a:gd name="connsiteX0" fmla="*/ 7144 w 9525"/>
                <a:gd name="connsiteY0" fmla="*/ 7410 h 9525"/>
                <a:gd name="connsiteX1" fmla="*/ 7144 w 9525"/>
                <a:gd name="connsiteY1" fmla="*/ 8363 h 9525"/>
                <a:gd name="connsiteX2" fmla="*/ 7144 w 9525"/>
                <a:gd name="connsiteY2" fmla="*/ 7410 h 9525"/>
              </a:gdLst>
              <a:ahLst/>
              <a:cxnLst>
                <a:cxn ang="0">
                  <a:pos x="connsiteX0" y="connsiteY0"/>
                </a:cxn>
                <a:cxn ang="0">
                  <a:pos x="connsiteX1" y="connsiteY1"/>
                </a:cxn>
                <a:cxn ang="0">
                  <a:pos x="connsiteX2" y="connsiteY2"/>
                </a:cxn>
              </a:cxnLst>
              <a:rect l="l" t="t" r="r" b="b"/>
              <a:pathLst>
                <a:path w="9525" h="9525">
                  <a:moveTo>
                    <a:pt x="7144" y="7410"/>
                  </a:moveTo>
                  <a:cubicBezTo>
                    <a:pt x="8096" y="6458"/>
                    <a:pt x="7144" y="8363"/>
                    <a:pt x="7144" y="8363"/>
                  </a:cubicBezTo>
                  <a:cubicBezTo>
                    <a:pt x="7144" y="8363"/>
                    <a:pt x="8096" y="7410"/>
                    <a:pt x="7144" y="7410"/>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9" name="Freeform: Shape 78">
              <a:extLst>
                <a:ext uri="{FF2B5EF4-FFF2-40B4-BE49-F238E27FC236}">
                  <a16:creationId xmlns="" xmlns:a16="http://schemas.microsoft.com/office/drawing/2014/main" id="{B5DC98DA-E146-4D6B-B7A2-EFE2CE4EBCC8}"/>
                </a:ext>
              </a:extLst>
            </p:cNvPr>
            <p:cNvSpPr/>
            <p:nvPr/>
          </p:nvSpPr>
          <p:spPr>
            <a:xfrm>
              <a:off x="5151596" y="874130"/>
              <a:ext cx="9525" cy="9525"/>
            </a:xfrm>
            <a:custGeom>
              <a:avLst/>
              <a:gdLst>
                <a:gd name="connsiteX0" fmla="*/ 7144 w 9525"/>
                <a:gd name="connsiteY0" fmla="*/ 8837 h 9525"/>
                <a:gd name="connsiteX1" fmla="*/ 7144 w 9525"/>
                <a:gd name="connsiteY1" fmla="*/ 8837 h 9525"/>
              </a:gdLst>
              <a:ahLst/>
              <a:cxnLst>
                <a:cxn ang="0">
                  <a:pos x="connsiteX0" y="connsiteY0"/>
                </a:cxn>
                <a:cxn ang="0">
                  <a:pos x="connsiteX1" y="connsiteY1"/>
                </a:cxn>
              </a:cxnLst>
              <a:rect l="l" t="t" r="r" b="b"/>
              <a:pathLst>
                <a:path w="9525" h="9525">
                  <a:moveTo>
                    <a:pt x="7144" y="8837"/>
                  </a:moveTo>
                  <a:cubicBezTo>
                    <a:pt x="7144" y="8837"/>
                    <a:pt x="7144" y="5027"/>
                    <a:pt x="7144" y="883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0" name="Freeform: Shape 79">
              <a:extLst>
                <a:ext uri="{FF2B5EF4-FFF2-40B4-BE49-F238E27FC236}">
                  <a16:creationId xmlns="" xmlns:a16="http://schemas.microsoft.com/office/drawing/2014/main" id="{D0A208A6-C920-42B8-A96F-BBBCA983ABEC}"/>
                </a:ext>
              </a:extLst>
            </p:cNvPr>
            <p:cNvSpPr/>
            <p:nvPr/>
          </p:nvSpPr>
          <p:spPr>
            <a:xfrm>
              <a:off x="4928949" y="961548"/>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cubicBezTo>
                    <a:pt x="6906" y="8096"/>
                    <a:pt x="8811" y="9049"/>
                    <a:pt x="7858" y="7144"/>
                  </a:cubicBezTo>
                  <a:cubicBezTo>
                    <a:pt x="6906" y="8096"/>
                    <a:pt x="6906" y="7144"/>
                    <a:pt x="7858"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1" name="Freeform: Shape 80">
              <a:extLst>
                <a:ext uri="{FF2B5EF4-FFF2-40B4-BE49-F238E27FC236}">
                  <a16:creationId xmlns="" xmlns:a16="http://schemas.microsoft.com/office/drawing/2014/main" id="{3D336BB8-88F7-4A02-A603-897B4B7E361C}"/>
                </a:ext>
              </a:extLst>
            </p:cNvPr>
            <p:cNvSpPr/>
            <p:nvPr/>
          </p:nvSpPr>
          <p:spPr>
            <a:xfrm>
              <a:off x="4934232" y="950101"/>
              <a:ext cx="342900" cy="38100"/>
            </a:xfrm>
            <a:custGeom>
              <a:avLst/>
              <a:gdLst>
                <a:gd name="connsiteX0" fmla="*/ 342618 w 342900"/>
                <a:gd name="connsiteY0" fmla="*/ 29068 h 38100"/>
                <a:gd name="connsiteX1" fmla="*/ 213078 w 342900"/>
                <a:gd name="connsiteY1" fmla="*/ 25258 h 38100"/>
                <a:gd name="connsiteX2" fmla="*/ 139736 w 342900"/>
                <a:gd name="connsiteY2" fmla="*/ 22401 h 38100"/>
                <a:gd name="connsiteX3" fmla="*/ 80681 w 342900"/>
                <a:gd name="connsiteY3" fmla="*/ 26211 h 38100"/>
                <a:gd name="connsiteX4" fmla="*/ 80681 w 342900"/>
                <a:gd name="connsiteY4" fmla="*/ 17638 h 38100"/>
                <a:gd name="connsiteX5" fmla="*/ 79728 w 342900"/>
                <a:gd name="connsiteY5" fmla="*/ 14781 h 38100"/>
                <a:gd name="connsiteX6" fmla="*/ 56868 w 342900"/>
                <a:gd name="connsiteY6" fmla="*/ 28115 h 38100"/>
                <a:gd name="connsiteX7" fmla="*/ 54011 w 342900"/>
                <a:gd name="connsiteY7" fmla="*/ 18590 h 38100"/>
                <a:gd name="connsiteX8" fmla="*/ 48296 w 342900"/>
                <a:gd name="connsiteY8" fmla="*/ 28115 h 38100"/>
                <a:gd name="connsiteX9" fmla="*/ 48296 w 342900"/>
                <a:gd name="connsiteY9" fmla="*/ 21448 h 38100"/>
                <a:gd name="connsiteX10" fmla="*/ 46391 w 342900"/>
                <a:gd name="connsiteY10" fmla="*/ 29068 h 38100"/>
                <a:gd name="connsiteX11" fmla="*/ 44486 w 342900"/>
                <a:gd name="connsiteY11" fmla="*/ 30021 h 38100"/>
                <a:gd name="connsiteX12" fmla="*/ 38771 w 342900"/>
                <a:gd name="connsiteY12" fmla="*/ 28115 h 38100"/>
                <a:gd name="connsiteX13" fmla="*/ 40676 w 342900"/>
                <a:gd name="connsiteY13" fmla="*/ 17638 h 38100"/>
                <a:gd name="connsiteX14" fmla="*/ 33056 w 342900"/>
                <a:gd name="connsiteY14" fmla="*/ 28115 h 38100"/>
                <a:gd name="connsiteX15" fmla="*/ 9243 w 342900"/>
                <a:gd name="connsiteY15" fmla="*/ 23353 h 38100"/>
                <a:gd name="connsiteX16" fmla="*/ 7338 w 342900"/>
                <a:gd name="connsiteY16" fmla="*/ 22401 h 38100"/>
                <a:gd name="connsiteX17" fmla="*/ 110208 w 342900"/>
                <a:gd name="connsiteY17" fmla="*/ 7161 h 38100"/>
                <a:gd name="connsiteX18" fmla="*/ 342618 w 342900"/>
                <a:gd name="connsiteY18" fmla="*/ 2906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2900" h="38100">
                  <a:moveTo>
                    <a:pt x="342618" y="29068"/>
                  </a:moveTo>
                  <a:cubicBezTo>
                    <a:pt x="327378" y="48118"/>
                    <a:pt x="211173" y="25258"/>
                    <a:pt x="213078" y="25258"/>
                  </a:cubicBezTo>
                  <a:cubicBezTo>
                    <a:pt x="204506" y="24306"/>
                    <a:pt x="140688" y="21448"/>
                    <a:pt x="139736" y="22401"/>
                  </a:cubicBezTo>
                  <a:cubicBezTo>
                    <a:pt x="142593" y="22401"/>
                    <a:pt x="80681" y="22401"/>
                    <a:pt x="80681" y="26211"/>
                  </a:cubicBezTo>
                  <a:cubicBezTo>
                    <a:pt x="76871" y="17638"/>
                    <a:pt x="87348" y="33831"/>
                    <a:pt x="80681" y="17638"/>
                  </a:cubicBezTo>
                  <a:cubicBezTo>
                    <a:pt x="79728" y="18590"/>
                    <a:pt x="78776" y="17638"/>
                    <a:pt x="79728" y="14781"/>
                  </a:cubicBezTo>
                  <a:cubicBezTo>
                    <a:pt x="67346" y="30021"/>
                    <a:pt x="63536" y="20496"/>
                    <a:pt x="56868" y="28115"/>
                  </a:cubicBezTo>
                  <a:cubicBezTo>
                    <a:pt x="54963" y="24306"/>
                    <a:pt x="54011" y="22401"/>
                    <a:pt x="54011" y="18590"/>
                  </a:cubicBezTo>
                  <a:cubicBezTo>
                    <a:pt x="56868" y="20496"/>
                    <a:pt x="46391" y="27163"/>
                    <a:pt x="48296" y="28115"/>
                  </a:cubicBezTo>
                  <a:cubicBezTo>
                    <a:pt x="48296" y="28115"/>
                    <a:pt x="49248" y="21448"/>
                    <a:pt x="48296" y="21448"/>
                  </a:cubicBezTo>
                  <a:cubicBezTo>
                    <a:pt x="45438" y="22401"/>
                    <a:pt x="47343" y="27163"/>
                    <a:pt x="46391" y="29068"/>
                  </a:cubicBezTo>
                  <a:cubicBezTo>
                    <a:pt x="46391" y="27163"/>
                    <a:pt x="46391" y="27163"/>
                    <a:pt x="44486" y="30021"/>
                  </a:cubicBezTo>
                  <a:cubicBezTo>
                    <a:pt x="42581" y="22401"/>
                    <a:pt x="45438" y="26211"/>
                    <a:pt x="38771" y="28115"/>
                  </a:cubicBezTo>
                  <a:cubicBezTo>
                    <a:pt x="38771" y="22401"/>
                    <a:pt x="42581" y="25258"/>
                    <a:pt x="40676" y="17638"/>
                  </a:cubicBezTo>
                  <a:cubicBezTo>
                    <a:pt x="39723" y="17638"/>
                    <a:pt x="33056" y="26211"/>
                    <a:pt x="33056" y="28115"/>
                  </a:cubicBezTo>
                  <a:cubicBezTo>
                    <a:pt x="23531" y="26211"/>
                    <a:pt x="19721" y="17638"/>
                    <a:pt x="9243" y="23353"/>
                  </a:cubicBezTo>
                  <a:cubicBezTo>
                    <a:pt x="9243" y="21448"/>
                    <a:pt x="6386" y="23353"/>
                    <a:pt x="7338" y="22401"/>
                  </a:cubicBezTo>
                  <a:cubicBezTo>
                    <a:pt x="16863" y="13828"/>
                    <a:pt x="74966" y="7161"/>
                    <a:pt x="110208" y="7161"/>
                  </a:cubicBezTo>
                  <a:cubicBezTo>
                    <a:pt x="167358" y="6208"/>
                    <a:pt x="301661" y="46213"/>
                    <a:pt x="342618" y="2906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2" name="Freeform: Shape 81">
              <a:extLst>
                <a:ext uri="{FF2B5EF4-FFF2-40B4-BE49-F238E27FC236}">
                  <a16:creationId xmlns="" xmlns:a16="http://schemas.microsoft.com/office/drawing/2014/main" id="{461D2A9A-073B-4331-9295-1C575475A1DB}"/>
                </a:ext>
              </a:extLst>
            </p:cNvPr>
            <p:cNvSpPr/>
            <p:nvPr/>
          </p:nvSpPr>
          <p:spPr>
            <a:xfrm>
              <a:off x="4930616" y="961548"/>
              <a:ext cx="9525" cy="9525"/>
            </a:xfrm>
            <a:custGeom>
              <a:avLst/>
              <a:gdLst>
                <a:gd name="connsiteX0" fmla="*/ 7144 w 9525"/>
                <a:gd name="connsiteY0" fmla="*/ 7144 h 9525"/>
                <a:gd name="connsiteX1" fmla="*/ 8096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8096"/>
                    <a:pt x="8096" y="10001"/>
                  </a:cubicBezTo>
                  <a:cubicBezTo>
                    <a:pt x="8096" y="9049"/>
                    <a:pt x="7144"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3" name="Freeform: Shape 82">
              <a:extLst>
                <a:ext uri="{FF2B5EF4-FFF2-40B4-BE49-F238E27FC236}">
                  <a16:creationId xmlns="" xmlns:a16="http://schemas.microsoft.com/office/drawing/2014/main" id="{5AF005F6-BD0C-4F09-940F-56B5502E29EF}"/>
                </a:ext>
              </a:extLst>
            </p:cNvPr>
            <p:cNvSpPr/>
            <p:nvPr/>
          </p:nvSpPr>
          <p:spPr>
            <a:xfrm>
              <a:off x="4955910" y="968216"/>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8096"/>
                    <a:pt x="6615" y="9049"/>
                    <a:pt x="7567"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4" name="Freeform: Shape 83">
              <a:extLst>
                <a:ext uri="{FF2B5EF4-FFF2-40B4-BE49-F238E27FC236}">
                  <a16:creationId xmlns="" xmlns:a16="http://schemas.microsoft.com/office/drawing/2014/main" id="{8D62CADB-1C23-40B8-A7A7-7D3AB0271168}"/>
                </a:ext>
              </a:extLst>
            </p:cNvPr>
            <p:cNvSpPr/>
            <p:nvPr/>
          </p:nvSpPr>
          <p:spPr>
            <a:xfrm>
              <a:off x="4960144" y="968216"/>
              <a:ext cx="9525" cy="9525"/>
            </a:xfrm>
            <a:custGeom>
              <a:avLst/>
              <a:gdLst>
                <a:gd name="connsiteX0" fmla="*/ 9049 w 9525"/>
                <a:gd name="connsiteY0" fmla="*/ 7144 h 9525"/>
                <a:gd name="connsiteX1" fmla="*/ 7144 w 9525"/>
                <a:gd name="connsiteY1" fmla="*/ 9049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9049" y="8096"/>
                    <a:pt x="8096" y="9049"/>
                    <a:pt x="7144" y="9049"/>
                  </a:cubicBezTo>
                  <a:lnTo>
                    <a:pt x="9049" y="7144"/>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5" name="Freeform: Shape 84">
              <a:extLst>
                <a:ext uri="{FF2B5EF4-FFF2-40B4-BE49-F238E27FC236}">
                  <a16:creationId xmlns="" xmlns:a16="http://schemas.microsoft.com/office/drawing/2014/main" id="{3BAD288C-8C70-463D-8E26-67C8044B1AEB}"/>
                </a:ext>
              </a:extLst>
            </p:cNvPr>
            <p:cNvSpPr/>
            <p:nvPr/>
          </p:nvSpPr>
          <p:spPr>
            <a:xfrm>
              <a:off x="4967764" y="971073"/>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7144" y="8096"/>
                    <a:pt x="7144" y="8096"/>
                  </a:cubicBezTo>
                  <a:cubicBezTo>
                    <a:pt x="7144" y="8096"/>
                    <a:pt x="7144"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6" name="Freeform: Shape 85">
              <a:extLst>
                <a:ext uri="{FF2B5EF4-FFF2-40B4-BE49-F238E27FC236}">
                  <a16:creationId xmlns="" xmlns:a16="http://schemas.microsoft.com/office/drawing/2014/main" id="{DC7937FF-6B75-4265-8BC0-9F794852D81B}"/>
                </a:ext>
              </a:extLst>
            </p:cNvPr>
            <p:cNvSpPr/>
            <p:nvPr/>
          </p:nvSpPr>
          <p:spPr>
            <a:xfrm>
              <a:off x="4967764" y="969168"/>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8096"/>
                  </a:cubicBezTo>
                  <a:cubicBezTo>
                    <a:pt x="8096" y="7144"/>
                    <a:pt x="7144" y="9049"/>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7" name="Freeform: Shape 86">
              <a:extLst>
                <a:ext uri="{FF2B5EF4-FFF2-40B4-BE49-F238E27FC236}">
                  <a16:creationId xmlns="" xmlns:a16="http://schemas.microsoft.com/office/drawing/2014/main" id="{725B65CC-DB60-4075-97AF-98A09153129D}"/>
                </a:ext>
              </a:extLst>
            </p:cNvPr>
            <p:cNvSpPr/>
            <p:nvPr/>
          </p:nvSpPr>
          <p:spPr>
            <a:xfrm>
              <a:off x="4980146" y="970650"/>
              <a:ext cx="9525" cy="9525"/>
            </a:xfrm>
            <a:custGeom>
              <a:avLst/>
              <a:gdLst>
                <a:gd name="connsiteX0" fmla="*/ 7144 w 9525"/>
                <a:gd name="connsiteY0" fmla="*/ 7567 h 9525"/>
                <a:gd name="connsiteX1" fmla="*/ 8096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8096" y="6615"/>
                    <a:pt x="8096" y="7567"/>
                  </a:cubicBezTo>
                  <a:cubicBezTo>
                    <a:pt x="8096" y="6615"/>
                    <a:pt x="7144" y="9472"/>
                    <a:pt x="7144" y="75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8" name="Freeform: Shape 87">
              <a:extLst>
                <a:ext uri="{FF2B5EF4-FFF2-40B4-BE49-F238E27FC236}">
                  <a16:creationId xmlns="" xmlns:a16="http://schemas.microsoft.com/office/drawing/2014/main" id="{1E7CDBCE-6427-4D3D-8B26-0D4F44D8B086}"/>
                </a:ext>
              </a:extLst>
            </p:cNvPr>
            <p:cNvSpPr/>
            <p:nvPr/>
          </p:nvSpPr>
          <p:spPr>
            <a:xfrm>
              <a:off x="4985861" y="96916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10001"/>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9" name="Freeform: Shape 88">
              <a:extLst>
                <a:ext uri="{FF2B5EF4-FFF2-40B4-BE49-F238E27FC236}">
                  <a16:creationId xmlns="" xmlns:a16="http://schemas.microsoft.com/office/drawing/2014/main" id="{C7F0ADC7-A03D-48D0-BD9C-23AAE1780F7B}"/>
                </a:ext>
              </a:extLst>
            </p:cNvPr>
            <p:cNvSpPr/>
            <p:nvPr/>
          </p:nvSpPr>
          <p:spPr>
            <a:xfrm>
              <a:off x="5087064" y="969168"/>
              <a:ext cx="9525" cy="9525"/>
            </a:xfrm>
            <a:custGeom>
              <a:avLst/>
              <a:gdLst>
                <a:gd name="connsiteX0" fmla="*/ 7858 w 9525"/>
                <a:gd name="connsiteY0" fmla="*/ 7144 h 9525"/>
                <a:gd name="connsiteX1" fmla="*/ 7858 w 9525"/>
                <a:gd name="connsiteY1" fmla="*/ 7144 h 9525"/>
              </a:gdLst>
              <a:ahLst/>
              <a:cxnLst>
                <a:cxn ang="0">
                  <a:pos x="connsiteX0" y="connsiteY0"/>
                </a:cxn>
                <a:cxn ang="0">
                  <a:pos x="connsiteX1" y="connsiteY1"/>
                </a:cxn>
              </a:cxnLst>
              <a:rect l="l" t="t" r="r" b="b"/>
              <a:pathLst>
                <a:path w="9525" h="9525">
                  <a:moveTo>
                    <a:pt x="7858" y="7144"/>
                  </a:moveTo>
                  <a:cubicBezTo>
                    <a:pt x="6906" y="7144"/>
                    <a:pt x="6906" y="7144"/>
                    <a:pt x="7858"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0" name="Freeform: Shape 89">
              <a:extLst>
                <a:ext uri="{FF2B5EF4-FFF2-40B4-BE49-F238E27FC236}">
                  <a16:creationId xmlns="" xmlns:a16="http://schemas.microsoft.com/office/drawing/2014/main" id="{F1F6D465-003C-4F9F-8089-553D55463FAF}"/>
                </a:ext>
              </a:extLst>
            </p:cNvPr>
            <p:cNvSpPr/>
            <p:nvPr/>
          </p:nvSpPr>
          <p:spPr>
            <a:xfrm>
              <a:off x="5132546" y="973664"/>
              <a:ext cx="9525" cy="9525"/>
            </a:xfrm>
            <a:custGeom>
              <a:avLst/>
              <a:gdLst>
                <a:gd name="connsiteX0" fmla="*/ 7144 w 9525"/>
                <a:gd name="connsiteY0" fmla="*/ 7410 h 9525"/>
                <a:gd name="connsiteX1" fmla="*/ 7144 w 9525"/>
                <a:gd name="connsiteY1" fmla="*/ 8363 h 9525"/>
                <a:gd name="connsiteX2" fmla="*/ 7144 w 9525"/>
                <a:gd name="connsiteY2" fmla="*/ 7410 h 9525"/>
              </a:gdLst>
              <a:ahLst/>
              <a:cxnLst>
                <a:cxn ang="0">
                  <a:pos x="connsiteX0" y="connsiteY0"/>
                </a:cxn>
                <a:cxn ang="0">
                  <a:pos x="connsiteX1" y="connsiteY1"/>
                </a:cxn>
                <a:cxn ang="0">
                  <a:pos x="connsiteX2" y="connsiteY2"/>
                </a:cxn>
              </a:cxnLst>
              <a:rect l="l" t="t" r="r" b="b"/>
              <a:pathLst>
                <a:path w="9525" h="9525">
                  <a:moveTo>
                    <a:pt x="7144" y="7410"/>
                  </a:moveTo>
                  <a:cubicBezTo>
                    <a:pt x="8096" y="6458"/>
                    <a:pt x="7144" y="8363"/>
                    <a:pt x="7144" y="8363"/>
                  </a:cubicBezTo>
                  <a:cubicBezTo>
                    <a:pt x="7144" y="8363"/>
                    <a:pt x="8096" y="7410"/>
                    <a:pt x="7144" y="7410"/>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1" name="Freeform: Shape 90">
              <a:extLst>
                <a:ext uri="{FF2B5EF4-FFF2-40B4-BE49-F238E27FC236}">
                  <a16:creationId xmlns="" xmlns:a16="http://schemas.microsoft.com/office/drawing/2014/main" id="{A0D5B5E9-BC9C-4483-8080-DDEA4D6A5BD2}"/>
                </a:ext>
              </a:extLst>
            </p:cNvPr>
            <p:cNvSpPr/>
            <p:nvPr/>
          </p:nvSpPr>
          <p:spPr>
            <a:xfrm>
              <a:off x="5158264" y="969380"/>
              <a:ext cx="9525" cy="9525"/>
            </a:xfrm>
            <a:custGeom>
              <a:avLst/>
              <a:gdLst>
                <a:gd name="connsiteX0" fmla="*/ 7144 w 9525"/>
                <a:gd name="connsiteY0" fmla="*/ 8837 h 9525"/>
                <a:gd name="connsiteX1" fmla="*/ 7144 w 9525"/>
                <a:gd name="connsiteY1" fmla="*/ 8837 h 9525"/>
              </a:gdLst>
              <a:ahLst/>
              <a:cxnLst>
                <a:cxn ang="0">
                  <a:pos x="connsiteX0" y="connsiteY0"/>
                </a:cxn>
                <a:cxn ang="0">
                  <a:pos x="connsiteX1" y="connsiteY1"/>
                </a:cxn>
              </a:cxnLst>
              <a:rect l="l" t="t" r="r" b="b"/>
              <a:pathLst>
                <a:path w="9525" h="9525">
                  <a:moveTo>
                    <a:pt x="7144" y="8837"/>
                  </a:moveTo>
                  <a:cubicBezTo>
                    <a:pt x="7144" y="8837"/>
                    <a:pt x="7144" y="5027"/>
                    <a:pt x="7144" y="883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2" name="Freeform: Shape 91">
              <a:extLst>
                <a:ext uri="{FF2B5EF4-FFF2-40B4-BE49-F238E27FC236}">
                  <a16:creationId xmlns="" xmlns:a16="http://schemas.microsoft.com/office/drawing/2014/main" id="{924CB2C3-A285-4884-BD82-2506E89BAD84}"/>
                </a:ext>
              </a:extLst>
            </p:cNvPr>
            <p:cNvSpPr/>
            <p:nvPr/>
          </p:nvSpPr>
          <p:spPr>
            <a:xfrm>
              <a:off x="4935104" y="1056798"/>
              <a:ext cx="9525" cy="9525"/>
            </a:xfrm>
            <a:custGeom>
              <a:avLst/>
              <a:gdLst>
                <a:gd name="connsiteX0" fmla="*/ 7419 w 9525"/>
                <a:gd name="connsiteY0" fmla="*/ 7144 h 9525"/>
                <a:gd name="connsiteX1" fmla="*/ 7419 w 9525"/>
                <a:gd name="connsiteY1" fmla="*/ 7144 h 9525"/>
                <a:gd name="connsiteX2" fmla="*/ 7419 w 9525"/>
                <a:gd name="connsiteY2" fmla="*/ 7144 h 9525"/>
              </a:gdLst>
              <a:ahLst/>
              <a:cxnLst>
                <a:cxn ang="0">
                  <a:pos x="connsiteX0" y="connsiteY0"/>
                </a:cxn>
                <a:cxn ang="0">
                  <a:pos x="connsiteX1" y="connsiteY1"/>
                </a:cxn>
                <a:cxn ang="0">
                  <a:pos x="connsiteX2" y="connsiteY2"/>
                </a:cxn>
              </a:cxnLst>
              <a:rect l="l" t="t" r="r" b="b"/>
              <a:pathLst>
                <a:path w="9525" h="9525">
                  <a:moveTo>
                    <a:pt x="7419" y="7144"/>
                  </a:moveTo>
                  <a:cubicBezTo>
                    <a:pt x="6466" y="8096"/>
                    <a:pt x="8371" y="9049"/>
                    <a:pt x="7419" y="7144"/>
                  </a:cubicBezTo>
                  <a:cubicBezTo>
                    <a:pt x="7419" y="8096"/>
                    <a:pt x="7419" y="7144"/>
                    <a:pt x="7419"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3" name="Freeform: Shape 92">
              <a:extLst>
                <a:ext uri="{FF2B5EF4-FFF2-40B4-BE49-F238E27FC236}">
                  <a16:creationId xmlns="" xmlns:a16="http://schemas.microsoft.com/office/drawing/2014/main" id="{4F1263CC-303D-4AB4-9483-13D0F963EA6A}"/>
                </a:ext>
              </a:extLst>
            </p:cNvPr>
            <p:cNvSpPr/>
            <p:nvPr/>
          </p:nvSpPr>
          <p:spPr>
            <a:xfrm>
              <a:off x="4939947" y="1045351"/>
              <a:ext cx="342900" cy="38100"/>
            </a:xfrm>
            <a:custGeom>
              <a:avLst/>
              <a:gdLst>
                <a:gd name="connsiteX0" fmla="*/ 342618 w 342900"/>
                <a:gd name="connsiteY0" fmla="*/ 29068 h 38100"/>
                <a:gd name="connsiteX1" fmla="*/ 213078 w 342900"/>
                <a:gd name="connsiteY1" fmla="*/ 25258 h 38100"/>
                <a:gd name="connsiteX2" fmla="*/ 139736 w 342900"/>
                <a:gd name="connsiteY2" fmla="*/ 22401 h 38100"/>
                <a:gd name="connsiteX3" fmla="*/ 80681 w 342900"/>
                <a:gd name="connsiteY3" fmla="*/ 26211 h 38100"/>
                <a:gd name="connsiteX4" fmla="*/ 80681 w 342900"/>
                <a:gd name="connsiteY4" fmla="*/ 17638 h 38100"/>
                <a:gd name="connsiteX5" fmla="*/ 79728 w 342900"/>
                <a:gd name="connsiteY5" fmla="*/ 14781 h 38100"/>
                <a:gd name="connsiteX6" fmla="*/ 56868 w 342900"/>
                <a:gd name="connsiteY6" fmla="*/ 28115 h 38100"/>
                <a:gd name="connsiteX7" fmla="*/ 54011 w 342900"/>
                <a:gd name="connsiteY7" fmla="*/ 18590 h 38100"/>
                <a:gd name="connsiteX8" fmla="*/ 48296 w 342900"/>
                <a:gd name="connsiteY8" fmla="*/ 28115 h 38100"/>
                <a:gd name="connsiteX9" fmla="*/ 48296 w 342900"/>
                <a:gd name="connsiteY9" fmla="*/ 21448 h 38100"/>
                <a:gd name="connsiteX10" fmla="*/ 46391 w 342900"/>
                <a:gd name="connsiteY10" fmla="*/ 29068 h 38100"/>
                <a:gd name="connsiteX11" fmla="*/ 44486 w 342900"/>
                <a:gd name="connsiteY11" fmla="*/ 30021 h 38100"/>
                <a:gd name="connsiteX12" fmla="*/ 38771 w 342900"/>
                <a:gd name="connsiteY12" fmla="*/ 28115 h 38100"/>
                <a:gd name="connsiteX13" fmla="*/ 40676 w 342900"/>
                <a:gd name="connsiteY13" fmla="*/ 17638 h 38100"/>
                <a:gd name="connsiteX14" fmla="*/ 33056 w 342900"/>
                <a:gd name="connsiteY14" fmla="*/ 28115 h 38100"/>
                <a:gd name="connsiteX15" fmla="*/ 9243 w 342900"/>
                <a:gd name="connsiteY15" fmla="*/ 23353 h 38100"/>
                <a:gd name="connsiteX16" fmla="*/ 7338 w 342900"/>
                <a:gd name="connsiteY16" fmla="*/ 22401 h 38100"/>
                <a:gd name="connsiteX17" fmla="*/ 110208 w 342900"/>
                <a:gd name="connsiteY17" fmla="*/ 7161 h 38100"/>
                <a:gd name="connsiteX18" fmla="*/ 342618 w 342900"/>
                <a:gd name="connsiteY18" fmla="*/ 2906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2900" h="38100">
                  <a:moveTo>
                    <a:pt x="342618" y="29068"/>
                  </a:moveTo>
                  <a:cubicBezTo>
                    <a:pt x="327378" y="48118"/>
                    <a:pt x="211173" y="25258"/>
                    <a:pt x="213078" y="25258"/>
                  </a:cubicBezTo>
                  <a:cubicBezTo>
                    <a:pt x="204506" y="24306"/>
                    <a:pt x="140688" y="21448"/>
                    <a:pt x="139736" y="22401"/>
                  </a:cubicBezTo>
                  <a:cubicBezTo>
                    <a:pt x="142593" y="22401"/>
                    <a:pt x="80681" y="22401"/>
                    <a:pt x="80681" y="26211"/>
                  </a:cubicBezTo>
                  <a:cubicBezTo>
                    <a:pt x="76871" y="17638"/>
                    <a:pt x="87348" y="33831"/>
                    <a:pt x="80681" y="17638"/>
                  </a:cubicBezTo>
                  <a:cubicBezTo>
                    <a:pt x="79728" y="18590"/>
                    <a:pt x="78776" y="17638"/>
                    <a:pt x="79728" y="14781"/>
                  </a:cubicBezTo>
                  <a:cubicBezTo>
                    <a:pt x="67346" y="30021"/>
                    <a:pt x="63536" y="20496"/>
                    <a:pt x="56868" y="28115"/>
                  </a:cubicBezTo>
                  <a:cubicBezTo>
                    <a:pt x="54963" y="24306"/>
                    <a:pt x="54011" y="22401"/>
                    <a:pt x="54011" y="18590"/>
                  </a:cubicBezTo>
                  <a:cubicBezTo>
                    <a:pt x="56868" y="20496"/>
                    <a:pt x="46391" y="27163"/>
                    <a:pt x="48296" y="28115"/>
                  </a:cubicBezTo>
                  <a:cubicBezTo>
                    <a:pt x="48296" y="28115"/>
                    <a:pt x="49248" y="21448"/>
                    <a:pt x="48296" y="21448"/>
                  </a:cubicBezTo>
                  <a:cubicBezTo>
                    <a:pt x="45438" y="22401"/>
                    <a:pt x="47343" y="27163"/>
                    <a:pt x="46391" y="29068"/>
                  </a:cubicBezTo>
                  <a:cubicBezTo>
                    <a:pt x="46391" y="27163"/>
                    <a:pt x="46391" y="27163"/>
                    <a:pt x="44486" y="30021"/>
                  </a:cubicBezTo>
                  <a:cubicBezTo>
                    <a:pt x="42581" y="22401"/>
                    <a:pt x="45438" y="26211"/>
                    <a:pt x="38771" y="28115"/>
                  </a:cubicBezTo>
                  <a:cubicBezTo>
                    <a:pt x="38771" y="22401"/>
                    <a:pt x="42581" y="25258"/>
                    <a:pt x="40676" y="17638"/>
                  </a:cubicBezTo>
                  <a:cubicBezTo>
                    <a:pt x="39723" y="17638"/>
                    <a:pt x="33056" y="26211"/>
                    <a:pt x="33056" y="28115"/>
                  </a:cubicBezTo>
                  <a:cubicBezTo>
                    <a:pt x="23531" y="26211"/>
                    <a:pt x="19721" y="17638"/>
                    <a:pt x="9243" y="23353"/>
                  </a:cubicBezTo>
                  <a:cubicBezTo>
                    <a:pt x="9243" y="21448"/>
                    <a:pt x="6386" y="23353"/>
                    <a:pt x="7338" y="22401"/>
                  </a:cubicBezTo>
                  <a:cubicBezTo>
                    <a:pt x="16863" y="13828"/>
                    <a:pt x="74966" y="7161"/>
                    <a:pt x="110208" y="7161"/>
                  </a:cubicBezTo>
                  <a:cubicBezTo>
                    <a:pt x="168311" y="6208"/>
                    <a:pt x="302613" y="46213"/>
                    <a:pt x="342618" y="2906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4" name="Freeform: Shape 93">
              <a:extLst>
                <a:ext uri="{FF2B5EF4-FFF2-40B4-BE49-F238E27FC236}">
                  <a16:creationId xmlns="" xmlns:a16="http://schemas.microsoft.com/office/drawing/2014/main" id="{5EABAD91-CE53-4C55-982D-B4E2173232AB}"/>
                </a:ext>
              </a:extLst>
            </p:cNvPr>
            <p:cNvSpPr/>
            <p:nvPr/>
          </p:nvSpPr>
          <p:spPr>
            <a:xfrm>
              <a:off x="4937284" y="1056798"/>
              <a:ext cx="9525" cy="9525"/>
            </a:xfrm>
            <a:custGeom>
              <a:avLst/>
              <a:gdLst>
                <a:gd name="connsiteX0" fmla="*/ 7144 w 9525"/>
                <a:gd name="connsiteY0" fmla="*/ 7144 h 9525"/>
                <a:gd name="connsiteX1" fmla="*/ 8096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8096"/>
                    <a:pt x="8096" y="10001"/>
                  </a:cubicBezTo>
                  <a:cubicBezTo>
                    <a:pt x="8096" y="9049"/>
                    <a:pt x="7144"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5" name="Freeform: Shape 94">
              <a:extLst>
                <a:ext uri="{FF2B5EF4-FFF2-40B4-BE49-F238E27FC236}">
                  <a16:creationId xmlns="" xmlns:a16="http://schemas.microsoft.com/office/drawing/2014/main" id="{3400BADB-1506-4F98-820D-0FFBE28BE08F}"/>
                </a:ext>
              </a:extLst>
            </p:cNvPr>
            <p:cNvSpPr/>
            <p:nvPr/>
          </p:nvSpPr>
          <p:spPr>
            <a:xfrm>
              <a:off x="4962049" y="106346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7144" y="9049"/>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6" name="Freeform: Shape 95">
              <a:extLst>
                <a:ext uri="{FF2B5EF4-FFF2-40B4-BE49-F238E27FC236}">
                  <a16:creationId xmlns="" xmlns:a16="http://schemas.microsoft.com/office/drawing/2014/main" id="{27F78F38-04D7-4F98-BD86-79429A6E2850}"/>
                </a:ext>
              </a:extLst>
            </p:cNvPr>
            <p:cNvSpPr/>
            <p:nvPr/>
          </p:nvSpPr>
          <p:spPr>
            <a:xfrm>
              <a:off x="4966811" y="1063466"/>
              <a:ext cx="9525" cy="9525"/>
            </a:xfrm>
            <a:custGeom>
              <a:avLst/>
              <a:gdLst>
                <a:gd name="connsiteX0" fmla="*/ 9049 w 9525"/>
                <a:gd name="connsiteY0" fmla="*/ 7144 h 9525"/>
                <a:gd name="connsiteX1" fmla="*/ 7144 w 9525"/>
                <a:gd name="connsiteY1" fmla="*/ 9049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9049" y="8096"/>
                    <a:pt x="8096" y="9049"/>
                    <a:pt x="7144" y="9049"/>
                  </a:cubicBezTo>
                  <a:lnTo>
                    <a:pt x="9049" y="7144"/>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7" name="Freeform: Shape 96">
              <a:extLst>
                <a:ext uri="{FF2B5EF4-FFF2-40B4-BE49-F238E27FC236}">
                  <a16:creationId xmlns="" xmlns:a16="http://schemas.microsoft.com/office/drawing/2014/main" id="{F4C0A72D-DB2E-412B-96A6-F713664E5EC1}"/>
                </a:ext>
              </a:extLst>
            </p:cNvPr>
            <p:cNvSpPr/>
            <p:nvPr/>
          </p:nvSpPr>
          <p:spPr>
            <a:xfrm>
              <a:off x="4974008" y="1066323"/>
              <a:ext cx="9525" cy="9525"/>
            </a:xfrm>
            <a:custGeom>
              <a:avLst/>
              <a:gdLst>
                <a:gd name="connsiteX0" fmla="*/ 7567 w 9525"/>
                <a:gd name="connsiteY0" fmla="*/ 7144 h 9525"/>
                <a:gd name="connsiteX1" fmla="*/ 7567 w 9525"/>
                <a:gd name="connsiteY1" fmla="*/ 8096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8520" y="8096"/>
                    <a:pt x="7567" y="8096"/>
                    <a:pt x="7567" y="8096"/>
                  </a:cubicBezTo>
                  <a:cubicBezTo>
                    <a:pt x="6615" y="8096"/>
                    <a:pt x="7567" y="8096"/>
                    <a:pt x="7567"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8" name="Freeform: Shape 97">
              <a:extLst>
                <a:ext uri="{FF2B5EF4-FFF2-40B4-BE49-F238E27FC236}">
                  <a16:creationId xmlns="" xmlns:a16="http://schemas.microsoft.com/office/drawing/2014/main" id="{E6E9199B-FE09-4FB4-BB23-982C9DB0AA81}"/>
                </a:ext>
              </a:extLst>
            </p:cNvPr>
            <p:cNvSpPr/>
            <p:nvPr/>
          </p:nvSpPr>
          <p:spPr>
            <a:xfrm>
              <a:off x="4974431" y="1064418"/>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8096"/>
                  </a:cubicBezTo>
                  <a:cubicBezTo>
                    <a:pt x="8096" y="7144"/>
                    <a:pt x="7144" y="9049"/>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9" name="Freeform: Shape 98">
              <a:extLst>
                <a:ext uri="{FF2B5EF4-FFF2-40B4-BE49-F238E27FC236}">
                  <a16:creationId xmlns="" xmlns:a16="http://schemas.microsoft.com/office/drawing/2014/main" id="{5639CC56-3029-4F05-963D-C216B6939DB2}"/>
                </a:ext>
              </a:extLst>
            </p:cNvPr>
            <p:cNvSpPr/>
            <p:nvPr/>
          </p:nvSpPr>
          <p:spPr>
            <a:xfrm>
              <a:off x="4986419" y="1065900"/>
              <a:ext cx="9525" cy="9525"/>
            </a:xfrm>
            <a:custGeom>
              <a:avLst/>
              <a:gdLst>
                <a:gd name="connsiteX0" fmla="*/ 7538 w 9525"/>
                <a:gd name="connsiteY0" fmla="*/ 7567 h 9525"/>
                <a:gd name="connsiteX1" fmla="*/ 8491 w 9525"/>
                <a:gd name="connsiteY1" fmla="*/ 7567 h 9525"/>
                <a:gd name="connsiteX2" fmla="*/ 7538 w 9525"/>
                <a:gd name="connsiteY2" fmla="*/ 7567 h 9525"/>
              </a:gdLst>
              <a:ahLst/>
              <a:cxnLst>
                <a:cxn ang="0">
                  <a:pos x="connsiteX0" y="connsiteY0"/>
                </a:cxn>
                <a:cxn ang="0">
                  <a:pos x="connsiteX1" y="connsiteY1"/>
                </a:cxn>
                <a:cxn ang="0">
                  <a:pos x="connsiteX2" y="connsiteY2"/>
                </a:cxn>
              </a:cxnLst>
              <a:rect l="l" t="t" r="r" b="b"/>
              <a:pathLst>
                <a:path w="9525" h="9525">
                  <a:moveTo>
                    <a:pt x="7538" y="7567"/>
                  </a:moveTo>
                  <a:cubicBezTo>
                    <a:pt x="7538" y="7567"/>
                    <a:pt x="8491" y="6615"/>
                    <a:pt x="8491" y="7567"/>
                  </a:cubicBezTo>
                  <a:cubicBezTo>
                    <a:pt x="7538" y="6615"/>
                    <a:pt x="6586" y="9472"/>
                    <a:pt x="7538" y="75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0" name="Freeform: Shape 99">
              <a:extLst>
                <a:ext uri="{FF2B5EF4-FFF2-40B4-BE49-F238E27FC236}">
                  <a16:creationId xmlns="" xmlns:a16="http://schemas.microsoft.com/office/drawing/2014/main" id="{528A7FA3-E8E2-4C1A-9BAC-759FFD9D226B}"/>
                </a:ext>
              </a:extLst>
            </p:cNvPr>
            <p:cNvSpPr/>
            <p:nvPr/>
          </p:nvSpPr>
          <p:spPr>
            <a:xfrm>
              <a:off x="4991576" y="106441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8096" y="10001"/>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1" name="Freeform: Shape 100">
              <a:extLst>
                <a:ext uri="{FF2B5EF4-FFF2-40B4-BE49-F238E27FC236}">
                  <a16:creationId xmlns="" xmlns:a16="http://schemas.microsoft.com/office/drawing/2014/main" id="{E17412B7-0A5E-442E-87F9-3F80B8B32979}"/>
                </a:ext>
              </a:extLst>
            </p:cNvPr>
            <p:cNvSpPr/>
            <p:nvPr/>
          </p:nvSpPr>
          <p:spPr>
            <a:xfrm>
              <a:off x="5093732" y="1064418"/>
              <a:ext cx="9525" cy="9525"/>
            </a:xfrm>
            <a:custGeom>
              <a:avLst/>
              <a:gdLst>
                <a:gd name="connsiteX0" fmla="*/ 7858 w 9525"/>
                <a:gd name="connsiteY0" fmla="*/ 7144 h 9525"/>
                <a:gd name="connsiteX1" fmla="*/ 7858 w 9525"/>
                <a:gd name="connsiteY1" fmla="*/ 7144 h 9525"/>
              </a:gdLst>
              <a:ahLst/>
              <a:cxnLst>
                <a:cxn ang="0">
                  <a:pos x="connsiteX0" y="connsiteY0"/>
                </a:cxn>
                <a:cxn ang="0">
                  <a:pos x="connsiteX1" y="connsiteY1"/>
                </a:cxn>
              </a:cxnLst>
              <a:rect l="l" t="t" r="r" b="b"/>
              <a:pathLst>
                <a:path w="9525" h="9525">
                  <a:moveTo>
                    <a:pt x="7858" y="7144"/>
                  </a:moveTo>
                  <a:cubicBezTo>
                    <a:pt x="6906" y="7144"/>
                    <a:pt x="6906" y="7144"/>
                    <a:pt x="7858"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2" name="Freeform: Shape 101">
              <a:extLst>
                <a:ext uri="{FF2B5EF4-FFF2-40B4-BE49-F238E27FC236}">
                  <a16:creationId xmlns="" xmlns:a16="http://schemas.microsoft.com/office/drawing/2014/main" id="{DBF2D6D5-A8BA-4CDB-8D7A-472865634042}"/>
                </a:ext>
              </a:extLst>
            </p:cNvPr>
            <p:cNvSpPr/>
            <p:nvPr/>
          </p:nvSpPr>
          <p:spPr>
            <a:xfrm>
              <a:off x="5139214" y="1068914"/>
              <a:ext cx="9525" cy="9525"/>
            </a:xfrm>
            <a:custGeom>
              <a:avLst/>
              <a:gdLst>
                <a:gd name="connsiteX0" fmla="*/ 7144 w 9525"/>
                <a:gd name="connsiteY0" fmla="*/ 7410 h 9525"/>
                <a:gd name="connsiteX1" fmla="*/ 7144 w 9525"/>
                <a:gd name="connsiteY1" fmla="*/ 8363 h 9525"/>
                <a:gd name="connsiteX2" fmla="*/ 7144 w 9525"/>
                <a:gd name="connsiteY2" fmla="*/ 7410 h 9525"/>
              </a:gdLst>
              <a:ahLst/>
              <a:cxnLst>
                <a:cxn ang="0">
                  <a:pos x="connsiteX0" y="connsiteY0"/>
                </a:cxn>
                <a:cxn ang="0">
                  <a:pos x="connsiteX1" y="connsiteY1"/>
                </a:cxn>
                <a:cxn ang="0">
                  <a:pos x="connsiteX2" y="connsiteY2"/>
                </a:cxn>
              </a:cxnLst>
              <a:rect l="l" t="t" r="r" b="b"/>
              <a:pathLst>
                <a:path w="9525" h="9525">
                  <a:moveTo>
                    <a:pt x="7144" y="7410"/>
                  </a:moveTo>
                  <a:cubicBezTo>
                    <a:pt x="8096" y="6458"/>
                    <a:pt x="7144" y="8363"/>
                    <a:pt x="7144" y="8363"/>
                  </a:cubicBezTo>
                  <a:cubicBezTo>
                    <a:pt x="7144" y="8363"/>
                    <a:pt x="8096" y="7410"/>
                    <a:pt x="7144" y="7410"/>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3" name="Freeform: Shape 102">
              <a:extLst>
                <a:ext uri="{FF2B5EF4-FFF2-40B4-BE49-F238E27FC236}">
                  <a16:creationId xmlns="" xmlns:a16="http://schemas.microsoft.com/office/drawing/2014/main" id="{3BEC73F2-B3D4-4365-B1E3-8B3CBCCB528F}"/>
                </a:ext>
              </a:extLst>
            </p:cNvPr>
            <p:cNvSpPr/>
            <p:nvPr/>
          </p:nvSpPr>
          <p:spPr>
            <a:xfrm>
              <a:off x="5163979" y="1064630"/>
              <a:ext cx="9525" cy="9525"/>
            </a:xfrm>
            <a:custGeom>
              <a:avLst/>
              <a:gdLst>
                <a:gd name="connsiteX0" fmla="*/ 7144 w 9525"/>
                <a:gd name="connsiteY0" fmla="*/ 8837 h 9525"/>
                <a:gd name="connsiteX1" fmla="*/ 7144 w 9525"/>
                <a:gd name="connsiteY1" fmla="*/ 8837 h 9525"/>
              </a:gdLst>
              <a:ahLst/>
              <a:cxnLst>
                <a:cxn ang="0">
                  <a:pos x="connsiteX0" y="connsiteY0"/>
                </a:cxn>
                <a:cxn ang="0">
                  <a:pos x="connsiteX1" y="connsiteY1"/>
                </a:cxn>
              </a:cxnLst>
              <a:rect l="l" t="t" r="r" b="b"/>
              <a:pathLst>
                <a:path w="9525" h="9525">
                  <a:moveTo>
                    <a:pt x="7144" y="8837"/>
                  </a:moveTo>
                  <a:cubicBezTo>
                    <a:pt x="7144" y="8837"/>
                    <a:pt x="7144" y="5027"/>
                    <a:pt x="7144" y="883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4" name="Freeform: Shape 103">
              <a:extLst>
                <a:ext uri="{FF2B5EF4-FFF2-40B4-BE49-F238E27FC236}">
                  <a16:creationId xmlns="" xmlns:a16="http://schemas.microsoft.com/office/drawing/2014/main" id="{ABC8F649-29B4-4C29-B584-E3309222FB83}"/>
                </a:ext>
              </a:extLst>
            </p:cNvPr>
            <p:cNvSpPr/>
            <p:nvPr/>
          </p:nvSpPr>
          <p:spPr>
            <a:xfrm>
              <a:off x="4941623" y="1152048"/>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6615" y="8096"/>
                    <a:pt x="8520" y="9049"/>
                    <a:pt x="7567" y="7144"/>
                  </a:cubicBezTo>
                  <a:cubicBezTo>
                    <a:pt x="6615" y="8096"/>
                    <a:pt x="7567" y="7144"/>
                    <a:pt x="7567"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5" name="Freeform: Shape 104">
              <a:extLst>
                <a:ext uri="{FF2B5EF4-FFF2-40B4-BE49-F238E27FC236}">
                  <a16:creationId xmlns="" xmlns:a16="http://schemas.microsoft.com/office/drawing/2014/main" id="{F2D68CFB-9B5D-42AB-80B2-0BF46C9EC32F}"/>
                </a:ext>
              </a:extLst>
            </p:cNvPr>
            <p:cNvSpPr/>
            <p:nvPr/>
          </p:nvSpPr>
          <p:spPr>
            <a:xfrm>
              <a:off x="4946614" y="1140601"/>
              <a:ext cx="342900" cy="38100"/>
            </a:xfrm>
            <a:custGeom>
              <a:avLst/>
              <a:gdLst>
                <a:gd name="connsiteX0" fmla="*/ 342618 w 342900"/>
                <a:gd name="connsiteY0" fmla="*/ 29068 h 38100"/>
                <a:gd name="connsiteX1" fmla="*/ 213078 w 342900"/>
                <a:gd name="connsiteY1" fmla="*/ 25258 h 38100"/>
                <a:gd name="connsiteX2" fmla="*/ 139736 w 342900"/>
                <a:gd name="connsiteY2" fmla="*/ 22401 h 38100"/>
                <a:gd name="connsiteX3" fmla="*/ 80681 w 342900"/>
                <a:gd name="connsiteY3" fmla="*/ 26211 h 38100"/>
                <a:gd name="connsiteX4" fmla="*/ 80681 w 342900"/>
                <a:gd name="connsiteY4" fmla="*/ 17638 h 38100"/>
                <a:gd name="connsiteX5" fmla="*/ 79728 w 342900"/>
                <a:gd name="connsiteY5" fmla="*/ 14781 h 38100"/>
                <a:gd name="connsiteX6" fmla="*/ 56868 w 342900"/>
                <a:gd name="connsiteY6" fmla="*/ 28115 h 38100"/>
                <a:gd name="connsiteX7" fmla="*/ 54011 w 342900"/>
                <a:gd name="connsiteY7" fmla="*/ 18590 h 38100"/>
                <a:gd name="connsiteX8" fmla="*/ 48296 w 342900"/>
                <a:gd name="connsiteY8" fmla="*/ 28115 h 38100"/>
                <a:gd name="connsiteX9" fmla="*/ 48296 w 342900"/>
                <a:gd name="connsiteY9" fmla="*/ 21448 h 38100"/>
                <a:gd name="connsiteX10" fmla="*/ 46391 w 342900"/>
                <a:gd name="connsiteY10" fmla="*/ 29068 h 38100"/>
                <a:gd name="connsiteX11" fmla="*/ 44486 w 342900"/>
                <a:gd name="connsiteY11" fmla="*/ 30021 h 38100"/>
                <a:gd name="connsiteX12" fmla="*/ 38771 w 342900"/>
                <a:gd name="connsiteY12" fmla="*/ 28115 h 38100"/>
                <a:gd name="connsiteX13" fmla="*/ 40676 w 342900"/>
                <a:gd name="connsiteY13" fmla="*/ 17638 h 38100"/>
                <a:gd name="connsiteX14" fmla="*/ 33056 w 342900"/>
                <a:gd name="connsiteY14" fmla="*/ 28115 h 38100"/>
                <a:gd name="connsiteX15" fmla="*/ 9243 w 342900"/>
                <a:gd name="connsiteY15" fmla="*/ 23353 h 38100"/>
                <a:gd name="connsiteX16" fmla="*/ 7338 w 342900"/>
                <a:gd name="connsiteY16" fmla="*/ 22401 h 38100"/>
                <a:gd name="connsiteX17" fmla="*/ 110208 w 342900"/>
                <a:gd name="connsiteY17" fmla="*/ 7161 h 38100"/>
                <a:gd name="connsiteX18" fmla="*/ 342618 w 342900"/>
                <a:gd name="connsiteY18" fmla="*/ 2906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2900" h="38100">
                  <a:moveTo>
                    <a:pt x="342618" y="29068"/>
                  </a:moveTo>
                  <a:cubicBezTo>
                    <a:pt x="327378" y="48118"/>
                    <a:pt x="211173" y="25258"/>
                    <a:pt x="213078" y="25258"/>
                  </a:cubicBezTo>
                  <a:cubicBezTo>
                    <a:pt x="204506" y="24306"/>
                    <a:pt x="140688" y="21448"/>
                    <a:pt x="139736" y="22401"/>
                  </a:cubicBezTo>
                  <a:cubicBezTo>
                    <a:pt x="142593" y="22401"/>
                    <a:pt x="80681" y="22401"/>
                    <a:pt x="80681" y="26211"/>
                  </a:cubicBezTo>
                  <a:cubicBezTo>
                    <a:pt x="76871" y="17638"/>
                    <a:pt x="87348" y="33831"/>
                    <a:pt x="80681" y="17638"/>
                  </a:cubicBezTo>
                  <a:cubicBezTo>
                    <a:pt x="79728" y="18590"/>
                    <a:pt x="78776" y="17638"/>
                    <a:pt x="79728" y="14781"/>
                  </a:cubicBezTo>
                  <a:cubicBezTo>
                    <a:pt x="67346" y="30021"/>
                    <a:pt x="63536" y="20496"/>
                    <a:pt x="56868" y="28115"/>
                  </a:cubicBezTo>
                  <a:cubicBezTo>
                    <a:pt x="54963" y="24306"/>
                    <a:pt x="54011" y="22401"/>
                    <a:pt x="54011" y="18590"/>
                  </a:cubicBezTo>
                  <a:cubicBezTo>
                    <a:pt x="56868" y="20496"/>
                    <a:pt x="46391" y="27163"/>
                    <a:pt x="48296" y="28115"/>
                  </a:cubicBezTo>
                  <a:cubicBezTo>
                    <a:pt x="48296" y="28115"/>
                    <a:pt x="49248" y="21448"/>
                    <a:pt x="48296" y="21448"/>
                  </a:cubicBezTo>
                  <a:cubicBezTo>
                    <a:pt x="45438" y="22401"/>
                    <a:pt x="47343" y="27163"/>
                    <a:pt x="46391" y="29068"/>
                  </a:cubicBezTo>
                  <a:cubicBezTo>
                    <a:pt x="46391" y="27163"/>
                    <a:pt x="46391" y="27163"/>
                    <a:pt x="44486" y="30021"/>
                  </a:cubicBezTo>
                  <a:cubicBezTo>
                    <a:pt x="42581" y="22401"/>
                    <a:pt x="45438" y="26211"/>
                    <a:pt x="38771" y="28115"/>
                  </a:cubicBezTo>
                  <a:cubicBezTo>
                    <a:pt x="38771" y="22401"/>
                    <a:pt x="42581" y="25258"/>
                    <a:pt x="40676" y="17638"/>
                  </a:cubicBezTo>
                  <a:cubicBezTo>
                    <a:pt x="39723" y="17638"/>
                    <a:pt x="33056" y="26211"/>
                    <a:pt x="33056" y="28115"/>
                  </a:cubicBezTo>
                  <a:cubicBezTo>
                    <a:pt x="23531" y="26211"/>
                    <a:pt x="19721" y="17638"/>
                    <a:pt x="9243" y="23353"/>
                  </a:cubicBezTo>
                  <a:cubicBezTo>
                    <a:pt x="9243" y="21448"/>
                    <a:pt x="6386" y="23353"/>
                    <a:pt x="7338" y="22401"/>
                  </a:cubicBezTo>
                  <a:cubicBezTo>
                    <a:pt x="16863" y="13828"/>
                    <a:pt x="74966" y="7161"/>
                    <a:pt x="110208" y="7161"/>
                  </a:cubicBezTo>
                  <a:cubicBezTo>
                    <a:pt x="168311" y="6208"/>
                    <a:pt x="302613" y="46213"/>
                    <a:pt x="342618" y="2906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6" name="Freeform: Shape 105">
              <a:extLst>
                <a:ext uri="{FF2B5EF4-FFF2-40B4-BE49-F238E27FC236}">
                  <a16:creationId xmlns="" xmlns:a16="http://schemas.microsoft.com/office/drawing/2014/main" id="{79818A03-04C8-49C0-AD13-F7CDCD8EC6BD}"/>
                </a:ext>
              </a:extLst>
            </p:cNvPr>
            <p:cNvSpPr/>
            <p:nvPr/>
          </p:nvSpPr>
          <p:spPr>
            <a:xfrm>
              <a:off x="4943951" y="1152048"/>
              <a:ext cx="9525" cy="9525"/>
            </a:xfrm>
            <a:custGeom>
              <a:avLst/>
              <a:gdLst>
                <a:gd name="connsiteX0" fmla="*/ 7144 w 9525"/>
                <a:gd name="connsiteY0" fmla="*/ 7144 h 9525"/>
                <a:gd name="connsiteX1" fmla="*/ 8096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8096"/>
                    <a:pt x="8096" y="10001"/>
                  </a:cubicBezTo>
                  <a:cubicBezTo>
                    <a:pt x="7144" y="9049"/>
                    <a:pt x="7144"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7" name="Freeform: Shape 106">
              <a:extLst>
                <a:ext uri="{FF2B5EF4-FFF2-40B4-BE49-F238E27FC236}">
                  <a16:creationId xmlns="" xmlns:a16="http://schemas.microsoft.com/office/drawing/2014/main" id="{803A1484-5557-40AE-A39F-6C66C8581920}"/>
                </a:ext>
              </a:extLst>
            </p:cNvPr>
            <p:cNvSpPr/>
            <p:nvPr/>
          </p:nvSpPr>
          <p:spPr>
            <a:xfrm>
              <a:off x="4968716" y="115871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7144" y="9049"/>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8" name="Freeform: Shape 107">
              <a:extLst>
                <a:ext uri="{FF2B5EF4-FFF2-40B4-BE49-F238E27FC236}">
                  <a16:creationId xmlns="" xmlns:a16="http://schemas.microsoft.com/office/drawing/2014/main" id="{A4B28CBA-E5F4-4D88-83DF-886C6F17EEC4}"/>
                </a:ext>
              </a:extLst>
            </p:cNvPr>
            <p:cNvSpPr/>
            <p:nvPr/>
          </p:nvSpPr>
          <p:spPr>
            <a:xfrm>
              <a:off x="4972526" y="1158716"/>
              <a:ext cx="9525" cy="9525"/>
            </a:xfrm>
            <a:custGeom>
              <a:avLst/>
              <a:gdLst>
                <a:gd name="connsiteX0" fmla="*/ 9049 w 9525"/>
                <a:gd name="connsiteY0" fmla="*/ 7144 h 9525"/>
                <a:gd name="connsiteX1" fmla="*/ 7144 w 9525"/>
                <a:gd name="connsiteY1" fmla="*/ 9049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9049" y="8096"/>
                    <a:pt x="8096" y="9049"/>
                    <a:pt x="7144" y="9049"/>
                  </a:cubicBezTo>
                  <a:lnTo>
                    <a:pt x="9049" y="7144"/>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9" name="Freeform: Shape 108">
              <a:extLst>
                <a:ext uri="{FF2B5EF4-FFF2-40B4-BE49-F238E27FC236}">
                  <a16:creationId xmlns="" xmlns:a16="http://schemas.microsoft.com/office/drawing/2014/main" id="{F6A17CEE-4CF9-4A85-829C-21CAAF88B8F8}"/>
                </a:ext>
              </a:extLst>
            </p:cNvPr>
            <p:cNvSpPr/>
            <p:nvPr/>
          </p:nvSpPr>
          <p:spPr>
            <a:xfrm>
              <a:off x="4980146" y="1161573"/>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7144" y="8096"/>
                    <a:pt x="7144" y="8096"/>
                  </a:cubicBezTo>
                  <a:cubicBezTo>
                    <a:pt x="7144" y="8096"/>
                    <a:pt x="7144"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0" name="Freeform: Shape 109">
              <a:extLst>
                <a:ext uri="{FF2B5EF4-FFF2-40B4-BE49-F238E27FC236}">
                  <a16:creationId xmlns="" xmlns:a16="http://schemas.microsoft.com/office/drawing/2014/main" id="{1632789A-C34E-4349-A36F-8116D2514CC5}"/>
                </a:ext>
              </a:extLst>
            </p:cNvPr>
            <p:cNvSpPr/>
            <p:nvPr/>
          </p:nvSpPr>
          <p:spPr>
            <a:xfrm>
              <a:off x="4981099" y="1159668"/>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8096"/>
                  </a:cubicBezTo>
                  <a:cubicBezTo>
                    <a:pt x="8096" y="7144"/>
                    <a:pt x="7144" y="9049"/>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1" name="Freeform: Shape 110">
              <a:extLst>
                <a:ext uri="{FF2B5EF4-FFF2-40B4-BE49-F238E27FC236}">
                  <a16:creationId xmlns="" xmlns:a16="http://schemas.microsoft.com/office/drawing/2014/main" id="{6886941F-04CE-42CE-BF9F-52575EAEE55B}"/>
                </a:ext>
              </a:extLst>
            </p:cNvPr>
            <p:cNvSpPr/>
            <p:nvPr/>
          </p:nvSpPr>
          <p:spPr>
            <a:xfrm>
              <a:off x="4992529" y="1161150"/>
              <a:ext cx="9525" cy="9525"/>
            </a:xfrm>
            <a:custGeom>
              <a:avLst/>
              <a:gdLst>
                <a:gd name="connsiteX0" fmla="*/ 7144 w 9525"/>
                <a:gd name="connsiteY0" fmla="*/ 7567 h 9525"/>
                <a:gd name="connsiteX1" fmla="*/ 8096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8096" y="6615"/>
                    <a:pt x="8096" y="7567"/>
                  </a:cubicBezTo>
                  <a:cubicBezTo>
                    <a:pt x="8096" y="6615"/>
                    <a:pt x="7144" y="9472"/>
                    <a:pt x="7144" y="75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2" name="Freeform: Shape 111">
              <a:extLst>
                <a:ext uri="{FF2B5EF4-FFF2-40B4-BE49-F238E27FC236}">
                  <a16:creationId xmlns="" xmlns:a16="http://schemas.microsoft.com/office/drawing/2014/main" id="{32B22B07-8B96-4B7F-B921-F400D18A880B}"/>
                </a:ext>
              </a:extLst>
            </p:cNvPr>
            <p:cNvSpPr/>
            <p:nvPr/>
          </p:nvSpPr>
          <p:spPr>
            <a:xfrm>
              <a:off x="4998244" y="115966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10001"/>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3" name="Freeform: Shape 112">
              <a:extLst>
                <a:ext uri="{FF2B5EF4-FFF2-40B4-BE49-F238E27FC236}">
                  <a16:creationId xmlns="" xmlns:a16="http://schemas.microsoft.com/office/drawing/2014/main" id="{5F4ED484-2C66-4472-BDA0-C76B2D856DE2}"/>
                </a:ext>
              </a:extLst>
            </p:cNvPr>
            <p:cNvSpPr/>
            <p:nvPr/>
          </p:nvSpPr>
          <p:spPr>
            <a:xfrm>
              <a:off x="5099738" y="1159668"/>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6615" y="7144"/>
                    <a:pt x="7567" y="7144"/>
                    <a:pt x="7567"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4" name="Freeform: Shape 113">
              <a:extLst>
                <a:ext uri="{FF2B5EF4-FFF2-40B4-BE49-F238E27FC236}">
                  <a16:creationId xmlns="" xmlns:a16="http://schemas.microsoft.com/office/drawing/2014/main" id="{391F66E8-00C0-42F0-B4FF-1C41DF8F8043}"/>
                </a:ext>
              </a:extLst>
            </p:cNvPr>
            <p:cNvSpPr/>
            <p:nvPr/>
          </p:nvSpPr>
          <p:spPr>
            <a:xfrm>
              <a:off x="5145881" y="1164164"/>
              <a:ext cx="9525" cy="9525"/>
            </a:xfrm>
            <a:custGeom>
              <a:avLst/>
              <a:gdLst>
                <a:gd name="connsiteX0" fmla="*/ 7144 w 9525"/>
                <a:gd name="connsiteY0" fmla="*/ 7410 h 9525"/>
                <a:gd name="connsiteX1" fmla="*/ 7144 w 9525"/>
                <a:gd name="connsiteY1" fmla="*/ 8363 h 9525"/>
                <a:gd name="connsiteX2" fmla="*/ 7144 w 9525"/>
                <a:gd name="connsiteY2" fmla="*/ 7410 h 9525"/>
              </a:gdLst>
              <a:ahLst/>
              <a:cxnLst>
                <a:cxn ang="0">
                  <a:pos x="connsiteX0" y="connsiteY0"/>
                </a:cxn>
                <a:cxn ang="0">
                  <a:pos x="connsiteX1" y="connsiteY1"/>
                </a:cxn>
                <a:cxn ang="0">
                  <a:pos x="connsiteX2" y="connsiteY2"/>
                </a:cxn>
              </a:cxnLst>
              <a:rect l="l" t="t" r="r" b="b"/>
              <a:pathLst>
                <a:path w="9525" h="9525">
                  <a:moveTo>
                    <a:pt x="7144" y="7410"/>
                  </a:moveTo>
                  <a:cubicBezTo>
                    <a:pt x="8096" y="6458"/>
                    <a:pt x="7144" y="8363"/>
                    <a:pt x="7144" y="8363"/>
                  </a:cubicBezTo>
                  <a:cubicBezTo>
                    <a:pt x="7144" y="8363"/>
                    <a:pt x="8096" y="7410"/>
                    <a:pt x="7144" y="7410"/>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5" name="Freeform: Shape 114">
              <a:extLst>
                <a:ext uri="{FF2B5EF4-FFF2-40B4-BE49-F238E27FC236}">
                  <a16:creationId xmlns="" xmlns:a16="http://schemas.microsoft.com/office/drawing/2014/main" id="{0D44E095-F826-42DB-B127-AD2B0EA5E363}"/>
                </a:ext>
              </a:extLst>
            </p:cNvPr>
            <p:cNvSpPr/>
            <p:nvPr/>
          </p:nvSpPr>
          <p:spPr>
            <a:xfrm>
              <a:off x="5170646" y="1159880"/>
              <a:ext cx="9525" cy="9525"/>
            </a:xfrm>
            <a:custGeom>
              <a:avLst/>
              <a:gdLst>
                <a:gd name="connsiteX0" fmla="*/ 7144 w 9525"/>
                <a:gd name="connsiteY0" fmla="*/ 8837 h 9525"/>
                <a:gd name="connsiteX1" fmla="*/ 7144 w 9525"/>
                <a:gd name="connsiteY1" fmla="*/ 8837 h 9525"/>
              </a:gdLst>
              <a:ahLst/>
              <a:cxnLst>
                <a:cxn ang="0">
                  <a:pos x="connsiteX0" y="connsiteY0"/>
                </a:cxn>
                <a:cxn ang="0">
                  <a:pos x="connsiteX1" y="connsiteY1"/>
                </a:cxn>
              </a:cxnLst>
              <a:rect l="l" t="t" r="r" b="b"/>
              <a:pathLst>
                <a:path w="9525" h="9525">
                  <a:moveTo>
                    <a:pt x="7144" y="8837"/>
                  </a:moveTo>
                  <a:cubicBezTo>
                    <a:pt x="7144" y="8837"/>
                    <a:pt x="7144" y="5027"/>
                    <a:pt x="7144" y="883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6" name="Freeform: Shape 115">
              <a:extLst>
                <a:ext uri="{FF2B5EF4-FFF2-40B4-BE49-F238E27FC236}">
                  <a16:creationId xmlns="" xmlns:a16="http://schemas.microsoft.com/office/drawing/2014/main" id="{2E4FA728-BE6F-4906-ACF4-59998D27B98A}"/>
                </a:ext>
              </a:extLst>
            </p:cNvPr>
            <p:cNvSpPr/>
            <p:nvPr/>
          </p:nvSpPr>
          <p:spPr>
            <a:xfrm>
              <a:off x="4816316" y="525303"/>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10001" y="7144"/>
                    <a:pt x="5239" y="8096"/>
                    <a:pt x="8096" y="7144"/>
                  </a:cubicBezTo>
                  <a:cubicBezTo>
                    <a:pt x="8096" y="8096"/>
                    <a:pt x="8096" y="9049"/>
                    <a:pt x="7144" y="904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7" name="Freeform: Shape 116">
              <a:extLst>
                <a:ext uri="{FF2B5EF4-FFF2-40B4-BE49-F238E27FC236}">
                  <a16:creationId xmlns="" xmlns:a16="http://schemas.microsoft.com/office/drawing/2014/main" id="{ADA71AA5-7AF6-4787-96DB-2C09F5B2F562}"/>
                </a:ext>
              </a:extLst>
            </p:cNvPr>
            <p:cNvSpPr/>
            <p:nvPr/>
          </p:nvSpPr>
          <p:spPr>
            <a:xfrm>
              <a:off x="4712494" y="526256"/>
              <a:ext cx="104775" cy="800100"/>
            </a:xfrm>
            <a:custGeom>
              <a:avLst/>
              <a:gdLst>
                <a:gd name="connsiteX0" fmla="*/ 38576 w 104775"/>
                <a:gd name="connsiteY0" fmla="*/ 798671 h 800100"/>
                <a:gd name="connsiteX1" fmla="*/ 10954 w 104775"/>
                <a:gd name="connsiteY1" fmla="*/ 553879 h 800100"/>
                <a:gd name="connsiteX2" fmla="*/ 10954 w 104775"/>
                <a:gd name="connsiteY2" fmla="*/ 416719 h 800100"/>
                <a:gd name="connsiteX3" fmla="*/ 13811 w 104775"/>
                <a:gd name="connsiteY3" fmla="*/ 412909 h 800100"/>
                <a:gd name="connsiteX4" fmla="*/ 13811 w 104775"/>
                <a:gd name="connsiteY4" fmla="*/ 418624 h 800100"/>
                <a:gd name="connsiteX5" fmla="*/ 7144 w 104775"/>
                <a:gd name="connsiteY5" fmla="*/ 149066 h 800100"/>
                <a:gd name="connsiteX6" fmla="*/ 15716 w 104775"/>
                <a:gd name="connsiteY6" fmla="*/ 150971 h 800100"/>
                <a:gd name="connsiteX7" fmla="*/ 18574 w 104775"/>
                <a:gd name="connsiteY7" fmla="*/ 150019 h 800100"/>
                <a:gd name="connsiteX8" fmla="*/ 13811 w 104775"/>
                <a:gd name="connsiteY8" fmla="*/ 85249 h 800100"/>
                <a:gd name="connsiteX9" fmla="*/ 13811 w 104775"/>
                <a:gd name="connsiteY9" fmla="*/ 64294 h 800100"/>
                <a:gd name="connsiteX10" fmla="*/ 19526 w 104775"/>
                <a:gd name="connsiteY10" fmla="*/ 69056 h 800100"/>
                <a:gd name="connsiteX11" fmla="*/ 36671 w 104775"/>
                <a:gd name="connsiteY11" fmla="*/ 44291 h 800100"/>
                <a:gd name="connsiteX12" fmla="*/ 30004 w 104775"/>
                <a:gd name="connsiteY12" fmla="*/ 55721 h 800100"/>
                <a:gd name="connsiteX13" fmla="*/ 47149 w 104775"/>
                <a:gd name="connsiteY13" fmla="*/ 32861 h 800100"/>
                <a:gd name="connsiteX14" fmla="*/ 105251 w 104775"/>
                <a:gd name="connsiteY14" fmla="*/ 7144 h 800100"/>
                <a:gd name="connsiteX15" fmla="*/ 29051 w 104775"/>
                <a:gd name="connsiteY15" fmla="*/ 74771 h 800100"/>
                <a:gd name="connsiteX16" fmla="*/ 32861 w 104775"/>
                <a:gd name="connsiteY16" fmla="*/ 245269 h 800100"/>
                <a:gd name="connsiteX17" fmla="*/ 38576 w 104775"/>
                <a:gd name="connsiteY17" fmla="*/ 798671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800100">
                  <a:moveTo>
                    <a:pt x="38576" y="798671"/>
                  </a:moveTo>
                  <a:cubicBezTo>
                    <a:pt x="9049" y="739616"/>
                    <a:pt x="10954" y="604361"/>
                    <a:pt x="10954" y="553879"/>
                  </a:cubicBezTo>
                  <a:cubicBezTo>
                    <a:pt x="10954" y="500539"/>
                    <a:pt x="3334" y="469106"/>
                    <a:pt x="10954" y="416719"/>
                  </a:cubicBezTo>
                  <a:cubicBezTo>
                    <a:pt x="12859" y="417671"/>
                    <a:pt x="13811" y="416719"/>
                    <a:pt x="13811" y="412909"/>
                  </a:cubicBezTo>
                  <a:cubicBezTo>
                    <a:pt x="13811" y="414814"/>
                    <a:pt x="13811" y="416719"/>
                    <a:pt x="13811" y="418624"/>
                  </a:cubicBezTo>
                  <a:cubicBezTo>
                    <a:pt x="25241" y="411956"/>
                    <a:pt x="19526" y="152876"/>
                    <a:pt x="7144" y="149066"/>
                  </a:cubicBezTo>
                  <a:cubicBezTo>
                    <a:pt x="10954" y="145256"/>
                    <a:pt x="10954" y="153829"/>
                    <a:pt x="15716" y="150971"/>
                  </a:cubicBezTo>
                  <a:cubicBezTo>
                    <a:pt x="14764" y="149066"/>
                    <a:pt x="15716" y="148114"/>
                    <a:pt x="18574" y="150019"/>
                  </a:cubicBezTo>
                  <a:cubicBezTo>
                    <a:pt x="12859" y="137636"/>
                    <a:pt x="6191" y="76676"/>
                    <a:pt x="13811" y="85249"/>
                  </a:cubicBezTo>
                  <a:cubicBezTo>
                    <a:pt x="16669" y="80486"/>
                    <a:pt x="7144" y="70009"/>
                    <a:pt x="13811" y="64294"/>
                  </a:cubicBezTo>
                  <a:cubicBezTo>
                    <a:pt x="13811" y="64294"/>
                    <a:pt x="16669" y="72866"/>
                    <a:pt x="19526" y="69056"/>
                  </a:cubicBezTo>
                  <a:cubicBezTo>
                    <a:pt x="24289" y="59531"/>
                    <a:pt x="33814" y="56674"/>
                    <a:pt x="36671" y="44291"/>
                  </a:cubicBezTo>
                  <a:cubicBezTo>
                    <a:pt x="32861" y="47149"/>
                    <a:pt x="30004" y="50959"/>
                    <a:pt x="30004" y="55721"/>
                  </a:cubicBezTo>
                  <a:cubicBezTo>
                    <a:pt x="36671" y="49054"/>
                    <a:pt x="45244" y="40481"/>
                    <a:pt x="47149" y="32861"/>
                  </a:cubicBezTo>
                  <a:cubicBezTo>
                    <a:pt x="53816" y="28099"/>
                    <a:pt x="102394" y="17621"/>
                    <a:pt x="105251" y="7144"/>
                  </a:cubicBezTo>
                  <a:cubicBezTo>
                    <a:pt x="95726" y="16669"/>
                    <a:pt x="49054" y="33814"/>
                    <a:pt x="29051" y="74771"/>
                  </a:cubicBezTo>
                  <a:cubicBezTo>
                    <a:pt x="6191" y="120491"/>
                    <a:pt x="30004" y="195739"/>
                    <a:pt x="32861" y="245269"/>
                  </a:cubicBezTo>
                  <a:cubicBezTo>
                    <a:pt x="39529" y="419576"/>
                    <a:pt x="13811" y="651034"/>
                    <a:pt x="38576" y="79867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8" name="Freeform: Shape 117">
              <a:extLst>
                <a:ext uri="{FF2B5EF4-FFF2-40B4-BE49-F238E27FC236}">
                  <a16:creationId xmlns="" xmlns:a16="http://schemas.microsoft.com/office/drawing/2014/main" id="{34A6275B-3EF7-464F-B69C-DB9DDD6690F5}"/>
                </a:ext>
              </a:extLst>
            </p:cNvPr>
            <p:cNvSpPr/>
            <p:nvPr/>
          </p:nvSpPr>
          <p:spPr>
            <a:xfrm>
              <a:off x="4809649" y="527208"/>
              <a:ext cx="9525" cy="9525"/>
            </a:xfrm>
            <a:custGeom>
              <a:avLst/>
              <a:gdLst>
                <a:gd name="connsiteX0" fmla="*/ 10001 w 9525"/>
                <a:gd name="connsiteY0" fmla="*/ 9049 h 9525"/>
                <a:gd name="connsiteX1" fmla="*/ 7144 w 9525"/>
                <a:gd name="connsiteY1" fmla="*/ 7144 h 9525"/>
                <a:gd name="connsiteX2" fmla="*/ 10001 w 9525"/>
                <a:gd name="connsiteY2" fmla="*/ 9049 h 9525"/>
              </a:gdLst>
              <a:ahLst/>
              <a:cxnLst>
                <a:cxn ang="0">
                  <a:pos x="connsiteX0" y="connsiteY0"/>
                </a:cxn>
                <a:cxn ang="0">
                  <a:pos x="connsiteX1" y="connsiteY1"/>
                </a:cxn>
                <a:cxn ang="0">
                  <a:pos x="connsiteX2" y="connsiteY2"/>
                </a:cxn>
              </a:cxnLst>
              <a:rect l="l" t="t" r="r" b="b"/>
              <a:pathLst>
                <a:path w="9525" h="9525">
                  <a:moveTo>
                    <a:pt x="10001" y="9049"/>
                  </a:moveTo>
                  <a:cubicBezTo>
                    <a:pt x="9049" y="8096"/>
                    <a:pt x="7144" y="9049"/>
                    <a:pt x="7144" y="7144"/>
                  </a:cubicBezTo>
                  <a:cubicBezTo>
                    <a:pt x="8096" y="8096"/>
                    <a:pt x="10001" y="8096"/>
                    <a:pt x="10001" y="904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9" name="Freeform: Shape 118">
              <a:extLst>
                <a:ext uri="{FF2B5EF4-FFF2-40B4-BE49-F238E27FC236}">
                  <a16:creationId xmlns="" xmlns:a16="http://schemas.microsoft.com/office/drawing/2014/main" id="{0D9D1CFE-E18D-47FA-BAA2-203B36AB25C7}"/>
                </a:ext>
              </a:extLst>
            </p:cNvPr>
            <p:cNvSpPr/>
            <p:nvPr/>
          </p:nvSpPr>
          <p:spPr>
            <a:xfrm>
              <a:off x="4757261" y="550464"/>
              <a:ext cx="9525" cy="9525"/>
            </a:xfrm>
            <a:custGeom>
              <a:avLst/>
              <a:gdLst>
                <a:gd name="connsiteX0" fmla="*/ 7144 w 9525"/>
                <a:gd name="connsiteY0" fmla="*/ 8653 h 9525"/>
                <a:gd name="connsiteX1" fmla="*/ 7144 w 9525"/>
                <a:gd name="connsiteY1" fmla="*/ 8653 h 9525"/>
              </a:gdLst>
              <a:ahLst/>
              <a:cxnLst>
                <a:cxn ang="0">
                  <a:pos x="connsiteX0" y="connsiteY0"/>
                </a:cxn>
                <a:cxn ang="0">
                  <a:pos x="connsiteX1" y="connsiteY1"/>
                </a:cxn>
              </a:cxnLst>
              <a:rect l="l" t="t" r="r" b="b"/>
              <a:pathLst>
                <a:path w="9525" h="9525">
                  <a:moveTo>
                    <a:pt x="7144" y="8653"/>
                  </a:moveTo>
                  <a:cubicBezTo>
                    <a:pt x="7144" y="7700"/>
                    <a:pt x="7144" y="5795"/>
                    <a:pt x="7144" y="8653"/>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0" name="Freeform: Shape 119">
              <a:extLst>
                <a:ext uri="{FF2B5EF4-FFF2-40B4-BE49-F238E27FC236}">
                  <a16:creationId xmlns="" xmlns:a16="http://schemas.microsoft.com/office/drawing/2014/main" id="{98E7E09E-4CF1-4A77-8AB1-D3D68D083851}"/>
                </a:ext>
              </a:extLst>
            </p:cNvPr>
            <p:cNvSpPr/>
            <p:nvPr/>
          </p:nvSpPr>
          <p:spPr>
            <a:xfrm>
              <a:off x="4744687" y="555783"/>
              <a:ext cx="9525" cy="19050"/>
            </a:xfrm>
            <a:custGeom>
              <a:avLst/>
              <a:gdLst>
                <a:gd name="connsiteX0" fmla="*/ 7335 w 9525"/>
                <a:gd name="connsiteY0" fmla="*/ 11906 h 19050"/>
                <a:gd name="connsiteX1" fmla="*/ 10193 w 9525"/>
                <a:gd name="connsiteY1" fmla="*/ 7144 h 19050"/>
                <a:gd name="connsiteX2" fmla="*/ 7335 w 9525"/>
                <a:gd name="connsiteY2" fmla="*/ 11906 h 19050"/>
              </a:gdLst>
              <a:ahLst/>
              <a:cxnLst>
                <a:cxn ang="0">
                  <a:pos x="connsiteX0" y="connsiteY0"/>
                </a:cxn>
                <a:cxn ang="0">
                  <a:pos x="connsiteX1" y="connsiteY1"/>
                </a:cxn>
                <a:cxn ang="0">
                  <a:pos x="connsiteX2" y="connsiteY2"/>
                </a:cxn>
              </a:cxnLst>
              <a:rect l="l" t="t" r="r" b="b"/>
              <a:pathLst>
                <a:path w="9525" h="19050">
                  <a:moveTo>
                    <a:pt x="7335" y="11906"/>
                  </a:moveTo>
                  <a:cubicBezTo>
                    <a:pt x="6383" y="10954"/>
                    <a:pt x="9240" y="8096"/>
                    <a:pt x="10193" y="7144"/>
                  </a:cubicBezTo>
                  <a:lnTo>
                    <a:pt x="7335" y="11906"/>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1" name="Freeform: Shape 120">
              <a:extLst>
                <a:ext uri="{FF2B5EF4-FFF2-40B4-BE49-F238E27FC236}">
                  <a16:creationId xmlns="" xmlns:a16="http://schemas.microsoft.com/office/drawing/2014/main" id="{54D2D6B6-83BB-499E-907F-83F26426F3A3}"/>
                </a:ext>
              </a:extLst>
            </p:cNvPr>
            <p:cNvSpPr/>
            <p:nvPr/>
          </p:nvSpPr>
          <p:spPr>
            <a:xfrm>
              <a:off x="4730115" y="567213"/>
              <a:ext cx="9525" cy="9525"/>
            </a:xfrm>
            <a:custGeom>
              <a:avLst/>
              <a:gdLst>
                <a:gd name="connsiteX0" fmla="*/ 8573 w 9525"/>
                <a:gd name="connsiteY0" fmla="*/ 8096 h 9525"/>
                <a:gd name="connsiteX1" fmla="*/ 8573 w 9525"/>
                <a:gd name="connsiteY1" fmla="*/ 7144 h 9525"/>
                <a:gd name="connsiteX2" fmla="*/ 8573 w 9525"/>
                <a:gd name="connsiteY2" fmla="*/ 8096 h 9525"/>
              </a:gdLst>
              <a:ahLst/>
              <a:cxnLst>
                <a:cxn ang="0">
                  <a:pos x="connsiteX0" y="connsiteY0"/>
                </a:cxn>
                <a:cxn ang="0">
                  <a:pos x="connsiteX1" y="connsiteY1"/>
                </a:cxn>
                <a:cxn ang="0">
                  <a:pos x="connsiteX2" y="connsiteY2"/>
                </a:cxn>
              </a:cxnLst>
              <a:rect l="l" t="t" r="r" b="b"/>
              <a:pathLst>
                <a:path w="9525" h="9525">
                  <a:moveTo>
                    <a:pt x="8573" y="8096"/>
                  </a:moveTo>
                  <a:cubicBezTo>
                    <a:pt x="6667" y="8096"/>
                    <a:pt x="6667" y="8096"/>
                    <a:pt x="8573" y="7144"/>
                  </a:cubicBezTo>
                  <a:cubicBezTo>
                    <a:pt x="8573" y="7144"/>
                    <a:pt x="8573" y="8096"/>
                    <a:pt x="8573" y="809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2" name="Freeform: Shape 121">
              <a:extLst>
                <a:ext uri="{FF2B5EF4-FFF2-40B4-BE49-F238E27FC236}">
                  <a16:creationId xmlns="" xmlns:a16="http://schemas.microsoft.com/office/drawing/2014/main" id="{168D1C48-0449-4594-A202-B579D345BB47}"/>
                </a:ext>
              </a:extLst>
            </p:cNvPr>
            <p:cNvSpPr/>
            <p:nvPr/>
          </p:nvSpPr>
          <p:spPr>
            <a:xfrm>
              <a:off x="4729639" y="570368"/>
              <a:ext cx="9525" cy="9525"/>
            </a:xfrm>
            <a:custGeom>
              <a:avLst/>
              <a:gdLst>
                <a:gd name="connsiteX0" fmla="*/ 10001 w 9525"/>
                <a:gd name="connsiteY0" fmla="*/ 7799 h 9525"/>
                <a:gd name="connsiteX1" fmla="*/ 7144 w 9525"/>
                <a:gd name="connsiteY1" fmla="*/ 8751 h 9525"/>
                <a:gd name="connsiteX2" fmla="*/ 10001 w 9525"/>
                <a:gd name="connsiteY2" fmla="*/ 7799 h 9525"/>
              </a:gdLst>
              <a:ahLst/>
              <a:cxnLst>
                <a:cxn ang="0">
                  <a:pos x="connsiteX0" y="connsiteY0"/>
                </a:cxn>
                <a:cxn ang="0">
                  <a:pos x="connsiteX1" y="connsiteY1"/>
                </a:cxn>
                <a:cxn ang="0">
                  <a:pos x="connsiteX2" y="connsiteY2"/>
                </a:cxn>
              </a:cxnLst>
              <a:rect l="l" t="t" r="r" b="b"/>
              <a:pathLst>
                <a:path w="9525" h="9525">
                  <a:moveTo>
                    <a:pt x="10001" y="7799"/>
                  </a:moveTo>
                  <a:cubicBezTo>
                    <a:pt x="9049" y="8751"/>
                    <a:pt x="8096" y="8751"/>
                    <a:pt x="7144" y="8751"/>
                  </a:cubicBezTo>
                  <a:cubicBezTo>
                    <a:pt x="8096" y="8751"/>
                    <a:pt x="9049" y="5894"/>
                    <a:pt x="10001" y="779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3" name="Freeform: Shape 122">
              <a:extLst>
                <a:ext uri="{FF2B5EF4-FFF2-40B4-BE49-F238E27FC236}">
                  <a16:creationId xmlns="" xmlns:a16="http://schemas.microsoft.com/office/drawing/2014/main" id="{1C6AFF10-C348-4425-B413-4B6C4E5C4DAC}"/>
                </a:ext>
              </a:extLst>
            </p:cNvPr>
            <p:cNvSpPr/>
            <p:nvPr/>
          </p:nvSpPr>
          <p:spPr>
            <a:xfrm>
              <a:off x="4709636" y="597540"/>
              <a:ext cx="9525" cy="9525"/>
            </a:xfrm>
            <a:custGeom>
              <a:avLst/>
              <a:gdLst>
                <a:gd name="connsiteX0" fmla="*/ 9049 w 9525"/>
                <a:gd name="connsiteY0" fmla="*/ 7297 h 9525"/>
                <a:gd name="connsiteX1" fmla="*/ 7144 w 9525"/>
                <a:gd name="connsiteY1" fmla="*/ 10154 h 9525"/>
                <a:gd name="connsiteX2" fmla="*/ 9049 w 9525"/>
                <a:gd name="connsiteY2" fmla="*/ 7297 h 9525"/>
              </a:gdLst>
              <a:ahLst/>
              <a:cxnLst>
                <a:cxn ang="0">
                  <a:pos x="connsiteX0" y="connsiteY0"/>
                </a:cxn>
                <a:cxn ang="0">
                  <a:pos x="connsiteX1" y="connsiteY1"/>
                </a:cxn>
                <a:cxn ang="0">
                  <a:pos x="connsiteX2" y="connsiteY2"/>
                </a:cxn>
              </a:cxnLst>
              <a:rect l="l" t="t" r="r" b="b"/>
              <a:pathLst>
                <a:path w="9525" h="9525">
                  <a:moveTo>
                    <a:pt x="9049" y="7297"/>
                  </a:moveTo>
                  <a:cubicBezTo>
                    <a:pt x="9049" y="8249"/>
                    <a:pt x="9049" y="10154"/>
                    <a:pt x="7144" y="10154"/>
                  </a:cubicBezTo>
                  <a:cubicBezTo>
                    <a:pt x="8096" y="10154"/>
                    <a:pt x="8096" y="6344"/>
                    <a:pt x="9049" y="729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4" name="Freeform: Shape 123">
              <a:extLst>
                <a:ext uri="{FF2B5EF4-FFF2-40B4-BE49-F238E27FC236}">
                  <a16:creationId xmlns="" xmlns:a16="http://schemas.microsoft.com/office/drawing/2014/main" id="{DFA89E93-ED1E-40EA-B083-CAF70A030709}"/>
                </a:ext>
              </a:extLst>
            </p:cNvPr>
            <p:cNvSpPr/>
            <p:nvPr/>
          </p:nvSpPr>
          <p:spPr>
            <a:xfrm>
              <a:off x="4708260" y="613886"/>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8096"/>
                    <a:pt x="6615" y="8096"/>
                    <a:pt x="7567"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5" name="Freeform: Shape 124">
              <a:extLst>
                <a:ext uri="{FF2B5EF4-FFF2-40B4-BE49-F238E27FC236}">
                  <a16:creationId xmlns="" xmlns:a16="http://schemas.microsoft.com/office/drawing/2014/main" id="{190D8E76-1DBD-4CD9-8D40-C37A87A1908C}"/>
                </a:ext>
              </a:extLst>
            </p:cNvPr>
            <p:cNvSpPr/>
            <p:nvPr/>
          </p:nvSpPr>
          <p:spPr>
            <a:xfrm>
              <a:off x="4722019" y="869257"/>
              <a:ext cx="9525" cy="9525"/>
            </a:xfrm>
            <a:custGeom>
              <a:avLst/>
              <a:gdLst>
                <a:gd name="connsiteX0" fmla="*/ 7144 w 9525"/>
                <a:gd name="connsiteY0" fmla="*/ 8947 h 9525"/>
                <a:gd name="connsiteX1" fmla="*/ 7144 w 9525"/>
                <a:gd name="connsiteY1" fmla="*/ 8947 h 9525"/>
              </a:gdLst>
              <a:ahLst/>
              <a:cxnLst>
                <a:cxn ang="0">
                  <a:pos x="connsiteX0" y="connsiteY0"/>
                </a:cxn>
                <a:cxn ang="0">
                  <a:pos x="connsiteX1" y="connsiteY1"/>
                </a:cxn>
              </a:cxnLst>
              <a:rect l="l" t="t" r="r" b="b"/>
              <a:pathLst>
                <a:path w="9525" h="9525">
                  <a:moveTo>
                    <a:pt x="7144" y="8947"/>
                  </a:moveTo>
                  <a:cubicBezTo>
                    <a:pt x="7144" y="6090"/>
                    <a:pt x="7144" y="7042"/>
                    <a:pt x="7144" y="894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6" name="Freeform: Shape 125">
              <a:extLst>
                <a:ext uri="{FF2B5EF4-FFF2-40B4-BE49-F238E27FC236}">
                  <a16:creationId xmlns="" xmlns:a16="http://schemas.microsoft.com/office/drawing/2014/main" id="{71213E91-FF16-4E4D-82DF-6748BC998B5D}"/>
                </a:ext>
              </a:extLst>
            </p:cNvPr>
            <p:cNvSpPr/>
            <p:nvPr/>
          </p:nvSpPr>
          <p:spPr>
            <a:xfrm>
              <a:off x="4713446" y="982503"/>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9049"/>
                    <a:pt x="7144" y="8096"/>
                    <a:pt x="7144" y="8096"/>
                  </a:cubicBezTo>
                  <a:cubicBezTo>
                    <a:pt x="7144" y="7144"/>
                    <a:pt x="8096" y="9049"/>
                    <a:pt x="8096"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7" name="Freeform: Shape 126">
              <a:extLst>
                <a:ext uri="{FF2B5EF4-FFF2-40B4-BE49-F238E27FC236}">
                  <a16:creationId xmlns="" xmlns:a16="http://schemas.microsoft.com/office/drawing/2014/main" id="{00879F06-87B3-4AD4-97C8-E841000CCECE}"/>
                </a:ext>
              </a:extLst>
            </p:cNvPr>
            <p:cNvSpPr/>
            <p:nvPr/>
          </p:nvSpPr>
          <p:spPr>
            <a:xfrm>
              <a:off x="4715351" y="1042617"/>
              <a:ext cx="9525" cy="9525"/>
            </a:xfrm>
            <a:custGeom>
              <a:avLst/>
              <a:gdLst>
                <a:gd name="connsiteX0" fmla="*/ 7144 w 9525"/>
                <a:gd name="connsiteY0" fmla="*/ 7990 h 9525"/>
                <a:gd name="connsiteX1" fmla="*/ 7144 w 9525"/>
                <a:gd name="connsiteY1" fmla="*/ 7990 h 9525"/>
              </a:gdLst>
              <a:ahLst/>
              <a:cxnLst>
                <a:cxn ang="0">
                  <a:pos x="connsiteX0" y="connsiteY0"/>
                </a:cxn>
                <a:cxn ang="0">
                  <a:pos x="connsiteX1" y="connsiteY1"/>
                </a:cxn>
              </a:cxnLst>
              <a:rect l="l" t="t" r="r" b="b"/>
              <a:pathLst>
                <a:path w="9525" h="9525">
                  <a:moveTo>
                    <a:pt x="7144" y="7990"/>
                  </a:moveTo>
                  <a:cubicBezTo>
                    <a:pt x="7144" y="7990"/>
                    <a:pt x="11906" y="6085"/>
                    <a:pt x="7144" y="7990"/>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8" name="Freeform: Shape 127">
              <a:extLst>
                <a:ext uri="{FF2B5EF4-FFF2-40B4-BE49-F238E27FC236}">
                  <a16:creationId xmlns="" xmlns:a16="http://schemas.microsoft.com/office/drawing/2014/main" id="{DF0449BF-CB69-4E4B-9EFB-1EEF54E302CB}"/>
                </a:ext>
              </a:extLst>
            </p:cNvPr>
            <p:cNvSpPr/>
            <p:nvPr/>
          </p:nvSpPr>
          <p:spPr>
            <a:xfrm>
              <a:off x="4764035" y="574833"/>
              <a:ext cx="9525" cy="9525"/>
            </a:xfrm>
            <a:custGeom>
              <a:avLst/>
              <a:gdLst>
                <a:gd name="connsiteX0" fmla="*/ 7990 w 9525"/>
                <a:gd name="connsiteY0" fmla="*/ 9049 h 9525"/>
                <a:gd name="connsiteX1" fmla="*/ 7990 w 9525"/>
                <a:gd name="connsiteY1" fmla="*/ 7144 h 9525"/>
                <a:gd name="connsiteX2" fmla="*/ 7990 w 9525"/>
                <a:gd name="connsiteY2" fmla="*/ 9049 h 9525"/>
              </a:gdLst>
              <a:ahLst/>
              <a:cxnLst>
                <a:cxn ang="0">
                  <a:pos x="connsiteX0" y="connsiteY0"/>
                </a:cxn>
                <a:cxn ang="0">
                  <a:pos x="connsiteX1" y="connsiteY1"/>
                </a:cxn>
                <a:cxn ang="0">
                  <a:pos x="connsiteX2" y="connsiteY2"/>
                </a:cxn>
              </a:cxnLst>
              <a:rect l="l" t="t" r="r" b="b"/>
              <a:pathLst>
                <a:path w="9525" h="9525">
                  <a:moveTo>
                    <a:pt x="7990" y="9049"/>
                  </a:moveTo>
                  <a:cubicBezTo>
                    <a:pt x="7990" y="6191"/>
                    <a:pt x="6085" y="10001"/>
                    <a:pt x="7990" y="7144"/>
                  </a:cubicBezTo>
                  <a:cubicBezTo>
                    <a:pt x="7990" y="8096"/>
                    <a:pt x="7990" y="8096"/>
                    <a:pt x="7990" y="904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9" name="Freeform: Shape 128">
              <a:extLst>
                <a:ext uri="{FF2B5EF4-FFF2-40B4-BE49-F238E27FC236}">
                  <a16:creationId xmlns="" xmlns:a16="http://schemas.microsoft.com/office/drawing/2014/main" id="{DF1EA4CF-457F-4E7D-BBA0-3A463F499A12}"/>
                </a:ext>
              </a:extLst>
            </p:cNvPr>
            <p:cNvSpPr/>
            <p:nvPr/>
          </p:nvSpPr>
          <p:spPr>
            <a:xfrm>
              <a:off x="4745749" y="581501"/>
              <a:ext cx="28575" cy="723900"/>
            </a:xfrm>
            <a:custGeom>
              <a:avLst/>
              <a:gdLst>
                <a:gd name="connsiteX0" fmla="*/ 28181 w 28575"/>
                <a:gd name="connsiteY0" fmla="*/ 719614 h 723900"/>
                <a:gd name="connsiteX1" fmla="*/ 11988 w 28575"/>
                <a:gd name="connsiteY1" fmla="*/ 389096 h 723900"/>
                <a:gd name="connsiteX2" fmla="*/ 11988 w 28575"/>
                <a:gd name="connsiteY2" fmla="*/ 394811 h 723900"/>
                <a:gd name="connsiteX3" fmla="*/ 13893 w 28575"/>
                <a:gd name="connsiteY3" fmla="*/ 290036 h 723900"/>
                <a:gd name="connsiteX4" fmla="*/ 7226 w 28575"/>
                <a:gd name="connsiteY4" fmla="*/ 163354 h 723900"/>
                <a:gd name="connsiteX5" fmla="*/ 15798 w 28575"/>
                <a:gd name="connsiteY5" fmla="*/ 164306 h 723900"/>
                <a:gd name="connsiteX6" fmla="*/ 18656 w 28575"/>
                <a:gd name="connsiteY6" fmla="*/ 163354 h 723900"/>
                <a:gd name="connsiteX7" fmla="*/ 16751 w 28575"/>
                <a:gd name="connsiteY7" fmla="*/ 108109 h 723900"/>
                <a:gd name="connsiteX8" fmla="*/ 8178 w 28575"/>
                <a:gd name="connsiteY8" fmla="*/ 92869 h 723900"/>
                <a:gd name="connsiteX9" fmla="*/ 14846 w 28575"/>
                <a:gd name="connsiteY9" fmla="*/ 93821 h 723900"/>
                <a:gd name="connsiteX10" fmla="*/ 7226 w 28575"/>
                <a:gd name="connsiteY10" fmla="*/ 83344 h 723900"/>
                <a:gd name="connsiteX11" fmla="*/ 12941 w 28575"/>
                <a:gd name="connsiteY11" fmla="*/ 70009 h 723900"/>
                <a:gd name="connsiteX12" fmla="*/ 19608 w 28575"/>
                <a:gd name="connsiteY12" fmla="*/ 78581 h 723900"/>
                <a:gd name="connsiteX13" fmla="*/ 11988 w 28575"/>
                <a:gd name="connsiteY13" fmla="*/ 58579 h 723900"/>
                <a:gd name="connsiteX14" fmla="*/ 20561 w 28575"/>
                <a:gd name="connsiteY14" fmla="*/ 7144 h 723900"/>
                <a:gd name="connsiteX15" fmla="*/ 29133 w 28575"/>
                <a:gd name="connsiteY15" fmla="*/ 246221 h 723900"/>
                <a:gd name="connsiteX16" fmla="*/ 24371 w 28575"/>
                <a:gd name="connsiteY16" fmla="*/ 401479 h 723900"/>
                <a:gd name="connsiteX17" fmla="*/ 27228 w 28575"/>
                <a:gd name="connsiteY17" fmla="*/ 571024 h 723900"/>
                <a:gd name="connsiteX18" fmla="*/ 28181 w 28575"/>
                <a:gd name="connsiteY18" fmla="*/ 719614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575" h="723900">
                  <a:moveTo>
                    <a:pt x="28181" y="719614"/>
                  </a:moveTo>
                  <a:cubicBezTo>
                    <a:pt x="3416" y="676751"/>
                    <a:pt x="26276" y="387191"/>
                    <a:pt x="11988" y="389096"/>
                  </a:cubicBezTo>
                  <a:cubicBezTo>
                    <a:pt x="11988" y="391001"/>
                    <a:pt x="11988" y="392906"/>
                    <a:pt x="11988" y="394811"/>
                  </a:cubicBezTo>
                  <a:cubicBezTo>
                    <a:pt x="16751" y="391954"/>
                    <a:pt x="14846" y="292894"/>
                    <a:pt x="13893" y="290036"/>
                  </a:cubicBezTo>
                  <a:cubicBezTo>
                    <a:pt x="14846" y="292894"/>
                    <a:pt x="12941" y="165259"/>
                    <a:pt x="7226" y="163354"/>
                  </a:cubicBezTo>
                  <a:cubicBezTo>
                    <a:pt x="11988" y="159544"/>
                    <a:pt x="9131" y="169069"/>
                    <a:pt x="15798" y="164306"/>
                  </a:cubicBezTo>
                  <a:cubicBezTo>
                    <a:pt x="14846" y="162401"/>
                    <a:pt x="15798" y="162401"/>
                    <a:pt x="18656" y="163354"/>
                  </a:cubicBezTo>
                  <a:cubicBezTo>
                    <a:pt x="14846" y="156686"/>
                    <a:pt x="2463" y="100489"/>
                    <a:pt x="16751" y="108109"/>
                  </a:cubicBezTo>
                  <a:cubicBezTo>
                    <a:pt x="17703" y="106204"/>
                    <a:pt x="6273" y="95726"/>
                    <a:pt x="8178" y="92869"/>
                  </a:cubicBezTo>
                  <a:cubicBezTo>
                    <a:pt x="8178" y="93821"/>
                    <a:pt x="14846" y="96679"/>
                    <a:pt x="14846" y="93821"/>
                  </a:cubicBezTo>
                  <a:cubicBezTo>
                    <a:pt x="13893" y="86201"/>
                    <a:pt x="6273" y="91916"/>
                    <a:pt x="7226" y="83344"/>
                  </a:cubicBezTo>
                  <a:cubicBezTo>
                    <a:pt x="8178" y="83344"/>
                    <a:pt x="19608" y="77629"/>
                    <a:pt x="12941" y="70009"/>
                  </a:cubicBezTo>
                  <a:cubicBezTo>
                    <a:pt x="-394" y="79534"/>
                    <a:pt x="22466" y="77629"/>
                    <a:pt x="19608" y="78581"/>
                  </a:cubicBezTo>
                  <a:cubicBezTo>
                    <a:pt x="20561" y="75724"/>
                    <a:pt x="11988" y="58579"/>
                    <a:pt x="11988" y="58579"/>
                  </a:cubicBezTo>
                  <a:cubicBezTo>
                    <a:pt x="12941" y="52864"/>
                    <a:pt x="25323" y="14764"/>
                    <a:pt x="20561" y="7144"/>
                  </a:cubicBezTo>
                  <a:cubicBezTo>
                    <a:pt x="23418" y="44291"/>
                    <a:pt x="27228" y="171926"/>
                    <a:pt x="29133" y="246221"/>
                  </a:cubicBezTo>
                  <a:cubicBezTo>
                    <a:pt x="30086" y="300514"/>
                    <a:pt x="24371" y="350996"/>
                    <a:pt x="24371" y="401479"/>
                  </a:cubicBezTo>
                  <a:cubicBezTo>
                    <a:pt x="24371" y="450056"/>
                    <a:pt x="28181" y="519589"/>
                    <a:pt x="27228" y="571024"/>
                  </a:cubicBezTo>
                  <a:cubicBezTo>
                    <a:pt x="27228" y="611981"/>
                    <a:pt x="26276" y="708184"/>
                    <a:pt x="28181" y="71961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30" name="Freeform: Shape 129">
              <a:extLst>
                <a:ext uri="{FF2B5EF4-FFF2-40B4-BE49-F238E27FC236}">
                  <a16:creationId xmlns="" xmlns:a16="http://schemas.microsoft.com/office/drawing/2014/main" id="{0A13084E-3B73-4977-9BD7-746134F84B52}"/>
                </a:ext>
              </a:extLst>
            </p:cNvPr>
            <p:cNvSpPr/>
            <p:nvPr/>
          </p:nvSpPr>
          <p:spPr>
            <a:xfrm>
              <a:off x="4761071" y="579596"/>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cubicBezTo>
                    <a:pt x="9049" y="7144"/>
                    <a:pt x="8096" y="9049"/>
                    <a:pt x="7144" y="7144"/>
                  </a:cubicBezTo>
                  <a:cubicBezTo>
                    <a:pt x="8096" y="8096"/>
                    <a:pt x="9049" y="7144"/>
                    <a:pt x="10001"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31" name="Freeform: Shape 130">
              <a:extLst>
                <a:ext uri="{FF2B5EF4-FFF2-40B4-BE49-F238E27FC236}">
                  <a16:creationId xmlns="" xmlns:a16="http://schemas.microsoft.com/office/drawing/2014/main" id="{99109D3E-FECD-40AC-A21F-B2AB3BC3F5C4}"/>
                </a:ext>
              </a:extLst>
            </p:cNvPr>
            <p:cNvSpPr/>
            <p:nvPr/>
          </p:nvSpPr>
          <p:spPr>
            <a:xfrm>
              <a:off x="4745408" y="627750"/>
              <a:ext cx="9525" cy="9525"/>
            </a:xfrm>
            <a:custGeom>
              <a:avLst/>
              <a:gdLst>
                <a:gd name="connsiteX0" fmla="*/ 7567 w 9525"/>
                <a:gd name="connsiteY0" fmla="*/ 7567 h 9525"/>
                <a:gd name="connsiteX1" fmla="*/ 7567 w 9525"/>
                <a:gd name="connsiteY1" fmla="*/ 7567 h 9525"/>
              </a:gdLst>
              <a:ahLst/>
              <a:cxnLst>
                <a:cxn ang="0">
                  <a:pos x="connsiteX0" y="connsiteY0"/>
                </a:cxn>
                <a:cxn ang="0">
                  <a:pos x="connsiteX1" y="connsiteY1"/>
                </a:cxn>
              </a:cxnLst>
              <a:rect l="l" t="t" r="r" b="b"/>
              <a:pathLst>
                <a:path w="9525" h="9525">
                  <a:moveTo>
                    <a:pt x="7567" y="7567"/>
                  </a:moveTo>
                  <a:cubicBezTo>
                    <a:pt x="7567" y="7567"/>
                    <a:pt x="6615" y="6615"/>
                    <a:pt x="7567" y="75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32" name="Freeform: Shape 131">
              <a:extLst>
                <a:ext uri="{FF2B5EF4-FFF2-40B4-BE49-F238E27FC236}">
                  <a16:creationId xmlns="" xmlns:a16="http://schemas.microsoft.com/office/drawing/2014/main" id="{58E9A969-B710-4BDB-AE0C-46BCFA8724FF}"/>
                </a:ext>
              </a:extLst>
            </p:cNvPr>
            <p:cNvSpPr/>
            <p:nvPr/>
          </p:nvSpPr>
          <p:spPr>
            <a:xfrm>
              <a:off x="4752499" y="635793"/>
              <a:ext cx="9525" cy="19050"/>
            </a:xfrm>
            <a:custGeom>
              <a:avLst/>
              <a:gdLst>
                <a:gd name="connsiteX0" fmla="*/ 8096 w 9525"/>
                <a:gd name="connsiteY0" fmla="*/ 11906 h 19050"/>
                <a:gd name="connsiteX1" fmla="*/ 7144 w 9525"/>
                <a:gd name="connsiteY1" fmla="*/ 7144 h 19050"/>
                <a:gd name="connsiteX2" fmla="*/ 8096 w 9525"/>
                <a:gd name="connsiteY2" fmla="*/ 11906 h 19050"/>
              </a:gdLst>
              <a:ahLst/>
              <a:cxnLst>
                <a:cxn ang="0">
                  <a:pos x="connsiteX0" y="connsiteY0"/>
                </a:cxn>
                <a:cxn ang="0">
                  <a:pos x="connsiteX1" y="connsiteY1"/>
                </a:cxn>
                <a:cxn ang="0">
                  <a:pos x="connsiteX2" y="connsiteY2"/>
                </a:cxn>
              </a:cxnLst>
              <a:rect l="l" t="t" r="r" b="b"/>
              <a:pathLst>
                <a:path w="9525" h="19050">
                  <a:moveTo>
                    <a:pt x="8096" y="11906"/>
                  </a:moveTo>
                  <a:cubicBezTo>
                    <a:pt x="7144" y="11906"/>
                    <a:pt x="7144" y="9049"/>
                    <a:pt x="7144" y="7144"/>
                  </a:cubicBezTo>
                  <a:lnTo>
                    <a:pt x="8096" y="11906"/>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33" name="Freeform: Shape 132">
              <a:extLst>
                <a:ext uri="{FF2B5EF4-FFF2-40B4-BE49-F238E27FC236}">
                  <a16:creationId xmlns="" xmlns:a16="http://schemas.microsoft.com/office/drawing/2014/main" id="{72D6567A-2A82-4ACC-A750-E587CE37F722}"/>
                </a:ext>
              </a:extLst>
            </p:cNvPr>
            <p:cNvSpPr/>
            <p:nvPr/>
          </p:nvSpPr>
          <p:spPr>
            <a:xfrm>
              <a:off x="4747736" y="651986"/>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7144" y="9049"/>
                    <a:pt x="7144" y="9049"/>
                    <a:pt x="7144" y="7144"/>
                  </a:cubicBezTo>
                  <a:cubicBezTo>
                    <a:pt x="8096" y="7144"/>
                    <a:pt x="8096" y="7144"/>
                    <a:pt x="8096" y="809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34" name="Freeform: Shape 133">
              <a:extLst>
                <a:ext uri="{FF2B5EF4-FFF2-40B4-BE49-F238E27FC236}">
                  <a16:creationId xmlns="" xmlns:a16="http://schemas.microsoft.com/office/drawing/2014/main" id="{A6DD0C97-287C-4B6A-A110-A27CD139C4B6}"/>
                </a:ext>
              </a:extLst>
            </p:cNvPr>
            <p:cNvSpPr/>
            <p:nvPr/>
          </p:nvSpPr>
          <p:spPr>
            <a:xfrm>
              <a:off x="4749641" y="653696"/>
              <a:ext cx="9525" cy="9525"/>
            </a:xfrm>
            <a:custGeom>
              <a:avLst/>
              <a:gdLst>
                <a:gd name="connsiteX0" fmla="*/ 8096 w 9525"/>
                <a:gd name="connsiteY0" fmla="*/ 7338 h 9525"/>
                <a:gd name="connsiteX1" fmla="*/ 7144 w 9525"/>
                <a:gd name="connsiteY1" fmla="*/ 9243 h 9525"/>
                <a:gd name="connsiteX2" fmla="*/ 8096 w 9525"/>
                <a:gd name="connsiteY2" fmla="*/ 7338 h 9525"/>
              </a:gdLst>
              <a:ahLst/>
              <a:cxnLst>
                <a:cxn ang="0">
                  <a:pos x="connsiteX0" y="connsiteY0"/>
                </a:cxn>
                <a:cxn ang="0">
                  <a:pos x="connsiteX1" y="connsiteY1"/>
                </a:cxn>
                <a:cxn ang="0">
                  <a:pos x="connsiteX2" y="connsiteY2"/>
                </a:cxn>
              </a:cxnLst>
              <a:rect l="l" t="t" r="r" b="b"/>
              <a:pathLst>
                <a:path w="9525" h="9525">
                  <a:moveTo>
                    <a:pt x="8096" y="7338"/>
                  </a:moveTo>
                  <a:cubicBezTo>
                    <a:pt x="8096" y="8291"/>
                    <a:pt x="7144" y="9243"/>
                    <a:pt x="7144" y="9243"/>
                  </a:cubicBezTo>
                  <a:cubicBezTo>
                    <a:pt x="8096" y="9243"/>
                    <a:pt x="7144" y="6386"/>
                    <a:pt x="8096" y="733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35" name="Freeform: Shape 134">
              <a:extLst>
                <a:ext uri="{FF2B5EF4-FFF2-40B4-BE49-F238E27FC236}">
                  <a16:creationId xmlns="" xmlns:a16="http://schemas.microsoft.com/office/drawing/2014/main" id="{D34B3A5B-0FCE-46F5-8467-DA7320631435}"/>
                </a:ext>
              </a:extLst>
            </p:cNvPr>
            <p:cNvSpPr/>
            <p:nvPr/>
          </p:nvSpPr>
          <p:spPr>
            <a:xfrm>
              <a:off x="4746360" y="679417"/>
              <a:ext cx="9525" cy="9525"/>
            </a:xfrm>
            <a:custGeom>
              <a:avLst/>
              <a:gdLst>
                <a:gd name="connsiteX0" fmla="*/ 7567 w 9525"/>
                <a:gd name="connsiteY0" fmla="*/ 7335 h 9525"/>
                <a:gd name="connsiteX1" fmla="*/ 7567 w 9525"/>
                <a:gd name="connsiteY1" fmla="*/ 10193 h 9525"/>
                <a:gd name="connsiteX2" fmla="*/ 7567 w 9525"/>
                <a:gd name="connsiteY2" fmla="*/ 7335 h 9525"/>
              </a:gdLst>
              <a:ahLst/>
              <a:cxnLst>
                <a:cxn ang="0">
                  <a:pos x="connsiteX0" y="connsiteY0"/>
                </a:cxn>
                <a:cxn ang="0">
                  <a:pos x="connsiteX1" y="connsiteY1"/>
                </a:cxn>
                <a:cxn ang="0">
                  <a:pos x="connsiteX2" y="connsiteY2"/>
                </a:cxn>
              </a:cxnLst>
              <a:rect l="l" t="t" r="r" b="b"/>
              <a:pathLst>
                <a:path w="9525" h="9525">
                  <a:moveTo>
                    <a:pt x="7567" y="7335"/>
                  </a:moveTo>
                  <a:cubicBezTo>
                    <a:pt x="7567" y="8288"/>
                    <a:pt x="8520" y="9240"/>
                    <a:pt x="7567" y="10193"/>
                  </a:cubicBezTo>
                  <a:cubicBezTo>
                    <a:pt x="7567" y="9240"/>
                    <a:pt x="6615" y="6383"/>
                    <a:pt x="7567" y="7335"/>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36" name="Freeform: Shape 135">
              <a:extLst>
                <a:ext uri="{FF2B5EF4-FFF2-40B4-BE49-F238E27FC236}">
                  <a16:creationId xmlns="" xmlns:a16="http://schemas.microsoft.com/office/drawing/2014/main" id="{52B74B0E-02D1-41CC-B807-B6257E3A862B}"/>
                </a:ext>
              </a:extLst>
            </p:cNvPr>
            <p:cNvSpPr/>
            <p:nvPr/>
          </p:nvSpPr>
          <p:spPr>
            <a:xfrm>
              <a:off x="4747313" y="691991"/>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8096"/>
                    <a:pt x="6615" y="8096"/>
                    <a:pt x="7567"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37" name="Freeform: Shape 136">
              <a:extLst>
                <a:ext uri="{FF2B5EF4-FFF2-40B4-BE49-F238E27FC236}">
                  <a16:creationId xmlns="" xmlns:a16="http://schemas.microsoft.com/office/drawing/2014/main" id="{B918515B-C824-4C14-8C44-307430D97D76}"/>
                </a:ext>
              </a:extLst>
            </p:cNvPr>
            <p:cNvSpPr/>
            <p:nvPr/>
          </p:nvSpPr>
          <p:spPr>
            <a:xfrm>
              <a:off x="4750594" y="909262"/>
              <a:ext cx="9525" cy="9525"/>
            </a:xfrm>
            <a:custGeom>
              <a:avLst/>
              <a:gdLst>
                <a:gd name="connsiteX0" fmla="*/ 7144 w 9525"/>
                <a:gd name="connsiteY0" fmla="*/ 8947 h 9525"/>
                <a:gd name="connsiteX1" fmla="*/ 7144 w 9525"/>
                <a:gd name="connsiteY1" fmla="*/ 8947 h 9525"/>
              </a:gdLst>
              <a:ahLst/>
              <a:cxnLst>
                <a:cxn ang="0">
                  <a:pos x="connsiteX0" y="connsiteY0"/>
                </a:cxn>
                <a:cxn ang="0">
                  <a:pos x="connsiteX1" y="connsiteY1"/>
                </a:cxn>
              </a:cxnLst>
              <a:rect l="l" t="t" r="r" b="b"/>
              <a:pathLst>
                <a:path w="9525" h="9525">
                  <a:moveTo>
                    <a:pt x="7144" y="8947"/>
                  </a:moveTo>
                  <a:cubicBezTo>
                    <a:pt x="7144" y="6090"/>
                    <a:pt x="7144" y="7042"/>
                    <a:pt x="7144" y="894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38" name="Freeform: Shape 137">
              <a:extLst>
                <a:ext uri="{FF2B5EF4-FFF2-40B4-BE49-F238E27FC236}">
                  <a16:creationId xmlns="" xmlns:a16="http://schemas.microsoft.com/office/drawing/2014/main" id="{01E62319-38E6-45D6-B827-2E3C839BBF60}"/>
                </a:ext>
              </a:extLst>
            </p:cNvPr>
            <p:cNvSpPr/>
            <p:nvPr/>
          </p:nvSpPr>
          <p:spPr>
            <a:xfrm>
              <a:off x="4747736" y="1006316"/>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9049" y="8096"/>
                    <a:pt x="7144" y="8096"/>
                    <a:pt x="7144" y="8096"/>
                  </a:cubicBezTo>
                  <a:cubicBezTo>
                    <a:pt x="7144" y="7144"/>
                    <a:pt x="9049" y="9049"/>
                    <a:pt x="8096"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39" name="Freeform: Shape 138">
              <a:extLst>
                <a:ext uri="{FF2B5EF4-FFF2-40B4-BE49-F238E27FC236}">
                  <a16:creationId xmlns="" xmlns:a16="http://schemas.microsoft.com/office/drawing/2014/main" id="{27FBD2E9-9A50-4F26-826D-B8659165AB7E}"/>
                </a:ext>
              </a:extLst>
            </p:cNvPr>
            <p:cNvSpPr/>
            <p:nvPr/>
          </p:nvSpPr>
          <p:spPr>
            <a:xfrm>
              <a:off x="4753451" y="1057327"/>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10954" y="6615"/>
                    <a:pt x="7144" y="75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40" name="Freeform: Shape 139">
              <a:extLst>
                <a:ext uri="{FF2B5EF4-FFF2-40B4-BE49-F238E27FC236}">
                  <a16:creationId xmlns="" xmlns:a16="http://schemas.microsoft.com/office/drawing/2014/main" id="{6FF56451-0BB6-4372-BEF4-E58B260C4C3F}"/>
                </a:ext>
              </a:extLst>
            </p:cNvPr>
            <p:cNvSpPr/>
            <p:nvPr/>
          </p:nvSpPr>
          <p:spPr>
            <a:xfrm>
              <a:off x="4747736" y="1324451"/>
              <a:ext cx="9525" cy="9525"/>
            </a:xfrm>
            <a:custGeom>
              <a:avLst/>
              <a:gdLst>
                <a:gd name="connsiteX0" fmla="*/ 9049 w 9525"/>
                <a:gd name="connsiteY0" fmla="*/ 7144 h 9525"/>
                <a:gd name="connsiteX1" fmla="*/ 7144 w 9525"/>
                <a:gd name="connsiteY1" fmla="*/ 8096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7144" y="7144"/>
                    <a:pt x="10001" y="9049"/>
                    <a:pt x="7144" y="8096"/>
                  </a:cubicBezTo>
                  <a:cubicBezTo>
                    <a:pt x="8096" y="7144"/>
                    <a:pt x="8096" y="7144"/>
                    <a:pt x="9049"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41" name="Freeform: Shape 140">
              <a:extLst>
                <a:ext uri="{FF2B5EF4-FFF2-40B4-BE49-F238E27FC236}">
                  <a16:creationId xmlns="" xmlns:a16="http://schemas.microsoft.com/office/drawing/2014/main" id="{723A8600-EF21-4BFD-9C38-64C62A98C118}"/>
                </a:ext>
              </a:extLst>
            </p:cNvPr>
            <p:cNvSpPr/>
            <p:nvPr/>
          </p:nvSpPr>
          <p:spPr>
            <a:xfrm>
              <a:off x="4752499" y="1248251"/>
              <a:ext cx="590550" cy="104775"/>
            </a:xfrm>
            <a:custGeom>
              <a:avLst/>
              <a:gdLst>
                <a:gd name="connsiteX0" fmla="*/ 581501 w 590550"/>
                <a:gd name="connsiteY0" fmla="*/ 7144 h 104775"/>
                <a:gd name="connsiteX1" fmla="*/ 438626 w 590550"/>
                <a:gd name="connsiteY1" fmla="*/ 90964 h 104775"/>
                <a:gd name="connsiteX2" fmla="*/ 340519 w 590550"/>
                <a:gd name="connsiteY2" fmla="*/ 92869 h 104775"/>
                <a:gd name="connsiteX3" fmla="*/ 249079 w 590550"/>
                <a:gd name="connsiteY3" fmla="*/ 92869 h 104775"/>
                <a:gd name="connsiteX4" fmla="*/ 147161 w 590550"/>
                <a:gd name="connsiteY4" fmla="*/ 98584 h 104775"/>
                <a:gd name="connsiteX5" fmla="*/ 148114 w 590550"/>
                <a:gd name="connsiteY5" fmla="*/ 90011 h 104775"/>
                <a:gd name="connsiteX6" fmla="*/ 147161 w 590550"/>
                <a:gd name="connsiteY6" fmla="*/ 87154 h 104775"/>
                <a:gd name="connsiteX7" fmla="*/ 98584 w 590550"/>
                <a:gd name="connsiteY7" fmla="*/ 90011 h 104775"/>
                <a:gd name="connsiteX8" fmla="*/ 85249 w 590550"/>
                <a:gd name="connsiteY8" fmla="*/ 99536 h 104775"/>
                <a:gd name="connsiteX9" fmla="*/ 86201 w 590550"/>
                <a:gd name="connsiteY9" fmla="*/ 92869 h 104775"/>
                <a:gd name="connsiteX10" fmla="*/ 80486 w 590550"/>
                <a:gd name="connsiteY10" fmla="*/ 100489 h 104775"/>
                <a:gd name="connsiteX11" fmla="*/ 76676 w 590550"/>
                <a:gd name="connsiteY11" fmla="*/ 101441 h 104775"/>
                <a:gd name="connsiteX12" fmla="*/ 64294 w 590550"/>
                <a:gd name="connsiteY12" fmla="*/ 96679 h 104775"/>
                <a:gd name="connsiteX13" fmla="*/ 70961 w 590550"/>
                <a:gd name="connsiteY13" fmla="*/ 89059 h 104775"/>
                <a:gd name="connsiteX14" fmla="*/ 53816 w 590550"/>
                <a:gd name="connsiteY14" fmla="*/ 98584 h 104775"/>
                <a:gd name="connsiteX15" fmla="*/ 7144 w 590550"/>
                <a:gd name="connsiteY15" fmla="*/ 88106 h 104775"/>
                <a:gd name="connsiteX16" fmla="*/ 581501 w 590550"/>
                <a:gd name="connsiteY16" fmla="*/ 71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0" h="104775">
                  <a:moveTo>
                    <a:pt x="581501" y="7144"/>
                  </a:moveTo>
                  <a:cubicBezTo>
                    <a:pt x="606266" y="105251"/>
                    <a:pt x="470059" y="91916"/>
                    <a:pt x="438626" y="90964"/>
                  </a:cubicBezTo>
                  <a:cubicBezTo>
                    <a:pt x="408146" y="89059"/>
                    <a:pt x="355759" y="85249"/>
                    <a:pt x="340519" y="92869"/>
                  </a:cubicBezTo>
                  <a:cubicBezTo>
                    <a:pt x="338614" y="89059"/>
                    <a:pt x="250031" y="91916"/>
                    <a:pt x="249079" y="92869"/>
                  </a:cubicBezTo>
                  <a:cubicBezTo>
                    <a:pt x="251936" y="91916"/>
                    <a:pt x="148114" y="93821"/>
                    <a:pt x="147161" y="98584"/>
                  </a:cubicBezTo>
                  <a:cubicBezTo>
                    <a:pt x="143351" y="93821"/>
                    <a:pt x="153829" y="98584"/>
                    <a:pt x="148114" y="90011"/>
                  </a:cubicBezTo>
                  <a:cubicBezTo>
                    <a:pt x="146209" y="90964"/>
                    <a:pt x="146209" y="90011"/>
                    <a:pt x="147161" y="87154"/>
                  </a:cubicBezTo>
                  <a:cubicBezTo>
                    <a:pt x="141446" y="90964"/>
                    <a:pt x="91916" y="106204"/>
                    <a:pt x="98584" y="90011"/>
                  </a:cubicBezTo>
                  <a:cubicBezTo>
                    <a:pt x="97631" y="90011"/>
                    <a:pt x="88106" y="100489"/>
                    <a:pt x="85249" y="99536"/>
                  </a:cubicBezTo>
                  <a:cubicBezTo>
                    <a:pt x="86201" y="98584"/>
                    <a:pt x="88106" y="92869"/>
                    <a:pt x="86201" y="92869"/>
                  </a:cubicBezTo>
                  <a:cubicBezTo>
                    <a:pt x="82391" y="93821"/>
                    <a:pt x="82391" y="98584"/>
                    <a:pt x="80486" y="100489"/>
                  </a:cubicBezTo>
                  <a:cubicBezTo>
                    <a:pt x="81439" y="98584"/>
                    <a:pt x="80486" y="98584"/>
                    <a:pt x="76676" y="101441"/>
                  </a:cubicBezTo>
                  <a:cubicBezTo>
                    <a:pt x="76676" y="101441"/>
                    <a:pt x="70961" y="90011"/>
                    <a:pt x="64294" y="96679"/>
                  </a:cubicBezTo>
                  <a:cubicBezTo>
                    <a:pt x="73819" y="108109"/>
                    <a:pt x="70009" y="86201"/>
                    <a:pt x="70961" y="89059"/>
                  </a:cubicBezTo>
                  <a:cubicBezTo>
                    <a:pt x="68104" y="89059"/>
                    <a:pt x="53816" y="98584"/>
                    <a:pt x="53816" y="98584"/>
                  </a:cubicBezTo>
                  <a:cubicBezTo>
                    <a:pt x="49054" y="97631"/>
                    <a:pt x="12859" y="81439"/>
                    <a:pt x="7144" y="88106"/>
                  </a:cubicBezTo>
                  <a:cubicBezTo>
                    <a:pt x="87154" y="59531"/>
                    <a:pt x="566261" y="143351"/>
                    <a:pt x="581501"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42" name="Freeform: Shape 141">
              <a:extLst>
                <a:ext uri="{FF2B5EF4-FFF2-40B4-BE49-F238E27FC236}">
                  <a16:creationId xmlns="" xmlns:a16="http://schemas.microsoft.com/office/drawing/2014/main" id="{0126AE1B-841B-4409-871F-E9033E7ED2C3}"/>
                </a:ext>
              </a:extLst>
            </p:cNvPr>
            <p:cNvSpPr/>
            <p:nvPr/>
          </p:nvSpPr>
          <p:spPr>
            <a:xfrm>
              <a:off x="4752499" y="1324451"/>
              <a:ext cx="9525" cy="9525"/>
            </a:xfrm>
            <a:custGeom>
              <a:avLst/>
              <a:gdLst>
                <a:gd name="connsiteX0" fmla="*/ 7144 w 9525"/>
                <a:gd name="connsiteY0" fmla="*/ 7144 h 9525"/>
                <a:gd name="connsiteX1" fmla="*/ 8096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9049"/>
                    <a:pt x="8096" y="10001"/>
                  </a:cubicBezTo>
                  <a:cubicBezTo>
                    <a:pt x="8096" y="9049"/>
                    <a:pt x="7144"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43" name="Freeform: Shape 142">
              <a:extLst>
                <a:ext uri="{FF2B5EF4-FFF2-40B4-BE49-F238E27FC236}">
                  <a16:creationId xmlns="" xmlns:a16="http://schemas.microsoft.com/office/drawing/2014/main" id="{AA2EF932-B1F8-42C0-B61A-E5C180C5484F}"/>
                </a:ext>
              </a:extLst>
            </p:cNvPr>
            <p:cNvSpPr/>
            <p:nvPr/>
          </p:nvSpPr>
          <p:spPr>
            <a:xfrm>
              <a:off x="4795890" y="1335881"/>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8096"/>
                    <a:pt x="7567"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44" name="Freeform: Shape 143">
              <a:extLst>
                <a:ext uri="{FF2B5EF4-FFF2-40B4-BE49-F238E27FC236}">
                  <a16:creationId xmlns="" xmlns:a16="http://schemas.microsoft.com/office/drawing/2014/main" id="{0397DC16-4AEA-426B-822E-76129CB29A9E}"/>
                </a:ext>
              </a:extLst>
            </p:cNvPr>
            <p:cNvSpPr/>
            <p:nvPr/>
          </p:nvSpPr>
          <p:spPr>
            <a:xfrm>
              <a:off x="4803934" y="1335881"/>
              <a:ext cx="9525" cy="9525"/>
            </a:xfrm>
            <a:custGeom>
              <a:avLst/>
              <a:gdLst>
                <a:gd name="connsiteX0" fmla="*/ 10954 w 9525"/>
                <a:gd name="connsiteY0" fmla="*/ 7144 h 9525"/>
                <a:gd name="connsiteX1" fmla="*/ 7144 w 9525"/>
                <a:gd name="connsiteY1" fmla="*/ 9049 h 9525"/>
                <a:gd name="connsiteX2" fmla="*/ 10954 w 9525"/>
                <a:gd name="connsiteY2" fmla="*/ 7144 h 9525"/>
              </a:gdLst>
              <a:ahLst/>
              <a:cxnLst>
                <a:cxn ang="0">
                  <a:pos x="connsiteX0" y="connsiteY0"/>
                </a:cxn>
                <a:cxn ang="0">
                  <a:pos x="connsiteX1" y="connsiteY1"/>
                </a:cxn>
                <a:cxn ang="0">
                  <a:pos x="connsiteX2" y="connsiteY2"/>
                </a:cxn>
              </a:cxnLst>
              <a:rect l="l" t="t" r="r" b="b"/>
              <a:pathLst>
                <a:path w="9525" h="9525">
                  <a:moveTo>
                    <a:pt x="10954" y="7144"/>
                  </a:moveTo>
                  <a:cubicBezTo>
                    <a:pt x="10954" y="8096"/>
                    <a:pt x="8096" y="9049"/>
                    <a:pt x="7144" y="9049"/>
                  </a:cubicBezTo>
                  <a:lnTo>
                    <a:pt x="10954" y="7144"/>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45" name="Freeform: Shape 144">
              <a:extLst>
                <a:ext uri="{FF2B5EF4-FFF2-40B4-BE49-F238E27FC236}">
                  <a16:creationId xmlns="" xmlns:a16="http://schemas.microsoft.com/office/drawing/2014/main" id="{67236EF6-825E-42ED-8FE4-A589C4655516}"/>
                </a:ext>
              </a:extLst>
            </p:cNvPr>
            <p:cNvSpPr/>
            <p:nvPr/>
          </p:nvSpPr>
          <p:spPr>
            <a:xfrm>
              <a:off x="4817269" y="1339691"/>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9049" y="8096"/>
                    <a:pt x="9049" y="8096"/>
                    <a:pt x="7144" y="8096"/>
                  </a:cubicBezTo>
                  <a:cubicBezTo>
                    <a:pt x="8096" y="8096"/>
                    <a:pt x="8096" y="8096"/>
                    <a:pt x="8096"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46" name="Freeform: Shape 145">
              <a:extLst>
                <a:ext uri="{FF2B5EF4-FFF2-40B4-BE49-F238E27FC236}">
                  <a16:creationId xmlns="" xmlns:a16="http://schemas.microsoft.com/office/drawing/2014/main" id="{FA222110-3C73-4914-8147-7E2AD1E06645}"/>
                </a:ext>
              </a:extLst>
            </p:cNvPr>
            <p:cNvSpPr/>
            <p:nvPr/>
          </p:nvSpPr>
          <p:spPr>
            <a:xfrm>
              <a:off x="4819174" y="1337786"/>
              <a:ext cx="9525" cy="9525"/>
            </a:xfrm>
            <a:custGeom>
              <a:avLst/>
              <a:gdLst>
                <a:gd name="connsiteX0" fmla="*/ 7144 w 9525"/>
                <a:gd name="connsiteY0" fmla="*/ 7144 h 9525"/>
                <a:gd name="connsiteX1" fmla="*/ 9049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8096"/>
                    <a:pt x="9049" y="8096"/>
                  </a:cubicBezTo>
                  <a:cubicBezTo>
                    <a:pt x="9049" y="7144"/>
                    <a:pt x="7144" y="9049"/>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47" name="Freeform: Shape 146">
              <a:extLst>
                <a:ext uri="{FF2B5EF4-FFF2-40B4-BE49-F238E27FC236}">
                  <a16:creationId xmlns="" xmlns:a16="http://schemas.microsoft.com/office/drawing/2014/main" id="{EF2054E1-8502-47B0-8A0D-DD3757554F01}"/>
                </a:ext>
              </a:extLst>
            </p:cNvPr>
            <p:cNvSpPr/>
            <p:nvPr/>
          </p:nvSpPr>
          <p:spPr>
            <a:xfrm>
              <a:off x="4841839" y="1340220"/>
              <a:ext cx="9525" cy="9525"/>
            </a:xfrm>
            <a:custGeom>
              <a:avLst/>
              <a:gdLst>
                <a:gd name="connsiteX0" fmla="*/ 7338 w 9525"/>
                <a:gd name="connsiteY0" fmla="*/ 7567 h 9525"/>
                <a:gd name="connsiteX1" fmla="*/ 9243 w 9525"/>
                <a:gd name="connsiteY1" fmla="*/ 7567 h 9525"/>
                <a:gd name="connsiteX2" fmla="*/ 7338 w 9525"/>
                <a:gd name="connsiteY2" fmla="*/ 7567 h 9525"/>
              </a:gdLst>
              <a:ahLst/>
              <a:cxnLst>
                <a:cxn ang="0">
                  <a:pos x="connsiteX0" y="connsiteY0"/>
                </a:cxn>
                <a:cxn ang="0">
                  <a:pos x="connsiteX1" y="connsiteY1"/>
                </a:cxn>
                <a:cxn ang="0">
                  <a:pos x="connsiteX2" y="connsiteY2"/>
                </a:cxn>
              </a:cxnLst>
              <a:rect l="l" t="t" r="r" b="b"/>
              <a:pathLst>
                <a:path w="9525" h="9525">
                  <a:moveTo>
                    <a:pt x="7338" y="7567"/>
                  </a:moveTo>
                  <a:cubicBezTo>
                    <a:pt x="8291" y="7567"/>
                    <a:pt x="9243" y="6615"/>
                    <a:pt x="9243" y="7567"/>
                  </a:cubicBezTo>
                  <a:cubicBezTo>
                    <a:pt x="9243" y="6615"/>
                    <a:pt x="6386" y="8520"/>
                    <a:pt x="7338" y="75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48" name="Freeform: Shape 147">
              <a:extLst>
                <a:ext uri="{FF2B5EF4-FFF2-40B4-BE49-F238E27FC236}">
                  <a16:creationId xmlns="" xmlns:a16="http://schemas.microsoft.com/office/drawing/2014/main" id="{5BCAA61C-7DE9-4893-9ED2-9C88EE8BBFCF}"/>
                </a:ext>
              </a:extLst>
            </p:cNvPr>
            <p:cNvSpPr/>
            <p:nvPr/>
          </p:nvSpPr>
          <p:spPr>
            <a:xfrm>
              <a:off x="4852511" y="133873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8096"/>
                    <a:pt x="8096" y="9049"/>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49" name="Freeform: Shape 148">
              <a:extLst>
                <a:ext uri="{FF2B5EF4-FFF2-40B4-BE49-F238E27FC236}">
                  <a16:creationId xmlns="" xmlns:a16="http://schemas.microsoft.com/office/drawing/2014/main" id="{40B33427-7433-4394-BB92-0F31F5BA4C56}"/>
                </a:ext>
              </a:extLst>
            </p:cNvPr>
            <p:cNvSpPr/>
            <p:nvPr/>
          </p:nvSpPr>
          <p:spPr>
            <a:xfrm>
              <a:off x="5034291" y="1334928"/>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6339" y="7144"/>
                    <a:pt x="7291" y="7144"/>
                    <a:pt x="82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50" name="Freeform: Shape 149">
              <a:extLst>
                <a:ext uri="{FF2B5EF4-FFF2-40B4-BE49-F238E27FC236}">
                  <a16:creationId xmlns="" xmlns:a16="http://schemas.microsoft.com/office/drawing/2014/main" id="{D7526696-50BF-4B55-A4DB-36A5CEBE534B}"/>
                </a:ext>
              </a:extLst>
            </p:cNvPr>
            <p:cNvSpPr/>
            <p:nvPr/>
          </p:nvSpPr>
          <p:spPr>
            <a:xfrm>
              <a:off x="5120164" y="1334662"/>
              <a:ext cx="9525" cy="9525"/>
            </a:xfrm>
            <a:custGeom>
              <a:avLst/>
              <a:gdLst>
                <a:gd name="connsiteX0" fmla="*/ 7144 w 9525"/>
                <a:gd name="connsiteY0" fmla="*/ 7410 h 9525"/>
                <a:gd name="connsiteX1" fmla="*/ 8096 w 9525"/>
                <a:gd name="connsiteY1" fmla="*/ 8363 h 9525"/>
                <a:gd name="connsiteX2" fmla="*/ 7144 w 9525"/>
                <a:gd name="connsiteY2" fmla="*/ 7410 h 9525"/>
              </a:gdLst>
              <a:ahLst/>
              <a:cxnLst>
                <a:cxn ang="0">
                  <a:pos x="connsiteX0" y="connsiteY0"/>
                </a:cxn>
                <a:cxn ang="0">
                  <a:pos x="connsiteX1" y="connsiteY1"/>
                </a:cxn>
                <a:cxn ang="0">
                  <a:pos x="connsiteX2" y="connsiteY2"/>
                </a:cxn>
              </a:cxnLst>
              <a:rect l="l" t="t" r="r" b="b"/>
              <a:pathLst>
                <a:path w="9525" h="9525">
                  <a:moveTo>
                    <a:pt x="7144" y="7410"/>
                  </a:moveTo>
                  <a:cubicBezTo>
                    <a:pt x="8096" y="6458"/>
                    <a:pt x="8096" y="8363"/>
                    <a:pt x="8096" y="8363"/>
                  </a:cubicBezTo>
                  <a:cubicBezTo>
                    <a:pt x="7144" y="9315"/>
                    <a:pt x="8096" y="7410"/>
                    <a:pt x="7144" y="7410"/>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51" name="Freeform: Shape 150">
              <a:extLst>
                <a:ext uri="{FF2B5EF4-FFF2-40B4-BE49-F238E27FC236}">
                  <a16:creationId xmlns="" xmlns:a16="http://schemas.microsoft.com/office/drawing/2014/main" id="{4A55097F-83A6-4E50-98A7-6024720B3D75}"/>
                </a:ext>
              </a:extLst>
            </p:cNvPr>
            <p:cNvSpPr/>
            <p:nvPr/>
          </p:nvSpPr>
          <p:spPr>
            <a:xfrm>
              <a:off x="5164508" y="1329954"/>
              <a:ext cx="9525" cy="9525"/>
            </a:xfrm>
            <a:custGeom>
              <a:avLst/>
              <a:gdLst>
                <a:gd name="connsiteX0" fmla="*/ 7567 w 9525"/>
                <a:gd name="connsiteY0" fmla="*/ 9260 h 9525"/>
                <a:gd name="connsiteX1" fmla="*/ 7567 w 9525"/>
                <a:gd name="connsiteY1" fmla="*/ 9260 h 9525"/>
              </a:gdLst>
              <a:ahLst/>
              <a:cxnLst>
                <a:cxn ang="0">
                  <a:pos x="connsiteX0" y="connsiteY0"/>
                </a:cxn>
                <a:cxn ang="0">
                  <a:pos x="connsiteX1" y="connsiteY1"/>
                </a:cxn>
              </a:cxnLst>
              <a:rect l="l" t="t" r="r" b="b"/>
              <a:pathLst>
                <a:path w="9525" h="9525">
                  <a:moveTo>
                    <a:pt x="7567" y="9260"/>
                  </a:moveTo>
                  <a:cubicBezTo>
                    <a:pt x="7567" y="9260"/>
                    <a:pt x="6615" y="4498"/>
                    <a:pt x="7567" y="9260"/>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52" name="Freeform: Shape 151">
              <a:extLst>
                <a:ext uri="{FF2B5EF4-FFF2-40B4-BE49-F238E27FC236}">
                  <a16:creationId xmlns="" xmlns:a16="http://schemas.microsoft.com/office/drawing/2014/main" id="{0E32518A-465E-4BF4-A5E0-6A4EA6B8D29D}"/>
                </a:ext>
              </a:extLst>
            </p:cNvPr>
            <p:cNvSpPr/>
            <p:nvPr/>
          </p:nvSpPr>
          <p:spPr>
            <a:xfrm>
              <a:off x="5304949" y="1291671"/>
              <a:ext cx="9525" cy="9525"/>
            </a:xfrm>
            <a:custGeom>
              <a:avLst/>
              <a:gdLst>
                <a:gd name="connsiteX0" fmla="*/ 7144 w 9525"/>
                <a:gd name="connsiteY0" fmla="*/ 8491 h 9525"/>
                <a:gd name="connsiteX1" fmla="*/ 8096 w 9525"/>
                <a:gd name="connsiteY1" fmla="*/ 7538 h 9525"/>
                <a:gd name="connsiteX2" fmla="*/ 7144 w 9525"/>
                <a:gd name="connsiteY2" fmla="*/ 8491 h 9525"/>
              </a:gdLst>
              <a:ahLst/>
              <a:cxnLst>
                <a:cxn ang="0">
                  <a:pos x="connsiteX0" y="connsiteY0"/>
                </a:cxn>
                <a:cxn ang="0">
                  <a:pos x="connsiteX1" y="connsiteY1"/>
                </a:cxn>
                <a:cxn ang="0">
                  <a:pos x="connsiteX2" y="connsiteY2"/>
                </a:cxn>
              </a:cxnLst>
              <a:rect l="l" t="t" r="r" b="b"/>
              <a:pathLst>
                <a:path w="9525" h="9525">
                  <a:moveTo>
                    <a:pt x="7144" y="8491"/>
                  </a:moveTo>
                  <a:cubicBezTo>
                    <a:pt x="9049" y="7538"/>
                    <a:pt x="6191" y="6586"/>
                    <a:pt x="8096" y="7538"/>
                  </a:cubicBezTo>
                  <a:cubicBezTo>
                    <a:pt x="9049" y="8491"/>
                    <a:pt x="8096" y="9443"/>
                    <a:pt x="7144" y="849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53" name="Freeform: Shape 152">
              <a:extLst>
                <a:ext uri="{FF2B5EF4-FFF2-40B4-BE49-F238E27FC236}">
                  <a16:creationId xmlns="" xmlns:a16="http://schemas.microsoft.com/office/drawing/2014/main" id="{200C58F6-1E01-4375-8547-E7DD3F8E93DB}"/>
                </a:ext>
              </a:extLst>
            </p:cNvPr>
            <p:cNvSpPr/>
            <p:nvPr/>
          </p:nvSpPr>
          <p:spPr>
            <a:xfrm>
              <a:off x="4758214" y="1278731"/>
              <a:ext cx="552450" cy="38100"/>
            </a:xfrm>
            <a:custGeom>
              <a:avLst/>
              <a:gdLst>
                <a:gd name="connsiteX0" fmla="*/ 7144 w 552450"/>
                <a:gd name="connsiteY0" fmla="*/ 27146 h 38100"/>
                <a:gd name="connsiteX1" fmla="*/ 160496 w 552450"/>
                <a:gd name="connsiteY1" fmla="*/ 31909 h 38100"/>
                <a:gd name="connsiteX2" fmla="*/ 245269 w 552450"/>
                <a:gd name="connsiteY2" fmla="*/ 25241 h 38100"/>
                <a:gd name="connsiteX3" fmla="*/ 324326 w 552450"/>
                <a:gd name="connsiteY3" fmla="*/ 23336 h 38100"/>
                <a:gd name="connsiteX4" fmla="*/ 419576 w 552450"/>
                <a:gd name="connsiteY4" fmla="*/ 12859 h 38100"/>
                <a:gd name="connsiteX5" fmla="*/ 419576 w 552450"/>
                <a:gd name="connsiteY5" fmla="*/ 21431 h 38100"/>
                <a:gd name="connsiteX6" fmla="*/ 420529 w 552450"/>
                <a:gd name="connsiteY6" fmla="*/ 24289 h 38100"/>
                <a:gd name="connsiteX7" fmla="*/ 471964 w 552450"/>
                <a:gd name="connsiteY7" fmla="*/ 18574 h 38100"/>
                <a:gd name="connsiteX8" fmla="*/ 482441 w 552450"/>
                <a:gd name="connsiteY8" fmla="*/ 9049 h 38100"/>
                <a:gd name="connsiteX9" fmla="*/ 482441 w 552450"/>
                <a:gd name="connsiteY9" fmla="*/ 15716 h 38100"/>
                <a:gd name="connsiteX10" fmla="*/ 487204 w 552450"/>
                <a:gd name="connsiteY10" fmla="*/ 8096 h 38100"/>
                <a:gd name="connsiteX11" fmla="*/ 490061 w 552450"/>
                <a:gd name="connsiteY11" fmla="*/ 7144 h 38100"/>
                <a:gd name="connsiteX12" fmla="*/ 499586 w 552450"/>
                <a:gd name="connsiteY12" fmla="*/ 9049 h 38100"/>
                <a:gd name="connsiteX13" fmla="*/ 495776 w 552450"/>
                <a:gd name="connsiteY13" fmla="*/ 19526 h 38100"/>
                <a:gd name="connsiteX14" fmla="*/ 510064 w 552450"/>
                <a:gd name="connsiteY14" fmla="*/ 9049 h 38100"/>
                <a:gd name="connsiteX15" fmla="*/ 547211 w 552450"/>
                <a:gd name="connsiteY15" fmla="*/ 15716 h 38100"/>
                <a:gd name="connsiteX16" fmla="*/ 550069 w 552450"/>
                <a:gd name="connsiteY16" fmla="*/ 17621 h 38100"/>
                <a:gd name="connsiteX17" fmla="*/ 372904 w 552450"/>
                <a:gd name="connsiteY17" fmla="*/ 35719 h 38100"/>
                <a:gd name="connsiteX18" fmla="*/ 244316 w 552450"/>
                <a:gd name="connsiteY18" fmla="*/ 38576 h 38100"/>
                <a:gd name="connsiteX19" fmla="*/ 7144 w 552450"/>
                <a:gd name="connsiteY19" fmla="*/ 27146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2450" h="38100">
                  <a:moveTo>
                    <a:pt x="7144" y="27146"/>
                  </a:moveTo>
                  <a:cubicBezTo>
                    <a:pt x="34766" y="10001"/>
                    <a:pt x="139541" y="31909"/>
                    <a:pt x="160496" y="31909"/>
                  </a:cubicBezTo>
                  <a:cubicBezTo>
                    <a:pt x="185261" y="31909"/>
                    <a:pt x="233839" y="32861"/>
                    <a:pt x="245269" y="25241"/>
                  </a:cubicBezTo>
                  <a:cubicBezTo>
                    <a:pt x="246221" y="28099"/>
                    <a:pt x="324326" y="23336"/>
                    <a:pt x="324326" y="23336"/>
                  </a:cubicBezTo>
                  <a:cubicBezTo>
                    <a:pt x="321469" y="24289"/>
                    <a:pt x="419576" y="17621"/>
                    <a:pt x="419576" y="12859"/>
                  </a:cubicBezTo>
                  <a:cubicBezTo>
                    <a:pt x="424339" y="18574"/>
                    <a:pt x="412909" y="10954"/>
                    <a:pt x="419576" y="21431"/>
                  </a:cubicBezTo>
                  <a:cubicBezTo>
                    <a:pt x="421481" y="20479"/>
                    <a:pt x="421481" y="21431"/>
                    <a:pt x="420529" y="24289"/>
                  </a:cubicBezTo>
                  <a:cubicBezTo>
                    <a:pt x="425291" y="20479"/>
                    <a:pt x="477679" y="1429"/>
                    <a:pt x="471964" y="18574"/>
                  </a:cubicBezTo>
                  <a:cubicBezTo>
                    <a:pt x="471964" y="18574"/>
                    <a:pt x="481489" y="8096"/>
                    <a:pt x="482441" y="9049"/>
                  </a:cubicBezTo>
                  <a:cubicBezTo>
                    <a:pt x="481489" y="9049"/>
                    <a:pt x="479584" y="15716"/>
                    <a:pt x="482441" y="15716"/>
                  </a:cubicBezTo>
                  <a:cubicBezTo>
                    <a:pt x="486251" y="14764"/>
                    <a:pt x="485299" y="9049"/>
                    <a:pt x="487204" y="8096"/>
                  </a:cubicBezTo>
                  <a:cubicBezTo>
                    <a:pt x="486251" y="10001"/>
                    <a:pt x="487204" y="10001"/>
                    <a:pt x="490061" y="7144"/>
                  </a:cubicBezTo>
                  <a:cubicBezTo>
                    <a:pt x="493871" y="13811"/>
                    <a:pt x="487204" y="10954"/>
                    <a:pt x="499586" y="9049"/>
                  </a:cubicBezTo>
                  <a:cubicBezTo>
                    <a:pt x="498634" y="16669"/>
                    <a:pt x="492919" y="9049"/>
                    <a:pt x="495776" y="19526"/>
                  </a:cubicBezTo>
                  <a:cubicBezTo>
                    <a:pt x="497681" y="19526"/>
                    <a:pt x="510064" y="10001"/>
                    <a:pt x="510064" y="9049"/>
                  </a:cubicBezTo>
                  <a:cubicBezTo>
                    <a:pt x="522446" y="10954"/>
                    <a:pt x="533876" y="19526"/>
                    <a:pt x="547211" y="15716"/>
                  </a:cubicBezTo>
                  <a:cubicBezTo>
                    <a:pt x="547211" y="16669"/>
                    <a:pt x="550069" y="17621"/>
                    <a:pt x="550069" y="17621"/>
                  </a:cubicBezTo>
                  <a:cubicBezTo>
                    <a:pt x="533876" y="27146"/>
                    <a:pt x="420529" y="32861"/>
                    <a:pt x="372904" y="35719"/>
                  </a:cubicBezTo>
                  <a:cubicBezTo>
                    <a:pt x="329089" y="38576"/>
                    <a:pt x="284321" y="36671"/>
                    <a:pt x="244316" y="38576"/>
                  </a:cubicBezTo>
                  <a:cubicBezTo>
                    <a:pt x="185261" y="42386"/>
                    <a:pt x="45244" y="21431"/>
                    <a:pt x="7144" y="2714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54" name="Freeform: Shape 153">
              <a:extLst>
                <a:ext uri="{FF2B5EF4-FFF2-40B4-BE49-F238E27FC236}">
                  <a16:creationId xmlns="" xmlns:a16="http://schemas.microsoft.com/office/drawing/2014/main" id="{F55CF8FB-F591-498E-AF84-8E4766F884D3}"/>
                </a:ext>
              </a:extLst>
            </p:cNvPr>
            <p:cNvSpPr/>
            <p:nvPr/>
          </p:nvSpPr>
          <p:spPr>
            <a:xfrm>
              <a:off x="5301697" y="1291113"/>
              <a:ext cx="9525" cy="9525"/>
            </a:xfrm>
            <a:custGeom>
              <a:avLst/>
              <a:gdLst>
                <a:gd name="connsiteX0" fmla="*/ 8491 w 9525"/>
                <a:gd name="connsiteY0" fmla="*/ 10001 h 9525"/>
                <a:gd name="connsiteX1" fmla="*/ 7538 w 9525"/>
                <a:gd name="connsiteY1" fmla="*/ 7144 h 9525"/>
                <a:gd name="connsiteX2" fmla="*/ 8491 w 9525"/>
                <a:gd name="connsiteY2" fmla="*/ 10001 h 9525"/>
              </a:gdLst>
              <a:ahLst/>
              <a:cxnLst>
                <a:cxn ang="0">
                  <a:pos x="connsiteX0" y="connsiteY0"/>
                </a:cxn>
                <a:cxn ang="0">
                  <a:pos x="connsiteX1" y="connsiteY1"/>
                </a:cxn>
                <a:cxn ang="0">
                  <a:pos x="connsiteX2" y="connsiteY2"/>
                </a:cxn>
              </a:cxnLst>
              <a:rect l="l" t="t" r="r" b="b"/>
              <a:pathLst>
                <a:path w="9525" h="9525">
                  <a:moveTo>
                    <a:pt x="8491" y="10001"/>
                  </a:moveTo>
                  <a:cubicBezTo>
                    <a:pt x="7538" y="9049"/>
                    <a:pt x="6586" y="8096"/>
                    <a:pt x="7538" y="7144"/>
                  </a:cubicBezTo>
                  <a:cubicBezTo>
                    <a:pt x="7538" y="8096"/>
                    <a:pt x="8491" y="9049"/>
                    <a:pt x="8491" y="1000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55" name="Freeform: Shape 154">
              <a:extLst>
                <a:ext uri="{FF2B5EF4-FFF2-40B4-BE49-F238E27FC236}">
                  <a16:creationId xmlns="" xmlns:a16="http://schemas.microsoft.com/office/drawing/2014/main" id="{C4888F0D-0EC2-4FA9-BC42-11140FFF86DE}"/>
                </a:ext>
              </a:extLst>
            </p:cNvPr>
            <p:cNvSpPr/>
            <p:nvPr/>
          </p:nvSpPr>
          <p:spPr>
            <a:xfrm>
              <a:off x="5263991" y="1284022"/>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8096" y="6615"/>
                    <a:pt x="7144" y="75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56" name="Freeform: Shape 155">
              <a:extLst>
                <a:ext uri="{FF2B5EF4-FFF2-40B4-BE49-F238E27FC236}">
                  <a16:creationId xmlns="" xmlns:a16="http://schemas.microsoft.com/office/drawing/2014/main" id="{43AED1D4-A316-4A4F-9B38-6C304635033E}"/>
                </a:ext>
              </a:extLst>
            </p:cNvPr>
            <p:cNvSpPr/>
            <p:nvPr/>
          </p:nvSpPr>
          <p:spPr>
            <a:xfrm>
              <a:off x="5254466" y="1282541"/>
              <a:ext cx="9525" cy="9525"/>
            </a:xfrm>
            <a:custGeom>
              <a:avLst/>
              <a:gdLst>
                <a:gd name="connsiteX0" fmla="*/ 7144 w 9525"/>
                <a:gd name="connsiteY0" fmla="*/ 9049 h 9525"/>
                <a:gd name="connsiteX1" fmla="*/ 10954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7144" y="8096"/>
                    <a:pt x="9049" y="7144"/>
                    <a:pt x="10954" y="7144"/>
                  </a:cubicBezTo>
                  <a:lnTo>
                    <a:pt x="7144" y="9049"/>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57" name="Freeform: Shape 156">
              <a:extLst>
                <a:ext uri="{FF2B5EF4-FFF2-40B4-BE49-F238E27FC236}">
                  <a16:creationId xmlns="" xmlns:a16="http://schemas.microsoft.com/office/drawing/2014/main" id="{504D645C-733A-47DB-BCF2-666A2109D416}"/>
                </a:ext>
              </a:extLst>
            </p:cNvPr>
            <p:cNvSpPr/>
            <p:nvPr/>
          </p:nvSpPr>
          <p:spPr>
            <a:xfrm>
              <a:off x="5244227" y="1280636"/>
              <a:ext cx="9525" cy="9525"/>
            </a:xfrm>
            <a:custGeom>
              <a:avLst/>
              <a:gdLst>
                <a:gd name="connsiteX0" fmla="*/ 7858 w 9525"/>
                <a:gd name="connsiteY0" fmla="*/ 8096 h 9525"/>
                <a:gd name="connsiteX1" fmla="*/ 7858 w 9525"/>
                <a:gd name="connsiteY1" fmla="*/ 7144 h 9525"/>
                <a:gd name="connsiteX2" fmla="*/ 7858 w 9525"/>
                <a:gd name="connsiteY2" fmla="*/ 8096 h 9525"/>
              </a:gdLst>
              <a:ahLst/>
              <a:cxnLst>
                <a:cxn ang="0">
                  <a:pos x="connsiteX0" y="connsiteY0"/>
                </a:cxn>
                <a:cxn ang="0">
                  <a:pos x="connsiteX1" y="connsiteY1"/>
                </a:cxn>
                <a:cxn ang="0">
                  <a:pos x="connsiteX2" y="connsiteY2"/>
                </a:cxn>
              </a:cxnLst>
              <a:rect l="l" t="t" r="r" b="b"/>
              <a:pathLst>
                <a:path w="9525" h="9525">
                  <a:moveTo>
                    <a:pt x="7858" y="8096"/>
                  </a:moveTo>
                  <a:cubicBezTo>
                    <a:pt x="6906" y="7144"/>
                    <a:pt x="6906" y="7144"/>
                    <a:pt x="7858" y="7144"/>
                  </a:cubicBezTo>
                  <a:cubicBezTo>
                    <a:pt x="8811" y="7144"/>
                    <a:pt x="8811" y="7144"/>
                    <a:pt x="7858" y="809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58" name="Freeform: Shape 157">
              <a:extLst>
                <a:ext uri="{FF2B5EF4-FFF2-40B4-BE49-F238E27FC236}">
                  <a16:creationId xmlns="" xmlns:a16="http://schemas.microsoft.com/office/drawing/2014/main" id="{9D7316C5-4F17-42AD-9C93-ED036055CCB4}"/>
                </a:ext>
              </a:extLst>
            </p:cNvPr>
            <p:cNvSpPr/>
            <p:nvPr/>
          </p:nvSpPr>
          <p:spPr>
            <a:xfrm>
              <a:off x="5243036" y="1282541"/>
              <a:ext cx="9525" cy="9525"/>
            </a:xfrm>
            <a:custGeom>
              <a:avLst/>
              <a:gdLst>
                <a:gd name="connsiteX0" fmla="*/ 9049 w 9525"/>
                <a:gd name="connsiteY0" fmla="*/ 8096 h 9525"/>
                <a:gd name="connsiteX1" fmla="*/ 7144 w 9525"/>
                <a:gd name="connsiteY1" fmla="*/ 7144 h 9525"/>
                <a:gd name="connsiteX2" fmla="*/ 9049 w 9525"/>
                <a:gd name="connsiteY2" fmla="*/ 8096 h 9525"/>
              </a:gdLst>
              <a:ahLst/>
              <a:cxnLst>
                <a:cxn ang="0">
                  <a:pos x="connsiteX0" y="connsiteY0"/>
                </a:cxn>
                <a:cxn ang="0">
                  <a:pos x="connsiteX1" y="connsiteY1"/>
                </a:cxn>
                <a:cxn ang="0">
                  <a:pos x="connsiteX2" y="connsiteY2"/>
                </a:cxn>
              </a:cxnLst>
              <a:rect l="l" t="t" r="r" b="b"/>
              <a:pathLst>
                <a:path w="9525" h="9525">
                  <a:moveTo>
                    <a:pt x="9049" y="8096"/>
                  </a:moveTo>
                  <a:cubicBezTo>
                    <a:pt x="8096" y="8096"/>
                    <a:pt x="8096" y="8096"/>
                    <a:pt x="7144" y="7144"/>
                  </a:cubicBezTo>
                  <a:cubicBezTo>
                    <a:pt x="7144" y="8096"/>
                    <a:pt x="9049" y="6191"/>
                    <a:pt x="9049" y="809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59" name="Freeform: Shape 158">
              <a:extLst>
                <a:ext uri="{FF2B5EF4-FFF2-40B4-BE49-F238E27FC236}">
                  <a16:creationId xmlns="" xmlns:a16="http://schemas.microsoft.com/office/drawing/2014/main" id="{0B4F2F10-D9DB-4A20-AE34-DEE8C307C653}"/>
                </a:ext>
              </a:extLst>
            </p:cNvPr>
            <p:cNvSpPr/>
            <p:nvPr/>
          </p:nvSpPr>
          <p:spPr>
            <a:xfrm>
              <a:off x="5223034" y="1281313"/>
              <a:ext cx="9525" cy="9525"/>
            </a:xfrm>
            <a:custGeom>
              <a:avLst/>
              <a:gdLst>
                <a:gd name="connsiteX0" fmla="*/ 9049 w 9525"/>
                <a:gd name="connsiteY0" fmla="*/ 7419 h 9525"/>
                <a:gd name="connsiteX1" fmla="*/ 7144 w 9525"/>
                <a:gd name="connsiteY1" fmla="*/ 7419 h 9525"/>
                <a:gd name="connsiteX2" fmla="*/ 9049 w 9525"/>
                <a:gd name="connsiteY2" fmla="*/ 7419 h 9525"/>
              </a:gdLst>
              <a:ahLst/>
              <a:cxnLst>
                <a:cxn ang="0">
                  <a:pos x="connsiteX0" y="connsiteY0"/>
                </a:cxn>
                <a:cxn ang="0">
                  <a:pos x="connsiteX1" y="connsiteY1"/>
                </a:cxn>
                <a:cxn ang="0">
                  <a:pos x="connsiteX2" y="connsiteY2"/>
                </a:cxn>
              </a:cxnLst>
              <a:rect l="l" t="t" r="r" b="b"/>
              <a:pathLst>
                <a:path w="9525" h="9525">
                  <a:moveTo>
                    <a:pt x="9049" y="7419"/>
                  </a:moveTo>
                  <a:cubicBezTo>
                    <a:pt x="9049" y="7419"/>
                    <a:pt x="7144" y="8371"/>
                    <a:pt x="7144" y="7419"/>
                  </a:cubicBezTo>
                  <a:cubicBezTo>
                    <a:pt x="8096" y="8371"/>
                    <a:pt x="9049" y="6466"/>
                    <a:pt x="9049" y="741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60" name="Freeform: Shape 159">
              <a:extLst>
                <a:ext uri="{FF2B5EF4-FFF2-40B4-BE49-F238E27FC236}">
                  <a16:creationId xmlns="" xmlns:a16="http://schemas.microsoft.com/office/drawing/2014/main" id="{40AEB194-3E99-4493-8E09-214F5531486F}"/>
                </a:ext>
              </a:extLst>
            </p:cNvPr>
            <p:cNvSpPr/>
            <p:nvPr/>
          </p:nvSpPr>
          <p:spPr>
            <a:xfrm>
              <a:off x="5215266" y="1282647"/>
              <a:ext cx="9525" cy="9525"/>
            </a:xfrm>
            <a:custGeom>
              <a:avLst/>
              <a:gdLst>
                <a:gd name="connsiteX0" fmla="*/ 8244 w 9525"/>
                <a:gd name="connsiteY0" fmla="*/ 7990 h 9525"/>
                <a:gd name="connsiteX1" fmla="*/ 8244 w 9525"/>
                <a:gd name="connsiteY1" fmla="*/ 7990 h 9525"/>
              </a:gdLst>
              <a:ahLst/>
              <a:cxnLst>
                <a:cxn ang="0">
                  <a:pos x="connsiteX0" y="connsiteY0"/>
                </a:cxn>
                <a:cxn ang="0">
                  <a:pos x="connsiteX1" y="connsiteY1"/>
                </a:cxn>
              </a:cxnLst>
              <a:rect l="l" t="t" r="r" b="b"/>
              <a:pathLst>
                <a:path w="9525" h="9525">
                  <a:moveTo>
                    <a:pt x="8244" y="7990"/>
                  </a:moveTo>
                  <a:cubicBezTo>
                    <a:pt x="7291" y="7990"/>
                    <a:pt x="6339" y="6085"/>
                    <a:pt x="8244" y="7990"/>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61" name="Freeform: Shape 160">
              <a:extLst>
                <a:ext uri="{FF2B5EF4-FFF2-40B4-BE49-F238E27FC236}">
                  <a16:creationId xmlns="" xmlns:a16="http://schemas.microsoft.com/office/drawing/2014/main" id="{3B74C666-2FD0-4ABF-9567-847B4130953B}"/>
                </a:ext>
              </a:extLst>
            </p:cNvPr>
            <p:cNvSpPr/>
            <p:nvPr/>
          </p:nvSpPr>
          <p:spPr>
            <a:xfrm>
              <a:off x="5040154" y="129492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9049" y="7144"/>
                    <a:pt x="8096"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62" name="Freeform: Shape 161">
              <a:extLst>
                <a:ext uri="{FF2B5EF4-FFF2-40B4-BE49-F238E27FC236}">
                  <a16:creationId xmlns="" xmlns:a16="http://schemas.microsoft.com/office/drawing/2014/main" id="{125B923E-81A8-4C4E-84B2-C0B843EFC766}"/>
                </a:ext>
              </a:extLst>
            </p:cNvPr>
            <p:cNvSpPr/>
            <p:nvPr/>
          </p:nvSpPr>
          <p:spPr>
            <a:xfrm>
              <a:off x="4966811" y="1295609"/>
              <a:ext cx="9525" cy="9525"/>
            </a:xfrm>
            <a:custGeom>
              <a:avLst/>
              <a:gdLst>
                <a:gd name="connsiteX0" fmla="*/ 8096 w 9525"/>
                <a:gd name="connsiteY0" fmla="*/ 8363 h 9525"/>
                <a:gd name="connsiteX1" fmla="*/ 7144 w 9525"/>
                <a:gd name="connsiteY1" fmla="*/ 7410 h 9525"/>
                <a:gd name="connsiteX2" fmla="*/ 8096 w 9525"/>
                <a:gd name="connsiteY2" fmla="*/ 8363 h 9525"/>
              </a:gdLst>
              <a:ahLst/>
              <a:cxnLst>
                <a:cxn ang="0">
                  <a:pos x="connsiteX0" y="connsiteY0"/>
                </a:cxn>
                <a:cxn ang="0">
                  <a:pos x="connsiteX1" y="connsiteY1"/>
                </a:cxn>
                <a:cxn ang="0">
                  <a:pos x="connsiteX2" y="connsiteY2"/>
                </a:cxn>
              </a:cxnLst>
              <a:rect l="l" t="t" r="r" b="b"/>
              <a:pathLst>
                <a:path w="9525" h="9525">
                  <a:moveTo>
                    <a:pt x="8096" y="8363"/>
                  </a:moveTo>
                  <a:cubicBezTo>
                    <a:pt x="7144" y="9315"/>
                    <a:pt x="7144" y="7410"/>
                    <a:pt x="7144" y="7410"/>
                  </a:cubicBezTo>
                  <a:cubicBezTo>
                    <a:pt x="8096" y="6458"/>
                    <a:pt x="6191" y="8363"/>
                    <a:pt x="8096" y="8363"/>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63" name="Freeform: Shape 162">
              <a:extLst>
                <a:ext uri="{FF2B5EF4-FFF2-40B4-BE49-F238E27FC236}">
                  <a16:creationId xmlns="" xmlns:a16="http://schemas.microsoft.com/office/drawing/2014/main" id="{0F155A2C-AA5E-49B1-A4D1-DF39C321517E}"/>
                </a:ext>
              </a:extLst>
            </p:cNvPr>
            <p:cNvSpPr/>
            <p:nvPr/>
          </p:nvSpPr>
          <p:spPr>
            <a:xfrm>
              <a:off x="4927759" y="130159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1190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64" name="Freeform: Shape 163">
              <a:extLst>
                <a:ext uri="{FF2B5EF4-FFF2-40B4-BE49-F238E27FC236}">
                  <a16:creationId xmlns="" xmlns:a16="http://schemas.microsoft.com/office/drawing/2014/main" id="{C1469535-A5B0-467B-B8B0-65152493852D}"/>
                </a:ext>
              </a:extLst>
            </p:cNvPr>
            <p:cNvSpPr/>
            <p:nvPr/>
          </p:nvSpPr>
          <p:spPr>
            <a:xfrm>
              <a:off x="5295424" y="1266082"/>
              <a:ext cx="9525" cy="9525"/>
            </a:xfrm>
            <a:custGeom>
              <a:avLst/>
              <a:gdLst>
                <a:gd name="connsiteX0" fmla="*/ 7144 w 9525"/>
                <a:gd name="connsiteY0" fmla="*/ 8363 h 9525"/>
                <a:gd name="connsiteX1" fmla="*/ 8096 w 9525"/>
                <a:gd name="connsiteY1" fmla="*/ 7410 h 9525"/>
                <a:gd name="connsiteX2" fmla="*/ 7144 w 9525"/>
                <a:gd name="connsiteY2" fmla="*/ 8363 h 9525"/>
              </a:gdLst>
              <a:ahLst/>
              <a:cxnLst>
                <a:cxn ang="0">
                  <a:pos x="connsiteX0" y="connsiteY0"/>
                </a:cxn>
                <a:cxn ang="0">
                  <a:pos x="connsiteX1" y="connsiteY1"/>
                </a:cxn>
                <a:cxn ang="0">
                  <a:pos x="connsiteX2" y="connsiteY2"/>
                </a:cxn>
              </a:cxnLst>
              <a:rect l="l" t="t" r="r" b="b"/>
              <a:pathLst>
                <a:path w="9525" h="9525">
                  <a:moveTo>
                    <a:pt x="7144" y="8363"/>
                  </a:moveTo>
                  <a:cubicBezTo>
                    <a:pt x="9049" y="8363"/>
                    <a:pt x="6191" y="6458"/>
                    <a:pt x="8096" y="7410"/>
                  </a:cubicBezTo>
                  <a:cubicBezTo>
                    <a:pt x="8096" y="8363"/>
                    <a:pt x="8096" y="9315"/>
                    <a:pt x="7144" y="8363"/>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65" name="Freeform: Shape 164">
              <a:extLst>
                <a:ext uri="{FF2B5EF4-FFF2-40B4-BE49-F238E27FC236}">
                  <a16:creationId xmlns="" xmlns:a16="http://schemas.microsoft.com/office/drawing/2014/main" id="{80FEE60B-577B-493C-8ED3-424DE3B805AC}"/>
                </a:ext>
              </a:extLst>
            </p:cNvPr>
            <p:cNvSpPr/>
            <p:nvPr/>
          </p:nvSpPr>
          <p:spPr>
            <a:xfrm>
              <a:off x="4789646" y="1250156"/>
              <a:ext cx="514350" cy="28575"/>
            </a:xfrm>
            <a:custGeom>
              <a:avLst/>
              <a:gdLst>
                <a:gd name="connsiteX0" fmla="*/ 7144 w 514350"/>
                <a:gd name="connsiteY0" fmla="*/ 23336 h 28575"/>
                <a:gd name="connsiteX1" fmla="*/ 148114 w 514350"/>
                <a:gd name="connsiteY1" fmla="*/ 20479 h 28575"/>
                <a:gd name="connsiteX2" fmla="*/ 226219 w 514350"/>
                <a:gd name="connsiteY2" fmla="*/ 15716 h 28575"/>
                <a:gd name="connsiteX3" fmla="*/ 299561 w 514350"/>
                <a:gd name="connsiteY3" fmla="*/ 15716 h 28575"/>
                <a:gd name="connsiteX4" fmla="*/ 388144 w 514350"/>
                <a:gd name="connsiteY4" fmla="*/ 10001 h 28575"/>
                <a:gd name="connsiteX5" fmla="*/ 388144 w 514350"/>
                <a:gd name="connsiteY5" fmla="*/ 21431 h 28575"/>
                <a:gd name="connsiteX6" fmla="*/ 435769 w 514350"/>
                <a:gd name="connsiteY6" fmla="*/ 18574 h 28575"/>
                <a:gd name="connsiteX7" fmla="*/ 446246 w 514350"/>
                <a:gd name="connsiteY7" fmla="*/ 9049 h 28575"/>
                <a:gd name="connsiteX8" fmla="*/ 446246 w 514350"/>
                <a:gd name="connsiteY8" fmla="*/ 15716 h 28575"/>
                <a:gd name="connsiteX9" fmla="*/ 451009 w 514350"/>
                <a:gd name="connsiteY9" fmla="*/ 8096 h 28575"/>
                <a:gd name="connsiteX10" fmla="*/ 453866 w 514350"/>
                <a:gd name="connsiteY10" fmla="*/ 7144 h 28575"/>
                <a:gd name="connsiteX11" fmla="*/ 462439 w 514350"/>
                <a:gd name="connsiteY11" fmla="*/ 9049 h 28575"/>
                <a:gd name="connsiteX12" fmla="*/ 457676 w 514350"/>
                <a:gd name="connsiteY12" fmla="*/ 18574 h 28575"/>
                <a:gd name="connsiteX13" fmla="*/ 471011 w 514350"/>
                <a:gd name="connsiteY13" fmla="*/ 9049 h 28575"/>
                <a:gd name="connsiteX14" fmla="*/ 505301 w 514350"/>
                <a:gd name="connsiteY14" fmla="*/ 17621 h 28575"/>
                <a:gd name="connsiteX15" fmla="*/ 508159 w 514350"/>
                <a:gd name="connsiteY15" fmla="*/ 19526 h 28575"/>
                <a:gd name="connsiteX16" fmla="*/ 343376 w 514350"/>
                <a:gd name="connsiteY16" fmla="*/ 30004 h 28575"/>
                <a:gd name="connsiteX17" fmla="*/ 224314 w 514350"/>
                <a:gd name="connsiteY17" fmla="*/ 29051 h 28575"/>
                <a:gd name="connsiteX18" fmla="*/ 7144 w 514350"/>
                <a:gd name="connsiteY18" fmla="*/ 23336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4350" h="28575">
                  <a:moveTo>
                    <a:pt x="7144" y="23336"/>
                  </a:moveTo>
                  <a:cubicBezTo>
                    <a:pt x="30004" y="5239"/>
                    <a:pt x="130016" y="21431"/>
                    <a:pt x="148114" y="20479"/>
                  </a:cubicBezTo>
                  <a:cubicBezTo>
                    <a:pt x="170021" y="19526"/>
                    <a:pt x="215741" y="23336"/>
                    <a:pt x="226219" y="15716"/>
                  </a:cubicBezTo>
                  <a:cubicBezTo>
                    <a:pt x="227171" y="17621"/>
                    <a:pt x="299561" y="15716"/>
                    <a:pt x="299561" y="15716"/>
                  </a:cubicBezTo>
                  <a:cubicBezTo>
                    <a:pt x="296704" y="16669"/>
                    <a:pt x="388144" y="13811"/>
                    <a:pt x="388144" y="10001"/>
                  </a:cubicBezTo>
                  <a:cubicBezTo>
                    <a:pt x="389096" y="10954"/>
                    <a:pt x="387191" y="20479"/>
                    <a:pt x="388144" y="21431"/>
                  </a:cubicBezTo>
                  <a:cubicBezTo>
                    <a:pt x="392906" y="17621"/>
                    <a:pt x="442436" y="1429"/>
                    <a:pt x="435769" y="18574"/>
                  </a:cubicBezTo>
                  <a:cubicBezTo>
                    <a:pt x="434816" y="18574"/>
                    <a:pt x="445294" y="9049"/>
                    <a:pt x="446246" y="9049"/>
                  </a:cubicBezTo>
                  <a:cubicBezTo>
                    <a:pt x="446246" y="9049"/>
                    <a:pt x="443389" y="15716"/>
                    <a:pt x="446246" y="15716"/>
                  </a:cubicBezTo>
                  <a:cubicBezTo>
                    <a:pt x="450056" y="14764"/>
                    <a:pt x="449104" y="10001"/>
                    <a:pt x="451009" y="8096"/>
                  </a:cubicBezTo>
                  <a:cubicBezTo>
                    <a:pt x="450056" y="10001"/>
                    <a:pt x="451009" y="10001"/>
                    <a:pt x="453866" y="7144"/>
                  </a:cubicBezTo>
                  <a:cubicBezTo>
                    <a:pt x="457676" y="13811"/>
                    <a:pt x="451009" y="10954"/>
                    <a:pt x="462439" y="9049"/>
                  </a:cubicBezTo>
                  <a:cubicBezTo>
                    <a:pt x="461486" y="15716"/>
                    <a:pt x="455771" y="9049"/>
                    <a:pt x="457676" y="18574"/>
                  </a:cubicBezTo>
                  <a:cubicBezTo>
                    <a:pt x="459581" y="18574"/>
                    <a:pt x="471011" y="10001"/>
                    <a:pt x="471011" y="9049"/>
                  </a:cubicBezTo>
                  <a:cubicBezTo>
                    <a:pt x="482441" y="10954"/>
                    <a:pt x="491966" y="20479"/>
                    <a:pt x="505301" y="17621"/>
                  </a:cubicBezTo>
                  <a:cubicBezTo>
                    <a:pt x="505301" y="18574"/>
                    <a:pt x="508159" y="19526"/>
                    <a:pt x="508159" y="19526"/>
                  </a:cubicBezTo>
                  <a:cubicBezTo>
                    <a:pt x="491966" y="27146"/>
                    <a:pt x="388144" y="28099"/>
                    <a:pt x="343376" y="30004"/>
                  </a:cubicBezTo>
                  <a:cubicBezTo>
                    <a:pt x="303371" y="30956"/>
                    <a:pt x="261461" y="28099"/>
                    <a:pt x="224314" y="29051"/>
                  </a:cubicBezTo>
                  <a:cubicBezTo>
                    <a:pt x="184309" y="29051"/>
                    <a:pt x="31909" y="16669"/>
                    <a:pt x="7144" y="2333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66" name="Freeform: Shape 165">
              <a:extLst>
                <a:ext uri="{FF2B5EF4-FFF2-40B4-BE49-F238E27FC236}">
                  <a16:creationId xmlns="" xmlns:a16="http://schemas.microsoft.com/office/drawing/2014/main" id="{73BD6F35-C041-420D-8F84-530A928478C3}"/>
                </a:ext>
              </a:extLst>
            </p:cNvPr>
            <p:cNvSpPr/>
            <p:nvPr/>
          </p:nvSpPr>
          <p:spPr>
            <a:xfrm>
              <a:off x="5292300" y="1265396"/>
              <a:ext cx="9525" cy="9525"/>
            </a:xfrm>
            <a:custGeom>
              <a:avLst/>
              <a:gdLst>
                <a:gd name="connsiteX0" fmla="*/ 8363 w 9525"/>
                <a:gd name="connsiteY0" fmla="*/ 10001 h 9525"/>
                <a:gd name="connsiteX1" fmla="*/ 7410 w 9525"/>
                <a:gd name="connsiteY1" fmla="*/ 7144 h 9525"/>
                <a:gd name="connsiteX2" fmla="*/ 8363 w 9525"/>
                <a:gd name="connsiteY2" fmla="*/ 10001 h 9525"/>
              </a:gdLst>
              <a:ahLst/>
              <a:cxnLst>
                <a:cxn ang="0">
                  <a:pos x="connsiteX0" y="connsiteY0"/>
                </a:cxn>
                <a:cxn ang="0">
                  <a:pos x="connsiteX1" y="connsiteY1"/>
                </a:cxn>
                <a:cxn ang="0">
                  <a:pos x="connsiteX2" y="connsiteY2"/>
                </a:cxn>
              </a:cxnLst>
              <a:rect l="l" t="t" r="r" b="b"/>
              <a:pathLst>
                <a:path w="9525" h="9525">
                  <a:moveTo>
                    <a:pt x="8363" y="10001"/>
                  </a:moveTo>
                  <a:cubicBezTo>
                    <a:pt x="8363" y="9049"/>
                    <a:pt x="6458" y="8096"/>
                    <a:pt x="7410" y="7144"/>
                  </a:cubicBezTo>
                  <a:cubicBezTo>
                    <a:pt x="7410" y="7144"/>
                    <a:pt x="8363" y="9049"/>
                    <a:pt x="8363" y="1000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67" name="Freeform: Shape 166">
              <a:extLst>
                <a:ext uri="{FF2B5EF4-FFF2-40B4-BE49-F238E27FC236}">
                  <a16:creationId xmlns="" xmlns:a16="http://schemas.microsoft.com/office/drawing/2014/main" id="{DC1D6624-75F2-4B0B-B21D-97933180F354}"/>
                </a:ext>
              </a:extLst>
            </p:cNvPr>
            <p:cNvSpPr/>
            <p:nvPr/>
          </p:nvSpPr>
          <p:spPr>
            <a:xfrm>
              <a:off x="5258276" y="1255977"/>
              <a:ext cx="9525" cy="9525"/>
            </a:xfrm>
            <a:custGeom>
              <a:avLst/>
              <a:gdLst>
                <a:gd name="connsiteX0" fmla="*/ 7144 w 9525"/>
                <a:gd name="connsiteY0" fmla="*/ 7990 h 9525"/>
                <a:gd name="connsiteX1" fmla="*/ 7144 w 9525"/>
                <a:gd name="connsiteY1" fmla="*/ 7990 h 9525"/>
              </a:gdLst>
              <a:ahLst/>
              <a:cxnLst>
                <a:cxn ang="0">
                  <a:pos x="connsiteX0" y="connsiteY0"/>
                </a:cxn>
                <a:cxn ang="0">
                  <a:pos x="connsiteX1" y="connsiteY1"/>
                </a:cxn>
              </a:cxnLst>
              <a:rect l="l" t="t" r="r" b="b"/>
              <a:pathLst>
                <a:path w="9525" h="9525">
                  <a:moveTo>
                    <a:pt x="7144" y="7990"/>
                  </a:moveTo>
                  <a:cubicBezTo>
                    <a:pt x="7144" y="7990"/>
                    <a:pt x="8096" y="6085"/>
                    <a:pt x="7144" y="7990"/>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68" name="Freeform: Shape 167">
              <a:extLst>
                <a:ext uri="{FF2B5EF4-FFF2-40B4-BE49-F238E27FC236}">
                  <a16:creationId xmlns="" xmlns:a16="http://schemas.microsoft.com/office/drawing/2014/main" id="{96F89BEF-0F58-40B8-B158-86CDC44A76C3}"/>
                </a:ext>
              </a:extLst>
            </p:cNvPr>
            <p:cNvSpPr/>
            <p:nvPr/>
          </p:nvSpPr>
          <p:spPr>
            <a:xfrm>
              <a:off x="5248751" y="1254918"/>
              <a:ext cx="9525" cy="9525"/>
            </a:xfrm>
            <a:custGeom>
              <a:avLst/>
              <a:gdLst>
                <a:gd name="connsiteX0" fmla="*/ 7144 w 9525"/>
                <a:gd name="connsiteY0" fmla="*/ 9049 h 9525"/>
                <a:gd name="connsiteX1" fmla="*/ 10001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7144" y="8096"/>
                    <a:pt x="9049" y="7144"/>
                    <a:pt x="10001" y="7144"/>
                  </a:cubicBezTo>
                  <a:lnTo>
                    <a:pt x="7144" y="9049"/>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69" name="Freeform: Shape 168">
              <a:extLst>
                <a:ext uri="{FF2B5EF4-FFF2-40B4-BE49-F238E27FC236}">
                  <a16:creationId xmlns="" xmlns:a16="http://schemas.microsoft.com/office/drawing/2014/main" id="{FD70070A-5626-4972-B814-273C73035AF3}"/>
                </a:ext>
              </a:extLst>
            </p:cNvPr>
            <p:cNvSpPr/>
            <p:nvPr/>
          </p:nvSpPr>
          <p:spPr>
            <a:xfrm>
              <a:off x="5240417" y="1251108"/>
              <a:ext cx="9525" cy="9525"/>
            </a:xfrm>
            <a:custGeom>
              <a:avLst/>
              <a:gdLst>
                <a:gd name="connsiteX0" fmla="*/ 7858 w 9525"/>
                <a:gd name="connsiteY0" fmla="*/ 8096 h 9525"/>
                <a:gd name="connsiteX1" fmla="*/ 7858 w 9525"/>
                <a:gd name="connsiteY1" fmla="*/ 7144 h 9525"/>
                <a:gd name="connsiteX2" fmla="*/ 7858 w 9525"/>
                <a:gd name="connsiteY2" fmla="*/ 8096 h 9525"/>
              </a:gdLst>
              <a:ahLst/>
              <a:cxnLst>
                <a:cxn ang="0">
                  <a:pos x="connsiteX0" y="connsiteY0"/>
                </a:cxn>
                <a:cxn ang="0">
                  <a:pos x="connsiteX1" y="connsiteY1"/>
                </a:cxn>
                <a:cxn ang="0">
                  <a:pos x="connsiteX2" y="connsiteY2"/>
                </a:cxn>
              </a:cxnLst>
              <a:rect l="l" t="t" r="r" b="b"/>
              <a:pathLst>
                <a:path w="9525" h="9525">
                  <a:moveTo>
                    <a:pt x="7858" y="8096"/>
                  </a:moveTo>
                  <a:cubicBezTo>
                    <a:pt x="6906" y="7144"/>
                    <a:pt x="6906" y="7144"/>
                    <a:pt x="7858" y="7144"/>
                  </a:cubicBezTo>
                  <a:cubicBezTo>
                    <a:pt x="7858" y="8096"/>
                    <a:pt x="7858" y="8096"/>
                    <a:pt x="7858" y="809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70" name="Freeform: Shape 169">
              <a:extLst>
                <a:ext uri="{FF2B5EF4-FFF2-40B4-BE49-F238E27FC236}">
                  <a16:creationId xmlns="" xmlns:a16="http://schemas.microsoft.com/office/drawing/2014/main" id="{25008B72-0EBE-4F63-998F-4B50E0D4E0F1}"/>
                </a:ext>
              </a:extLst>
            </p:cNvPr>
            <p:cNvSpPr/>
            <p:nvPr/>
          </p:nvSpPr>
          <p:spPr>
            <a:xfrm>
              <a:off x="5239226" y="1253728"/>
              <a:ext cx="9525" cy="9525"/>
            </a:xfrm>
            <a:custGeom>
              <a:avLst/>
              <a:gdLst>
                <a:gd name="connsiteX0" fmla="*/ 8096 w 9525"/>
                <a:gd name="connsiteY0" fmla="*/ 8334 h 9525"/>
                <a:gd name="connsiteX1" fmla="*/ 7144 w 9525"/>
                <a:gd name="connsiteY1" fmla="*/ 7382 h 9525"/>
                <a:gd name="connsiteX2" fmla="*/ 8096 w 9525"/>
                <a:gd name="connsiteY2" fmla="*/ 8334 h 9525"/>
              </a:gdLst>
              <a:ahLst/>
              <a:cxnLst>
                <a:cxn ang="0">
                  <a:pos x="connsiteX0" y="connsiteY0"/>
                </a:cxn>
                <a:cxn ang="0">
                  <a:pos x="connsiteX1" y="connsiteY1"/>
                </a:cxn>
                <a:cxn ang="0">
                  <a:pos x="connsiteX2" y="connsiteY2"/>
                </a:cxn>
              </a:cxnLst>
              <a:rect l="l" t="t" r="r" b="b"/>
              <a:pathLst>
                <a:path w="9525" h="9525">
                  <a:moveTo>
                    <a:pt x="8096" y="8334"/>
                  </a:moveTo>
                  <a:cubicBezTo>
                    <a:pt x="7144" y="8334"/>
                    <a:pt x="7144" y="7382"/>
                    <a:pt x="7144" y="7382"/>
                  </a:cubicBezTo>
                  <a:cubicBezTo>
                    <a:pt x="7144" y="7382"/>
                    <a:pt x="8096" y="6429"/>
                    <a:pt x="8096" y="833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71" name="Freeform: Shape 170">
              <a:extLst>
                <a:ext uri="{FF2B5EF4-FFF2-40B4-BE49-F238E27FC236}">
                  <a16:creationId xmlns="" xmlns:a16="http://schemas.microsoft.com/office/drawing/2014/main" id="{A144201E-8850-4B4E-BD57-D77B219E6FD3}"/>
                </a:ext>
              </a:extLst>
            </p:cNvPr>
            <p:cNvSpPr/>
            <p:nvPr/>
          </p:nvSpPr>
          <p:spPr>
            <a:xfrm>
              <a:off x="5220176" y="1251214"/>
              <a:ext cx="9525" cy="9525"/>
            </a:xfrm>
            <a:custGeom>
              <a:avLst/>
              <a:gdLst>
                <a:gd name="connsiteX0" fmla="*/ 9049 w 9525"/>
                <a:gd name="connsiteY0" fmla="*/ 7990 h 9525"/>
                <a:gd name="connsiteX1" fmla="*/ 7144 w 9525"/>
                <a:gd name="connsiteY1" fmla="*/ 7990 h 9525"/>
                <a:gd name="connsiteX2" fmla="*/ 9049 w 9525"/>
                <a:gd name="connsiteY2" fmla="*/ 7990 h 9525"/>
              </a:gdLst>
              <a:ahLst/>
              <a:cxnLst>
                <a:cxn ang="0">
                  <a:pos x="connsiteX0" y="connsiteY0"/>
                </a:cxn>
                <a:cxn ang="0">
                  <a:pos x="connsiteX1" y="connsiteY1"/>
                </a:cxn>
                <a:cxn ang="0">
                  <a:pos x="connsiteX2" y="connsiteY2"/>
                </a:cxn>
              </a:cxnLst>
              <a:rect l="l" t="t" r="r" b="b"/>
              <a:pathLst>
                <a:path w="9525" h="9525">
                  <a:moveTo>
                    <a:pt x="9049" y="7990"/>
                  </a:moveTo>
                  <a:cubicBezTo>
                    <a:pt x="9049" y="7990"/>
                    <a:pt x="8096" y="8943"/>
                    <a:pt x="7144" y="7990"/>
                  </a:cubicBezTo>
                  <a:cubicBezTo>
                    <a:pt x="8096" y="7990"/>
                    <a:pt x="9049" y="6085"/>
                    <a:pt x="9049" y="7990"/>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72" name="Freeform: Shape 171">
              <a:extLst>
                <a:ext uri="{FF2B5EF4-FFF2-40B4-BE49-F238E27FC236}">
                  <a16:creationId xmlns="" xmlns:a16="http://schemas.microsoft.com/office/drawing/2014/main" id="{1112B351-01B3-4739-86EE-1DCB9AA1875F}"/>
                </a:ext>
              </a:extLst>
            </p:cNvPr>
            <p:cNvSpPr/>
            <p:nvPr/>
          </p:nvSpPr>
          <p:spPr>
            <a:xfrm>
              <a:off x="5213085" y="1252167"/>
              <a:ext cx="9525" cy="9525"/>
            </a:xfrm>
            <a:custGeom>
              <a:avLst/>
              <a:gdLst>
                <a:gd name="connsiteX0" fmla="*/ 7567 w 9525"/>
                <a:gd name="connsiteY0" fmla="*/ 7990 h 9525"/>
                <a:gd name="connsiteX1" fmla="*/ 7567 w 9525"/>
                <a:gd name="connsiteY1" fmla="*/ 7990 h 9525"/>
              </a:gdLst>
              <a:ahLst/>
              <a:cxnLst>
                <a:cxn ang="0">
                  <a:pos x="connsiteX0" y="connsiteY0"/>
                </a:cxn>
                <a:cxn ang="0">
                  <a:pos x="connsiteX1" y="connsiteY1"/>
                </a:cxn>
              </a:cxnLst>
              <a:rect l="l" t="t" r="r" b="b"/>
              <a:pathLst>
                <a:path w="9525" h="9525">
                  <a:moveTo>
                    <a:pt x="7567" y="7990"/>
                  </a:moveTo>
                  <a:cubicBezTo>
                    <a:pt x="7567" y="7990"/>
                    <a:pt x="6615" y="6085"/>
                    <a:pt x="7567" y="7990"/>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73" name="Freeform: Shape 172">
              <a:extLst>
                <a:ext uri="{FF2B5EF4-FFF2-40B4-BE49-F238E27FC236}">
                  <a16:creationId xmlns="" xmlns:a16="http://schemas.microsoft.com/office/drawing/2014/main" id="{A37DB5D9-33E8-44D0-B435-A31BCA39C04A}"/>
                </a:ext>
              </a:extLst>
            </p:cNvPr>
            <p:cNvSpPr/>
            <p:nvPr/>
          </p:nvSpPr>
          <p:spPr>
            <a:xfrm>
              <a:off x="5049679" y="125682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9049" y="7144"/>
                    <a:pt x="9049"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74" name="Freeform: Shape 173">
              <a:extLst>
                <a:ext uri="{FF2B5EF4-FFF2-40B4-BE49-F238E27FC236}">
                  <a16:creationId xmlns="" xmlns:a16="http://schemas.microsoft.com/office/drawing/2014/main" id="{E606ED0E-BD2C-4D34-829E-45983F157634}"/>
                </a:ext>
              </a:extLst>
            </p:cNvPr>
            <p:cNvSpPr/>
            <p:nvPr/>
          </p:nvSpPr>
          <p:spPr>
            <a:xfrm>
              <a:off x="4982051" y="1255871"/>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7144" y="9049"/>
                    <a:pt x="7144" y="7144"/>
                    <a:pt x="7144" y="7144"/>
                  </a:cubicBezTo>
                  <a:cubicBezTo>
                    <a:pt x="8096" y="7144"/>
                    <a:pt x="6191" y="9049"/>
                    <a:pt x="8096" y="809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75" name="Freeform: Shape 174">
              <a:extLst>
                <a:ext uri="{FF2B5EF4-FFF2-40B4-BE49-F238E27FC236}">
                  <a16:creationId xmlns="" xmlns:a16="http://schemas.microsoft.com/office/drawing/2014/main" id="{E0B61CDD-BE85-41FD-999E-48D57B79AEC9}"/>
                </a:ext>
              </a:extLst>
            </p:cNvPr>
            <p:cNvSpPr/>
            <p:nvPr/>
          </p:nvSpPr>
          <p:spPr>
            <a:xfrm>
              <a:off x="4945856" y="126158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1190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76" name="Freeform: Shape 175">
              <a:extLst>
                <a:ext uri="{FF2B5EF4-FFF2-40B4-BE49-F238E27FC236}">
                  <a16:creationId xmlns="" xmlns:a16="http://schemas.microsoft.com/office/drawing/2014/main" id="{952A0248-EEFB-4A49-9E49-FEB4A90C64E0}"/>
                </a:ext>
              </a:extLst>
            </p:cNvPr>
            <p:cNvSpPr/>
            <p:nvPr/>
          </p:nvSpPr>
          <p:spPr>
            <a:xfrm>
              <a:off x="5255419" y="575362"/>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8520"/>
                    <a:pt x="9049" y="8520"/>
                    <a:pt x="7144" y="7567"/>
                  </a:cubicBezTo>
                  <a:cubicBezTo>
                    <a:pt x="7144" y="7567"/>
                    <a:pt x="7144" y="6615"/>
                    <a:pt x="7144" y="75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77" name="Freeform: Shape 176">
              <a:extLst>
                <a:ext uri="{FF2B5EF4-FFF2-40B4-BE49-F238E27FC236}">
                  <a16:creationId xmlns="" xmlns:a16="http://schemas.microsoft.com/office/drawing/2014/main" id="{4F7E544C-C5B1-4EE2-8883-B791CD731520}"/>
                </a:ext>
              </a:extLst>
            </p:cNvPr>
            <p:cNvSpPr/>
            <p:nvPr/>
          </p:nvSpPr>
          <p:spPr>
            <a:xfrm>
              <a:off x="5200187" y="481636"/>
              <a:ext cx="104775" cy="104775"/>
            </a:xfrm>
            <a:custGeom>
              <a:avLst/>
              <a:gdLst>
                <a:gd name="connsiteX0" fmla="*/ 9036 w 104775"/>
                <a:gd name="connsiteY0" fmla="*/ 57479 h 104775"/>
                <a:gd name="connsiteX1" fmla="*/ 48088 w 104775"/>
                <a:gd name="connsiteY1" fmla="*/ 13664 h 104775"/>
                <a:gd name="connsiteX2" fmla="*/ 97618 w 104775"/>
                <a:gd name="connsiteY2" fmla="*/ 69861 h 104775"/>
                <a:gd name="connsiteX3" fmla="*/ 89046 w 104775"/>
                <a:gd name="connsiteY3" fmla="*/ 67956 h 104775"/>
                <a:gd name="connsiteX4" fmla="*/ 86188 w 104775"/>
                <a:gd name="connsiteY4" fmla="*/ 67956 h 104775"/>
                <a:gd name="connsiteX5" fmla="*/ 96666 w 104775"/>
                <a:gd name="connsiteY5" fmla="*/ 75576 h 104775"/>
                <a:gd name="connsiteX6" fmla="*/ 92856 w 104775"/>
                <a:gd name="connsiteY6" fmla="*/ 86054 h 104775"/>
                <a:gd name="connsiteX7" fmla="*/ 84283 w 104775"/>
                <a:gd name="connsiteY7" fmla="*/ 83196 h 104775"/>
                <a:gd name="connsiteX8" fmla="*/ 90951 w 104775"/>
                <a:gd name="connsiteY8" fmla="*/ 90816 h 104775"/>
                <a:gd name="connsiteX9" fmla="*/ 85236 w 104775"/>
                <a:gd name="connsiteY9" fmla="*/ 87006 h 104775"/>
                <a:gd name="connsiteX10" fmla="*/ 90951 w 104775"/>
                <a:gd name="connsiteY10" fmla="*/ 91769 h 104775"/>
                <a:gd name="connsiteX11" fmla="*/ 90951 w 104775"/>
                <a:gd name="connsiteY11" fmla="*/ 92721 h 104775"/>
                <a:gd name="connsiteX12" fmla="*/ 87141 w 104775"/>
                <a:gd name="connsiteY12" fmla="*/ 94626 h 104775"/>
                <a:gd name="connsiteX13" fmla="*/ 79521 w 104775"/>
                <a:gd name="connsiteY13" fmla="*/ 87959 h 104775"/>
                <a:gd name="connsiteX14" fmla="*/ 84283 w 104775"/>
                <a:gd name="connsiteY14" fmla="*/ 98436 h 104775"/>
                <a:gd name="connsiteX15" fmla="*/ 68091 w 104775"/>
                <a:gd name="connsiteY15" fmla="*/ 103199 h 104775"/>
                <a:gd name="connsiteX16" fmla="*/ 65233 w 104775"/>
                <a:gd name="connsiteY16" fmla="*/ 99389 h 104775"/>
                <a:gd name="connsiteX17" fmla="*/ 79521 w 104775"/>
                <a:gd name="connsiteY17" fmla="*/ 49859 h 104775"/>
                <a:gd name="connsiteX18" fmla="*/ 9036 w 104775"/>
                <a:gd name="connsiteY18" fmla="*/ 57479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4775" h="104775">
                  <a:moveTo>
                    <a:pt x="9036" y="57479"/>
                  </a:moveTo>
                  <a:cubicBezTo>
                    <a:pt x="-2394" y="51764"/>
                    <a:pt x="41421" y="-10149"/>
                    <a:pt x="48088" y="13664"/>
                  </a:cubicBezTo>
                  <a:cubicBezTo>
                    <a:pt x="105238" y="-15864"/>
                    <a:pt x="78568" y="64146"/>
                    <a:pt x="97618" y="69861"/>
                  </a:cubicBezTo>
                  <a:cubicBezTo>
                    <a:pt x="87141" y="69861"/>
                    <a:pt x="109048" y="67956"/>
                    <a:pt x="89046" y="67956"/>
                  </a:cubicBezTo>
                  <a:cubicBezTo>
                    <a:pt x="89998" y="68909"/>
                    <a:pt x="89046" y="68909"/>
                    <a:pt x="86188" y="67956"/>
                  </a:cubicBezTo>
                  <a:cubicBezTo>
                    <a:pt x="93808" y="73671"/>
                    <a:pt x="91903" y="72719"/>
                    <a:pt x="96666" y="75576"/>
                  </a:cubicBezTo>
                  <a:cubicBezTo>
                    <a:pt x="92856" y="74624"/>
                    <a:pt x="92856" y="84149"/>
                    <a:pt x="92856" y="86054"/>
                  </a:cubicBezTo>
                  <a:cubicBezTo>
                    <a:pt x="89046" y="85101"/>
                    <a:pt x="87141" y="85101"/>
                    <a:pt x="84283" y="83196"/>
                  </a:cubicBezTo>
                  <a:cubicBezTo>
                    <a:pt x="90951" y="81291"/>
                    <a:pt x="87141" y="91769"/>
                    <a:pt x="90951" y="90816"/>
                  </a:cubicBezTo>
                  <a:cubicBezTo>
                    <a:pt x="90951" y="90816"/>
                    <a:pt x="85236" y="86054"/>
                    <a:pt x="85236" y="87006"/>
                  </a:cubicBezTo>
                  <a:cubicBezTo>
                    <a:pt x="85236" y="89864"/>
                    <a:pt x="89998" y="90816"/>
                    <a:pt x="90951" y="91769"/>
                  </a:cubicBezTo>
                  <a:cubicBezTo>
                    <a:pt x="89998" y="90816"/>
                    <a:pt x="89998" y="90816"/>
                    <a:pt x="90951" y="92721"/>
                  </a:cubicBezTo>
                  <a:cubicBezTo>
                    <a:pt x="83331" y="91769"/>
                    <a:pt x="89046" y="88911"/>
                    <a:pt x="87141" y="94626"/>
                  </a:cubicBezTo>
                  <a:cubicBezTo>
                    <a:pt x="83331" y="91769"/>
                    <a:pt x="85236" y="90816"/>
                    <a:pt x="79521" y="87959"/>
                  </a:cubicBezTo>
                  <a:cubicBezTo>
                    <a:pt x="80473" y="87959"/>
                    <a:pt x="83331" y="96531"/>
                    <a:pt x="84283" y="98436"/>
                  </a:cubicBezTo>
                  <a:cubicBezTo>
                    <a:pt x="77616" y="102246"/>
                    <a:pt x="70948" y="95579"/>
                    <a:pt x="68091" y="103199"/>
                  </a:cubicBezTo>
                  <a:cubicBezTo>
                    <a:pt x="68091" y="105104"/>
                    <a:pt x="64281" y="99389"/>
                    <a:pt x="65233" y="99389"/>
                  </a:cubicBezTo>
                  <a:cubicBezTo>
                    <a:pt x="68091" y="100341"/>
                    <a:pt x="86188" y="67004"/>
                    <a:pt x="79521" y="49859"/>
                  </a:cubicBezTo>
                  <a:cubicBezTo>
                    <a:pt x="57613" y="-1576"/>
                    <a:pt x="7131" y="53669"/>
                    <a:pt x="9036" y="5747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78" name="Freeform: Shape 177">
              <a:extLst>
                <a:ext uri="{FF2B5EF4-FFF2-40B4-BE49-F238E27FC236}">
                  <a16:creationId xmlns="" xmlns:a16="http://schemas.microsoft.com/office/drawing/2014/main" id="{9E149FC5-830D-4948-B1F1-668B713A0616}"/>
                </a:ext>
              </a:extLst>
            </p:cNvPr>
            <p:cNvSpPr/>
            <p:nvPr/>
          </p:nvSpPr>
          <p:spPr>
            <a:xfrm>
              <a:off x="5256371" y="574833"/>
              <a:ext cx="9525" cy="9525"/>
            </a:xfrm>
            <a:custGeom>
              <a:avLst/>
              <a:gdLst>
                <a:gd name="connsiteX0" fmla="*/ 7144 w 9525"/>
                <a:gd name="connsiteY0" fmla="*/ 7144 h 9525"/>
                <a:gd name="connsiteX1" fmla="*/ 9049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8096"/>
                    <a:pt x="9049" y="9049"/>
                  </a:cubicBezTo>
                  <a:cubicBezTo>
                    <a:pt x="8096" y="9049"/>
                    <a:pt x="7144"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79" name="Freeform: Shape 178">
              <a:extLst>
                <a:ext uri="{FF2B5EF4-FFF2-40B4-BE49-F238E27FC236}">
                  <a16:creationId xmlns="" xmlns:a16="http://schemas.microsoft.com/office/drawing/2014/main" id="{9CCEC2C6-B302-4176-8628-0C2F79DD8C4C}"/>
                </a:ext>
              </a:extLst>
            </p:cNvPr>
            <p:cNvSpPr/>
            <p:nvPr/>
          </p:nvSpPr>
          <p:spPr>
            <a:xfrm>
              <a:off x="5273516" y="57292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80" name="Freeform: Shape 179">
              <a:extLst>
                <a:ext uri="{FF2B5EF4-FFF2-40B4-BE49-F238E27FC236}">
                  <a16:creationId xmlns="" xmlns:a16="http://schemas.microsoft.com/office/drawing/2014/main" id="{EE5073AC-9B47-4995-BF56-88C78ED9DAFF}"/>
                </a:ext>
              </a:extLst>
            </p:cNvPr>
            <p:cNvSpPr/>
            <p:nvPr/>
          </p:nvSpPr>
          <p:spPr>
            <a:xfrm>
              <a:off x="5276374" y="570071"/>
              <a:ext cx="9525" cy="9525"/>
            </a:xfrm>
            <a:custGeom>
              <a:avLst/>
              <a:gdLst>
                <a:gd name="connsiteX0" fmla="*/ 7144 w 9525"/>
                <a:gd name="connsiteY0" fmla="*/ 7144 h 9525"/>
                <a:gd name="connsiteX1" fmla="*/ 8096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8096" y="9049"/>
                    <a:pt x="8096" y="9049"/>
                  </a:cubicBezTo>
                  <a:lnTo>
                    <a:pt x="7144" y="7144"/>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81" name="Freeform: Shape 180">
              <a:extLst>
                <a:ext uri="{FF2B5EF4-FFF2-40B4-BE49-F238E27FC236}">
                  <a16:creationId xmlns="" xmlns:a16="http://schemas.microsoft.com/office/drawing/2014/main" id="{22AB91E5-CDF8-4D21-B4B8-F14EEBDBF676}"/>
                </a:ext>
              </a:extLst>
            </p:cNvPr>
            <p:cNvSpPr/>
            <p:nvPr/>
          </p:nvSpPr>
          <p:spPr>
            <a:xfrm>
              <a:off x="5281136" y="56911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7144" y="7144"/>
                  </a:cubicBezTo>
                  <a:cubicBezTo>
                    <a:pt x="8096" y="7144"/>
                    <a:pt x="8096"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82" name="Freeform: Shape 181">
              <a:extLst>
                <a:ext uri="{FF2B5EF4-FFF2-40B4-BE49-F238E27FC236}">
                  <a16:creationId xmlns="" xmlns:a16="http://schemas.microsoft.com/office/drawing/2014/main" id="{D6466B34-4270-4E77-B15F-94EF0A990698}"/>
                </a:ext>
              </a:extLst>
            </p:cNvPr>
            <p:cNvSpPr/>
            <p:nvPr/>
          </p:nvSpPr>
          <p:spPr>
            <a:xfrm>
              <a:off x="5279231" y="567213"/>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7144"/>
                  </a:cubicBezTo>
                  <a:cubicBezTo>
                    <a:pt x="8096" y="7144"/>
                    <a:pt x="9049"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83" name="Freeform: Shape 182">
              <a:extLst>
                <a:ext uri="{FF2B5EF4-FFF2-40B4-BE49-F238E27FC236}">
                  <a16:creationId xmlns="" xmlns:a16="http://schemas.microsoft.com/office/drawing/2014/main" id="{8A72AFBC-A9F7-40FE-B51F-82C06C93D307}"/>
                </a:ext>
              </a:extLst>
            </p:cNvPr>
            <p:cNvSpPr/>
            <p:nvPr/>
          </p:nvSpPr>
          <p:spPr>
            <a:xfrm>
              <a:off x="5285475" y="561075"/>
              <a:ext cx="9525" cy="9525"/>
            </a:xfrm>
            <a:custGeom>
              <a:avLst/>
              <a:gdLst>
                <a:gd name="connsiteX0" fmla="*/ 7567 w 9525"/>
                <a:gd name="connsiteY0" fmla="*/ 7567 h 9525"/>
                <a:gd name="connsiteX1" fmla="*/ 7567 w 9525"/>
                <a:gd name="connsiteY1" fmla="*/ 7567 h 9525"/>
                <a:gd name="connsiteX2" fmla="*/ 7567 w 9525"/>
                <a:gd name="connsiteY2" fmla="*/ 7567 h 9525"/>
              </a:gdLst>
              <a:ahLst/>
              <a:cxnLst>
                <a:cxn ang="0">
                  <a:pos x="connsiteX0" y="connsiteY0"/>
                </a:cxn>
                <a:cxn ang="0">
                  <a:pos x="connsiteX1" y="connsiteY1"/>
                </a:cxn>
                <a:cxn ang="0">
                  <a:pos x="connsiteX2" y="connsiteY2"/>
                </a:cxn>
              </a:cxnLst>
              <a:rect l="l" t="t" r="r" b="b"/>
              <a:pathLst>
                <a:path w="9525" h="9525">
                  <a:moveTo>
                    <a:pt x="7567" y="7567"/>
                  </a:moveTo>
                  <a:cubicBezTo>
                    <a:pt x="7567" y="7567"/>
                    <a:pt x="6615" y="6615"/>
                    <a:pt x="7567" y="7567"/>
                  </a:cubicBezTo>
                  <a:cubicBezTo>
                    <a:pt x="7567" y="6615"/>
                    <a:pt x="8520" y="8520"/>
                    <a:pt x="7567" y="75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84" name="Freeform: Shape 183">
              <a:extLst>
                <a:ext uri="{FF2B5EF4-FFF2-40B4-BE49-F238E27FC236}">
                  <a16:creationId xmlns="" xmlns:a16="http://schemas.microsoft.com/office/drawing/2014/main" id="{AAEEB93F-A5E8-4909-8548-6909E3DC31CC}"/>
                </a:ext>
              </a:extLst>
            </p:cNvPr>
            <p:cNvSpPr/>
            <p:nvPr/>
          </p:nvSpPr>
          <p:spPr>
            <a:xfrm>
              <a:off x="5285899" y="55768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10001"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85" name="Freeform: Shape 184">
              <a:extLst>
                <a:ext uri="{FF2B5EF4-FFF2-40B4-BE49-F238E27FC236}">
                  <a16:creationId xmlns="" xmlns:a16="http://schemas.microsoft.com/office/drawing/2014/main" id="{4E39E559-6FC9-4B08-BDB8-BB337744A1F8}"/>
                </a:ext>
              </a:extLst>
            </p:cNvPr>
            <p:cNvSpPr/>
            <p:nvPr/>
          </p:nvSpPr>
          <p:spPr>
            <a:xfrm>
              <a:off x="5278279" y="49387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86" name="Freeform: Shape 185">
              <a:extLst>
                <a:ext uri="{FF2B5EF4-FFF2-40B4-BE49-F238E27FC236}">
                  <a16:creationId xmlns="" xmlns:a16="http://schemas.microsoft.com/office/drawing/2014/main" id="{33456133-2A6A-41A7-AA38-36299AB81A56}"/>
                </a:ext>
              </a:extLst>
            </p:cNvPr>
            <p:cNvSpPr/>
            <p:nvPr/>
          </p:nvSpPr>
          <p:spPr>
            <a:xfrm>
              <a:off x="5251185" y="477678"/>
              <a:ext cx="9525" cy="9525"/>
            </a:xfrm>
            <a:custGeom>
              <a:avLst/>
              <a:gdLst>
                <a:gd name="connsiteX0" fmla="*/ 7567 w 9525"/>
                <a:gd name="connsiteY0" fmla="*/ 8096 h 9525"/>
                <a:gd name="connsiteX1" fmla="*/ 7567 w 9525"/>
                <a:gd name="connsiteY1" fmla="*/ 7144 h 9525"/>
                <a:gd name="connsiteX2" fmla="*/ 7567 w 9525"/>
                <a:gd name="connsiteY2" fmla="*/ 8096 h 9525"/>
              </a:gdLst>
              <a:ahLst/>
              <a:cxnLst>
                <a:cxn ang="0">
                  <a:pos x="connsiteX0" y="connsiteY0"/>
                </a:cxn>
                <a:cxn ang="0">
                  <a:pos x="connsiteX1" y="connsiteY1"/>
                </a:cxn>
                <a:cxn ang="0">
                  <a:pos x="connsiteX2" y="connsiteY2"/>
                </a:cxn>
              </a:cxnLst>
              <a:rect l="l" t="t" r="r" b="b"/>
              <a:pathLst>
                <a:path w="9525" h="9525">
                  <a:moveTo>
                    <a:pt x="7567" y="8096"/>
                  </a:moveTo>
                  <a:cubicBezTo>
                    <a:pt x="6615" y="9049"/>
                    <a:pt x="7567" y="7144"/>
                    <a:pt x="7567" y="7144"/>
                  </a:cubicBezTo>
                  <a:cubicBezTo>
                    <a:pt x="8520" y="7144"/>
                    <a:pt x="7567" y="8096"/>
                    <a:pt x="7567" y="809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87" name="Freeform: Shape 186">
              <a:extLst>
                <a:ext uri="{FF2B5EF4-FFF2-40B4-BE49-F238E27FC236}">
                  <a16:creationId xmlns="" xmlns:a16="http://schemas.microsoft.com/office/drawing/2014/main" id="{F449030B-C354-4330-A318-4AA46486F52E}"/>
                </a:ext>
              </a:extLst>
            </p:cNvPr>
            <p:cNvSpPr/>
            <p:nvPr/>
          </p:nvSpPr>
          <p:spPr>
            <a:xfrm>
              <a:off x="5236369" y="48339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9049" y="1190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88" name="Freeform: Shape 187">
              <a:extLst>
                <a:ext uri="{FF2B5EF4-FFF2-40B4-BE49-F238E27FC236}">
                  <a16:creationId xmlns="" xmlns:a16="http://schemas.microsoft.com/office/drawing/2014/main" id="{A93B4496-D62A-424E-8489-DEF4B2565AF3}"/>
                </a:ext>
              </a:extLst>
            </p:cNvPr>
            <p:cNvSpPr/>
            <p:nvPr/>
          </p:nvSpPr>
          <p:spPr>
            <a:xfrm>
              <a:off x="4955910" y="553878"/>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8096"/>
                    <a:pt x="8520" y="9049"/>
                    <a:pt x="7567" y="7144"/>
                  </a:cubicBezTo>
                  <a:cubicBezTo>
                    <a:pt x="7567" y="8096"/>
                    <a:pt x="6615" y="7144"/>
                    <a:pt x="7567"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89" name="Freeform: Shape 188">
              <a:extLst>
                <a:ext uri="{FF2B5EF4-FFF2-40B4-BE49-F238E27FC236}">
                  <a16:creationId xmlns="" xmlns:a16="http://schemas.microsoft.com/office/drawing/2014/main" id="{B892A9D8-982F-4DA2-A20F-6B46A6875377}"/>
                </a:ext>
              </a:extLst>
            </p:cNvPr>
            <p:cNvSpPr/>
            <p:nvPr/>
          </p:nvSpPr>
          <p:spPr>
            <a:xfrm>
              <a:off x="4901102" y="460043"/>
              <a:ext cx="104775" cy="104775"/>
            </a:xfrm>
            <a:custGeom>
              <a:avLst/>
              <a:gdLst>
                <a:gd name="connsiteX0" fmla="*/ 9036 w 104775"/>
                <a:gd name="connsiteY0" fmla="*/ 57164 h 104775"/>
                <a:gd name="connsiteX1" fmla="*/ 48088 w 104775"/>
                <a:gd name="connsiteY1" fmla="*/ 13349 h 104775"/>
                <a:gd name="connsiteX2" fmla="*/ 97618 w 104775"/>
                <a:gd name="connsiteY2" fmla="*/ 69547 h 104775"/>
                <a:gd name="connsiteX3" fmla="*/ 89046 w 104775"/>
                <a:gd name="connsiteY3" fmla="*/ 67642 h 104775"/>
                <a:gd name="connsiteX4" fmla="*/ 86188 w 104775"/>
                <a:gd name="connsiteY4" fmla="*/ 67642 h 104775"/>
                <a:gd name="connsiteX5" fmla="*/ 96666 w 104775"/>
                <a:gd name="connsiteY5" fmla="*/ 75262 h 104775"/>
                <a:gd name="connsiteX6" fmla="*/ 92856 w 104775"/>
                <a:gd name="connsiteY6" fmla="*/ 85739 h 104775"/>
                <a:gd name="connsiteX7" fmla="*/ 84283 w 104775"/>
                <a:gd name="connsiteY7" fmla="*/ 82882 h 104775"/>
                <a:gd name="connsiteX8" fmla="*/ 90951 w 104775"/>
                <a:gd name="connsiteY8" fmla="*/ 90502 h 104775"/>
                <a:gd name="connsiteX9" fmla="*/ 85236 w 104775"/>
                <a:gd name="connsiteY9" fmla="*/ 86692 h 104775"/>
                <a:gd name="connsiteX10" fmla="*/ 90951 w 104775"/>
                <a:gd name="connsiteY10" fmla="*/ 91454 h 104775"/>
                <a:gd name="connsiteX11" fmla="*/ 90951 w 104775"/>
                <a:gd name="connsiteY11" fmla="*/ 92407 h 104775"/>
                <a:gd name="connsiteX12" fmla="*/ 87141 w 104775"/>
                <a:gd name="connsiteY12" fmla="*/ 94312 h 104775"/>
                <a:gd name="connsiteX13" fmla="*/ 79521 w 104775"/>
                <a:gd name="connsiteY13" fmla="*/ 87644 h 104775"/>
                <a:gd name="connsiteX14" fmla="*/ 84283 w 104775"/>
                <a:gd name="connsiteY14" fmla="*/ 98122 h 104775"/>
                <a:gd name="connsiteX15" fmla="*/ 68091 w 104775"/>
                <a:gd name="connsiteY15" fmla="*/ 102884 h 104775"/>
                <a:gd name="connsiteX16" fmla="*/ 65233 w 104775"/>
                <a:gd name="connsiteY16" fmla="*/ 99074 h 104775"/>
                <a:gd name="connsiteX17" fmla="*/ 79521 w 104775"/>
                <a:gd name="connsiteY17" fmla="*/ 49544 h 104775"/>
                <a:gd name="connsiteX18" fmla="*/ 9036 w 104775"/>
                <a:gd name="connsiteY18" fmla="*/ 5716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4775" h="104775">
                  <a:moveTo>
                    <a:pt x="9036" y="57164"/>
                  </a:moveTo>
                  <a:cubicBezTo>
                    <a:pt x="-2394" y="51449"/>
                    <a:pt x="41421" y="-10463"/>
                    <a:pt x="48088" y="13349"/>
                  </a:cubicBezTo>
                  <a:cubicBezTo>
                    <a:pt x="105238" y="-15226"/>
                    <a:pt x="78568" y="63832"/>
                    <a:pt x="97618" y="69547"/>
                  </a:cubicBezTo>
                  <a:cubicBezTo>
                    <a:pt x="87141" y="69547"/>
                    <a:pt x="109048" y="67642"/>
                    <a:pt x="89046" y="67642"/>
                  </a:cubicBezTo>
                  <a:cubicBezTo>
                    <a:pt x="89998" y="68594"/>
                    <a:pt x="89046" y="68594"/>
                    <a:pt x="86188" y="67642"/>
                  </a:cubicBezTo>
                  <a:cubicBezTo>
                    <a:pt x="93808" y="73357"/>
                    <a:pt x="91903" y="72404"/>
                    <a:pt x="96666" y="75262"/>
                  </a:cubicBezTo>
                  <a:cubicBezTo>
                    <a:pt x="92856" y="74309"/>
                    <a:pt x="92856" y="83834"/>
                    <a:pt x="92856" y="85739"/>
                  </a:cubicBezTo>
                  <a:cubicBezTo>
                    <a:pt x="89046" y="84787"/>
                    <a:pt x="87141" y="84787"/>
                    <a:pt x="84283" y="82882"/>
                  </a:cubicBezTo>
                  <a:cubicBezTo>
                    <a:pt x="90951" y="80977"/>
                    <a:pt x="87141" y="91454"/>
                    <a:pt x="90951" y="90502"/>
                  </a:cubicBezTo>
                  <a:cubicBezTo>
                    <a:pt x="90951" y="90502"/>
                    <a:pt x="85236" y="85739"/>
                    <a:pt x="85236" y="86692"/>
                  </a:cubicBezTo>
                  <a:cubicBezTo>
                    <a:pt x="85236" y="89549"/>
                    <a:pt x="89998" y="90502"/>
                    <a:pt x="90951" y="91454"/>
                  </a:cubicBezTo>
                  <a:cubicBezTo>
                    <a:pt x="89998" y="90502"/>
                    <a:pt x="89998" y="90502"/>
                    <a:pt x="90951" y="92407"/>
                  </a:cubicBezTo>
                  <a:cubicBezTo>
                    <a:pt x="83331" y="91454"/>
                    <a:pt x="89046" y="88597"/>
                    <a:pt x="87141" y="94312"/>
                  </a:cubicBezTo>
                  <a:cubicBezTo>
                    <a:pt x="83331" y="91454"/>
                    <a:pt x="85236" y="90502"/>
                    <a:pt x="79521" y="87644"/>
                  </a:cubicBezTo>
                  <a:cubicBezTo>
                    <a:pt x="80473" y="87644"/>
                    <a:pt x="83331" y="96217"/>
                    <a:pt x="84283" y="98122"/>
                  </a:cubicBezTo>
                  <a:cubicBezTo>
                    <a:pt x="77616" y="101932"/>
                    <a:pt x="70948" y="95264"/>
                    <a:pt x="68091" y="102884"/>
                  </a:cubicBezTo>
                  <a:cubicBezTo>
                    <a:pt x="68091" y="104789"/>
                    <a:pt x="64281" y="99074"/>
                    <a:pt x="65233" y="99074"/>
                  </a:cubicBezTo>
                  <a:cubicBezTo>
                    <a:pt x="68091" y="100027"/>
                    <a:pt x="86188" y="66689"/>
                    <a:pt x="79521" y="49544"/>
                  </a:cubicBezTo>
                  <a:cubicBezTo>
                    <a:pt x="57613" y="-938"/>
                    <a:pt x="6178" y="53354"/>
                    <a:pt x="9036" y="5716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90" name="Freeform: Shape 189">
              <a:extLst>
                <a:ext uri="{FF2B5EF4-FFF2-40B4-BE49-F238E27FC236}">
                  <a16:creationId xmlns="" xmlns:a16="http://schemas.microsoft.com/office/drawing/2014/main" id="{2B024F38-FDCD-40A4-AAF8-B3EED49A2846}"/>
                </a:ext>
              </a:extLst>
            </p:cNvPr>
            <p:cNvSpPr/>
            <p:nvPr/>
          </p:nvSpPr>
          <p:spPr>
            <a:xfrm>
              <a:off x="4957286" y="553878"/>
              <a:ext cx="9525" cy="9525"/>
            </a:xfrm>
            <a:custGeom>
              <a:avLst/>
              <a:gdLst>
                <a:gd name="connsiteX0" fmla="*/ 7144 w 9525"/>
                <a:gd name="connsiteY0" fmla="*/ 7144 h 9525"/>
                <a:gd name="connsiteX1" fmla="*/ 9049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8096"/>
                    <a:pt x="9049" y="9049"/>
                  </a:cubicBezTo>
                  <a:cubicBezTo>
                    <a:pt x="8096" y="8096"/>
                    <a:pt x="7144"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91" name="Freeform: Shape 190">
              <a:extLst>
                <a:ext uri="{FF2B5EF4-FFF2-40B4-BE49-F238E27FC236}">
                  <a16:creationId xmlns="" xmlns:a16="http://schemas.microsoft.com/office/drawing/2014/main" id="{9377B938-AAE0-4174-815F-30EB70D83947}"/>
                </a:ext>
              </a:extLst>
            </p:cNvPr>
            <p:cNvSpPr/>
            <p:nvPr/>
          </p:nvSpPr>
          <p:spPr>
            <a:xfrm>
              <a:off x="4974431" y="55102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8096" y="9049"/>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92" name="Freeform: Shape 191">
              <a:extLst>
                <a:ext uri="{FF2B5EF4-FFF2-40B4-BE49-F238E27FC236}">
                  <a16:creationId xmlns="" xmlns:a16="http://schemas.microsoft.com/office/drawing/2014/main" id="{9DC532A3-E85D-486E-9E1B-A465FF4DA50F}"/>
                </a:ext>
              </a:extLst>
            </p:cNvPr>
            <p:cNvSpPr/>
            <p:nvPr/>
          </p:nvSpPr>
          <p:spPr>
            <a:xfrm>
              <a:off x="4976336" y="548163"/>
              <a:ext cx="9525" cy="9525"/>
            </a:xfrm>
            <a:custGeom>
              <a:avLst/>
              <a:gdLst>
                <a:gd name="connsiteX0" fmla="*/ 7144 w 9525"/>
                <a:gd name="connsiteY0" fmla="*/ 7144 h 9525"/>
                <a:gd name="connsiteX1" fmla="*/ 8096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8096" y="9049"/>
                    <a:pt x="8096" y="9049"/>
                  </a:cubicBezTo>
                  <a:lnTo>
                    <a:pt x="7144" y="7144"/>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93" name="Freeform: Shape 192">
              <a:extLst>
                <a:ext uri="{FF2B5EF4-FFF2-40B4-BE49-F238E27FC236}">
                  <a16:creationId xmlns="" xmlns:a16="http://schemas.microsoft.com/office/drawing/2014/main" id="{41F3BD74-08E2-4BA1-B29A-CF580AEDA3DA}"/>
                </a:ext>
              </a:extLst>
            </p:cNvPr>
            <p:cNvSpPr/>
            <p:nvPr/>
          </p:nvSpPr>
          <p:spPr>
            <a:xfrm>
              <a:off x="4982051" y="54721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8096"/>
                    <a:pt x="7144" y="7144"/>
                  </a:cubicBezTo>
                  <a:cubicBezTo>
                    <a:pt x="7144" y="8096"/>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94" name="Freeform: Shape 193">
              <a:extLst>
                <a:ext uri="{FF2B5EF4-FFF2-40B4-BE49-F238E27FC236}">
                  <a16:creationId xmlns="" xmlns:a16="http://schemas.microsoft.com/office/drawing/2014/main" id="{A4ABF036-7AFD-4360-86A2-6CE5F185F476}"/>
                </a:ext>
              </a:extLst>
            </p:cNvPr>
            <p:cNvSpPr/>
            <p:nvPr/>
          </p:nvSpPr>
          <p:spPr>
            <a:xfrm>
              <a:off x="4980146" y="545983"/>
              <a:ext cx="9525" cy="9525"/>
            </a:xfrm>
            <a:custGeom>
              <a:avLst/>
              <a:gdLst>
                <a:gd name="connsiteX0" fmla="*/ 7144 w 9525"/>
                <a:gd name="connsiteY0" fmla="*/ 7419 h 9525"/>
                <a:gd name="connsiteX1" fmla="*/ 8096 w 9525"/>
                <a:gd name="connsiteY1" fmla="*/ 7419 h 9525"/>
                <a:gd name="connsiteX2" fmla="*/ 7144 w 9525"/>
                <a:gd name="connsiteY2" fmla="*/ 7419 h 9525"/>
              </a:gdLst>
              <a:ahLst/>
              <a:cxnLst>
                <a:cxn ang="0">
                  <a:pos x="connsiteX0" y="connsiteY0"/>
                </a:cxn>
                <a:cxn ang="0">
                  <a:pos x="connsiteX1" y="connsiteY1"/>
                </a:cxn>
                <a:cxn ang="0">
                  <a:pos x="connsiteX2" y="connsiteY2"/>
                </a:cxn>
              </a:cxnLst>
              <a:rect l="l" t="t" r="r" b="b"/>
              <a:pathLst>
                <a:path w="9525" h="9525">
                  <a:moveTo>
                    <a:pt x="7144" y="7419"/>
                  </a:moveTo>
                  <a:cubicBezTo>
                    <a:pt x="7144" y="7419"/>
                    <a:pt x="8096" y="7419"/>
                    <a:pt x="8096" y="7419"/>
                  </a:cubicBezTo>
                  <a:cubicBezTo>
                    <a:pt x="8096" y="6466"/>
                    <a:pt x="8096" y="8371"/>
                    <a:pt x="7144" y="741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95" name="Freeform: Shape 194">
              <a:extLst>
                <a:ext uri="{FF2B5EF4-FFF2-40B4-BE49-F238E27FC236}">
                  <a16:creationId xmlns="" xmlns:a16="http://schemas.microsoft.com/office/drawing/2014/main" id="{DE518BF0-EA52-4CD5-8A17-FB958325F84E}"/>
                </a:ext>
              </a:extLst>
            </p:cNvPr>
            <p:cNvSpPr/>
            <p:nvPr/>
          </p:nvSpPr>
          <p:spPr>
            <a:xfrm>
              <a:off x="4986390" y="540120"/>
              <a:ext cx="9525" cy="9525"/>
            </a:xfrm>
            <a:custGeom>
              <a:avLst/>
              <a:gdLst>
                <a:gd name="connsiteX0" fmla="*/ 7567 w 9525"/>
                <a:gd name="connsiteY0" fmla="*/ 7567 h 9525"/>
                <a:gd name="connsiteX1" fmla="*/ 7567 w 9525"/>
                <a:gd name="connsiteY1" fmla="*/ 7567 h 9525"/>
                <a:gd name="connsiteX2" fmla="*/ 7567 w 9525"/>
                <a:gd name="connsiteY2" fmla="*/ 7567 h 9525"/>
              </a:gdLst>
              <a:ahLst/>
              <a:cxnLst>
                <a:cxn ang="0">
                  <a:pos x="connsiteX0" y="connsiteY0"/>
                </a:cxn>
                <a:cxn ang="0">
                  <a:pos x="connsiteX1" y="connsiteY1"/>
                </a:cxn>
                <a:cxn ang="0">
                  <a:pos x="connsiteX2" y="connsiteY2"/>
                </a:cxn>
              </a:cxnLst>
              <a:rect l="l" t="t" r="r" b="b"/>
              <a:pathLst>
                <a:path w="9525" h="9525">
                  <a:moveTo>
                    <a:pt x="7567" y="7567"/>
                  </a:moveTo>
                  <a:cubicBezTo>
                    <a:pt x="7567" y="7567"/>
                    <a:pt x="6615" y="6615"/>
                    <a:pt x="7567" y="7567"/>
                  </a:cubicBezTo>
                  <a:cubicBezTo>
                    <a:pt x="6615" y="6615"/>
                    <a:pt x="8520" y="7567"/>
                    <a:pt x="7567" y="75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96" name="Freeform: Shape 195">
              <a:extLst>
                <a:ext uri="{FF2B5EF4-FFF2-40B4-BE49-F238E27FC236}">
                  <a16:creationId xmlns="" xmlns:a16="http://schemas.microsoft.com/office/drawing/2014/main" id="{13699B94-C991-4379-A2FA-9BA63C484821}"/>
                </a:ext>
              </a:extLst>
            </p:cNvPr>
            <p:cNvSpPr/>
            <p:nvPr/>
          </p:nvSpPr>
          <p:spPr>
            <a:xfrm>
              <a:off x="4986814" y="53673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10001"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97" name="Freeform: Shape 196">
              <a:extLst>
                <a:ext uri="{FF2B5EF4-FFF2-40B4-BE49-F238E27FC236}">
                  <a16:creationId xmlns="" xmlns:a16="http://schemas.microsoft.com/office/drawing/2014/main" id="{D16A5790-3BD0-4BB7-8295-744F6BA238A5}"/>
                </a:ext>
              </a:extLst>
            </p:cNvPr>
            <p:cNvSpPr/>
            <p:nvPr/>
          </p:nvSpPr>
          <p:spPr>
            <a:xfrm>
              <a:off x="4978241" y="47196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8096"/>
                    <a:pt x="8096"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98" name="Freeform: Shape 197">
              <a:extLst>
                <a:ext uri="{FF2B5EF4-FFF2-40B4-BE49-F238E27FC236}">
                  <a16:creationId xmlns="" xmlns:a16="http://schemas.microsoft.com/office/drawing/2014/main" id="{A3B5437A-0F41-44DF-A63D-92A8DE5BEFC6}"/>
                </a:ext>
              </a:extLst>
            </p:cNvPr>
            <p:cNvSpPr/>
            <p:nvPr/>
          </p:nvSpPr>
          <p:spPr>
            <a:xfrm>
              <a:off x="4952100" y="456723"/>
              <a:ext cx="9525" cy="9525"/>
            </a:xfrm>
            <a:custGeom>
              <a:avLst/>
              <a:gdLst>
                <a:gd name="connsiteX0" fmla="*/ 7567 w 9525"/>
                <a:gd name="connsiteY0" fmla="*/ 8096 h 9525"/>
                <a:gd name="connsiteX1" fmla="*/ 7567 w 9525"/>
                <a:gd name="connsiteY1" fmla="*/ 7144 h 9525"/>
                <a:gd name="connsiteX2" fmla="*/ 7567 w 9525"/>
                <a:gd name="connsiteY2" fmla="*/ 8096 h 9525"/>
              </a:gdLst>
              <a:ahLst/>
              <a:cxnLst>
                <a:cxn ang="0">
                  <a:pos x="connsiteX0" y="connsiteY0"/>
                </a:cxn>
                <a:cxn ang="0">
                  <a:pos x="connsiteX1" y="connsiteY1"/>
                </a:cxn>
                <a:cxn ang="0">
                  <a:pos x="connsiteX2" y="connsiteY2"/>
                </a:cxn>
              </a:cxnLst>
              <a:rect l="l" t="t" r="r" b="b"/>
              <a:pathLst>
                <a:path w="9525" h="9525">
                  <a:moveTo>
                    <a:pt x="7567" y="8096"/>
                  </a:moveTo>
                  <a:cubicBezTo>
                    <a:pt x="6615" y="9049"/>
                    <a:pt x="7567" y="7144"/>
                    <a:pt x="7567" y="7144"/>
                  </a:cubicBezTo>
                  <a:cubicBezTo>
                    <a:pt x="7567" y="7144"/>
                    <a:pt x="6615" y="8096"/>
                    <a:pt x="7567" y="809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99" name="Freeform: Shape 198">
              <a:extLst>
                <a:ext uri="{FF2B5EF4-FFF2-40B4-BE49-F238E27FC236}">
                  <a16:creationId xmlns="" xmlns:a16="http://schemas.microsoft.com/office/drawing/2014/main" id="{340D6C15-7AFA-4BFB-8DFC-943C4205B205}"/>
                </a:ext>
              </a:extLst>
            </p:cNvPr>
            <p:cNvSpPr/>
            <p:nvPr/>
          </p:nvSpPr>
          <p:spPr>
            <a:xfrm>
              <a:off x="4937284" y="46243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1095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00" name="Freeform: Shape 199">
              <a:extLst>
                <a:ext uri="{FF2B5EF4-FFF2-40B4-BE49-F238E27FC236}">
                  <a16:creationId xmlns="" xmlns:a16="http://schemas.microsoft.com/office/drawing/2014/main" id="{EE661CC8-56E3-4C0D-AB6C-76D0204F1A79}"/>
                </a:ext>
              </a:extLst>
            </p:cNvPr>
            <p:cNvSpPr/>
            <p:nvPr/>
          </p:nvSpPr>
          <p:spPr>
            <a:xfrm>
              <a:off x="5112120" y="556312"/>
              <a:ext cx="9525" cy="9525"/>
            </a:xfrm>
            <a:custGeom>
              <a:avLst/>
              <a:gdLst>
                <a:gd name="connsiteX0" fmla="*/ 7567 w 9525"/>
                <a:gd name="connsiteY0" fmla="*/ 7567 h 9525"/>
                <a:gd name="connsiteX1" fmla="*/ 7567 w 9525"/>
                <a:gd name="connsiteY1" fmla="*/ 7567 h 9525"/>
                <a:gd name="connsiteX2" fmla="*/ 7567 w 9525"/>
                <a:gd name="connsiteY2" fmla="*/ 7567 h 9525"/>
              </a:gdLst>
              <a:ahLst/>
              <a:cxnLst>
                <a:cxn ang="0">
                  <a:pos x="connsiteX0" y="connsiteY0"/>
                </a:cxn>
                <a:cxn ang="0">
                  <a:pos x="connsiteX1" y="connsiteY1"/>
                </a:cxn>
                <a:cxn ang="0">
                  <a:pos x="connsiteX2" y="connsiteY2"/>
                </a:cxn>
              </a:cxnLst>
              <a:rect l="l" t="t" r="r" b="b"/>
              <a:pathLst>
                <a:path w="9525" h="9525">
                  <a:moveTo>
                    <a:pt x="7567" y="7567"/>
                  </a:moveTo>
                  <a:cubicBezTo>
                    <a:pt x="7567" y="7567"/>
                    <a:pt x="8520" y="8520"/>
                    <a:pt x="7567" y="7567"/>
                  </a:cubicBezTo>
                  <a:cubicBezTo>
                    <a:pt x="7567" y="7567"/>
                    <a:pt x="6615" y="6615"/>
                    <a:pt x="7567" y="75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01" name="Freeform: Shape 200">
              <a:extLst>
                <a:ext uri="{FF2B5EF4-FFF2-40B4-BE49-F238E27FC236}">
                  <a16:creationId xmlns="" xmlns:a16="http://schemas.microsoft.com/office/drawing/2014/main" id="{028DB7BB-B6CB-4762-AC67-FE446F1564CA}"/>
                </a:ext>
              </a:extLst>
            </p:cNvPr>
            <p:cNvSpPr/>
            <p:nvPr/>
          </p:nvSpPr>
          <p:spPr>
            <a:xfrm>
              <a:off x="5057312" y="461633"/>
              <a:ext cx="104775" cy="104775"/>
            </a:xfrm>
            <a:custGeom>
              <a:avLst/>
              <a:gdLst>
                <a:gd name="connsiteX0" fmla="*/ 9036 w 104775"/>
                <a:gd name="connsiteY0" fmla="*/ 57479 h 104775"/>
                <a:gd name="connsiteX1" fmla="*/ 48088 w 104775"/>
                <a:gd name="connsiteY1" fmla="*/ 13664 h 104775"/>
                <a:gd name="connsiteX2" fmla="*/ 97618 w 104775"/>
                <a:gd name="connsiteY2" fmla="*/ 69861 h 104775"/>
                <a:gd name="connsiteX3" fmla="*/ 89046 w 104775"/>
                <a:gd name="connsiteY3" fmla="*/ 67956 h 104775"/>
                <a:gd name="connsiteX4" fmla="*/ 86188 w 104775"/>
                <a:gd name="connsiteY4" fmla="*/ 67956 h 104775"/>
                <a:gd name="connsiteX5" fmla="*/ 96666 w 104775"/>
                <a:gd name="connsiteY5" fmla="*/ 75576 h 104775"/>
                <a:gd name="connsiteX6" fmla="*/ 92856 w 104775"/>
                <a:gd name="connsiteY6" fmla="*/ 86054 h 104775"/>
                <a:gd name="connsiteX7" fmla="*/ 84283 w 104775"/>
                <a:gd name="connsiteY7" fmla="*/ 83196 h 104775"/>
                <a:gd name="connsiteX8" fmla="*/ 90951 w 104775"/>
                <a:gd name="connsiteY8" fmla="*/ 90816 h 104775"/>
                <a:gd name="connsiteX9" fmla="*/ 85236 w 104775"/>
                <a:gd name="connsiteY9" fmla="*/ 87006 h 104775"/>
                <a:gd name="connsiteX10" fmla="*/ 90951 w 104775"/>
                <a:gd name="connsiteY10" fmla="*/ 91769 h 104775"/>
                <a:gd name="connsiteX11" fmla="*/ 90951 w 104775"/>
                <a:gd name="connsiteY11" fmla="*/ 92721 h 104775"/>
                <a:gd name="connsiteX12" fmla="*/ 87141 w 104775"/>
                <a:gd name="connsiteY12" fmla="*/ 94626 h 104775"/>
                <a:gd name="connsiteX13" fmla="*/ 79521 w 104775"/>
                <a:gd name="connsiteY13" fmla="*/ 87959 h 104775"/>
                <a:gd name="connsiteX14" fmla="*/ 84283 w 104775"/>
                <a:gd name="connsiteY14" fmla="*/ 98436 h 104775"/>
                <a:gd name="connsiteX15" fmla="*/ 68091 w 104775"/>
                <a:gd name="connsiteY15" fmla="*/ 103199 h 104775"/>
                <a:gd name="connsiteX16" fmla="*/ 65233 w 104775"/>
                <a:gd name="connsiteY16" fmla="*/ 99389 h 104775"/>
                <a:gd name="connsiteX17" fmla="*/ 79521 w 104775"/>
                <a:gd name="connsiteY17" fmla="*/ 49859 h 104775"/>
                <a:gd name="connsiteX18" fmla="*/ 9036 w 104775"/>
                <a:gd name="connsiteY18" fmla="*/ 57479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4775" h="104775">
                  <a:moveTo>
                    <a:pt x="9036" y="57479"/>
                  </a:moveTo>
                  <a:cubicBezTo>
                    <a:pt x="-2394" y="51764"/>
                    <a:pt x="41421" y="-10149"/>
                    <a:pt x="48088" y="13664"/>
                  </a:cubicBezTo>
                  <a:cubicBezTo>
                    <a:pt x="104286" y="-15864"/>
                    <a:pt x="78568" y="64146"/>
                    <a:pt x="97618" y="69861"/>
                  </a:cubicBezTo>
                  <a:cubicBezTo>
                    <a:pt x="87141" y="69861"/>
                    <a:pt x="109048" y="67956"/>
                    <a:pt x="89046" y="67956"/>
                  </a:cubicBezTo>
                  <a:cubicBezTo>
                    <a:pt x="89998" y="68909"/>
                    <a:pt x="89046" y="68909"/>
                    <a:pt x="86188" y="67956"/>
                  </a:cubicBezTo>
                  <a:cubicBezTo>
                    <a:pt x="93808" y="73671"/>
                    <a:pt x="91903" y="72719"/>
                    <a:pt x="96666" y="75576"/>
                  </a:cubicBezTo>
                  <a:cubicBezTo>
                    <a:pt x="92856" y="74624"/>
                    <a:pt x="92856" y="84149"/>
                    <a:pt x="92856" y="86054"/>
                  </a:cubicBezTo>
                  <a:cubicBezTo>
                    <a:pt x="89046" y="85101"/>
                    <a:pt x="87141" y="85101"/>
                    <a:pt x="84283" y="83196"/>
                  </a:cubicBezTo>
                  <a:cubicBezTo>
                    <a:pt x="90951" y="81291"/>
                    <a:pt x="87141" y="91769"/>
                    <a:pt x="90951" y="90816"/>
                  </a:cubicBezTo>
                  <a:cubicBezTo>
                    <a:pt x="90951" y="90816"/>
                    <a:pt x="85236" y="86054"/>
                    <a:pt x="85236" y="87006"/>
                  </a:cubicBezTo>
                  <a:cubicBezTo>
                    <a:pt x="85236" y="89864"/>
                    <a:pt x="89998" y="90816"/>
                    <a:pt x="90951" y="91769"/>
                  </a:cubicBezTo>
                  <a:cubicBezTo>
                    <a:pt x="89998" y="90816"/>
                    <a:pt x="89998" y="90816"/>
                    <a:pt x="90951" y="92721"/>
                  </a:cubicBezTo>
                  <a:cubicBezTo>
                    <a:pt x="83331" y="91769"/>
                    <a:pt x="89046" y="88911"/>
                    <a:pt x="87141" y="94626"/>
                  </a:cubicBezTo>
                  <a:cubicBezTo>
                    <a:pt x="83331" y="91769"/>
                    <a:pt x="85236" y="90816"/>
                    <a:pt x="79521" y="87959"/>
                  </a:cubicBezTo>
                  <a:cubicBezTo>
                    <a:pt x="80473" y="87959"/>
                    <a:pt x="83331" y="96531"/>
                    <a:pt x="84283" y="98436"/>
                  </a:cubicBezTo>
                  <a:cubicBezTo>
                    <a:pt x="77616" y="102246"/>
                    <a:pt x="70948" y="95579"/>
                    <a:pt x="68091" y="103199"/>
                  </a:cubicBezTo>
                  <a:cubicBezTo>
                    <a:pt x="68091" y="105104"/>
                    <a:pt x="64281" y="99389"/>
                    <a:pt x="65233" y="99389"/>
                  </a:cubicBezTo>
                  <a:cubicBezTo>
                    <a:pt x="68091" y="100341"/>
                    <a:pt x="86188" y="67004"/>
                    <a:pt x="79521" y="49859"/>
                  </a:cubicBezTo>
                  <a:cubicBezTo>
                    <a:pt x="56661" y="-624"/>
                    <a:pt x="6178" y="54621"/>
                    <a:pt x="9036" y="5747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02" name="Freeform: Shape 201">
              <a:extLst>
                <a:ext uri="{FF2B5EF4-FFF2-40B4-BE49-F238E27FC236}">
                  <a16:creationId xmlns="" xmlns:a16="http://schemas.microsoft.com/office/drawing/2014/main" id="{47FBE4B1-7DE5-4C4F-8088-5773771EB471}"/>
                </a:ext>
              </a:extLst>
            </p:cNvPr>
            <p:cNvSpPr/>
            <p:nvPr/>
          </p:nvSpPr>
          <p:spPr>
            <a:xfrm>
              <a:off x="5112544" y="555783"/>
              <a:ext cx="9525" cy="9525"/>
            </a:xfrm>
            <a:custGeom>
              <a:avLst/>
              <a:gdLst>
                <a:gd name="connsiteX0" fmla="*/ 7144 w 9525"/>
                <a:gd name="connsiteY0" fmla="*/ 7144 h 9525"/>
                <a:gd name="connsiteX1" fmla="*/ 9049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8096"/>
                    <a:pt x="9049" y="9049"/>
                  </a:cubicBezTo>
                  <a:cubicBezTo>
                    <a:pt x="9049" y="9049"/>
                    <a:pt x="8096"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03" name="Freeform: Shape 202">
              <a:extLst>
                <a:ext uri="{FF2B5EF4-FFF2-40B4-BE49-F238E27FC236}">
                  <a16:creationId xmlns="" xmlns:a16="http://schemas.microsoft.com/office/drawing/2014/main" id="{944463CA-8908-434B-A1D1-0112BC5DE024}"/>
                </a:ext>
              </a:extLst>
            </p:cNvPr>
            <p:cNvSpPr/>
            <p:nvPr/>
          </p:nvSpPr>
          <p:spPr>
            <a:xfrm>
              <a:off x="5129689" y="55292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8096"/>
                    <a:pt x="9049" y="9049"/>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04" name="Freeform: Shape 203">
              <a:extLst>
                <a:ext uri="{FF2B5EF4-FFF2-40B4-BE49-F238E27FC236}">
                  <a16:creationId xmlns="" xmlns:a16="http://schemas.microsoft.com/office/drawing/2014/main" id="{429C1932-5D5D-43F6-9317-24B2D2D3B6B8}"/>
                </a:ext>
              </a:extLst>
            </p:cNvPr>
            <p:cNvSpPr/>
            <p:nvPr/>
          </p:nvSpPr>
          <p:spPr>
            <a:xfrm>
              <a:off x="5132546" y="551021"/>
              <a:ext cx="9525" cy="9525"/>
            </a:xfrm>
            <a:custGeom>
              <a:avLst/>
              <a:gdLst>
                <a:gd name="connsiteX0" fmla="*/ 7144 w 9525"/>
                <a:gd name="connsiteY0" fmla="*/ 7144 h 9525"/>
                <a:gd name="connsiteX1" fmla="*/ 8096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8096" y="9049"/>
                    <a:pt x="8096" y="9049"/>
                  </a:cubicBezTo>
                  <a:lnTo>
                    <a:pt x="7144" y="7144"/>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05" name="Freeform: Shape 204">
              <a:extLst>
                <a:ext uri="{FF2B5EF4-FFF2-40B4-BE49-F238E27FC236}">
                  <a16:creationId xmlns="" xmlns:a16="http://schemas.microsoft.com/office/drawing/2014/main" id="{4B667AE8-04BB-44B0-A899-8C6A8C9FC879}"/>
                </a:ext>
              </a:extLst>
            </p:cNvPr>
            <p:cNvSpPr/>
            <p:nvPr/>
          </p:nvSpPr>
          <p:spPr>
            <a:xfrm>
              <a:off x="5138261" y="54911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8096" y="8096"/>
                    <a:pt x="7144" y="7144"/>
                  </a:cubicBezTo>
                  <a:cubicBezTo>
                    <a:pt x="7144" y="8096"/>
                    <a:pt x="7144"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06" name="Freeform: Shape 205">
              <a:extLst>
                <a:ext uri="{FF2B5EF4-FFF2-40B4-BE49-F238E27FC236}">
                  <a16:creationId xmlns="" xmlns:a16="http://schemas.microsoft.com/office/drawing/2014/main" id="{7B48A1FF-DC75-4A47-B749-64D60E8FD629}"/>
                </a:ext>
              </a:extLst>
            </p:cNvPr>
            <p:cNvSpPr/>
            <p:nvPr/>
          </p:nvSpPr>
          <p:spPr>
            <a:xfrm>
              <a:off x="5136356" y="548163"/>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7144"/>
                  </a:cubicBezTo>
                  <a:cubicBezTo>
                    <a:pt x="8096" y="7144"/>
                    <a:pt x="8096"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07" name="Freeform: Shape 206">
              <a:extLst>
                <a:ext uri="{FF2B5EF4-FFF2-40B4-BE49-F238E27FC236}">
                  <a16:creationId xmlns="" xmlns:a16="http://schemas.microsoft.com/office/drawing/2014/main" id="{B9D01A08-6830-4484-A072-DFE7FFD19FB0}"/>
                </a:ext>
              </a:extLst>
            </p:cNvPr>
            <p:cNvSpPr/>
            <p:nvPr/>
          </p:nvSpPr>
          <p:spPr>
            <a:xfrm>
              <a:off x="5142071" y="542025"/>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7144" y="6615"/>
                    <a:pt x="7144" y="7567"/>
                  </a:cubicBezTo>
                  <a:cubicBezTo>
                    <a:pt x="7144" y="6615"/>
                    <a:pt x="9049" y="8520"/>
                    <a:pt x="7144" y="75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08" name="Freeform: Shape 207">
              <a:extLst>
                <a:ext uri="{FF2B5EF4-FFF2-40B4-BE49-F238E27FC236}">
                  <a16:creationId xmlns="" xmlns:a16="http://schemas.microsoft.com/office/drawing/2014/main" id="{672AFC27-39B6-465D-98FE-9EC521FEEE32}"/>
                </a:ext>
              </a:extLst>
            </p:cNvPr>
            <p:cNvSpPr/>
            <p:nvPr/>
          </p:nvSpPr>
          <p:spPr>
            <a:xfrm>
              <a:off x="5143024" y="53863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9049"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09" name="Freeform: Shape 208">
              <a:extLst>
                <a:ext uri="{FF2B5EF4-FFF2-40B4-BE49-F238E27FC236}">
                  <a16:creationId xmlns="" xmlns:a16="http://schemas.microsoft.com/office/drawing/2014/main" id="{AA8A5523-6DC2-42A6-A201-8D25912BB19A}"/>
                </a:ext>
              </a:extLst>
            </p:cNvPr>
            <p:cNvSpPr/>
            <p:nvPr/>
          </p:nvSpPr>
          <p:spPr>
            <a:xfrm>
              <a:off x="5134451" y="47386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8096"/>
                    <a:pt x="8096"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10" name="Freeform: Shape 209">
              <a:extLst>
                <a:ext uri="{FF2B5EF4-FFF2-40B4-BE49-F238E27FC236}">
                  <a16:creationId xmlns="" xmlns:a16="http://schemas.microsoft.com/office/drawing/2014/main" id="{DCE65C7A-731D-4E8E-99F3-D04C1B33DB4D}"/>
                </a:ext>
              </a:extLst>
            </p:cNvPr>
            <p:cNvSpPr/>
            <p:nvPr/>
          </p:nvSpPr>
          <p:spPr>
            <a:xfrm>
              <a:off x="5108310" y="458628"/>
              <a:ext cx="9525" cy="9525"/>
            </a:xfrm>
            <a:custGeom>
              <a:avLst/>
              <a:gdLst>
                <a:gd name="connsiteX0" fmla="*/ 7567 w 9525"/>
                <a:gd name="connsiteY0" fmla="*/ 8096 h 9525"/>
                <a:gd name="connsiteX1" fmla="*/ 7567 w 9525"/>
                <a:gd name="connsiteY1" fmla="*/ 7144 h 9525"/>
                <a:gd name="connsiteX2" fmla="*/ 7567 w 9525"/>
                <a:gd name="connsiteY2" fmla="*/ 8096 h 9525"/>
              </a:gdLst>
              <a:ahLst/>
              <a:cxnLst>
                <a:cxn ang="0">
                  <a:pos x="connsiteX0" y="connsiteY0"/>
                </a:cxn>
                <a:cxn ang="0">
                  <a:pos x="connsiteX1" y="connsiteY1"/>
                </a:cxn>
                <a:cxn ang="0">
                  <a:pos x="connsiteX2" y="connsiteY2"/>
                </a:cxn>
              </a:cxnLst>
              <a:rect l="l" t="t" r="r" b="b"/>
              <a:pathLst>
                <a:path w="9525" h="9525">
                  <a:moveTo>
                    <a:pt x="7567" y="8096"/>
                  </a:moveTo>
                  <a:cubicBezTo>
                    <a:pt x="6615" y="9049"/>
                    <a:pt x="7567" y="7144"/>
                    <a:pt x="7567" y="7144"/>
                  </a:cubicBezTo>
                  <a:cubicBezTo>
                    <a:pt x="7567" y="7144"/>
                    <a:pt x="6615" y="8096"/>
                    <a:pt x="7567" y="809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11" name="Freeform: Shape 210">
              <a:extLst>
                <a:ext uri="{FF2B5EF4-FFF2-40B4-BE49-F238E27FC236}">
                  <a16:creationId xmlns="" xmlns:a16="http://schemas.microsoft.com/office/drawing/2014/main" id="{19B0A5D1-803B-47B7-9A8B-0EB0CA9F09DD}"/>
                </a:ext>
              </a:extLst>
            </p:cNvPr>
            <p:cNvSpPr/>
            <p:nvPr/>
          </p:nvSpPr>
          <p:spPr>
            <a:xfrm>
              <a:off x="5093494" y="46434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8096" y="1190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grpSp>
      <p:grpSp>
        <p:nvGrpSpPr>
          <p:cNvPr id="212" name="Group 211">
            <a:extLst>
              <a:ext uri="{FF2B5EF4-FFF2-40B4-BE49-F238E27FC236}">
                <a16:creationId xmlns="" xmlns:a16="http://schemas.microsoft.com/office/drawing/2014/main" id="{D97B6E48-26CA-4A5A-AC57-D488473B230F}"/>
              </a:ext>
            </a:extLst>
          </p:cNvPr>
          <p:cNvGrpSpPr/>
          <p:nvPr userDrawn="1"/>
        </p:nvGrpSpPr>
        <p:grpSpPr>
          <a:xfrm flipH="1">
            <a:off x="1062089" y="4408951"/>
            <a:ext cx="228875" cy="267260"/>
            <a:chOff x="6809793" y="1954053"/>
            <a:chExt cx="1048808" cy="918528"/>
          </a:xfrm>
          <a:solidFill>
            <a:schemeClr val="accent2"/>
          </a:solidFill>
        </p:grpSpPr>
        <p:sp>
          <p:nvSpPr>
            <p:cNvPr id="213" name="Freeform: Shape 212">
              <a:extLst>
                <a:ext uri="{FF2B5EF4-FFF2-40B4-BE49-F238E27FC236}">
                  <a16:creationId xmlns="" xmlns:a16="http://schemas.microsoft.com/office/drawing/2014/main" id="{528A10B7-263D-4627-9F78-BD94C5694400}"/>
                </a:ext>
              </a:extLst>
            </p:cNvPr>
            <p:cNvSpPr/>
            <p:nvPr/>
          </p:nvSpPr>
          <p:spPr>
            <a:xfrm>
              <a:off x="6889909" y="1954053"/>
              <a:ext cx="9525" cy="19050"/>
            </a:xfrm>
            <a:custGeom>
              <a:avLst/>
              <a:gdLst>
                <a:gd name="connsiteX0" fmla="*/ 10954 w 9525"/>
                <a:gd name="connsiteY0" fmla="*/ 11906 h 19050"/>
                <a:gd name="connsiteX1" fmla="*/ 7144 w 9525"/>
                <a:gd name="connsiteY1" fmla="*/ 7144 h 19050"/>
                <a:gd name="connsiteX2" fmla="*/ 10954 w 9525"/>
                <a:gd name="connsiteY2" fmla="*/ 11906 h 19050"/>
              </a:gdLst>
              <a:ahLst/>
              <a:cxnLst>
                <a:cxn ang="0">
                  <a:pos x="connsiteX0" y="connsiteY0"/>
                </a:cxn>
                <a:cxn ang="0">
                  <a:pos x="connsiteX1" y="connsiteY1"/>
                </a:cxn>
                <a:cxn ang="0">
                  <a:pos x="connsiteX2" y="connsiteY2"/>
                </a:cxn>
              </a:cxnLst>
              <a:rect l="l" t="t" r="r" b="b"/>
              <a:pathLst>
                <a:path w="9525" h="19050">
                  <a:moveTo>
                    <a:pt x="10954" y="11906"/>
                  </a:moveTo>
                  <a:cubicBezTo>
                    <a:pt x="6191" y="4286"/>
                    <a:pt x="10954" y="17621"/>
                    <a:pt x="7144" y="7144"/>
                  </a:cubicBezTo>
                  <a:cubicBezTo>
                    <a:pt x="9049" y="7144"/>
                    <a:pt x="10001" y="9049"/>
                    <a:pt x="10954" y="1190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14" name="Freeform: Shape 213">
              <a:extLst>
                <a:ext uri="{FF2B5EF4-FFF2-40B4-BE49-F238E27FC236}">
                  <a16:creationId xmlns="" xmlns:a16="http://schemas.microsoft.com/office/drawing/2014/main" id="{9F0157E0-1DBB-4359-9DD9-2E511C763EBE}"/>
                </a:ext>
              </a:extLst>
            </p:cNvPr>
            <p:cNvSpPr/>
            <p:nvPr/>
          </p:nvSpPr>
          <p:spPr>
            <a:xfrm>
              <a:off x="6896576" y="1970359"/>
              <a:ext cx="962025" cy="676275"/>
            </a:xfrm>
            <a:custGeom>
              <a:avLst/>
              <a:gdLst>
                <a:gd name="connsiteX0" fmla="*/ 61436 w 962025"/>
                <a:gd name="connsiteY0" fmla="*/ 7983 h 676275"/>
                <a:gd name="connsiteX1" fmla="*/ 509111 w 962025"/>
                <a:gd name="connsiteY1" fmla="*/ 31795 h 676275"/>
                <a:gd name="connsiteX2" fmla="*/ 657701 w 962025"/>
                <a:gd name="connsiteY2" fmla="*/ 210865 h 676275"/>
                <a:gd name="connsiteX3" fmla="*/ 934879 w 962025"/>
                <a:gd name="connsiteY3" fmla="*/ 609010 h 676275"/>
                <a:gd name="connsiteX4" fmla="*/ 927259 w 962025"/>
                <a:gd name="connsiteY4" fmla="*/ 592818 h 676275"/>
                <a:gd name="connsiteX5" fmla="*/ 958692 w 962025"/>
                <a:gd name="connsiteY5" fmla="*/ 677590 h 676275"/>
                <a:gd name="connsiteX6" fmla="*/ 671989 w 962025"/>
                <a:gd name="connsiteY6" fmla="*/ 654730 h 676275"/>
                <a:gd name="connsiteX7" fmla="*/ 276701 w 962025"/>
                <a:gd name="connsiteY7" fmla="*/ 551860 h 676275"/>
                <a:gd name="connsiteX8" fmla="*/ 288131 w 962025"/>
                <a:gd name="connsiteY8" fmla="*/ 550908 h 676275"/>
                <a:gd name="connsiteX9" fmla="*/ 93821 w 962025"/>
                <a:gd name="connsiteY9" fmla="*/ 215628 h 676275"/>
                <a:gd name="connsiteX10" fmla="*/ 112871 w 962025"/>
                <a:gd name="connsiteY10" fmla="*/ 247060 h 676275"/>
                <a:gd name="connsiteX11" fmla="*/ 73819 w 962025"/>
                <a:gd name="connsiteY11" fmla="*/ 181338 h 676275"/>
                <a:gd name="connsiteX12" fmla="*/ 11906 w 962025"/>
                <a:gd name="connsiteY12" fmla="*/ 28938 h 676275"/>
                <a:gd name="connsiteX13" fmla="*/ 7144 w 962025"/>
                <a:gd name="connsiteY13" fmla="*/ 15603 h 676275"/>
                <a:gd name="connsiteX14" fmla="*/ 304324 w 962025"/>
                <a:gd name="connsiteY14" fmla="*/ 564243 h 676275"/>
                <a:gd name="connsiteX15" fmla="*/ 932021 w 962025"/>
                <a:gd name="connsiteY15" fmla="*/ 657588 h 676275"/>
                <a:gd name="connsiteX16" fmla="*/ 583406 w 962025"/>
                <a:gd name="connsiteY16" fmla="*/ 94660 h 676275"/>
                <a:gd name="connsiteX17" fmla="*/ 450056 w 962025"/>
                <a:gd name="connsiteY17" fmla="*/ 51798 h 676275"/>
                <a:gd name="connsiteX18" fmla="*/ 61436 w 962025"/>
                <a:gd name="connsiteY18" fmla="*/ 7983 h 67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62025" h="676275">
                  <a:moveTo>
                    <a:pt x="61436" y="7983"/>
                  </a:moveTo>
                  <a:cubicBezTo>
                    <a:pt x="138589" y="6078"/>
                    <a:pt x="437674" y="5125"/>
                    <a:pt x="509111" y="31795"/>
                  </a:cubicBezTo>
                  <a:cubicBezTo>
                    <a:pt x="595789" y="64180"/>
                    <a:pt x="621506" y="144190"/>
                    <a:pt x="657701" y="210865"/>
                  </a:cubicBezTo>
                  <a:cubicBezTo>
                    <a:pt x="678656" y="250870"/>
                    <a:pt x="939642" y="604248"/>
                    <a:pt x="934879" y="609010"/>
                  </a:cubicBezTo>
                  <a:cubicBezTo>
                    <a:pt x="932974" y="603295"/>
                    <a:pt x="930117" y="597580"/>
                    <a:pt x="927259" y="592818"/>
                  </a:cubicBezTo>
                  <a:cubicBezTo>
                    <a:pt x="926306" y="609963"/>
                    <a:pt x="954881" y="665208"/>
                    <a:pt x="958692" y="677590"/>
                  </a:cubicBezTo>
                  <a:cubicBezTo>
                    <a:pt x="946309" y="654730"/>
                    <a:pt x="706279" y="650921"/>
                    <a:pt x="671989" y="654730"/>
                  </a:cubicBezTo>
                  <a:cubicBezTo>
                    <a:pt x="625317" y="655683"/>
                    <a:pt x="298609" y="679496"/>
                    <a:pt x="276701" y="551860"/>
                  </a:cubicBezTo>
                  <a:cubicBezTo>
                    <a:pt x="276701" y="556623"/>
                    <a:pt x="290036" y="554718"/>
                    <a:pt x="288131" y="550908"/>
                  </a:cubicBezTo>
                  <a:cubicBezTo>
                    <a:pt x="206216" y="444228"/>
                    <a:pt x="157639" y="282303"/>
                    <a:pt x="93821" y="215628"/>
                  </a:cubicBezTo>
                  <a:cubicBezTo>
                    <a:pt x="98584" y="227058"/>
                    <a:pt x="105251" y="237535"/>
                    <a:pt x="112871" y="247060"/>
                  </a:cubicBezTo>
                  <a:cubicBezTo>
                    <a:pt x="103346" y="228010"/>
                    <a:pt x="74771" y="181338"/>
                    <a:pt x="73819" y="181338"/>
                  </a:cubicBezTo>
                  <a:cubicBezTo>
                    <a:pt x="54769" y="135618"/>
                    <a:pt x="33814" y="68943"/>
                    <a:pt x="11906" y="28938"/>
                  </a:cubicBezTo>
                  <a:cubicBezTo>
                    <a:pt x="14764" y="29890"/>
                    <a:pt x="7144" y="14650"/>
                    <a:pt x="7144" y="15603"/>
                  </a:cubicBezTo>
                  <a:cubicBezTo>
                    <a:pt x="49054" y="81325"/>
                    <a:pt x="181451" y="445180"/>
                    <a:pt x="304324" y="564243"/>
                  </a:cubicBezTo>
                  <a:cubicBezTo>
                    <a:pt x="391954" y="649968"/>
                    <a:pt x="913924" y="603295"/>
                    <a:pt x="932021" y="657588"/>
                  </a:cubicBezTo>
                  <a:cubicBezTo>
                    <a:pt x="878681" y="502330"/>
                    <a:pt x="691992" y="198483"/>
                    <a:pt x="583406" y="94660"/>
                  </a:cubicBezTo>
                  <a:cubicBezTo>
                    <a:pt x="517684" y="32748"/>
                    <a:pt x="561499" y="79420"/>
                    <a:pt x="450056" y="51798"/>
                  </a:cubicBezTo>
                  <a:cubicBezTo>
                    <a:pt x="370046" y="29890"/>
                    <a:pt x="51911" y="6078"/>
                    <a:pt x="61436" y="7983"/>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15" name="Freeform: Shape 214">
              <a:extLst>
                <a:ext uri="{FF2B5EF4-FFF2-40B4-BE49-F238E27FC236}">
                  <a16:creationId xmlns="" xmlns:a16="http://schemas.microsoft.com/office/drawing/2014/main" id="{D7103387-3192-454A-9D36-99361CDE2E80}"/>
                </a:ext>
              </a:extLst>
            </p:cNvPr>
            <p:cNvSpPr/>
            <p:nvPr/>
          </p:nvSpPr>
          <p:spPr>
            <a:xfrm>
              <a:off x="6896576" y="1968341"/>
              <a:ext cx="9525" cy="19050"/>
            </a:xfrm>
            <a:custGeom>
              <a:avLst/>
              <a:gdLst>
                <a:gd name="connsiteX0" fmla="*/ 9049 w 9525"/>
                <a:gd name="connsiteY0" fmla="*/ 7144 h 19050"/>
                <a:gd name="connsiteX1" fmla="*/ 7144 w 9525"/>
                <a:gd name="connsiteY1" fmla="*/ 11906 h 19050"/>
                <a:gd name="connsiteX2" fmla="*/ 9049 w 9525"/>
                <a:gd name="connsiteY2" fmla="*/ 7144 h 19050"/>
              </a:gdLst>
              <a:ahLst/>
              <a:cxnLst>
                <a:cxn ang="0">
                  <a:pos x="connsiteX0" y="connsiteY0"/>
                </a:cxn>
                <a:cxn ang="0">
                  <a:pos x="connsiteX1" y="connsiteY1"/>
                </a:cxn>
                <a:cxn ang="0">
                  <a:pos x="connsiteX2" y="connsiteY2"/>
                </a:cxn>
              </a:cxnLst>
              <a:rect l="l" t="t" r="r" b="b"/>
              <a:pathLst>
                <a:path w="9525" h="19050">
                  <a:moveTo>
                    <a:pt x="9049" y="7144"/>
                  </a:moveTo>
                  <a:cubicBezTo>
                    <a:pt x="9049" y="9049"/>
                    <a:pt x="10954" y="15716"/>
                    <a:pt x="7144" y="11906"/>
                  </a:cubicBezTo>
                  <a:cubicBezTo>
                    <a:pt x="8096" y="10001"/>
                    <a:pt x="8096" y="7144"/>
                    <a:pt x="9049"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16" name="Freeform: Shape 215">
              <a:extLst>
                <a:ext uri="{FF2B5EF4-FFF2-40B4-BE49-F238E27FC236}">
                  <a16:creationId xmlns="" xmlns:a16="http://schemas.microsoft.com/office/drawing/2014/main" id="{063B8610-0B8D-4B26-AD4F-42F3AEDA9651}"/>
                </a:ext>
              </a:extLst>
            </p:cNvPr>
            <p:cNvSpPr/>
            <p:nvPr/>
          </p:nvSpPr>
          <p:spPr>
            <a:xfrm>
              <a:off x="6959184" y="2125186"/>
              <a:ext cx="9525" cy="9525"/>
            </a:xfrm>
            <a:custGeom>
              <a:avLst/>
              <a:gdLst>
                <a:gd name="connsiteX0" fmla="*/ 8354 w 9525"/>
                <a:gd name="connsiteY0" fmla="*/ 8414 h 9525"/>
                <a:gd name="connsiteX1" fmla="*/ 8354 w 9525"/>
                <a:gd name="connsiteY1" fmla="*/ 8414 h 9525"/>
              </a:gdLst>
              <a:ahLst/>
              <a:cxnLst>
                <a:cxn ang="0">
                  <a:pos x="connsiteX0" y="connsiteY0"/>
                </a:cxn>
                <a:cxn ang="0">
                  <a:pos x="connsiteX1" y="connsiteY1"/>
                </a:cxn>
              </a:cxnLst>
              <a:rect l="l" t="t" r="r" b="b"/>
              <a:pathLst>
                <a:path w="9525" h="9525">
                  <a:moveTo>
                    <a:pt x="8354" y="8414"/>
                  </a:moveTo>
                  <a:cubicBezTo>
                    <a:pt x="11211" y="8414"/>
                    <a:pt x="4544" y="5556"/>
                    <a:pt x="8354" y="841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17" name="Freeform: Shape 216">
              <a:extLst>
                <a:ext uri="{FF2B5EF4-FFF2-40B4-BE49-F238E27FC236}">
                  <a16:creationId xmlns="" xmlns:a16="http://schemas.microsoft.com/office/drawing/2014/main" id="{0E2699AC-6EFE-4799-A52E-7192042ACAEE}"/>
                </a:ext>
              </a:extLst>
            </p:cNvPr>
            <p:cNvSpPr/>
            <p:nvPr/>
          </p:nvSpPr>
          <p:spPr>
            <a:xfrm>
              <a:off x="6970871" y="2152173"/>
              <a:ext cx="19050" cy="19050"/>
            </a:xfrm>
            <a:custGeom>
              <a:avLst/>
              <a:gdLst>
                <a:gd name="connsiteX0" fmla="*/ 15716 w 19050"/>
                <a:gd name="connsiteY0" fmla="*/ 20479 h 19050"/>
                <a:gd name="connsiteX1" fmla="*/ 7144 w 19050"/>
                <a:gd name="connsiteY1" fmla="*/ 7144 h 19050"/>
                <a:gd name="connsiteX2" fmla="*/ 15716 w 19050"/>
                <a:gd name="connsiteY2" fmla="*/ 20479 h 19050"/>
              </a:gdLst>
              <a:ahLst/>
              <a:cxnLst>
                <a:cxn ang="0">
                  <a:pos x="connsiteX0" y="connsiteY0"/>
                </a:cxn>
                <a:cxn ang="0">
                  <a:pos x="connsiteX1" y="connsiteY1"/>
                </a:cxn>
                <a:cxn ang="0">
                  <a:pos x="connsiteX2" y="connsiteY2"/>
                </a:cxn>
              </a:cxnLst>
              <a:rect l="l" t="t" r="r" b="b"/>
              <a:pathLst>
                <a:path w="19050" h="19050">
                  <a:moveTo>
                    <a:pt x="15716" y="20479"/>
                  </a:moveTo>
                  <a:cubicBezTo>
                    <a:pt x="14764" y="20479"/>
                    <a:pt x="10001" y="12859"/>
                    <a:pt x="7144" y="7144"/>
                  </a:cubicBezTo>
                  <a:lnTo>
                    <a:pt x="15716" y="20479"/>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18" name="Freeform: Shape 217">
              <a:extLst>
                <a:ext uri="{FF2B5EF4-FFF2-40B4-BE49-F238E27FC236}">
                  <a16:creationId xmlns="" xmlns:a16="http://schemas.microsoft.com/office/drawing/2014/main" id="{18773514-CA25-4084-93B7-F7BA945F32D7}"/>
                </a:ext>
              </a:extLst>
            </p:cNvPr>
            <p:cNvSpPr/>
            <p:nvPr/>
          </p:nvSpPr>
          <p:spPr>
            <a:xfrm>
              <a:off x="6990874" y="2202261"/>
              <a:ext cx="9525" cy="9525"/>
            </a:xfrm>
            <a:custGeom>
              <a:avLst/>
              <a:gdLst>
                <a:gd name="connsiteX0" fmla="*/ 9049 w 9525"/>
                <a:gd name="connsiteY0" fmla="*/ 8491 h 9525"/>
                <a:gd name="connsiteX1" fmla="*/ 7144 w 9525"/>
                <a:gd name="connsiteY1" fmla="*/ 7538 h 9525"/>
                <a:gd name="connsiteX2" fmla="*/ 9049 w 9525"/>
                <a:gd name="connsiteY2" fmla="*/ 8491 h 9525"/>
              </a:gdLst>
              <a:ahLst/>
              <a:cxnLst>
                <a:cxn ang="0">
                  <a:pos x="connsiteX0" y="connsiteY0"/>
                </a:cxn>
                <a:cxn ang="0">
                  <a:pos x="connsiteX1" y="connsiteY1"/>
                </a:cxn>
                <a:cxn ang="0">
                  <a:pos x="connsiteX2" y="connsiteY2"/>
                </a:cxn>
              </a:cxnLst>
              <a:rect l="l" t="t" r="r" b="b"/>
              <a:pathLst>
                <a:path w="9525" h="9525">
                  <a:moveTo>
                    <a:pt x="9049" y="8491"/>
                  </a:moveTo>
                  <a:cubicBezTo>
                    <a:pt x="10001" y="12301"/>
                    <a:pt x="9049" y="11348"/>
                    <a:pt x="7144" y="7538"/>
                  </a:cubicBezTo>
                  <a:cubicBezTo>
                    <a:pt x="7144" y="6586"/>
                    <a:pt x="8096" y="7538"/>
                    <a:pt x="9049" y="849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19" name="Freeform: Shape 218">
              <a:extLst>
                <a:ext uri="{FF2B5EF4-FFF2-40B4-BE49-F238E27FC236}">
                  <a16:creationId xmlns="" xmlns:a16="http://schemas.microsoft.com/office/drawing/2014/main" id="{B042E259-F3EB-4149-909A-F7893DD55A14}"/>
                </a:ext>
              </a:extLst>
            </p:cNvPr>
            <p:cNvSpPr/>
            <p:nvPr/>
          </p:nvSpPr>
          <p:spPr>
            <a:xfrm>
              <a:off x="6995182" y="2204561"/>
              <a:ext cx="9525" cy="19050"/>
            </a:xfrm>
            <a:custGeom>
              <a:avLst/>
              <a:gdLst>
                <a:gd name="connsiteX0" fmla="*/ 7598 w 9525"/>
                <a:gd name="connsiteY0" fmla="*/ 7144 h 19050"/>
                <a:gd name="connsiteX1" fmla="*/ 9503 w 9525"/>
                <a:gd name="connsiteY1" fmla="*/ 13811 h 19050"/>
                <a:gd name="connsiteX2" fmla="*/ 7598 w 9525"/>
                <a:gd name="connsiteY2" fmla="*/ 7144 h 19050"/>
              </a:gdLst>
              <a:ahLst/>
              <a:cxnLst>
                <a:cxn ang="0">
                  <a:pos x="connsiteX0" y="connsiteY0"/>
                </a:cxn>
                <a:cxn ang="0">
                  <a:pos x="connsiteX1" y="connsiteY1"/>
                </a:cxn>
                <a:cxn ang="0">
                  <a:pos x="connsiteX2" y="connsiteY2"/>
                </a:cxn>
              </a:cxnLst>
              <a:rect l="l" t="t" r="r" b="b"/>
              <a:pathLst>
                <a:path w="9525" h="19050">
                  <a:moveTo>
                    <a:pt x="7598" y="7144"/>
                  </a:moveTo>
                  <a:cubicBezTo>
                    <a:pt x="9503" y="10001"/>
                    <a:pt x="9503" y="11906"/>
                    <a:pt x="9503" y="13811"/>
                  </a:cubicBezTo>
                  <a:cubicBezTo>
                    <a:pt x="10455" y="13811"/>
                    <a:pt x="5693" y="7144"/>
                    <a:pt x="7598"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20" name="Freeform: Shape 219">
              <a:extLst>
                <a:ext uri="{FF2B5EF4-FFF2-40B4-BE49-F238E27FC236}">
                  <a16:creationId xmlns="" xmlns:a16="http://schemas.microsoft.com/office/drawing/2014/main" id="{2F74D149-C5C1-417C-96CA-784137F78C5E}"/>
                </a:ext>
              </a:extLst>
            </p:cNvPr>
            <p:cNvSpPr/>
            <p:nvPr/>
          </p:nvSpPr>
          <p:spPr>
            <a:xfrm>
              <a:off x="7078664" y="2342567"/>
              <a:ext cx="9525" cy="19050"/>
            </a:xfrm>
            <a:custGeom>
              <a:avLst/>
              <a:gdLst>
                <a:gd name="connsiteX0" fmla="*/ 7936 w 9525"/>
                <a:gd name="connsiteY0" fmla="*/ 7250 h 19050"/>
                <a:gd name="connsiteX1" fmla="*/ 11746 w 9525"/>
                <a:gd name="connsiteY1" fmla="*/ 14870 h 19050"/>
                <a:gd name="connsiteX2" fmla="*/ 7936 w 9525"/>
                <a:gd name="connsiteY2" fmla="*/ 7250 h 19050"/>
              </a:gdLst>
              <a:ahLst/>
              <a:cxnLst>
                <a:cxn ang="0">
                  <a:pos x="connsiteX0" y="connsiteY0"/>
                </a:cxn>
                <a:cxn ang="0">
                  <a:pos x="connsiteX1" y="connsiteY1"/>
                </a:cxn>
                <a:cxn ang="0">
                  <a:pos x="connsiteX2" y="connsiteY2"/>
                </a:cxn>
              </a:cxnLst>
              <a:rect l="l" t="t" r="r" b="b"/>
              <a:pathLst>
                <a:path w="9525" h="19050">
                  <a:moveTo>
                    <a:pt x="7936" y="7250"/>
                  </a:moveTo>
                  <a:cubicBezTo>
                    <a:pt x="8889" y="9155"/>
                    <a:pt x="11746" y="12965"/>
                    <a:pt x="11746" y="14870"/>
                  </a:cubicBezTo>
                  <a:cubicBezTo>
                    <a:pt x="10794" y="12012"/>
                    <a:pt x="5079" y="6297"/>
                    <a:pt x="7936" y="7250"/>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21" name="Freeform: Shape 220">
              <a:extLst>
                <a:ext uri="{FF2B5EF4-FFF2-40B4-BE49-F238E27FC236}">
                  <a16:creationId xmlns="" xmlns:a16="http://schemas.microsoft.com/office/drawing/2014/main" id="{1D6BA8E1-5A73-4164-95AE-F4923BC53CB1}"/>
                </a:ext>
              </a:extLst>
            </p:cNvPr>
            <p:cNvSpPr/>
            <p:nvPr/>
          </p:nvSpPr>
          <p:spPr>
            <a:xfrm>
              <a:off x="7098506" y="237791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9049" y="12859"/>
                    <a:pt x="7144" y="9049"/>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22" name="Freeform: Shape 221">
              <a:extLst>
                <a:ext uri="{FF2B5EF4-FFF2-40B4-BE49-F238E27FC236}">
                  <a16:creationId xmlns="" xmlns:a16="http://schemas.microsoft.com/office/drawing/2014/main" id="{5C9374F3-E1EE-49D0-A0CA-DD728756E9DF}"/>
                </a:ext>
              </a:extLst>
            </p:cNvPr>
            <p:cNvSpPr/>
            <p:nvPr/>
          </p:nvSpPr>
          <p:spPr>
            <a:xfrm>
              <a:off x="7712564" y="2630857"/>
              <a:ext cx="9525" cy="9525"/>
            </a:xfrm>
            <a:custGeom>
              <a:avLst/>
              <a:gdLst>
                <a:gd name="connsiteX0" fmla="*/ 11258 w 9525"/>
                <a:gd name="connsiteY0" fmla="*/ 7567 h 9525"/>
                <a:gd name="connsiteX1" fmla="*/ 11258 w 9525"/>
                <a:gd name="connsiteY1" fmla="*/ 7567 h 9525"/>
              </a:gdLst>
              <a:ahLst/>
              <a:cxnLst>
                <a:cxn ang="0">
                  <a:pos x="connsiteX0" y="connsiteY0"/>
                </a:cxn>
                <a:cxn ang="0">
                  <a:pos x="connsiteX1" y="connsiteY1"/>
                </a:cxn>
              </a:cxnLst>
              <a:rect l="l" t="t" r="r" b="b"/>
              <a:pathLst>
                <a:path w="9525" h="9525">
                  <a:moveTo>
                    <a:pt x="11258" y="7567"/>
                  </a:moveTo>
                  <a:cubicBezTo>
                    <a:pt x="3639" y="6615"/>
                    <a:pt x="8401" y="7567"/>
                    <a:pt x="11258" y="75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23" name="Freeform: Shape 222">
              <a:extLst>
                <a:ext uri="{FF2B5EF4-FFF2-40B4-BE49-F238E27FC236}">
                  <a16:creationId xmlns="" xmlns:a16="http://schemas.microsoft.com/office/drawing/2014/main" id="{20DED97B-5920-4D3B-AABA-D9DEC9FAF51C}"/>
                </a:ext>
              </a:extLst>
            </p:cNvPr>
            <p:cNvSpPr/>
            <p:nvPr/>
          </p:nvSpPr>
          <p:spPr>
            <a:xfrm>
              <a:off x="7747489" y="2442686"/>
              <a:ext cx="9525" cy="9525"/>
            </a:xfrm>
            <a:custGeom>
              <a:avLst/>
              <a:gdLst>
                <a:gd name="connsiteX0" fmla="*/ 8718 w 9525"/>
                <a:gd name="connsiteY0" fmla="*/ 10954 h 9525"/>
                <a:gd name="connsiteX1" fmla="*/ 7766 w 9525"/>
                <a:gd name="connsiteY1" fmla="*/ 7144 h 9525"/>
                <a:gd name="connsiteX2" fmla="*/ 8718 w 9525"/>
                <a:gd name="connsiteY2" fmla="*/ 10954 h 9525"/>
              </a:gdLst>
              <a:ahLst/>
              <a:cxnLst>
                <a:cxn ang="0">
                  <a:pos x="connsiteX0" y="connsiteY0"/>
                </a:cxn>
                <a:cxn ang="0">
                  <a:pos x="connsiteX1" y="connsiteY1"/>
                </a:cxn>
                <a:cxn ang="0">
                  <a:pos x="connsiteX2" y="connsiteY2"/>
                </a:cxn>
              </a:cxnLst>
              <a:rect l="l" t="t" r="r" b="b"/>
              <a:pathLst>
                <a:path w="9525" h="9525">
                  <a:moveTo>
                    <a:pt x="8718" y="10954"/>
                  </a:moveTo>
                  <a:cubicBezTo>
                    <a:pt x="5861" y="8096"/>
                    <a:pt x="7766" y="8096"/>
                    <a:pt x="7766" y="7144"/>
                  </a:cubicBezTo>
                  <a:cubicBezTo>
                    <a:pt x="9671" y="10001"/>
                    <a:pt x="4908" y="6191"/>
                    <a:pt x="8718" y="1095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24" name="Freeform: Shape 223">
              <a:extLst>
                <a:ext uri="{FF2B5EF4-FFF2-40B4-BE49-F238E27FC236}">
                  <a16:creationId xmlns="" xmlns:a16="http://schemas.microsoft.com/office/drawing/2014/main" id="{231AE22D-56F5-4BF3-97EC-04AE0B775879}"/>
                </a:ext>
              </a:extLst>
            </p:cNvPr>
            <p:cNvSpPr/>
            <p:nvPr/>
          </p:nvSpPr>
          <p:spPr>
            <a:xfrm>
              <a:off x="7603184" y="2244566"/>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7291" y="8096"/>
                    <a:pt x="6339" y="11906"/>
                    <a:pt x="82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25" name="Freeform: Shape 224">
              <a:extLst>
                <a:ext uri="{FF2B5EF4-FFF2-40B4-BE49-F238E27FC236}">
                  <a16:creationId xmlns="" xmlns:a16="http://schemas.microsoft.com/office/drawing/2014/main" id="{0B065548-9CAF-493B-BBFB-F8072529AC6C}"/>
                </a:ext>
              </a:extLst>
            </p:cNvPr>
            <p:cNvSpPr/>
            <p:nvPr/>
          </p:nvSpPr>
          <p:spPr>
            <a:xfrm>
              <a:off x="6816172" y="2212181"/>
              <a:ext cx="9525" cy="9525"/>
            </a:xfrm>
            <a:custGeom>
              <a:avLst/>
              <a:gdLst>
                <a:gd name="connsiteX0" fmla="*/ 8491 w 9525"/>
                <a:gd name="connsiteY0" fmla="*/ 9049 h 9525"/>
                <a:gd name="connsiteX1" fmla="*/ 7538 w 9525"/>
                <a:gd name="connsiteY1" fmla="*/ 7144 h 9525"/>
                <a:gd name="connsiteX2" fmla="*/ 8491 w 9525"/>
                <a:gd name="connsiteY2" fmla="*/ 9049 h 9525"/>
              </a:gdLst>
              <a:ahLst/>
              <a:cxnLst>
                <a:cxn ang="0">
                  <a:pos x="connsiteX0" y="connsiteY0"/>
                </a:cxn>
                <a:cxn ang="0">
                  <a:pos x="connsiteX1" y="connsiteY1"/>
                </a:cxn>
                <a:cxn ang="0">
                  <a:pos x="connsiteX2" y="connsiteY2"/>
                </a:cxn>
              </a:cxnLst>
              <a:rect l="l" t="t" r="r" b="b"/>
              <a:pathLst>
                <a:path w="9525" h="9525">
                  <a:moveTo>
                    <a:pt x="8491" y="9049"/>
                  </a:moveTo>
                  <a:cubicBezTo>
                    <a:pt x="7538" y="6191"/>
                    <a:pt x="6586" y="10954"/>
                    <a:pt x="7538" y="7144"/>
                  </a:cubicBezTo>
                  <a:cubicBezTo>
                    <a:pt x="7538" y="8096"/>
                    <a:pt x="8491" y="8096"/>
                    <a:pt x="8491" y="904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26" name="Freeform: Shape 225">
              <a:extLst>
                <a:ext uri="{FF2B5EF4-FFF2-40B4-BE49-F238E27FC236}">
                  <a16:creationId xmlns="" xmlns:a16="http://schemas.microsoft.com/office/drawing/2014/main" id="{8C693C57-4B38-47E3-8009-BD1CB9E4EDB0}"/>
                </a:ext>
              </a:extLst>
            </p:cNvPr>
            <p:cNvSpPr/>
            <p:nvPr/>
          </p:nvSpPr>
          <p:spPr>
            <a:xfrm>
              <a:off x="6812756" y="2219801"/>
              <a:ext cx="400050" cy="561975"/>
            </a:xfrm>
            <a:custGeom>
              <a:avLst/>
              <a:gdLst>
                <a:gd name="connsiteX0" fmla="*/ 392906 w 400050"/>
                <a:gd name="connsiteY0" fmla="*/ 385286 h 561975"/>
                <a:gd name="connsiteX1" fmla="*/ 372904 w 400050"/>
                <a:gd name="connsiteY1" fmla="*/ 556736 h 561975"/>
                <a:gd name="connsiteX2" fmla="*/ 198596 w 400050"/>
                <a:gd name="connsiteY2" fmla="*/ 337661 h 561975"/>
                <a:gd name="connsiteX3" fmla="*/ 136684 w 400050"/>
                <a:gd name="connsiteY3" fmla="*/ 214789 h 561975"/>
                <a:gd name="connsiteX4" fmla="*/ 77629 w 400050"/>
                <a:gd name="connsiteY4" fmla="*/ 131921 h 561975"/>
                <a:gd name="connsiteX5" fmla="*/ 89059 w 400050"/>
                <a:gd name="connsiteY5" fmla="*/ 134779 h 561975"/>
                <a:gd name="connsiteX6" fmla="*/ 7144 w 400050"/>
                <a:gd name="connsiteY6" fmla="*/ 7144 h 561975"/>
                <a:gd name="connsiteX7" fmla="*/ 9049 w 400050"/>
                <a:gd name="connsiteY7" fmla="*/ 11906 h 561975"/>
                <a:gd name="connsiteX8" fmla="*/ 362426 w 400050"/>
                <a:gd name="connsiteY8" fmla="*/ 526256 h 561975"/>
                <a:gd name="connsiteX9" fmla="*/ 392906 w 400050"/>
                <a:gd name="connsiteY9" fmla="*/ 385286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050" h="561975">
                  <a:moveTo>
                    <a:pt x="392906" y="385286"/>
                  </a:moveTo>
                  <a:cubicBezTo>
                    <a:pt x="406241" y="414814"/>
                    <a:pt x="356711" y="547211"/>
                    <a:pt x="372904" y="556736"/>
                  </a:cubicBezTo>
                  <a:cubicBezTo>
                    <a:pt x="303371" y="493871"/>
                    <a:pt x="257651" y="369094"/>
                    <a:pt x="198596" y="337661"/>
                  </a:cubicBezTo>
                  <a:cubicBezTo>
                    <a:pt x="185261" y="317659"/>
                    <a:pt x="143351" y="235744"/>
                    <a:pt x="136684" y="214789"/>
                  </a:cubicBezTo>
                  <a:cubicBezTo>
                    <a:pt x="100489" y="195739"/>
                    <a:pt x="100489" y="138589"/>
                    <a:pt x="77629" y="131921"/>
                  </a:cubicBezTo>
                  <a:cubicBezTo>
                    <a:pt x="70961" y="149066"/>
                    <a:pt x="91916" y="132874"/>
                    <a:pt x="89059" y="134779"/>
                  </a:cubicBezTo>
                  <a:cubicBezTo>
                    <a:pt x="90011" y="138589"/>
                    <a:pt x="8096" y="7144"/>
                    <a:pt x="7144" y="7144"/>
                  </a:cubicBezTo>
                  <a:cubicBezTo>
                    <a:pt x="10954" y="13811"/>
                    <a:pt x="13811" y="6191"/>
                    <a:pt x="9049" y="11906"/>
                  </a:cubicBezTo>
                  <a:cubicBezTo>
                    <a:pt x="-476" y="22384"/>
                    <a:pt x="296704" y="474821"/>
                    <a:pt x="362426" y="526256"/>
                  </a:cubicBezTo>
                  <a:cubicBezTo>
                    <a:pt x="341471" y="504349"/>
                    <a:pt x="392906" y="382429"/>
                    <a:pt x="392906" y="38528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27" name="Freeform: Shape 226">
              <a:extLst>
                <a:ext uri="{FF2B5EF4-FFF2-40B4-BE49-F238E27FC236}">
                  <a16:creationId xmlns="" xmlns:a16="http://schemas.microsoft.com/office/drawing/2014/main" id="{3EE70D5A-4AD4-42F6-8010-343F9243BABD}"/>
                </a:ext>
              </a:extLst>
            </p:cNvPr>
            <p:cNvSpPr/>
            <p:nvPr/>
          </p:nvSpPr>
          <p:spPr>
            <a:xfrm>
              <a:off x="6815614" y="2216943"/>
              <a:ext cx="9525" cy="9525"/>
            </a:xfrm>
            <a:custGeom>
              <a:avLst/>
              <a:gdLst>
                <a:gd name="connsiteX0" fmla="*/ 10001 w 9525"/>
                <a:gd name="connsiteY0" fmla="*/ 7144 h 9525"/>
                <a:gd name="connsiteX1" fmla="*/ 7144 w 9525"/>
                <a:gd name="connsiteY1" fmla="*/ 9049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cubicBezTo>
                    <a:pt x="9049" y="8096"/>
                    <a:pt x="9049" y="10001"/>
                    <a:pt x="7144" y="9049"/>
                  </a:cubicBezTo>
                  <a:cubicBezTo>
                    <a:pt x="7144" y="9049"/>
                    <a:pt x="8096" y="7144"/>
                    <a:pt x="10001"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28" name="Freeform: Shape 227">
              <a:extLst>
                <a:ext uri="{FF2B5EF4-FFF2-40B4-BE49-F238E27FC236}">
                  <a16:creationId xmlns="" xmlns:a16="http://schemas.microsoft.com/office/drawing/2014/main" id="{19BFFAAE-D33E-44EF-AC92-7556AC847305}"/>
                </a:ext>
              </a:extLst>
            </p:cNvPr>
            <p:cNvSpPr/>
            <p:nvPr/>
          </p:nvSpPr>
          <p:spPr>
            <a:xfrm>
              <a:off x="6827849" y="2272188"/>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7291" y="7144"/>
                    <a:pt x="6339" y="7144"/>
                    <a:pt x="82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29" name="Freeform: Shape 228">
              <a:extLst>
                <a:ext uri="{FF2B5EF4-FFF2-40B4-BE49-F238E27FC236}">
                  <a16:creationId xmlns="" xmlns:a16="http://schemas.microsoft.com/office/drawing/2014/main" id="{B607D975-1654-4357-B5A0-E1A6E9E634B4}"/>
                </a:ext>
              </a:extLst>
            </p:cNvPr>
            <p:cNvSpPr/>
            <p:nvPr/>
          </p:nvSpPr>
          <p:spPr>
            <a:xfrm>
              <a:off x="6879431" y="2338863"/>
              <a:ext cx="9525" cy="9525"/>
            </a:xfrm>
            <a:custGeom>
              <a:avLst/>
              <a:gdLst>
                <a:gd name="connsiteX0" fmla="*/ 10954 w 9525"/>
                <a:gd name="connsiteY0" fmla="*/ 10001 h 9525"/>
                <a:gd name="connsiteX1" fmla="*/ 7144 w 9525"/>
                <a:gd name="connsiteY1" fmla="*/ 7144 h 9525"/>
                <a:gd name="connsiteX2" fmla="*/ 10954 w 9525"/>
                <a:gd name="connsiteY2" fmla="*/ 10001 h 9525"/>
              </a:gdLst>
              <a:ahLst/>
              <a:cxnLst>
                <a:cxn ang="0">
                  <a:pos x="connsiteX0" y="connsiteY0"/>
                </a:cxn>
                <a:cxn ang="0">
                  <a:pos x="connsiteX1" y="connsiteY1"/>
                </a:cxn>
                <a:cxn ang="0">
                  <a:pos x="connsiteX2" y="connsiteY2"/>
                </a:cxn>
              </a:cxnLst>
              <a:rect l="l" t="t" r="r" b="b"/>
              <a:pathLst>
                <a:path w="9525" h="9525">
                  <a:moveTo>
                    <a:pt x="10954" y="10001"/>
                  </a:moveTo>
                  <a:cubicBezTo>
                    <a:pt x="10001" y="10001"/>
                    <a:pt x="8096" y="8096"/>
                    <a:pt x="7144" y="7144"/>
                  </a:cubicBezTo>
                  <a:lnTo>
                    <a:pt x="10954" y="10001"/>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30" name="Freeform: Shape 229">
              <a:extLst>
                <a:ext uri="{FF2B5EF4-FFF2-40B4-BE49-F238E27FC236}">
                  <a16:creationId xmlns="" xmlns:a16="http://schemas.microsoft.com/office/drawing/2014/main" id="{2925B25C-538E-40E0-A033-8973BF832948}"/>
                </a:ext>
              </a:extLst>
            </p:cNvPr>
            <p:cNvSpPr/>
            <p:nvPr/>
          </p:nvSpPr>
          <p:spPr>
            <a:xfrm>
              <a:off x="6883241" y="2354632"/>
              <a:ext cx="9525" cy="9525"/>
            </a:xfrm>
            <a:custGeom>
              <a:avLst/>
              <a:gdLst>
                <a:gd name="connsiteX0" fmla="*/ 9049 w 9525"/>
                <a:gd name="connsiteY0" fmla="*/ 7567 h 9525"/>
                <a:gd name="connsiteX1" fmla="*/ 7144 w 9525"/>
                <a:gd name="connsiteY1" fmla="*/ 7567 h 9525"/>
                <a:gd name="connsiteX2" fmla="*/ 9049 w 9525"/>
                <a:gd name="connsiteY2" fmla="*/ 7567 h 9525"/>
              </a:gdLst>
              <a:ahLst/>
              <a:cxnLst>
                <a:cxn ang="0">
                  <a:pos x="connsiteX0" y="connsiteY0"/>
                </a:cxn>
                <a:cxn ang="0">
                  <a:pos x="connsiteX1" y="connsiteY1"/>
                </a:cxn>
                <a:cxn ang="0">
                  <a:pos x="connsiteX2" y="connsiteY2"/>
                </a:cxn>
              </a:cxnLst>
              <a:rect l="l" t="t" r="r" b="b"/>
              <a:pathLst>
                <a:path w="9525" h="9525">
                  <a:moveTo>
                    <a:pt x="9049" y="7567"/>
                  </a:moveTo>
                  <a:cubicBezTo>
                    <a:pt x="9049" y="9472"/>
                    <a:pt x="8096" y="8520"/>
                    <a:pt x="7144" y="7567"/>
                  </a:cubicBezTo>
                  <a:cubicBezTo>
                    <a:pt x="8096" y="6615"/>
                    <a:pt x="8096" y="7567"/>
                    <a:pt x="9049" y="75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31" name="Freeform: Shape 230">
              <a:extLst>
                <a:ext uri="{FF2B5EF4-FFF2-40B4-BE49-F238E27FC236}">
                  <a16:creationId xmlns="" xmlns:a16="http://schemas.microsoft.com/office/drawing/2014/main" id="{9187A973-9317-47C4-9F26-D42D735CE1B6}"/>
                </a:ext>
              </a:extLst>
            </p:cNvPr>
            <p:cNvSpPr/>
            <p:nvPr/>
          </p:nvSpPr>
          <p:spPr>
            <a:xfrm>
              <a:off x="6887333" y="2354103"/>
              <a:ext cx="9525" cy="9525"/>
            </a:xfrm>
            <a:custGeom>
              <a:avLst/>
              <a:gdLst>
                <a:gd name="connsiteX0" fmla="*/ 7814 w 9525"/>
                <a:gd name="connsiteY0" fmla="*/ 7144 h 9525"/>
                <a:gd name="connsiteX1" fmla="*/ 7814 w 9525"/>
                <a:gd name="connsiteY1" fmla="*/ 10001 h 9525"/>
                <a:gd name="connsiteX2" fmla="*/ 7814 w 9525"/>
                <a:gd name="connsiteY2" fmla="*/ 7144 h 9525"/>
              </a:gdLst>
              <a:ahLst/>
              <a:cxnLst>
                <a:cxn ang="0">
                  <a:pos x="connsiteX0" y="connsiteY0"/>
                </a:cxn>
                <a:cxn ang="0">
                  <a:pos x="connsiteX1" y="connsiteY1"/>
                </a:cxn>
                <a:cxn ang="0">
                  <a:pos x="connsiteX2" y="connsiteY2"/>
                </a:cxn>
              </a:cxnLst>
              <a:rect l="l" t="t" r="r" b="b"/>
              <a:pathLst>
                <a:path w="9525" h="9525">
                  <a:moveTo>
                    <a:pt x="7814" y="7144"/>
                  </a:moveTo>
                  <a:cubicBezTo>
                    <a:pt x="8767" y="8096"/>
                    <a:pt x="7814" y="9049"/>
                    <a:pt x="7814" y="10001"/>
                  </a:cubicBezTo>
                  <a:cubicBezTo>
                    <a:pt x="8767" y="9049"/>
                    <a:pt x="5910" y="8096"/>
                    <a:pt x="781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32" name="Freeform: Shape 231">
              <a:extLst>
                <a:ext uri="{FF2B5EF4-FFF2-40B4-BE49-F238E27FC236}">
                  <a16:creationId xmlns="" xmlns:a16="http://schemas.microsoft.com/office/drawing/2014/main" id="{718CDD94-4A20-4E18-A3FB-14AEE25EB00E}"/>
                </a:ext>
              </a:extLst>
            </p:cNvPr>
            <p:cNvSpPr/>
            <p:nvPr/>
          </p:nvSpPr>
          <p:spPr>
            <a:xfrm>
              <a:off x="6898284" y="2380773"/>
              <a:ext cx="9525" cy="9525"/>
            </a:xfrm>
            <a:custGeom>
              <a:avLst/>
              <a:gdLst>
                <a:gd name="connsiteX0" fmla="*/ 7341 w 9525"/>
                <a:gd name="connsiteY0" fmla="*/ 7144 h 9525"/>
                <a:gd name="connsiteX1" fmla="*/ 8294 w 9525"/>
                <a:gd name="connsiteY1" fmla="*/ 10001 h 9525"/>
                <a:gd name="connsiteX2" fmla="*/ 7341 w 9525"/>
                <a:gd name="connsiteY2" fmla="*/ 7144 h 9525"/>
              </a:gdLst>
              <a:ahLst/>
              <a:cxnLst>
                <a:cxn ang="0">
                  <a:pos x="connsiteX0" y="connsiteY0"/>
                </a:cxn>
                <a:cxn ang="0">
                  <a:pos x="connsiteX1" y="connsiteY1"/>
                </a:cxn>
                <a:cxn ang="0">
                  <a:pos x="connsiteX2" y="connsiteY2"/>
                </a:cxn>
              </a:cxnLst>
              <a:rect l="l" t="t" r="r" b="b"/>
              <a:pathLst>
                <a:path w="9525" h="9525">
                  <a:moveTo>
                    <a:pt x="7341" y="7144"/>
                  </a:moveTo>
                  <a:cubicBezTo>
                    <a:pt x="7341" y="8096"/>
                    <a:pt x="9246" y="8096"/>
                    <a:pt x="8294" y="10001"/>
                  </a:cubicBezTo>
                  <a:cubicBezTo>
                    <a:pt x="9246" y="8096"/>
                    <a:pt x="6388" y="7144"/>
                    <a:pt x="7341"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33" name="Freeform: Shape 232">
              <a:extLst>
                <a:ext uri="{FF2B5EF4-FFF2-40B4-BE49-F238E27FC236}">
                  <a16:creationId xmlns="" xmlns:a16="http://schemas.microsoft.com/office/drawing/2014/main" id="{7B8C9D68-1B5D-4C50-AFE9-4308F88CB292}"/>
                </a:ext>
              </a:extLst>
            </p:cNvPr>
            <p:cNvSpPr/>
            <p:nvPr/>
          </p:nvSpPr>
          <p:spPr>
            <a:xfrm>
              <a:off x="6906630" y="2391251"/>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8096"/>
                    <a:pt x="6615" y="9049"/>
                    <a:pt x="7567"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34" name="Freeform: Shape 233">
              <a:extLst>
                <a:ext uri="{FF2B5EF4-FFF2-40B4-BE49-F238E27FC236}">
                  <a16:creationId xmlns="" xmlns:a16="http://schemas.microsoft.com/office/drawing/2014/main" id="{696B2A82-C68C-425F-8608-0FDF53AA6A90}"/>
                </a:ext>
              </a:extLst>
            </p:cNvPr>
            <p:cNvSpPr/>
            <p:nvPr/>
          </p:nvSpPr>
          <p:spPr>
            <a:xfrm>
              <a:off x="7026354" y="2593986"/>
              <a:ext cx="9525" cy="9525"/>
            </a:xfrm>
            <a:custGeom>
              <a:avLst/>
              <a:gdLst>
                <a:gd name="connsiteX0" fmla="*/ 7858 w 9525"/>
                <a:gd name="connsiteY0" fmla="*/ 8244 h 9525"/>
                <a:gd name="connsiteX1" fmla="*/ 7858 w 9525"/>
                <a:gd name="connsiteY1" fmla="*/ 8244 h 9525"/>
              </a:gdLst>
              <a:ahLst/>
              <a:cxnLst>
                <a:cxn ang="0">
                  <a:pos x="connsiteX0" y="connsiteY0"/>
                </a:cxn>
                <a:cxn ang="0">
                  <a:pos x="connsiteX1" y="connsiteY1"/>
                </a:cxn>
              </a:cxnLst>
              <a:rect l="l" t="t" r="r" b="b"/>
              <a:pathLst>
                <a:path w="9525" h="9525">
                  <a:moveTo>
                    <a:pt x="7858" y="8244"/>
                  </a:moveTo>
                  <a:cubicBezTo>
                    <a:pt x="6906" y="6339"/>
                    <a:pt x="6906" y="7291"/>
                    <a:pt x="7858" y="82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35" name="Freeform: Shape 234">
              <a:extLst>
                <a:ext uri="{FF2B5EF4-FFF2-40B4-BE49-F238E27FC236}">
                  <a16:creationId xmlns="" xmlns:a16="http://schemas.microsoft.com/office/drawing/2014/main" id="{FF804E23-CA51-4978-B7CC-48628C66DA37}"/>
                </a:ext>
              </a:extLst>
            </p:cNvPr>
            <p:cNvSpPr/>
            <p:nvPr/>
          </p:nvSpPr>
          <p:spPr>
            <a:xfrm>
              <a:off x="7080691" y="2685573"/>
              <a:ext cx="9525" cy="9525"/>
            </a:xfrm>
            <a:custGeom>
              <a:avLst/>
              <a:gdLst>
                <a:gd name="connsiteX0" fmla="*/ 7815 w 9525"/>
                <a:gd name="connsiteY0" fmla="*/ 7144 h 9525"/>
                <a:gd name="connsiteX1" fmla="*/ 7815 w 9525"/>
                <a:gd name="connsiteY1" fmla="*/ 9049 h 9525"/>
                <a:gd name="connsiteX2" fmla="*/ 7815 w 9525"/>
                <a:gd name="connsiteY2" fmla="*/ 7144 h 9525"/>
              </a:gdLst>
              <a:ahLst/>
              <a:cxnLst>
                <a:cxn ang="0">
                  <a:pos x="connsiteX0" y="connsiteY0"/>
                </a:cxn>
                <a:cxn ang="0">
                  <a:pos x="connsiteX1" y="connsiteY1"/>
                </a:cxn>
                <a:cxn ang="0">
                  <a:pos x="connsiteX2" y="connsiteY2"/>
                </a:cxn>
              </a:cxnLst>
              <a:rect l="l" t="t" r="r" b="b"/>
              <a:pathLst>
                <a:path w="9525" h="9525">
                  <a:moveTo>
                    <a:pt x="7815" y="7144"/>
                  </a:moveTo>
                  <a:cubicBezTo>
                    <a:pt x="8767" y="8096"/>
                    <a:pt x="7815" y="8096"/>
                    <a:pt x="7815" y="9049"/>
                  </a:cubicBezTo>
                  <a:cubicBezTo>
                    <a:pt x="5909" y="7144"/>
                    <a:pt x="8767" y="8096"/>
                    <a:pt x="7815"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36" name="Freeform: Shape 235">
              <a:extLst>
                <a:ext uri="{FF2B5EF4-FFF2-40B4-BE49-F238E27FC236}">
                  <a16:creationId xmlns="" xmlns:a16="http://schemas.microsoft.com/office/drawing/2014/main" id="{FFFC87E2-E7D7-4AE7-B73F-624CD491197D}"/>
                </a:ext>
              </a:extLst>
            </p:cNvPr>
            <p:cNvSpPr/>
            <p:nvPr/>
          </p:nvSpPr>
          <p:spPr>
            <a:xfrm>
              <a:off x="7119461" y="2715312"/>
              <a:ext cx="9525" cy="9525"/>
            </a:xfrm>
            <a:custGeom>
              <a:avLst/>
              <a:gdLst>
                <a:gd name="connsiteX0" fmla="*/ 7144 w 9525"/>
                <a:gd name="connsiteY0" fmla="*/ 8837 h 9525"/>
                <a:gd name="connsiteX1" fmla="*/ 7144 w 9525"/>
                <a:gd name="connsiteY1" fmla="*/ 8837 h 9525"/>
              </a:gdLst>
              <a:ahLst/>
              <a:cxnLst>
                <a:cxn ang="0">
                  <a:pos x="connsiteX0" y="connsiteY0"/>
                </a:cxn>
                <a:cxn ang="0">
                  <a:pos x="connsiteX1" y="connsiteY1"/>
                </a:cxn>
              </a:cxnLst>
              <a:rect l="l" t="t" r="r" b="b"/>
              <a:pathLst>
                <a:path w="9525" h="9525">
                  <a:moveTo>
                    <a:pt x="7144" y="8837"/>
                  </a:moveTo>
                  <a:cubicBezTo>
                    <a:pt x="7144" y="8837"/>
                    <a:pt x="10954" y="5027"/>
                    <a:pt x="7144" y="883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37" name="Freeform: Shape 236">
              <a:extLst>
                <a:ext uri="{FF2B5EF4-FFF2-40B4-BE49-F238E27FC236}">
                  <a16:creationId xmlns="" xmlns:a16="http://schemas.microsoft.com/office/drawing/2014/main" id="{FBE9B5A6-D795-4D70-A87C-DAB15220814E}"/>
                </a:ext>
              </a:extLst>
            </p:cNvPr>
            <p:cNvSpPr/>
            <p:nvPr/>
          </p:nvSpPr>
          <p:spPr>
            <a:xfrm>
              <a:off x="7174706" y="2782334"/>
              <a:ext cx="9525" cy="9525"/>
            </a:xfrm>
            <a:custGeom>
              <a:avLst/>
              <a:gdLst>
                <a:gd name="connsiteX0" fmla="*/ 9049 w 9525"/>
                <a:gd name="connsiteY0" fmla="*/ 7538 h 9525"/>
                <a:gd name="connsiteX1" fmla="*/ 7144 w 9525"/>
                <a:gd name="connsiteY1" fmla="*/ 8491 h 9525"/>
                <a:gd name="connsiteX2" fmla="*/ 9049 w 9525"/>
                <a:gd name="connsiteY2" fmla="*/ 7538 h 9525"/>
              </a:gdLst>
              <a:ahLst/>
              <a:cxnLst>
                <a:cxn ang="0">
                  <a:pos x="connsiteX0" y="connsiteY0"/>
                </a:cxn>
                <a:cxn ang="0">
                  <a:pos x="connsiteX1" y="connsiteY1"/>
                </a:cxn>
                <a:cxn ang="0">
                  <a:pos x="connsiteX2" y="connsiteY2"/>
                </a:cxn>
              </a:cxnLst>
              <a:rect l="l" t="t" r="r" b="b"/>
              <a:pathLst>
                <a:path w="9525" h="9525">
                  <a:moveTo>
                    <a:pt x="9049" y="7538"/>
                  </a:moveTo>
                  <a:cubicBezTo>
                    <a:pt x="6191" y="7538"/>
                    <a:pt x="10001" y="9443"/>
                    <a:pt x="7144" y="8491"/>
                  </a:cubicBezTo>
                  <a:cubicBezTo>
                    <a:pt x="7144" y="7538"/>
                    <a:pt x="8096" y="6586"/>
                    <a:pt x="9049" y="753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38" name="Freeform: Shape 237">
              <a:extLst>
                <a:ext uri="{FF2B5EF4-FFF2-40B4-BE49-F238E27FC236}">
                  <a16:creationId xmlns="" xmlns:a16="http://schemas.microsoft.com/office/drawing/2014/main" id="{FF772699-449E-4776-8C3A-B9A61FEC2330}"/>
                </a:ext>
              </a:extLst>
            </p:cNvPr>
            <p:cNvSpPr/>
            <p:nvPr/>
          </p:nvSpPr>
          <p:spPr>
            <a:xfrm>
              <a:off x="7180412" y="2780790"/>
              <a:ext cx="628650" cy="85725"/>
            </a:xfrm>
            <a:custGeom>
              <a:avLst/>
              <a:gdLst>
                <a:gd name="connsiteX0" fmla="*/ 629136 w 628650"/>
                <a:gd name="connsiteY0" fmla="*/ 74805 h 85725"/>
                <a:gd name="connsiteX1" fmla="*/ 260518 w 628650"/>
                <a:gd name="connsiteY1" fmla="*/ 58612 h 85725"/>
                <a:gd name="connsiteX2" fmla="*/ 148123 w 628650"/>
                <a:gd name="connsiteY2" fmla="*/ 32895 h 85725"/>
                <a:gd name="connsiteX3" fmla="*/ 64303 w 628650"/>
                <a:gd name="connsiteY3" fmla="*/ 33847 h 85725"/>
                <a:gd name="connsiteX4" fmla="*/ 71923 w 628650"/>
                <a:gd name="connsiteY4" fmla="*/ 23370 h 85725"/>
                <a:gd name="connsiteX5" fmla="*/ 7153 w 628650"/>
                <a:gd name="connsiteY5" fmla="*/ 13845 h 85725"/>
                <a:gd name="connsiteX6" fmla="*/ 12868 w 628650"/>
                <a:gd name="connsiteY6" fmla="*/ 13845 h 85725"/>
                <a:gd name="connsiteX7" fmla="*/ 13821 w 628650"/>
                <a:gd name="connsiteY7" fmla="*/ 10035 h 85725"/>
                <a:gd name="connsiteX8" fmla="*/ 629136 w 628650"/>
                <a:gd name="connsiteY8" fmla="*/ 7480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 h="85725">
                  <a:moveTo>
                    <a:pt x="629136" y="74805"/>
                  </a:moveTo>
                  <a:cubicBezTo>
                    <a:pt x="649138" y="105285"/>
                    <a:pt x="246231" y="66232"/>
                    <a:pt x="260518" y="58612"/>
                  </a:cubicBezTo>
                  <a:cubicBezTo>
                    <a:pt x="248136" y="58612"/>
                    <a:pt x="141456" y="45278"/>
                    <a:pt x="148123" y="32895"/>
                  </a:cubicBezTo>
                  <a:cubicBezTo>
                    <a:pt x="113833" y="50992"/>
                    <a:pt x="92878" y="34800"/>
                    <a:pt x="64303" y="33847"/>
                  </a:cubicBezTo>
                  <a:cubicBezTo>
                    <a:pt x="67161" y="25275"/>
                    <a:pt x="71923" y="34800"/>
                    <a:pt x="71923" y="23370"/>
                  </a:cubicBezTo>
                  <a:cubicBezTo>
                    <a:pt x="76686" y="25275"/>
                    <a:pt x="6201" y="14797"/>
                    <a:pt x="7153" y="13845"/>
                  </a:cubicBezTo>
                  <a:cubicBezTo>
                    <a:pt x="9058" y="13845"/>
                    <a:pt x="16678" y="11940"/>
                    <a:pt x="12868" y="13845"/>
                  </a:cubicBezTo>
                  <a:cubicBezTo>
                    <a:pt x="16678" y="10987"/>
                    <a:pt x="16678" y="10035"/>
                    <a:pt x="13821" y="10035"/>
                  </a:cubicBezTo>
                  <a:cubicBezTo>
                    <a:pt x="44301" y="-13778"/>
                    <a:pt x="636756" y="118620"/>
                    <a:pt x="629136" y="74805"/>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39" name="Freeform: Shape 238">
              <a:extLst>
                <a:ext uri="{FF2B5EF4-FFF2-40B4-BE49-F238E27FC236}">
                  <a16:creationId xmlns="" xmlns:a16="http://schemas.microsoft.com/office/drawing/2014/main" id="{613C0CEB-67EB-49E6-9753-2584256A329B}"/>
                </a:ext>
              </a:extLst>
            </p:cNvPr>
            <p:cNvSpPr/>
            <p:nvPr/>
          </p:nvSpPr>
          <p:spPr>
            <a:xfrm>
              <a:off x="7179469" y="2782728"/>
              <a:ext cx="9525" cy="9525"/>
            </a:xfrm>
            <a:custGeom>
              <a:avLst/>
              <a:gdLst>
                <a:gd name="connsiteX0" fmla="*/ 7144 w 9525"/>
                <a:gd name="connsiteY0" fmla="*/ 7144 h 9525"/>
                <a:gd name="connsiteX1" fmla="*/ 7144 w 9525"/>
                <a:gd name="connsiteY1" fmla="*/ 1095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9049" y="9049"/>
                    <a:pt x="7144" y="10954"/>
                  </a:cubicBezTo>
                  <a:cubicBezTo>
                    <a:pt x="7144" y="9049"/>
                    <a:pt x="7144"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40" name="Freeform: Shape 239">
              <a:extLst>
                <a:ext uri="{FF2B5EF4-FFF2-40B4-BE49-F238E27FC236}">
                  <a16:creationId xmlns="" xmlns:a16="http://schemas.microsoft.com/office/drawing/2014/main" id="{FECEB34C-B1CC-40A7-B24D-375ECD4DC0FA}"/>
                </a:ext>
              </a:extLst>
            </p:cNvPr>
            <p:cNvSpPr/>
            <p:nvPr/>
          </p:nvSpPr>
          <p:spPr>
            <a:xfrm>
              <a:off x="7221908" y="2800826"/>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8096"/>
                    <a:pt x="6615" y="9049"/>
                    <a:pt x="7567"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41" name="Freeform: Shape 240">
              <a:extLst>
                <a:ext uri="{FF2B5EF4-FFF2-40B4-BE49-F238E27FC236}">
                  <a16:creationId xmlns="" xmlns:a16="http://schemas.microsoft.com/office/drawing/2014/main" id="{E685C8F4-D7B8-4C01-A0CE-EDC178CF90B9}"/>
                </a:ext>
              </a:extLst>
            </p:cNvPr>
            <p:cNvSpPr/>
            <p:nvPr/>
          </p:nvSpPr>
          <p:spPr>
            <a:xfrm>
              <a:off x="7228999" y="2802731"/>
              <a:ext cx="19050" cy="9525"/>
            </a:xfrm>
            <a:custGeom>
              <a:avLst/>
              <a:gdLst>
                <a:gd name="connsiteX0" fmla="*/ 11906 w 19050"/>
                <a:gd name="connsiteY0" fmla="*/ 7144 h 9525"/>
                <a:gd name="connsiteX1" fmla="*/ 7144 w 19050"/>
                <a:gd name="connsiteY1" fmla="*/ 9049 h 9525"/>
                <a:gd name="connsiteX2" fmla="*/ 11906 w 19050"/>
                <a:gd name="connsiteY2" fmla="*/ 7144 h 9525"/>
              </a:gdLst>
              <a:ahLst/>
              <a:cxnLst>
                <a:cxn ang="0">
                  <a:pos x="connsiteX0" y="connsiteY0"/>
                </a:cxn>
                <a:cxn ang="0">
                  <a:pos x="connsiteX1" y="connsiteY1"/>
                </a:cxn>
                <a:cxn ang="0">
                  <a:pos x="connsiteX2" y="connsiteY2"/>
                </a:cxn>
              </a:cxnLst>
              <a:rect l="l" t="t" r="r" b="b"/>
              <a:pathLst>
                <a:path w="19050" h="9525">
                  <a:moveTo>
                    <a:pt x="11906" y="7144"/>
                  </a:moveTo>
                  <a:cubicBezTo>
                    <a:pt x="11906" y="8096"/>
                    <a:pt x="9049" y="9049"/>
                    <a:pt x="7144" y="9049"/>
                  </a:cubicBezTo>
                  <a:lnTo>
                    <a:pt x="11906" y="7144"/>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42" name="Freeform: Shape 241">
              <a:extLst>
                <a:ext uri="{FF2B5EF4-FFF2-40B4-BE49-F238E27FC236}">
                  <a16:creationId xmlns="" xmlns:a16="http://schemas.microsoft.com/office/drawing/2014/main" id="{D59B76DE-0E79-4E7A-BEEE-04B1D5E577E3}"/>
                </a:ext>
              </a:extLst>
            </p:cNvPr>
            <p:cNvSpPr/>
            <p:nvPr/>
          </p:nvSpPr>
          <p:spPr>
            <a:xfrm>
              <a:off x="7243286" y="2809398"/>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9049" y="8096"/>
                    <a:pt x="8096" y="9049"/>
                    <a:pt x="7144" y="8096"/>
                  </a:cubicBezTo>
                  <a:cubicBezTo>
                    <a:pt x="7144" y="8096"/>
                    <a:pt x="8096" y="7144"/>
                    <a:pt x="8096"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43" name="Freeform: Shape 242">
              <a:extLst>
                <a:ext uri="{FF2B5EF4-FFF2-40B4-BE49-F238E27FC236}">
                  <a16:creationId xmlns="" xmlns:a16="http://schemas.microsoft.com/office/drawing/2014/main" id="{9F4AFA98-B4BB-4BF5-936E-467F3A7D4980}"/>
                </a:ext>
              </a:extLst>
            </p:cNvPr>
            <p:cNvSpPr/>
            <p:nvPr/>
          </p:nvSpPr>
          <p:spPr>
            <a:xfrm>
              <a:off x="7244997" y="2806541"/>
              <a:ext cx="9525" cy="9525"/>
            </a:xfrm>
            <a:custGeom>
              <a:avLst/>
              <a:gdLst>
                <a:gd name="connsiteX0" fmla="*/ 7338 w 9525"/>
                <a:gd name="connsiteY0" fmla="*/ 7144 h 9525"/>
                <a:gd name="connsiteX1" fmla="*/ 9243 w 9525"/>
                <a:gd name="connsiteY1" fmla="*/ 9049 h 9525"/>
                <a:gd name="connsiteX2" fmla="*/ 7338 w 9525"/>
                <a:gd name="connsiteY2" fmla="*/ 7144 h 9525"/>
              </a:gdLst>
              <a:ahLst/>
              <a:cxnLst>
                <a:cxn ang="0">
                  <a:pos x="connsiteX0" y="connsiteY0"/>
                </a:cxn>
                <a:cxn ang="0">
                  <a:pos x="connsiteX1" y="connsiteY1"/>
                </a:cxn>
                <a:cxn ang="0">
                  <a:pos x="connsiteX2" y="connsiteY2"/>
                </a:cxn>
              </a:cxnLst>
              <a:rect l="l" t="t" r="r" b="b"/>
              <a:pathLst>
                <a:path w="9525" h="9525">
                  <a:moveTo>
                    <a:pt x="7338" y="7144"/>
                  </a:moveTo>
                  <a:cubicBezTo>
                    <a:pt x="8291" y="7144"/>
                    <a:pt x="8291" y="8096"/>
                    <a:pt x="9243" y="9049"/>
                  </a:cubicBezTo>
                  <a:cubicBezTo>
                    <a:pt x="9243" y="8096"/>
                    <a:pt x="6386" y="9049"/>
                    <a:pt x="7338"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44" name="Freeform: Shape 243">
              <a:extLst>
                <a:ext uri="{FF2B5EF4-FFF2-40B4-BE49-F238E27FC236}">
                  <a16:creationId xmlns="" xmlns:a16="http://schemas.microsoft.com/office/drawing/2014/main" id="{7A1AC697-DE66-4954-B0F0-34944DEF1457}"/>
                </a:ext>
              </a:extLst>
            </p:cNvPr>
            <p:cNvSpPr/>
            <p:nvPr/>
          </p:nvSpPr>
          <p:spPr>
            <a:xfrm>
              <a:off x="7267857" y="2812970"/>
              <a:ext cx="9525" cy="9525"/>
            </a:xfrm>
            <a:custGeom>
              <a:avLst/>
              <a:gdLst>
                <a:gd name="connsiteX0" fmla="*/ 7338 w 9525"/>
                <a:gd name="connsiteY0" fmla="*/ 7382 h 9525"/>
                <a:gd name="connsiteX1" fmla="*/ 9243 w 9525"/>
                <a:gd name="connsiteY1" fmla="*/ 8334 h 9525"/>
                <a:gd name="connsiteX2" fmla="*/ 7338 w 9525"/>
                <a:gd name="connsiteY2" fmla="*/ 7382 h 9525"/>
              </a:gdLst>
              <a:ahLst/>
              <a:cxnLst>
                <a:cxn ang="0">
                  <a:pos x="connsiteX0" y="connsiteY0"/>
                </a:cxn>
                <a:cxn ang="0">
                  <a:pos x="connsiteX1" y="connsiteY1"/>
                </a:cxn>
                <a:cxn ang="0">
                  <a:pos x="connsiteX2" y="connsiteY2"/>
                </a:cxn>
              </a:cxnLst>
              <a:rect l="l" t="t" r="r" b="b"/>
              <a:pathLst>
                <a:path w="9525" h="9525">
                  <a:moveTo>
                    <a:pt x="7338" y="7382"/>
                  </a:moveTo>
                  <a:cubicBezTo>
                    <a:pt x="8291" y="7382"/>
                    <a:pt x="9243" y="6429"/>
                    <a:pt x="9243" y="8334"/>
                  </a:cubicBezTo>
                  <a:cubicBezTo>
                    <a:pt x="9243" y="7382"/>
                    <a:pt x="6386" y="9287"/>
                    <a:pt x="7338" y="7382"/>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45" name="Freeform: Shape 244">
              <a:extLst>
                <a:ext uri="{FF2B5EF4-FFF2-40B4-BE49-F238E27FC236}">
                  <a16:creationId xmlns="" xmlns:a16="http://schemas.microsoft.com/office/drawing/2014/main" id="{72A845D7-844E-4F87-A52F-C35812257A09}"/>
                </a:ext>
              </a:extLst>
            </p:cNvPr>
            <p:cNvSpPr/>
            <p:nvPr/>
          </p:nvSpPr>
          <p:spPr>
            <a:xfrm>
              <a:off x="7278529" y="281320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9049" y="9049"/>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46" name="Freeform: Shape 245">
              <a:extLst>
                <a:ext uri="{FF2B5EF4-FFF2-40B4-BE49-F238E27FC236}">
                  <a16:creationId xmlns="" xmlns:a16="http://schemas.microsoft.com/office/drawing/2014/main" id="{025F813C-DEFD-453D-B75A-FC7B7CE9CA1C}"/>
                </a:ext>
              </a:extLst>
            </p:cNvPr>
            <p:cNvSpPr/>
            <p:nvPr/>
          </p:nvSpPr>
          <p:spPr>
            <a:xfrm>
              <a:off x="7473644" y="2842021"/>
              <a:ext cx="9525" cy="9525"/>
            </a:xfrm>
            <a:custGeom>
              <a:avLst/>
              <a:gdLst>
                <a:gd name="connsiteX0" fmla="*/ 8244 w 9525"/>
                <a:gd name="connsiteY0" fmla="*/ 7858 h 9525"/>
                <a:gd name="connsiteX1" fmla="*/ 8244 w 9525"/>
                <a:gd name="connsiteY1" fmla="*/ 7858 h 9525"/>
              </a:gdLst>
              <a:ahLst/>
              <a:cxnLst>
                <a:cxn ang="0">
                  <a:pos x="connsiteX0" y="connsiteY0"/>
                </a:cxn>
                <a:cxn ang="0">
                  <a:pos x="connsiteX1" y="connsiteY1"/>
                </a:cxn>
              </a:cxnLst>
              <a:rect l="l" t="t" r="r" b="b"/>
              <a:pathLst>
                <a:path w="9525" h="9525">
                  <a:moveTo>
                    <a:pt x="8244" y="7858"/>
                  </a:moveTo>
                  <a:cubicBezTo>
                    <a:pt x="6339" y="6906"/>
                    <a:pt x="7291" y="6906"/>
                    <a:pt x="8244" y="785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47" name="Freeform: Shape 246">
              <a:extLst>
                <a:ext uri="{FF2B5EF4-FFF2-40B4-BE49-F238E27FC236}">
                  <a16:creationId xmlns="" xmlns:a16="http://schemas.microsoft.com/office/drawing/2014/main" id="{FE90E798-98CC-4C49-BB91-2ACB9E41D221}"/>
                </a:ext>
              </a:extLst>
            </p:cNvPr>
            <p:cNvSpPr/>
            <p:nvPr/>
          </p:nvSpPr>
          <p:spPr>
            <a:xfrm>
              <a:off x="7559516" y="2860833"/>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8096"/>
                    <a:pt x="8096" y="8096"/>
                  </a:cubicBezTo>
                  <a:cubicBezTo>
                    <a:pt x="7144" y="8096"/>
                    <a:pt x="9049"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48" name="Freeform: Shape 247">
              <a:extLst>
                <a:ext uri="{FF2B5EF4-FFF2-40B4-BE49-F238E27FC236}">
                  <a16:creationId xmlns="" xmlns:a16="http://schemas.microsoft.com/office/drawing/2014/main" id="{4DAF98DC-1AA5-4985-90FC-F2C9BD7F50A8}"/>
                </a:ext>
              </a:extLst>
            </p:cNvPr>
            <p:cNvSpPr/>
            <p:nvPr/>
          </p:nvSpPr>
          <p:spPr>
            <a:xfrm>
              <a:off x="7606189" y="2863056"/>
              <a:ext cx="9525" cy="9525"/>
            </a:xfrm>
            <a:custGeom>
              <a:avLst/>
              <a:gdLst>
                <a:gd name="connsiteX0" fmla="*/ 7144 w 9525"/>
                <a:gd name="connsiteY0" fmla="*/ 9684 h 9525"/>
                <a:gd name="connsiteX1" fmla="*/ 7144 w 9525"/>
                <a:gd name="connsiteY1" fmla="*/ 9684 h 9525"/>
              </a:gdLst>
              <a:ahLst/>
              <a:cxnLst>
                <a:cxn ang="0">
                  <a:pos x="connsiteX0" y="connsiteY0"/>
                </a:cxn>
                <a:cxn ang="0">
                  <a:pos x="connsiteX1" y="connsiteY1"/>
                </a:cxn>
              </a:cxnLst>
              <a:rect l="l" t="t" r="r" b="b"/>
              <a:pathLst>
                <a:path w="9525" h="9525">
                  <a:moveTo>
                    <a:pt x="7144" y="9684"/>
                  </a:moveTo>
                  <a:cubicBezTo>
                    <a:pt x="7144" y="9684"/>
                    <a:pt x="8096" y="3969"/>
                    <a:pt x="7144" y="968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49" name="Freeform: Shape 248">
              <a:extLst>
                <a:ext uri="{FF2B5EF4-FFF2-40B4-BE49-F238E27FC236}">
                  <a16:creationId xmlns="" xmlns:a16="http://schemas.microsoft.com/office/drawing/2014/main" id="{AD866B14-D6C7-4BAA-9752-3252DFB7DD59}"/>
                </a:ext>
              </a:extLst>
            </p:cNvPr>
            <p:cNvSpPr/>
            <p:nvPr/>
          </p:nvSpPr>
          <p:spPr>
            <a:xfrm>
              <a:off x="7786303" y="2669381"/>
              <a:ext cx="9525" cy="9525"/>
            </a:xfrm>
            <a:custGeom>
              <a:avLst/>
              <a:gdLst>
                <a:gd name="connsiteX0" fmla="*/ 9909 w 9525"/>
                <a:gd name="connsiteY0" fmla="*/ 7144 h 9525"/>
                <a:gd name="connsiteX1" fmla="*/ 9909 w 9525"/>
                <a:gd name="connsiteY1" fmla="*/ 7144 h 9525"/>
              </a:gdLst>
              <a:ahLst/>
              <a:cxnLst>
                <a:cxn ang="0">
                  <a:pos x="connsiteX0" y="connsiteY0"/>
                </a:cxn>
                <a:cxn ang="0">
                  <a:pos x="connsiteX1" y="connsiteY1"/>
                </a:cxn>
              </a:cxnLst>
              <a:rect l="l" t="t" r="r" b="b"/>
              <a:pathLst>
                <a:path w="9525" h="9525">
                  <a:moveTo>
                    <a:pt x="9909" y="7144"/>
                  </a:moveTo>
                  <a:cubicBezTo>
                    <a:pt x="8956" y="7144"/>
                    <a:pt x="4194" y="8096"/>
                    <a:pt x="9909"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50" name="Freeform: Shape 249">
              <a:extLst>
                <a:ext uri="{FF2B5EF4-FFF2-40B4-BE49-F238E27FC236}">
                  <a16:creationId xmlns="" xmlns:a16="http://schemas.microsoft.com/office/drawing/2014/main" id="{EF573B19-5AF5-40E4-A9B6-62637225102B}"/>
                </a:ext>
              </a:extLst>
            </p:cNvPr>
            <p:cNvSpPr/>
            <p:nvPr/>
          </p:nvSpPr>
          <p:spPr>
            <a:xfrm>
              <a:off x="7782401" y="2656998"/>
              <a:ext cx="9525" cy="19050"/>
            </a:xfrm>
            <a:custGeom>
              <a:avLst/>
              <a:gdLst>
                <a:gd name="connsiteX0" fmla="*/ 7144 w 9525"/>
                <a:gd name="connsiteY0" fmla="*/ 7144 h 19050"/>
                <a:gd name="connsiteX1" fmla="*/ 7144 w 9525"/>
                <a:gd name="connsiteY1" fmla="*/ 7144 h 19050"/>
              </a:gdLst>
              <a:ahLst/>
              <a:cxnLst>
                <a:cxn ang="0">
                  <a:pos x="connsiteX0" y="connsiteY0"/>
                </a:cxn>
                <a:cxn ang="0">
                  <a:pos x="connsiteX1" y="connsiteY1"/>
                </a:cxn>
              </a:cxnLst>
              <a:rect l="l" t="t" r="r" b="b"/>
              <a:pathLst>
                <a:path w="9525" h="19050">
                  <a:moveTo>
                    <a:pt x="7144" y="7144"/>
                  </a:moveTo>
                  <a:cubicBezTo>
                    <a:pt x="10954" y="27146"/>
                    <a:pt x="9049" y="1476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51" name="Freeform: Shape 250">
              <a:extLst>
                <a:ext uri="{FF2B5EF4-FFF2-40B4-BE49-F238E27FC236}">
                  <a16:creationId xmlns="" xmlns:a16="http://schemas.microsoft.com/office/drawing/2014/main" id="{3780F65F-68E6-4100-8FBE-AD75A11804E9}"/>
                </a:ext>
              </a:extLst>
            </p:cNvPr>
            <p:cNvSpPr/>
            <p:nvPr/>
          </p:nvSpPr>
          <p:spPr>
            <a:xfrm>
              <a:off x="7777776" y="2660808"/>
              <a:ext cx="9525" cy="19050"/>
            </a:xfrm>
            <a:custGeom>
              <a:avLst/>
              <a:gdLst>
                <a:gd name="connsiteX0" fmla="*/ 7959 w 9525"/>
                <a:gd name="connsiteY0" fmla="*/ 11906 h 19050"/>
                <a:gd name="connsiteX1" fmla="*/ 8911 w 9525"/>
                <a:gd name="connsiteY1" fmla="*/ 7144 h 19050"/>
                <a:gd name="connsiteX2" fmla="*/ 7959 w 9525"/>
                <a:gd name="connsiteY2" fmla="*/ 11906 h 19050"/>
              </a:gdLst>
              <a:ahLst/>
              <a:cxnLst>
                <a:cxn ang="0">
                  <a:pos x="connsiteX0" y="connsiteY0"/>
                </a:cxn>
                <a:cxn ang="0">
                  <a:pos x="connsiteX1" y="connsiteY1"/>
                </a:cxn>
                <a:cxn ang="0">
                  <a:pos x="connsiteX2" y="connsiteY2"/>
                </a:cxn>
              </a:cxnLst>
              <a:rect l="l" t="t" r="r" b="b"/>
              <a:pathLst>
                <a:path w="9525" h="19050">
                  <a:moveTo>
                    <a:pt x="7959" y="11906"/>
                  </a:moveTo>
                  <a:cubicBezTo>
                    <a:pt x="8911" y="10001"/>
                    <a:pt x="8911" y="9049"/>
                    <a:pt x="8911" y="7144"/>
                  </a:cubicBezTo>
                  <a:cubicBezTo>
                    <a:pt x="7959" y="9049"/>
                    <a:pt x="6054" y="10954"/>
                    <a:pt x="7959" y="1190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52" name="Freeform: Shape 251">
              <a:extLst>
                <a:ext uri="{FF2B5EF4-FFF2-40B4-BE49-F238E27FC236}">
                  <a16:creationId xmlns="" xmlns:a16="http://schemas.microsoft.com/office/drawing/2014/main" id="{EC3DB208-EBEA-4C97-9F59-54274D2C6F1D}"/>
                </a:ext>
              </a:extLst>
            </p:cNvPr>
            <p:cNvSpPr/>
            <p:nvPr/>
          </p:nvSpPr>
          <p:spPr>
            <a:xfrm>
              <a:off x="7775258" y="2665423"/>
              <a:ext cx="9525" cy="9525"/>
            </a:xfrm>
            <a:custGeom>
              <a:avLst/>
              <a:gdLst>
                <a:gd name="connsiteX0" fmla="*/ 8573 w 9525"/>
                <a:gd name="connsiteY0" fmla="*/ 8244 h 9525"/>
                <a:gd name="connsiteX1" fmla="*/ 8573 w 9525"/>
                <a:gd name="connsiteY1" fmla="*/ 8244 h 9525"/>
              </a:gdLst>
              <a:ahLst/>
              <a:cxnLst>
                <a:cxn ang="0">
                  <a:pos x="connsiteX0" y="connsiteY0"/>
                </a:cxn>
                <a:cxn ang="0">
                  <a:pos x="connsiteX1" y="connsiteY1"/>
                </a:cxn>
              </a:cxnLst>
              <a:rect l="l" t="t" r="r" b="b"/>
              <a:pathLst>
                <a:path w="9525" h="9525">
                  <a:moveTo>
                    <a:pt x="8573" y="8244"/>
                  </a:moveTo>
                  <a:cubicBezTo>
                    <a:pt x="6667" y="7291"/>
                    <a:pt x="6667" y="6339"/>
                    <a:pt x="8573" y="82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53" name="Freeform: Shape 252">
              <a:extLst>
                <a:ext uri="{FF2B5EF4-FFF2-40B4-BE49-F238E27FC236}">
                  <a16:creationId xmlns="" xmlns:a16="http://schemas.microsoft.com/office/drawing/2014/main" id="{337B6594-A88B-4F16-8C34-3997F129248B}"/>
                </a:ext>
              </a:extLst>
            </p:cNvPr>
            <p:cNvSpPr/>
            <p:nvPr/>
          </p:nvSpPr>
          <p:spPr>
            <a:xfrm>
              <a:off x="7768352" y="2664618"/>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cubicBezTo>
                    <a:pt x="7858" y="7144"/>
                    <a:pt x="6906" y="8096"/>
                    <a:pt x="7858" y="7144"/>
                  </a:cubicBezTo>
                  <a:cubicBezTo>
                    <a:pt x="6906" y="9049"/>
                    <a:pt x="6906" y="8096"/>
                    <a:pt x="7858"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54" name="Freeform: Shape 253">
              <a:extLst>
                <a:ext uri="{FF2B5EF4-FFF2-40B4-BE49-F238E27FC236}">
                  <a16:creationId xmlns="" xmlns:a16="http://schemas.microsoft.com/office/drawing/2014/main" id="{0C226684-D621-42F6-8033-F3B02776F1D7}"/>
                </a:ext>
              </a:extLst>
            </p:cNvPr>
            <p:cNvSpPr/>
            <p:nvPr/>
          </p:nvSpPr>
          <p:spPr>
            <a:xfrm>
              <a:off x="7765256" y="2656277"/>
              <a:ext cx="19050" cy="19050"/>
            </a:xfrm>
            <a:custGeom>
              <a:avLst/>
              <a:gdLst>
                <a:gd name="connsiteX0" fmla="*/ 7144 w 19050"/>
                <a:gd name="connsiteY0" fmla="*/ 15485 h 19050"/>
                <a:gd name="connsiteX1" fmla="*/ 7144 w 19050"/>
                <a:gd name="connsiteY1" fmla="*/ 15485 h 19050"/>
              </a:gdLst>
              <a:ahLst/>
              <a:cxnLst>
                <a:cxn ang="0">
                  <a:pos x="connsiteX0" y="connsiteY0"/>
                </a:cxn>
                <a:cxn ang="0">
                  <a:pos x="connsiteX1" y="connsiteY1"/>
                </a:cxn>
              </a:cxnLst>
              <a:rect l="l" t="t" r="r" b="b"/>
              <a:pathLst>
                <a:path w="19050" h="19050">
                  <a:moveTo>
                    <a:pt x="7144" y="15485"/>
                  </a:moveTo>
                  <a:cubicBezTo>
                    <a:pt x="8096" y="20248"/>
                    <a:pt x="25241" y="-5470"/>
                    <a:pt x="7144" y="15485"/>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55" name="Freeform: Shape 254">
              <a:extLst>
                <a:ext uri="{FF2B5EF4-FFF2-40B4-BE49-F238E27FC236}">
                  <a16:creationId xmlns="" xmlns:a16="http://schemas.microsoft.com/office/drawing/2014/main" id="{EAEDBD4B-3F28-46AC-8B61-F7D4954CA00B}"/>
                </a:ext>
              </a:extLst>
            </p:cNvPr>
            <p:cNvSpPr/>
            <p:nvPr/>
          </p:nvSpPr>
          <p:spPr>
            <a:xfrm>
              <a:off x="7769066" y="2664195"/>
              <a:ext cx="9525" cy="9525"/>
            </a:xfrm>
            <a:custGeom>
              <a:avLst/>
              <a:gdLst>
                <a:gd name="connsiteX0" fmla="*/ 7144 w 9525"/>
                <a:gd name="connsiteY0" fmla="*/ 7567 h 9525"/>
                <a:gd name="connsiteX1" fmla="*/ 8096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8096" y="7567"/>
                    <a:pt x="8096" y="7567"/>
                  </a:cubicBezTo>
                  <a:cubicBezTo>
                    <a:pt x="8096" y="6615"/>
                    <a:pt x="7144" y="7567"/>
                    <a:pt x="7144" y="75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56" name="Freeform: Shape 255">
              <a:extLst>
                <a:ext uri="{FF2B5EF4-FFF2-40B4-BE49-F238E27FC236}">
                  <a16:creationId xmlns="" xmlns:a16="http://schemas.microsoft.com/office/drawing/2014/main" id="{7395A701-5D5D-44EF-A8BB-D78F2D3EA348}"/>
                </a:ext>
              </a:extLst>
            </p:cNvPr>
            <p:cNvSpPr/>
            <p:nvPr/>
          </p:nvSpPr>
          <p:spPr>
            <a:xfrm>
              <a:off x="7772876" y="2663226"/>
              <a:ext cx="9525" cy="9525"/>
            </a:xfrm>
            <a:custGeom>
              <a:avLst/>
              <a:gdLst>
                <a:gd name="connsiteX0" fmla="*/ 7144 w 9525"/>
                <a:gd name="connsiteY0" fmla="*/ 9488 h 9525"/>
                <a:gd name="connsiteX1" fmla="*/ 7144 w 9525"/>
                <a:gd name="connsiteY1" fmla="*/ 9488 h 9525"/>
              </a:gdLst>
              <a:ahLst/>
              <a:cxnLst>
                <a:cxn ang="0">
                  <a:pos x="connsiteX0" y="connsiteY0"/>
                </a:cxn>
                <a:cxn ang="0">
                  <a:pos x="connsiteX1" y="connsiteY1"/>
                </a:cxn>
              </a:cxnLst>
              <a:rect l="l" t="t" r="r" b="b"/>
              <a:pathLst>
                <a:path w="9525" h="9525">
                  <a:moveTo>
                    <a:pt x="7144" y="9488"/>
                  </a:moveTo>
                  <a:cubicBezTo>
                    <a:pt x="7144" y="8536"/>
                    <a:pt x="10001" y="4726"/>
                    <a:pt x="7144" y="948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57" name="Freeform: Shape 256">
              <a:extLst>
                <a:ext uri="{FF2B5EF4-FFF2-40B4-BE49-F238E27FC236}">
                  <a16:creationId xmlns="" xmlns:a16="http://schemas.microsoft.com/office/drawing/2014/main" id="{DFF5BF07-CDD0-46E0-961A-2A407A5B5424}"/>
                </a:ext>
              </a:extLst>
            </p:cNvPr>
            <p:cNvSpPr/>
            <p:nvPr/>
          </p:nvSpPr>
          <p:spPr>
            <a:xfrm>
              <a:off x="7757934" y="2655318"/>
              <a:ext cx="9525" cy="19050"/>
            </a:xfrm>
            <a:custGeom>
              <a:avLst/>
              <a:gdLst>
                <a:gd name="connsiteX0" fmla="*/ 8751 w 9525"/>
                <a:gd name="connsiteY0" fmla="*/ 16444 h 19050"/>
                <a:gd name="connsiteX1" fmla="*/ 8751 w 9525"/>
                <a:gd name="connsiteY1" fmla="*/ 16444 h 19050"/>
              </a:gdLst>
              <a:ahLst/>
              <a:cxnLst>
                <a:cxn ang="0">
                  <a:pos x="connsiteX0" y="connsiteY0"/>
                </a:cxn>
                <a:cxn ang="0">
                  <a:pos x="connsiteX1" y="connsiteY1"/>
                </a:cxn>
              </a:cxnLst>
              <a:rect l="l" t="t" r="r" b="b"/>
              <a:pathLst>
                <a:path w="9525" h="19050">
                  <a:moveTo>
                    <a:pt x="8751" y="16444"/>
                  </a:moveTo>
                  <a:cubicBezTo>
                    <a:pt x="11609" y="3109"/>
                    <a:pt x="3989" y="5014"/>
                    <a:pt x="8751" y="164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58" name="Freeform: Shape 257">
              <a:extLst>
                <a:ext uri="{FF2B5EF4-FFF2-40B4-BE49-F238E27FC236}">
                  <a16:creationId xmlns="" xmlns:a16="http://schemas.microsoft.com/office/drawing/2014/main" id="{F2586AB8-1C07-460A-AE90-A45928DD9F91}"/>
                </a:ext>
              </a:extLst>
            </p:cNvPr>
            <p:cNvSpPr/>
            <p:nvPr/>
          </p:nvSpPr>
          <p:spPr>
            <a:xfrm>
              <a:off x="7755731" y="264937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7144"/>
                  </a:cubicBezTo>
                  <a:cubicBezTo>
                    <a:pt x="7144" y="8096"/>
                    <a:pt x="7144"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59" name="Freeform: Shape 258">
              <a:extLst>
                <a:ext uri="{FF2B5EF4-FFF2-40B4-BE49-F238E27FC236}">
                  <a16:creationId xmlns="" xmlns:a16="http://schemas.microsoft.com/office/drawing/2014/main" id="{11709F34-7D37-4B19-B801-52EC3A825140}"/>
                </a:ext>
              </a:extLst>
            </p:cNvPr>
            <p:cNvSpPr/>
            <p:nvPr/>
          </p:nvSpPr>
          <p:spPr>
            <a:xfrm>
              <a:off x="7741444" y="2651640"/>
              <a:ext cx="19050" cy="19050"/>
            </a:xfrm>
            <a:custGeom>
              <a:avLst/>
              <a:gdLst>
                <a:gd name="connsiteX0" fmla="*/ 7144 w 19050"/>
                <a:gd name="connsiteY0" fmla="*/ 13455 h 19050"/>
                <a:gd name="connsiteX1" fmla="*/ 7144 w 19050"/>
                <a:gd name="connsiteY1" fmla="*/ 13455 h 19050"/>
              </a:gdLst>
              <a:ahLst/>
              <a:cxnLst>
                <a:cxn ang="0">
                  <a:pos x="connsiteX0" y="connsiteY0"/>
                </a:cxn>
                <a:cxn ang="0">
                  <a:pos x="connsiteX1" y="connsiteY1"/>
                </a:cxn>
              </a:cxnLst>
              <a:rect l="l" t="t" r="r" b="b"/>
              <a:pathLst>
                <a:path w="19050" h="19050">
                  <a:moveTo>
                    <a:pt x="7144" y="13455"/>
                  </a:moveTo>
                  <a:cubicBezTo>
                    <a:pt x="26194" y="8692"/>
                    <a:pt x="18574" y="2025"/>
                    <a:pt x="7144" y="13455"/>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60" name="Freeform: Shape 259">
              <a:extLst>
                <a:ext uri="{FF2B5EF4-FFF2-40B4-BE49-F238E27FC236}">
                  <a16:creationId xmlns="" xmlns:a16="http://schemas.microsoft.com/office/drawing/2014/main" id="{23F961AD-9E21-473D-8B04-20EB0CF458AF}"/>
                </a:ext>
              </a:extLst>
            </p:cNvPr>
            <p:cNvSpPr/>
            <p:nvPr/>
          </p:nvSpPr>
          <p:spPr>
            <a:xfrm>
              <a:off x="7741169" y="2648861"/>
              <a:ext cx="9525" cy="9525"/>
            </a:xfrm>
            <a:custGeom>
              <a:avLst/>
              <a:gdLst>
                <a:gd name="connsiteX0" fmla="*/ 7419 w 9525"/>
                <a:gd name="connsiteY0" fmla="*/ 9566 h 9525"/>
                <a:gd name="connsiteX1" fmla="*/ 7419 w 9525"/>
                <a:gd name="connsiteY1" fmla="*/ 9566 h 9525"/>
              </a:gdLst>
              <a:ahLst/>
              <a:cxnLst>
                <a:cxn ang="0">
                  <a:pos x="connsiteX0" y="connsiteY0"/>
                </a:cxn>
                <a:cxn ang="0">
                  <a:pos x="connsiteX1" y="connsiteY1"/>
                </a:cxn>
              </a:cxnLst>
              <a:rect l="l" t="t" r="r" b="b"/>
              <a:pathLst>
                <a:path w="9525" h="9525">
                  <a:moveTo>
                    <a:pt x="7419" y="9566"/>
                  </a:moveTo>
                  <a:cubicBezTo>
                    <a:pt x="6466" y="2898"/>
                    <a:pt x="8371" y="12423"/>
                    <a:pt x="7419" y="956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61" name="Freeform: Shape 260">
              <a:extLst>
                <a:ext uri="{FF2B5EF4-FFF2-40B4-BE49-F238E27FC236}">
                  <a16:creationId xmlns="" xmlns:a16="http://schemas.microsoft.com/office/drawing/2014/main" id="{A4AE2F4C-3197-4600-AD1D-9E3487154ACD}"/>
                </a:ext>
              </a:extLst>
            </p:cNvPr>
            <p:cNvSpPr/>
            <p:nvPr/>
          </p:nvSpPr>
          <p:spPr>
            <a:xfrm>
              <a:off x="7731218" y="2650961"/>
              <a:ext cx="9525" cy="19050"/>
            </a:xfrm>
            <a:custGeom>
              <a:avLst/>
              <a:gdLst>
                <a:gd name="connsiteX0" fmla="*/ 9750 w 9525"/>
                <a:gd name="connsiteY0" fmla="*/ 14133 h 19050"/>
                <a:gd name="connsiteX1" fmla="*/ 9750 w 9525"/>
                <a:gd name="connsiteY1" fmla="*/ 14133 h 19050"/>
              </a:gdLst>
              <a:ahLst/>
              <a:cxnLst>
                <a:cxn ang="0">
                  <a:pos x="connsiteX0" y="connsiteY0"/>
                </a:cxn>
                <a:cxn ang="0">
                  <a:pos x="connsiteX1" y="connsiteY1"/>
                </a:cxn>
              </a:cxnLst>
              <a:rect l="l" t="t" r="r" b="b"/>
              <a:pathLst>
                <a:path w="9525" h="19050">
                  <a:moveTo>
                    <a:pt x="9750" y="14133"/>
                  </a:moveTo>
                  <a:cubicBezTo>
                    <a:pt x="7845" y="-2059"/>
                    <a:pt x="4988" y="15086"/>
                    <a:pt x="9750" y="14133"/>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62" name="Freeform: Shape 261">
              <a:extLst>
                <a:ext uri="{FF2B5EF4-FFF2-40B4-BE49-F238E27FC236}">
                  <a16:creationId xmlns="" xmlns:a16="http://schemas.microsoft.com/office/drawing/2014/main" id="{DC65A436-EE01-4E5E-9726-02E6084FCCF1}"/>
                </a:ext>
              </a:extLst>
            </p:cNvPr>
            <p:cNvSpPr/>
            <p:nvPr/>
          </p:nvSpPr>
          <p:spPr>
            <a:xfrm>
              <a:off x="7737634" y="2657951"/>
              <a:ext cx="9525" cy="9525"/>
            </a:xfrm>
            <a:custGeom>
              <a:avLst/>
              <a:gdLst>
                <a:gd name="connsiteX0" fmla="*/ 9049 w 9525"/>
                <a:gd name="connsiteY0" fmla="*/ 8096 h 9525"/>
                <a:gd name="connsiteX1" fmla="*/ 7144 w 9525"/>
                <a:gd name="connsiteY1" fmla="*/ 7144 h 9525"/>
                <a:gd name="connsiteX2" fmla="*/ 9049 w 9525"/>
                <a:gd name="connsiteY2" fmla="*/ 8096 h 9525"/>
              </a:gdLst>
              <a:ahLst/>
              <a:cxnLst>
                <a:cxn ang="0">
                  <a:pos x="connsiteX0" y="connsiteY0"/>
                </a:cxn>
                <a:cxn ang="0">
                  <a:pos x="connsiteX1" y="connsiteY1"/>
                </a:cxn>
                <a:cxn ang="0">
                  <a:pos x="connsiteX2" y="connsiteY2"/>
                </a:cxn>
              </a:cxnLst>
              <a:rect l="l" t="t" r="r" b="b"/>
              <a:pathLst>
                <a:path w="9525" h="9525">
                  <a:moveTo>
                    <a:pt x="9049" y="8096"/>
                  </a:moveTo>
                  <a:cubicBezTo>
                    <a:pt x="8096" y="8096"/>
                    <a:pt x="7144" y="8096"/>
                    <a:pt x="7144" y="7144"/>
                  </a:cubicBezTo>
                  <a:cubicBezTo>
                    <a:pt x="8096" y="8096"/>
                    <a:pt x="8096" y="10001"/>
                    <a:pt x="9049" y="809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63" name="Freeform: Shape 262">
              <a:extLst>
                <a:ext uri="{FF2B5EF4-FFF2-40B4-BE49-F238E27FC236}">
                  <a16:creationId xmlns="" xmlns:a16="http://schemas.microsoft.com/office/drawing/2014/main" id="{3D1180C3-E42C-4844-9B81-A340E049AC0A}"/>
                </a:ext>
              </a:extLst>
            </p:cNvPr>
            <p:cNvSpPr/>
            <p:nvPr/>
          </p:nvSpPr>
          <p:spPr>
            <a:xfrm>
              <a:off x="7726204" y="2649378"/>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7144"/>
                  </a:cubicBezTo>
                  <a:cubicBezTo>
                    <a:pt x="8096"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64" name="Freeform: Shape 263">
              <a:extLst>
                <a:ext uri="{FF2B5EF4-FFF2-40B4-BE49-F238E27FC236}">
                  <a16:creationId xmlns="" xmlns:a16="http://schemas.microsoft.com/office/drawing/2014/main" id="{4EC0313C-81FF-49D2-8F8B-7B7704903D8C}"/>
                </a:ext>
              </a:extLst>
            </p:cNvPr>
            <p:cNvSpPr/>
            <p:nvPr/>
          </p:nvSpPr>
          <p:spPr>
            <a:xfrm>
              <a:off x="7725040" y="2656046"/>
              <a:ext cx="9525" cy="9525"/>
            </a:xfrm>
            <a:custGeom>
              <a:avLst/>
              <a:gdLst>
                <a:gd name="connsiteX0" fmla="*/ 9260 w 9525"/>
                <a:gd name="connsiteY0" fmla="*/ 7144 h 9525"/>
                <a:gd name="connsiteX1" fmla="*/ 9260 w 9525"/>
                <a:gd name="connsiteY1" fmla="*/ 7144 h 9525"/>
              </a:gdLst>
              <a:ahLst/>
              <a:cxnLst>
                <a:cxn ang="0">
                  <a:pos x="connsiteX0" y="connsiteY0"/>
                </a:cxn>
                <a:cxn ang="0">
                  <a:pos x="connsiteX1" y="connsiteY1"/>
                </a:cxn>
              </a:cxnLst>
              <a:rect l="l" t="t" r="r" b="b"/>
              <a:pathLst>
                <a:path w="9525" h="9525">
                  <a:moveTo>
                    <a:pt x="9260" y="7144"/>
                  </a:moveTo>
                  <a:cubicBezTo>
                    <a:pt x="4498" y="8096"/>
                    <a:pt x="9260" y="8096"/>
                    <a:pt x="9260"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65" name="Freeform: Shape 264">
              <a:extLst>
                <a:ext uri="{FF2B5EF4-FFF2-40B4-BE49-F238E27FC236}">
                  <a16:creationId xmlns="" xmlns:a16="http://schemas.microsoft.com/office/drawing/2014/main" id="{E8004AC3-0063-48FF-95FA-936E9166B050}"/>
                </a:ext>
              </a:extLst>
            </p:cNvPr>
            <p:cNvSpPr/>
            <p:nvPr/>
          </p:nvSpPr>
          <p:spPr>
            <a:xfrm>
              <a:off x="7640479" y="2638758"/>
              <a:ext cx="95250" cy="28575"/>
            </a:xfrm>
            <a:custGeom>
              <a:avLst/>
              <a:gdLst>
                <a:gd name="connsiteX0" fmla="*/ 7144 w 95250"/>
                <a:gd name="connsiteY0" fmla="*/ 11097 h 28575"/>
                <a:gd name="connsiteX1" fmla="*/ 90011 w 95250"/>
                <a:gd name="connsiteY1" fmla="*/ 22527 h 28575"/>
                <a:gd name="connsiteX2" fmla="*/ 90011 w 95250"/>
                <a:gd name="connsiteY2" fmla="*/ 14907 h 28575"/>
                <a:gd name="connsiteX3" fmla="*/ 7144 w 95250"/>
                <a:gd name="connsiteY3" fmla="*/ 11097 h 28575"/>
              </a:gdLst>
              <a:ahLst/>
              <a:cxnLst>
                <a:cxn ang="0">
                  <a:pos x="connsiteX0" y="connsiteY0"/>
                </a:cxn>
                <a:cxn ang="0">
                  <a:pos x="connsiteX1" y="connsiteY1"/>
                </a:cxn>
                <a:cxn ang="0">
                  <a:pos x="connsiteX2" y="connsiteY2"/>
                </a:cxn>
                <a:cxn ang="0">
                  <a:pos x="connsiteX3" y="connsiteY3"/>
                </a:cxn>
              </a:cxnLst>
              <a:rect l="l" t="t" r="r" b="b"/>
              <a:pathLst>
                <a:path w="95250" h="28575">
                  <a:moveTo>
                    <a:pt x="7144" y="11097"/>
                  </a:moveTo>
                  <a:cubicBezTo>
                    <a:pt x="9049" y="36814"/>
                    <a:pt x="85249" y="19669"/>
                    <a:pt x="90011" y="22527"/>
                  </a:cubicBezTo>
                  <a:cubicBezTo>
                    <a:pt x="85249" y="19669"/>
                    <a:pt x="85249" y="16812"/>
                    <a:pt x="90011" y="14907"/>
                  </a:cubicBezTo>
                  <a:cubicBezTo>
                    <a:pt x="53816" y="-3191"/>
                    <a:pt x="25241" y="16812"/>
                    <a:pt x="7144" y="1109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66" name="Freeform: Shape 265">
              <a:extLst>
                <a:ext uri="{FF2B5EF4-FFF2-40B4-BE49-F238E27FC236}">
                  <a16:creationId xmlns="" xmlns:a16="http://schemas.microsoft.com/office/drawing/2014/main" id="{01BDB315-0DA2-41A5-B092-DFD5E0F0685C}"/>
                </a:ext>
              </a:extLst>
            </p:cNvPr>
            <p:cNvSpPr/>
            <p:nvPr/>
          </p:nvSpPr>
          <p:spPr>
            <a:xfrm>
              <a:off x="7650004" y="2638606"/>
              <a:ext cx="9525" cy="9525"/>
            </a:xfrm>
            <a:custGeom>
              <a:avLst/>
              <a:gdLst>
                <a:gd name="connsiteX0" fmla="*/ 7144 w 9525"/>
                <a:gd name="connsiteY0" fmla="*/ 9343 h 9525"/>
                <a:gd name="connsiteX1" fmla="*/ 7144 w 9525"/>
                <a:gd name="connsiteY1" fmla="*/ 9343 h 9525"/>
              </a:gdLst>
              <a:ahLst/>
              <a:cxnLst>
                <a:cxn ang="0">
                  <a:pos x="connsiteX0" y="connsiteY0"/>
                </a:cxn>
                <a:cxn ang="0">
                  <a:pos x="connsiteX1" y="connsiteY1"/>
                </a:cxn>
              </a:cxnLst>
              <a:rect l="l" t="t" r="r" b="b"/>
              <a:pathLst>
                <a:path w="9525" h="9525">
                  <a:moveTo>
                    <a:pt x="7144" y="9343"/>
                  </a:moveTo>
                  <a:cubicBezTo>
                    <a:pt x="10001" y="5534"/>
                    <a:pt x="7144" y="7438"/>
                    <a:pt x="7144" y="9343"/>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67" name="Freeform: Shape 266">
              <a:extLst>
                <a:ext uri="{FF2B5EF4-FFF2-40B4-BE49-F238E27FC236}">
                  <a16:creationId xmlns="" xmlns:a16="http://schemas.microsoft.com/office/drawing/2014/main" id="{0F640866-7418-4D06-B48B-32AC0672FEB1}"/>
                </a:ext>
              </a:extLst>
            </p:cNvPr>
            <p:cNvSpPr/>
            <p:nvPr/>
          </p:nvSpPr>
          <p:spPr>
            <a:xfrm>
              <a:off x="7640479" y="264271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68" name="Freeform: Shape 267">
              <a:extLst>
                <a:ext uri="{FF2B5EF4-FFF2-40B4-BE49-F238E27FC236}">
                  <a16:creationId xmlns="" xmlns:a16="http://schemas.microsoft.com/office/drawing/2014/main" id="{BDE3A4B8-537C-4CEE-B685-D709AFD777D6}"/>
                </a:ext>
              </a:extLst>
            </p:cNvPr>
            <p:cNvSpPr/>
            <p:nvPr/>
          </p:nvSpPr>
          <p:spPr>
            <a:xfrm>
              <a:off x="7658682" y="2653993"/>
              <a:ext cx="9525" cy="9525"/>
            </a:xfrm>
            <a:custGeom>
              <a:avLst/>
              <a:gdLst>
                <a:gd name="connsiteX0" fmla="*/ 7990 w 9525"/>
                <a:gd name="connsiteY0" fmla="*/ 8244 h 9525"/>
                <a:gd name="connsiteX1" fmla="*/ 7990 w 9525"/>
                <a:gd name="connsiteY1" fmla="*/ 8244 h 9525"/>
              </a:gdLst>
              <a:ahLst/>
              <a:cxnLst>
                <a:cxn ang="0">
                  <a:pos x="connsiteX0" y="connsiteY0"/>
                </a:cxn>
                <a:cxn ang="0">
                  <a:pos x="connsiteX1" y="connsiteY1"/>
                </a:cxn>
              </a:cxnLst>
              <a:rect l="l" t="t" r="r" b="b"/>
              <a:pathLst>
                <a:path w="9525" h="9525">
                  <a:moveTo>
                    <a:pt x="7990" y="8244"/>
                  </a:moveTo>
                  <a:cubicBezTo>
                    <a:pt x="7990" y="7291"/>
                    <a:pt x="6086" y="6339"/>
                    <a:pt x="7990" y="82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69" name="Freeform: Shape 268">
              <a:extLst>
                <a:ext uri="{FF2B5EF4-FFF2-40B4-BE49-F238E27FC236}">
                  <a16:creationId xmlns="" xmlns:a16="http://schemas.microsoft.com/office/drawing/2014/main" id="{830D2350-5E37-41FD-A938-D39C3F48E2AF}"/>
                </a:ext>
              </a:extLst>
            </p:cNvPr>
            <p:cNvSpPr/>
            <p:nvPr/>
          </p:nvSpPr>
          <p:spPr>
            <a:xfrm>
              <a:off x="7662386" y="2639853"/>
              <a:ext cx="9525" cy="9525"/>
            </a:xfrm>
            <a:custGeom>
              <a:avLst/>
              <a:gdLst>
                <a:gd name="connsiteX0" fmla="*/ 7144 w 9525"/>
                <a:gd name="connsiteY0" fmla="*/ 7144 h 9525"/>
                <a:gd name="connsiteX1" fmla="*/ 10001 w 9525"/>
                <a:gd name="connsiteY1" fmla="*/ 1095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9049"/>
                    <a:pt x="10001" y="10954"/>
                  </a:cubicBezTo>
                  <a:cubicBezTo>
                    <a:pt x="10001" y="9049"/>
                    <a:pt x="10001"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70" name="Freeform: Shape 269">
              <a:extLst>
                <a:ext uri="{FF2B5EF4-FFF2-40B4-BE49-F238E27FC236}">
                  <a16:creationId xmlns="" xmlns:a16="http://schemas.microsoft.com/office/drawing/2014/main" id="{41B8A32C-BE2D-4E59-BE7C-9C905825E8B5}"/>
                </a:ext>
              </a:extLst>
            </p:cNvPr>
            <p:cNvSpPr/>
            <p:nvPr/>
          </p:nvSpPr>
          <p:spPr>
            <a:xfrm>
              <a:off x="7682716" y="2641758"/>
              <a:ext cx="9525" cy="9525"/>
            </a:xfrm>
            <a:custGeom>
              <a:avLst/>
              <a:gdLst>
                <a:gd name="connsiteX0" fmla="*/ 7769 w 9525"/>
                <a:gd name="connsiteY0" fmla="*/ 10001 h 9525"/>
                <a:gd name="connsiteX1" fmla="*/ 8722 w 9525"/>
                <a:gd name="connsiteY1" fmla="*/ 7144 h 9525"/>
                <a:gd name="connsiteX2" fmla="*/ 7769 w 9525"/>
                <a:gd name="connsiteY2" fmla="*/ 10001 h 9525"/>
              </a:gdLst>
              <a:ahLst/>
              <a:cxnLst>
                <a:cxn ang="0">
                  <a:pos x="connsiteX0" y="connsiteY0"/>
                </a:cxn>
                <a:cxn ang="0">
                  <a:pos x="connsiteX1" y="connsiteY1"/>
                </a:cxn>
                <a:cxn ang="0">
                  <a:pos x="connsiteX2" y="connsiteY2"/>
                </a:cxn>
              </a:cxnLst>
              <a:rect l="l" t="t" r="r" b="b"/>
              <a:pathLst>
                <a:path w="9525" h="9525">
                  <a:moveTo>
                    <a:pt x="7769" y="10001"/>
                  </a:moveTo>
                  <a:cubicBezTo>
                    <a:pt x="8722" y="9049"/>
                    <a:pt x="7769" y="8096"/>
                    <a:pt x="8722" y="7144"/>
                  </a:cubicBezTo>
                  <a:cubicBezTo>
                    <a:pt x="6817" y="7144"/>
                    <a:pt x="6817" y="8096"/>
                    <a:pt x="7769" y="1000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71" name="Freeform: Shape 270">
              <a:extLst>
                <a:ext uri="{FF2B5EF4-FFF2-40B4-BE49-F238E27FC236}">
                  <a16:creationId xmlns="" xmlns:a16="http://schemas.microsoft.com/office/drawing/2014/main" id="{7602B1DD-58EA-49DF-9192-4B87A6ED76AE}"/>
                </a:ext>
              </a:extLst>
            </p:cNvPr>
            <p:cNvSpPr/>
            <p:nvPr/>
          </p:nvSpPr>
          <p:spPr>
            <a:xfrm>
              <a:off x="7642585" y="2639853"/>
              <a:ext cx="9525" cy="9525"/>
            </a:xfrm>
            <a:custGeom>
              <a:avLst/>
              <a:gdLst>
                <a:gd name="connsiteX0" fmla="*/ 10752 w 9525"/>
                <a:gd name="connsiteY0" fmla="*/ 7144 h 9525"/>
                <a:gd name="connsiteX1" fmla="*/ 10752 w 9525"/>
                <a:gd name="connsiteY1" fmla="*/ 7144 h 9525"/>
              </a:gdLst>
              <a:ahLst/>
              <a:cxnLst>
                <a:cxn ang="0">
                  <a:pos x="connsiteX0" y="connsiteY0"/>
                </a:cxn>
                <a:cxn ang="0">
                  <a:pos x="connsiteX1" y="connsiteY1"/>
                </a:cxn>
              </a:cxnLst>
              <a:rect l="l" t="t" r="r" b="b"/>
              <a:pathLst>
                <a:path w="9525" h="9525">
                  <a:moveTo>
                    <a:pt x="10752" y="7144"/>
                  </a:moveTo>
                  <a:cubicBezTo>
                    <a:pt x="9800" y="7144"/>
                    <a:pt x="3132" y="10954"/>
                    <a:pt x="10752"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72" name="Freeform: Shape 271">
              <a:extLst>
                <a:ext uri="{FF2B5EF4-FFF2-40B4-BE49-F238E27FC236}">
                  <a16:creationId xmlns="" xmlns:a16="http://schemas.microsoft.com/office/drawing/2014/main" id="{E86E319E-9D92-48D1-92CE-868DAAB18649}"/>
                </a:ext>
              </a:extLst>
            </p:cNvPr>
            <p:cNvSpPr/>
            <p:nvPr/>
          </p:nvSpPr>
          <p:spPr>
            <a:xfrm>
              <a:off x="7594307" y="2642711"/>
              <a:ext cx="57150" cy="19050"/>
            </a:xfrm>
            <a:custGeom>
              <a:avLst/>
              <a:gdLst>
                <a:gd name="connsiteX0" fmla="*/ 7596 w 57150"/>
                <a:gd name="connsiteY0" fmla="*/ 19526 h 19050"/>
                <a:gd name="connsiteX1" fmla="*/ 49505 w 57150"/>
                <a:gd name="connsiteY1" fmla="*/ 17621 h 19050"/>
                <a:gd name="connsiteX2" fmla="*/ 50458 w 57150"/>
                <a:gd name="connsiteY2" fmla="*/ 7144 h 19050"/>
                <a:gd name="connsiteX3" fmla="*/ 44743 w 57150"/>
                <a:gd name="connsiteY3" fmla="*/ 7144 h 19050"/>
                <a:gd name="connsiteX4" fmla="*/ 7596 w 57150"/>
                <a:gd name="connsiteY4" fmla="*/ 19526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19050">
                  <a:moveTo>
                    <a:pt x="7596" y="19526"/>
                  </a:moveTo>
                  <a:cubicBezTo>
                    <a:pt x="8548" y="21431"/>
                    <a:pt x="46648" y="17621"/>
                    <a:pt x="49505" y="17621"/>
                  </a:cubicBezTo>
                  <a:cubicBezTo>
                    <a:pt x="50458" y="13811"/>
                    <a:pt x="50458" y="10954"/>
                    <a:pt x="50458" y="7144"/>
                  </a:cubicBezTo>
                  <a:cubicBezTo>
                    <a:pt x="45696" y="11906"/>
                    <a:pt x="43790" y="11906"/>
                    <a:pt x="44743" y="7144"/>
                  </a:cubicBezTo>
                  <a:cubicBezTo>
                    <a:pt x="37123" y="7144"/>
                    <a:pt x="2833" y="17621"/>
                    <a:pt x="7596" y="1952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73" name="Freeform: Shape 272">
              <a:extLst>
                <a:ext uri="{FF2B5EF4-FFF2-40B4-BE49-F238E27FC236}">
                  <a16:creationId xmlns="" xmlns:a16="http://schemas.microsoft.com/office/drawing/2014/main" id="{83794CB4-FA1E-49C1-8F01-3B72E4994ACF}"/>
                </a:ext>
              </a:extLst>
            </p:cNvPr>
            <p:cNvSpPr/>
            <p:nvPr/>
          </p:nvSpPr>
          <p:spPr>
            <a:xfrm>
              <a:off x="7625239" y="2642711"/>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9049"/>
                  </a:lnTo>
                  <a:cubicBezTo>
                    <a:pt x="8096" y="9049"/>
                    <a:pt x="8096" y="8096"/>
                    <a:pt x="8096"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74" name="Freeform: Shape 273">
              <a:extLst>
                <a:ext uri="{FF2B5EF4-FFF2-40B4-BE49-F238E27FC236}">
                  <a16:creationId xmlns="" xmlns:a16="http://schemas.microsoft.com/office/drawing/2014/main" id="{3CAB7D61-CBD3-40ED-8187-2C2ECD5D86FC}"/>
                </a:ext>
              </a:extLst>
            </p:cNvPr>
            <p:cNvSpPr/>
            <p:nvPr/>
          </p:nvSpPr>
          <p:spPr>
            <a:xfrm>
              <a:off x="7560469" y="2647111"/>
              <a:ext cx="38100" cy="19050"/>
            </a:xfrm>
            <a:custGeom>
              <a:avLst/>
              <a:gdLst>
                <a:gd name="connsiteX0" fmla="*/ 27146 w 38100"/>
                <a:gd name="connsiteY0" fmla="*/ 9411 h 19050"/>
                <a:gd name="connsiteX1" fmla="*/ 7144 w 38100"/>
                <a:gd name="connsiteY1" fmla="*/ 19888 h 19050"/>
                <a:gd name="connsiteX2" fmla="*/ 27146 w 38100"/>
                <a:gd name="connsiteY2" fmla="*/ 9411 h 19050"/>
              </a:gdLst>
              <a:ahLst/>
              <a:cxnLst>
                <a:cxn ang="0">
                  <a:pos x="connsiteX0" y="connsiteY0"/>
                </a:cxn>
                <a:cxn ang="0">
                  <a:pos x="connsiteX1" y="connsiteY1"/>
                </a:cxn>
                <a:cxn ang="0">
                  <a:pos x="connsiteX2" y="connsiteY2"/>
                </a:cxn>
              </a:cxnLst>
              <a:rect l="l" t="t" r="r" b="b"/>
              <a:pathLst>
                <a:path w="38100" h="19050">
                  <a:moveTo>
                    <a:pt x="27146" y="9411"/>
                  </a:moveTo>
                  <a:cubicBezTo>
                    <a:pt x="18574" y="5601"/>
                    <a:pt x="18574" y="16078"/>
                    <a:pt x="7144" y="19888"/>
                  </a:cubicBezTo>
                  <a:cubicBezTo>
                    <a:pt x="15716" y="23698"/>
                    <a:pt x="50006" y="-114"/>
                    <a:pt x="27146" y="941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75" name="Freeform: Shape 274">
              <a:extLst>
                <a:ext uri="{FF2B5EF4-FFF2-40B4-BE49-F238E27FC236}">
                  <a16:creationId xmlns="" xmlns:a16="http://schemas.microsoft.com/office/drawing/2014/main" id="{00D04417-EAE4-49C8-B68F-BF0C68CDC147}"/>
                </a:ext>
              </a:extLst>
            </p:cNvPr>
            <p:cNvSpPr/>
            <p:nvPr/>
          </p:nvSpPr>
          <p:spPr>
            <a:xfrm>
              <a:off x="7589573" y="2645568"/>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6615" y="13811"/>
                    <a:pt x="7567" y="9049"/>
                    <a:pt x="7567"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76" name="Freeform: Shape 275">
              <a:extLst>
                <a:ext uri="{FF2B5EF4-FFF2-40B4-BE49-F238E27FC236}">
                  <a16:creationId xmlns="" xmlns:a16="http://schemas.microsoft.com/office/drawing/2014/main" id="{EE73F419-68ED-4EB4-9BE7-490FF07C0DBB}"/>
                </a:ext>
              </a:extLst>
            </p:cNvPr>
            <p:cNvSpPr/>
            <p:nvPr/>
          </p:nvSpPr>
          <p:spPr>
            <a:xfrm>
              <a:off x="7587466" y="2655279"/>
              <a:ext cx="9525" cy="9525"/>
            </a:xfrm>
            <a:custGeom>
              <a:avLst/>
              <a:gdLst>
                <a:gd name="connsiteX0" fmla="*/ 7769 w 9525"/>
                <a:gd name="connsiteY0" fmla="*/ 10768 h 9525"/>
                <a:gd name="connsiteX1" fmla="*/ 8722 w 9525"/>
                <a:gd name="connsiteY1" fmla="*/ 7911 h 9525"/>
                <a:gd name="connsiteX2" fmla="*/ 7769 w 9525"/>
                <a:gd name="connsiteY2" fmla="*/ 10768 h 9525"/>
              </a:gdLst>
              <a:ahLst/>
              <a:cxnLst>
                <a:cxn ang="0">
                  <a:pos x="connsiteX0" y="connsiteY0"/>
                </a:cxn>
                <a:cxn ang="0">
                  <a:pos x="connsiteX1" y="connsiteY1"/>
                </a:cxn>
                <a:cxn ang="0">
                  <a:pos x="connsiteX2" y="connsiteY2"/>
                </a:cxn>
              </a:cxnLst>
              <a:rect l="l" t="t" r="r" b="b"/>
              <a:pathLst>
                <a:path w="9525" h="9525">
                  <a:moveTo>
                    <a:pt x="7769" y="10768"/>
                  </a:moveTo>
                  <a:cubicBezTo>
                    <a:pt x="7769" y="9815"/>
                    <a:pt x="8722" y="8863"/>
                    <a:pt x="8722" y="7911"/>
                  </a:cubicBezTo>
                  <a:cubicBezTo>
                    <a:pt x="6817" y="6006"/>
                    <a:pt x="6817" y="7911"/>
                    <a:pt x="7769" y="1076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77" name="Freeform: Shape 276">
              <a:extLst>
                <a:ext uri="{FF2B5EF4-FFF2-40B4-BE49-F238E27FC236}">
                  <a16:creationId xmlns="" xmlns:a16="http://schemas.microsoft.com/office/drawing/2014/main" id="{46A2098F-D62D-4C00-99B6-74E08F4E950E}"/>
                </a:ext>
              </a:extLst>
            </p:cNvPr>
            <p:cNvSpPr/>
            <p:nvPr/>
          </p:nvSpPr>
          <p:spPr>
            <a:xfrm>
              <a:off x="7563032" y="2645568"/>
              <a:ext cx="9525" cy="9525"/>
            </a:xfrm>
            <a:custGeom>
              <a:avLst/>
              <a:gdLst>
                <a:gd name="connsiteX0" fmla="*/ 9343 w 9525"/>
                <a:gd name="connsiteY0" fmla="*/ 7144 h 9525"/>
                <a:gd name="connsiteX1" fmla="*/ 9343 w 9525"/>
                <a:gd name="connsiteY1" fmla="*/ 7144 h 9525"/>
              </a:gdLst>
              <a:ahLst/>
              <a:cxnLst>
                <a:cxn ang="0">
                  <a:pos x="connsiteX0" y="connsiteY0"/>
                </a:cxn>
                <a:cxn ang="0">
                  <a:pos x="connsiteX1" y="connsiteY1"/>
                </a:cxn>
              </a:cxnLst>
              <a:rect l="l" t="t" r="r" b="b"/>
              <a:pathLst>
                <a:path w="9525" h="9525">
                  <a:moveTo>
                    <a:pt x="9343" y="7144"/>
                  </a:moveTo>
                  <a:cubicBezTo>
                    <a:pt x="5534" y="10001"/>
                    <a:pt x="7438" y="9049"/>
                    <a:pt x="9343"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78" name="Freeform: Shape 277">
              <a:extLst>
                <a:ext uri="{FF2B5EF4-FFF2-40B4-BE49-F238E27FC236}">
                  <a16:creationId xmlns="" xmlns:a16="http://schemas.microsoft.com/office/drawing/2014/main" id="{0856345F-21EA-475C-BCD8-5E13A6411A5B}"/>
                </a:ext>
              </a:extLst>
            </p:cNvPr>
            <p:cNvSpPr/>
            <p:nvPr/>
          </p:nvSpPr>
          <p:spPr>
            <a:xfrm>
              <a:off x="7547134" y="2653774"/>
              <a:ext cx="19050" cy="19050"/>
            </a:xfrm>
            <a:custGeom>
              <a:avLst/>
              <a:gdLst>
                <a:gd name="connsiteX0" fmla="*/ 7144 w 19050"/>
                <a:gd name="connsiteY0" fmla="*/ 14178 h 19050"/>
                <a:gd name="connsiteX1" fmla="*/ 7144 w 19050"/>
                <a:gd name="connsiteY1" fmla="*/ 14178 h 19050"/>
              </a:gdLst>
              <a:ahLst/>
              <a:cxnLst>
                <a:cxn ang="0">
                  <a:pos x="connsiteX0" y="connsiteY0"/>
                </a:cxn>
                <a:cxn ang="0">
                  <a:pos x="connsiteX1" y="connsiteY1"/>
                </a:cxn>
              </a:cxnLst>
              <a:rect l="l" t="t" r="r" b="b"/>
              <a:pathLst>
                <a:path w="19050" h="19050">
                  <a:moveTo>
                    <a:pt x="7144" y="14178"/>
                  </a:moveTo>
                  <a:cubicBezTo>
                    <a:pt x="25241" y="11320"/>
                    <a:pt x="11906" y="-110"/>
                    <a:pt x="7144" y="1417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79" name="Freeform: Shape 278">
              <a:extLst>
                <a:ext uri="{FF2B5EF4-FFF2-40B4-BE49-F238E27FC236}">
                  <a16:creationId xmlns="" xmlns:a16="http://schemas.microsoft.com/office/drawing/2014/main" id="{37AF7C2C-F32D-4AD6-88AA-7F1439F67A27}"/>
                </a:ext>
              </a:extLst>
            </p:cNvPr>
            <p:cNvSpPr/>
            <p:nvPr/>
          </p:nvSpPr>
          <p:spPr>
            <a:xfrm>
              <a:off x="7463314" y="2646368"/>
              <a:ext cx="85725" cy="19050"/>
            </a:xfrm>
            <a:custGeom>
              <a:avLst/>
              <a:gdLst>
                <a:gd name="connsiteX0" fmla="*/ 78581 w 85725"/>
                <a:gd name="connsiteY0" fmla="*/ 9201 h 19050"/>
                <a:gd name="connsiteX1" fmla="*/ 7144 w 85725"/>
                <a:gd name="connsiteY1" fmla="*/ 11106 h 19050"/>
                <a:gd name="connsiteX2" fmla="*/ 78581 w 85725"/>
                <a:gd name="connsiteY2" fmla="*/ 9201 h 19050"/>
              </a:gdLst>
              <a:ahLst/>
              <a:cxnLst>
                <a:cxn ang="0">
                  <a:pos x="connsiteX0" y="connsiteY0"/>
                </a:cxn>
                <a:cxn ang="0">
                  <a:pos x="connsiteX1" y="connsiteY1"/>
                </a:cxn>
                <a:cxn ang="0">
                  <a:pos x="connsiteX2" y="connsiteY2"/>
                </a:cxn>
              </a:cxnLst>
              <a:rect l="l" t="t" r="r" b="b"/>
              <a:pathLst>
                <a:path w="85725" h="19050">
                  <a:moveTo>
                    <a:pt x="78581" y="9201"/>
                  </a:moveTo>
                  <a:cubicBezTo>
                    <a:pt x="61436" y="9201"/>
                    <a:pt x="24289" y="3486"/>
                    <a:pt x="7144" y="11106"/>
                  </a:cubicBezTo>
                  <a:cubicBezTo>
                    <a:pt x="53816" y="12059"/>
                    <a:pt x="77629" y="21584"/>
                    <a:pt x="78581" y="920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80" name="Freeform: Shape 279">
              <a:extLst>
                <a:ext uri="{FF2B5EF4-FFF2-40B4-BE49-F238E27FC236}">
                  <a16:creationId xmlns="" xmlns:a16="http://schemas.microsoft.com/office/drawing/2014/main" id="{CBA71A16-8B1C-452C-9E5F-1E1F6CB4C897}"/>
                </a:ext>
              </a:extLst>
            </p:cNvPr>
            <p:cNvSpPr/>
            <p:nvPr/>
          </p:nvSpPr>
          <p:spPr>
            <a:xfrm>
              <a:off x="7540466" y="2657951"/>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8096" y="7144"/>
                    <a:pt x="8096" y="7144"/>
                  </a:cubicBezTo>
                  <a:cubicBezTo>
                    <a:pt x="8096" y="7144"/>
                    <a:pt x="8096" y="7144"/>
                    <a:pt x="7144" y="809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81" name="Freeform: Shape 280">
              <a:extLst>
                <a:ext uri="{FF2B5EF4-FFF2-40B4-BE49-F238E27FC236}">
                  <a16:creationId xmlns="" xmlns:a16="http://schemas.microsoft.com/office/drawing/2014/main" id="{D9155C62-213D-4C49-9BBE-010C14D382B3}"/>
                </a:ext>
              </a:extLst>
            </p:cNvPr>
            <p:cNvSpPr/>
            <p:nvPr/>
          </p:nvSpPr>
          <p:spPr>
            <a:xfrm>
              <a:off x="7462361" y="2650331"/>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7144"/>
                    <a:pt x="7144" y="7144"/>
                    <a:pt x="7144" y="7144"/>
                  </a:cubicBezTo>
                  <a:cubicBezTo>
                    <a:pt x="7144" y="8096"/>
                    <a:pt x="7144" y="8096"/>
                    <a:pt x="8096"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82" name="Freeform: Shape 281">
              <a:extLst>
                <a:ext uri="{FF2B5EF4-FFF2-40B4-BE49-F238E27FC236}">
                  <a16:creationId xmlns="" xmlns:a16="http://schemas.microsoft.com/office/drawing/2014/main" id="{7F47B9DA-018F-4BA9-8539-9CE5A15229F9}"/>
                </a:ext>
              </a:extLst>
            </p:cNvPr>
            <p:cNvSpPr/>
            <p:nvPr/>
          </p:nvSpPr>
          <p:spPr>
            <a:xfrm>
              <a:off x="7547134" y="265699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83" name="Freeform: Shape 282">
              <a:extLst>
                <a:ext uri="{FF2B5EF4-FFF2-40B4-BE49-F238E27FC236}">
                  <a16:creationId xmlns="" xmlns:a16="http://schemas.microsoft.com/office/drawing/2014/main" id="{C9FD31EE-3D9B-49C9-BDC9-E1131DC1E90E}"/>
                </a:ext>
              </a:extLst>
            </p:cNvPr>
            <p:cNvSpPr/>
            <p:nvPr/>
          </p:nvSpPr>
          <p:spPr>
            <a:xfrm>
              <a:off x="7548482" y="2647473"/>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7700" y="7144"/>
                    <a:pt x="5796" y="9049"/>
                    <a:pt x="8653"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84" name="Freeform: Shape 283">
              <a:extLst>
                <a:ext uri="{FF2B5EF4-FFF2-40B4-BE49-F238E27FC236}">
                  <a16:creationId xmlns="" xmlns:a16="http://schemas.microsoft.com/office/drawing/2014/main" id="{3609DD87-4AD7-45AE-AFF0-04F2635F3B9B}"/>
                </a:ext>
              </a:extLst>
            </p:cNvPr>
            <p:cNvSpPr/>
            <p:nvPr/>
          </p:nvSpPr>
          <p:spPr>
            <a:xfrm>
              <a:off x="7449979" y="2645568"/>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7144" y="8096"/>
                    <a:pt x="7144"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85" name="Freeform: Shape 284">
              <a:extLst>
                <a:ext uri="{FF2B5EF4-FFF2-40B4-BE49-F238E27FC236}">
                  <a16:creationId xmlns="" xmlns:a16="http://schemas.microsoft.com/office/drawing/2014/main" id="{967B229B-4F31-4CE8-9409-665C2A05B8F7}"/>
                </a:ext>
              </a:extLst>
            </p:cNvPr>
            <p:cNvSpPr/>
            <p:nvPr/>
          </p:nvSpPr>
          <p:spPr>
            <a:xfrm>
              <a:off x="7413784" y="2643240"/>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lnTo>
                    <a:pt x="7144" y="7567"/>
                  </a:lnTo>
                  <a:cubicBezTo>
                    <a:pt x="7144" y="6615"/>
                    <a:pt x="7144" y="7567"/>
                    <a:pt x="7144" y="75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86" name="Freeform: Shape 285">
              <a:extLst>
                <a:ext uri="{FF2B5EF4-FFF2-40B4-BE49-F238E27FC236}">
                  <a16:creationId xmlns="" xmlns:a16="http://schemas.microsoft.com/office/drawing/2014/main" id="{8BEBA110-334A-48C3-8000-9E2971AB0977}"/>
                </a:ext>
              </a:extLst>
            </p:cNvPr>
            <p:cNvSpPr/>
            <p:nvPr/>
          </p:nvSpPr>
          <p:spPr>
            <a:xfrm>
              <a:off x="7318234" y="2641758"/>
              <a:ext cx="152400" cy="28575"/>
            </a:xfrm>
            <a:custGeom>
              <a:avLst/>
              <a:gdLst>
                <a:gd name="connsiteX0" fmla="*/ 14111 w 152400"/>
                <a:gd name="connsiteY0" fmla="*/ 7144 h 28575"/>
                <a:gd name="connsiteX1" fmla="*/ 81739 w 152400"/>
                <a:gd name="connsiteY1" fmla="*/ 8096 h 28575"/>
                <a:gd name="connsiteX2" fmla="*/ 120791 w 152400"/>
                <a:gd name="connsiteY2" fmla="*/ 9049 h 28575"/>
                <a:gd name="connsiteX3" fmla="*/ 147461 w 152400"/>
                <a:gd name="connsiteY3" fmla="*/ 9049 h 28575"/>
                <a:gd name="connsiteX4" fmla="*/ 137936 w 152400"/>
                <a:gd name="connsiteY4" fmla="*/ 19526 h 28575"/>
                <a:gd name="connsiteX5" fmla="*/ 14111 w 152400"/>
                <a:gd name="connsiteY5"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00" h="28575">
                  <a:moveTo>
                    <a:pt x="14111" y="7144"/>
                  </a:moveTo>
                  <a:cubicBezTo>
                    <a:pt x="-18274" y="19526"/>
                    <a:pt x="72214" y="10954"/>
                    <a:pt x="81739" y="8096"/>
                  </a:cubicBezTo>
                  <a:cubicBezTo>
                    <a:pt x="88406" y="29051"/>
                    <a:pt x="95074" y="14764"/>
                    <a:pt x="120791" y="9049"/>
                  </a:cubicBezTo>
                  <a:cubicBezTo>
                    <a:pt x="116981" y="2381"/>
                    <a:pt x="149366" y="45244"/>
                    <a:pt x="147461" y="9049"/>
                  </a:cubicBezTo>
                  <a:cubicBezTo>
                    <a:pt x="143651" y="11906"/>
                    <a:pt x="135079" y="16669"/>
                    <a:pt x="137936" y="19526"/>
                  </a:cubicBezTo>
                  <a:cubicBezTo>
                    <a:pt x="143651" y="13811"/>
                    <a:pt x="14111" y="10001"/>
                    <a:pt x="14111"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87" name="Freeform: Shape 286">
              <a:extLst>
                <a:ext uri="{FF2B5EF4-FFF2-40B4-BE49-F238E27FC236}">
                  <a16:creationId xmlns="" xmlns:a16="http://schemas.microsoft.com/office/drawing/2014/main" id="{F361275B-8708-43D4-BD22-BB69525FC7D0}"/>
                </a:ext>
              </a:extLst>
            </p:cNvPr>
            <p:cNvSpPr/>
            <p:nvPr/>
          </p:nvSpPr>
          <p:spPr>
            <a:xfrm>
              <a:off x="7360761" y="2642382"/>
              <a:ext cx="9525" cy="9525"/>
            </a:xfrm>
            <a:custGeom>
              <a:avLst/>
              <a:gdLst>
                <a:gd name="connsiteX0" fmla="*/ 9684 w 9525"/>
                <a:gd name="connsiteY0" fmla="*/ 10330 h 9525"/>
                <a:gd name="connsiteX1" fmla="*/ 9684 w 9525"/>
                <a:gd name="connsiteY1" fmla="*/ 10330 h 9525"/>
              </a:gdLst>
              <a:ahLst/>
              <a:cxnLst>
                <a:cxn ang="0">
                  <a:pos x="connsiteX0" y="connsiteY0"/>
                </a:cxn>
                <a:cxn ang="0">
                  <a:pos x="connsiteX1" y="connsiteY1"/>
                </a:cxn>
              </a:cxnLst>
              <a:rect l="l" t="t" r="r" b="b"/>
              <a:pathLst>
                <a:path w="9525" h="9525">
                  <a:moveTo>
                    <a:pt x="9684" y="10330"/>
                  </a:moveTo>
                  <a:cubicBezTo>
                    <a:pt x="3969" y="3663"/>
                    <a:pt x="9684" y="9378"/>
                    <a:pt x="9684" y="10330"/>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88" name="Freeform: Shape 287">
              <a:extLst>
                <a:ext uri="{FF2B5EF4-FFF2-40B4-BE49-F238E27FC236}">
                  <a16:creationId xmlns="" xmlns:a16="http://schemas.microsoft.com/office/drawing/2014/main" id="{580522AA-01AD-49E1-B53D-E6EA106E1874}"/>
                </a:ext>
              </a:extLst>
            </p:cNvPr>
            <p:cNvSpPr/>
            <p:nvPr/>
          </p:nvSpPr>
          <p:spPr>
            <a:xfrm>
              <a:off x="7360296" y="2644616"/>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6339" y="8096"/>
                    <a:pt x="7291" y="8096"/>
                    <a:pt x="82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89" name="Freeform: Shape 288">
              <a:extLst>
                <a:ext uri="{FF2B5EF4-FFF2-40B4-BE49-F238E27FC236}">
                  <a16:creationId xmlns="" xmlns:a16="http://schemas.microsoft.com/office/drawing/2014/main" id="{2ADA1D6B-1BE0-4DED-98E2-021E0F6A5028}"/>
                </a:ext>
              </a:extLst>
            </p:cNvPr>
            <p:cNvSpPr/>
            <p:nvPr/>
          </p:nvSpPr>
          <p:spPr>
            <a:xfrm>
              <a:off x="7313771" y="2641335"/>
              <a:ext cx="9525" cy="9525"/>
            </a:xfrm>
            <a:custGeom>
              <a:avLst/>
              <a:gdLst>
                <a:gd name="connsiteX0" fmla="*/ 9049 w 9525"/>
                <a:gd name="connsiteY0" fmla="*/ 7567 h 9525"/>
                <a:gd name="connsiteX1" fmla="*/ 7144 w 9525"/>
                <a:gd name="connsiteY1" fmla="*/ 7567 h 9525"/>
                <a:gd name="connsiteX2" fmla="*/ 9049 w 9525"/>
                <a:gd name="connsiteY2" fmla="*/ 7567 h 9525"/>
              </a:gdLst>
              <a:ahLst/>
              <a:cxnLst>
                <a:cxn ang="0">
                  <a:pos x="connsiteX0" y="connsiteY0"/>
                </a:cxn>
                <a:cxn ang="0">
                  <a:pos x="connsiteX1" y="connsiteY1"/>
                </a:cxn>
                <a:cxn ang="0">
                  <a:pos x="connsiteX2" y="connsiteY2"/>
                </a:cxn>
              </a:cxnLst>
              <a:rect l="l" t="t" r="r" b="b"/>
              <a:pathLst>
                <a:path w="9525" h="9525">
                  <a:moveTo>
                    <a:pt x="9049" y="7567"/>
                  </a:moveTo>
                  <a:cubicBezTo>
                    <a:pt x="9049" y="7567"/>
                    <a:pt x="8096" y="6615"/>
                    <a:pt x="7144" y="7567"/>
                  </a:cubicBezTo>
                  <a:cubicBezTo>
                    <a:pt x="7144" y="8520"/>
                    <a:pt x="9049" y="8520"/>
                    <a:pt x="9049" y="75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90" name="Freeform: Shape 289">
              <a:extLst>
                <a:ext uri="{FF2B5EF4-FFF2-40B4-BE49-F238E27FC236}">
                  <a16:creationId xmlns="" xmlns:a16="http://schemas.microsoft.com/office/drawing/2014/main" id="{1BF8C896-4A9E-458D-9B2A-944A2B2B616E}"/>
                </a:ext>
              </a:extLst>
            </p:cNvPr>
            <p:cNvSpPr/>
            <p:nvPr/>
          </p:nvSpPr>
          <p:spPr>
            <a:xfrm>
              <a:off x="7312819" y="264366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9049" y="9049"/>
                    <a:pt x="9049"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91" name="Freeform: Shape 290">
              <a:extLst>
                <a:ext uri="{FF2B5EF4-FFF2-40B4-BE49-F238E27FC236}">
                  <a16:creationId xmlns="" xmlns:a16="http://schemas.microsoft.com/office/drawing/2014/main" id="{373847D6-1250-4CD1-9E48-3B4014FA17E7}"/>
                </a:ext>
              </a:extLst>
            </p:cNvPr>
            <p:cNvSpPr/>
            <p:nvPr/>
          </p:nvSpPr>
          <p:spPr>
            <a:xfrm>
              <a:off x="7248033" y="2639853"/>
              <a:ext cx="76200" cy="19050"/>
            </a:xfrm>
            <a:custGeom>
              <a:avLst/>
              <a:gdLst>
                <a:gd name="connsiteX0" fmla="*/ 7160 w 76200"/>
                <a:gd name="connsiteY0" fmla="*/ 7144 h 19050"/>
                <a:gd name="connsiteX1" fmla="*/ 71930 w 76200"/>
                <a:gd name="connsiteY1" fmla="*/ 12859 h 19050"/>
                <a:gd name="connsiteX2" fmla="*/ 63357 w 76200"/>
                <a:gd name="connsiteY2" fmla="*/ 14764 h 19050"/>
                <a:gd name="connsiteX3" fmla="*/ 7160 w 76200"/>
                <a:gd name="connsiteY3" fmla="*/ 7144 h 19050"/>
              </a:gdLst>
              <a:ahLst/>
              <a:cxnLst>
                <a:cxn ang="0">
                  <a:pos x="connsiteX0" y="connsiteY0"/>
                </a:cxn>
                <a:cxn ang="0">
                  <a:pos x="connsiteX1" y="connsiteY1"/>
                </a:cxn>
                <a:cxn ang="0">
                  <a:pos x="connsiteX2" y="connsiteY2"/>
                </a:cxn>
                <a:cxn ang="0">
                  <a:pos x="connsiteX3" y="connsiteY3"/>
                </a:cxn>
              </a:cxnLst>
              <a:rect l="l" t="t" r="r" b="b"/>
              <a:pathLst>
                <a:path w="76200" h="19050">
                  <a:moveTo>
                    <a:pt x="7160" y="7144"/>
                  </a:moveTo>
                  <a:cubicBezTo>
                    <a:pt x="6207" y="7144"/>
                    <a:pt x="48117" y="20479"/>
                    <a:pt x="71930" y="12859"/>
                  </a:cubicBezTo>
                  <a:cubicBezTo>
                    <a:pt x="62405" y="13811"/>
                    <a:pt x="59547" y="14764"/>
                    <a:pt x="63357" y="14764"/>
                  </a:cubicBezTo>
                  <a:cubicBezTo>
                    <a:pt x="66215" y="8096"/>
                    <a:pt x="6207" y="10954"/>
                    <a:pt x="7160"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92" name="Freeform: Shape 291">
              <a:extLst>
                <a:ext uri="{FF2B5EF4-FFF2-40B4-BE49-F238E27FC236}">
                  <a16:creationId xmlns="" xmlns:a16="http://schemas.microsoft.com/office/drawing/2014/main" id="{414C5CE3-DEF5-44DB-8403-96F675C2751F}"/>
                </a:ext>
              </a:extLst>
            </p:cNvPr>
            <p:cNvSpPr/>
            <p:nvPr/>
          </p:nvSpPr>
          <p:spPr>
            <a:xfrm>
              <a:off x="7231116" y="2640959"/>
              <a:ext cx="9525" cy="9525"/>
            </a:xfrm>
            <a:custGeom>
              <a:avLst/>
              <a:gdLst>
                <a:gd name="connsiteX0" fmla="*/ 8837 w 9525"/>
                <a:gd name="connsiteY0" fmla="*/ 8896 h 9525"/>
                <a:gd name="connsiteX1" fmla="*/ 8837 w 9525"/>
                <a:gd name="connsiteY1" fmla="*/ 8896 h 9525"/>
              </a:gdLst>
              <a:ahLst/>
              <a:cxnLst>
                <a:cxn ang="0">
                  <a:pos x="connsiteX0" y="connsiteY0"/>
                </a:cxn>
                <a:cxn ang="0">
                  <a:pos x="connsiteX1" y="connsiteY1"/>
                </a:cxn>
              </a:cxnLst>
              <a:rect l="l" t="t" r="r" b="b"/>
              <a:pathLst>
                <a:path w="9525" h="9525">
                  <a:moveTo>
                    <a:pt x="8837" y="8896"/>
                  </a:moveTo>
                  <a:cubicBezTo>
                    <a:pt x="8837" y="4133"/>
                    <a:pt x="5027" y="10800"/>
                    <a:pt x="8837" y="889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93" name="Freeform: Shape 292">
              <a:extLst>
                <a:ext uri="{FF2B5EF4-FFF2-40B4-BE49-F238E27FC236}">
                  <a16:creationId xmlns="" xmlns:a16="http://schemas.microsoft.com/office/drawing/2014/main" id="{31D3FD8E-735D-485D-A5EA-ABFB32D6A599}"/>
                </a:ext>
              </a:extLst>
            </p:cNvPr>
            <p:cNvSpPr/>
            <p:nvPr/>
          </p:nvSpPr>
          <p:spPr>
            <a:xfrm>
              <a:off x="7206139" y="2630626"/>
              <a:ext cx="19050" cy="19050"/>
            </a:xfrm>
            <a:custGeom>
              <a:avLst/>
              <a:gdLst>
                <a:gd name="connsiteX0" fmla="*/ 7144 w 19050"/>
                <a:gd name="connsiteY0" fmla="*/ 13513 h 19050"/>
                <a:gd name="connsiteX1" fmla="*/ 7144 w 19050"/>
                <a:gd name="connsiteY1" fmla="*/ 13513 h 19050"/>
              </a:gdLst>
              <a:ahLst/>
              <a:cxnLst>
                <a:cxn ang="0">
                  <a:pos x="connsiteX0" y="connsiteY0"/>
                </a:cxn>
                <a:cxn ang="0">
                  <a:pos x="connsiteX1" y="connsiteY1"/>
                </a:cxn>
              </a:cxnLst>
              <a:rect l="l" t="t" r="r" b="b"/>
              <a:pathLst>
                <a:path w="19050" h="19050">
                  <a:moveTo>
                    <a:pt x="7144" y="13513"/>
                  </a:moveTo>
                  <a:cubicBezTo>
                    <a:pt x="23336" y="-1727"/>
                    <a:pt x="12859" y="15418"/>
                    <a:pt x="7144" y="13513"/>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94" name="Freeform: Shape 293">
              <a:extLst>
                <a:ext uri="{FF2B5EF4-FFF2-40B4-BE49-F238E27FC236}">
                  <a16:creationId xmlns="" xmlns:a16="http://schemas.microsoft.com/office/drawing/2014/main" id="{CE6E860C-BB47-4563-83FA-47735AA16FD0}"/>
                </a:ext>
              </a:extLst>
            </p:cNvPr>
            <p:cNvSpPr/>
            <p:nvPr/>
          </p:nvSpPr>
          <p:spPr>
            <a:xfrm>
              <a:off x="7203281" y="2639536"/>
              <a:ext cx="9525" cy="9525"/>
            </a:xfrm>
            <a:custGeom>
              <a:avLst/>
              <a:gdLst>
                <a:gd name="connsiteX0" fmla="*/ 7144 w 9525"/>
                <a:gd name="connsiteY0" fmla="*/ 8414 h 9525"/>
                <a:gd name="connsiteX1" fmla="*/ 7144 w 9525"/>
                <a:gd name="connsiteY1" fmla="*/ 8414 h 9525"/>
              </a:gdLst>
              <a:ahLst/>
              <a:cxnLst>
                <a:cxn ang="0">
                  <a:pos x="connsiteX0" y="connsiteY0"/>
                </a:cxn>
                <a:cxn ang="0">
                  <a:pos x="connsiteX1" y="connsiteY1"/>
                </a:cxn>
              </a:cxnLst>
              <a:rect l="l" t="t" r="r" b="b"/>
              <a:pathLst>
                <a:path w="9525" h="9525">
                  <a:moveTo>
                    <a:pt x="7144" y="8414"/>
                  </a:moveTo>
                  <a:cubicBezTo>
                    <a:pt x="8096" y="8414"/>
                    <a:pt x="8096" y="5556"/>
                    <a:pt x="7144" y="841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95" name="Freeform: Shape 294">
              <a:extLst>
                <a:ext uri="{FF2B5EF4-FFF2-40B4-BE49-F238E27FC236}">
                  <a16:creationId xmlns="" xmlns:a16="http://schemas.microsoft.com/office/drawing/2014/main" id="{AF2471EE-0A11-4E92-A657-DBF181EA2BF8}"/>
                </a:ext>
              </a:extLst>
            </p:cNvPr>
            <p:cNvSpPr/>
            <p:nvPr/>
          </p:nvSpPr>
          <p:spPr>
            <a:xfrm>
              <a:off x="7786724" y="2707481"/>
              <a:ext cx="9525" cy="9525"/>
            </a:xfrm>
            <a:custGeom>
              <a:avLst/>
              <a:gdLst>
                <a:gd name="connsiteX0" fmla="*/ 9488 w 9525"/>
                <a:gd name="connsiteY0" fmla="*/ 7144 h 9525"/>
                <a:gd name="connsiteX1" fmla="*/ 9488 w 9525"/>
                <a:gd name="connsiteY1" fmla="*/ 7144 h 9525"/>
              </a:gdLst>
              <a:ahLst/>
              <a:cxnLst>
                <a:cxn ang="0">
                  <a:pos x="connsiteX0" y="connsiteY0"/>
                </a:cxn>
                <a:cxn ang="0">
                  <a:pos x="connsiteX1" y="connsiteY1"/>
                </a:cxn>
              </a:cxnLst>
              <a:rect l="l" t="t" r="r" b="b"/>
              <a:pathLst>
                <a:path w="9525" h="9525">
                  <a:moveTo>
                    <a:pt x="9488" y="7144"/>
                  </a:moveTo>
                  <a:cubicBezTo>
                    <a:pt x="8536" y="7144"/>
                    <a:pt x="4726" y="9049"/>
                    <a:pt x="9488"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96" name="Freeform: Shape 295">
              <a:extLst>
                <a:ext uri="{FF2B5EF4-FFF2-40B4-BE49-F238E27FC236}">
                  <a16:creationId xmlns="" xmlns:a16="http://schemas.microsoft.com/office/drawing/2014/main" id="{586F05C9-1CB7-42D8-AB1F-2A5F3E389034}"/>
                </a:ext>
              </a:extLst>
            </p:cNvPr>
            <p:cNvSpPr/>
            <p:nvPr/>
          </p:nvSpPr>
          <p:spPr>
            <a:xfrm>
              <a:off x="7780496" y="2696051"/>
              <a:ext cx="9525" cy="19050"/>
            </a:xfrm>
            <a:custGeom>
              <a:avLst/>
              <a:gdLst>
                <a:gd name="connsiteX0" fmla="*/ 7144 w 9525"/>
                <a:gd name="connsiteY0" fmla="*/ 7144 h 19050"/>
                <a:gd name="connsiteX1" fmla="*/ 7144 w 9525"/>
                <a:gd name="connsiteY1" fmla="*/ 7144 h 19050"/>
              </a:gdLst>
              <a:ahLst/>
              <a:cxnLst>
                <a:cxn ang="0">
                  <a:pos x="connsiteX0" y="connsiteY0"/>
                </a:cxn>
                <a:cxn ang="0">
                  <a:pos x="connsiteX1" y="connsiteY1"/>
                </a:cxn>
              </a:cxnLst>
              <a:rect l="l" t="t" r="r" b="b"/>
              <a:pathLst>
                <a:path w="9525" h="19050">
                  <a:moveTo>
                    <a:pt x="7144" y="7144"/>
                  </a:moveTo>
                  <a:cubicBezTo>
                    <a:pt x="13811" y="26194"/>
                    <a:pt x="10001" y="1476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97" name="Freeform: Shape 296">
              <a:extLst>
                <a:ext uri="{FF2B5EF4-FFF2-40B4-BE49-F238E27FC236}">
                  <a16:creationId xmlns="" xmlns:a16="http://schemas.microsoft.com/office/drawing/2014/main" id="{DB9377AB-5059-412D-A32A-C268F0F6A8ED}"/>
                </a:ext>
              </a:extLst>
            </p:cNvPr>
            <p:cNvSpPr/>
            <p:nvPr/>
          </p:nvSpPr>
          <p:spPr>
            <a:xfrm>
              <a:off x="7777215" y="2700813"/>
              <a:ext cx="9525" cy="19050"/>
            </a:xfrm>
            <a:custGeom>
              <a:avLst/>
              <a:gdLst>
                <a:gd name="connsiteX0" fmla="*/ 7567 w 9525"/>
                <a:gd name="connsiteY0" fmla="*/ 11906 h 19050"/>
                <a:gd name="connsiteX1" fmla="*/ 7567 w 9525"/>
                <a:gd name="connsiteY1" fmla="*/ 7144 h 19050"/>
                <a:gd name="connsiteX2" fmla="*/ 7567 w 9525"/>
                <a:gd name="connsiteY2" fmla="*/ 11906 h 19050"/>
              </a:gdLst>
              <a:ahLst/>
              <a:cxnLst>
                <a:cxn ang="0">
                  <a:pos x="connsiteX0" y="connsiteY0"/>
                </a:cxn>
                <a:cxn ang="0">
                  <a:pos x="connsiteX1" y="connsiteY1"/>
                </a:cxn>
                <a:cxn ang="0">
                  <a:pos x="connsiteX2" y="connsiteY2"/>
                </a:cxn>
              </a:cxnLst>
              <a:rect l="l" t="t" r="r" b="b"/>
              <a:pathLst>
                <a:path w="9525" h="19050">
                  <a:moveTo>
                    <a:pt x="7567" y="11906"/>
                  </a:moveTo>
                  <a:cubicBezTo>
                    <a:pt x="7567" y="10001"/>
                    <a:pt x="8520" y="9049"/>
                    <a:pt x="7567" y="7144"/>
                  </a:cubicBezTo>
                  <a:cubicBezTo>
                    <a:pt x="7567" y="9049"/>
                    <a:pt x="6615" y="10954"/>
                    <a:pt x="7567" y="1190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98" name="Freeform: Shape 297">
              <a:extLst>
                <a:ext uri="{FF2B5EF4-FFF2-40B4-BE49-F238E27FC236}">
                  <a16:creationId xmlns="" xmlns:a16="http://schemas.microsoft.com/office/drawing/2014/main" id="{58246AE5-5C11-4B57-BDA9-6FF59367C150}"/>
                </a:ext>
              </a:extLst>
            </p:cNvPr>
            <p:cNvSpPr/>
            <p:nvPr/>
          </p:nvSpPr>
          <p:spPr>
            <a:xfrm>
              <a:off x="7774305" y="2705682"/>
              <a:ext cx="9525" cy="9525"/>
            </a:xfrm>
            <a:custGeom>
              <a:avLst/>
              <a:gdLst>
                <a:gd name="connsiteX0" fmla="*/ 8573 w 9525"/>
                <a:gd name="connsiteY0" fmla="*/ 7990 h 9525"/>
                <a:gd name="connsiteX1" fmla="*/ 8573 w 9525"/>
                <a:gd name="connsiteY1" fmla="*/ 7990 h 9525"/>
              </a:gdLst>
              <a:ahLst/>
              <a:cxnLst>
                <a:cxn ang="0">
                  <a:pos x="connsiteX0" y="connsiteY0"/>
                </a:cxn>
                <a:cxn ang="0">
                  <a:pos x="connsiteX1" y="connsiteY1"/>
                </a:cxn>
              </a:cxnLst>
              <a:rect l="l" t="t" r="r" b="b"/>
              <a:pathLst>
                <a:path w="9525" h="9525">
                  <a:moveTo>
                    <a:pt x="8573" y="7990"/>
                  </a:moveTo>
                  <a:cubicBezTo>
                    <a:pt x="6667" y="7990"/>
                    <a:pt x="6667" y="6086"/>
                    <a:pt x="8573" y="7990"/>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299" name="Freeform: Shape 298">
              <a:extLst>
                <a:ext uri="{FF2B5EF4-FFF2-40B4-BE49-F238E27FC236}">
                  <a16:creationId xmlns="" xmlns:a16="http://schemas.microsoft.com/office/drawing/2014/main" id="{C539F073-3E3B-442E-892D-0F8FD6E13094}"/>
                </a:ext>
              </a:extLst>
            </p:cNvPr>
            <p:cNvSpPr/>
            <p:nvPr/>
          </p:nvSpPr>
          <p:spPr>
            <a:xfrm>
              <a:off x="7767690" y="2706528"/>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7144"/>
                    <a:pt x="7567" y="7144"/>
                  </a:cubicBezTo>
                  <a:cubicBezTo>
                    <a:pt x="7567" y="8096"/>
                    <a:pt x="7567" y="7144"/>
                    <a:pt x="7567"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00" name="Freeform: Shape 299">
              <a:extLst>
                <a:ext uri="{FF2B5EF4-FFF2-40B4-BE49-F238E27FC236}">
                  <a16:creationId xmlns="" xmlns:a16="http://schemas.microsoft.com/office/drawing/2014/main" id="{24DFF1FC-1B22-49FA-AB61-B7A482C15FE1}"/>
                </a:ext>
              </a:extLst>
            </p:cNvPr>
            <p:cNvSpPr/>
            <p:nvPr/>
          </p:nvSpPr>
          <p:spPr>
            <a:xfrm>
              <a:off x="7764304" y="2696927"/>
              <a:ext cx="19050" cy="19050"/>
            </a:xfrm>
            <a:custGeom>
              <a:avLst/>
              <a:gdLst>
                <a:gd name="connsiteX0" fmla="*/ 7144 w 19050"/>
                <a:gd name="connsiteY0" fmla="*/ 16745 h 19050"/>
                <a:gd name="connsiteX1" fmla="*/ 7144 w 19050"/>
                <a:gd name="connsiteY1" fmla="*/ 16745 h 19050"/>
              </a:gdLst>
              <a:ahLst/>
              <a:cxnLst>
                <a:cxn ang="0">
                  <a:pos x="connsiteX0" y="connsiteY0"/>
                </a:cxn>
                <a:cxn ang="0">
                  <a:pos x="connsiteX1" y="connsiteY1"/>
                </a:cxn>
              </a:cxnLst>
              <a:rect l="l" t="t" r="r" b="b"/>
              <a:pathLst>
                <a:path w="19050" h="19050">
                  <a:moveTo>
                    <a:pt x="7144" y="16745"/>
                  </a:moveTo>
                  <a:cubicBezTo>
                    <a:pt x="9049" y="21508"/>
                    <a:pt x="22384" y="-7067"/>
                    <a:pt x="7144" y="16745"/>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01" name="Freeform: Shape 300">
              <a:extLst>
                <a:ext uri="{FF2B5EF4-FFF2-40B4-BE49-F238E27FC236}">
                  <a16:creationId xmlns="" xmlns:a16="http://schemas.microsoft.com/office/drawing/2014/main" id="{256703AF-5C38-4643-8CA2-5E38974B2D2D}"/>
                </a:ext>
              </a:extLst>
            </p:cNvPr>
            <p:cNvSpPr/>
            <p:nvPr/>
          </p:nvSpPr>
          <p:spPr>
            <a:xfrm>
              <a:off x="7768114" y="2705814"/>
              <a:ext cx="9525" cy="9525"/>
            </a:xfrm>
            <a:custGeom>
              <a:avLst/>
              <a:gdLst>
                <a:gd name="connsiteX0" fmla="*/ 7144 w 9525"/>
                <a:gd name="connsiteY0" fmla="*/ 7858 h 9525"/>
                <a:gd name="connsiteX1" fmla="*/ 8096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7144" y="7858"/>
                    <a:pt x="8096" y="7858"/>
                    <a:pt x="8096" y="7858"/>
                  </a:cubicBezTo>
                  <a:cubicBezTo>
                    <a:pt x="8096" y="6906"/>
                    <a:pt x="7144" y="6906"/>
                    <a:pt x="7144" y="785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02" name="Freeform: Shape 301">
              <a:extLst>
                <a:ext uri="{FF2B5EF4-FFF2-40B4-BE49-F238E27FC236}">
                  <a16:creationId xmlns="" xmlns:a16="http://schemas.microsoft.com/office/drawing/2014/main" id="{C62849D7-2D2F-4514-9663-894D40142C20}"/>
                </a:ext>
              </a:extLst>
            </p:cNvPr>
            <p:cNvSpPr/>
            <p:nvPr/>
          </p:nvSpPr>
          <p:spPr>
            <a:xfrm>
              <a:off x="7771924" y="2703763"/>
              <a:ext cx="9525" cy="9525"/>
            </a:xfrm>
            <a:custGeom>
              <a:avLst/>
              <a:gdLst>
                <a:gd name="connsiteX0" fmla="*/ 7144 w 9525"/>
                <a:gd name="connsiteY0" fmla="*/ 9909 h 9525"/>
                <a:gd name="connsiteX1" fmla="*/ 7144 w 9525"/>
                <a:gd name="connsiteY1" fmla="*/ 9909 h 9525"/>
              </a:gdLst>
              <a:ahLst/>
              <a:cxnLst>
                <a:cxn ang="0">
                  <a:pos x="connsiteX0" y="connsiteY0"/>
                </a:cxn>
                <a:cxn ang="0">
                  <a:pos x="connsiteX1" y="connsiteY1"/>
                </a:cxn>
              </a:cxnLst>
              <a:rect l="l" t="t" r="r" b="b"/>
              <a:pathLst>
                <a:path w="9525" h="9525">
                  <a:moveTo>
                    <a:pt x="7144" y="9909"/>
                  </a:moveTo>
                  <a:cubicBezTo>
                    <a:pt x="8096" y="8956"/>
                    <a:pt x="9049" y="4194"/>
                    <a:pt x="7144" y="990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03" name="Freeform: Shape 302">
              <a:extLst>
                <a:ext uri="{FF2B5EF4-FFF2-40B4-BE49-F238E27FC236}">
                  <a16:creationId xmlns="" xmlns:a16="http://schemas.microsoft.com/office/drawing/2014/main" id="{27C909A6-B0F7-49D8-AA34-EB8492F78359}"/>
                </a:ext>
              </a:extLst>
            </p:cNvPr>
            <p:cNvSpPr/>
            <p:nvPr/>
          </p:nvSpPr>
          <p:spPr>
            <a:xfrm>
              <a:off x="7756248" y="2698140"/>
              <a:ext cx="9525" cy="19050"/>
            </a:xfrm>
            <a:custGeom>
              <a:avLst/>
              <a:gdLst>
                <a:gd name="connsiteX0" fmla="*/ 9485 w 9525"/>
                <a:gd name="connsiteY0" fmla="*/ 16485 h 19050"/>
                <a:gd name="connsiteX1" fmla="*/ 9485 w 9525"/>
                <a:gd name="connsiteY1" fmla="*/ 16485 h 19050"/>
              </a:gdLst>
              <a:ahLst/>
              <a:cxnLst>
                <a:cxn ang="0">
                  <a:pos x="connsiteX0" y="connsiteY0"/>
                </a:cxn>
                <a:cxn ang="0">
                  <a:pos x="connsiteX1" y="connsiteY1"/>
                </a:cxn>
              </a:cxnLst>
              <a:rect l="l" t="t" r="r" b="b"/>
              <a:pathLst>
                <a:path w="9525" h="19050">
                  <a:moveTo>
                    <a:pt x="9485" y="16485"/>
                  </a:moveTo>
                  <a:cubicBezTo>
                    <a:pt x="10437" y="2197"/>
                    <a:pt x="3770" y="6007"/>
                    <a:pt x="9485" y="16485"/>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04" name="Freeform: Shape 303">
              <a:extLst>
                <a:ext uri="{FF2B5EF4-FFF2-40B4-BE49-F238E27FC236}">
                  <a16:creationId xmlns="" xmlns:a16="http://schemas.microsoft.com/office/drawing/2014/main" id="{CB1DB971-359A-4FCC-9EB4-C09EDAE24426}"/>
                </a:ext>
              </a:extLst>
            </p:cNvPr>
            <p:cNvSpPr/>
            <p:nvPr/>
          </p:nvSpPr>
          <p:spPr>
            <a:xfrm>
              <a:off x="7751921" y="2693193"/>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8096"/>
                    <a:pt x="8096" y="8096"/>
                    <a:pt x="7144" y="8096"/>
                  </a:cubicBezTo>
                  <a:cubicBezTo>
                    <a:pt x="8096" y="7144"/>
                    <a:pt x="8096" y="7144"/>
                    <a:pt x="8096"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05" name="Freeform: Shape 304">
              <a:extLst>
                <a:ext uri="{FF2B5EF4-FFF2-40B4-BE49-F238E27FC236}">
                  <a16:creationId xmlns="" xmlns:a16="http://schemas.microsoft.com/office/drawing/2014/main" id="{88E5ADDF-BD23-4E87-876D-C0A71A81BC50}"/>
                </a:ext>
              </a:extLst>
            </p:cNvPr>
            <p:cNvSpPr/>
            <p:nvPr/>
          </p:nvSpPr>
          <p:spPr>
            <a:xfrm>
              <a:off x="7739539" y="2695420"/>
              <a:ext cx="19050" cy="19050"/>
            </a:xfrm>
            <a:custGeom>
              <a:avLst/>
              <a:gdLst>
                <a:gd name="connsiteX0" fmla="*/ 7144 w 19050"/>
                <a:gd name="connsiteY0" fmla="*/ 14442 h 19050"/>
                <a:gd name="connsiteX1" fmla="*/ 7144 w 19050"/>
                <a:gd name="connsiteY1" fmla="*/ 14442 h 19050"/>
              </a:gdLst>
              <a:ahLst/>
              <a:cxnLst>
                <a:cxn ang="0">
                  <a:pos x="connsiteX0" y="connsiteY0"/>
                </a:cxn>
                <a:cxn ang="0">
                  <a:pos x="connsiteX1" y="connsiteY1"/>
                </a:cxn>
              </a:cxnLst>
              <a:rect l="l" t="t" r="r" b="b"/>
              <a:pathLst>
                <a:path w="19050" h="19050">
                  <a:moveTo>
                    <a:pt x="7144" y="14442"/>
                  </a:moveTo>
                  <a:cubicBezTo>
                    <a:pt x="26194" y="7774"/>
                    <a:pt x="17621" y="2059"/>
                    <a:pt x="7144" y="14442"/>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06" name="Freeform: Shape 305">
              <a:extLst>
                <a:ext uri="{FF2B5EF4-FFF2-40B4-BE49-F238E27FC236}">
                  <a16:creationId xmlns="" xmlns:a16="http://schemas.microsoft.com/office/drawing/2014/main" id="{DC7EDDFA-879E-4A51-B7E1-D1CFA2DE8E1A}"/>
                </a:ext>
              </a:extLst>
            </p:cNvPr>
            <p:cNvSpPr/>
            <p:nvPr/>
          </p:nvSpPr>
          <p:spPr>
            <a:xfrm>
              <a:off x="7737916" y="2693629"/>
              <a:ext cx="9525" cy="9525"/>
            </a:xfrm>
            <a:custGeom>
              <a:avLst/>
              <a:gdLst>
                <a:gd name="connsiteX0" fmla="*/ 7815 w 9525"/>
                <a:gd name="connsiteY0" fmla="*/ 9565 h 9525"/>
                <a:gd name="connsiteX1" fmla="*/ 7815 w 9525"/>
                <a:gd name="connsiteY1" fmla="*/ 9565 h 9525"/>
              </a:gdLst>
              <a:ahLst/>
              <a:cxnLst>
                <a:cxn ang="0">
                  <a:pos x="connsiteX0" y="connsiteY0"/>
                </a:cxn>
                <a:cxn ang="0">
                  <a:pos x="connsiteX1" y="connsiteY1"/>
                </a:cxn>
              </a:cxnLst>
              <a:rect l="l" t="t" r="r" b="b"/>
              <a:pathLst>
                <a:path w="9525" h="9525">
                  <a:moveTo>
                    <a:pt x="7815" y="9565"/>
                  </a:moveTo>
                  <a:cubicBezTo>
                    <a:pt x="5909" y="2898"/>
                    <a:pt x="8767" y="12423"/>
                    <a:pt x="7815" y="9565"/>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07" name="Freeform: Shape 306">
              <a:extLst>
                <a:ext uri="{FF2B5EF4-FFF2-40B4-BE49-F238E27FC236}">
                  <a16:creationId xmlns="" xmlns:a16="http://schemas.microsoft.com/office/drawing/2014/main" id="{2AD8F58A-1F14-4FF8-A402-3E34FBD7AF9E}"/>
                </a:ext>
              </a:extLst>
            </p:cNvPr>
            <p:cNvSpPr/>
            <p:nvPr/>
          </p:nvSpPr>
          <p:spPr>
            <a:xfrm>
              <a:off x="7728694" y="2697104"/>
              <a:ext cx="9525" cy="19050"/>
            </a:xfrm>
            <a:custGeom>
              <a:avLst/>
              <a:gdLst>
                <a:gd name="connsiteX0" fmla="*/ 10368 w 9525"/>
                <a:gd name="connsiteY0" fmla="*/ 13710 h 19050"/>
                <a:gd name="connsiteX1" fmla="*/ 10368 w 9525"/>
                <a:gd name="connsiteY1" fmla="*/ 13710 h 19050"/>
              </a:gdLst>
              <a:ahLst/>
              <a:cxnLst>
                <a:cxn ang="0">
                  <a:pos x="connsiteX0" y="connsiteY0"/>
                </a:cxn>
                <a:cxn ang="0">
                  <a:pos x="connsiteX1" y="connsiteY1"/>
                </a:cxn>
              </a:cxnLst>
              <a:rect l="l" t="t" r="r" b="b"/>
              <a:pathLst>
                <a:path w="9525" h="19050">
                  <a:moveTo>
                    <a:pt x="10368" y="13710"/>
                  </a:moveTo>
                  <a:cubicBezTo>
                    <a:pt x="6558" y="-1530"/>
                    <a:pt x="5606" y="14663"/>
                    <a:pt x="10368" y="13710"/>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08" name="Freeform: Shape 307">
              <a:extLst>
                <a:ext uri="{FF2B5EF4-FFF2-40B4-BE49-F238E27FC236}">
                  <a16:creationId xmlns="" xmlns:a16="http://schemas.microsoft.com/office/drawing/2014/main" id="{5E96857F-9CDE-49D3-9266-74DBAAB73037}"/>
                </a:ext>
              </a:extLst>
            </p:cNvPr>
            <p:cNvSpPr/>
            <p:nvPr/>
          </p:nvSpPr>
          <p:spPr>
            <a:xfrm>
              <a:off x="7735729" y="2702718"/>
              <a:ext cx="9525" cy="9525"/>
            </a:xfrm>
            <a:custGeom>
              <a:avLst/>
              <a:gdLst>
                <a:gd name="connsiteX0" fmla="*/ 9049 w 9525"/>
                <a:gd name="connsiteY0" fmla="*/ 8096 h 9525"/>
                <a:gd name="connsiteX1" fmla="*/ 7144 w 9525"/>
                <a:gd name="connsiteY1" fmla="*/ 7144 h 9525"/>
                <a:gd name="connsiteX2" fmla="*/ 9049 w 9525"/>
                <a:gd name="connsiteY2" fmla="*/ 8096 h 9525"/>
              </a:gdLst>
              <a:ahLst/>
              <a:cxnLst>
                <a:cxn ang="0">
                  <a:pos x="connsiteX0" y="connsiteY0"/>
                </a:cxn>
                <a:cxn ang="0">
                  <a:pos x="connsiteX1" y="connsiteY1"/>
                </a:cxn>
                <a:cxn ang="0">
                  <a:pos x="connsiteX2" y="connsiteY2"/>
                </a:cxn>
              </a:cxnLst>
              <a:rect l="l" t="t" r="r" b="b"/>
              <a:pathLst>
                <a:path w="9525" h="9525">
                  <a:moveTo>
                    <a:pt x="9049" y="8096"/>
                  </a:moveTo>
                  <a:cubicBezTo>
                    <a:pt x="8096" y="8096"/>
                    <a:pt x="7144" y="8096"/>
                    <a:pt x="7144" y="7144"/>
                  </a:cubicBezTo>
                  <a:cubicBezTo>
                    <a:pt x="8096" y="9049"/>
                    <a:pt x="8096" y="10001"/>
                    <a:pt x="9049" y="809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09" name="Freeform: Shape 308">
              <a:extLst>
                <a:ext uri="{FF2B5EF4-FFF2-40B4-BE49-F238E27FC236}">
                  <a16:creationId xmlns="" xmlns:a16="http://schemas.microsoft.com/office/drawing/2014/main" id="{EFCF220A-A801-4D45-81F3-3BC8DCE9CC96}"/>
                </a:ext>
              </a:extLst>
            </p:cNvPr>
            <p:cNvSpPr/>
            <p:nvPr/>
          </p:nvSpPr>
          <p:spPr>
            <a:xfrm>
              <a:off x="7723346" y="2696051"/>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7144"/>
                  </a:cubicBezTo>
                  <a:cubicBezTo>
                    <a:pt x="8096" y="7144"/>
                    <a:pt x="8096"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10" name="Freeform: Shape 309">
              <a:extLst>
                <a:ext uri="{FF2B5EF4-FFF2-40B4-BE49-F238E27FC236}">
                  <a16:creationId xmlns="" xmlns:a16="http://schemas.microsoft.com/office/drawing/2014/main" id="{8F57241A-51A6-4EF3-9B72-17CF65896428}"/>
                </a:ext>
              </a:extLst>
            </p:cNvPr>
            <p:cNvSpPr/>
            <p:nvPr/>
          </p:nvSpPr>
          <p:spPr>
            <a:xfrm>
              <a:off x="7723134" y="2702718"/>
              <a:ext cx="9525" cy="9525"/>
            </a:xfrm>
            <a:custGeom>
              <a:avLst/>
              <a:gdLst>
                <a:gd name="connsiteX0" fmla="*/ 9260 w 9525"/>
                <a:gd name="connsiteY0" fmla="*/ 7144 h 9525"/>
                <a:gd name="connsiteX1" fmla="*/ 9260 w 9525"/>
                <a:gd name="connsiteY1" fmla="*/ 7144 h 9525"/>
              </a:gdLst>
              <a:ahLst/>
              <a:cxnLst>
                <a:cxn ang="0">
                  <a:pos x="connsiteX0" y="connsiteY0"/>
                </a:cxn>
                <a:cxn ang="0">
                  <a:pos x="connsiteX1" y="connsiteY1"/>
                </a:cxn>
              </a:cxnLst>
              <a:rect l="l" t="t" r="r" b="b"/>
              <a:pathLst>
                <a:path w="9525" h="9525">
                  <a:moveTo>
                    <a:pt x="9260" y="7144"/>
                  </a:moveTo>
                  <a:cubicBezTo>
                    <a:pt x="4498" y="8096"/>
                    <a:pt x="9260" y="8096"/>
                    <a:pt x="9260"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11" name="Freeform: Shape 310">
              <a:extLst>
                <a:ext uri="{FF2B5EF4-FFF2-40B4-BE49-F238E27FC236}">
                  <a16:creationId xmlns="" xmlns:a16="http://schemas.microsoft.com/office/drawing/2014/main" id="{7E87D8ED-52BC-497C-934C-5723486B89CD}"/>
                </a:ext>
              </a:extLst>
            </p:cNvPr>
            <p:cNvSpPr/>
            <p:nvPr/>
          </p:nvSpPr>
          <p:spPr>
            <a:xfrm>
              <a:off x="7637621" y="2688632"/>
              <a:ext cx="95250" cy="28575"/>
            </a:xfrm>
            <a:custGeom>
              <a:avLst/>
              <a:gdLst>
                <a:gd name="connsiteX0" fmla="*/ 7144 w 95250"/>
                <a:gd name="connsiteY0" fmla="*/ 12658 h 28575"/>
                <a:gd name="connsiteX1" fmla="*/ 90964 w 95250"/>
                <a:gd name="connsiteY1" fmla="*/ 19325 h 28575"/>
                <a:gd name="connsiteX2" fmla="*/ 90011 w 95250"/>
                <a:gd name="connsiteY2" fmla="*/ 12658 h 28575"/>
                <a:gd name="connsiteX3" fmla="*/ 7144 w 95250"/>
                <a:gd name="connsiteY3" fmla="*/ 12658 h 28575"/>
              </a:gdLst>
              <a:ahLst/>
              <a:cxnLst>
                <a:cxn ang="0">
                  <a:pos x="connsiteX0" y="connsiteY0"/>
                </a:cxn>
                <a:cxn ang="0">
                  <a:pos x="connsiteX1" y="connsiteY1"/>
                </a:cxn>
                <a:cxn ang="0">
                  <a:pos x="connsiteX2" y="connsiteY2"/>
                </a:cxn>
                <a:cxn ang="0">
                  <a:pos x="connsiteX3" y="connsiteY3"/>
                </a:cxn>
              </a:cxnLst>
              <a:rect l="l" t="t" r="r" b="b"/>
              <a:pathLst>
                <a:path w="95250" h="28575">
                  <a:moveTo>
                    <a:pt x="7144" y="12658"/>
                  </a:moveTo>
                  <a:cubicBezTo>
                    <a:pt x="9049" y="39328"/>
                    <a:pt x="86201" y="17420"/>
                    <a:pt x="90964" y="19325"/>
                  </a:cubicBezTo>
                  <a:cubicBezTo>
                    <a:pt x="86201" y="16468"/>
                    <a:pt x="86201" y="14563"/>
                    <a:pt x="90011" y="12658"/>
                  </a:cubicBezTo>
                  <a:cubicBezTo>
                    <a:pt x="47149" y="-2582"/>
                    <a:pt x="29051" y="19325"/>
                    <a:pt x="7144" y="1265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12" name="Freeform: Shape 311">
              <a:extLst>
                <a:ext uri="{FF2B5EF4-FFF2-40B4-BE49-F238E27FC236}">
                  <a16:creationId xmlns="" xmlns:a16="http://schemas.microsoft.com/office/drawing/2014/main" id="{CFA2E4DE-7A9E-47D2-A879-65233C6A6B47}"/>
                </a:ext>
              </a:extLst>
            </p:cNvPr>
            <p:cNvSpPr/>
            <p:nvPr/>
          </p:nvSpPr>
          <p:spPr>
            <a:xfrm>
              <a:off x="7646946" y="2689779"/>
              <a:ext cx="9525" cy="9525"/>
            </a:xfrm>
            <a:custGeom>
              <a:avLst/>
              <a:gdLst>
                <a:gd name="connsiteX0" fmla="*/ 7344 w 9525"/>
                <a:gd name="connsiteY0" fmla="*/ 8653 h 9525"/>
                <a:gd name="connsiteX1" fmla="*/ 7344 w 9525"/>
                <a:gd name="connsiteY1" fmla="*/ 8653 h 9525"/>
              </a:gdLst>
              <a:ahLst/>
              <a:cxnLst>
                <a:cxn ang="0">
                  <a:pos x="connsiteX0" y="connsiteY0"/>
                </a:cxn>
                <a:cxn ang="0">
                  <a:pos x="connsiteX1" y="connsiteY1"/>
                </a:cxn>
              </a:cxnLst>
              <a:rect l="l" t="t" r="r" b="b"/>
              <a:pathLst>
                <a:path w="9525" h="9525">
                  <a:moveTo>
                    <a:pt x="7344" y="8653"/>
                  </a:moveTo>
                  <a:cubicBezTo>
                    <a:pt x="9249" y="5795"/>
                    <a:pt x="6392" y="7701"/>
                    <a:pt x="7344" y="8653"/>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13" name="Freeform: Shape 312">
              <a:extLst>
                <a:ext uri="{FF2B5EF4-FFF2-40B4-BE49-F238E27FC236}">
                  <a16:creationId xmlns="" xmlns:a16="http://schemas.microsoft.com/office/drawing/2014/main" id="{BC4815FA-D694-4C6D-B501-30B28C907093}"/>
                </a:ext>
              </a:extLst>
            </p:cNvPr>
            <p:cNvSpPr/>
            <p:nvPr/>
          </p:nvSpPr>
          <p:spPr>
            <a:xfrm>
              <a:off x="7636907" y="2694146"/>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lnTo>
                    <a:pt x="7858" y="7144"/>
                  </a:lnTo>
                  <a:cubicBezTo>
                    <a:pt x="6906" y="7144"/>
                    <a:pt x="6906" y="7144"/>
                    <a:pt x="7858"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14" name="Freeform: Shape 313">
              <a:extLst>
                <a:ext uri="{FF2B5EF4-FFF2-40B4-BE49-F238E27FC236}">
                  <a16:creationId xmlns="" xmlns:a16="http://schemas.microsoft.com/office/drawing/2014/main" id="{7F074907-3C4A-4ACD-AD71-F3E71C480059}"/>
                </a:ext>
              </a:extLst>
            </p:cNvPr>
            <p:cNvSpPr/>
            <p:nvPr/>
          </p:nvSpPr>
          <p:spPr>
            <a:xfrm>
              <a:off x="7655825" y="2705152"/>
              <a:ext cx="9525" cy="9525"/>
            </a:xfrm>
            <a:custGeom>
              <a:avLst/>
              <a:gdLst>
                <a:gd name="connsiteX0" fmla="*/ 7990 w 9525"/>
                <a:gd name="connsiteY0" fmla="*/ 7567 h 9525"/>
                <a:gd name="connsiteX1" fmla="*/ 7990 w 9525"/>
                <a:gd name="connsiteY1" fmla="*/ 7567 h 9525"/>
              </a:gdLst>
              <a:ahLst/>
              <a:cxnLst>
                <a:cxn ang="0">
                  <a:pos x="connsiteX0" y="connsiteY0"/>
                </a:cxn>
                <a:cxn ang="0">
                  <a:pos x="connsiteX1" y="connsiteY1"/>
                </a:cxn>
              </a:cxnLst>
              <a:rect l="l" t="t" r="r" b="b"/>
              <a:pathLst>
                <a:path w="9525" h="9525">
                  <a:moveTo>
                    <a:pt x="7990" y="7567"/>
                  </a:moveTo>
                  <a:cubicBezTo>
                    <a:pt x="7990" y="7567"/>
                    <a:pt x="6085" y="6615"/>
                    <a:pt x="7990" y="75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15" name="Freeform: Shape 314">
              <a:extLst>
                <a:ext uri="{FF2B5EF4-FFF2-40B4-BE49-F238E27FC236}">
                  <a16:creationId xmlns="" xmlns:a16="http://schemas.microsoft.com/office/drawing/2014/main" id="{64442504-7BB1-46C7-BAE6-18EAAEAB6D88}"/>
                </a:ext>
              </a:extLst>
            </p:cNvPr>
            <p:cNvSpPr/>
            <p:nvPr/>
          </p:nvSpPr>
          <p:spPr>
            <a:xfrm>
              <a:off x="7659529" y="2690336"/>
              <a:ext cx="9525" cy="9525"/>
            </a:xfrm>
            <a:custGeom>
              <a:avLst/>
              <a:gdLst>
                <a:gd name="connsiteX0" fmla="*/ 7144 w 9525"/>
                <a:gd name="connsiteY0" fmla="*/ 7144 h 9525"/>
                <a:gd name="connsiteX1" fmla="*/ 10001 w 9525"/>
                <a:gd name="connsiteY1" fmla="*/ 1095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9049"/>
                    <a:pt x="10001" y="10954"/>
                  </a:cubicBezTo>
                  <a:cubicBezTo>
                    <a:pt x="9049" y="10001"/>
                    <a:pt x="9049"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16" name="Freeform: Shape 315">
              <a:extLst>
                <a:ext uri="{FF2B5EF4-FFF2-40B4-BE49-F238E27FC236}">
                  <a16:creationId xmlns="" xmlns:a16="http://schemas.microsoft.com/office/drawing/2014/main" id="{B5502638-1A6F-4316-8150-9B3EE8A0088E}"/>
                </a:ext>
              </a:extLst>
            </p:cNvPr>
            <p:cNvSpPr/>
            <p:nvPr/>
          </p:nvSpPr>
          <p:spPr>
            <a:xfrm>
              <a:off x="7679137" y="2691288"/>
              <a:ext cx="9525" cy="9525"/>
            </a:xfrm>
            <a:custGeom>
              <a:avLst/>
              <a:gdLst>
                <a:gd name="connsiteX0" fmla="*/ 7538 w 9525"/>
                <a:gd name="connsiteY0" fmla="*/ 10001 h 9525"/>
                <a:gd name="connsiteX1" fmla="*/ 8491 w 9525"/>
                <a:gd name="connsiteY1" fmla="*/ 7144 h 9525"/>
                <a:gd name="connsiteX2" fmla="*/ 7538 w 9525"/>
                <a:gd name="connsiteY2" fmla="*/ 10001 h 9525"/>
              </a:gdLst>
              <a:ahLst/>
              <a:cxnLst>
                <a:cxn ang="0">
                  <a:pos x="connsiteX0" y="connsiteY0"/>
                </a:cxn>
                <a:cxn ang="0">
                  <a:pos x="connsiteX1" y="connsiteY1"/>
                </a:cxn>
                <a:cxn ang="0">
                  <a:pos x="connsiteX2" y="connsiteY2"/>
                </a:cxn>
              </a:cxnLst>
              <a:rect l="l" t="t" r="r" b="b"/>
              <a:pathLst>
                <a:path w="9525" h="9525">
                  <a:moveTo>
                    <a:pt x="7538" y="10001"/>
                  </a:moveTo>
                  <a:cubicBezTo>
                    <a:pt x="8491" y="9049"/>
                    <a:pt x="7538" y="8096"/>
                    <a:pt x="8491" y="7144"/>
                  </a:cubicBezTo>
                  <a:cubicBezTo>
                    <a:pt x="7538" y="8096"/>
                    <a:pt x="6586" y="9049"/>
                    <a:pt x="7538" y="1000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17" name="Freeform: Shape 316">
              <a:extLst>
                <a:ext uri="{FF2B5EF4-FFF2-40B4-BE49-F238E27FC236}">
                  <a16:creationId xmlns="" xmlns:a16="http://schemas.microsoft.com/office/drawing/2014/main" id="{AE524679-1131-402C-9467-7ED9071E4587}"/>
                </a:ext>
              </a:extLst>
            </p:cNvPr>
            <p:cNvSpPr/>
            <p:nvPr/>
          </p:nvSpPr>
          <p:spPr>
            <a:xfrm>
              <a:off x="7639067" y="2691288"/>
              <a:ext cx="9525" cy="9525"/>
            </a:xfrm>
            <a:custGeom>
              <a:avLst/>
              <a:gdLst>
                <a:gd name="connsiteX0" fmla="*/ 11414 w 9525"/>
                <a:gd name="connsiteY0" fmla="*/ 7144 h 9525"/>
                <a:gd name="connsiteX1" fmla="*/ 11414 w 9525"/>
                <a:gd name="connsiteY1" fmla="*/ 7144 h 9525"/>
              </a:gdLst>
              <a:ahLst/>
              <a:cxnLst>
                <a:cxn ang="0">
                  <a:pos x="connsiteX0" y="connsiteY0"/>
                </a:cxn>
                <a:cxn ang="0">
                  <a:pos x="connsiteX1" y="connsiteY1"/>
                </a:cxn>
              </a:cxnLst>
              <a:rect l="l" t="t" r="r" b="b"/>
              <a:pathLst>
                <a:path w="9525" h="9525">
                  <a:moveTo>
                    <a:pt x="11414" y="7144"/>
                  </a:moveTo>
                  <a:cubicBezTo>
                    <a:pt x="9508" y="7144"/>
                    <a:pt x="2841" y="10954"/>
                    <a:pt x="1141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18" name="Freeform: Shape 317">
              <a:extLst>
                <a:ext uri="{FF2B5EF4-FFF2-40B4-BE49-F238E27FC236}">
                  <a16:creationId xmlns="" xmlns:a16="http://schemas.microsoft.com/office/drawing/2014/main" id="{F5443B7F-3281-4093-83C3-3B068E33C943}"/>
                </a:ext>
              </a:extLst>
            </p:cNvPr>
            <p:cNvSpPr/>
            <p:nvPr/>
          </p:nvSpPr>
          <p:spPr>
            <a:xfrm>
              <a:off x="7590732" y="2695042"/>
              <a:ext cx="57150" cy="28575"/>
            </a:xfrm>
            <a:custGeom>
              <a:avLst/>
              <a:gdLst>
                <a:gd name="connsiteX0" fmla="*/ 7361 w 57150"/>
                <a:gd name="connsiteY0" fmla="*/ 19582 h 28575"/>
                <a:gd name="connsiteX1" fmla="*/ 51176 w 57150"/>
                <a:gd name="connsiteY1" fmla="*/ 7200 h 28575"/>
                <a:gd name="connsiteX2" fmla="*/ 7361 w 57150"/>
                <a:gd name="connsiteY2" fmla="*/ 19582 h 28575"/>
              </a:gdLst>
              <a:ahLst/>
              <a:cxnLst>
                <a:cxn ang="0">
                  <a:pos x="connsiteX0" y="connsiteY0"/>
                </a:cxn>
                <a:cxn ang="0">
                  <a:pos x="connsiteX1" y="connsiteY1"/>
                </a:cxn>
                <a:cxn ang="0">
                  <a:pos x="connsiteX2" y="connsiteY2"/>
                </a:cxn>
              </a:cxnLst>
              <a:rect l="l" t="t" r="r" b="b"/>
              <a:pathLst>
                <a:path w="57150" h="28575">
                  <a:moveTo>
                    <a:pt x="7361" y="19582"/>
                  </a:moveTo>
                  <a:cubicBezTo>
                    <a:pt x="9266" y="23392"/>
                    <a:pt x="54033" y="24345"/>
                    <a:pt x="51176" y="7200"/>
                  </a:cubicBezTo>
                  <a:cubicBezTo>
                    <a:pt x="51176" y="6247"/>
                    <a:pt x="3551" y="17677"/>
                    <a:pt x="7361" y="19582"/>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19" name="Freeform: Shape 318">
              <a:extLst>
                <a:ext uri="{FF2B5EF4-FFF2-40B4-BE49-F238E27FC236}">
                  <a16:creationId xmlns="" xmlns:a16="http://schemas.microsoft.com/office/drawing/2014/main" id="{5B372FB4-A478-463C-8CE4-0CCF7E24014D}"/>
                </a:ext>
              </a:extLst>
            </p:cNvPr>
            <p:cNvSpPr/>
            <p:nvPr/>
          </p:nvSpPr>
          <p:spPr>
            <a:xfrm>
              <a:off x="7622381" y="2694146"/>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9049"/>
                  </a:lnTo>
                  <a:cubicBezTo>
                    <a:pt x="7144" y="9049"/>
                    <a:pt x="7144" y="8096"/>
                    <a:pt x="8096"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20" name="Freeform: Shape 319">
              <a:extLst>
                <a:ext uri="{FF2B5EF4-FFF2-40B4-BE49-F238E27FC236}">
                  <a16:creationId xmlns="" xmlns:a16="http://schemas.microsoft.com/office/drawing/2014/main" id="{E726ACD5-F275-4D77-A9B1-5E0136BA9849}"/>
                </a:ext>
              </a:extLst>
            </p:cNvPr>
            <p:cNvSpPr/>
            <p:nvPr/>
          </p:nvSpPr>
          <p:spPr>
            <a:xfrm>
              <a:off x="7553203" y="2692469"/>
              <a:ext cx="47625" cy="28575"/>
            </a:xfrm>
            <a:custGeom>
              <a:avLst/>
              <a:gdLst>
                <a:gd name="connsiteX0" fmla="*/ 30602 w 47625"/>
                <a:gd name="connsiteY0" fmla="*/ 15488 h 28575"/>
                <a:gd name="connsiteX1" fmla="*/ 9647 w 47625"/>
                <a:gd name="connsiteY1" fmla="*/ 25013 h 28575"/>
                <a:gd name="connsiteX2" fmla="*/ 30602 w 47625"/>
                <a:gd name="connsiteY2" fmla="*/ 15488 h 28575"/>
              </a:gdLst>
              <a:ahLst/>
              <a:cxnLst>
                <a:cxn ang="0">
                  <a:pos x="connsiteX0" y="connsiteY0"/>
                </a:cxn>
                <a:cxn ang="0">
                  <a:pos x="connsiteX1" y="connsiteY1"/>
                </a:cxn>
                <a:cxn ang="0">
                  <a:pos x="connsiteX2" y="connsiteY2"/>
                </a:cxn>
              </a:cxnLst>
              <a:rect l="l" t="t" r="r" b="b"/>
              <a:pathLst>
                <a:path w="47625" h="28575">
                  <a:moveTo>
                    <a:pt x="30602" y="15488"/>
                  </a:moveTo>
                  <a:cubicBezTo>
                    <a:pt x="22029" y="11678"/>
                    <a:pt x="22029" y="22155"/>
                    <a:pt x="9647" y="25013"/>
                  </a:cubicBezTo>
                  <a:cubicBezTo>
                    <a:pt x="-8451" y="14535"/>
                    <a:pt x="79179" y="-3562"/>
                    <a:pt x="30602" y="1548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21" name="Freeform: Shape 320">
              <a:extLst>
                <a:ext uri="{FF2B5EF4-FFF2-40B4-BE49-F238E27FC236}">
                  <a16:creationId xmlns="" xmlns:a16="http://schemas.microsoft.com/office/drawing/2014/main" id="{47F15776-3294-485D-945B-D22431DCD172}"/>
                </a:ext>
              </a:extLst>
            </p:cNvPr>
            <p:cNvSpPr/>
            <p:nvPr/>
          </p:nvSpPr>
          <p:spPr>
            <a:xfrm>
              <a:off x="7585763" y="2697003"/>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6615" y="13811"/>
                    <a:pt x="7567" y="9049"/>
                    <a:pt x="7567"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22" name="Freeform: Shape 321">
              <a:extLst>
                <a:ext uri="{FF2B5EF4-FFF2-40B4-BE49-F238E27FC236}">
                  <a16:creationId xmlns="" xmlns:a16="http://schemas.microsoft.com/office/drawing/2014/main" id="{2BB0EA62-04C6-49A0-BC00-29F2240878E7}"/>
                </a:ext>
              </a:extLst>
            </p:cNvPr>
            <p:cNvSpPr/>
            <p:nvPr/>
          </p:nvSpPr>
          <p:spPr>
            <a:xfrm>
              <a:off x="7583329" y="2707124"/>
              <a:ext cx="9525" cy="9525"/>
            </a:xfrm>
            <a:custGeom>
              <a:avLst/>
              <a:gdLst>
                <a:gd name="connsiteX0" fmla="*/ 8096 w 9525"/>
                <a:gd name="connsiteY0" fmla="*/ 10358 h 9525"/>
                <a:gd name="connsiteX1" fmla="*/ 9049 w 9525"/>
                <a:gd name="connsiteY1" fmla="*/ 7501 h 9525"/>
                <a:gd name="connsiteX2" fmla="*/ 8096 w 9525"/>
                <a:gd name="connsiteY2" fmla="*/ 10358 h 9525"/>
              </a:gdLst>
              <a:ahLst/>
              <a:cxnLst>
                <a:cxn ang="0">
                  <a:pos x="connsiteX0" y="connsiteY0"/>
                </a:cxn>
                <a:cxn ang="0">
                  <a:pos x="connsiteX1" y="connsiteY1"/>
                </a:cxn>
                <a:cxn ang="0">
                  <a:pos x="connsiteX2" y="connsiteY2"/>
                </a:cxn>
              </a:cxnLst>
              <a:rect l="l" t="t" r="r" b="b"/>
              <a:pathLst>
                <a:path w="9525" h="9525">
                  <a:moveTo>
                    <a:pt x="8096" y="10358"/>
                  </a:moveTo>
                  <a:cubicBezTo>
                    <a:pt x="8096" y="9406"/>
                    <a:pt x="9049" y="8454"/>
                    <a:pt x="9049" y="7501"/>
                  </a:cubicBezTo>
                  <a:cubicBezTo>
                    <a:pt x="6191" y="6548"/>
                    <a:pt x="7144" y="7501"/>
                    <a:pt x="8096" y="1035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23" name="Freeform: Shape 322">
              <a:extLst>
                <a:ext uri="{FF2B5EF4-FFF2-40B4-BE49-F238E27FC236}">
                  <a16:creationId xmlns="" xmlns:a16="http://schemas.microsoft.com/office/drawing/2014/main" id="{D5EE591C-35E3-4308-AF85-F08E34556C12}"/>
                </a:ext>
              </a:extLst>
            </p:cNvPr>
            <p:cNvSpPr/>
            <p:nvPr/>
          </p:nvSpPr>
          <p:spPr>
            <a:xfrm>
              <a:off x="7558665" y="2697003"/>
              <a:ext cx="9525" cy="9525"/>
            </a:xfrm>
            <a:custGeom>
              <a:avLst/>
              <a:gdLst>
                <a:gd name="connsiteX0" fmla="*/ 8947 w 9525"/>
                <a:gd name="connsiteY0" fmla="*/ 7144 h 9525"/>
                <a:gd name="connsiteX1" fmla="*/ 8947 w 9525"/>
                <a:gd name="connsiteY1" fmla="*/ 7144 h 9525"/>
              </a:gdLst>
              <a:ahLst/>
              <a:cxnLst>
                <a:cxn ang="0">
                  <a:pos x="connsiteX0" y="connsiteY0"/>
                </a:cxn>
                <a:cxn ang="0">
                  <a:pos x="connsiteX1" y="connsiteY1"/>
                </a:cxn>
              </a:cxnLst>
              <a:rect l="l" t="t" r="r" b="b"/>
              <a:pathLst>
                <a:path w="9525" h="9525">
                  <a:moveTo>
                    <a:pt x="8947" y="7144"/>
                  </a:moveTo>
                  <a:cubicBezTo>
                    <a:pt x="6090" y="10001"/>
                    <a:pt x="7042" y="9049"/>
                    <a:pt x="8947"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24" name="Freeform: Shape 323">
              <a:extLst>
                <a:ext uri="{FF2B5EF4-FFF2-40B4-BE49-F238E27FC236}">
                  <a16:creationId xmlns="" xmlns:a16="http://schemas.microsoft.com/office/drawing/2014/main" id="{C54A2993-6A16-4D41-9004-5DC800776DA0}"/>
                </a:ext>
              </a:extLst>
            </p:cNvPr>
            <p:cNvSpPr/>
            <p:nvPr/>
          </p:nvSpPr>
          <p:spPr>
            <a:xfrm>
              <a:off x="7542371" y="2695393"/>
              <a:ext cx="19050" cy="19050"/>
            </a:xfrm>
            <a:custGeom>
              <a:avLst/>
              <a:gdLst>
                <a:gd name="connsiteX0" fmla="*/ 7144 w 19050"/>
                <a:gd name="connsiteY0" fmla="*/ 13517 h 19050"/>
                <a:gd name="connsiteX1" fmla="*/ 7144 w 19050"/>
                <a:gd name="connsiteY1" fmla="*/ 13517 h 19050"/>
              </a:gdLst>
              <a:ahLst/>
              <a:cxnLst>
                <a:cxn ang="0">
                  <a:pos x="connsiteX0" y="connsiteY0"/>
                </a:cxn>
                <a:cxn ang="0">
                  <a:pos x="connsiteX1" y="connsiteY1"/>
                </a:cxn>
              </a:cxnLst>
              <a:rect l="l" t="t" r="r" b="b"/>
              <a:pathLst>
                <a:path w="19050" h="19050">
                  <a:moveTo>
                    <a:pt x="7144" y="13517"/>
                  </a:moveTo>
                  <a:cubicBezTo>
                    <a:pt x="26194" y="11612"/>
                    <a:pt x="12859" y="182"/>
                    <a:pt x="7144" y="1351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25" name="Freeform: Shape 324">
              <a:extLst>
                <a:ext uri="{FF2B5EF4-FFF2-40B4-BE49-F238E27FC236}">
                  <a16:creationId xmlns="" xmlns:a16="http://schemas.microsoft.com/office/drawing/2014/main" id="{754DF530-2C8A-4F1D-9847-72ACFA6B1EE7}"/>
                </a:ext>
              </a:extLst>
            </p:cNvPr>
            <p:cNvSpPr/>
            <p:nvPr/>
          </p:nvSpPr>
          <p:spPr>
            <a:xfrm>
              <a:off x="7457599" y="2695300"/>
              <a:ext cx="85725" cy="19050"/>
            </a:xfrm>
            <a:custGeom>
              <a:avLst/>
              <a:gdLst>
                <a:gd name="connsiteX0" fmla="*/ 79534 w 85725"/>
                <a:gd name="connsiteY0" fmla="*/ 10752 h 19050"/>
                <a:gd name="connsiteX1" fmla="*/ 7144 w 85725"/>
                <a:gd name="connsiteY1" fmla="*/ 10752 h 19050"/>
                <a:gd name="connsiteX2" fmla="*/ 79534 w 85725"/>
                <a:gd name="connsiteY2" fmla="*/ 10752 h 19050"/>
              </a:gdLst>
              <a:ahLst/>
              <a:cxnLst>
                <a:cxn ang="0">
                  <a:pos x="connsiteX0" y="connsiteY0"/>
                </a:cxn>
                <a:cxn ang="0">
                  <a:pos x="connsiteX1" y="connsiteY1"/>
                </a:cxn>
                <a:cxn ang="0">
                  <a:pos x="connsiteX2" y="connsiteY2"/>
                </a:cxn>
              </a:cxnLst>
              <a:rect l="l" t="t" r="r" b="b"/>
              <a:pathLst>
                <a:path w="85725" h="19050">
                  <a:moveTo>
                    <a:pt x="79534" y="10752"/>
                  </a:moveTo>
                  <a:cubicBezTo>
                    <a:pt x="62389" y="9800"/>
                    <a:pt x="25241" y="3132"/>
                    <a:pt x="7144" y="10752"/>
                  </a:cubicBezTo>
                  <a:cubicBezTo>
                    <a:pt x="54769" y="12657"/>
                    <a:pt x="78581" y="23135"/>
                    <a:pt x="79534" y="10752"/>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26" name="Freeform: Shape 325">
              <a:extLst>
                <a:ext uri="{FF2B5EF4-FFF2-40B4-BE49-F238E27FC236}">
                  <a16:creationId xmlns="" xmlns:a16="http://schemas.microsoft.com/office/drawing/2014/main" id="{AB1B805F-4CB6-4C58-8586-1F4AE0E6E5E5}"/>
                </a:ext>
              </a:extLst>
            </p:cNvPr>
            <p:cNvSpPr/>
            <p:nvPr/>
          </p:nvSpPr>
          <p:spPr>
            <a:xfrm>
              <a:off x="7535704" y="2708433"/>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8096" y="7144"/>
                    <a:pt x="8096" y="7144"/>
                  </a:cubicBezTo>
                  <a:cubicBezTo>
                    <a:pt x="8096" y="7144"/>
                    <a:pt x="8096" y="8096"/>
                    <a:pt x="7144" y="809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27" name="Freeform: Shape 326">
              <a:extLst>
                <a:ext uri="{FF2B5EF4-FFF2-40B4-BE49-F238E27FC236}">
                  <a16:creationId xmlns="" xmlns:a16="http://schemas.microsoft.com/office/drawing/2014/main" id="{748093DA-5953-4F96-80C5-773EBEE42ABA}"/>
                </a:ext>
              </a:extLst>
            </p:cNvPr>
            <p:cNvSpPr/>
            <p:nvPr/>
          </p:nvSpPr>
          <p:spPr>
            <a:xfrm>
              <a:off x="7456252" y="2698908"/>
              <a:ext cx="9525" cy="9525"/>
            </a:xfrm>
            <a:custGeom>
              <a:avLst/>
              <a:gdLst>
                <a:gd name="connsiteX0" fmla="*/ 8491 w 9525"/>
                <a:gd name="connsiteY0" fmla="*/ 7144 h 9525"/>
                <a:gd name="connsiteX1" fmla="*/ 7538 w 9525"/>
                <a:gd name="connsiteY1" fmla="*/ 7144 h 9525"/>
                <a:gd name="connsiteX2" fmla="*/ 8491 w 9525"/>
                <a:gd name="connsiteY2" fmla="*/ 7144 h 9525"/>
              </a:gdLst>
              <a:ahLst/>
              <a:cxnLst>
                <a:cxn ang="0">
                  <a:pos x="connsiteX0" y="connsiteY0"/>
                </a:cxn>
                <a:cxn ang="0">
                  <a:pos x="connsiteX1" y="connsiteY1"/>
                </a:cxn>
                <a:cxn ang="0">
                  <a:pos x="connsiteX2" y="connsiteY2"/>
                </a:cxn>
              </a:cxnLst>
              <a:rect l="l" t="t" r="r" b="b"/>
              <a:pathLst>
                <a:path w="9525" h="9525">
                  <a:moveTo>
                    <a:pt x="8491" y="7144"/>
                  </a:moveTo>
                  <a:cubicBezTo>
                    <a:pt x="8491" y="7144"/>
                    <a:pt x="7538" y="7144"/>
                    <a:pt x="7538" y="7144"/>
                  </a:cubicBezTo>
                  <a:cubicBezTo>
                    <a:pt x="6586" y="8096"/>
                    <a:pt x="7538" y="7144"/>
                    <a:pt x="8491"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28" name="Freeform: Shape 327">
              <a:extLst>
                <a:ext uri="{FF2B5EF4-FFF2-40B4-BE49-F238E27FC236}">
                  <a16:creationId xmlns="" xmlns:a16="http://schemas.microsoft.com/office/drawing/2014/main" id="{F84BDAD9-3DC2-4632-9A8E-C26A40142F3D}"/>
                </a:ext>
              </a:extLst>
            </p:cNvPr>
            <p:cNvSpPr/>
            <p:nvPr/>
          </p:nvSpPr>
          <p:spPr>
            <a:xfrm>
              <a:off x="7542371" y="270748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29" name="Freeform: Shape 328">
              <a:extLst>
                <a:ext uri="{FF2B5EF4-FFF2-40B4-BE49-F238E27FC236}">
                  <a16:creationId xmlns="" xmlns:a16="http://schemas.microsoft.com/office/drawing/2014/main" id="{FC25BFEF-1CAC-468B-A064-DC09D9791955}"/>
                </a:ext>
              </a:extLst>
            </p:cNvPr>
            <p:cNvSpPr/>
            <p:nvPr/>
          </p:nvSpPr>
          <p:spPr>
            <a:xfrm>
              <a:off x="7543720" y="2697956"/>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7700" y="8096"/>
                    <a:pt x="5796" y="9049"/>
                    <a:pt x="8653"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30" name="Freeform: Shape 329">
              <a:extLst>
                <a:ext uri="{FF2B5EF4-FFF2-40B4-BE49-F238E27FC236}">
                  <a16:creationId xmlns="" xmlns:a16="http://schemas.microsoft.com/office/drawing/2014/main" id="{D941FB56-3362-45BA-9BCE-F5722EAC79B6}"/>
                </a:ext>
              </a:extLst>
            </p:cNvPr>
            <p:cNvSpPr/>
            <p:nvPr/>
          </p:nvSpPr>
          <p:spPr>
            <a:xfrm>
              <a:off x="7444264" y="2693193"/>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7144" y="8096"/>
                    <a:pt x="7144"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31" name="Freeform: Shape 330">
              <a:extLst>
                <a:ext uri="{FF2B5EF4-FFF2-40B4-BE49-F238E27FC236}">
                  <a16:creationId xmlns="" xmlns:a16="http://schemas.microsoft.com/office/drawing/2014/main" id="{E184F1A8-37F5-475A-9D2B-A114EC6EC5AC}"/>
                </a:ext>
              </a:extLst>
            </p:cNvPr>
            <p:cNvSpPr/>
            <p:nvPr/>
          </p:nvSpPr>
          <p:spPr>
            <a:xfrm>
              <a:off x="7407116" y="2689621"/>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lnTo>
                    <a:pt x="7144" y="7858"/>
                  </a:lnTo>
                  <a:cubicBezTo>
                    <a:pt x="7144" y="6906"/>
                    <a:pt x="7144" y="6906"/>
                    <a:pt x="7144" y="785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32" name="Freeform: Shape 331">
              <a:extLst>
                <a:ext uri="{FF2B5EF4-FFF2-40B4-BE49-F238E27FC236}">
                  <a16:creationId xmlns="" xmlns:a16="http://schemas.microsoft.com/office/drawing/2014/main" id="{9BF9945C-11EB-4167-B40A-4BB58538B3FE}"/>
                </a:ext>
              </a:extLst>
            </p:cNvPr>
            <p:cNvSpPr/>
            <p:nvPr/>
          </p:nvSpPr>
          <p:spPr>
            <a:xfrm>
              <a:off x="7316629" y="2687611"/>
              <a:ext cx="142875" cy="19050"/>
            </a:xfrm>
            <a:custGeom>
              <a:avLst/>
              <a:gdLst>
                <a:gd name="connsiteX0" fmla="*/ 7144 w 142875"/>
                <a:gd name="connsiteY0" fmla="*/ 7964 h 19050"/>
                <a:gd name="connsiteX1" fmla="*/ 143351 w 142875"/>
                <a:gd name="connsiteY1" fmla="*/ 10821 h 19050"/>
                <a:gd name="connsiteX2" fmla="*/ 7144 w 142875"/>
                <a:gd name="connsiteY2" fmla="*/ 7964 h 19050"/>
              </a:gdLst>
              <a:ahLst/>
              <a:cxnLst>
                <a:cxn ang="0">
                  <a:pos x="connsiteX0" y="connsiteY0"/>
                </a:cxn>
                <a:cxn ang="0">
                  <a:pos x="connsiteX1" y="connsiteY1"/>
                </a:cxn>
                <a:cxn ang="0">
                  <a:pos x="connsiteX2" y="connsiteY2"/>
                </a:cxn>
              </a:cxnLst>
              <a:rect l="l" t="t" r="r" b="b"/>
              <a:pathLst>
                <a:path w="142875" h="19050">
                  <a:moveTo>
                    <a:pt x="7144" y="7964"/>
                  </a:moveTo>
                  <a:cubicBezTo>
                    <a:pt x="22384" y="2249"/>
                    <a:pt x="143351" y="28919"/>
                    <a:pt x="143351" y="10821"/>
                  </a:cubicBezTo>
                  <a:cubicBezTo>
                    <a:pt x="133826" y="16536"/>
                    <a:pt x="11906" y="20346"/>
                    <a:pt x="7144" y="796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33" name="Freeform: Shape 332">
              <a:extLst>
                <a:ext uri="{FF2B5EF4-FFF2-40B4-BE49-F238E27FC236}">
                  <a16:creationId xmlns="" xmlns:a16="http://schemas.microsoft.com/office/drawing/2014/main" id="{94D9B60A-70FA-4A8D-892D-9282818E7D6E}"/>
                </a:ext>
              </a:extLst>
            </p:cNvPr>
            <p:cNvSpPr/>
            <p:nvPr/>
          </p:nvSpPr>
          <p:spPr>
            <a:xfrm>
              <a:off x="7353447" y="2688102"/>
              <a:ext cx="9525" cy="9525"/>
            </a:xfrm>
            <a:custGeom>
              <a:avLst/>
              <a:gdLst>
                <a:gd name="connsiteX0" fmla="*/ 10330 w 9525"/>
                <a:gd name="connsiteY0" fmla="*/ 10330 h 9525"/>
                <a:gd name="connsiteX1" fmla="*/ 10330 w 9525"/>
                <a:gd name="connsiteY1" fmla="*/ 10330 h 9525"/>
              </a:gdLst>
              <a:ahLst/>
              <a:cxnLst>
                <a:cxn ang="0">
                  <a:pos x="connsiteX0" y="connsiteY0"/>
                </a:cxn>
                <a:cxn ang="0">
                  <a:pos x="connsiteX1" y="connsiteY1"/>
                </a:cxn>
              </a:cxnLst>
              <a:rect l="l" t="t" r="r" b="b"/>
              <a:pathLst>
                <a:path w="9525" h="9525">
                  <a:moveTo>
                    <a:pt x="10330" y="10330"/>
                  </a:moveTo>
                  <a:cubicBezTo>
                    <a:pt x="3663" y="3663"/>
                    <a:pt x="9378" y="9378"/>
                    <a:pt x="10330" y="10330"/>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34" name="Freeform: Shape 333">
              <a:extLst>
                <a:ext uri="{FF2B5EF4-FFF2-40B4-BE49-F238E27FC236}">
                  <a16:creationId xmlns="" xmlns:a16="http://schemas.microsoft.com/office/drawing/2014/main" id="{6E79FF00-6326-4A91-A5B2-0E69F0126458}"/>
                </a:ext>
              </a:extLst>
            </p:cNvPr>
            <p:cNvSpPr/>
            <p:nvPr/>
          </p:nvSpPr>
          <p:spPr>
            <a:xfrm>
              <a:off x="7352676" y="2690336"/>
              <a:ext cx="9525" cy="9525"/>
            </a:xfrm>
            <a:custGeom>
              <a:avLst/>
              <a:gdLst>
                <a:gd name="connsiteX0" fmla="*/ 8243 w 9525"/>
                <a:gd name="connsiteY0" fmla="*/ 7144 h 9525"/>
                <a:gd name="connsiteX1" fmla="*/ 8243 w 9525"/>
                <a:gd name="connsiteY1" fmla="*/ 7144 h 9525"/>
              </a:gdLst>
              <a:ahLst/>
              <a:cxnLst>
                <a:cxn ang="0">
                  <a:pos x="connsiteX0" y="connsiteY0"/>
                </a:cxn>
                <a:cxn ang="0">
                  <a:pos x="connsiteX1" y="connsiteY1"/>
                </a:cxn>
              </a:cxnLst>
              <a:rect l="l" t="t" r="r" b="b"/>
              <a:pathLst>
                <a:path w="9525" h="9525">
                  <a:moveTo>
                    <a:pt x="8243" y="7144"/>
                  </a:moveTo>
                  <a:cubicBezTo>
                    <a:pt x="6339" y="9049"/>
                    <a:pt x="7291" y="9049"/>
                    <a:pt x="8243"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35" name="Freeform: Shape 334">
              <a:extLst>
                <a:ext uri="{FF2B5EF4-FFF2-40B4-BE49-F238E27FC236}">
                  <a16:creationId xmlns="" xmlns:a16="http://schemas.microsoft.com/office/drawing/2014/main" id="{B855D0B5-88AC-4A93-B883-906A0EA91DA4}"/>
                </a:ext>
              </a:extLst>
            </p:cNvPr>
            <p:cNvSpPr/>
            <p:nvPr/>
          </p:nvSpPr>
          <p:spPr>
            <a:xfrm>
              <a:off x="7304246" y="2688960"/>
              <a:ext cx="9525" cy="9525"/>
            </a:xfrm>
            <a:custGeom>
              <a:avLst/>
              <a:gdLst>
                <a:gd name="connsiteX0" fmla="*/ 10001 w 9525"/>
                <a:gd name="connsiteY0" fmla="*/ 7567 h 9525"/>
                <a:gd name="connsiteX1" fmla="*/ 7144 w 9525"/>
                <a:gd name="connsiteY1" fmla="*/ 7567 h 9525"/>
                <a:gd name="connsiteX2" fmla="*/ 10001 w 9525"/>
                <a:gd name="connsiteY2" fmla="*/ 7567 h 9525"/>
              </a:gdLst>
              <a:ahLst/>
              <a:cxnLst>
                <a:cxn ang="0">
                  <a:pos x="connsiteX0" y="connsiteY0"/>
                </a:cxn>
                <a:cxn ang="0">
                  <a:pos x="connsiteX1" y="connsiteY1"/>
                </a:cxn>
                <a:cxn ang="0">
                  <a:pos x="connsiteX2" y="connsiteY2"/>
                </a:cxn>
              </a:cxnLst>
              <a:rect l="l" t="t" r="r" b="b"/>
              <a:pathLst>
                <a:path w="9525" h="9525">
                  <a:moveTo>
                    <a:pt x="10001" y="7567"/>
                  </a:moveTo>
                  <a:cubicBezTo>
                    <a:pt x="10001" y="7567"/>
                    <a:pt x="9049" y="6615"/>
                    <a:pt x="7144" y="7567"/>
                  </a:cubicBezTo>
                  <a:cubicBezTo>
                    <a:pt x="9049" y="7567"/>
                    <a:pt x="10001" y="8520"/>
                    <a:pt x="10001" y="75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36" name="Freeform: Shape 335">
              <a:extLst>
                <a:ext uri="{FF2B5EF4-FFF2-40B4-BE49-F238E27FC236}">
                  <a16:creationId xmlns="" xmlns:a16="http://schemas.microsoft.com/office/drawing/2014/main" id="{CDBE60D6-86AF-4EF0-AEDF-B01B3E23B01B}"/>
                </a:ext>
              </a:extLst>
            </p:cNvPr>
            <p:cNvSpPr/>
            <p:nvPr/>
          </p:nvSpPr>
          <p:spPr>
            <a:xfrm>
              <a:off x="7305199" y="269128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9049" y="8096"/>
                    <a:pt x="8096"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37" name="Freeform: Shape 336">
              <a:extLst>
                <a:ext uri="{FF2B5EF4-FFF2-40B4-BE49-F238E27FC236}">
                  <a16:creationId xmlns="" xmlns:a16="http://schemas.microsoft.com/office/drawing/2014/main" id="{9A5A9D12-000C-41AA-A5FC-41D023597BB1}"/>
                </a:ext>
              </a:extLst>
            </p:cNvPr>
            <p:cNvSpPr/>
            <p:nvPr/>
          </p:nvSpPr>
          <p:spPr>
            <a:xfrm>
              <a:off x="7238509" y="2691288"/>
              <a:ext cx="76200" cy="9525"/>
            </a:xfrm>
            <a:custGeom>
              <a:avLst/>
              <a:gdLst>
                <a:gd name="connsiteX0" fmla="*/ 7159 w 76200"/>
                <a:gd name="connsiteY0" fmla="*/ 7144 h 9525"/>
                <a:gd name="connsiteX1" fmla="*/ 72881 w 76200"/>
                <a:gd name="connsiteY1" fmla="*/ 8096 h 9525"/>
                <a:gd name="connsiteX2" fmla="*/ 64309 w 76200"/>
                <a:gd name="connsiteY2" fmla="*/ 10954 h 9525"/>
                <a:gd name="connsiteX3" fmla="*/ 7159 w 76200"/>
                <a:gd name="connsiteY3" fmla="*/ 7144 h 9525"/>
              </a:gdLst>
              <a:ahLst/>
              <a:cxnLst>
                <a:cxn ang="0">
                  <a:pos x="connsiteX0" y="connsiteY0"/>
                </a:cxn>
                <a:cxn ang="0">
                  <a:pos x="connsiteX1" y="connsiteY1"/>
                </a:cxn>
                <a:cxn ang="0">
                  <a:pos x="connsiteX2" y="connsiteY2"/>
                </a:cxn>
                <a:cxn ang="0">
                  <a:pos x="connsiteX3" y="connsiteY3"/>
                </a:cxn>
              </a:cxnLst>
              <a:rect l="l" t="t" r="r" b="b"/>
              <a:pathLst>
                <a:path w="76200" h="9525">
                  <a:moveTo>
                    <a:pt x="7159" y="7144"/>
                  </a:moveTo>
                  <a:cubicBezTo>
                    <a:pt x="6206" y="7144"/>
                    <a:pt x="50022" y="15716"/>
                    <a:pt x="72881" y="8096"/>
                  </a:cubicBezTo>
                  <a:cubicBezTo>
                    <a:pt x="63356" y="9049"/>
                    <a:pt x="60499" y="10001"/>
                    <a:pt x="64309" y="10954"/>
                  </a:cubicBezTo>
                  <a:cubicBezTo>
                    <a:pt x="68119" y="3334"/>
                    <a:pt x="7159" y="10954"/>
                    <a:pt x="7159"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38" name="Freeform: Shape 337">
              <a:extLst>
                <a:ext uri="{FF2B5EF4-FFF2-40B4-BE49-F238E27FC236}">
                  <a16:creationId xmlns="" xmlns:a16="http://schemas.microsoft.com/office/drawing/2014/main" id="{552C614C-619E-4561-8F6E-B0202879EA35}"/>
                </a:ext>
              </a:extLst>
            </p:cNvPr>
            <p:cNvSpPr/>
            <p:nvPr/>
          </p:nvSpPr>
          <p:spPr>
            <a:xfrm>
              <a:off x="7222037" y="2694299"/>
              <a:ext cx="9525" cy="9525"/>
            </a:xfrm>
            <a:custGeom>
              <a:avLst/>
              <a:gdLst>
                <a:gd name="connsiteX0" fmla="*/ 9344 w 9525"/>
                <a:gd name="connsiteY0" fmla="*/ 8896 h 9525"/>
                <a:gd name="connsiteX1" fmla="*/ 9344 w 9525"/>
                <a:gd name="connsiteY1" fmla="*/ 8896 h 9525"/>
              </a:gdLst>
              <a:ahLst/>
              <a:cxnLst>
                <a:cxn ang="0">
                  <a:pos x="connsiteX0" y="connsiteY0"/>
                </a:cxn>
                <a:cxn ang="0">
                  <a:pos x="connsiteX1" y="connsiteY1"/>
                </a:cxn>
              </a:cxnLst>
              <a:rect l="l" t="t" r="r" b="b"/>
              <a:pathLst>
                <a:path w="9525" h="9525">
                  <a:moveTo>
                    <a:pt x="9344" y="8896"/>
                  </a:moveTo>
                  <a:cubicBezTo>
                    <a:pt x="7438" y="4133"/>
                    <a:pt x="5533" y="10801"/>
                    <a:pt x="9344" y="889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39" name="Freeform: Shape 338">
              <a:extLst>
                <a:ext uri="{FF2B5EF4-FFF2-40B4-BE49-F238E27FC236}">
                  <a16:creationId xmlns="" xmlns:a16="http://schemas.microsoft.com/office/drawing/2014/main" id="{549BB059-0338-4DC9-8114-8E861AA63854}"/>
                </a:ext>
              </a:extLst>
            </p:cNvPr>
            <p:cNvSpPr/>
            <p:nvPr/>
          </p:nvSpPr>
          <p:spPr>
            <a:xfrm>
              <a:off x="7196614" y="2686932"/>
              <a:ext cx="19050" cy="19050"/>
            </a:xfrm>
            <a:custGeom>
              <a:avLst/>
              <a:gdLst>
                <a:gd name="connsiteX0" fmla="*/ 7144 w 19050"/>
                <a:gd name="connsiteY0" fmla="*/ 14358 h 19050"/>
                <a:gd name="connsiteX1" fmla="*/ 7144 w 19050"/>
                <a:gd name="connsiteY1" fmla="*/ 14358 h 19050"/>
              </a:gdLst>
              <a:ahLst/>
              <a:cxnLst>
                <a:cxn ang="0">
                  <a:pos x="connsiteX0" y="connsiteY0"/>
                </a:cxn>
                <a:cxn ang="0">
                  <a:pos x="connsiteX1" y="connsiteY1"/>
                </a:cxn>
              </a:cxnLst>
              <a:rect l="l" t="t" r="r" b="b"/>
              <a:pathLst>
                <a:path w="19050" h="19050">
                  <a:moveTo>
                    <a:pt x="7144" y="14358"/>
                  </a:moveTo>
                  <a:cubicBezTo>
                    <a:pt x="20479" y="-2787"/>
                    <a:pt x="12859" y="16263"/>
                    <a:pt x="7144" y="1435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40" name="Freeform: Shape 339">
              <a:extLst>
                <a:ext uri="{FF2B5EF4-FFF2-40B4-BE49-F238E27FC236}">
                  <a16:creationId xmlns="" xmlns:a16="http://schemas.microsoft.com/office/drawing/2014/main" id="{156756EE-626B-45D4-AB35-D70654503FD9}"/>
                </a:ext>
              </a:extLst>
            </p:cNvPr>
            <p:cNvSpPr/>
            <p:nvPr/>
          </p:nvSpPr>
          <p:spPr>
            <a:xfrm>
              <a:off x="7194709" y="2696983"/>
              <a:ext cx="9525" cy="9525"/>
            </a:xfrm>
            <a:custGeom>
              <a:avLst/>
              <a:gdLst>
                <a:gd name="connsiteX0" fmla="*/ 7144 w 9525"/>
                <a:gd name="connsiteY0" fmla="*/ 9069 h 9525"/>
                <a:gd name="connsiteX1" fmla="*/ 7144 w 9525"/>
                <a:gd name="connsiteY1" fmla="*/ 9069 h 9525"/>
              </a:gdLst>
              <a:ahLst/>
              <a:cxnLst>
                <a:cxn ang="0">
                  <a:pos x="connsiteX0" y="connsiteY0"/>
                </a:cxn>
                <a:cxn ang="0">
                  <a:pos x="connsiteX1" y="connsiteY1"/>
                </a:cxn>
              </a:cxnLst>
              <a:rect l="l" t="t" r="r" b="b"/>
              <a:pathLst>
                <a:path w="9525" h="9525">
                  <a:moveTo>
                    <a:pt x="7144" y="9069"/>
                  </a:moveTo>
                  <a:cubicBezTo>
                    <a:pt x="8096" y="8117"/>
                    <a:pt x="7144" y="5259"/>
                    <a:pt x="7144" y="906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41" name="Freeform: Shape 340">
              <a:extLst>
                <a:ext uri="{FF2B5EF4-FFF2-40B4-BE49-F238E27FC236}">
                  <a16:creationId xmlns="" xmlns:a16="http://schemas.microsoft.com/office/drawing/2014/main" id="{BB12B297-F738-4E6B-A193-B7DEB1F1FE21}"/>
                </a:ext>
              </a:extLst>
            </p:cNvPr>
            <p:cNvSpPr/>
            <p:nvPr/>
          </p:nvSpPr>
          <p:spPr>
            <a:xfrm>
              <a:off x="7783867" y="2808446"/>
              <a:ext cx="9525" cy="9525"/>
            </a:xfrm>
            <a:custGeom>
              <a:avLst/>
              <a:gdLst>
                <a:gd name="connsiteX0" fmla="*/ 9488 w 9525"/>
                <a:gd name="connsiteY0" fmla="*/ 7144 h 9525"/>
                <a:gd name="connsiteX1" fmla="*/ 9488 w 9525"/>
                <a:gd name="connsiteY1" fmla="*/ 7144 h 9525"/>
              </a:gdLst>
              <a:ahLst/>
              <a:cxnLst>
                <a:cxn ang="0">
                  <a:pos x="connsiteX0" y="connsiteY0"/>
                </a:cxn>
                <a:cxn ang="0">
                  <a:pos x="connsiteX1" y="connsiteY1"/>
                </a:cxn>
              </a:cxnLst>
              <a:rect l="l" t="t" r="r" b="b"/>
              <a:pathLst>
                <a:path w="9525" h="9525">
                  <a:moveTo>
                    <a:pt x="9488" y="7144"/>
                  </a:moveTo>
                  <a:cubicBezTo>
                    <a:pt x="8536" y="7144"/>
                    <a:pt x="4726" y="9049"/>
                    <a:pt x="9488"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42" name="Freeform: Shape 341">
              <a:extLst>
                <a:ext uri="{FF2B5EF4-FFF2-40B4-BE49-F238E27FC236}">
                  <a16:creationId xmlns="" xmlns:a16="http://schemas.microsoft.com/office/drawing/2014/main" id="{4AFE33D0-5855-4E5A-92EC-DB26837A14A3}"/>
                </a:ext>
              </a:extLst>
            </p:cNvPr>
            <p:cNvSpPr/>
            <p:nvPr/>
          </p:nvSpPr>
          <p:spPr>
            <a:xfrm>
              <a:off x="7775734" y="2798921"/>
              <a:ext cx="19050" cy="19050"/>
            </a:xfrm>
            <a:custGeom>
              <a:avLst/>
              <a:gdLst>
                <a:gd name="connsiteX0" fmla="*/ 7144 w 19050"/>
                <a:gd name="connsiteY0" fmla="*/ 7144 h 19050"/>
                <a:gd name="connsiteX1" fmla="*/ 7144 w 19050"/>
                <a:gd name="connsiteY1" fmla="*/ 7144 h 19050"/>
              </a:gdLst>
              <a:ahLst/>
              <a:cxnLst>
                <a:cxn ang="0">
                  <a:pos x="connsiteX0" y="connsiteY0"/>
                </a:cxn>
                <a:cxn ang="0">
                  <a:pos x="connsiteX1" y="connsiteY1"/>
                </a:cxn>
              </a:cxnLst>
              <a:rect l="l" t="t" r="r" b="b"/>
              <a:pathLst>
                <a:path w="19050" h="19050">
                  <a:moveTo>
                    <a:pt x="7144" y="7144"/>
                  </a:moveTo>
                  <a:cubicBezTo>
                    <a:pt x="17621" y="24289"/>
                    <a:pt x="10954" y="13811"/>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43" name="Freeform: Shape 342">
              <a:extLst>
                <a:ext uri="{FF2B5EF4-FFF2-40B4-BE49-F238E27FC236}">
                  <a16:creationId xmlns="" xmlns:a16="http://schemas.microsoft.com/office/drawing/2014/main" id="{FA391B56-A5E7-4788-8569-5FC0A4D609D0}"/>
                </a:ext>
              </a:extLst>
            </p:cNvPr>
            <p:cNvSpPr/>
            <p:nvPr/>
          </p:nvSpPr>
          <p:spPr>
            <a:xfrm>
              <a:off x="7772876" y="2804636"/>
              <a:ext cx="9525" cy="19050"/>
            </a:xfrm>
            <a:custGeom>
              <a:avLst/>
              <a:gdLst>
                <a:gd name="connsiteX0" fmla="*/ 8096 w 9525"/>
                <a:gd name="connsiteY0" fmla="*/ 11906 h 19050"/>
                <a:gd name="connsiteX1" fmla="*/ 7144 w 9525"/>
                <a:gd name="connsiteY1" fmla="*/ 7144 h 19050"/>
                <a:gd name="connsiteX2" fmla="*/ 8096 w 9525"/>
                <a:gd name="connsiteY2" fmla="*/ 11906 h 19050"/>
              </a:gdLst>
              <a:ahLst/>
              <a:cxnLst>
                <a:cxn ang="0">
                  <a:pos x="connsiteX0" y="connsiteY0"/>
                </a:cxn>
                <a:cxn ang="0">
                  <a:pos x="connsiteX1" y="connsiteY1"/>
                </a:cxn>
                <a:cxn ang="0">
                  <a:pos x="connsiteX2" y="connsiteY2"/>
                </a:cxn>
              </a:cxnLst>
              <a:rect l="l" t="t" r="r" b="b"/>
              <a:pathLst>
                <a:path w="9525" h="19050">
                  <a:moveTo>
                    <a:pt x="8096" y="11906"/>
                  </a:moveTo>
                  <a:cubicBezTo>
                    <a:pt x="8096" y="10001"/>
                    <a:pt x="8096" y="9049"/>
                    <a:pt x="7144" y="7144"/>
                  </a:cubicBezTo>
                  <a:cubicBezTo>
                    <a:pt x="8096" y="9049"/>
                    <a:pt x="7144" y="10954"/>
                    <a:pt x="8096" y="1190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44" name="Freeform: Shape 343">
              <a:extLst>
                <a:ext uri="{FF2B5EF4-FFF2-40B4-BE49-F238E27FC236}">
                  <a16:creationId xmlns="" xmlns:a16="http://schemas.microsoft.com/office/drawing/2014/main" id="{53EA88C8-0265-4E5C-9425-CECCA38ECEF1}"/>
                </a:ext>
              </a:extLst>
            </p:cNvPr>
            <p:cNvSpPr/>
            <p:nvPr/>
          </p:nvSpPr>
          <p:spPr>
            <a:xfrm>
              <a:off x="7771448" y="2809927"/>
              <a:ext cx="9525" cy="9525"/>
            </a:xfrm>
            <a:custGeom>
              <a:avLst/>
              <a:gdLst>
                <a:gd name="connsiteX0" fmla="*/ 8572 w 9525"/>
                <a:gd name="connsiteY0" fmla="*/ 7567 h 9525"/>
                <a:gd name="connsiteX1" fmla="*/ 8572 w 9525"/>
                <a:gd name="connsiteY1" fmla="*/ 7567 h 9525"/>
              </a:gdLst>
              <a:ahLst/>
              <a:cxnLst>
                <a:cxn ang="0">
                  <a:pos x="connsiteX0" y="connsiteY0"/>
                </a:cxn>
                <a:cxn ang="0">
                  <a:pos x="connsiteX1" y="connsiteY1"/>
                </a:cxn>
              </a:cxnLst>
              <a:rect l="l" t="t" r="r" b="b"/>
              <a:pathLst>
                <a:path w="9525" h="9525">
                  <a:moveTo>
                    <a:pt x="8572" y="7567"/>
                  </a:moveTo>
                  <a:cubicBezTo>
                    <a:pt x="6668" y="7567"/>
                    <a:pt x="6668" y="6615"/>
                    <a:pt x="8572" y="75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45" name="Freeform: Shape 344">
              <a:extLst>
                <a:ext uri="{FF2B5EF4-FFF2-40B4-BE49-F238E27FC236}">
                  <a16:creationId xmlns="" xmlns:a16="http://schemas.microsoft.com/office/drawing/2014/main" id="{D05FE99F-7FE0-4BD0-B864-F7689E47F677}"/>
                </a:ext>
              </a:extLst>
            </p:cNvPr>
            <p:cNvSpPr/>
            <p:nvPr/>
          </p:nvSpPr>
          <p:spPr>
            <a:xfrm>
              <a:off x="7764833" y="2811303"/>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8096"/>
                    <a:pt x="7567" y="7144"/>
                  </a:cubicBezTo>
                  <a:cubicBezTo>
                    <a:pt x="7567" y="9049"/>
                    <a:pt x="7567" y="8096"/>
                    <a:pt x="7567"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46" name="Freeform: Shape 345">
              <a:extLst>
                <a:ext uri="{FF2B5EF4-FFF2-40B4-BE49-F238E27FC236}">
                  <a16:creationId xmlns="" xmlns:a16="http://schemas.microsoft.com/office/drawing/2014/main" id="{079F16FA-0017-4B5B-AA13-3FDEED74365C}"/>
                </a:ext>
              </a:extLst>
            </p:cNvPr>
            <p:cNvSpPr/>
            <p:nvPr/>
          </p:nvSpPr>
          <p:spPr>
            <a:xfrm>
              <a:off x="7761446" y="2802579"/>
              <a:ext cx="19050" cy="19050"/>
            </a:xfrm>
            <a:custGeom>
              <a:avLst/>
              <a:gdLst>
                <a:gd name="connsiteX0" fmla="*/ 7144 w 19050"/>
                <a:gd name="connsiteY0" fmla="*/ 17773 h 19050"/>
                <a:gd name="connsiteX1" fmla="*/ 7144 w 19050"/>
                <a:gd name="connsiteY1" fmla="*/ 17773 h 19050"/>
              </a:gdLst>
              <a:ahLst/>
              <a:cxnLst>
                <a:cxn ang="0">
                  <a:pos x="connsiteX0" y="connsiteY0"/>
                </a:cxn>
                <a:cxn ang="0">
                  <a:pos x="connsiteX1" y="connsiteY1"/>
                </a:cxn>
              </a:cxnLst>
              <a:rect l="l" t="t" r="r" b="b"/>
              <a:pathLst>
                <a:path w="19050" h="19050">
                  <a:moveTo>
                    <a:pt x="7144" y="17773"/>
                  </a:moveTo>
                  <a:cubicBezTo>
                    <a:pt x="10001" y="21583"/>
                    <a:pt x="18574" y="-7945"/>
                    <a:pt x="7144" y="17773"/>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47" name="Freeform: Shape 346">
              <a:extLst>
                <a:ext uri="{FF2B5EF4-FFF2-40B4-BE49-F238E27FC236}">
                  <a16:creationId xmlns="" xmlns:a16="http://schemas.microsoft.com/office/drawing/2014/main" id="{FB848461-D0ED-4201-A29A-667AB5DBF3BC}"/>
                </a:ext>
              </a:extLst>
            </p:cNvPr>
            <p:cNvSpPr/>
            <p:nvPr/>
          </p:nvSpPr>
          <p:spPr>
            <a:xfrm>
              <a:off x="7765256" y="2810880"/>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8096" y="7567"/>
                    <a:pt x="7144" y="7567"/>
                  </a:cubicBezTo>
                  <a:cubicBezTo>
                    <a:pt x="7144" y="6615"/>
                    <a:pt x="7144" y="7567"/>
                    <a:pt x="7144" y="75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48" name="Freeform: Shape 347">
              <a:extLst>
                <a:ext uri="{FF2B5EF4-FFF2-40B4-BE49-F238E27FC236}">
                  <a16:creationId xmlns="" xmlns:a16="http://schemas.microsoft.com/office/drawing/2014/main" id="{3408047F-A323-46F3-9B81-6177D34F8455}"/>
                </a:ext>
              </a:extLst>
            </p:cNvPr>
            <p:cNvSpPr/>
            <p:nvPr/>
          </p:nvSpPr>
          <p:spPr>
            <a:xfrm>
              <a:off x="7769066" y="2808538"/>
              <a:ext cx="9525" cy="9525"/>
            </a:xfrm>
            <a:custGeom>
              <a:avLst/>
              <a:gdLst>
                <a:gd name="connsiteX0" fmla="*/ 7144 w 9525"/>
                <a:gd name="connsiteY0" fmla="*/ 9909 h 9525"/>
                <a:gd name="connsiteX1" fmla="*/ 7144 w 9525"/>
                <a:gd name="connsiteY1" fmla="*/ 9909 h 9525"/>
              </a:gdLst>
              <a:ahLst/>
              <a:cxnLst>
                <a:cxn ang="0">
                  <a:pos x="connsiteX0" y="connsiteY0"/>
                </a:cxn>
                <a:cxn ang="0">
                  <a:pos x="connsiteX1" y="connsiteY1"/>
                </a:cxn>
              </a:cxnLst>
              <a:rect l="l" t="t" r="r" b="b"/>
              <a:pathLst>
                <a:path w="9525" h="9525">
                  <a:moveTo>
                    <a:pt x="7144" y="9909"/>
                  </a:moveTo>
                  <a:cubicBezTo>
                    <a:pt x="7144" y="8956"/>
                    <a:pt x="8096" y="4194"/>
                    <a:pt x="7144" y="990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49" name="Freeform: Shape 348">
              <a:extLst>
                <a:ext uri="{FF2B5EF4-FFF2-40B4-BE49-F238E27FC236}">
                  <a16:creationId xmlns="" xmlns:a16="http://schemas.microsoft.com/office/drawing/2014/main" id="{6DD1F1CD-73BC-4024-87CC-BB31BA0D3EFC}"/>
                </a:ext>
              </a:extLst>
            </p:cNvPr>
            <p:cNvSpPr/>
            <p:nvPr/>
          </p:nvSpPr>
          <p:spPr>
            <a:xfrm>
              <a:off x="7752545" y="2805850"/>
              <a:ext cx="9525" cy="19050"/>
            </a:xfrm>
            <a:custGeom>
              <a:avLst/>
              <a:gdLst>
                <a:gd name="connsiteX0" fmla="*/ 10330 w 9525"/>
                <a:gd name="connsiteY0" fmla="*/ 15454 h 19050"/>
                <a:gd name="connsiteX1" fmla="*/ 10330 w 9525"/>
                <a:gd name="connsiteY1" fmla="*/ 15454 h 19050"/>
              </a:gdLst>
              <a:ahLst/>
              <a:cxnLst>
                <a:cxn ang="0">
                  <a:pos x="connsiteX0" y="connsiteY0"/>
                </a:cxn>
                <a:cxn ang="0">
                  <a:pos x="connsiteX1" y="connsiteY1"/>
                </a:cxn>
              </a:cxnLst>
              <a:rect l="l" t="t" r="r" b="b"/>
              <a:pathLst>
                <a:path w="9525" h="19050">
                  <a:moveTo>
                    <a:pt x="10330" y="15454"/>
                  </a:moveTo>
                  <a:cubicBezTo>
                    <a:pt x="9378" y="2119"/>
                    <a:pt x="3663" y="6881"/>
                    <a:pt x="10330" y="1545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50" name="Freeform: Shape 349">
              <a:extLst>
                <a:ext uri="{FF2B5EF4-FFF2-40B4-BE49-F238E27FC236}">
                  <a16:creationId xmlns="" xmlns:a16="http://schemas.microsoft.com/office/drawing/2014/main" id="{40BF21D9-0CEA-43D4-B66E-BEBE07C3B896}"/>
                </a:ext>
              </a:extLst>
            </p:cNvPr>
            <p:cNvSpPr/>
            <p:nvPr/>
          </p:nvSpPr>
          <p:spPr>
            <a:xfrm>
              <a:off x="7748111" y="2800826"/>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8096"/>
                  </a:cubicBezTo>
                  <a:cubicBezTo>
                    <a:pt x="7144" y="8096"/>
                    <a:pt x="7144"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51" name="Freeform: Shape 350">
              <a:extLst>
                <a:ext uri="{FF2B5EF4-FFF2-40B4-BE49-F238E27FC236}">
                  <a16:creationId xmlns="" xmlns:a16="http://schemas.microsoft.com/office/drawing/2014/main" id="{B45F086C-D419-42C9-AAD0-707433F3A2CF}"/>
                </a:ext>
              </a:extLst>
            </p:cNvPr>
            <p:cNvSpPr/>
            <p:nvPr/>
          </p:nvSpPr>
          <p:spPr>
            <a:xfrm>
              <a:off x="7735729" y="2803946"/>
              <a:ext cx="19050" cy="19050"/>
            </a:xfrm>
            <a:custGeom>
              <a:avLst/>
              <a:gdLst>
                <a:gd name="connsiteX0" fmla="*/ 7144 w 19050"/>
                <a:gd name="connsiteY0" fmla="*/ 15454 h 19050"/>
                <a:gd name="connsiteX1" fmla="*/ 7144 w 19050"/>
                <a:gd name="connsiteY1" fmla="*/ 15454 h 19050"/>
              </a:gdLst>
              <a:ahLst/>
              <a:cxnLst>
                <a:cxn ang="0">
                  <a:pos x="connsiteX0" y="connsiteY0"/>
                </a:cxn>
                <a:cxn ang="0">
                  <a:pos x="connsiteX1" y="connsiteY1"/>
                </a:cxn>
              </a:cxnLst>
              <a:rect l="l" t="t" r="r" b="b"/>
              <a:pathLst>
                <a:path w="19050" h="19050">
                  <a:moveTo>
                    <a:pt x="7144" y="15454"/>
                  </a:moveTo>
                  <a:cubicBezTo>
                    <a:pt x="25241" y="6881"/>
                    <a:pt x="16669" y="2119"/>
                    <a:pt x="7144" y="1545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52" name="Freeform: Shape 351">
              <a:extLst>
                <a:ext uri="{FF2B5EF4-FFF2-40B4-BE49-F238E27FC236}">
                  <a16:creationId xmlns="" xmlns:a16="http://schemas.microsoft.com/office/drawing/2014/main" id="{7AE0F74E-32DC-41C6-9AC9-A66F9ADF4239}"/>
                </a:ext>
              </a:extLst>
            </p:cNvPr>
            <p:cNvSpPr/>
            <p:nvPr/>
          </p:nvSpPr>
          <p:spPr>
            <a:xfrm>
              <a:off x="7734646" y="2803166"/>
              <a:ext cx="9525" cy="9525"/>
            </a:xfrm>
            <a:custGeom>
              <a:avLst/>
              <a:gdLst>
                <a:gd name="connsiteX0" fmla="*/ 8227 w 9525"/>
                <a:gd name="connsiteY0" fmla="*/ 9565 h 9525"/>
                <a:gd name="connsiteX1" fmla="*/ 8227 w 9525"/>
                <a:gd name="connsiteY1" fmla="*/ 9565 h 9525"/>
              </a:gdLst>
              <a:ahLst/>
              <a:cxnLst>
                <a:cxn ang="0">
                  <a:pos x="connsiteX0" y="connsiteY0"/>
                </a:cxn>
                <a:cxn ang="0">
                  <a:pos x="connsiteX1" y="connsiteY1"/>
                </a:cxn>
              </a:cxnLst>
              <a:rect l="l" t="t" r="r" b="b"/>
              <a:pathLst>
                <a:path w="9525" h="9525">
                  <a:moveTo>
                    <a:pt x="8227" y="9565"/>
                  </a:moveTo>
                  <a:cubicBezTo>
                    <a:pt x="5369" y="2898"/>
                    <a:pt x="9179" y="12423"/>
                    <a:pt x="8227" y="9565"/>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53" name="Freeform: Shape 352">
              <a:extLst>
                <a:ext uri="{FF2B5EF4-FFF2-40B4-BE49-F238E27FC236}">
                  <a16:creationId xmlns="" xmlns:a16="http://schemas.microsoft.com/office/drawing/2014/main" id="{412EBDAE-959E-4A6B-9353-86D54A98C4C4}"/>
                </a:ext>
              </a:extLst>
            </p:cNvPr>
            <p:cNvSpPr/>
            <p:nvPr/>
          </p:nvSpPr>
          <p:spPr>
            <a:xfrm>
              <a:off x="7725489" y="2807171"/>
              <a:ext cx="9525" cy="19050"/>
            </a:xfrm>
            <a:custGeom>
              <a:avLst/>
              <a:gdLst>
                <a:gd name="connsiteX0" fmla="*/ 10716 w 9525"/>
                <a:gd name="connsiteY0" fmla="*/ 14133 h 19050"/>
                <a:gd name="connsiteX1" fmla="*/ 10716 w 9525"/>
                <a:gd name="connsiteY1" fmla="*/ 14133 h 19050"/>
              </a:gdLst>
              <a:ahLst/>
              <a:cxnLst>
                <a:cxn ang="0">
                  <a:pos x="connsiteX0" y="connsiteY0"/>
                </a:cxn>
                <a:cxn ang="0">
                  <a:pos x="connsiteX1" y="connsiteY1"/>
                </a:cxn>
              </a:cxnLst>
              <a:rect l="l" t="t" r="r" b="b"/>
              <a:pathLst>
                <a:path w="9525" h="19050">
                  <a:moveTo>
                    <a:pt x="10716" y="14133"/>
                  </a:moveTo>
                  <a:cubicBezTo>
                    <a:pt x="5953" y="-2059"/>
                    <a:pt x="5953" y="15086"/>
                    <a:pt x="10716" y="14133"/>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54" name="Freeform: Shape 353">
              <a:extLst>
                <a:ext uri="{FF2B5EF4-FFF2-40B4-BE49-F238E27FC236}">
                  <a16:creationId xmlns="" xmlns:a16="http://schemas.microsoft.com/office/drawing/2014/main" id="{2D7FA307-F887-493F-999E-9065A12CD5BF}"/>
                </a:ext>
              </a:extLst>
            </p:cNvPr>
            <p:cNvSpPr/>
            <p:nvPr/>
          </p:nvSpPr>
          <p:spPr>
            <a:xfrm>
              <a:off x="7732871" y="2812256"/>
              <a:ext cx="9525" cy="9525"/>
            </a:xfrm>
            <a:custGeom>
              <a:avLst/>
              <a:gdLst>
                <a:gd name="connsiteX0" fmla="*/ 9049 w 9525"/>
                <a:gd name="connsiteY0" fmla="*/ 8096 h 9525"/>
                <a:gd name="connsiteX1" fmla="*/ 7144 w 9525"/>
                <a:gd name="connsiteY1" fmla="*/ 7144 h 9525"/>
                <a:gd name="connsiteX2" fmla="*/ 9049 w 9525"/>
                <a:gd name="connsiteY2" fmla="*/ 8096 h 9525"/>
              </a:gdLst>
              <a:ahLst/>
              <a:cxnLst>
                <a:cxn ang="0">
                  <a:pos x="connsiteX0" y="connsiteY0"/>
                </a:cxn>
                <a:cxn ang="0">
                  <a:pos x="connsiteX1" y="connsiteY1"/>
                </a:cxn>
                <a:cxn ang="0">
                  <a:pos x="connsiteX2" y="connsiteY2"/>
                </a:cxn>
              </a:cxnLst>
              <a:rect l="l" t="t" r="r" b="b"/>
              <a:pathLst>
                <a:path w="9525" h="9525">
                  <a:moveTo>
                    <a:pt x="9049" y="8096"/>
                  </a:moveTo>
                  <a:cubicBezTo>
                    <a:pt x="8096" y="9049"/>
                    <a:pt x="7144" y="8096"/>
                    <a:pt x="7144" y="7144"/>
                  </a:cubicBezTo>
                  <a:cubicBezTo>
                    <a:pt x="8096" y="9049"/>
                    <a:pt x="8096" y="10001"/>
                    <a:pt x="9049" y="809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55" name="Freeform: Shape 354">
              <a:extLst>
                <a:ext uri="{FF2B5EF4-FFF2-40B4-BE49-F238E27FC236}">
                  <a16:creationId xmlns="" xmlns:a16="http://schemas.microsoft.com/office/drawing/2014/main" id="{DD473749-66E7-4FDE-9E31-A1211D57CE0B}"/>
                </a:ext>
              </a:extLst>
            </p:cNvPr>
            <p:cNvSpPr/>
            <p:nvPr/>
          </p:nvSpPr>
          <p:spPr>
            <a:xfrm>
              <a:off x="7719536" y="2805826"/>
              <a:ext cx="9525" cy="9525"/>
            </a:xfrm>
            <a:custGeom>
              <a:avLst/>
              <a:gdLst>
                <a:gd name="connsiteX0" fmla="*/ 7144 w 9525"/>
                <a:gd name="connsiteY0" fmla="*/ 7858 h 9525"/>
                <a:gd name="connsiteX1" fmla="*/ 8096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7144" y="7858"/>
                    <a:pt x="8096" y="7858"/>
                    <a:pt x="8096" y="7858"/>
                  </a:cubicBezTo>
                  <a:cubicBezTo>
                    <a:pt x="8096" y="6906"/>
                    <a:pt x="8096" y="6906"/>
                    <a:pt x="7144" y="785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56" name="Freeform: Shape 355">
              <a:extLst>
                <a:ext uri="{FF2B5EF4-FFF2-40B4-BE49-F238E27FC236}">
                  <a16:creationId xmlns="" xmlns:a16="http://schemas.microsoft.com/office/drawing/2014/main" id="{2A155337-D70E-4322-98C3-A3FC856F600D}"/>
                </a:ext>
              </a:extLst>
            </p:cNvPr>
            <p:cNvSpPr/>
            <p:nvPr/>
          </p:nvSpPr>
          <p:spPr>
            <a:xfrm>
              <a:off x="7720277" y="2812256"/>
              <a:ext cx="9525" cy="9525"/>
            </a:xfrm>
            <a:custGeom>
              <a:avLst/>
              <a:gdLst>
                <a:gd name="connsiteX0" fmla="*/ 9260 w 9525"/>
                <a:gd name="connsiteY0" fmla="*/ 7144 h 9525"/>
                <a:gd name="connsiteX1" fmla="*/ 9260 w 9525"/>
                <a:gd name="connsiteY1" fmla="*/ 7144 h 9525"/>
              </a:gdLst>
              <a:ahLst/>
              <a:cxnLst>
                <a:cxn ang="0">
                  <a:pos x="connsiteX0" y="connsiteY0"/>
                </a:cxn>
                <a:cxn ang="0">
                  <a:pos x="connsiteX1" y="connsiteY1"/>
                </a:cxn>
              </a:cxnLst>
              <a:rect l="l" t="t" r="r" b="b"/>
              <a:pathLst>
                <a:path w="9525" h="9525">
                  <a:moveTo>
                    <a:pt x="9260" y="7144"/>
                  </a:moveTo>
                  <a:cubicBezTo>
                    <a:pt x="4498" y="9049"/>
                    <a:pt x="9260" y="8096"/>
                    <a:pt x="9260"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57" name="Freeform: Shape 356">
              <a:extLst>
                <a:ext uri="{FF2B5EF4-FFF2-40B4-BE49-F238E27FC236}">
                  <a16:creationId xmlns="" xmlns:a16="http://schemas.microsoft.com/office/drawing/2014/main" id="{CB70E820-B4C9-467C-BCF9-14E348A243BF}"/>
                </a:ext>
              </a:extLst>
            </p:cNvPr>
            <p:cNvSpPr/>
            <p:nvPr/>
          </p:nvSpPr>
          <p:spPr>
            <a:xfrm>
              <a:off x="7635644" y="2797968"/>
              <a:ext cx="95250" cy="28575"/>
            </a:xfrm>
            <a:custGeom>
              <a:avLst/>
              <a:gdLst>
                <a:gd name="connsiteX0" fmla="*/ 7216 w 95250"/>
                <a:gd name="connsiteY0" fmla="*/ 7144 h 28575"/>
                <a:gd name="connsiteX1" fmla="*/ 89131 w 95250"/>
                <a:gd name="connsiteY1" fmla="*/ 12859 h 28575"/>
                <a:gd name="connsiteX2" fmla="*/ 7216 w 95250"/>
                <a:gd name="connsiteY2" fmla="*/ 7144 h 28575"/>
              </a:gdLst>
              <a:ahLst/>
              <a:cxnLst>
                <a:cxn ang="0">
                  <a:pos x="connsiteX0" y="connsiteY0"/>
                </a:cxn>
                <a:cxn ang="0">
                  <a:pos x="connsiteX1" y="connsiteY1"/>
                </a:cxn>
                <a:cxn ang="0">
                  <a:pos x="connsiteX2" y="connsiteY2"/>
                </a:cxn>
              </a:cxnLst>
              <a:rect l="l" t="t" r="r" b="b"/>
              <a:pathLst>
                <a:path w="95250" h="28575">
                  <a:moveTo>
                    <a:pt x="7216" y="7144"/>
                  </a:moveTo>
                  <a:cubicBezTo>
                    <a:pt x="4359" y="44291"/>
                    <a:pt x="87226" y="13811"/>
                    <a:pt x="89131" y="12859"/>
                  </a:cubicBezTo>
                  <a:cubicBezTo>
                    <a:pt x="61509" y="10001"/>
                    <a:pt x="33886" y="8096"/>
                    <a:pt x="7216"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58" name="Freeform: Shape 357">
              <a:extLst>
                <a:ext uri="{FF2B5EF4-FFF2-40B4-BE49-F238E27FC236}">
                  <a16:creationId xmlns="" xmlns:a16="http://schemas.microsoft.com/office/drawing/2014/main" id="{CE7D92ED-E304-4F97-B5ED-BD31433FFAD7}"/>
                </a:ext>
              </a:extLst>
            </p:cNvPr>
            <p:cNvSpPr/>
            <p:nvPr/>
          </p:nvSpPr>
          <p:spPr>
            <a:xfrm>
              <a:off x="7645241" y="2795212"/>
              <a:ext cx="9525" cy="9525"/>
            </a:xfrm>
            <a:custGeom>
              <a:avLst/>
              <a:gdLst>
                <a:gd name="connsiteX0" fmla="*/ 7144 w 9525"/>
                <a:gd name="connsiteY0" fmla="*/ 8947 h 9525"/>
                <a:gd name="connsiteX1" fmla="*/ 7144 w 9525"/>
                <a:gd name="connsiteY1" fmla="*/ 8947 h 9525"/>
              </a:gdLst>
              <a:ahLst/>
              <a:cxnLst>
                <a:cxn ang="0">
                  <a:pos x="connsiteX0" y="connsiteY0"/>
                </a:cxn>
                <a:cxn ang="0">
                  <a:pos x="connsiteX1" y="connsiteY1"/>
                </a:cxn>
              </a:cxnLst>
              <a:rect l="l" t="t" r="r" b="b"/>
              <a:pathLst>
                <a:path w="9525" h="9525">
                  <a:moveTo>
                    <a:pt x="7144" y="8947"/>
                  </a:moveTo>
                  <a:cubicBezTo>
                    <a:pt x="9049" y="6090"/>
                    <a:pt x="7144" y="7042"/>
                    <a:pt x="7144" y="894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59" name="Freeform: Shape 358">
              <a:extLst>
                <a:ext uri="{FF2B5EF4-FFF2-40B4-BE49-F238E27FC236}">
                  <a16:creationId xmlns="" xmlns:a16="http://schemas.microsoft.com/office/drawing/2014/main" id="{B0C66C91-5741-4F93-9E4A-AD870BE036A2}"/>
                </a:ext>
              </a:extLst>
            </p:cNvPr>
            <p:cNvSpPr/>
            <p:nvPr/>
          </p:nvSpPr>
          <p:spPr>
            <a:xfrm>
              <a:off x="7635293" y="2797968"/>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lnTo>
                    <a:pt x="7567" y="7144"/>
                  </a:lnTo>
                  <a:cubicBezTo>
                    <a:pt x="6615" y="7144"/>
                    <a:pt x="7567" y="7144"/>
                    <a:pt x="7567"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60" name="Freeform: Shape 359">
              <a:extLst>
                <a:ext uri="{FF2B5EF4-FFF2-40B4-BE49-F238E27FC236}">
                  <a16:creationId xmlns="" xmlns:a16="http://schemas.microsoft.com/office/drawing/2014/main" id="{745CCD33-415B-4334-9FEA-F95FDFBA0676}"/>
                </a:ext>
              </a:extLst>
            </p:cNvPr>
            <p:cNvSpPr/>
            <p:nvPr/>
          </p:nvSpPr>
          <p:spPr>
            <a:xfrm>
              <a:off x="7652015" y="2811409"/>
              <a:ext cx="9525" cy="9525"/>
            </a:xfrm>
            <a:custGeom>
              <a:avLst/>
              <a:gdLst>
                <a:gd name="connsiteX0" fmla="*/ 7990 w 9525"/>
                <a:gd name="connsiteY0" fmla="*/ 7990 h 9525"/>
                <a:gd name="connsiteX1" fmla="*/ 7990 w 9525"/>
                <a:gd name="connsiteY1" fmla="*/ 7990 h 9525"/>
              </a:gdLst>
              <a:ahLst/>
              <a:cxnLst>
                <a:cxn ang="0">
                  <a:pos x="connsiteX0" y="connsiteY0"/>
                </a:cxn>
                <a:cxn ang="0">
                  <a:pos x="connsiteX1" y="connsiteY1"/>
                </a:cxn>
              </a:cxnLst>
              <a:rect l="l" t="t" r="r" b="b"/>
              <a:pathLst>
                <a:path w="9525" h="9525">
                  <a:moveTo>
                    <a:pt x="7990" y="7990"/>
                  </a:moveTo>
                  <a:cubicBezTo>
                    <a:pt x="7990" y="7990"/>
                    <a:pt x="6085" y="6085"/>
                    <a:pt x="7990" y="7990"/>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61" name="Freeform: Shape 360">
              <a:extLst>
                <a:ext uri="{FF2B5EF4-FFF2-40B4-BE49-F238E27FC236}">
                  <a16:creationId xmlns="" xmlns:a16="http://schemas.microsoft.com/office/drawing/2014/main" id="{F9C290BD-B57D-4871-B68C-83695F3C2524}"/>
                </a:ext>
              </a:extLst>
            </p:cNvPr>
            <p:cNvSpPr/>
            <p:nvPr/>
          </p:nvSpPr>
          <p:spPr>
            <a:xfrm>
              <a:off x="7657624" y="2797968"/>
              <a:ext cx="9525" cy="9525"/>
            </a:xfrm>
            <a:custGeom>
              <a:avLst/>
              <a:gdLst>
                <a:gd name="connsiteX0" fmla="*/ 7144 w 9525"/>
                <a:gd name="connsiteY0" fmla="*/ 7144 h 9525"/>
                <a:gd name="connsiteX1" fmla="*/ 9049 w 9525"/>
                <a:gd name="connsiteY1" fmla="*/ 1095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8096" y="10001"/>
                    <a:pt x="9049" y="10954"/>
                  </a:cubicBezTo>
                  <a:cubicBezTo>
                    <a:pt x="9049" y="9049"/>
                    <a:pt x="9049"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62" name="Freeform: Shape 361">
              <a:extLst>
                <a:ext uri="{FF2B5EF4-FFF2-40B4-BE49-F238E27FC236}">
                  <a16:creationId xmlns="" xmlns:a16="http://schemas.microsoft.com/office/drawing/2014/main" id="{23202B86-3169-46DD-BDFC-9AA870002AAB}"/>
                </a:ext>
              </a:extLst>
            </p:cNvPr>
            <p:cNvSpPr/>
            <p:nvPr/>
          </p:nvSpPr>
          <p:spPr>
            <a:xfrm>
              <a:off x="7677001" y="2800826"/>
              <a:ext cx="9525" cy="9525"/>
            </a:xfrm>
            <a:custGeom>
              <a:avLst/>
              <a:gdLst>
                <a:gd name="connsiteX0" fmla="*/ 7769 w 9525"/>
                <a:gd name="connsiteY0" fmla="*/ 10001 h 9525"/>
                <a:gd name="connsiteX1" fmla="*/ 8722 w 9525"/>
                <a:gd name="connsiteY1" fmla="*/ 7144 h 9525"/>
                <a:gd name="connsiteX2" fmla="*/ 7769 w 9525"/>
                <a:gd name="connsiteY2" fmla="*/ 10001 h 9525"/>
              </a:gdLst>
              <a:ahLst/>
              <a:cxnLst>
                <a:cxn ang="0">
                  <a:pos x="connsiteX0" y="connsiteY0"/>
                </a:cxn>
                <a:cxn ang="0">
                  <a:pos x="connsiteX1" y="connsiteY1"/>
                </a:cxn>
                <a:cxn ang="0">
                  <a:pos x="connsiteX2" y="connsiteY2"/>
                </a:cxn>
              </a:cxnLst>
              <a:rect l="l" t="t" r="r" b="b"/>
              <a:pathLst>
                <a:path w="9525" h="9525">
                  <a:moveTo>
                    <a:pt x="7769" y="10001"/>
                  </a:moveTo>
                  <a:cubicBezTo>
                    <a:pt x="8722" y="9049"/>
                    <a:pt x="7769" y="8096"/>
                    <a:pt x="8722" y="7144"/>
                  </a:cubicBezTo>
                  <a:cubicBezTo>
                    <a:pt x="6817" y="7144"/>
                    <a:pt x="6817" y="8096"/>
                    <a:pt x="7769" y="1000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63" name="Freeform: Shape 362">
              <a:extLst>
                <a:ext uri="{FF2B5EF4-FFF2-40B4-BE49-F238E27FC236}">
                  <a16:creationId xmlns="" xmlns:a16="http://schemas.microsoft.com/office/drawing/2014/main" id="{02139B64-B19C-4380-81D1-8D15FB55F6CC}"/>
                </a:ext>
              </a:extLst>
            </p:cNvPr>
            <p:cNvSpPr/>
            <p:nvPr/>
          </p:nvSpPr>
          <p:spPr>
            <a:xfrm>
              <a:off x="7637401" y="2796063"/>
              <a:ext cx="9525" cy="9525"/>
            </a:xfrm>
            <a:custGeom>
              <a:avLst/>
              <a:gdLst>
                <a:gd name="connsiteX0" fmla="*/ 11174 w 9525"/>
                <a:gd name="connsiteY0" fmla="*/ 7144 h 9525"/>
                <a:gd name="connsiteX1" fmla="*/ 11174 w 9525"/>
                <a:gd name="connsiteY1" fmla="*/ 7144 h 9525"/>
              </a:gdLst>
              <a:ahLst/>
              <a:cxnLst>
                <a:cxn ang="0">
                  <a:pos x="connsiteX0" y="connsiteY0"/>
                </a:cxn>
                <a:cxn ang="0">
                  <a:pos x="connsiteX1" y="connsiteY1"/>
                </a:cxn>
              </a:cxnLst>
              <a:rect l="l" t="t" r="r" b="b"/>
              <a:pathLst>
                <a:path w="9525" h="9525">
                  <a:moveTo>
                    <a:pt x="11174" y="7144"/>
                  </a:moveTo>
                  <a:cubicBezTo>
                    <a:pt x="10222" y="7144"/>
                    <a:pt x="2602" y="9049"/>
                    <a:pt x="1117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64" name="Freeform: Shape 363">
              <a:extLst>
                <a:ext uri="{FF2B5EF4-FFF2-40B4-BE49-F238E27FC236}">
                  <a16:creationId xmlns="" xmlns:a16="http://schemas.microsoft.com/office/drawing/2014/main" id="{EE981A31-ACF1-4024-AD74-AE89361443EB}"/>
                </a:ext>
              </a:extLst>
            </p:cNvPr>
            <p:cNvSpPr/>
            <p:nvPr/>
          </p:nvSpPr>
          <p:spPr>
            <a:xfrm>
              <a:off x="7587017" y="2797968"/>
              <a:ext cx="57150" cy="19050"/>
            </a:xfrm>
            <a:custGeom>
              <a:avLst/>
              <a:gdLst>
                <a:gd name="connsiteX0" fmla="*/ 7265 w 57150"/>
                <a:gd name="connsiteY0" fmla="*/ 11906 h 19050"/>
                <a:gd name="connsiteX1" fmla="*/ 52033 w 57150"/>
                <a:gd name="connsiteY1" fmla="*/ 7144 h 19050"/>
                <a:gd name="connsiteX2" fmla="*/ 7265 w 57150"/>
                <a:gd name="connsiteY2" fmla="*/ 11906 h 19050"/>
              </a:gdLst>
              <a:ahLst/>
              <a:cxnLst>
                <a:cxn ang="0">
                  <a:pos x="connsiteX0" y="connsiteY0"/>
                </a:cxn>
                <a:cxn ang="0">
                  <a:pos x="connsiteX1" y="connsiteY1"/>
                </a:cxn>
                <a:cxn ang="0">
                  <a:pos x="connsiteX2" y="connsiteY2"/>
                </a:cxn>
              </a:cxnLst>
              <a:rect l="l" t="t" r="r" b="b"/>
              <a:pathLst>
                <a:path w="57150" h="19050">
                  <a:moveTo>
                    <a:pt x="7265" y="11906"/>
                  </a:moveTo>
                  <a:cubicBezTo>
                    <a:pt x="8218" y="14764"/>
                    <a:pt x="53938" y="26194"/>
                    <a:pt x="52033" y="7144"/>
                  </a:cubicBezTo>
                  <a:cubicBezTo>
                    <a:pt x="52985" y="7144"/>
                    <a:pt x="4408" y="10001"/>
                    <a:pt x="7265" y="1190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65" name="Freeform: Shape 364">
              <a:extLst>
                <a:ext uri="{FF2B5EF4-FFF2-40B4-BE49-F238E27FC236}">
                  <a16:creationId xmlns="" xmlns:a16="http://schemas.microsoft.com/office/drawing/2014/main" id="{0C61A143-0271-43C9-A4FC-D76D8DDDCE43}"/>
                </a:ext>
              </a:extLst>
            </p:cNvPr>
            <p:cNvSpPr/>
            <p:nvPr/>
          </p:nvSpPr>
          <p:spPr>
            <a:xfrm>
              <a:off x="7620476" y="2796063"/>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9049"/>
                  </a:lnTo>
                  <a:cubicBezTo>
                    <a:pt x="7144" y="8096"/>
                    <a:pt x="7144" y="8096"/>
                    <a:pt x="8096"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66" name="Freeform: Shape 365">
              <a:extLst>
                <a:ext uri="{FF2B5EF4-FFF2-40B4-BE49-F238E27FC236}">
                  <a16:creationId xmlns="" xmlns:a16="http://schemas.microsoft.com/office/drawing/2014/main" id="{CFC3622E-306A-418D-A73A-0B6914BA61BF}"/>
                </a:ext>
              </a:extLst>
            </p:cNvPr>
            <p:cNvSpPr/>
            <p:nvPr/>
          </p:nvSpPr>
          <p:spPr>
            <a:xfrm>
              <a:off x="7551896" y="2791880"/>
              <a:ext cx="38100" cy="19050"/>
            </a:xfrm>
            <a:custGeom>
              <a:avLst/>
              <a:gdLst>
                <a:gd name="connsiteX0" fmla="*/ 30004 w 38100"/>
                <a:gd name="connsiteY0" fmla="*/ 8470 h 19050"/>
                <a:gd name="connsiteX1" fmla="*/ 7144 w 38100"/>
                <a:gd name="connsiteY1" fmla="*/ 14185 h 19050"/>
                <a:gd name="connsiteX2" fmla="*/ 30004 w 38100"/>
                <a:gd name="connsiteY2" fmla="*/ 8470 h 19050"/>
              </a:gdLst>
              <a:ahLst/>
              <a:cxnLst>
                <a:cxn ang="0">
                  <a:pos x="connsiteX0" y="connsiteY0"/>
                </a:cxn>
                <a:cxn ang="0">
                  <a:pos x="connsiteX1" y="connsiteY1"/>
                </a:cxn>
                <a:cxn ang="0">
                  <a:pos x="connsiteX2" y="connsiteY2"/>
                </a:cxn>
              </a:cxnLst>
              <a:rect l="l" t="t" r="r" b="b"/>
              <a:pathLst>
                <a:path w="38100" h="19050">
                  <a:moveTo>
                    <a:pt x="30004" y="8470"/>
                  </a:moveTo>
                  <a:cubicBezTo>
                    <a:pt x="22384" y="3707"/>
                    <a:pt x="20479" y="13232"/>
                    <a:pt x="7144" y="14185"/>
                  </a:cubicBezTo>
                  <a:cubicBezTo>
                    <a:pt x="14764" y="20852"/>
                    <a:pt x="53816" y="4660"/>
                    <a:pt x="30004" y="8470"/>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67" name="Freeform: Shape 366">
              <a:extLst>
                <a:ext uri="{FF2B5EF4-FFF2-40B4-BE49-F238E27FC236}">
                  <a16:creationId xmlns="" xmlns:a16="http://schemas.microsoft.com/office/drawing/2014/main" id="{382B76EA-B7F9-40D7-A34E-CAE3380DE652}"/>
                </a:ext>
              </a:extLst>
            </p:cNvPr>
            <p:cNvSpPr/>
            <p:nvPr/>
          </p:nvSpPr>
          <p:spPr>
            <a:xfrm>
              <a:off x="7583181" y="2792253"/>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6339" y="12859"/>
                    <a:pt x="7291" y="9049"/>
                    <a:pt x="82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68" name="Freeform: Shape 367">
              <a:extLst>
                <a:ext uri="{FF2B5EF4-FFF2-40B4-BE49-F238E27FC236}">
                  <a16:creationId xmlns="" xmlns:a16="http://schemas.microsoft.com/office/drawing/2014/main" id="{117E9652-85DA-4CEB-9003-0FE655A4C2FF}"/>
                </a:ext>
              </a:extLst>
            </p:cNvPr>
            <p:cNvSpPr/>
            <p:nvPr/>
          </p:nvSpPr>
          <p:spPr>
            <a:xfrm>
              <a:off x="7579519" y="2801421"/>
              <a:ext cx="9525" cy="9525"/>
            </a:xfrm>
            <a:custGeom>
              <a:avLst/>
              <a:gdLst>
                <a:gd name="connsiteX0" fmla="*/ 7144 w 9525"/>
                <a:gd name="connsiteY0" fmla="*/ 10359 h 9525"/>
                <a:gd name="connsiteX1" fmla="*/ 8096 w 9525"/>
                <a:gd name="connsiteY1" fmla="*/ 7501 h 9525"/>
                <a:gd name="connsiteX2" fmla="*/ 7144 w 9525"/>
                <a:gd name="connsiteY2" fmla="*/ 10359 h 9525"/>
              </a:gdLst>
              <a:ahLst/>
              <a:cxnLst>
                <a:cxn ang="0">
                  <a:pos x="connsiteX0" y="connsiteY0"/>
                </a:cxn>
                <a:cxn ang="0">
                  <a:pos x="connsiteX1" y="connsiteY1"/>
                </a:cxn>
                <a:cxn ang="0">
                  <a:pos x="connsiteX2" y="connsiteY2"/>
                </a:cxn>
              </a:cxnLst>
              <a:rect l="l" t="t" r="r" b="b"/>
              <a:pathLst>
                <a:path w="9525" h="9525">
                  <a:moveTo>
                    <a:pt x="7144" y="10359"/>
                  </a:moveTo>
                  <a:cubicBezTo>
                    <a:pt x="7144" y="9406"/>
                    <a:pt x="8096" y="8454"/>
                    <a:pt x="8096" y="7501"/>
                  </a:cubicBezTo>
                  <a:cubicBezTo>
                    <a:pt x="7144" y="6548"/>
                    <a:pt x="7144" y="7501"/>
                    <a:pt x="7144" y="1035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69" name="Freeform: Shape 368">
              <a:extLst>
                <a:ext uri="{FF2B5EF4-FFF2-40B4-BE49-F238E27FC236}">
                  <a16:creationId xmlns="" xmlns:a16="http://schemas.microsoft.com/office/drawing/2014/main" id="{C335276D-A669-4DD7-903F-22F264389F3F}"/>
                </a:ext>
              </a:extLst>
            </p:cNvPr>
            <p:cNvSpPr/>
            <p:nvPr/>
          </p:nvSpPr>
          <p:spPr>
            <a:xfrm>
              <a:off x="7556364" y="2787491"/>
              <a:ext cx="9525" cy="9525"/>
            </a:xfrm>
            <a:custGeom>
              <a:avLst/>
              <a:gdLst>
                <a:gd name="connsiteX0" fmla="*/ 9343 w 9525"/>
                <a:gd name="connsiteY0" fmla="*/ 7144 h 9525"/>
                <a:gd name="connsiteX1" fmla="*/ 9343 w 9525"/>
                <a:gd name="connsiteY1" fmla="*/ 7144 h 9525"/>
              </a:gdLst>
              <a:ahLst/>
              <a:cxnLst>
                <a:cxn ang="0">
                  <a:pos x="connsiteX0" y="connsiteY0"/>
                </a:cxn>
                <a:cxn ang="0">
                  <a:pos x="connsiteX1" y="connsiteY1"/>
                </a:cxn>
              </a:cxnLst>
              <a:rect l="l" t="t" r="r" b="b"/>
              <a:pathLst>
                <a:path w="9525" h="9525">
                  <a:moveTo>
                    <a:pt x="9343" y="7144"/>
                  </a:moveTo>
                  <a:cubicBezTo>
                    <a:pt x="5533" y="9049"/>
                    <a:pt x="7439" y="8096"/>
                    <a:pt x="9343"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70" name="Freeform: Shape 369">
              <a:extLst>
                <a:ext uri="{FF2B5EF4-FFF2-40B4-BE49-F238E27FC236}">
                  <a16:creationId xmlns="" xmlns:a16="http://schemas.microsoft.com/office/drawing/2014/main" id="{677C3EC2-8CC0-491C-8EB5-8DF4010CC29D}"/>
                </a:ext>
              </a:extLst>
            </p:cNvPr>
            <p:cNvSpPr/>
            <p:nvPr/>
          </p:nvSpPr>
          <p:spPr>
            <a:xfrm>
              <a:off x="7537609" y="2792671"/>
              <a:ext cx="19050" cy="19050"/>
            </a:xfrm>
            <a:custGeom>
              <a:avLst/>
              <a:gdLst>
                <a:gd name="connsiteX0" fmla="*/ 7144 w 19050"/>
                <a:gd name="connsiteY0" fmla="*/ 12441 h 19050"/>
                <a:gd name="connsiteX1" fmla="*/ 7144 w 19050"/>
                <a:gd name="connsiteY1" fmla="*/ 12441 h 19050"/>
              </a:gdLst>
              <a:ahLst/>
              <a:cxnLst>
                <a:cxn ang="0">
                  <a:pos x="connsiteX0" y="connsiteY0"/>
                </a:cxn>
                <a:cxn ang="0">
                  <a:pos x="connsiteX1" y="connsiteY1"/>
                </a:cxn>
              </a:cxnLst>
              <a:rect l="l" t="t" r="r" b="b"/>
              <a:pathLst>
                <a:path w="19050" h="19050">
                  <a:moveTo>
                    <a:pt x="7144" y="12441"/>
                  </a:moveTo>
                  <a:cubicBezTo>
                    <a:pt x="26194" y="13394"/>
                    <a:pt x="15716" y="59"/>
                    <a:pt x="7144" y="1244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71" name="Freeform: Shape 370">
              <a:extLst>
                <a:ext uri="{FF2B5EF4-FFF2-40B4-BE49-F238E27FC236}">
                  <a16:creationId xmlns="" xmlns:a16="http://schemas.microsoft.com/office/drawing/2014/main" id="{A1667BE0-3D39-4F4A-8F9F-EA5385A85B29}"/>
                </a:ext>
              </a:extLst>
            </p:cNvPr>
            <p:cNvSpPr/>
            <p:nvPr/>
          </p:nvSpPr>
          <p:spPr>
            <a:xfrm>
              <a:off x="7455694" y="2769393"/>
              <a:ext cx="85725" cy="28575"/>
            </a:xfrm>
            <a:custGeom>
              <a:avLst/>
              <a:gdLst>
                <a:gd name="connsiteX0" fmla="*/ 79534 w 85725"/>
                <a:gd name="connsiteY0" fmla="*/ 20479 h 28575"/>
                <a:gd name="connsiteX1" fmla="*/ 7144 w 85725"/>
                <a:gd name="connsiteY1" fmla="*/ 7144 h 28575"/>
                <a:gd name="connsiteX2" fmla="*/ 79534 w 85725"/>
                <a:gd name="connsiteY2" fmla="*/ 20479 h 28575"/>
              </a:gdLst>
              <a:ahLst/>
              <a:cxnLst>
                <a:cxn ang="0">
                  <a:pos x="connsiteX0" y="connsiteY0"/>
                </a:cxn>
                <a:cxn ang="0">
                  <a:pos x="connsiteX1" y="connsiteY1"/>
                </a:cxn>
                <a:cxn ang="0">
                  <a:pos x="connsiteX2" y="connsiteY2"/>
                </a:cxn>
              </a:cxnLst>
              <a:rect l="l" t="t" r="r" b="b"/>
              <a:pathLst>
                <a:path w="85725" h="28575">
                  <a:moveTo>
                    <a:pt x="79534" y="20479"/>
                  </a:moveTo>
                  <a:cubicBezTo>
                    <a:pt x="56674" y="11906"/>
                    <a:pt x="31909" y="7144"/>
                    <a:pt x="7144" y="7144"/>
                  </a:cubicBezTo>
                  <a:cubicBezTo>
                    <a:pt x="32861" y="13811"/>
                    <a:pt x="77629" y="26194"/>
                    <a:pt x="79534" y="2047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72" name="Freeform: Shape 371">
              <a:extLst>
                <a:ext uri="{FF2B5EF4-FFF2-40B4-BE49-F238E27FC236}">
                  <a16:creationId xmlns="" xmlns:a16="http://schemas.microsoft.com/office/drawing/2014/main" id="{0D777166-99CB-4204-9F4E-55A667AE5B17}"/>
                </a:ext>
              </a:extLst>
            </p:cNvPr>
            <p:cNvSpPr/>
            <p:nvPr/>
          </p:nvSpPr>
          <p:spPr>
            <a:xfrm>
              <a:off x="7531894" y="2794396"/>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8096" y="6906"/>
                    <a:pt x="8096" y="6906"/>
                    <a:pt x="7144" y="7858"/>
                  </a:cubicBezTo>
                  <a:cubicBezTo>
                    <a:pt x="8096" y="6906"/>
                    <a:pt x="8096" y="6906"/>
                    <a:pt x="7144" y="785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73" name="Freeform: Shape 372">
              <a:extLst>
                <a:ext uri="{FF2B5EF4-FFF2-40B4-BE49-F238E27FC236}">
                  <a16:creationId xmlns="" xmlns:a16="http://schemas.microsoft.com/office/drawing/2014/main" id="{44871861-AF93-4A3A-B273-2A65948769E5}"/>
                </a:ext>
              </a:extLst>
            </p:cNvPr>
            <p:cNvSpPr/>
            <p:nvPr/>
          </p:nvSpPr>
          <p:spPr>
            <a:xfrm>
              <a:off x="7454655" y="2770346"/>
              <a:ext cx="9525" cy="9525"/>
            </a:xfrm>
            <a:custGeom>
              <a:avLst/>
              <a:gdLst>
                <a:gd name="connsiteX0" fmla="*/ 9135 w 9525"/>
                <a:gd name="connsiteY0" fmla="*/ 7144 h 9525"/>
                <a:gd name="connsiteX1" fmla="*/ 8182 w 9525"/>
                <a:gd name="connsiteY1" fmla="*/ 7144 h 9525"/>
                <a:gd name="connsiteX2" fmla="*/ 9135 w 9525"/>
                <a:gd name="connsiteY2" fmla="*/ 7144 h 9525"/>
              </a:gdLst>
              <a:ahLst/>
              <a:cxnLst>
                <a:cxn ang="0">
                  <a:pos x="connsiteX0" y="connsiteY0"/>
                </a:cxn>
                <a:cxn ang="0">
                  <a:pos x="connsiteX1" y="connsiteY1"/>
                </a:cxn>
                <a:cxn ang="0">
                  <a:pos x="connsiteX2" y="connsiteY2"/>
                </a:cxn>
              </a:cxnLst>
              <a:rect l="l" t="t" r="r" b="b"/>
              <a:pathLst>
                <a:path w="9525" h="9525">
                  <a:moveTo>
                    <a:pt x="9135" y="7144"/>
                  </a:moveTo>
                  <a:cubicBezTo>
                    <a:pt x="9135" y="7144"/>
                    <a:pt x="8182" y="7144"/>
                    <a:pt x="8182" y="7144"/>
                  </a:cubicBezTo>
                  <a:cubicBezTo>
                    <a:pt x="6277" y="8096"/>
                    <a:pt x="7230" y="7144"/>
                    <a:pt x="9135"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74" name="Freeform: Shape 373">
              <a:extLst>
                <a:ext uri="{FF2B5EF4-FFF2-40B4-BE49-F238E27FC236}">
                  <a16:creationId xmlns="" xmlns:a16="http://schemas.microsoft.com/office/drawing/2014/main" id="{CE700E5A-CC62-4D56-A6A6-5708B0B59609}"/>
                </a:ext>
              </a:extLst>
            </p:cNvPr>
            <p:cNvSpPr/>
            <p:nvPr/>
          </p:nvSpPr>
          <p:spPr>
            <a:xfrm>
              <a:off x="7538561" y="279415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75" name="Freeform: Shape 374">
              <a:extLst>
                <a:ext uri="{FF2B5EF4-FFF2-40B4-BE49-F238E27FC236}">
                  <a16:creationId xmlns="" xmlns:a16="http://schemas.microsoft.com/office/drawing/2014/main" id="{00DAE169-0820-45CD-8101-F7B2A0549417}"/>
                </a:ext>
              </a:extLst>
            </p:cNvPr>
            <p:cNvSpPr/>
            <p:nvPr/>
          </p:nvSpPr>
          <p:spPr>
            <a:xfrm>
              <a:off x="7541815" y="2785586"/>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7700" y="7144"/>
                    <a:pt x="5795" y="8096"/>
                    <a:pt x="8653"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76" name="Freeform: Shape 375">
              <a:extLst>
                <a:ext uri="{FF2B5EF4-FFF2-40B4-BE49-F238E27FC236}">
                  <a16:creationId xmlns="" xmlns:a16="http://schemas.microsoft.com/office/drawing/2014/main" id="{EEE06EFA-6FB7-440A-914B-A09911B4A241}"/>
                </a:ext>
              </a:extLst>
            </p:cNvPr>
            <p:cNvSpPr/>
            <p:nvPr/>
          </p:nvSpPr>
          <p:spPr>
            <a:xfrm>
              <a:off x="7443311" y="2762726"/>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7144" y="8096"/>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77" name="Freeform: Shape 376">
              <a:extLst>
                <a:ext uri="{FF2B5EF4-FFF2-40B4-BE49-F238E27FC236}">
                  <a16:creationId xmlns="" xmlns:a16="http://schemas.microsoft.com/office/drawing/2014/main" id="{00141924-BC8A-4B8A-A1E6-D800E6F57B00}"/>
                </a:ext>
              </a:extLst>
            </p:cNvPr>
            <p:cNvSpPr/>
            <p:nvPr/>
          </p:nvSpPr>
          <p:spPr>
            <a:xfrm>
              <a:off x="7406164" y="275320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7144"/>
                    <a:pt x="8096"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78" name="Freeform: Shape 377">
              <a:extLst>
                <a:ext uri="{FF2B5EF4-FFF2-40B4-BE49-F238E27FC236}">
                  <a16:creationId xmlns="" xmlns:a16="http://schemas.microsoft.com/office/drawing/2014/main" id="{1E1034C5-BD28-453A-A6B8-9712CE7DDEFF}"/>
                </a:ext>
              </a:extLst>
            </p:cNvPr>
            <p:cNvSpPr/>
            <p:nvPr/>
          </p:nvSpPr>
          <p:spPr>
            <a:xfrm>
              <a:off x="7316629" y="2737734"/>
              <a:ext cx="142875" cy="38100"/>
            </a:xfrm>
            <a:custGeom>
              <a:avLst/>
              <a:gdLst>
                <a:gd name="connsiteX0" fmla="*/ 7144 w 142875"/>
                <a:gd name="connsiteY0" fmla="*/ 7370 h 38100"/>
                <a:gd name="connsiteX1" fmla="*/ 142399 w 142875"/>
                <a:gd name="connsiteY1" fmla="*/ 32135 h 38100"/>
                <a:gd name="connsiteX2" fmla="*/ 7144 w 142875"/>
                <a:gd name="connsiteY2" fmla="*/ 7370 h 38100"/>
              </a:gdLst>
              <a:ahLst/>
              <a:cxnLst>
                <a:cxn ang="0">
                  <a:pos x="connsiteX0" y="connsiteY0"/>
                </a:cxn>
                <a:cxn ang="0">
                  <a:pos x="connsiteX1" y="connsiteY1"/>
                </a:cxn>
                <a:cxn ang="0">
                  <a:pos x="connsiteX2" y="connsiteY2"/>
                </a:cxn>
              </a:cxnLst>
              <a:rect l="l" t="t" r="r" b="b"/>
              <a:pathLst>
                <a:path w="142875" h="38100">
                  <a:moveTo>
                    <a:pt x="7144" y="7370"/>
                  </a:moveTo>
                  <a:cubicBezTo>
                    <a:pt x="23336" y="3560"/>
                    <a:pt x="140494" y="49280"/>
                    <a:pt x="142399" y="32135"/>
                  </a:cubicBezTo>
                  <a:cubicBezTo>
                    <a:pt x="131921" y="34993"/>
                    <a:pt x="10001" y="19753"/>
                    <a:pt x="7144" y="7370"/>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79" name="Freeform: Shape 378">
              <a:extLst>
                <a:ext uri="{FF2B5EF4-FFF2-40B4-BE49-F238E27FC236}">
                  <a16:creationId xmlns="" xmlns:a16="http://schemas.microsoft.com/office/drawing/2014/main" id="{8E92E377-4E3B-48D2-A953-71B4D09F8187}"/>
                </a:ext>
              </a:extLst>
            </p:cNvPr>
            <p:cNvSpPr/>
            <p:nvPr/>
          </p:nvSpPr>
          <p:spPr>
            <a:xfrm>
              <a:off x="7353565" y="2742925"/>
              <a:ext cx="9525" cy="9525"/>
            </a:xfrm>
            <a:custGeom>
              <a:avLst/>
              <a:gdLst>
                <a:gd name="connsiteX0" fmla="*/ 9260 w 9525"/>
                <a:gd name="connsiteY0" fmla="*/ 10752 h 9525"/>
                <a:gd name="connsiteX1" fmla="*/ 9260 w 9525"/>
                <a:gd name="connsiteY1" fmla="*/ 10752 h 9525"/>
              </a:gdLst>
              <a:ahLst/>
              <a:cxnLst>
                <a:cxn ang="0">
                  <a:pos x="connsiteX0" y="connsiteY0"/>
                </a:cxn>
                <a:cxn ang="0">
                  <a:pos x="connsiteX1" y="connsiteY1"/>
                </a:cxn>
              </a:cxnLst>
              <a:rect l="l" t="t" r="r" b="b"/>
              <a:pathLst>
                <a:path w="9525" h="9525">
                  <a:moveTo>
                    <a:pt x="9260" y="10752"/>
                  </a:moveTo>
                  <a:cubicBezTo>
                    <a:pt x="4498" y="3132"/>
                    <a:pt x="9260" y="9800"/>
                    <a:pt x="9260" y="10752"/>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80" name="Freeform: Shape 379">
              <a:extLst>
                <a:ext uri="{FF2B5EF4-FFF2-40B4-BE49-F238E27FC236}">
                  <a16:creationId xmlns="" xmlns:a16="http://schemas.microsoft.com/office/drawing/2014/main" id="{36553494-BDA5-4CA3-9AC9-5A4C7F4B50D1}"/>
                </a:ext>
              </a:extLst>
            </p:cNvPr>
            <p:cNvSpPr/>
            <p:nvPr/>
          </p:nvSpPr>
          <p:spPr>
            <a:xfrm>
              <a:off x="7352267" y="2745581"/>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5795" y="8096"/>
                    <a:pt x="7701" y="8096"/>
                    <a:pt x="8653"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81" name="Freeform: Shape 380">
              <a:extLst>
                <a:ext uri="{FF2B5EF4-FFF2-40B4-BE49-F238E27FC236}">
                  <a16:creationId xmlns="" xmlns:a16="http://schemas.microsoft.com/office/drawing/2014/main" id="{23EDD921-786E-41BE-B450-5028766C3DB1}"/>
                </a:ext>
              </a:extLst>
            </p:cNvPr>
            <p:cNvSpPr/>
            <p:nvPr/>
          </p:nvSpPr>
          <p:spPr>
            <a:xfrm>
              <a:off x="7304246" y="2736056"/>
              <a:ext cx="9525" cy="9525"/>
            </a:xfrm>
            <a:custGeom>
              <a:avLst/>
              <a:gdLst>
                <a:gd name="connsiteX0" fmla="*/ 10001 w 9525"/>
                <a:gd name="connsiteY0" fmla="*/ 8096 h 9525"/>
                <a:gd name="connsiteX1" fmla="*/ 7144 w 9525"/>
                <a:gd name="connsiteY1" fmla="*/ 7144 h 9525"/>
                <a:gd name="connsiteX2" fmla="*/ 10001 w 9525"/>
                <a:gd name="connsiteY2" fmla="*/ 8096 h 9525"/>
              </a:gdLst>
              <a:ahLst/>
              <a:cxnLst>
                <a:cxn ang="0">
                  <a:pos x="connsiteX0" y="connsiteY0"/>
                </a:cxn>
                <a:cxn ang="0">
                  <a:pos x="connsiteX1" y="connsiteY1"/>
                </a:cxn>
                <a:cxn ang="0">
                  <a:pos x="connsiteX2" y="connsiteY2"/>
                </a:cxn>
              </a:cxnLst>
              <a:rect l="l" t="t" r="r" b="b"/>
              <a:pathLst>
                <a:path w="9525" h="9525">
                  <a:moveTo>
                    <a:pt x="10001" y="8096"/>
                  </a:moveTo>
                  <a:cubicBezTo>
                    <a:pt x="10001" y="8096"/>
                    <a:pt x="9049" y="7144"/>
                    <a:pt x="7144" y="7144"/>
                  </a:cubicBezTo>
                  <a:cubicBezTo>
                    <a:pt x="8096" y="8096"/>
                    <a:pt x="9049" y="9049"/>
                    <a:pt x="10001" y="809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82" name="Freeform: Shape 381">
              <a:extLst>
                <a:ext uri="{FF2B5EF4-FFF2-40B4-BE49-F238E27FC236}">
                  <a16:creationId xmlns="" xmlns:a16="http://schemas.microsoft.com/office/drawing/2014/main" id="{D627F85F-144A-43C3-80F8-F344B3B7E8F1}"/>
                </a:ext>
              </a:extLst>
            </p:cNvPr>
            <p:cNvSpPr/>
            <p:nvPr/>
          </p:nvSpPr>
          <p:spPr>
            <a:xfrm>
              <a:off x="7304246" y="273796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9049" y="9049"/>
                    <a:pt x="8096"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83" name="Freeform: Shape 382">
              <a:extLst>
                <a:ext uri="{FF2B5EF4-FFF2-40B4-BE49-F238E27FC236}">
                  <a16:creationId xmlns="" xmlns:a16="http://schemas.microsoft.com/office/drawing/2014/main" id="{20083286-E455-4BEE-B02F-EF90B5601306}"/>
                </a:ext>
              </a:extLst>
            </p:cNvPr>
            <p:cNvSpPr/>
            <p:nvPr/>
          </p:nvSpPr>
          <p:spPr>
            <a:xfrm>
              <a:off x="7237511" y="2729345"/>
              <a:ext cx="76200" cy="19050"/>
            </a:xfrm>
            <a:custGeom>
              <a:avLst/>
              <a:gdLst>
                <a:gd name="connsiteX0" fmla="*/ 7204 w 76200"/>
                <a:gd name="connsiteY0" fmla="*/ 7187 h 19050"/>
                <a:gd name="connsiteX1" fmla="*/ 72926 w 76200"/>
                <a:gd name="connsiteY1" fmla="*/ 17664 h 19050"/>
                <a:gd name="connsiteX2" fmla="*/ 64354 w 76200"/>
                <a:gd name="connsiteY2" fmla="*/ 18617 h 19050"/>
                <a:gd name="connsiteX3" fmla="*/ 7204 w 76200"/>
                <a:gd name="connsiteY3" fmla="*/ 7187 h 19050"/>
              </a:gdLst>
              <a:ahLst/>
              <a:cxnLst>
                <a:cxn ang="0">
                  <a:pos x="connsiteX0" y="connsiteY0"/>
                </a:cxn>
                <a:cxn ang="0">
                  <a:pos x="connsiteX1" y="connsiteY1"/>
                </a:cxn>
                <a:cxn ang="0">
                  <a:pos x="connsiteX2" y="connsiteY2"/>
                </a:cxn>
                <a:cxn ang="0">
                  <a:pos x="connsiteX3" y="connsiteY3"/>
                </a:cxn>
              </a:cxnLst>
              <a:rect l="l" t="t" r="r" b="b"/>
              <a:pathLst>
                <a:path w="76200" h="19050">
                  <a:moveTo>
                    <a:pt x="7204" y="7187"/>
                  </a:moveTo>
                  <a:cubicBezTo>
                    <a:pt x="5299" y="6234"/>
                    <a:pt x="49114" y="21474"/>
                    <a:pt x="72926" y="17664"/>
                  </a:cubicBezTo>
                  <a:cubicBezTo>
                    <a:pt x="63401" y="17664"/>
                    <a:pt x="60544" y="17664"/>
                    <a:pt x="64354" y="18617"/>
                  </a:cubicBezTo>
                  <a:cubicBezTo>
                    <a:pt x="68164" y="11949"/>
                    <a:pt x="7204" y="10997"/>
                    <a:pt x="7204" y="718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84" name="Freeform: Shape 383">
              <a:extLst>
                <a:ext uri="{FF2B5EF4-FFF2-40B4-BE49-F238E27FC236}">
                  <a16:creationId xmlns="" xmlns:a16="http://schemas.microsoft.com/office/drawing/2014/main" id="{DDB59A0F-3456-4F6C-8A6D-1BCE947BB482}"/>
                </a:ext>
              </a:extLst>
            </p:cNvPr>
            <p:cNvSpPr/>
            <p:nvPr/>
          </p:nvSpPr>
          <p:spPr>
            <a:xfrm>
              <a:off x="7221061" y="2730494"/>
              <a:ext cx="9525" cy="9525"/>
            </a:xfrm>
            <a:custGeom>
              <a:avLst/>
              <a:gdLst>
                <a:gd name="connsiteX0" fmla="*/ 8414 w 9525"/>
                <a:gd name="connsiteY0" fmla="*/ 8896 h 9525"/>
                <a:gd name="connsiteX1" fmla="*/ 8414 w 9525"/>
                <a:gd name="connsiteY1" fmla="*/ 8896 h 9525"/>
              </a:gdLst>
              <a:ahLst/>
              <a:cxnLst>
                <a:cxn ang="0">
                  <a:pos x="connsiteX0" y="connsiteY0"/>
                </a:cxn>
                <a:cxn ang="0">
                  <a:pos x="connsiteX1" y="connsiteY1"/>
                </a:cxn>
              </a:cxnLst>
              <a:rect l="l" t="t" r="r" b="b"/>
              <a:pathLst>
                <a:path w="9525" h="9525">
                  <a:moveTo>
                    <a:pt x="8414" y="8896"/>
                  </a:moveTo>
                  <a:cubicBezTo>
                    <a:pt x="8414" y="4133"/>
                    <a:pt x="5556" y="10800"/>
                    <a:pt x="8414" y="889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85" name="Freeform: Shape 384">
              <a:extLst>
                <a:ext uri="{FF2B5EF4-FFF2-40B4-BE49-F238E27FC236}">
                  <a16:creationId xmlns="" xmlns:a16="http://schemas.microsoft.com/office/drawing/2014/main" id="{F818D25F-44AA-44F0-85A4-AB9CEC7A1C6C}"/>
                </a:ext>
              </a:extLst>
            </p:cNvPr>
            <p:cNvSpPr/>
            <p:nvPr/>
          </p:nvSpPr>
          <p:spPr>
            <a:xfrm>
              <a:off x="7195661" y="2720692"/>
              <a:ext cx="19050" cy="19050"/>
            </a:xfrm>
            <a:custGeom>
              <a:avLst/>
              <a:gdLst>
                <a:gd name="connsiteX0" fmla="*/ 7144 w 19050"/>
                <a:gd name="connsiteY0" fmla="*/ 13935 h 19050"/>
                <a:gd name="connsiteX1" fmla="*/ 7144 w 19050"/>
                <a:gd name="connsiteY1" fmla="*/ 13935 h 19050"/>
              </a:gdLst>
              <a:ahLst/>
              <a:cxnLst>
                <a:cxn ang="0">
                  <a:pos x="connsiteX0" y="connsiteY0"/>
                </a:cxn>
                <a:cxn ang="0">
                  <a:pos x="connsiteX1" y="connsiteY1"/>
                </a:cxn>
              </a:cxnLst>
              <a:rect l="l" t="t" r="r" b="b"/>
              <a:pathLst>
                <a:path w="19050" h="19050">
                  <a:moveTo>
                    <a:pt x="7144" y="13935"/>
                  </a:moveTo>
                  <a:cubicBezTo>
                    <a:pt x="22384" y="-2257"/>
                    <a:pt x="12859" y="15840"/>
                    <a:pt x="7144" y="13935"/>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86" name="Freeform: Shape 385">
              <a:extLst>
                <a:ext uri="{FF2B5EF4-FFF2-40B4-BE49-F238E27FC236}">
                  <a16:creationId xmlns="" xmlns:a16="http://schemas.microsoft.com/office/drawing/2014/main" id="{8E880902-B91B-4079-925A-215A8F693534}"/>
                </a:ext>
              </a:extLst>
            </p:cNvPr>
            <p:cNvSpPr/>
            <p:nvPr/>
          </p:nvSpPr>
          <p:spPr>
            <a:xfrm>
              <a:off x="7192804" y="2730023"/>
              <a:ext cx="9525" cy="9525"/>
            </a:xfrm>
            <a:custGeom>
              <a:avLst/>
              <a:gdLst>
                <a:gd name="connsiteX0" fmla="*/ 7144 w 9525"/>
                <a:gd name="connsiteY0" fmla="*/ 8414 h 9525"/>
                <a:gd name="connsiteX1" fmla="*/ 7144 w 9525"/>
                <a:gd name="connsiteY1" fmla="*/ 8414 h 9525"/>
              </a:gdLst>
              <a:ahLst/>
              <a:cxnLst>
                <a:cxn ang="0">
                  <a:pos x="connsiteX0" y="connsiteY0"/>
                </a:cxn>
                <a:cxn ang="0">
                  <a:pos x="connsiteX1" y="connsiteY1"/>
                </a:cxn>
              </a:cxnLst>
              <a:rect l="l" t="t" r="r" b="b"/>
              <a:pathLst>
                <a:path w="9525" h="9525">
                  <a:moveTo>
                    <a:pt x="7144" y="8414"/>
                  </a:moveTo>
                  <a:cubicBezTo>
                    <a:pt x="8096" y="8414"/>
                    <a:pt x="7144" y="5556"/>
                    <a:pt x="7144" y="841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87" name="Freeform: Shape 386">
              <a:extLst>
                <a:ext uri="{FF2B5EF4-FFF2-40B4-BE49-F238E27FC236}">
                  <a16:creationId xmlns="" xmlns:a16="http://schemas.microsoft.com/office/drawing/2014/main" id="{0E8C8325-5F9E-426D-931C-5F323DFA9D7F}"/>
                </a:ext>
              </a:extLst>
            </p:cNvPr>
            <p:cNvSpPr/>
            <p:nvPr/>
          </p:nvSpPr>
          <p:spPr>
            <a:xfrm>
              <a:off x="7778430" y="2768441"/>
              <a:ext cx="9525" cy="9525"/>
            </a:xfrm>
            <a:custGeom>
              <a:avLst/>
              <a:gdLst>
                <a:gd name="connsiteX0" fmla="*/ 10162 w 9525"/>
                <a:gd name="connsiteY0" fmla="*/ 7144 h 9525"/>
                <a:gd name="connsiteX1" fmla="*/ 10162 w 9525"/>
                <a:gd name="connsiteY1" fmla="*/ 7144 h 9525"/>
              </a:gdLst>
              <a:ahLst/>
              <a:cxnLst>
                <a:cxn ang="0">
                  <a:pos x="connsiteX0" y="connsiteY0"/>
                </a:cxn>
                <a:cxn ang="0">
                  <a:pos x="connsiteX1" y="connsiteY1"/>
                </a:cxn>
              </a:cxnLst>
              <a:rect l="l" t="t" r="r" b="b"/>
              <a:pathLst>
                <a:path w="9525" h="9525">
                  <a:moveTo>
                    <a:pt x="10162" y="7144"/>
                  </a:moveTo>
                  <a:cubicBezTo>
                    <a:pt x="8257" y="7144"/>
                    <a:pt x="4447" y="7144"/>
                    <a:pt x="10162"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88" name="Freeform: Shape 387">
              <a:extLst>
                <a:ext uri="{FF2B5EF4-FFF2-40B4-BE49-F238E27FC236}">
                  <a16:creationId xmlns="" xmlns:a16="http://schemas.microsoft.com/office/drawing/2014/main" id="{9740B689-A046-4EA6-A2B2-2EA8E5C3B941}"/>
                </a:ext>
              </a:extLst>
            </p:cNvPr>
            <p:cNvSpPr/>
            <p:nvPr/>
          </p:nvSpPr>
          <p:spPr>
            <a:xfrm>
              <a:off x="7774781" y="2755106"/>
              <a:ext cx="9525" cy="19050"/>
            </a:xfrm>
            <a:custGeom>
              <a:avLst/>
              <a:gdLst>
                <a:gd name="connsiteX0" fmla="*/ 7144 w 9525"/>
                <a:gd name="connsiteY0" fmla="*/ 7144 h 19050"/>
                <a:gd name="connsiteX1" fmla="*/ 7144 w 9525"/>
                <a:gd name="connsiteY1" fmla="*/ 7144 h 19050"/>
              </a:gdLst>
              <a:ahLst/>
              <a:cxnLst>
                <a:cxn ang="0">
                  <a:pos x="connsiteX0" y="connsiteY0"/>
                </a:cxn>
                <a:cxn ang="0">
                  <a:pos x="connsiteX1" y="connsiteY1"/>
                </a:cxn>
              </a:cxnLst>
              <a:rect l="l" t="t" r="r" b="b"/>
              <a:pathLst>
                <a:path w="9525" h="19050">
                  <a:moveTo>
                    <a:pt x="7144" y="7144"/>
                  </a:moveTo>
                  <a:cubicBezTo>
                    <a:pt x="10954" y="26194"/>
                    <a:pt x="9049" y="1571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89" name="Freeform: Shape 388">
              <a:extLst>
                <a:ext uri="{FF2B5EF4-FFF2-40B4-BE49-F238E27FC236}">
                  <a16:creationId xmlns="" xmlns:a16="http://schemas.microsoft.com/office/drawing/2014/main" id="{5BDA0858-2562-4E62-AF07-5F0E28B42523}"/>
                </a:ext>
              </a:extLst>
            </p:cNvPr>
            <p:cNvSpPr/>
            <p:nvPr/>
          </p:nvSpPr>
          <p:spPr>
            <a:xfrm>
              <a:off x="7769752" y="2758916"/>
              <a:ext cx="9525" cy="19050"/>
            </a:xfrm>
            <a:custGeom>
              <a:avLst/>
              <a:gdLst>
                <a:gd name="connsiteX0" fmla="*/ 7410 w 9525"/>
                <a:gd name="connsiteY0" fmla="*/ 11906 h 19050"/>
                <a:gd name="connsiteX1" fmla="*/ 8363 w 9525"/>
                <a:gd name="connsiteY1" fmla="*/ 7144 h 19050"/>
                <a:gd name="connsiteX2" fmla="*/ 7410 w 9525"/>
                <a:gd name="connsiteY2" fmla="*/ 11906 h 19050"/>
              </a:gdLst>
              <a:ahLst/>
              <a:cxnLst>
                <a:cxn ang="0">
                  <a:pos x="connsiteX0" y="connsiteY0"/>
                </a:cxn>
                <a:cxn ang="0">
                  <a:pos x="connsiteX1" y="connsiteY1"/>
                </a:cxn>
                <a:cxn ang="0">
                  <a:pos x="connsiteX2" y="connsiteY2"/>
                </a:cxn>
              </a:cxnLst>
              <a:rect l="l" t="t" r="r" b="b"/>
              <a:pathLst>
                <a:path w="9525" h="19050">
                  <a:moveTo>
                    <a:pt x="7410" y="11906"/>
                  </a:moveTo>
                  <a:cubicBezTo>
                    <a:pt x="7410" y="10001"/>
                    <a:pt x="8363" y="9049"/>
                    <a:pt x="8363" y="7144"/>
                  </a:cubicBezTo>
                  <a:cubicBezTo>
                    <a:pt x="8363" y="9049"/>
                    <a:pt x="6458" y="10954"/>
                    <a:pt x="7410" y="1190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90" name="Freeform: Shape 389">
              <a:extLst>
                <a:ext uri="{FF2B5EF4-FFF2-40B4-BE49-F238E27FC236}">
                  <a16:creationId xmlns="" xmlns:a16="http://schemas.microsoft.com/office/drawing/2014/main" id="{A62FAA9B-BDA0-452A-A3E9-14AFA17B78D0}"/>
                </a:ext>
              </a:extLst>
            </p:cNvPr>
            <p:cNvSpPr/>
            <p:nvPr/>
          </p:nvSpPr>
          <p:spPr>
            <a:xfrm>
              <a:off x="7767399" y="2763531"/>
              <a:ext cx="9525" cy="9525"/>
            </a:xfrm>
            <a:custGeom>
              <a:avLst/>
              <a:gdLst>
                <a:gd name="connsiteX0" fmla="*/ 7858 w 9525"/>
                <a:gd name="connsiteY0" fmla="*/ 8244 h 9525"/>
                <a:gd name="connsiteX1" fmla="*/ 7858 w 9525"/>
                <a:gd name="connsiteY1" fmla="*/ 8244 h 9525"/>
              </a:gdLst>
              <a:ahLst/>
              <a:cxnLst>
                <a:cxn ang="0">
                  <a:pos x="connsiteX0" y="connsiteY0"/>
                </a:cxn>
                <a:cxn ang="0">
                  <a:pos x="connsiteX1" y="connsiteY1"/>
                </a:cxn>
              </a:cxnLst>
              <a:rect l="l" t="t" r="r" b="b"/>
              <a:pathLst>
                <a:path w="9525" h="9525">
                  <a:moveTo>
                    <a:pt x="7858" y="8244"/>
                  </a:moveTo>
                  <a:cubicBezTo>
                    <a:pt x="6906" y="7291"/>
                    <a:pt x="6906" y="6339"/>
                    <a:pt x="7858" y="82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91" name="Freeform: Shape 390">
              <a:extLst>
                <a:ext uri="{FF2B5EF4-FFF2-40B4-BE49-F238E27FC236}">
                  <a16:creationId xmlns="" xmlns:a16="http://schemas.microsoft.com/office/drawing/2014/main" id="{A62EDD6D-8BA5-4FA0-BC81-938A7738D1A4}"/>
                </a:ext>
              </a:extLst>
            </p:cNvPr>
            <p:cNvSpPr/>
            <p:nvPr/>
          </p:nvSpPr>
          <p:spPr>
            <a:xfrm>
              <a:off x="7760732" y="2763678"/>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cubicBezTo>
                    <a:pt x="6906" y="7144"/>
                    <a:pt x="6906" y="7144"/>
                    <a:pt x="7858" y="7144"/>
                  </a:cubicBezTo>
                  <a:cubicBezTo>
                    <a:pt x="6906" y="9049"/>
                    <a:pt x="6906" y="8096"/>
                    <a:pt x="7858"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92" name="Freeform: Shape 391">
              <a:extLst>
                <a:ext uri="{FF2B5EF4-FFF2-40B4-BE49-F238E27FC236}">
                  <a16:creationId xmlns="" xmlns:a16="http://schemas.microsoft.com/office/drawing/2014/main" id="{4E62B571-AE0D-4DCC-B2A4-C2903683C067}"/>
                </a:ext>
              </a:extLst>
            </p:cNvPr>
            <p:cNvSpPr/>
            <p:nvPr/>
          </p:nvSpPr>
          <p:spPr>
            <a:xfrm>
              <a:off x="7757636" y="2754609"/>
              <a:ext cx="19050" cy="19050"/>
            </a:xfrm>
            <a:custGeom>
              <a:avLst/>
              <a:gdLst>
                <a:gd name="connsiteX0" fmla="*/ 7144 w 19050"/>
                <a:gd name="connsiteY0" fmla="*/ 17166 h 19050"/>
                <a:gd name="connsiteX1" fmla="*/ 7144 w 19050"/>
                <a:gd name="connsiteY1" fmla="*/ 17166 h 19050"/>
              </a:gdLst>
              <a:ahLst/>
              <a:cxnLst>
                <a:cxn ang="0">
                  <a:pos x="connsiteX0" y="connsiteY0"/>
                </a:cxn>
                <a:cxn ang="0">
                  <a:pos x="connsiteX1" y="connsiteY1"/>
                </a:cxn>
              </a:cxnLst>
              <a:rect l="l" t="t" r="r" b="b"/>
              <a:pathLst>
                <a:path w="19050" h="19050">
                  <a:moveTo>
                    <a:pt x="7144" y="17166"/>
                  </a:moveTo>
                  <a:cubicBezTo>
                    <a:pt x="9049" y="21928"/>
                    <a:pt x="22384" y="-7599"/>
                    <a:pt x="7144" y="1716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93" name="Freeform: Shape 392">
              <a:extLst>
                <a:ext uri="{FF2B5EF4-FFF2-40B4-BE49-F238E27FC236}">
                  <a16:creationId xmlns="" xmlns:a16="http://schemas.microsoft.com/office/drawing/2014/main" id="{A43579D6-6EF7-4A3D-91E6-3AB5869881F2}"/>
                </a:ext>
              </a:extLst>
            </p:cNvPr>
            <p:cNvSpPr/>
            <p:nvPr/>
          </p:nvSpPr>
          <p:spPr>
            <a:xfrm>
              <a:off x="7761446" y="2763255"/>
              <a:ext cx="9525" cy="9525"/>
            </a:xfrm>
            <a:custGeom>
              <a:avLst/>
              <a:gdLst>
                <a:gd name="connsiteX0" fmla="*/ 7144 w 9525"/>
                <a:gd name="connsiteY0" fmla="*/ 7567 h 9525"/>
                <a:gd name="connsiteX1" fmla="*/ 8096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8096" y="7567"/>
                    <a:pt x="8096" y="7567"/>
                  </a:cubicBezTo>
                  <a:cubicBezTo>
                    <a:pt x="7144" y="6615"/>
                    <a:pt x="7144" y="7567"/>
                    <a:pt x="7144" y="75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94" name="Freeform: Shape 393">
              <a:extLst>
                <a:ext uri="{FF2B5EF4-FFF2-40B4-BE49-F238E27FC236}">
                  <a16:creationId xmlns="" xmlns:a16="http://schemas.microsoft.com/office/drawing/2014/main" id="{DA4ED175-0D74-46ED-99DF-6E3BA82467E3}"/>
                </a:ext>
              </a:extLst>
            </p:cNvPr>
            <p:cNvSpPr/>
            <p:nvPr/>
          </p:nvSpPr>
          <p:spPr>
            <a:xfrm>
              <a:off x="7765256" y="2762286"/>
              <a:ext cx="9525" cy="9525"/>
            </a:xfrm>
            <a:custGeom>
              <a:avLst/>
              <a:gdLst>
                <a:gd name="connsiteX0" fmla="*/ 7144 w 9525"/>
                <a:gd name="connsiteY0" fmla="*/ 9488 h 9525"/>
                <a:gd name="connsiteX1" fmla="*/ 7144 w 9525"/>
                <a:gd name="connsiteY1" fmla="*/ 9488 h 9525"/>
              </a:gdLst>
              <a:ahLst/>
              <a:cxnLst>
                <a:cxn ang="0">
                  <a:pos x="connsiteX0" y="connsiteY0"/>
                </a:cxn>
                <a:cxn ang="0">
                  <a:pos x="connsiteX1" y="connsiteY1"/>
                </a:cxn>
              </a:cxnLst>
              <a:rect l="l" t="t" r="r" b="b"/>
              <a:pathLst>
                <a:path w="9525" h="9525">
                  <a:moveTo>
                    <a:pt x="7144" y="9488"/>
                  </a:moveTo>
                  <a:cubicBezTo>
                    <a:pt x="7144" y="8536"/>
                    <a:pt x="9049" y="4726"/>
                    <a:pt x="7144" y="948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95" name="Freeform: Shape 394">
              <a:extLst>
                <a:ext uri="{FF2B5EF4-FFF2-40B4-BE49-F238E27FC236}">
                  <a16:creationId xmlns="" xmlns:a16="http://schemas.microsoft.com/office/drawing/2014/main" id="{A971FA75-C1C3-49F0-8ECE-C4751C72A141}"/>
                </a:ext>
              </a:extLst>
            </p:cNvPr>
            <p:cNvSpPr/>
            <p:nvPr/>
          </p:nvSpPr>
          <p:spPr>
            <a:xfrm>
              <a:off x="7748628" y="2756000"/>
              <a:ext cx="9525" cy="19050"/>
            </a:xfrm>
            <a:custGeom>
              <a:avLst/>
              <a:gdLst>
                <a:gd name="connsiteX0" fmla="*/ 9485 w 9525"/>
                <a:gd name="connsiteY0" fmla="*/ 15775 h 19050"/>
                <a:gd name="connsiteX1" fmla="*/ 9485 w 9525"/>
                <a:gd name="connsiteY1" fmla="*/ 15775 h 19050"/>
              </a:gdLst>
              <a:ahLst/>
              <a:cxnLst>
                <a:cxn ang="0">
                  <a:pos x="connsiteX0" y="connsiteY0"/>
                </a:cxn>
                <a:cxn ang="0">
                  <a:pos x="connsiteX1" y="connsiteY1"/>
                </a:cxn>
              </a:cxnLst>
              <a:rect l="l" t="t" r="r" b="b"/>
              <a:pathLst>
                <a:path w="9525" h="19050">
                  <a:moveTo>
                    <a:pt x="9485" y="15775"/>
                  </a:moveTo>
                  <a:cubicBezTo>
                    <a:pt x="10437" y="2440"/>
                    <a:pt x="3770" y="6250"/>
                    <a:pt x="9485" y="15775"/>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96" name="Freeform: Shape 395">
              <a:extLst>
                <a:ext uri="{FF2B5EF4-FFF2-40B4-BE49-F238E27FC236}">
                  <a16:creationId xmlns="" xmlns:a16="http://schemas.microsoft.com/office/drawing/2014/main" id="{56DD5AF8-C0E2-42C2-B286-3834DF162BD2}"/>
                </a:ext>
              </a:extLst>
            </p:cNvPr>
            <p:cNvSpPr/>
            <p:nvPr/>
          </p:nvSpPr>
          <p:spPr>
            <a:xfrm>
              <a:off x="7744301" y="2751296"/>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8096"/>
                    <a:pt x="8096" y="8096"/>
                    <a:pt x="7144" y="8096"/>
                  </a:cubicBezTo>
                  <a:cubicBezTo>
                    <a:pt x="7144" y="8096"/>
                    <a:pt x="7144" y="7144"/>
                    <a:pt x="8096"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97" name="Freeform: Shape 396">
              <a:extLst>
                <a:ext uri="{FF2B5EF4-FFF2-40B4-BE49-F238E27FC236}">
                  <a16:creationId xmlns="" xmlns:a16="http://schemas.microsoft.com/office/drawing/2014/main" id="{726D3359-D87B-423D-A914-10CFAA6F3B33}"/>
                </a:ext>
              </a:extLst>
            </p:cNvPr>
            <p:cNvSpPr/>
            <p:nvPr/>
          </p:nvSpPr>
          <p:spPr>
            <a:xfrm>
              <a:off x="7731919" y="2754094"/>
              <a:ext cx="19050" cy="19050"/>
            </a:xfrm>
            <a:custGeom>
              <a:avLst/>
              <a:gdLst>
                <a:gd name="connsiteX0" fmla="*/ 7144 w 19050"/>
                <a:gd name="connsiteY0" fmla="*/ 15775 h 19050"/>
                <a:gd name="connsiteX1" fmla="*/ 7144 w 19050"/>
                <a:gd name="connsiteY1" fmla="*/ 15775 h 19050"/>
              </a:gdLst>
              <a:ahLst/>
              <a:cxnLst>
                <a:cxn ang="0">
                  <a:pos x="connsiteX0" y="connsiteY0"/>
                </a:cxn>
                <a:cxn ang="0">
                  <a:pos x="connsiteX1" y="connsiteY1"/>
                </a:cxn>
              </a:cxnLst>
              <a:rect l="l" t="t" r="r" b="b"/>
              <a:pathLst>
                <a:path w="19050" h="19050">
                  <a:moveTo>
                    <a:pt x="7144" y="15775"/>
                  </a:moveTo>
                  <a:cubicBezTo>
                    <a:pt x="26194" y="6250"/>
                    <a:pt x="14764" y="2440"/>
                    <a:pt x="7144" y="15775"/>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98" name="Freeform: Shape 397">
              <a:extLst>
                <a:ext uri="{FF2B5EF4-FFF2-40B4-BE49-F238E27FC236}">
                  <a16:creationId xmlns="" xmlns:a16="http://schemas.microsoft.com/office/drawing/2014/main" id="{7D2D8EAD-DCD5-46BB-9F31-F9D63F29A4EB}"/>
                </a:ext>
              </a:extLst>
            </p:cNvPr>
            <p:cNvSpPr/>
            <p:nvPr/>
          </p:nvSpPr>
          <p:spPr>
            <a:xfrm>
              <a:off x="7729466" y="2754428"/>
              <a:ext cx="9525" cy="9525"/>
            </a:xfrm>
            <a:custGeom>
              <a:avLst/>
              <a:gdLst>
                <a:gd name="connsiteX0" fmla="*/ 8644 w 9525"/>
                <a:gd name="connsiteY0" fmla="*/ 9727 h 9525"/>
                <a:gd name="connsiteX1" fmla="*/ 8644 w 9525"/>
                <a:gd name="connsiteY1" fmla="*/ 9727 h 9525"/>
              </a:gdLst>
              <a:ahLst/>
              <a:cxnLst>
                <a:cxn ang="0">
                  <a:pos x="connsiteX0" y="connsiteY0"/>
                </a:cxn>
                <a:cxn ang="0">
                  <a:pos x="connsiteX1" y="connsiteY1"/>
                </a:cxn>
              </a:cxnLst>
              <a:rect l="l" t="t" r="r" b="b"/>
              <a:pathLst>
                <a:path w="9525" h="9525">
                  <a:moveTo>
                    <a:pt x="8644" y="9727"/>
                  </a:moveTo>
                  <a:cubicBezTo>
                    <a:pt x="4834" y="3059"/>
                    <a:pt x="9597" y="11632"/>
                    <a:pt x="8644" y="972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399" name="Freeform: Shape 398">
              <a:extLst>
                <a:ext uri="{FF2B5EF4-FFF2-40B4-BE49-F238E27FC236}">
                  <a16:creationId xmlns="" xmlns:a16="http://schemas.microsoft.com/office/drawing/2014/main" id="{18820A0F-8022-4CAC-8EEF-EFE2658563B4}"/>
                </a:ext>
              </a:extLst>
            </p:cNvPr>
            <p:cNvSpPr/>
            <p:nvPr/>
          </p:nvSpPr>
          <p:spPr>
            <a:xfrm>
              <a:off x="7720936" y="2759214"/>
              <a:ext cx="9525" cy="19050"/>
            </a:xfrm>
            <a:custGeom>
              <a:avLst/>
              <a:gdLst>
                <a:gd name="connsiteX0" fmla="*/ 11459 w 9525"/>
                <a:gd name="connsiteY0" fmla="*/ 13513 h 19050"/>
                <a:gd name="connsiteX1" fmla="*/ 11459 w 9525"/>
                <a:gd name="connsiteY1" fmla="*/ 13513 h 19050"/>
              </a:gdLst>
              <a:ahLst/>
              <a:cxnLst>
                <a:cxn ang="0">
                  <a:pos x="connsiteX0" y="connsiteY0"/>
                </a:cxn>
                <a:cxn ang="0">
                  <a:pos x="connsiteX1" y="connsiteY1"/>
                </a:cxn>
              </a:cxnLst>
              <a:rect l="l" t="t" r="r" b="b"/>
              <a:pathLst>
                <a:path w="9525" h="19050">
                  <a:moveTo>
                    <a:pt x="11459" y="13513"/>
                  </a:moveTo>
                  <a:cubicBezTo>
                    <a:pt x="4792" y="-1727"/>
                    <a:pt x="6697" y="15418"/>
                    <a:pt x="11459" y="13513"/>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00" name="Freeform: Shape 399">
              <a:extLst>
                <a:ext uri="{FF2B5EF4-FFF2-40B4-BE49-F238E27FC236}">
                  <a16:creationId xmlns="" xmlns:a16="http://schemas.microsoft.com/office/drawing/2014/main" id="{D1761934-F690-4E2A-AF4C-C26053FD5095}"/>
                </a:ext>
              </a:extLst>
            </p:cNvPr>
            <p:cNvSpPr/>
            <p:nvPr/>
          </p:nvSpPr>
          <p:spPr>
            <a:xfrm>
              <a:off x="7729061" y="2763678"/>
              <a:ext cx="9525" cy="9525"/>
            </a:xfrm>
            <a:custGeom>
              <a:avLst/>
              <a:gdLst>
                <a:gd name="connsiteX0" fmla="*/ 9049 w 9525"/>
                <a:gd name="connsiteY0" fmla="*/ 7144 h 9525"/>
                <a:gd name="connsiteX1" fmla="*/ 7144 w 9525"/>
                <a:gd name="connsiteY1" fmla="*/ 7144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8096" y="8096"/>
                    <a:pt x="7144" y="7144"/>
                    <a:pt x="7144" y="7144"/>
                  </a:cubicBezTo>
                  <a:cubicBezTo>
                    <a:pt x="8096" y="8096"/>
                    <a:pt x="8096" y="9049"/>
                    <a:pt x="9049"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01" name="Freeform: Shape 400">
              <a:extLst>
                <a:ext uri="{FF2B5EF4-FFF2-40B4-BE49-F238E27FC236}">
                  <a16:creationId xmlns="" xmlns:a16="http://schemas.microsoft.com/office/drawing/2014/main" id="{E0DD13B0-B1CD-43B3-A01C-216381413670}"/>
                </a:ext>
              </a:extLst>
            </p:cNvPr>
            <p:cNvSpPr/>
            <p:nvPr/>
          </p:nvSpPr>
          <p:spPr>
            <a:xfrm>
              <a:off x="7714774" y="2759154"/>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8096" y="7858"/>
                    <a:pt x="8096" y="7858"/>
                    <a:pt x="7144" y="7858"/>
                  </a:cubicBezTo>
                  <a:cubicBezTo>
                    <a:pt x="8096" y="6906"/>
                    <a:pt x="8096" y="6906"/>
                    <a:pt x="7144" y="785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02" name="Freeform: Shape 401">
              <a:extLst>
                <a:ext uri="{FF2B5EF4-FFF2-40B4-BE49-F238E27FC236}">
                  <a16:creationId xmlns="" xmlns:a16="http://schemas.microsoft.com/office/drawing/2014/main" id="{4BDAE628-1276-4D5C-AA8F-9E74F8D44CE3}"/>
                </a:ext>
              </a:extLst>
            </p:cNvPr>
            <p:cNvSpPr/>
            <p:nvPr/>
          </p:nvSpPr>
          <p:spPr>
            <a:xfrm>
              <a:off x="7716467" y="2764631"/>
              <a:ext cx="9525" cy="9525"/>
            </a:xfrm>
            <a:custGeom>
              <a:avLst/>
              <a:gdLst>
                <a:gd name="connsiteX0" fmla="*/ 9260 w 9525"/>
                <a:gd name="connsiteY0" fmla="*/ 7144 h 9525"/>
                <a:gd name="connsiteX1" fmla="*/ 9260 w 9525"/>
                <a:gd name="connsiteY1" fmla="*/ 7144 h 9525"/>
              </a:gdLst>
              <a:ahLst/>
              <a:cxnLst>
                <a:cxn ang="0">
                  <a:pos x="connsiteX0" y="connsiteY0"/>
                </a:cxn>
                <a:cxn ang="0">
                  <a:pos x="connsiteX1" y="connsiteY1"/>
                </a:cxn>
              </a:cxnLst>
              <a:rect l="l" t="t" r="r" b="b"/>
              <a:pathLst>
                <a:path w="9525" h="9525">
                  <a:moveTo>
                    <a:pt x="9260" y="7144"/>
                  </a:moveTo>
                  <a:cubicBezTo>
                    <a:pt x="4498" y="10001"/>
                    <a:pt x="9260" y="9049"/>
                    <a:pt x="9260"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03" name="Freeform: Shape 402">
              <a:extLst>
                <a:ext uri="{FF2B5EF4-FFF2-40B4-BE49-F238E27FC236}">
                  <a16:creationId xmlns="" xmlns:a16="http://schemas.microsoft.com/office/drawing/2014/main" id="{6DF4C7EB-AE42-46D9-BE48-64D0F64A180F}"/>
                </a:ext>
              </a:extLst>
            </p:cNvPr>
            <p:cNvSpPr/>
            <p:nvPr/>
          </p:nvSpPr>
          <p:spPr>
            <a:xfrm>
              <a:off x="7633811" y="2757963"/>
              <a:ext cx="85725" cy="38100"/>
            </a:xfrm>
            <a:custGeom>
              <a:avLst/>
              <a:gdLst>
                <a:gd name="connsiteX0" fmla="*/ 7144 w 85725"/>
                <a:gd name="connsiteY0" fmla="*/ 17621 h 38100"/>
                <a:gd name="connsiteX1" fmla="*/ 85249 w 85725"/>
                <a:gd name="connsiteY1" fmla="*/ 7144 h 38100"/>
                <a:gd name="connsiteX2" fmla="*/ 7144 w 85725"/>
                <a:gd name="connsiteY2" fmla="*/ 17621 h 38100"/>
              </a:gdLst>
              <a:ahLst/>
              <a:cxnLst>
                <a:cxn ang="0">
                  <a:pos x="connsiteX0" y="connsiteY0"/>
                </a:cxn>
                <a:cxn ang="0">
                  <a:pos x="connsiteX1" y="connsiteY1"/>
                </a:cxn>
                <a:cxn ang="0">
                  <a:pos x="connsiteX2" y="connsiteY2"/>
                </a:cxn>
              </a:cxnLst>
              <a:rect l="l" t="t" r="r" b="b"/>
              <a:pathLst>
                <a:path w="85725" h="38100">
                  <a:moveTo>
                    <a:pt x="7144" y="17621"/>
                  </a:moveTo>
                  <a:cubicBezTo>
                    <a:pt x="9049" y="55721"/>
                    <a:pt x="84296" y="7144"/>
                    <a:pt x="85249" y="7144"/>
                  </a:cubicBezTo>
                  <a:cubicBezTo>
                    <a:pt x="59531" y="11906"/>
                    <a:pt x="32861" y="15716"/>
                    <a:pt x="7144" y="1762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04" name="Freeform: Shape 403">
              <a:extLst>
                <a:ext uri="{FF2B5EF4-FFF2-40B4-BE49-F238E27FC236}">
                  <a16:creationId xmlns="" xmlns:a16="http://schemas.microsoft.com/office/drawing/2014/main" id="{6A13A517-BB0C-4829-8CFA-66CB4F7E11A7}"/>
                </a:ext>
              </a:extLst>
            </p:cNvPr>
            <p:cNvSpPr/>
            <p:nvPr/>
          </p:nvSpPr>
          <p:spPr>
            <a:xfrm>
              <a:off x="7642384" y="2764336"/>
              <a:ext cx="9525" cy="9525"/>
            </a:xfrm>
            <a:custGeom>
              <a:avLst/>
              <a:gdLst>
                <a:gd name="connsiteX0" fmla="*/ 7144 w 9525"/>
                <a:gd name="connsiteY0" fmla="*/ 9344 h 9525"/>
                <a:gd name="connsiteX1" fmla="*/ 7144 w 9525"/>
                <a:gd name="connsiteY1" fmla="*/ 9344 h 9525"/>
              </a:gdLst>
              <a:ahLst/>
              <a:cxnLst>
                <a:cxn ang="0">
                  <a:pos x="connsiteX0" y="connsiteY0"/>
                </a:cxn>
                <a:cxn ang="0">
                  <a:pos x="connsiteX1" y="connsiteY1"/>
                </a:cxn>
              </a:cxnLst>
              <a:rect l="l" t="t" r="r" b="b"/>
              <a:pathLst>
                <a:path w="9525" h="9525">
                  <a:moveTo>
                    <a:pt x="7144" y="9344"/>
                  </a:moveTo>
                  <a:cubicBezTo>
                    <a:pt x="9049" y="5533"/>
                    <a:pt x="7144" y="7438"/>
                    <a:pt x="7144" y="93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05" name="Freeform: Shape 404">
              <a:extLst>
                <a:ext uri="{FF2B5EF4-FFF2-40B4-BE49-F238E27FC236}">
                  <a16:creationId xmlns="" xmlns:a16="http://schemas.microsoft.com/office/drawing/2014/main" id="{844EFC9F-C5D6-4472-B49B-7721B91B2537}"/>
                </a:ext>
              </a:extLst>
            </p:cNvPr>
            <p:cNvSpPr/>
            <p:nvPr/>
          </p:nvSpPr>
          <p:spPr>
            <a:xfrm>
              <a:off x="7633811" y="276844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06" name="Freeform: Shape 405">
              <a:extLst>
                <a:ext uri="{FF2B5EF4-FFF2-40B4-BE49-F238E27FC236}">
                  <a16:creationId xmlns="" xmlns:a16="http://schemas.microsoft.com/office/drawing/2014/main" id="{C5123618-678E-4EBC-8A4B-F1E84CC3C8E4}"/>
                </a:ext>
              </a:extLst>
            </p:cNvPr>
            <p:cNvSpPr/>
            <p:nvPr/>
          </p:nvSpPr>
          <p:spPr>
            <a:xfrm>
              <a:off x="7651352" y="2779447"/>
              <a:ext cx="9525" cy="9525"/>
            </a:xfrm>
            <a:custGeom>
              <a:avLst/>
              <a:gdLst>
                <a:gd name="connsiteX0" fmla="*/ 8653 w 9525"/>
                <a:gd name="connsiteY0" fmla="*/ 7567 h 9525"/>
                <a:gd name="connsiteX1" fmla="*/ 8653 w 9525"/>
                <a:gd name="connsiteY1" fmla="*/ 7567 h 9525"/>
              </a:gdLst>
              <a:ahLst/>
              <a:cxnLst>
                <a:cxn ang="0">
                  <a:pos x="connsiteX0" y="connsiteY0"/>
                </a:cxn>
                <a:cxn ang="0">
                  <a:pos x="connsiteX1" y="connsiteY1"/>
                </a:cxn>
              </a:cxnLst>
              <a:rect l="l" t="t" r="r" b="b"/>
              <a:pathLst>
                <a:path w="9525" h="9525">
                  <a:moveTo>
                    <a:pt x="8653" y="7567"/>
                  </a:moveTo>
                  <a:cubicBezTo>
                    <a:pt x="7700" y="7567"/>
                    <a:pt x="5795" y="6615"/>
                    <a:pt x="8653" y="75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07" name="Freeform: Shape 406">
              <a:extLst>
                <a:ext uri="{FF2B5EF4-FFF2-40B4-BE49-F238E27FC236}">
                  <a16:creationId xmlns="" xmlns:a16="http://schemas.microsoft.com/office/drawing/2014/main" id="{5DD61FEB-FFA1-4187-AF28-5ABF1EFAD83B}"/>
                </a:ext>
              </a:extLst>
            </p:cNvPr>
            <p:cNvSpPr/>
            <p:nvPr/>
          </p:nvSpPr>
          <p:spPr>
            <a:xfrm>
              <a:off x="7653814" y="2764631"/>
              <a:ext cx="9525" cy="9525"/>
            </a:xfrm>
            <a:custGeom>
              <a:avLst/>
              <a:gdLst>
                <a:gd name="connsiteX0" fmla="*/ 7144 w 9525"/>
                <a:gd name="connsiteY0" fmla="*/ 7144 h 9525"/>
                <a:gd name="connsiteX1" fmla="*/ 10001 w 9525"/>
                <a:gd name="connsiteY1" fmla="*/ 1095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9049"/>
                    <a:pt x="10001" y="10954"/>
                  </a:cubicBezTo>
                  <a:cubicBezTo>
                    <a:pt x="10001" y="9049"/>
                    <a:pt x="9049"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08" name="Freeform: Shape 407">
              <a:extLst>
                <a:ext uri="{FF2B5EF4-FFF2-40B4-BE49-F238E27FC236}">
                  <a16:creationId xmlns="" xmlns:a16="http://schemas.microsoft.com/office/drawing/2014/main" id="{498CF508-8E1D-4261-89DF-6C59709FF9FC}"/>
                </a:ext>
              </a:extLst>
            </p:cNvPr>
            <p:cNvSpPr/>
            <p:nvPr/>
          </p:nvSpPr>
          <p:spPr>
            <a:xfrm>
              <a:off x="7672716" y="2763678"/>
              <a:ext cx="9525" cy="9525"/>
            </a:xfrm>
            <a:custGeom>
              <a:avLst/>
              <a:gdLst>
                <a:gd name="connsiteX0" fmla="*/ 8244 w 9525"/>
                <a:gd name="connsiteY0" fmla="*/ 10001 h 9525"/>
                <a:gd name="connsiteX1" fmla="*/ 8244 w 9525"/>
                <a:gd name="connsiteY1" fmla="*/ 7144 h 9525"/>
                <a:gd name="connsiteX2" fmla="*/ 8244 w 9525"/>
                <a:gd name="connsiteY2" fmla="*/ 10001 h 9525"/>
              </a:gdLst>
              <a:ahLst/>
              <a:cxnLst>
                <a:cxn ang="0">
                  <a:pos x="connsiteX0" y="connsiteY0"/>
                </a:cxn>
                <a:cxn ang="0">
                  <a:pos x="connsiteX1" y="connsiteY1"/>
                </a:cxn>
                <a:cxn ang="0">
                  <a:pos x="connsiteX2" y="connsiteY2"/>
                </a:cxn>
              </a:cxnLst>
              <a:rect l="l" t="t" r="r" b="b"/>
              <a:pathLst>
                <a:path w="9525" h="9525">
                  <a:moveTo>
                    <a:pt x="8244" y="10001"/>
                  </a:moveTo>
                  <a:cubicBezTo>
                    <a:pt x="9196" y="9049"/>
                    <a:pt x="8244" y="8096"/>
                    <a:pt x="8244" y="7144"/>
                  </a:cubicBezTo>
                  <a:cubicBezTo>
                    <a:pt x="7291" y="7144"/>
                    <a:pt x="6339" y="9049"/>
                    <a:pt x="8244" y="1000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09" name="Freeform: Shape 408">
              <a:extLst>
                <a:ext uri="{FF2B5EF4-FFF2-40B4-BE49-F238E27FC236}">
                  <a16:creationId xmlns="" xmlns:a16="http://schemas.microsoft.com/office/drawing/2014/main" id="{9AB2162E-54BA-43F6-B26A-0D943078698D}"/>
                </a:ext>
              </a:extLst>
            </p:cNvPr>
            <p:cNvSpPr/>
            <p:nvPr/>
          </p:nvSpPr>
          <p:spPr>
            <a:xfrm>
              <a:off x="7635257" y="2765583"/>
              <a:ext cx="9525" cy="9525"/>
            </a:xfrm>
            <a:custGeom>
              <a:avLst/>
              <a:gdLst>
                <a:gd name="connsiteX0" fmla="*/ 11413 w 9525"/>
                <a:gd name="connsiteY0" fmla="*/ 7144 h 9525"/>
                <a:gd name="connsiteX1" fmla="*/ 11413 w 9525"/>
                <a:gd name="connsiteY1" fmla="*/ 7144 h 9525"/>
              </a:gdLst>
              <a:ahLst/>
              <a:cxnLst>
                <a:cxn ang="0">
                  <a:pos x="connsiteX0" y="connsiteY0"/>
                </a:cxn>
                <a:cxn ang="0">
                  <a:pos x="connsiteX1" y="connsiteY1"/>
                </a:cxn>
              </a:cxnLst>
              <a:rect l="l" t="t" r="r" b="b"/>
              <a:pathLst>
                <a:path w="9525" h="9525">
                  <a:moveTo>
                    <a:pt x="11413" y="7144"/>
                  </a:moveTo>
                  <a:cubicBezTo>
                    <a:pt x="9509" y="7144"/>
                    <a:pt x="2841" y="10954"/>
                    <a:pt x="11413"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10" name="Freeform: Shape 409">
              <a:extLst>
                <a:ext uri="{FF2B5EF4-FFF2-40B4-BE49-F238E27FC236}">
                  <a16:creationId xmlns="" xmlns:a16="http://schemas.microsoft.com/office/drawing/2014/main" id="{79713FDE-932B-49C3-A7A9-24D4559DC119}"/>
                </a:ext>
              </a:extLst>
            </p:cNvPr>
            <p:cNvSpPr/>
            <p:nvPr/>
          </p:nvSpPr>
          <p:spPr>
            <a:xfrm>
              <a:off x="7587013" y="2768441"/>
              <a:ext cx="57150" cy="19050"/>
            </a:xfrm>
            <a:custGeom>
              <a:avLst/>
              <a:gdLst>
                <a:gd name="connsiteX0" fmla="*/ 7270 w 57150"/>
                <a:gd name="connsiteY0" fmla="*/ 14764 h 19050"/>
                <a:gd name="connsiteX1" fmla="*/ 51085 w 57150"/>
                <a:gd name="connsiteY1" fmla="*/ 7144 h 19050"/>
                <a:gd name="connsiteX2" fmla="*/ 7270 w 57150"/>
                <a:gd name="connsiteY2" fmla="*/ 14764 h 19050"/>
              </a:gdLst>
              <a:ahLst/>
              <a:cxnLst>
                <a:cxn ang="0">
                  <a:pos x="connsiteX0" y="connsiteY0"/>
                </a:cxn>
                <a:cxn ang="0">
                  <a:pos x="connsiteX1" y="connsiteY1"/>
                </a:cxn>
                <a:cxn ang="0">
                  <a:pos x="connsiteX2" y="connsiteY2"/>
                </a:cxn>
              </a:cxnLst>
              <a:rect l="l" t="t" r="r" b="b"/>
              <a:pathLst>
                <a:path w="57150" h="19050">
                  <a:moveTo>
                    <a:pt x="7270" y="14764"/>
                  </a:moveTo>
                  <a:cubicBezTo>
                    <a:pt x="8222" y="15716"/>
                    <a:pt x="53943" y="27146"/>
                    <a:pt x="51085" y="7144"/>
                  </a:cubicBezTo>
                  <a:cubicBezTo>
                    <a:pt x="51085" y="7144"/>
                    <a:pt x="4412" y="12859"/>
                    <a:pt x="7270" y="1476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11" name="Freeform: Shape 410">
              <a:extLst>
                <a:ext uri="{FF2B5EF4-FFF2-40B4-BE49-F238E27FC236}">
                  <a16:creationId xmlns="" xmlns:a16="http://schemas.microsoft.com/office/drawing/2014/main" id="{638626FB-298D-4C5A-AF27-030D119A678D}"/>
                </a:ext>
              </a:extLst>
            </p:cNvPr>
            <p:cNvSpPr/>
            <p:nvPr/>
          </p:nvSpPr>
          <p:spPr>
            <a:xfrm>
              <a:off x="7619524" y="2767488"/>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9049"/>
                  </a:lnTo>
                  <a:cubicBezTo>
                    <a:pt x="7144" y="9049"/>
                    <a:pt x="7144" y="8096"/>
                    <a:pt x="8096"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12" name="Freeform: Shape 411">
              <a:extLst>
                <a:ext uri="{FF2B5EF4-FFF2-40B4-BE49-F238E27FC236}">
                  <a16:creationId xmlns="" xmlns:a16="http://schemas.microsoft.com/office/drawing/2014/main" id="{AA50F77F-DD0C-4EA8-9EF4-352770424DA5}"/>
                </a:ext>
              </a:extLst>
            </p:cNvPr>
            <p:cNvSpPr/>
            <p:nvPr/>
          </p:nvSpPr>
          <p:spPr>
            <a:xfrm>
              <a:off x="7555964" y="2764909"/>
              <a:ext cx="28575" cy="9525"/>
            </a:xfrm>
            <a:custGeom>
              <a:avLst/>
              <a:gdLst>
                <a:gd name="connsiteX0" fmla="*/ 25936 w 28575"/>
                <a:gd name="connsiteY0" fmla="*/ 9723 h 9525"/>
                <a:gd name="connsiteX1" fmla="*/ 25936 w 28575"/>
                <a:gd name="connsiteY1" fmla="*/ 9723 h 9525"/>
              </a:gdLst>
              <a:ahLst/>
              <a:cxnLst>
                <a:cxn ang="0">
                  <a:pos x="connsiteX0" y="connsiteY0"/>
                </a:cxn>
                <a:cxn ang="0">
                  <a:pos x="connsiteX1" y="connsiteY1"/>
                </a:cxn>
              </a:cxnLst>
              <a:rect l="l" t="t" r="r" b="b"/>
              <a:pathLst>
                <a:path w="28575" h="9525">
                  <a:moveTo>
                    <a:pt x="25936" y="9723"/>
                  </a:moveTo>
                  <a:cubicBezTo>
                    <a:pt x="13554" y="1151"/>
                    <a:pt x="-9306" y="17343"/>
                    <a:pt x="25936" y="9723"/>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13" name="Freeform: Shape 412">
              <a:extLst>
                <a:ext uri="{FF2B5EF4-FFF2-40B4-BE49-F238E27FC236}">
                  <a16:creationId xmlns="" xmlns:a16="http://schemas.microsoft.com/office/drawing/2014/main" id="{F03A2275-6BDA-4F7D-A9CD-676BF31DDEB4}"/>
                </a:ext>
              </a:extLst>
            </p:cNvPr>
            <p:cNvSpPr/>
            <p:nvPr/>
          </p:nvSpPr>
          <p:spPr>
            <a:xfrm>
              <a:off x="7583435" y="2766536"/>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6085" y="12859"/>
                    <a:pt x="7990" y="8096"/>
                    <a:pt x="7990"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14" name="Freeform: Shape 413">
              <a:extLst>
                <a:ext uri="{FF2B5EF4-FFF2-40B4-BE49-F238E27FC236}">
                  <a16:creationId xmlns="" xmlns:a16="http://schemas.microsoft.com/office/drawing/2014/main" id="{8C6A30C9-0FB8-4A1B-87DA-20437440B5CB}"/>
                </a:ext>
              </a:extLst>
            </p:cNvPr>
            <p:cNvSpPr/>
            <p:nvPr/>
          </p:nvSpPr>
          <p:spPr>
            <a:xfrm>
              <a:off x="7579846" y="2774855"/>
              <a:ext cx="9525" cy="9525"/>
            </a:xfrm>
            <a:custGeom>
              <a:avLst/>
              <a:gdLst>
                <a:gd name="connsiteX0" fmla="*/ 7769 w 9525"/>
                <a:gd name="connsiteY0" fmla="*/ 10255 h 9525"/>
                <a:gd name="connsiteX1" fmla="*/ 8722 w 9525"/>
                <a:gd name="connsiteY1" fmla="*/ 7397 h 9525"/>
                <a:gd name="connsiteX2" fmla="*/ 7769 w 9525"/>
                <a:gd name="connsiteY2" fmla="*/ 10255 h 9525"/>
              </a:gdLst>
              <a:ahLst/>
              <a:cxnLst>
                <a:cxn ang="0">
                  <a:pos x="connsiteX0" y="connsiteY0"/>
                </a:cxn>
                <a:cxn ang="0">
                  <a:pos x="connsiteX1" y="connsiteY1"/>
                </a:cxn>
                <a:cxn ang="0">
                  <a:pos x="connsiteX2" y="connsiteY2"/>
                </a:cxn>
              </a:cxnLst>
              <a:rect l="l" t="t" r="r" b="b"/>
              <a:pathLst>
                <a:path w="9525" h="9525">
                  <a:moveTo>
                    <a:pt x="7769" y="10255"/>
                  </a:moveTo>
                  <a:cubicBezTo>
                    <a:pt x="7769" y="9302"/>
                    <a:pt x="8722" y="8350"/>
                    <a:pt x="8722" y="7397"/>
                  </a:cubicBezTo>
                  <a:cubicBezTo>
                    <a:pt x="6817" y="6445"/>
                    <a:pt x="6817" y="8350"/>
                    <a:pt x="7769" y="10255"/>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15" name="Freeform: Shape 414">
              <a:extLst>
                <a:ext uri="{FF2B5EF4-FFF2-40B4-BE49-F238E27FC236}">
                  <a16:creationId xmlns="" xmlns:a16="http://schemas.microsoft.com/office/drawing/2014/main" id="{09503099-7203-4ED8-BFD8-E55A226F5406}"/>
                </a:ext>
              </a:extLst>
            </p:cNvPr>
            <p:cNvSpPr/>
            <p:nvPr/>
          </p:nvSpPr>
          <p:spPr>
            <a:xfrm>
              <a:off x="7557713" y="2760821"/>
              <a:ext cx="9525" cy="9525"/>
            </a:xfrm>
            <a:custGeom>
              <a:avLst/>
              <a:gdLst>
                <a:gd name="connsiteX0" fmla="*/ 8947 w 9525"/>
                <a:gd name="connsiteY0" fmla="*/ 7144 h 9525"/>
                <a:gd name="connsiteX1" fmla="*/ 8947 w 9525"/>
                <a:gd name="connsiteY1" fmla="*/ 7144 h 9525"/>
              </a:gdLst>
              <a:ahLst/>
              <a:cxnLst>
                <a:cxn ang="0">
                  <a:pos x="connsiteX0" y="connsiteY0"/>
                </a:cxn>
                <a:cxn ang="0">
                  <a:pos x="connsiteX1" y="connsiteY1"/>
                </a:cxn>
              </a:cxnLst>
              <a:rect l="l" t="t" r="r" b="b"/>
              <a:pathLst>
                <a:path w="9525" h="9525">
                  <a:moveTo>
                    <a:pt x="8947" y="7144"/>
                  </a:moveTo>
                  <a:cubicBezTo>
                    <a:pt x="6090" y="9049"/>
                    <a:pt x="7042" y="9049"/>
                    <a:pt x="8947"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16" name="Freeform: Shape 415">
              <a:extLst>
                <a:ext uri="{FF2B5EF4-FFF2-40B4-BE49-F238E27FC236}">
                  <a16:creationId xmlns="" xmlns:a16="http://schemas.microsoft.com/office/drawing/2014/main" id="{2A96C0DA-065B-46EF-98D0-D3E987902FD2}"/>
                </a:ext>
              </a:extLst>
            </p:cNvPr>
            <p:cNvSpPr/>
            <p:nvPr/>
          </p:nvSpPr>
          <p:spPr>
            <a:xfrm>
              <a:off x="7539514" y="2766530"/>
              <a:ext cx="19050" cy="19050"/>
            </a:xfrm>
            <a:custGeom>
              <a:avLst/>
              <a:gdLst>
                <a:gd name="connsiteX0" fmla="*/ 7144 w 19050"/>
                <a:gd name="connsiteY0" fmla="*/ 12864 h 19050"/>
                <a:gd name="connsiteX1" fmla="*/ 7144 w 19050"/>
                <a:gd name="connsiteY1" fmla="*/ 12864 h 19050"/>
              </a:gdLst>
              <a:ahLst/>
              <a:cxnLst>
                <a:cxn ang="0">
                  <a:pos x="connsiteX0" y="connsiteY0"/>
                </a:cxn>
                <a:cxn ang="0">
                  <a:pos x="connsiteX1" y="connsiteY1"/>
                </a:cxn>
              </a:cxnLst>
              <a:rect l="l" t="t" r="r" b="b"/>
              <a:pathLst>
                <a:path w="19050" h="19050">
                  <a:moveTo>
                    <a:pt x="7144" y="12864"/>
                  </a:moveTo>
                  <a:cubicBezTo>
                    <a:pt x="25241" y="13817"/>
                    <a:pt x="14764" y="-471"/>
                    <a:pt x="7144" y="1286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17" name="Freeform: Shape 416">
              <a:extLst>
                <a:ext uri="{FF2B5EF4-FFF2-40B4-BE49-F238E27FC236}">
                  <a16:creationId xmlns="" xmlns:a16="http://schemas.microsoft.com/office/drawing/2014/main" id="{68729FF4-775C-485E-BA65-C11D7464F2DC}"/>
                </a:ext>
              </a:extLst>
            </p:cNvPr>
            <p:cNvSpPr/>
            <p:nvPr/>
          </p:nvSpPr>
          <p:spPr>
            <a:xfrm>
              <a:off x="7459504" y="2743613"/>
              <a:ext cx="76200" cy="28575"/>
            </a:xfrm>
            <a:custGeom>
              <a:avLst/>
              <a:gdLst>
                <a:gd name="connsiteX0" fmla="*/ 77629 w 76200"/>
                <a:gd name="connsiteY0" fmla="*/ 20541 h 28575"/>
                <a:gd name="connsiteX1" fmla="*/ 7144 w 76200"/>
                <a:gd name="connsiteY1" fmla="*/ 8159 h 28575"/>
                <a:gd name="connsiteX2" fmla="*/ 77629 w 76200"/>
                <a:gd name="connsiteY2" fmla="*/ 20541 h 28575"/>
              </a:gdLst>
              <a:ahLst/>
              <a:cxnLst>
                <a:cxn ang="0">
                  <a:pos x="connsiteX0" y="connsiteY0"/>
                </a:cxn>
                <a:cxn ang="0">
                  <a:pos x="connsiteX1" y="connsiteY1"/>
                </a:cxn>
                <a:cxn ang="0">
                  <a:pos x="connsiteX2" y="connsiteY2"/>
                </a:cxn>
              </a:cxnLst>
              <a:rect l="l" t="t" r="r" b="b"/>
              <a:pathLst>
                <a:path w="76200" h="28575">
                  <a:moveTo>
                    <a:pt x="77629" y="20541"/>
                  </a:moveTo>
                  <a:cubicBezTo>
                    <a:pt x="61436" y="16731"/>
                    <a:pt x="26194" y="3396"/>
                    <a:pt x="7144" y="8159"/>
                  </a:cubicBezTo>
                  <a:cubicBezTo>
                    <a:pt x="52864" y="18636"/>
                    <a:pt x="73819" y="32924"/>
                    <a:pt x="77629" y="2054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18" name="Freeform: Shape 417">
              <a:extLst>
                <a:ext uri="{FF2B5EF4-FFF2-40B4-BE49-F238E27FC236}">
                  <a16:creationId xmlns="" xmlns:a16="http://schemas.microsoft.com/office/drawing/2014/main" id="{75A419F8-EBFE-48E4-ADDD-C7C58054ABA7}"/>
                </a:ext>
              </a:extLst>
            </p:cNvPr>
            <p:cNvSpPr/>
            <p:nvPr/>
          </p:nvSpPr>
          <p:spPr>
            <a:xfrm>
              <a:off x="7533799" y="276844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19" name="Freeform: Shape 418">
              <a:extLst>
                <a:ext uri="{FF2B5EF4-FFF2-40B4-BE49-F238E27FC236}">
                  <a16:creationId xmlns="" xmlns:a16="http://schemas.microsoft.com/office/drawing/2014/main" id="{B71823FF-3395-48E1-AEC7-592F8FC15115}"/>
                </a:ext>
              </a:extLst>
            </p:cNvPr>
            <p:cNvSpPr/>
            <p:nvPr/>
          </p:nvSpPr>
          <p:spPr>
            <a:xfrm>
              <a:off x="7458157" y="2744628"/>
              <a:ext cx="9525" cy="9525"/>
            </a:xfrm>
            <a:custGeom>
              <a:avLst/>
              <a:gdLst>
                <a:gd name="connsiteX0" fmla="*/ 8491 w 9525"/>
                <a:gd name="connsiteY0" fmla="*/ 7144 h 9525"/>
                <a:gd name="connsiteX1" fmla="*/ 7538 w 9525"/>
                <a:gd name="connsiteY1" fmla="*/ 7144 h 9525"/>
                <a:gd name="connsiteX2" fmla="*/ 8491 w 9525"/>
                <a:gd name="connsiteY2" fmla="*/ 7144 h 9525"/>
              </a:gdLst>
              <a:ahLst/>
              <a:cxnLst>
                <a:cxn ang="0">
                  <a:pos x="connsiteX0" y="connsiteY0"/>
                </a:cxn>
                <a:cxn ang="0">
                  <a:pos x="connsiteX1" y="connsiteY1"/>
                </a:cxn>
                <a:cxn ang="0">
                  <a:pos x="connsiteX2" y="connsiteY2"/>
                </a:cxn>
              </a:cxnLst>
              <a:rect l="l" t="t" r="r" b="b"/>
              <a:pathLst>
                <a:path w="9525" h="9525">
                  <a:moveTo>
                    <a:pt x="8491" y="7144"/>
                  </a:moveTo>
                  <a:cubicBezTo>
                    <a:pt x="8491" y="7144"/>
                    <a:pt x="7538" y="7144"/>
                    <a:pt x="7538" y="7144"/>
                  </a:cubicBezTo>
                  <a:cubicBezTo>
                    <a:pt x="6586" y="8096"/>
                    <a:pt x="7538" y="8096"/>
                    <a:pt x="8491"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20" name="Freeform: Shape 419">
              <a:extLst>
                <a:ext uri="{FF2B5EF4-FFF2-40B4-BE49-F238E27FC236}">
                  <a16:creationId xmlns="" xmlns:a16="http://schemas.microsoft.com/office/drawing/2014/main" id="{6C2CC0BA-9850-45DE-979B-831D52B526CA}"/>
                </a:ext>
              </a:extLst>
            </p:cNvPr>
            <p:cNvSpPr/>
            <p:nvPr/>
          </p:nvSpPr>
          <p:spPr>
            <a:xfrm>
              <a:off x="7540466" y="276748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21" name="Freeform: Shape 420">
              <a:extLst>
                <a:ext uri="{FF2B5EF4-FFF2-40B4-BE49-F238E27FC236}">
                  <a16:creationId xmlns="" xmlns:a16="http://schemas.microsoft.com/office/drawing/2014/main" id="{0727176D-4543-49C5-8B7D-8CFC1FAEA989}"/>
                </a:ext>
              </a:extLst>
            </p:cNvPr>
            <p:cNvSpPr/>
            <p:nvPr/>
          </p:nvSpPr>
          <p:spPr>
            <a:xfrm>
              <a:off x="7542767" y="2758916"/>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7701" y="8096"/>
                    <a:pt x="5795" y="9049"/>
                    <a:pt x="8653"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22" name="Freeform: Shape 421">
              <a:extLst>
                <a:ext uri="{FF2B5EF4-FFF2-40B4-BE49-F238E27FC236}">
                  <a16:creationId xmlns="" xmlns:a16="http://schemas.microsoft.com/office/drawing/2014/main" id="{7F732547-4B4D-4587-A42F-886BEC4182DD}"/>
                </a:ext>
              </a:extLst>
            </p:cNvPr>
            <p:cNvSpPr/>
            <p:nvPr/>
          </p:nvSpPr>
          <p:spPr>
            <a:xfrm>
              <a:off x="7447121" y="2737008"/>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7144" y="9049"/>
                    <a:pt x="7144"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23" name="Freeform: Shape 422">
              <a:extLst>
                <a:ext uri="{FF2B5EF4-FFF2-40B4-BE49-F238E27FC236}">
                  <a16:creationId xmlns="" xmlns:a16="http://schemas.microsoft.com/office/drawing/2014/main" id="{BA0678B3-B658-43DA-9981-4A141894B497}"/>
                </a:ext>
              </a:extLst>
            </p:cNvPr>
            <p:cNvSpPr/>
            <p:nvPr/>
          </p:nvSpPr>
          <p:spPr>
            <a:xfrm>
              <a:off x="7410926" y="272938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24" name="Freeform: Shape 423">
              <a:extLst>
                <a:ext uri="{FF2B5EF4-FFF2-40B4-BE49-F238E27FC236}">
                  <a16:creationId xmlns="" xmlns:a16="http://schemas.microsoft.com/office/drawing/2014/main" id="{4C70D7CA-117A-4236-A479-1A30B1EE40A0}"/>
                </a:ext>
              </a:extLst>
            </p:cNvPr>
            <p:cNvSpPr/>
            <p:nvPr/>
          </p:nvSpPr>
          <p:spPr>
            <a:xfrm>
              <a:off x="7321391" y="2717570"/>
              <a:ext cx="142875" cy="38100"/>
            </a:xfrm>
            <a:custGeom>
              <a:avLst/>
              <a:gdLst>
                <a:gd name="connsiteX0" fmla="*/ 7144 w 142875"/>
                <a:gd name="connsiteY0" fmla="*/ 7532 h 38100"/>
                <a:gd name="connsiteX1" fmla="*/ 140494 w 142875"/>
                <a:gd name="connsiteY1" fmla="*/ 27534 h 38100"/>
                <a:gd name="connsiteX2" fmla="*/ 7144 w 142875"/>
                <a:gd name="connsiteY2" fmla="*/ 7532 h 38100"/>
              </a:gdLst>
              <a:ahLst/>
              <a:cxnLst>
                <a:cxn ang="0">
                  <a:pos x="connsiteX0" y="connsiteY0"/>
                </a:cxn>
                <a:cxn ang="0">
                  <a:pos x="connsiteX1" y="connsiteY1"/>
                </a:cxn>
                <a:cxn ang="0">
                  <a:pos x="connsiteX2" y="connsiteY2"/>
                </a:cxn>
              </a:cxnLst>
              <a:rect l="l" t="t" r="r" b="b"/>
              <a:pathLst>
                <a:path w="142875" h="38100">
                  <a:moveTo>
                    <a:pt x="7144" y="7532"/>
                  </a:moveTo>
                  <a:cubicBezTo>
                    <a:pt x="22384" y="2769"/>
                    <a:pt x="138589" y="43727"/>
                    <a:pt x="140494" y="27534"/>
                  </a:cubicBezTo>
                  <a:cubicBezTo>
                    <a:pt x="130969" y="30392"/>
                    <a:pt x="10001" y="18962"/>
                    <a:pt x="7144" y="7532"/>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25" name="Freeform: Shape 424">
              <a:extLst>
                <a:ext uri="{FF2B5EF4-FFF2-40B4-BE49-F238E27FC236}">
                  <a16:creationId xmlns="" xmlns:a16="http://schemas.microsoft.com/office/drawing/2014/main" id="{97A54995-3CA6-44BF-AE29-EC5B61241B50}"/>
                </a:ext>
              </a:extLst>
            </p:cNvPr>
            <p:cNvSpPr/>
            <p:nvPr/>
          </p:nvSpPr>
          <p:spPr>
            <a:xfrm>
              <a:off x="7358327" y="2721017"/>
              <a:ext cx="9525" cy="9525"/>
            </a:xfrm>
            <a:custGeom>
              <a:avLst/>
              <a:gdLst>
                <a:gd name="connsiteX0" fmla="*/ 9260 w 9525"/>
                <a:gd name="connsiteY0" fmla="*/ 10752 h 9525"/>
                <a:gd name="connsiteX1" fmla="*/ 9260 w 9525"/>
                <a:gd name="connsiteY1" fmla="*/ 10752 h 9525"/>
              </a:gdLst>
              <a:ahLst/>
              <a:cxnLst>
                <a:cxn ang="0">
                  <a:pos x="connsiteX0" y="connsiteY0"/>
                </a:cxn>
                <a:cxn ang="0">
                  <a:pos x="connsiteX1" y="connsiteY1"/>
                </a:cxn>
              </a:cxnLst>
              <a:rect l="l" t="t" r="r" b="b"/>
              <a:pathLst>
                <a:path w="9525" h="9525">
                  <a:moveTo>
                    <a:pt x="9260" y="10752"/>
                  </a:moveTo>
                  <a:cubicBezTo>
                    <a:pt x="4498" y="3132"/>
                    <a:pt x="9260" y="9800"/>
                    <a:pt x="9260" y="10752"/>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26" name="Freeform: Shape 425">
              <a:extLst>
                <a:ext uri="{FF2B5EF4-FFF2-40B4-BE49-F238E27FC236}">
                  <a16:creationId xmlns="" xmlns:a16="http://schemas.microsoft.com/office/drawing/2014/main" id="{E3FC1436-3B67-45BF-89F6-2F53483284A8}"/>
                </a:ext>
              </a:extLst>
            </p:cNvPr>
            <p:cNvSpPr/>
            <p:nvPr/>
          </p:nvSpPr>
          <p:spPr>
            <a:xfrm>
              <a:off x="7357030" y="2723673"/>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5795" y="8096"/>
                    <a:pt x="7701" y="8096"/>
                    <a:pt x="8653"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27" name="Freeform: Shape 426">
              <a:extLst>
                <a:ext uri="{FF2B5EF4-FFF2-40B4-BE49-F238E27FC236}">
                  <a16:creationId xmlns="" xmlns:a16="http://schemas.microsoft.com/office/drawing/2014/main" id="{D9235C63-3B5A-47F6-B77F-0C6E966648C1}"/>
                </a:ext>
              </a:extLst>
            </p:cNvPr>
            <p:cNvSpPr/>
            <p:nvPr/>
          </p:nvSpPr>
          <p:spPr>
            <a:xfrm>
              <a:off x="7310914" y="2716582"/>
              <a:ext cx="9525" cy="9525"/>
            </a:xfrm>
            <a:custGeom>
              <a:avLst/>
              <a:gdLst>
                <a:gd name="connsiteX0" fmla="*/ 9049 w 9525"/>
                <a:gd name="connsiteY0" fmla="*/ 7567 h 9525"/>
                <a:gd name="connsiteX1" fmla="*/ 7144 w 9525"/>
                <a:gd name="connsiteY1" fmla="*/ 7567 h 9525"/>
                <a:gd name="connsiteX2" fmla="*/ 9049 w 9525"/>
                <a:gd name="connsiteY2" fmla="*/ 7567 h 9525"/>
              </a:gdLst>
              <a:ahLst/>
              <a:cxnLst>
                <a:cxn ang="0">
                  <a:pos x="connsiteX0" y="connsiteY0"/>
                </a:cxn>
                <a:cxn ang="0">
                  <a:pos x="connsiteX1" y="connsiteY1"/>
                </a:cxn>
                <a:cxn ang="0">
                  <a:pos x="connsiteX2" y="connsiteY2"/>
                </a:cxn>
              </a:cxnLst>
              <a:rect l="l" t="t" r="r" b="b"/>
              <a:pathLst>
                <a:path w="9525" h="9525">
                  <a:moveTo>
                    <a:pt x="9049" y="7567"/>
                  </a:moveTo>
                  <a:cubicBezTo>
                    <a:pt x="9049" y="7567"/>
                    <a:pt x="8096" y="6615"/>
                    <a:pt x="7144" y="7567"/>
                  </a:cubicBezTo>
                  <a:cubicBezTo>
                    <a:pt x="7144" y="8520"/>
                    <a:pt x="8096" y="8520"/>
                    <a:pt x="9049" y="75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28" name="Freeform: Shape 427">
              <a:extLst>
                <a:ext uri="{FF2B5EF4-FFF2-40B4-BE49-F238E27FC236}">
                  <a16:creationId xmlns="" xmlns:a16="http://schemas.microsoft.com/office/drawing/2014/main" id="{76121466-1675-472E-9871-862FF1C65D7C}"/>
                </a:ext>
              </a:extLst>
            </p:cNvPr>
            <p:cNvSpPr/>
            <p:nvPr/>
          </p:nvSpPr>
          <p:spPr>
            <a:xfrm>
              <a:off x="7309961" y="271891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9049" y="8096"/>
                    <a:pt x="8096"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29" name="Freeform: Shape 428">
              <a:extLst>
                <a:ext uri="{FF2B5EF4-FFF2-40B4-BE49-F238E27FC236}">
                  <a16:creationId xmlns="" xmlns:a16="http://schemas.microsoft.com/office/drawing/2014/main" id="{DEDE7D1B-47DE-4CFD-ACFF-E86E2E973EDD}"/>
                </a:ext>
              </a:extLst>
            </p:cNvPr>
            <p:cNvSpPr/>
            <p:nvPr/>
          </p:nvSpPr>
          <p:spPr>
            <a:xfrm>
              <a:off x="7244223" y="2714148"/>
              <a:ext cx="76200" cy="19050"/>
            </a:xfrm>
            <a:custGeom>
              <a:avLst/>
              <a:gdLst>
                <a:gd name="connsiteX0" fmla="*/ 7159 w 76200"/>
                <a:gd name="connsiteY0" fmla="*/ 7144 h 19050"/>
                <a:gd name="connsiteX1" fmla="*/ 71930 w 76200"/>
                <a:gd name="connsiteY1" fmla="*/ 13811 h 19050"/>
                <a:gd name="connsiteX2" fmla="*/ 63357 w 76200"/>
                <a:gd name="connsiteY2" fmla="*/ 15716 h 19050"/>
                <a:gd name="connsiteX3" fmla="*/ 7159 w 76200"/>
                <a:gd name="connsiteY3" fmla="*/ 7144 h 19050"/>
              </a:gdLst>
              <a:ahLst/>
              <a:cxnLst>
                <a:cxn ang="0">
                  <a:pos x="connsiteX0" y="connsiteY0"/>
                </a:cxn>
                <a:cxn ang="0">
                  <a:pos x="connsiteX1" y="connsiteY1"/>
                </a:cxn>
                <a:cxn ang="0">
                  <a:pos x="connsiteX2" y="connsiteY2"/>
                </a:cxn>
                <a:cxn ang="0">
                  <a:pos x="connsiteX3" y="connsiteY3"/>
                </a:cxn>
              </a:cxnLst>
              <a:rect l="l" t="t" r="r" b="b"/>
              <a:pathLst>
                <a:path w="76200" h="19050">
                  <a:moveTo>
                    <a:pt x="7159" y="7144"/>
                  </a:moveTo>
                  <a:cubicBezTo>
                    <a:pt x="6207" y="7144"/>
                    <a:pt x="49070" y="18574"/>
                    <a:pt x="71930" y="13811"/>
                  </a:cubicBezTo>
                  <a:cubicBezTo>
                    <a:pt x="62405" y="14764"/>
                    <a:pt x="59547" y="14764"/>
                    <a:pt x="63357" y="15716"/>
                  </a:cubicBezTo>
                  <a:cubicBezTo>
                    <a:pt x="67167" y="8096"/>
                    <a:pt x="7159" y="10954"/>
                    <a:pt x="7159"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30" name="Freeform: Shape 429">
              <a:extLst>
                <a:ext uri="{FF2B5EF4-FFF2-40B4-BE49-F238E27FC236}">
                  <a16:creationId xmlns="" xmlns:a16="http://schemas.microsoft.com/office/drawing/2014/main" id="{1CE1D9D2-368D-4A04-A64A-E16DE05EA345}"/>
                </a:ext>
              </a:extLst>
            </p:cNvPr>
            <p:cNvSpPr/>
            <p:nvPr/>
          </p:nvSpPr>
          <p:spPr>
            <a:xfrm>
              <a:off x="7228026" y="2715792"/>
              <a:ext cx="9525" cy="9525"/>
            </a:xfrm>
            <a:custGeom>
              <a:avLst/>
              <a:gdLst>
                <a:gd name="connsiteX0" fmla="*/ 9069 w 9525"/>
                <a:gd name="connsiteY0" fmla="*/ 9310 h 9525"/>
                <a:gd name="connsiteX1" fmla="*/ 9069 w 9525"/>
                <a:gd name="connsiteY1" fmla="*/ 9310 h 9525"/>
              </a:gdLst>
              <a:ahLst/>
              <a:cxnLst>
                <a:cxn ang="0">
                  <a:pos x="connsiteX0" y="connsiteY0"/>
                </a:cxn>
                <a:cxn ang="0">
                  <a:pos x="connsiteX1" y="connsiteY1"/>
                </a:cxn>
              </a:cxnLst>
              <a:rect l="l" t="t" r="r" b="b"/>
              <a:pathLst>
                <a:path w="9525" h="9525">
                  <a:moveTo>
                    <a:pt x="9069" y="9310"/>
                  </a:moveTo>
                  <a:cubicBezTo>
                    <a:pt x="8117" y="3595"/>
                    <a:pt x="5259" y="11215"/>
                    <a:pt x="9069" y="9310"/>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31" name="Freeform: Shape 430">
              <a:extLst>
                <a:ext uri="{FF2B5EF4-FFF2-40B4-BE49-F238E27FC236}">
                  <a16:creationId xmlns="" xmlns:a16="http://schemas.microsoft.com/office/drawing/2014/main" id="{9E4C8067-7A00-4C7B-B0F7-75CDCD9EB403}"/>
                </a:ext>
              </a:extLst>
            </p:cNvPr>
            <p:cNvSpPr/>
            <p:nvPr/>
          </p:nvSpPr>
          <p:spPr>
            <a:xfrm>
              <a:off x="7203281" y="2708309"/>
              <a:ext cx="19050" cy="19050"/>
            </a:xfrm>
            <a:custGeom>
              <a:avLst/>
              <a:gdLst>
                <a:gd name="connsiteX0" fmla="*/ 7144 w 19050"/>
                <a:gd name="connsiteY0" fmla="*/ 13935 h 19050"/>
                <a:gd name="connsiteX1" fmla="*/ 7144 w 19050"/>
                <a:gd name="connsiteY1" fmla="*/ 13935 h 19050"/>
              </a:gdLst>
              <a:ahLst/>
              <a:cxnLst>
                <a:cxn ang="0">
                  <a:pos x="connsiteX0" y="connsiteY0"/>
                </a:cxn>
                <a:cxn ang="0">
                  <a:pos x="connsiteX1" y="connsiteY1"/>
                </a:cxn>
              </a:cxnLst>
              <a:rect l="l" t="t" r="r" b="b"/>
              <a:pathLst>
                <a:path w="19050" h="19050">
                  <a:moveTo>
                    <a:pt x="7144" y="13935"/>
                  </a:moveTo>
                  <a:cubicBezTo>
                    <a:pt x="20479" y="-2257"/>
                    <a:pt x="12859" y="15840"/>
                    <a:pt x="7144" y="13935"/>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32" name="Freeform: Shape 431">
              <a:extLst>
                <a:ext uri="{FF2B5EF4-FFF2-40B4-BE49-F238E27FC236}">
                  <a16:creationId xmlns="" xmlns:a16="http://schemas.microsoft.com/office/drawing/2014/main" id="{8DD3A520-07FA-46F7-A3E6-F2B435D6FE78}"/>
                </a:ext>
              </a:extLst>
            </p:cNvPr>
            <p:cNvSpPr/>
            <p:nvPr/>
          </p:nvSpPr>
          <p:spPr>
            <a:xfrm>
              <a:off x="7200424" y="2717641"/>
              <a:ext cx="9525" cy="9525"/>
            </a:xfrm>
            <a:custGeom>
              <a:avLst/>
              <a:gdLst>
                <a:gd name="connsiteX0" fmla="*/ 7144 w 9525"/>
                <a:gd name="connsiteY0" fmla="*/ 8414 h 9525"/>
                <a:gd name="connsiteX1" fmla="*/ 7144 w 9525"/>
                <a:gd name="connsiteY1" fmla="*/ 8414 h 9525"/>
              </a:gdLst>
              <a:ahLst/>
              <a:cxnLst>
                <a:cxn ang="0">
                  <a:pos x="connsiteX0" y="connsiteY0"/>
                </a:cxn>
                <a:cxn ang="0">
                  <a:pos x="connsiteX1" y="connsiteY1"/>
                </a:cxn>
              </a:cxnLst>
              <a:rect l="l" t="t" r="r" b="b"/>
              <a:pathLst>
                <a:path w="9525" h="9525">
                  <a:moveTo>
                    <a:pt x="7144" y="8414"/>
                  </a:moveTo>
                  <a:cubicBezTo>
                    <a:pt x="8096" y="8414"/>
                    <a:pt x="7144" y="5556"/>
                    <a:pt x="7144" y="841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33" name="Freeform: Shape 432">
              <a:extLst>
                <a:ext uri="{FF2B5EF4-FFF2-40B4-BE49-F238E27FC236}">
                  <a16:creationId xmlns="" xmlns:a16="http://schemas.microsoft.com/office/drawing/2014/main" id="{20401309-8F6A-48B2-992E-34226AB2F3DF}"/>
                </a:ext>
              </a:extLst>
            </p:cNvPr>
            <p:cNvSpPr/>
            <p:nvPr/>
          </p:nvSpPr>
          <p:spPr>
            <a:xfrm>
              <a:off x="7243286" y="240458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9049" y="9049"/>
                    <a:pt x="11906" y="12859"/>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34" name="Freeform: Shape 433">
              <a:extLst>
                <a:ext uri="{FF2B5EF4-FFF2-40B4-BE49-F238E27FC236}">
                  <a16:creationId xmlns="" xmlns:a16="http://schemas.microsoft.com/office/drawing/2014/main" id="{06254EE8-82A4-4220-A0E1-FA8B6BE49701}"/>
                </a:ext>
              </a:extLst>
            </p:cNvPr>
            <p:cNvSpPr/>
            <p:nvPr/>
          </p:nvSpPr>
          <p:spPr>
            <a:xfrm>
              <a:off x="7237571" y="2412612"/>
              <a:ext cx="19050" cy="19050"/>
            </a:xfrm>
            <a:custGeom>
              <a:avLst/>
              <a:gdLst>
                <a:gd name="connsiteX0" fmla="*/ 7144 w 19050"/>
                <a:gd name="connsiteY0" fmla="*/ 14358 h 19050"/>
                <a:gd name="connsiteX1" fmla="*/ 7144 w 19050"/>
                <a:gd name="connsiteY1" fmla="*/ 14358 h 19050"/>
              </a:gdLst>
              <a:ahLst/>
              <a:cxnLst>
                <a:cxn ang="0">
                  <a:pos x="connsiteX0" y="connsiteY0"/>
                </a:cxn>
                <a:cxn ang="0">
                  <a:pos x="connsiteX1" y="connsiteY1"/>
                </a:cxn>
              </a:cxnLst>
              <a:rect l="l" t="t" r="r" b="b"/>
              <a:pathLst>
                <a:path w="19050" h="19050">
                  <a:moveTo>
                    <a:pt x="7144" y="14358"/>
                  </a:moveTo>
                  <a:cubicBezTo>
                    <a:pt x="18574" y="2928"/>
                    <a:pt x="14764" y="6738"/>
                    <a:pt x="7144" y="1435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35" name="Freeform: Shape 434">
              <a:extLst>
                <a:ext uri="{FF2B5EF4-FFF2-40B4-BE49-F238E27FC236}">
                  <a16:creationId xmlns="" xmlns:a16="http://schemas.microsoft.com/office/drawing/2014/main" id="{4BF64791-F57C-4B83-9875-8A61D5095187}"/>
                </a:ext>
              </a:extLst>
            </p:cNvPr>
            <p:cNvSpPr/>
            <p:nvPr/>
          </p:nvSpPr>
          <p:spPr>
            <a:xfrm>
              <a:off x="7242334" y="2422683"/>
              <a:ext cx="19050" cy="9525"/>
            </a:xfrm>
            <a:custGeom>
              <a:avLst/>
              <a:gdLst>
                <a:gd name="connsiteX0" fmla="*/ 11906 w 19050"/>
                <a:gd name="connsiteY0" fmla="*/ 7144 h 9525"/>
                <a:gd name="connsiteX1" fmla="*/ 7144 w 19050"/>
                <a:gd name="connsiteY1" fmla="*/ 7144 h 9525"/>
                <a:gd name="connsiteX2" fmla="*/ 11906 w 19050"/>
                <a:gd name="connsiteY2" fmla="*/ 7144 h 9525"/>
              </a:gdLst>
              <a:ahLst/>
              <a:cxnLst>
                <a:cxn ang="0">
                  <a:pos x="connsiteX0" y="connsiteY0"/>
                </a:cxn>
                <a:cxn ang="0">
                  <a:pos x="connsiteX1" y="connsiteY1"/>
                </a:cxn>
                <a:cxn ang="0">
                  <a:pos x="connsiteX2" y="connsiteY2"/>
                </a:cxn>
              </a:cxnLst>
              <a:rect l="l" t="t" r="r" b="b"/>
              <a:pathLst>
                <a:path w="19050" h="9525">
                  <a:moveTo>
                    <a:pt x="11906" y="7144"/>
                  </a:moveTo>
                  <a:cubicBezTo>
                    <a:pt x="10001" y="7144"/>
                    <a:pt x="9049" y="7144"/>
                    <a:pt x="7144" y="7144"/>
                  </a:cubicBezTo>
                  <a:cubicBezTo>
                    <a:pt x="9049" y="7144"/>
                    <a:pt x="11906" y="9049"/>
                    <a:pt x="11906"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36" name="Freeform: Shape 435">
              <a:extLst>
                <a:ext uri="{FF2B5EF4-FFF2-40B4-BE49-F238E27FC236}">
                  <a16:creationId xmlns="" xmlns:a16="http://schemas.microsoft.com/office/drawing/2014/main" id="{2353BF1F-1B20-4BDD-B125-3401DFCA8841}"/>
                </a:ext>
              </a:extLst>
            </p:cNvPr>
            <p:cNvSpPr/>
            <p:nvPr/>
          </p:nvSpPr>
          <p:spPr>
            <a:xfrm>
              <a:off x="7248578" y="2425541"/>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12859"/>
                    <a:pt x="7567"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37" name="Freeform: Shape 436">
              <a:extLst>
                <a:ext uri="{FF2B5EF4-FFF2-40B4-BE49-F238E27FC236}">
                  <a16:creationId xmlns="" xmlns:a16="http://schemas.microsoft.com/office/drawing/2014/main" id="{4310EABE-8736-4744-A7DC-7C35D245E848}"/>
                </a:ext>
              </a:extLst>
            </p:cNvPr>
            <p:cNvSpPr/>
            <p:nvPr/>
          </p:nvSpPr>
          <p:spPr>
            <a:xfrm>
              <a:off x="7249954" y="2437923"/>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8096" y="8096"/>
                  </a:cubicBezTo>
                  <a:cubicBezTo>
                    <a:pt x="9049" y="8096"/>
                    <a:pt x="8096"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38" name="Freeform: Shape 437">
              <a:extLst>
                <a:ext uri="{FF2B5EF4-FFF2-40B4-BE49-F238E27FC236}">
                  <a16:creationId xmlns="" xmlns:a16="http://schemas.microsoft.com/office/drawing/2014/main" id="{0928C392-0BA4-4DD4-97E3-7EAD9B87FD51}"/>
                </a:ext>
              </a:extLst>
            </p:cNvPr>
            <p:cNvSpPr/>
            <p:nvPr/>
          </p:nvSpPr>
          <p:spPr>
            <a:xfrm>
              <a:off x="7241416" y="2432577"/>
              <a:ext cx="19050" cy="19050"/>
            </a:xfrm>
            <a:custGeom>
              <a:avLst/>
              <a:gdLst>
                <a:gd name="connsiteX0" fmla="*/ 17586 w 19050"/>
                <a:gd name="connsiteY0" fmla="*/ 18205 h 19050"/>
                <a:gd name="connsiteX1" fmla="*/ 17586 w 19050"/>
                <a:gd name="connsiteY1" fmla="*/ 18205 h 19050"/>
              </a:gdLst>
              <a:ahLst/>
              <a:cxnLst>
                <a:cxn ang="0">
                  <a:pos x="connsiteX0" y="connsiteY0"/>
                </a:cxn>
                <a:cxn ang="0">
                  <a:pos x="connsiteX1" y="connsiteY1"/>
                </a:cxn>
              </a:cxnLst>
              <a:rect l="l" t="t" r="r" b="b"/>
              <a:pathLst>
                <a:path w="19050" h="19050">
                  <a:moveTo>
                    <a:pt x="17586" y="18205"/>
                  </a:moveTo>
                  <a:cubicBezTo>
                    <a:pt x="22349" y="14395"/>
                    <a:pt x="-8131" y="-4655"/>
                    <a:pt x="17586" y="18205"/>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39" name="Freeform: Shape 438">
              <a:extLst>
                <a:ext uri="{FF2B5EF4-FFF2-40B4-BE49-F238E27FC236}">
                  <a16:creationId xmlns="" xmlns:a16="http://schemas.microsoft.com/office/drawing/2014/main" id="{3D5066C2-8E2E-499B-B39F-AE203B991264}"/>
                </a:ext>
              </a:extLst>
            </p:cNvPr>
            <p:cNvSpPr/>
            <p:nvPr/>
          </p:nvSpPr>
          <p:spPr>
            <a:xfrm>
              <a:off x="7249530" y="2436018"/>
              <a:ext cx="9525" cy="9525"/>
            </a:xfrm>
            <a:custGeom>
              <a:avLst/>
              <a:gdLst>
                <a:gd name="connsiteX0" fmla="*/ 7567 w 9525"/>
                <a:gd name="connsiteY0" fmla="*/ 9049 h 9525"/>
                <a:gd name="connsiteX1" fmla="*/ 7567 w 9525"/>
                <a:gd name="connsiteY1" fmla="*/ 7144 h 9525"/>
                <a:gd name="connsiteX2" fmla="*/ 7567 w 9525"/>
                <a:gd name="connsiteY2" fmla="*/ 9049 h 9525"/>
              </a:gdLst>
              <a:ahLst/>
              <a:cxnLst>
                <a:cxn ang="0">
                  <a:pos x="connsiteX0" y="connsiteY0"/>
                </a:cxn>
                <a:cxn ang="0">
                  <a:pos x="connsiteX1" y="connsiteY1"/>
                </a:cxn>
                <a:cxn ang="0">
                  <a:pos x="connsiteX2" y="connsiteY2"/>
                </a:cxn>
              </a:cxnLst>
              <a:rect l="l" t="t" r="r" b="b"/>
              <a:pathLst>
                <a:path w="9525" h="9525">
                  <a:moveTo>
                    <a:pt x="7567" y="9049"/>
                  </a:moveTo>
                  <a:cubicBezTo>
                    <a:pt x="7567" y="8096"/>
                    <a:pt x="7567" y="8096"/>
                    <a:pt x="7567" y="7144"/>
                  </a:cubicBezTo>
                  <a:cubicBezTo>
                    <a:pt x="6615" y="8096"/>
                    <a:pt x="7567" y="8096"/>
                    <a:pt x="7567" y="904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40" name="Freeform: Shape 439">
              <a:extLst>
                <a:ext uri="{FF2B5EF4-FFF2-40B4-BE49-F238E27FC236}">
                  <a16:creationId xmlns="" xmlns:a16="http://schemas.microsoft.com/office/drawing/2014/main" id="{C130FDB3-0967-4835-B891-47E39F01D9D4}"/>
                </a:ext>
              </a:extLst>
            </p:cNvPr>
            <p:cNvSpPr/>
            <p:nvPr/>
          </p:nvSpPr>
          <p:spPr>
            <a:xfrm>
              <a:off x="7247609" y="2429747"/>
              <a:ext cx="9525" cy="9525"/>
            </a:xfrm>
            <a:custGeom>
              <a:avLst/>
              <a:gdLst>
                <a:gd name="connsiteX0" fmla="*/ 9488 w 9525"/>
                <a:gd name="connsiteY0" fmla="*/ 8653 h 9525"/>
                <a:gd name="connsiteX1" fmla="*/ 9488 w 9525"/>
                <a:gd name="connsiteY1" fmla="*/ 8653 h 9525"/>
              </a:gdLst>
              <a:ahLst/>
              <a:cxnLst>
                <a:cxn ang="0">
                  <a:pos x="connsiteX0" y="connsiteY0"/>
                </a:cxn>
                <a:cxn ang="0">
                  <a:pos x="connsiteX1" y="connsiteY1"/>
                </a:cxn>
              </a:cxnLst>
              <a:rect l="l" t="t" r="r" b="b"/>
              <a:pathLst>
                <a:path w="9525" h="9525">
                  <a:moveTo>
                    <a:pt x="9488" y="8653"/>
                  </a:moveTo>
                  <a:cubicBezTo>
                    <a:pt x="8536" y="7700"/>
                    <a:pt x="4726" y="5795"/>
                    <a:pt x="9488" y="8653"/>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41" name="Freeform: Shape 440">
              <a:extLst>
                <a:ext uri="{FF2B5EF4-FFF2-40B4-BE49-F238E27FC236}">
                  <a16:creationId xmlns="" xmlns:a16="http://schemas.microsoft.com/office/drawing/2014/main" id="{548E22A3-6CC1-4583-970F-C62405B4A4C1}"/>
                </a:ext>
              </a:extLst>
            </p:cNvPr>
            <p:cNvSpPr/>
            <p:nvPr/>
          </p:nvSpPr>
          <p:spPr>
            <a:xfrm>
              <a:off x="7243756" y="2454006"/>
              <a:ext cx="19050" cy="9525"/>
            </a:xfrm>
            <a:custGeom>
              <a:avLst/>
              <a:gdLst>
                <a:gd name="connsiteX0" fmla="*/ 16199 w 19050"/>
                <a:gd name="connsiteY0" fmla="*/ 7253 h 9525"/>
                <a:gd name="connsiteX1" fmla="*/ 16199 w 19050"/>
                <a:gd name="connsiteY1" fmla="*/ 7253 h 9525"/>
              </a:gdLst>
              <a:ahLst/>
              <a:cxnLst>
                <a:cxn ang="0">
                  <a:pos x="connsiteX0" y="connsiteY0"/>
                </a:cxn>
                <a:cxn ang="0">
                  <a:pos x="connsiteX1" y="connsiteY1"/>
                </a:cxn>
              </a:cxnLst>
              <a:rect l="l" t="t" r="r" b="b"/>
              <a:pathLst>
                <a:path w="19050" h="9525">
                  <a:moveTo>
                    <a:pt x="16199" y="7253"/>
                  </a:moveTo>
                  <a:cubicBezTo>
                    <a:pt x="-946" y="6301"/>
                    <a:pt x="10484" y="12016"/>
                    <a:pt x="16199" y="7253"/>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42" name="Freeform: Shape 441">
              <a:extLst>
                <a:ext uri="{FF2B5EF4-FFF2-40B4-BE49-F238E27FC236}">
                  <a16:creationId xmlns="" xmlns:a16="http://schemas.microsoft.com/office/drawing/2014/main" id="{ECC8F7E1-2A00-4C38-9970-8888C7F243D4}"/>
                </a:ext>
              </a:extLst>
            </p:cNvPr>
            <p:cNvSpPr/>
            <p:nvPr/>
          </p:nvSpPr>
          <p:spPr>
            <a:xfrm>
              <a:off x="7239476" y="2463641"/>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8096"/>
                    <a:pt x="8096" y="8096"/>
                  </a:cubicBezTo>
                  <a:cubicBezTo>
                    <a:pt x="8096" y="8096"/>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43" name="Freeform: Shape 442">
              <a:extLst>
                <a:ext uri="{FF2B5EF4-FFF2-40B4-BE49-F238E27FC236}">
                  <a16:creationId xmlns="" xmlns:a16="http://schemas.microsoft.com/office/drawing/2014/main" id="{12B18AC3-E049-4691-A60F-78B09B5B4AD0}"/>
                </a:ext>
              </a:extLst>
            </p:cNvPr>
            <p:cNvSpPr/>
            <p:nvPr/>
          </p:nvSpPr>
          <p:spPr>
            <a:xfrm>
              <a:off x="7240503" y="2468143"/>
              <a:ext cx="19050" cy="28575"/>
            </a:xfrm>
            <a:custGeom>
              <a:avLst/>
              <a:gdLst>
                <a:gd name="connsiteX0" fmla="*/ 19452 w 19050"/>
                <a:gd name="connsiteY0" fmla="*/ 24549 h 28575"/>
                <a:gd name="connsiteX1" fmla="*/ 19452 w 19050"/>
                <a:gd name="connsiteY1" fmla="*/ 24549 h 28575"/>
              </a:gdLst>
              <a:ahLst/>
              <a:cxnLst>
                <a:cxn ang="0">
                  <a:pos x="connsiteX0" y="connsiteY0"/>
                </a:cxn>
                <a:cxn ang="0">
                  <a:pos x="connsiteX1" y="connsiteY1"/>
                </a:cxn>
              </a:cxnLst>
              <a:rect l="l" t="t" r="r" b="b"/>
              <a:pathLst>
                <a:path w="19050" h="28575">
                  <a:moveTo>
                    <a:pt x="19452" y="24549"/>
                  </a:moveTo>
                  <a:cubicBezTo>
                    <a:pt x="7069" y="-4026"/>
                    <a:pt x="-551" y="7404"/>
                    <a:pt x="19452" y="2454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44" name="Freeform: Shape 443">
              <a:extLst>
                <a:ext uri="{FF2B5EF4-FFF2-40B4-BE49-F238E27FC236}">
                  <a16:creationId xmlns="" xmlns:a16="http://schemas.microsoft.com/office/drawing/2014/main" id="{4D5BD8BC-7CBE-4F58-BEBD-C3C835E5917A}"/>
                </a:ext>
              </a:extLst>
            </p:cNvPr>
            <p:cNvSpPr/>
            <p:nvPr/>
          </p:nvSpPr>
          <p:spPr>
            <a:xfrm>
              <a:off x="7244930" y="2487344"/>
              <a:ext cx="9525" cy="9525"/>
            </a:xfrm>
            <a:custGeom>
              <a:avLst/>
              <a:gdLst>
                <a:gd name="connsiteX0" fmla="*/ 9310 w 9525"/>
                <a:gd name="connsiteY0" fmla="*/ 7253 h 9525"/>
                <a:gd name="connsiteX1" fmla="*/ 9310 w 9525"/>
                <a:gd name="connsiteY1" fmla="*/ 7253 h 9525"/>
              </a:gdLst>
              <a:ahLst/>
              <a:cxnLst>
                <a:cxn ang="0">
                  <a:pos x="connsiteX0" y="connsiteY0"/>
                </a:cxn>
                <a:cxn ang="0">
                  <a:pos x="connsiteX1" y="connsiteY1"/>
                </a:cxn>
              </a:cxnLst>
              <a:rect l="l" t="t" r="r" b="b"/>
              <a:pathLst>
                <a:path w="9525" h="9525">
                  <a:moveTo>
                    <a:pt x="9310" y="7253"/>
                  </a:moveTo>
                  <a:cubicBezTo>
                    <a:pt x="3595" y="12016"/>
                    <a:pt x="11215" y="6301"/>
                    <a:pt x="9310" y="7253"/>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45" name="Freeform: Shape 444">
              <a:extLst>
                <a:ext uri="{FF2B5EF4-FFF2-40B4-BE49-F238E27FC236}">
                  <a16:creationId xmlns="" xmlns:a16="http://schemas.microsoft.com/office/drawing/2014/main" id="{DB40658B-B703-4B6C-BEBF-591AC5178438}"/>
                </a:ext>
              </a:extLst>
            </p:cNvPr>
            <p:cNvSpPr/>
            <p:nvPr/>
          </p:nvSpPr>
          <p:spPr>
            <a:xfrm>
              <a:off x="7256601" y="2496978"/>
              <a:ext cx="9525" cy="19050"/>
            </a:xfrm>
            <a:custGeom>
              <a:avLst/>
              <a:gdLst>
                <a:gd name="connsiteX0" fmla="*/ 9068 w 9525"/>
                <a:gd name="connsiteY0" fmla="*/ 7144 h 19050"/>
                <a:gd name="connsiteX1" fmla="*/ 9068 w 9525"/>
                <a:gd name="connsiteY1" fmla="*/ 7144 h 19050"/>
              </a:gdLst>
              <a:ahLst/>
              <a:cxnLst>
                <a:cxn ang="0">
                  <a:pos x="connsiteX0" y="connsiteY0"/>
                </a:cxn>
                <a:cxn ang="0">
                  <a:pos x="connsiteX1" y="connsiteY1"/>
                </a:cxn>
              </a:cxnLst>
              <a:rect l="l" t="t" r="r" b="b"/>
              <a:pathLst>
                <a:path w="9525" h="19050">
                  <a:moveTo>
                    <a:pt x="9068" y="7144"/>
                  </a:moveTo>
                  <a:cubicBezTo>
                    <a:pt x="2401" y="16669"/>
                    <a:pt x="15736" y="19526"/>
                    <a:pt x="9068"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46" name="Freeform: Shape 445">
              <a:extLst>
                <a:ext uri="{FF2B5EF4-FFF2-40B4-BE49-F238E27FC236}">
                  <a16:creationId xmlns="" xmlns:a16="http://schemas.microsoft.com/office/drawing/2014/main" id="{D9FB729C-A1BC-4F00-9356-4EF56F9FFFC2}"/>
                </a:ext>
              </a:extLst>
            </p:cNvPr>
            <p:cNvSpPr/>
            <p:nvPr/>
          </p:nvSpPr>
          <p:spPr>
            <a:xfrm>
              <a:off x="7254716" y="2487453"/>
              <a:ext cx="9525" cy="9525"/>
            </a:xfrm>
            <a:custGeom>
              <a:avLst/>
              <a:gdLst>
                <a:gd name="connsiteX0" fmla="*/ 7144 w 9525"/>
                <a:gd name="connsiteY0" fmla="*/ 7144 h 9525"/>
                <a:gd name="connsiteX1" fmla="*/ 7144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9049"/>
                    <a:pt x="8096" y="10001"/>
                    <a:pt x="7144" y="10001"/>
                  </a:cubicBezTo>
                  <a:cubicBezTo>
                    <a:pt x="8096" y="9049"/>
                    <a:pt x="9049"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47" name="Freeform: Shape 446">
              <a:extLst>
                <a:ext uri="{FF2B5EF4-FFF2-40B4-BE49-F238E27FC236}">
                  <a16:creationId xmlns="" xmlns:a16="http://schemas.microsoft.com/office/drawing/2014/main" id="{03C66CEA-66B6-49F0-B7A0-751E4290C81C}"/>
                </a:ext>
              </a:extLst>
            </p:cNvPr>
            <p:cNvSpPr/>
            <p:nvPr/>
          </p:nvSpPr>
          <p:spPr>
            <a:xfrm>
              <a:off x="7258526" y="2513171"/>
              <a:ext cx="9525" cy="9525"/>
            </a:xfrm>
            <a:custGeom>
              <a:avLst/>
              <a:gdLst>
                <a:gd name="connsiteX0" fmla="*/ 8096 w 9525"/>
                <a:gd name="connsiteY0" fmla="*/ 9049 h 9525"/>
                <a:gd name="connsiteX1" fmla="*/ 7144 w 9525"/>
                <a:gd name="connsiteY1" fmla="*/ 7144 h 9525"/>
                <a:gd name="connsiteX2" fmla="*/ 8096 w 9525"/>
                <a:gd name="connsiteY2" fmla="*/ 9049 h 9525"/>
              </a:gdLst>
              <a:ahLst/>
              <a:cxnLst>
                <a:cxn ang="0">
                  <a:pos x="connsiteX0" y="connsiteY0"/>
                </a:cxn>
                <a:cxn ang="0">
                  <a:pos x="connsiteX1" y="connsiteY1"/>
                </a:cxn>
                <a:cxn ang="0">
                  <a:pos x="connsiteX2" y="connsiteY2"/>
                </a:cxn>
              </a:cxnLst>
              <a:rect l="l" t="t" r="r" b="b"/>
              <a:pathLst>
                <a:path w="9525" h="9525">
                  <a:moveTo>
                    <a:pt x="8096" y="9049"/>
                  </a:moveTo>
                  <a:cubicBezTo>
                    <a:pt x="8096" y="8096"/>
                    <a:pt x="7144" y="8096"/>
                    <a:pt x="7144" y="7144"/>
                  </a:cubicBezTo>
                  <a:cubicBezTo>
                    <a:pt x="7144" y="7144"/>
                    <a:pt x="7144" y="8096"/>
                    <a:pt x="8096" y="904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48" name="Freeform: Shape 447">
              <a:extLst>
                <a:ext uri="{FF2B5EF4-FFF2-40B4-BE49-F238E27FC236}">
                  <a16:creationId xmlns="" xmlns:a16="http://schemas.microsoft.com/office/drawing/2014/main" id="{B488AA0A-6CBF-4E3B-8971-AC838C131786}"/>
                </a:ext>
              </a:extLst>
            </p:cNvPr>
            <p:cNvSpPr/>
            <p:nvPr/>
          </p:nvSpPr>
          <p:spPr>
            <a:xfrm>
              <a:off x="7262336" y="2508324"/>
              <a:ext cx="9525" cy="9525"/>
            </a:xfrm>
            <a:custGeom>
              <a:avLst/>
              <a:gdLst>
                <a:gd name="connsiteX0" fmla="*/ 7144 w 9525"/>
                <a:gd name="connsiteY0" fmla="*/ 7228 h 9525"/>
                <a:gd name="connsiteX1" fmla="*/ 7144 w 9525"/>
                <a:gd name="connsiteY1" fmla="*/ 7228 h 9525"/>
              </a:gdLst>
              <a:ahLst/>
              <a:cxnLst>
                <a:cxn ang="0">
                  <a:pos x="connsiteX0" y="connsiteY0"/>
                </a:cxn>
                <a:cxn ang="0">
                  <a:pos x="connsiteX1" y="connsiteY1"/>
                </a:cxn>
              </a:cxnLst>
              <a:rect l="l" t="t" r="r" b="b"/>
              <a:pathLst>
                <a:path w="9525" h="9525">
                  <a:moveTo>
                    <a:pt x="7144" y="7228"/>
                  </a:moveTo>
                  <a:cubicBezTo>
                    <a:pt x="14764" y="13895"/>
                    <a:pt x="8096" y="6275"/>
                    <a:pt x="7144" y="722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49" name="Freeform: Shape 448">
              <a:extLst>
                <a:ext uri="{FF2B5EF4-FFF2-40B4-BE49-F238E27FC236}">
                  <a16:creationId xmlns="" xmlns:a16="http://schemas.microsoft.com/office/drawing/2014/main" id="{318D195B-5270-45B3-BE82-0B95A4CF0CC5}"/>
                </a:ext>
              </a:extLst>
            </p:cNvPr>
            <p:cNvSpPr/>
            <p:nvPr/>
          </p:nvSpPr>
          <p:spPr>
            <a:xfrm>
              <a:off x="7261384" y="2515076"/>
              <a:ext cx="152400" cy="38100"/>
            </a:xfrm>
            <a:custGeom>
              <a:avLst/>
              <a:gdLst>
                <a:gd name="connsiteX0" fmla="*/ 150019 w 152400"/>
                <a:gd name="connsiteY0" fmla="*/ 31909 h 38100"/>
                <a:gd name="connsiteX1" fmla="*/ 10954 w 152400"/>
                <a:gd name="connsiteY1" fmla="*/ 7144 h 38100"/>
                <a:gd name="connsiteX2" fmla="*/ 7144 w 152400"/>
                <a:gd name="connsiteY2" fmla="*/ 12859 h 38100"/>
                <a:gd name="connsiteX3" fmla="*/ 150019 w 152400"/>
                <a:gd name="connsiteY3" fmla="*/ 31909 h 38100"/>
              </a:gdLst>
              <a:ahLst/>
              <a:cxnLst>
                <a:cxn ang="0">
                  <a:pos x="connsiteX0" y="connsiteY0"/>
                </a:cxn>
                <a:cxn ang="0">
                  <a:pos x="connsiteX1" y="connsiteY1"/>
                </a:cxn>
                <a:cxn ang="0">
                  <a:pos x="connsiteX2" y="connsiteY2"/>
                </a:cxn>
                <a:cxn ang="0">
                  <a:pos x="connsiteX3" y="connsiteY3"/>
                </a:cxn>
              </a:cxnLst>
              <a:rect l="l" t="t" r="r" b="b"/>
              <a:pathLst>
                <a:path w="152400" h="38100">
                  <a:moveTo>
                    <a:pt x="150019" y="31909"/>
                  </a:moveTo>
                  <a:cubicBezTo>
                    <a:pt x="146209" y="3334"/>
                    <a:pt x="30004" y="34766"/>
                    <a:pt x="10954" y="7144"/>
                  </a:cubicBezTo>
                  <a:cubicBezTo>
                    <a:pt x="15716" y="15716"/>
                    <a:pt x="13811" y="17621"/>
                    <a:pt x="7144" y="12859"/>
                  </a:cubicBezTo>
                  <a:cubicBezTo>
                    <a:pt x="26194" y="42386"/>
                    <a:pt x="148114" y="31909"/>
                    <a:pt x="150019" y="3190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50" name="Freeform: Shape 449">
              <a:extLst>
                <a:ext uri="{FF2B5EF4-FFF2-40B4-BE49-F238E27FC236}">
                  <a16:creationId xmlns="" xmlns:a16="http://schemas.microsoft.com/office/drawing/2014/main" id="{A12BC676-EC01-4498-9ADB-DCF201C15112}"/>
                </a:ext>
              </a:extLst>
            </p:cNvPr>
            <p:cNvSpPr/>
            <p:nvPr/>
          </p:nvSpPr>
          <p:spPr>
            <a:xfrm>
              <a:off x="7386983" y="2541746"/>
              <a:ext cx="9525" cy="9525"/>
            </a:xfrm>
            <a:custGeom>
              <a:avLst/>
              <a:gdLst>
                <a:gd name="connsiteX0" fmla="*/ 8227 w 9525"/>
                <a:gd name="connsiteY0" fmla="*/ 7144 h 9525"/>
                <a:gd name="connsiteX1" fmla="*/ 8227 w 9525"/>
                <a:gd name="connsiteY1" fmla="*/ 7144 h 9525"/>
              </a:gdLst>
              <a:ahLst/>
              <a:cxnLst>
                <a:cxn ang="0">
                  <a:pos x="connsiteX0" y="connsiteY0"/>
                </a:cxn>
                <a:cxn ang="0">
                  <a:pos x="connsiteX1" y="connsiteY1"/>
                </a:cxn>
              </a:cxnLst>
              <a:rect l="l" t="t" r="r" b="b"/>
              <a:pathLst>
                <a:path w="9525" h="9525">
                  <a:moveTo>
                    <a:pt x="8227" y="7144"/>
                  </a:moveTo>
                  <a:cubicBezTo>
                    <a:pt x="5369" y="10954"/>
                    <a:pt x="9179" y="9049"/>
                    <a:pt x="8227"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51" name="Freeform: Shape 450">
              <a:extLst>
                <a:ext uri="{FF2B5EF4-FFF2-40B4-BE49-F238E27FC236}">
                  <a16:creationId xmlns="" xmlns:a16="http://schemas.microsoft.com/office/drawing/2014/main" id="{DE74DCB2-2964-4536-AA09-36CA20665E77}"/>
                </a:ext>
              </a:extLst>
            </p:cNvPr>
            <p:cNvSpPr/>
            <p:nvPr/>
          </p:nvSpPr>
          <p:spPr>
            <a:xfrm>
              <a:off x="7404259" y="253984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52" name="Freeform: Shape 451">
              <a:extLst>
                <a:ext uri="{FF2B5EF4-FFF2-40B4-BE49-F238E27FC236}">
                  <a16:creationId xmlns="" xmlns:a16="http://schemas.microsoft.com/office/drawing/2014/main" id="{4A65BFC1-0816-4C4F-8D9E-AE2757EA8548}"/>
                </a:ext>
              </a:extLst>
            </p:cNvPr>
            <p:cNvSpPr/>
            <p:nvPr/>
          </p:nvSpPr>
          <p:spPr>
            <a:xfrm>
              <a:off x="7371874" y="252841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10954"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53" name="Freeform: Shape 452">
              <a:extLst>
                <a:ext uri="{FF2B5EF4-FFF2-40B4-BE49-F238E27FC236}">
                  <a16:creationId xmlns="" xmlns:a16="http://schemas.microsoft.com/office/drawing/2014/main" id="{C6ED1504-C5BF-4CF0-964D-87B0AD283A78}"/>
                </a:ext>
              </a:extLst>
            </p:cNvPr>
            <p:cNvSpPr/>
            <p:nvPr/>
          </p:nvSpPr>
          <p:spPr>
            <a:xfrm>
              <a:off x="7364254" y="2538888"/>
              <a:ext cx="9525" cy="9525"/>
            </a:xfrm>
            <a:custGeom>
              <a:avLst/>
              <a:gdLst>
                <a:gd name="connsiteX0" fmla="*/ 10954 w 9525"/>
                <a:gd name="connsiteY0" fmla="*/ 10954 h 9525"/>
                <a:gd name="connsiteX1" fmla="*/ 7144 w 9525"/>
                <a:gd name="connsiteY1" fmla="*/ 7144 h 9525"/>
                <a:gd name="connsiteX2" fmla="*/ 10954 w 9525"/>
                <a:gd name="connsiteY2" fmla="*/ 10954 h 9525"/>
              </a:gdLst>
              <a:ahLst/>
              <a:cxnLst>
                <a:cxn ang="0">
                  <a:pos x="connsiteX0" y="connsiteY0"/>
                </a:cxn>
                <a:cxn ang="0">
                  <a:pos x="connsiteX1" y="connsiteY1"/>
                </a:cxn>
                <a:cxn ang="0">
                  <a:pos x="connsiteX2" y="connsiteY2"/>
                </a:cxn>
              </a:cxnLst>
              <a:rect l="l" t="t" r="r" b="b"/>
              <a:pathLst>
                <a:path w="9525" h="9525">
                  <a:moveTo>
                    <a:pt x="10954" y="10954"/>
                  </a:moveTo>
                  <a:cubicBezTo>
                    <a:pt x="10001" y="10001"/>
                    <a:pt x="8096" y="9049"/>
                    <a:pt x="7144" y="7144"/>
                  </a:cubicBezTo>
                  <a:cubicBezTo>
                    <a:pt x="7144" y="9049"/>
                    <a:pt x="7144" y="10001"/>
                    <a:pt x="10954" y="1095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54" name="Freeform: Shape 453">
              <a:extLst>
                <a:ext uri="{FF2B5EF4-FFF2-40B4-BE49-F238E27FC236}">
                  <a16:creationId xmlns="" xmlns:a16="http://schemas.microsoft.com/office/drawing/2014/main" id="{B46C5867-706B-4420-A9AC-79A2518A4E39}"/>
                </a:ext>
              </a:extLst>
            </p:cNvPr>
            <p:cNvSpPr/>
            <p:nvPr/>
          </p:nvSpPr>
          <p:spPr>
            <a:xfrm>
              <a:off x="7332821" y="2538888"/>
              <a:ext cx="9525" cy="9525"/>
            </a:xfrm>
            <a:custGeom>
              <a:avLst/>
              <a:gdLst>
                <a:gd name="connsiteX0" fmla="*/ 8096 w 9525"/>
                <a:gd name="connsiteY0" fmla="*/ 7144 h 9525"/>
                <a:gd name="connsiteX1" fmla="*/ 7144 w 9525"/>
                <a:gd name="connsiteY1" fmla="*/ 10001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7144" y="8096"/>
                    <a:pt x="7144" y="9049"/>
                    <a:pt x="7144" y="10001"/>
                  </a:cubicBezTo>
                  <a:cubicBezTo>
                    <a:pt x="9049" y="10001"/>
                    <a:pt x="10001" y="9049"/>
                    <a:pt x="8096"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55" name="Freeform: Shape 454">
              <a:extLst>
                <a:ext uri="{FF2B5EF4-FFF2-40B4-BE49-F238E27FC236}">
                  <a16:creationId xmlns="" xmlns:a16="http://schemas.microsoft.com/office/drawing/2014/main" id="{C2C6AEBC-118C-4330-A49B-AD9E1C6255F6}"/>
                </a:ext>
              </a:extLst>
            </p:cNvPr>
            <p:cNvSpPr/>
            <p:nvPr/>
          </p:nvSpPr>
          <p:spPr>
            <a:xfrm>
              <a:off x="7394734" y="2540773"/>
              <a:ext cx="19050" cy="9525"/>
            </a:xfrm>
            <a:custGeom>
              <a:avLst/>
              <a:gdLst>
                <a:gd name="connsiteX0" fmla="*/ 7144 w 19050"/>
                <a:gd name="connsiteY0" fmla="*/ 9069 h 9525"/>
                <a:gd name="connsiteX1" fmla="*/ 7144 w 19050"/>
                <a:gd name="connsiteY1" fmla="*/ 9069 h 9525"/>
              </a:gdLst>
              <a:ahLst/>
              <a:cxnLst>
                <a:cxn ang="0">
                  <a:pos x="connsiteX0" y="connsiteY0"/>
                </a:cxn>
                <a:cxn ang="0">
                  <a:pos x="connsiteX1" y="connsiteY1"/>
                </a:cxn>
              </a:cxnLst>
              <a:rect l="l" t="t" r="r" b="b"/>
              <a:pathLst>
                <a:path w="19050" h="9525">
                  <a:moveTo>
                    <a:pt x="7144" y="9069"/>
                  </a:moveTo>
                  <a:cubicBezTo>
                    <a:pt x="9049" y="8117"/>
                    <a:pt x="20479" y="5259"/>
                    <a:pt x="7144" y="906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56" name="Freeform: Shape 455">
              <a:extLst>
                <a:ext uri="{FF2B5EF4-FFF2-40B4-BE49-F238E27FC236}">
                  <a16:creationId xmlns="" xmlns:a16="http://schemas.microsoft.com/office/drawing/2014/main" id="{42292277-685C-461C-AC3A-42AE91D43870}"/>
                </a:ext>
              </a:extLst>
            </p:cNvPr>
            <p:cNvSpPr/>
            <p:nvPr/>
          </p:nvSpPr>
          <p:spPr>
            <a:xfrm>
              <a:off x="7408069" y="2522854"/>
              <a:ext cx="85725" cy="19050"/>
            </a:xfrm>
            <a:custGeom>
              <a:avLst/>
              <a:gdLst>
                <a:gd name="connsiteX0" fmla="*/ 79534 w 85725"/>
                <a:gd name="connsiteY0" fmla="*/ 10796 h 19050"/>
                <a:gd name="connsiteX1" fmla="*/ 7144 w 85725"/>
                <a:gd name="connsiteY1" fmla="*/ 18416 h 19050"/>
                <a:gd name="connsiteX2" fmla="*/ 79534 w 85725"/>
                <a:gd name="connsiteY2" fmla="*/ 10796 h 19050"/>
              </a:gdLst>
              <a:ahLst/>
              <a:cxnLst>
                <a:cxn ang="0">
                  <a:pos x="connsiteX0" y="connsiteY0"/>
                </a:cxn>
                <a:cxn ang="0">
                  <a:pos x="connsiteX1" y="connsiteY1"/>
                </a:cxn>
                <a:cxn ang="0">
                  <a:pos x="connsiteX2" y="connsiteY2"/>
                </a:cxn>
              </a:cxnLst>
              <a:rect l="l" t="t" r="r" b="b"/>
              <a:pathLst>
                <a:path w="85725" h="19050">
                  <a:moveTo>
                    <a:pt x="79534" y="10796"/>
                  </a:moveTo>
                  <a:cubicBezTo>
                    <a:pt x="69056" y="-634"/>
                    <a:pt x="14764" y="18416"/>
                    <a:pt x="7144" y="18416"/>
                  </a:cubicBezTo>
                  <a:cubicBezTo>
                    <a:pt x="35719" y="25083"/>
                    <a:pt x="77629" y="9843"/>
                    <a:pt x="79534" y="1079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57" name="Freeform: Shape 456">
              <a:extLst>
                <a:ext uri="{FF2B5EF4-FFF2-40B4-BE49-F238E27FC236}">
                  <a16:creationId xmlns="" xmlns:a16="http://schemas.microsoft.com/office/drawing/2014/main" id="{E5111CAB-6654-4DD3-8267-68B90209889E}"/>
                </a:ext>
              </a:extLst>
            </p:cNvPr>
            <p:cNvSpPr/>
            <p:nvPr/>
          </p:nvSpPr>
          <p:spPr>
            <a:xfrm>
              <a:off x="7428071" y="2536983"/>
              <a:ext cx="9525" cy="9525"/>
            </a:xfrm>
            <a:custGeom>
              <a:avLst/>
              <a:gdLst>
                <a:gd name="connsiteX0" fmla="*/ 7144 w 9525"/>
                <a:gd name="connsiteY0" fmla="*/ 9049 h 9525"/>
                <a:gd name="connsiteX1" fmla="*/ 9049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9049" y="7144"/>
                  </a:lnTo>
                  <a:cubicBezTo>
                    <a:pt x="8096" y="8096"/>
                    <a:pt x="7144" y="8096"/>
                    <a:pt x="7144" y="904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58" name="Freeform: Shape 457">
              <a:extLst>
                <a:ext uri="{FF2B5EF4-FFF2-40B4-BE49-F238E27FC236}">
                  <a16:creationId xmlns="" xmlns:a16="http://schemas.microsoft.com/office/drawing/2014/main" id="{7908E810-D005-4441-9C51-75289EBBE03A}"/>
                </a:ext>
              </a:extLst>
            </p:cNvPr>
            <p:cNvSpPr/>
            <p:nvPr/>
          </p:nvSpPr>
          <p:spPr>
            <a:xfrm>
              <a:off x="7493552" y="2522696"/>
              <a:ext cx="57150" cy="19050"/>
            </a:xfrm>
            <a:custGeom>
              <a:avLst/>
              <a:gdLst>
                <a:gd name="connsiteX0" fmla="*/ 17863 w 57150"/>
                <a:gd name="connsiteY0" fmla="*/ 16669 h 19050"/>
                <a:gd name="connsiteX1" fmla="*/ 52153 w 57150"/>
                <a:gd name="connsiteY1" fmla="*/ 7144 h 19050"/>
                <a:gd name="connsiteX2" fmla="*/ 10243 w 57150"/>
                <a:gd name="connsiteY2" fmla="*/ 8096 h 19050"/>
                <a:gd name="connsiteX3" fmla="*/ 17863 w 57150"/>
                <a:gd name="connsiteY3" fmla="*/ 16669 h 19050"/>
              </a:gdLst>
              <a:ahLst/>
              <a:cxnLst>
                <a:cxn ang="0">
                  <a:pos x="connsiteX0" y="connsiteY0"/>
                </a:cxn>
                <a:cxn ang="0">
                  <a:pos x="connsiteX1" y="connsiteY1"/>
                </a:cxn>
                <a:cxn ang="0">
                  <a:pos x="connsiteX2" y="connsiteY2"/>
                </a:cxn>
                <a:cxn ang="0">
                  <a:pos x="connsiteX3" y="connsiteY3"/>
                </a:cxn>
              </a:cxnLst>
              <a:rect l="l" t="t" r="r" b="b"/>
              <a:pathLst>
                <a:path w="57150" h="19050">
                  <a:moveTo>
                    <a:pt x="17863" y="16669"/>
                  </a:moveTo>
                  <a:cubicBezTo>
                    <a:pt x="28341" y="19526"/>
                    <a:pt x="38818" y="9049"/>
                    <a:pt x="52153" y="7144"/>
                  </a:cubicBezTo>
                  <a:cubicBezTo>
                    <a:pt x="60725" y="10001"/>
                    <a:pt x="8338" y="8096"/>
                    <a:pt x="10243" y="8096"/>
                  </a:cubicBezTo>
                  <a:cubicBezTo>
                    <a:pt x="6433" y="22384"/>
                    <a:pt x="3575" y="19526"/>
                    <a:pt x="17863" y="1666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59" name="Freeform: Shape 458">
              <a:extLst>
                <a:ext uri="{FF2B5EF4-FFF2-40B4-BE49-F238E27FC236}">
                  <a16:creationId xmlns="" xmlns:a16="http://schemas.microsoft.com/office/drawing/2014/main" id="{AE4B3061-2F3A-41BA-B990-7B847B2E8EA3}"/>
                </a:ext>
              </a:extLst>
            </p:cNvPr>
            <p:cNvSpPr/>
            <p:nvPr/>
          </p:nvSpPr>
          <p:spPr>
            <a:xfrm>
              <a:off x="7488079" y="2532844"/>
              <a:ext cx="9525" cy="9525"/>
            </a:xfrm>
            <a:custGeom>
              <a:avLst/>
              <a:gdLst>
                <a:gd name="connsiteX0" fmla="*/ 7144 w 9525"/>
                <a:gd name="connsiteY0" fmla="*/ 10330 h 9525"/>
                <a:gd name="connsiteX1" fmla="*/ 7144 w 9525"/>
                <a:gd name="connsiteY1" fmla="*/ 10330 h 9525"/>
              </a:gdLst>
              <a:ahLst/>
              <a:cxnLst>
                <a:cxn ang="0">
                  <a:pos x="connsiteX0" y="connsiteY0"/>
                </a:cxn>
                <a:cxn ang="0">
                  <a:pos x="connsiteX1" y="connsiteY1"/>
                </a:cxn>
              </a:cxnLst>
              <a:rect l="l" t="t" r="r" b="b"/>
              <a:pathLst>
                <a:path w="9525" h="9525">
                  <a:moveTo>
                    <a:pt x="7144" y="10330"/>
                  </a:moveTo>
                  <a:cubicBezTo>
                    <a:pt x="9049" y="3663"/>
                    <a:pt x="8096" y="9378"/>
                    <a:pt x="7144" y="10330"/>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60" name="Freeform: Shape 459">
              <a:extLst>
                <a:ext uri="{FF2B5EF4-FFF2-40B4-BE49-F238E27FC236}">
                  <a16:creationId xmlns="" xmlns:a16="http://schemas.microsoft.com/office/drawing/2014/main" id="{F99FABEC-0ABF-486F-AEAE-5CE02B10D1D0}"/>
                </a:ext>
              </a:extLst>
            </p:cNvPr>
            <p:cNvSpPr/>
            <p:nvPr/>
          </p:nvSpPr>
          <p:spPr>
            <a:xfrm>
              <a:off x="7489984" y="2522696"/>
              <a:ext cx="9525" cy="9525"/>
            </a:xfrm>
            <a:custGeom>
              <a:avLst/>
              <a:gdLst>
                <a:gd name="connsiteX0" fmla="*/ 8096 w 9525"/>
                <a:gd name="connsiteY0" fmla="*/ 7144 h 9525"/>
                <a:gd name="connsiteX1" fmla="*/ 7144 w 9525"/>
                <a:gd name="connsiteY1" fmla="*/ 10001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8096"/>
                    <a:pt x="7144" y="9049"/>
                    <a:pt x="7144" y="10001"/>
                  </a:cubicBezTo>
                  <a:cubicBezTo>
                    <a:pt x="10954" y="11906"/>
                    <a:pt x="10954" y="10001"/>
                    <a:pt x="8096"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61" name="Freeform: Shape 460">
              <a:extLst>
                <a:ext uri="{FF2B5EF4-FFF2-40B4-BE49-F238E27FC236}">
                  <a16:creationId xmlns="" xmlns:a16="http://schemas.microsoft.com/office/drawing/2014/main" id="{797A7923-249E-447D-BABF-578B28EC7F4B}"/>
                </a:ext>
              </a:extLst>
            </p:cNvPr>
            <p:cNvSpPr/>
            <p:nvPr/>
          </p:nvSpPr>
          <p:spPr>
            <a:xfrm>
              <a:off x="7530941" y="2534105"/>
              <a:ext cx="9525" cy="9525"/>
            </a:xfrm>
            <a:custGeom>
              <a:avLst/>
              <a:gdLst>
                <a:gd name="connsiteX0" fmla="*/ 7144 w 9525"/>
                <a:gd name="connsiteY0" fmla="*/ 9069 h 9525"/>
                <a:gd name="connsiteX1" fmla="*/ 7144 w 9525"/>
                <a:gd name="connsiteY1" fmla="*/ 9069 h 9525"/>
              </a:gdLst>
              <a:ahLst/>
              <a:cxnLst>
                <a:cxn ang="0">
                  <a:pos x="connsiteX0" y="connsiteY0"/>
                </a:cxn>
                <a:cxn ang="0">
                  <a:pos x="connsiteX1" y="connsiteY1"/>
                </a:cxn>
              </a:cxnLst>
              <a:rect l="l" t="t" r="r" b="b"/>
              <a:pathLst>
                <a:path w="9525" h="9525">
                  <a:moveTo>
                    <a:pt x="7144" y="9069"/>
                  </a:moveTo>
                  <a:cubicBezTo>
                    <a:pt x="13811" y="5259"/>
                    <a:pt x="9049" y="8117"/>
                    <a:pt x="7144" y="906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62" name="Freeform: Shape 461">
              <a:extLst>
                <a:ext uri="{FF2B5EF4-FFF2-40B4-BE49-F238E27FC236}">
                  <a16:creationId xmlns="" xmlns:a16="http://schemas.microsoft.com/office/drawing/2014/main" id="{57688957-A9E3-4A6F-A90D-81C082F98B1A}"/>
                </a:ext>
              </a:extLst>
            </p:cNvPr>
            <p:cNvSpPr/>
            <p:nvPr/>
          </p:nvSpPr>
          <p:spPr>
            <a:xfrm>
              <a:off x="7545641" y="2520791"/>
              <a:ext cx="28575" cy="19050"/>
            </a:xfrm>
            <a:custGeom>
              <a:avLst/>
              <a:gdLst>
                <a:gd name="connsiteX0" fmla="*/ 21971 w 28575"/>
                <a:gd name="connsiteY0" fmla="*/ 7144 h 19050"/>
                <a:gd name="connsiteX1" fmla="*/ 21971 w 28575"/>
                <a:gd name="connsiteY1" fmla="*/ 7144 h 19050"/>
              </a:gdLst>
              <a:ahLst/>
              <a:cxnLst>
                <a:cxn ang="0">
                  <a:pos x="connsiteX0" y="connsiteY0"/>
                </a:cxn>
                <a:cxn ang="0">
                  <a:pos x="connsiteX1" y="connsiteY1"/>
                </a:cxn>
              </a:cxnLst>
              <a:rect l="l" t="t" r="r" b="b"/>
              <a:pathLst>
                <a:path w="28575" h="19050">
                  <a:moveTo>
                    <a:pt x="21971" y="7144"/>
                  </a:moveTo>
                  <a:cubicBezTo>
                    <a:pt x="-6604" y="10001"/>
                    <a:pt x="13399" y="21431"/>
                    <a:pt x="21971"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63" name="Freeform: Shape 462">
              <a:extLst>
                <a:ext uri="{FF2B5EF4-FFF2-40B4-BE49-F238E27FC236}">
                  <a16:creationId xmlns="" xmlns:a16="http://schemas.microsoft.com/office/drawing/2014/main" id="{446BB9F5-856B-4888-9EBD-50976CA2DCF4}"/>
                </a:ext>
              </a:extLst>
            </p:cNvPr>
            <p:cNvSpPr/>
            <p:nvPr/>
          </p:nvSpPr>
          <p:spPr>
            <a:xfrm>
              <a:off x="7562778" y="2488406"/>
              <a:ext cx="114300" cy="57150"/>
            </a:xfrm>
            <a:custGeom>
              <a:avLst/>
              <a:gdLst>
                <a:gd name="connsiteX0" fmla="*/ 24837 w 114300"/>
                <a:gd name="connsiteY0" fmla="*/ 51911 h 57150"/>
                <a:gd name="connsiteX1" fmla="*/ 109610 w 114300"/>
                <a:gd name="connsiteY1" fmla="*/ 52864 h 57150"/>
                <a:gd name="connsiteX2" fmla="*/ 83892 w 114300"/>
                <a:gd name="connsiteY2" fmla="*/ 7144 h 57150"/>
                <a:gd name="connsiteX3" fmla="*/ 98180 w 114300"/>
                <a:gd name="connsiteY3" fmla="*/ 47149 h 57150"/>
                <a:gd name="connsiteX4" fmla="*/ 97228 w 114300"/>
                <a:gd name="connsiteY4" fmla="*/ 47149 h 57150"/>
                <a:gd name="connsiteX5" fmla="*/ 13407 w 114300"/>
                <a:gd name="connsiteY5" fmla="*/ 42386 h 57150"/>
                <a:gd name="connsiteX6" fmla="*/ 24837 w 114300"/>
                <a:gd name="connsiteY6" fmla="*/ 51911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00" h="57150">
                  <a:moveTo>
                    <a:pt x="24837" y="51911"/>
                  </a:moveTo>
                  <a:cubicBezTo>
                    <a:pt x="54365" y="52864"/>
                    <a:pt x="65795" y="50006"/>
                    <a:pt x="109610" y="52864"/>
                  </a:cubicBezTo>
                  <a:cubicBezTo>
                    <a:pt x="111515" y="50959"/>
                    <a:pt x="87703" y="10954"/>
                    <a:pt x="83892" y="7144"/>
                  </a:cubicBezTo>
                  <a:cubicBezTo>
                    <a:pt x="85797" y="10954"/>
                    <a:pt x="88655" y="37624"/>
                    <a:pt x="98180" y="47149"/>
                  </a:cubicBezTo>
                  <a:cubicBezTo>
                    <a:pt x="87703" y="40481"/>
                    <a:pt x="87703" y="40481"/>
                    <a:pt x="97228" y="47149"/>
                  </a:cubicBezTo>
                  <a:cubicBezTo>
                    <a:pt x="89607" y="50006"/>
                    <a:pt x="12455" y="42386"/>
                    <a:pt x="13407" y="42386"/>
                  </a:cubicBezTo>
                  <a:cubicBezTo>
                    <a:pt x="-5643" y="54769"/>
                    <a:pt x="24837" y="51911"/>
                    <a:pt x="24837" y="5191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64" name="Freeform: Shape 463">
              <a:extLst>
                <a:ext uri="{FF2B5EF4-FFF2-40B4-BE49-F238E27FC236}">
                  <a16:creationId xmlns="" xmlns:a16="http://schemas.microsoft.com/office/drawing/2014/main" id="{66A01FAA-0567-4EA3-8BAC-5942BEFE02A3}"/>
                </a:ext>
              </a:extLst>
            </p:cNvPr>
            <p:cNvSpPr/>
            <p:nvPr/>
          </p:nvSpPr>
          <p:spPr>
            <a:xfrm>
              <a:off x="7569994" y="2522696"/>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7144" y="7144"/>
                    <a:pt x="7144" y="8096"/>
                    <a:pt x="7144" y="8096"/>
                  </a:cubicBezTo>
                  <a:cubicBezTo>
                    <a:pt x="7144" y="8096"/>
                    <a:pt x="7144" y="8096"/>
                    <a:pt x="8096"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65" name="Freeform: Shape 464">
              <a:extLst>
                <a:ext uri="{FF2B5EF4-FFF2-40B4-BE49-F238E27FC236}">
                  <a16:creationId xmlns="" xmlns:a16="http://schemas.microsoft.com/office/drawing/2014/main" id="{E58976A3-B86F-4AA1-8585-2BD70BFF93FD}"/>
                </a:ext>
              </a:extLst>
            </p:cNvPr>
            <p:cNvSpPr/>
            <p:nvPr/>
          </p:nvSpPr>
          <p:spPr>
            <a:xfrm>
              <a:off x="7638488" y="2487453"/>
              <a:ext cx="9525" cy="9525"/>
            </a:xfrm>
            <a:custGeom>
              <a:avLst/>
              <a:gdLst>
                <a:gd name="connsiteX0" fmla="*/ 9135 w 9525"/>
                <a:gd name="connsiteY0" fmla="*/ 9049 h 9525"/>
                <a:gd name="connsiteX1" fmla="*/ 8182 w 9525"/>
                <a:gd name="connsiteY1" fmla="*/ 7144 h 9525"/>
                <a:gd name="connsiteX2" fmla="*/ 9135 w 9525"/>
                <a:gd name="connsiteY2" fmla="*/ 9049 h 9525"/>
              </a:gdLst>
              <a:ahLst/>
              <a:cxnLst>
                <a:cxn ang="0">
                  <a:pos x="connsiteX0" y="connsiteY0"/>
                </a:cxn>
                <a:cxn ang="0">
                  <a:pos x="connsiteX1" y="connsiteY1"/>
                </a:cxn>
                <a:cxn ang="0">
                  <a:pos x="connsiteX2" y="connsiteY2"/>
                </a:cxn>
              </a:cxnLst>
              <a:rect l="l" t="t" r="r" b="b"/>
              <a:pathLst>
                <a:path w="9525" h="9525">
                  <a:moveTo>
                    <a:pt x="9135" y="9049"/>
                  </a:moveTo>
                  <a:cubicBezTo>
                    <a:pt x="9135" y="8096"/>
                    <a:pt x="8182" y="8096"/>
                    <a:pt x="8182" y="7144"/>
                  </a:cubicBezTo>
                  <a:cubicBezTo>
                    <a:pt x="6277" y="7144"/>
                    <a:pt x="7230" y="7144"/>
                    <a:pt x="9135" y="904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66" name="Freeform: Shape 465">
              <a:extLst>
                <a:ext uri="{FF2B5EF4-FFF2-40B4-BE49-F238E27FC236}">
                  <a16:creationId xmlns="" xmlns:a16="http://schemas.microsoft.com/office/drawing/2014/main" id="{674C7934-7227-457C-804B-942DBAD56E67}"/>
                </a:ext>
              </a:extLst>
            </p:cNvPr>
            <p:cNvSpPr/>
            <p:nvPr/>
          </p:nvSpPr>
          <p:spPr>
            <a:xfrm>
              <a:off x="7560469" y="252555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67" name="Freeform: Shape 466">
              <a:extLst>
                <a:ext uri="{FF2B5EF4-FFF2-40B4-BE49-F238E27FC236}">
                  <a16:creationId xmlns="" xmlns:a16="http://schemas.microsoft.com/office/drawing/2014/main" id="{9D37B59F-10C5-4B92-AEE7-F93C0D0D17A6}"/>
                </a:ext>
              </a:extLst>
            </p:cNvPr>
            <p:cNvSpPr/>
            <p:nvPr/>
          </p:nvSpPr>
          <p:spPr>
            <a:xfrm>
              <a:off x="7555706" y="2533702"/>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10001" y="7567"/>
                    <a:pt x="10954" y="6615"/>
                    <a:pt x="7144" y="75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68" name="Freeform: Shape 467">
              <a:extLst>
                <a:ext uri="{FF2B5EF4-FFF2-40B4-BE49-F238E27FC236}">
                  <a16:creationId xmlns="" xmlns:a16="http://schemas.microsoft.com/office/drawing/2014/main" id="{7F5E2AC9-D374-4EB3-9BFE-1247B0148A5E}"/>
                </a:ext>
              </a:extLst>
            </p:cNvPr>
            <p:cNvSpPr/>
            <p:nvPr/>
          </p:nvSpPr>
          <p:spPr>
            <a:xfrm>
              <a:off x="7630001" y="2467451"/>
              <a:ext cx="9525" cy="9525"/>
            </a:xfrm>
            <a:custGeom>
              <a:avLst/>
              <a:gdLst>
                <a:gd name="connsiteX0" fmla="*/ 9049 w 9525"/>
                <a:gd name="connsiteY0" fmla="*/ 7144 h 9525"/>
                <a:gd name="connsiteX1" fmla="*/ 7144 w 9525"/>
                <a:gd name="connsiteY1" fmla="*/ 8096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lnTo>
                    <a:pt x="7144" y="8096"/>
                  </a:lnTo>
                  <a:cubicBezTo>
                    <a:pt x="8096" y="8096"/>
                    <a:pt x="8096" y="7144"/>
                    <a:pt x="9049"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69" name="Freeform: Shape 468">
              <a:extLst>
                <a:ext uri="{FF2B5EF4-FFF2-40B4-BE49-F238E27FC236}">
                  <a16:creationId xmlns="" xmlns:a16="http://schemas.microsoft.com/office/drawing/2014/main" id="{7977F7E4-FACE-4E7F-BBD9-EDFA2BCA1A56}"/>
                </a:ext>
              </a:extLst>
            </p:cNvPr>
            <p:cNvSpPr/>
            <p:nvPr/>
          </p:nvSpPr>
          <p:spPr>
            <a:xfrm>
              <a:off x="7606189" y="2411253"/>
              <a:ext cx="9525" cy="9525"/>
            </a:xfrm>
            <a:custGeom>
              <a:avLst/>
              <a:gdLst>
                <a:gd name="connsiteX0" fmla="*/ 7144 w 9525"/>
                <a:gd name="connsiteY0" fmla="*/ 7144 h 9525"/>
                <a:gd name="connsiteX1" fmla="*/ 8096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9049"/>
                  </a:lnTo>
                  <a:cubicBezTo>
                    <a:pt x="7144" y="8096"/>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70" name="Freeform: Shape 469">
              <a:extLst>
                <a:ext uri="{FF2B5EF4-FFF2-40B4-BE49-F238E27FC236}">
                  <a16:creationId xmlns="" xmlns:a16="http://schemas.microsoft.com/office/drawing/2014/main" id="{FCAEE83E-F828-4F09-BF6C-202533DBEA41}"/>
                </a:ext>
              </a:extLst>
            </p:cNvPr>
            <p:cNvSpPr/>
            <p:nvPr/>
          </p:nvSpPr>
          <p:spPr>
            <a:xfrm>
              <a:off x="7444760" y="2389178"/>
              <a:ext cx="219075" cy="104775"/>
            </a:xfrm>
            <a:custGeom>
              <a:avLst/>
              <a:gdLst>
                <a:gd name="connsiteX0" fmla="*/ 15220 w 219075"/>
                <a:gd name="connsiteY0" fmla="*/ 17789 h 104775"/>
                <a:gd name="connsiteX1" fmla="*/ 128568 w 219075"/>
                <a:gd name="connsiteY1" fmla="*/ 15884 h 104775"/>
                <a:gd name="connsiteX2" fmla="*/ 180003 w 219075"/>
                <a:gd name="connsiteY2" fmla="*/ 58746 h 104775"/>
                <a:gd name="connsiteX3" fmla="*/ 164763 w 219075"/>
                <a:gd name="connsiteY3" fmla="*/ 54936 h 104775"/>
                <a:gd name="connsiteX4" fmla="*/ 196195 w 219075"/>
                <a:gd name="connsiteY4" fmla="*/ 104466 h 104775"/>
                <a:gd name="connsiteX5" fmla="*/ 15220 w 219075"/>
                <a:gd name="connsiteY5" fmla="*/ 17789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75" h="104775">
                  <a:moveTo>
                    <a:pt x="15220" y="17789"/>
                  </a:moveTo>
                  <a:cubicBezTo>
                    <a:pt x="-27642" y="30171"/>
                    <a:pt x="113328" y="18741"/>
                    <a:pt x="128568" y="15884"/>
                  </a:cubicBezTo>
                  <a:cubicBezTo>
                    <a:pt x="131425" y="21599"/>
                    <a:pt x="160000" y="30171"/>
                    <a:pt x="180003" y="58746"/>
                  </a:cubicBezTo>
                  <a:cubicBezTo>
                    <a:pt x="175240" y="64461"/>
                    <a:pt x="170478" y="62556"/>
                    <a:pt x="164763" y="54936"/>
                  </a:cubicBezTo>
                  <a:cubicBezTo>
                    <a:pt x="178098" y="65414"/>
                    <a:pt x="173335" y="93989"/>
                    <a:pt x="196195" y="104466"/>
                  </a:cubicBezTo>
                  <a:cubicBezTo>
                    <a:pt x="287635" y="82559"/>
                    <a:pt x="-16212" y="-26979"/>
                    <a:pt x="15220" y="1778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71" name="Freeform: Shape 470">
              <a:extLst>
                <a:ext uri="{FF2B5EF4-FFF2-40B4-BE49-F238E27FC236}">
                  <a16:creationId xmlns="" xmlns:a16="http://schemas.microsoft.com/office/drawing/2014/main" id="{E9BE1B58-3DF6-4141-94DA-A78144A73567}"/>
                </a:ext>
              </a:extLst>
            </p:cNvPr>
            <p:cNvSpPr/>
            <p:nvPr/>
          </p:nvSpPr>
          <p:spPr>
            <a:xfrm>
              <a:off x="7514106" y="2398431"/>
              <a:ext cx="9525" cy="9525"/>
            </a:xfrm>
            <a:custGeom>
              <a:avLst/>
              <a:gdLst>
                <a:gd name="connsiteX0" fmla="*/ 11597 w 9525"/>
                <a:gd name="connsiteY0" fmla="*/ 9488 h 9525"/>
                <a:gd name="connsiteX1" fmla="*/ 11597 w 9525"/>
                <a:gd name="connsiteY1" fmla="*/ 9488 h 9525"/>
              </a:gdLst>
              <a:ahLst/>
              <a:cxnLst>
                <a:cxn ang="0">
                  <a:pos x="connsiteX0" y="connsiteY0"/>
                </a:cxn>
                <a:cxn ang="0">
                  <a:pos x="connsiteX1" y="connsiteY1"/>
                </a:cxn>
              </a:cxnLst>
              <a:rect l="l" t="t" r="r" b="b"/>
              <a:pathLst>
                <a:path w="9525" h="9525">
                  <a:moveTo>
                    <a:pt x="11597" y="9488"/>
                  </a:moveTo>
                  <a:cubicBezTo>
                    <a:pt x="2072" y="4726"/>
                    <a:pt x="10644" y="8536"/>
                    <a:pt x="11597" y="948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72" name="Freeform: Shape 471">
              <a:extLst>
                <a:ext uri="{FF2B5EF4-FFF2-40B4-BE49-F238E27FC236}">
                  <a16:creationId xmlns="" xmlns:a16="http://schemas.microsoft.com/office/drawing/2014/main" id="{3B71E43E-F837-4208-AE83-0053D0223A7F}"/>
                </a:ext>
              </a:extLst>
            </p:cNvPr>
            <p:cNvSpPr/>
            <p:nvPr/>
          </p:nvSpPr>
          <p:spPr>
            <a:xfrm>
              <a:off x="7512823" y="2400776"/>
              <a:ext cx="9525" cy="9525"/>
            </a:xfrm>
            <a:custGeom>
              <a:avLst/>
              <a:gdLst>
                <a:gd name="connsiteX0" fmla="*/ 9069 w 9525"/>
                <a:gd name="connsiteY0" fmla="*/ 7144 h 9525"/>
                <a:gd name="connsiteX1" fmla="*/ 9069 w 9525"/>
                <a:gd name="connsiteY1" fmla="*/ 7144 h 9525"/>
              </a:gdLst>
              <a:ahLst/>
              <a:cxnLst>
                <a:cxn ang="0">
                  <a:pos x="connsiteX0" y="connsiteY0"/>
                </a:cxn>
                <a:cxn ang="0">
                  <a:pos x="connsiteX1" y="connsiteY1"/>
                </a:cxn>
              </a:cxnLst>
              <a:rect l="l" t="t" r="r" b="b"/>
              <a:pathLst>
                <a:path w="9525" h="9525">
                  <a:moveTo>
                    <a:pt x="9069" y="7144"/>
                  </a:moveTo>
                  <a:cubicBezTo>
                    <a:pt x="5259" y="8096"/>
                    <a:pt x="8117" y="8096"/>
                    <a:pt x="9069"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73" name="Freeform: Shape 472">
              <a:extLst>
                <a:ext uri="{FF2B5EF4-FFF2-40B4-BE49-F238E27FC236}">
                  <a16:creationId xmlns="" xmlns:a16="http://schemas.microsoft.com/office/drawing/2014/main" id="{8696D818-76F6-4822-8233-39C8150CB540}"/>
                </a:ext>
              </a:extLst>
            </p:cNvPr>
            <p:cNvSpPr/>
            <p:nvPr/>
          </p:nvSpPr>
          <p:spPr>
            <a:xfrm>
              <a:off x="7434739" y="2400352"/>
              <a:ext cx="9525" cy="9525"/>
            </a:xfrm>
            <a:custGeom>
              <a:avLst/>
              <a:gdLst>
                <a:gd name="connsiteX0" fmla="*/ 10954 w 9525"/>
                <a:gd name="connsiteY0" fmla="*/ 7567 h 9525"/>
                <a:gd name="connsiteX1" fmla="*/ 7144 w 9525"/>
                <a:gd name="connsiteY1" fmla="*/ 7567 h 9525"/>
                <a:gd name="connsiteX2" fmla="*/ 10954 w 9525"/>
                <a:gd name="connsiteY2" fmla="*/ 7567 h 9525"/>
              </a:gdLst>
              <a:ahLst/>
              <a:cxnLst>
                <a:cxn ang="0">
                  <a:pos x="connsiteX0" y="connsiteY0"/>
                </a:cxn>
                <a:cxn ang="0">
                  <a:pos x="connsiteX1" y="connsiteY1"/>
                </a:cxn>
                <a:cxn ang="0">
                  <a:pos x="connsiteX2" y="connsiteY2"/>
                </a:cxn>
              </a:cxnLst>
              <a:rect l="l" t="t" r="r" b="b"/>
              <a:pathLst>
                <a:path w="9525" h="9525">
                  <a:moveTo>
                    <a:pt x="10954" y="7567"/>
                  </a:moveTo>
                  <a:cubicBezTo>
                    <a:pt x="10001" y="7567"/>
                    <a:pt x="8096" y="6615"/>
                    <a:pt x="7144" y="7567"/>
                  </a:cubicBezTo>
                  <a:cubicBezTo>
                    <a:pt x="8096" y="8520"/>
                    <a:pt x="10001" y="8520"/>
                    <a:pt x="10954" y="75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74" name="Freeform: Shape 473">
              <a:extLst>
                <a:ext uri="{FF2B5EF4-FFF2-40B4-BE49-F238E27FC236}">
                  <a16:creationId xmlns="" xmlns:a16="http://schemas.microsoft.com/office/drawing/2014/main" id="{E321385B-5668-4FD5-B01F-034A02F050C3}"/>
                </a:ext>
              </a:extLst>
            </p:cNvPr>
            <p:cNvSpPr/>
            <p:nvPr/>
          </p:nvSpPr>
          <p:spPr>
            <a:xfrm>
              <a:off x="7433786" y="240268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0001" y="8096"/>
                    <a:pt x="10001"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75" name="Freeform: Shape 474">
              <a:extLst>
                <a:ext uri="{FF2B5EF4-FFF2-40B4-BE49-F238E27FC236}">
                  <a16:creationId xmlns="" xmlns:a16="http://schemas.microsoft.com/office/drawing/2014/main" id="{9B90ED57-AA8E-4835-9630-B88691153B77}"/>
                </a:ext>
              </a:extLst>
            </p:cNvPr>
            <p:cNvSpPr/>
            <p:nvPr/>
          </p:nvSpPr>
          <p:spPr>
            <a:xfrm>
              <a:off x="7324311" y="2404586"/>
              <a:ext cx="114300" cy="9525"/>
            </a:xfrm>
            <a:custGeom>
              <a:avLst/>
              <a:gdLst>
                <a:gd name="connsiteX0" fmla="*/ 8034 w 114300"/>
                <a:gd name="connsiteY0" fmla="*/ 10001 h 9525"/>
                <a:gd name="connsiteX1" fmla="*/ 115667 w 114300"/>
                <a:gd name="connsiteY1" fmla="*/ 7144 h 9525"/>
                <a:gd name="connsiteX2" fmla="*/ 102332 w 114300"/>
                <a:gd name="connsiteY2" fmla="*/ 10001 h 9525"/>
                <a:gd name="connsiteX3" fmla="*/ 8034 w 114300"/>
                <a:gd name="connsiteY3" fmla="*/ 10001 h 9525"/>
              </a:gdLst>
              <a:ahLst/>
              <a:cxnLst>
                <a:cxn ang="0">
                  <a:pos x="connsiteX0" y="connsiteY0"/>
                </a:cxn>
                <a:cxn ang="0">
                  <a:pos x="connsiteX1" y="connsiteY1"/>
                </a:cxn>
                <a:cxn ang="0">
                  <a:pos x="connsiteX2" y="connsiteY2"/>
                </a:cxn>
                <a:cxn ang="0">
                  <a:pos x="connsiteX3" y="connsiteY3"/>
                </a:cxn>
              </a:cxnLst>
              <a:rect l="l" t="t" r="r" b="b"/>
              <a:pathLst>
                <a:path w="114300" h="9525">
                  <a:moveTo>
                    <a:pt x="8034" y="10001"/>
                  </a:moveTo>
                  <a:cubicBezTo>
                    <a:pt x="-2443" y="8096"/>
                    <a:pt x="82329" y="15716"/>
                    <a:pt x="115667" y="7144"/>
                  </a:cubicBezTo>
                  <a:cubicBezTo>
                    <a:pt x="100427" y="9049"/>
                    <a:pt x="96617" y="10001"/>
                    <a:pt x="102332" y="10001"/>
                  </a:cubicBezTo>
                  <a:cubicBezTo>
                    <a:pt x="106142" y="4286"/>
                    <a:pt x="8987" y="12859"/>
                    <a:pt x="8034" y="1000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76" name="Freeform: Shape 475">
              <a:extLst>
                <a:ext uri="{FF2B5EF4-FFF2-40B4-BE49-F238E27FC236}">
                  <a16:creationId xmlns="" xmlns:a16="http://schemas.microsoft.com/office/drawing/2014/main" id="{53230EE6-2616-4080-90B6-CC76190C8C53}"/>
                </a:ext>
              </a:extLst>
            </p:cNvPr>
            <p:cNvSpPr/>
            <p:nvPr/>
          </p:nvSpPr>
          <p:spPr>
            <a:xfrm>
              <a:off x="7299762" y="2411676"/>
              <a:ext cx="9525" cy="9525"/>
            </a:xfrm>
            <a:custGeom>
              <a:avLst/>
              <a:gdLst>
                <a:gd name="connsiteX0" fmla="*/ 9723 w 9525"/>
                <a:gd name="connsiteY0" fmla="*/ 8627 h 9525"/>
                <a:gd name="connsiteX1" fmla="*/ 9723 w 9525"/>
                <a:gd name="connsiteY1" fmla="*/ 8627 h 9525"/>
              </a:gdLst>
              <a:ahLst/>
              <a:cxnLst>
                <a:cxn ang="0">
                  <a:pos x="connsiteX0" y="connsiteY0"/>
                </a:cxn>
                <a:cxn ang="0">
                  <a:pos x="connsiteX1" y="connsiteY1"/>
                </a:cxn>
              </a:cxnLst>
              <a:rect l="l" t="t" r="r" b="b"/>
              <a:pathLst>
                <a:path w="9525" h="9525">
                  <a:moveTo>
                    <a:pt x="9723" y="8627"/>
                  </a:moveTo>
                  <a:cubicBezTo>
                    <a:pt x="17343" y="3864"/>
                    <a:pt x="1151" y="12436"/>
                    <a:pt x="9723" y="862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77" name="Freeform: Shape 476">
              <a:extLst>
                <a:ext uri="{FF2B5EF4-FFF2-40B4-BE49-F238E27FC236}">
                  <a16:creationId xmlns="" xmlns:a16="http://schemas.microsoft.com/office/drawing/2014/main" id="{9581D6C1-6ED3-43FF-B00E-20694C82DBAF}"/>
                </a:ext>
              </a:extLst>
            </p:cNvPr>
            <p:cNvSpPr/>
            <p:nvPr/>
          </p:nvSpPr>
          <p:spPr>
            <a:xfrm>
              <a:off x="7236648" y="2408006"/>
              <a:ext cx="66675" cy="19050"/>
            </a:xfrm>
            <a:custGeom>
              <a:avLst/>
              <a:gdLst>
                <a:gd name="connsiteX0" fmla="*/ 27117 w 66675"/>
                <a:gd name="connsiteY0" fmla="*/ 12296 h 19050"/>
                <a:gd name="connsiteX1" fmla="*/ 67121 w 66675"/>
                <a:gd name="connsiteY1" fmla="*/ 10391 h 19050"/>
                <a:gd name="connsiteX2" fmla="*/ 60454 w 66675"/>
                <a:gd name="connsiteY2" fmla="*/ 8486 h 19050"/>
                <a:gd name="connsiteX3" fmla="*/ 27117 w 66675"/>
                <a:gd name="connsiteY3" fmla="*/ 12296 h 19050"/>
              </a:gdLst>
              <a:ahLst/>
              <a:cxnLst>
                <a:cxn ang="0">
                  <a:pos x="connsiteX0" y="connsiteY0"/>
                </a:cxn>
                <a:cxn ang="0">
                  <a:pos x="connsiteX1" y="connsiteY1"/>
                </a:cxn>
                <a:cxn ang="0">
                  <a:pos x="connsiteX2" y="connsiteY2"/>
                </a:cxn>
                <a:cxn ang="0">
                  <a:pos x="connsiteX3" y="connsiteY3"/>
                </a:cxn>
              </a:cxnLst>
              <a:rect l="l" t="t" r="r" b="b"/>
              <a:pathLst>
                <a:path w="66675" h="19050">
                  <a:moveTo>
                    <a:pt x="27117" y="12296"/>
                  </a:moveTo>
                  <a:cubicBezTo>
                    <a:pt x="15687" y="22774"/>
                    <a:pt x="68074" y="13249"/>
                    <a:pt x="67121" y="10391"/>
                  </a:cubicBezTo>
                  <a:cubicBezTo>
                    <a:pt x="68074" y="12296"/>
                    <a:pt x="60454" y="7534"/>
                    <a:pt x="60454" y="8486"/>
                  </a:cubicBezTo>
                  <a:cubicBezTo>
                    <a:pt x="55692" y="5629"/>
                    <a:pt x="-30986" y="7534"/>
                    <a:pt x="27117" y="1229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78" name="Freeform: Shape 477">
              <a:extLst>
                <a:ext uri="{FF2B5EF4-FFF2-40B4-BE49-F238E27FC236}">
                  <a16:creationId xmlns="" xmlns:a16="http://schemas.microsoft.com/office/drawing/2014/main" id="{5418CE03-C045-4198-81E9-5833E791B9C2}"/>
                </a:ext>
              </a:extLst>
            </p:cNvPr>
            <p:cNvSpPr/>
            <p:nvPr/>
          </p:nvSpPr>
          <p:spPr>
            <a:xfrm>
              <a:off x="7254441" y="2415698"/>
              <a:ext cx="9525" cy="9525"/>
            </a:xfrm>
            <a:custGeom>
              <a:avLst/>
              <a:gdLst>
                <a:gd name="connsiteX0" fmla="*/ 7419 w 9525"/>
                <a:gd name="connsiteY0" fmla="*/ 8414 h 9525"/>
                <a:gd name="connsiteX1" fmla="*/ 7419 w 9525"/>
                <a:gd name="connsiteY1" fmla="*/ 8414 h 9525"/>
              </a:gdLst>
              <a:ahLst/>
              <a:cxnLst>
                <a:cxn ang="0">
                  <a:pos x="connsiteX0" y="connsiteY0"/>
                </a:cxn>
                <a:cxn ang="0">
                  <a:pos x="connsiteX1" y="connsiteY1"/>
                </a:cxn>
              </a:cxnLst>
              <a:rect l="l" t="t" r="r" b="b"/>
              <a:pathLst>
                <a:path w="9525" h="9525">
                  <a:moveTo>
                    <a:pt x="7419" y="8414"/>
                  </a:moveTo>
                  <a:cubicBezTo>
                    <a:pt x="8371" y="8414"/>
                    <a:pt x="6466" y="5556"/>
                    <a:pt x="7419" y="841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79" name="Freeform: Shape 478">
              <a:extLst>
                <a:ext uri="{FF2B5EF4-FFF2-40B4-BE49-F238E27FC236}">
                  <a16:creationId xmlns="" xmlns:a16="http://schemas.microsoft.com/office/drawing/2014/main" id="{1AAAAB9C-2460-4522-99A2-158C25A5E261}"/>
                </a:ext>
              </a:extLst>
            </p:cNvPr>
            <p:cNvSpPr/>
            <p:nvPr/>
          </p:nvSpPr>
          <p:spPr>
            <a:xfrm>
              <a:off x="7598131" y="2441792"/>
              <a:ext cx="19050" cy="9525"/>
            </a:xfrm>
            <a:custGeom>
              <a:avLst/>
              <a:gdLst>
                <a:gd name="connsiteX0" fmla="*/ 7581 w 19050"/>
                <a:gd name="connsiteY0" fmla="*/ 11847 h 9525"/>
                <a:gd name="connsiteX1" fmla="*/ 7581 w 19050"/>
                <a:gd name="connsiteY1" fmla="*/ 11847 h 9525"/>
              </a:gdLst>
              <a:ahLst/>
              <a:cxnLst>
                <a:cxn ang="0">
                  <a:pos x="connsiteX0" y="connsiteY0"/>
                </a:cxn>
                <a:cxn ang="0">
                  <a:pos x="connsiteX1" y="connsiteY1"/>
                </a:cxn>
              </a:cxnLst>
              <a:rect l="l" t="t" r="r" b="b"/>
              <a:pathLst>
                <a:path w="19050" h="9525">
                  <a:moveTo>
                    <a:pt x="7581" y="11847"/>
                  </a:moveTo>
                  <a:cubicBezTo>
                    <a:pt x="26631" y="4227"/>
                    <a:pt x="3771" y="7085"/>
                    <a:pt x="7581" y="1184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80" name="Freeform: Shape 479">
              <a:extLst>
                <a:ext uri="{FF2B5EF4-FFF2-40B4-BE49-F238E27FC236}">
                  <a16:creationId xmlns="" xmlns:a16="http://schemas.microsoft.com/office/drawing/2014/main" id="{FBC6755E-8944-4AE4-9FA2-D0B2DEA31CBB}"/>
                </a:ext>
              </a:extLst>
            </p:cNvPr>
            <p:cNvSpPr/>
            <p:nvPr/>
          </p:nvSpPr>
          <p:spPr>
            <a:xfrm>
              <a:off x="7593489" y="2435066"/>
              <a:ext cx="9525" cy="19050"/>
            </a:xfrm>
            <a:custGeom>
              <a:avLst/>
              <a:gdLst>
                <a:gd name="connsiteX0" fmla="*/ 8414 w 9525"/>
                <a:gd name="connsiteY0" fmla="*/ 7144 h 19050"/>
                <a:gd name="connsiteX1" fmla="*/ 8414 w 9525"/>
                <a:gd name="connsiteY1" fmla="*/ 7144 h 19050"/>
              </a:gdLst>
              <a:ahLst/>
              <a:cxnLst>
                <a:cxn ang="0">
                  <a:pos x="connsiteX0" y="connsiteY0"/>
                </a:cxn>
                <a:cxn ang="0">
                  <a:pos x="connsiteX1" y="connsiteY1"/>
                </a:cxn>
              </a:cxnLst>
              <a:rect l="l" t="t" r="r" b="b"/>
              <a:pathLst>
                <a:path w="9525" h="19050">
                  <a:moveTo>
                    <a:pt x="8414" y="7144"/>
                  </a:moveTo>
                  <a:cubicBezTo>
                    <a:pt x="5556" y="35719"/>
                    <a:pt x="8414" y="7144"/>
                    <a:pt x="841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81" name="Freeform: Shape 480">
              <a:extLst>
                <a:ext uri="{FF2B5EF4-FFF2-40B4-BE49-F238E27FC236}">
                  <a16:creationId xmlns="" xmlns:a16="http://schemas.microsoft.com/office/drawing/2014/main" id="{BDB182C8-2A67-485D-93DA-3815E425B583}"/>
                </a:ext>
              </a:extLst>
            </p:cNvPr>
            <p:cNvSpPr/>
            <p:nvPr/>
          </p:nvSpPr>
          <p:spPr>
            <a:xfrm>
              <a:off x="7597616" y="244649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82" name="Freeform: Shape 481">
              <a:extLst>
                <a:ext uri="{FF2B5EF4-FFF2-40B4-BE49-F238E27FC236}">
                  <a16:creationId xmlns="" xmlns:a16="http://schemas.microsoft.com/office/drawing/2014/main" id="{D2E835C8-0533-47CA-B34C-96B00D6A2FF6}"/>
                </a:ext>
              </a:extLst>
            </p:cNvPr>
            <p:cNvSpPr/>
            <p:nvPr/>
          </p:nvSpPr>
          <p:spPr>
            <a:xfrm>
              <a:off x="7389264" y="2494943"/>
              <a:ext cx="19050" cy="9525"/>
            </a:xfrm>
            <a:custGeom>
              <a:avLst/>
              <a:gdLst>
                <a:gd name="connsiteX0" fmla="*/ 8804 w 19050"/>
                <a:gd name="connsiteY0" fmla="*/ 8227 h 9525"/>
                <a:gd name="connsiteX1" fmla="*/ 8804 w 19050"/>
                <a:gd name="connsiteY1" fmla="*/ 8227 h 9525"/>
              </a:gdLst>
              <a:ahLst/>
              <a:cxnLst>
                <a:cxn ang="0">
                  <a:pos x="connsiteX0" y="connsiteY0"/>
                </a:cxn>
                <a:cxn ang="0">
                  <a:pos x="connsiteX1" y="connsiteY1"/>
                </a:cxn>
              </a:cxnLst>
              <a:rect l="l" t="t" r="r" b="b"/>
              <a:pathLst>
                <a:path w="19050" h="9525">
                  <a:moveTo>
                    <a:pt x="8804" y="8227"/>
                  </a:moveTo>
                  <a:cubicBezTo>
                    <a:pt x="23091" y="5369"/>
                    <a:pt x="1184" y="9179"/>
                    <a:pt x="8804" y="822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83" name="Freeform: Shape 482">
              <a:extLst>
                <a:ext uri="{FF2B5EF4-FFF2-40B4-BE49-F238E27FC236}">
                  <a16:creationId xmlns="" xmlns:a16="http://schemas.microsoft.com/office/drawing/2014/main" id="{DA4AC031-9B0B-489E-894D-3CD77598E715}"/>
                </a:ext>
              </a:extLst>
            </p:cNvPr>
            <p:cNvSpPr/>
            <p:nvPr/>
          </p:nvSpPr>
          <p:spPr>
            <a:xfrm>
              <a:off x="7255669" y="2487453"/>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8096" y="8096"/>
                    <a:pt x="8096" y="8096"/>
                    <a:pt x="8096" y="7144"/>
                  </a:cubicBezTo>
                  <a:cubicBezTo>
                    <a:pt x="8096" y="8096"/>
                    <a:pt x="7144" y="8096"/>
                    <a:pt x="7144" y="904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84" name="Freeform: Shape 483">
              <a:extLst>
                <a:ext uri="{FF2B5EF4-FFF2-40B4-BE49-F238E27FC236}">
                  <a16:creationId xmlns="" xmlns:a16="http://schemas.microsoft.com/office/drawing/2014/main" id="{B2B55ED1-52CD-4621-B962-56CF769952AA}"/>
                </a:ext>
              </a:extLst>
            </p:cNvPr>
            <p:cNvSpPr/>
            <p:nvPr/>
          </p:nvSpPr>
          <p:spPr>
            <a:xfrm>
              <a:off x="7386161" y="2503646"/>
              <a:ext cx="9525" cy="9525"/>
            </a:xfrm>
            <a:custGeom>
              <a:avLst/>
              <a:gdLst>
                <a:gd name="connsiteX0" fmla="*/ 8096 w 9525"/>
                <a:gd name="connsiteY0" fmla="*/ 7144 h 9525"/>
                <a:gd name="connsiteX1" fmla="*/ 7144 w 9525"/>
                <a:gd name="connsiteY1" fmla="*/ 1095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10954"/>
                  </a:lnTo>
                  <a:cubicBezTo>
                    <a:pt x="7144" y="10001"/>
                    <a:pt x="7144" y="9049"/>
                    <a:pt x="8096"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85" name="Freeform: Shape 484">
              <a:extLst>
                <a:ext uri="{FF2B5EF4-FFF2-40B4-BE49-F238E27FC236}">
                  <a16:creationId xmlns="" xmlns:a16="http://schemas.microsoft.com/office/drawing/2014/main" id="{CF785E58-A3B2-4DB4-AF8F-36AEE56470BC}"/>
                </a:ext>
              </a:extLst>
            </p:cNvPr>
            <p:cNvSpPr/>
            <p:nvPr/>
          </p:nvSpPr>
          <p:spPr>
            <a:xfrm>
              <a:off x="7394840" y="2442285"/>
              <a:ext cx="9525" cy="9525"/>
            </a:xfrm>
            <a:custGeom>
              <a:avLst/>
              <a:gdLst>
                <a:gd name="connsiteX0" fmla="*/ 7990 w 9525"/>
                <a:gd name="connsiteY0" fmla="*/ 7545 h 9525"/>
                <a:gd name="connsiteX1" fmla="*/ 7990 w 9525"/>
                <a:gd name="connsiteY1" fmla="*/ 7545 h 9525"/>
              </a:gdLst>
              <a:ahLst/>
              <a:cxnLst>
                <a:cxn ang="0">
                  <a:pos x="connsiteX0" y="connsiteY0"/>
                </a:cxn>
                <a:cxn ang="0">
                  <a:pos x="connsiteX1" y="connsiteY1"/>
                </a:cxn>
              </a:cxnLst>
              <a:rect l="l" t="t" r="r" b="b"/>
              <a:pathLst>
                <a:path w="9525" h="9525">
                  <a:moveTo>
                    <a:pt x="7990" y="7545"/>
                  </a:moveTo>
                  <a:cubicBezTo>
                    <a:pt x="7990" y="5640"/>
                    <a:pt x="6085" y="11355"/>
                    <a:pt x="7990" y="7545"/>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86" name="Freeform: Shape 485">
              <a:extLst>
                <a:ext uri="{FF2B5EF4-FFF2-40B4-BE49-F238E27FC236}">
                  <a16:creationId xmlns="" xmlns:a16="http://schemas.microsoft.com/office/drawing/2014/main" id="{CEC915F8-5286-44DC-865F-7CE255F68B9D}"/>
                </a:ext>
              </a:extLst>
            </p:cNvPr>
            <p:cNvSpPr/>
            <p:nvPr/>
          </p:nvSpPr>
          <p:spPr>
            <a:xfrm>
              <a:off x="7356634" y="251888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87" name="Freeform: Shape 486">
              <a:extLst>
                <a:ext uri="{FF2B5EF4-FFF2-40B4-BE49-F238E27FC236}">
                  <a16:creationId xmlns="" xmlns:a16="http://schemas.microsoft.com/office/drawing/2014/main" id="{AAFF7C18-5CF2-4A25-87D6-820ECF506228}"/>
                </a:ext>
              </a:extLst>
            </p:cNvPr>
            <p:cNvSpPr/>
            <p:nvPr/>
          </p:nvSpPr>
          <p:spPr>
            <a:xfrm>
              <a:off x="7408063" y="2419826"/>
              <a:ext cx="19050" cy="19050"/>
            </a:xfrm>
            <a:custGeom>
              <a:avLst/>
              <a:gdLst>
                <a:gd name="connsiteX0" fmla="*/ 12865 w 19050"/>
                <a:gd name="connsiteY0" fmla="*/ 7144 h 19050"/>
                <a:gd name="connsiteX1" fmla="*/ 12865 w 19050"/>
                <a:gd name="connsiteY1" fmla="*/ 7144 h 19050"/>
              </a:gdLst>
              <a:ahLst/>
              <a:cxnLst>
                <a:cxn ang="0">
                  <a:pos x="connsiteX0" y="connsiteY0"/>
                </a:cxn>
                <a:cxn ang="0">
                  <a:pos x="connsiteX1" y="connsiteY1"/>
                </a:cxn>
              </a:cxnLst>
              <a:rect l="l" t="t" r="r" b="b"/>
              <a:pathLst>
                <a:path w="19050" h="19050">
                  <a:moveTo>
                    <a:pt x="12865" y="7144"/>
                  </a:moveTo>
                  <a:cubicBezTo>
                    <a:pt x="11912" y="9049"/>
                    <a:pt x="482" y="29051"/>
                    <a:pt x="12865"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88" name="Freeform: Shape 487">
              <a:extLst>
                <a:ext uri="{FF2B5EF4-FFF2-40B4-BE49-F238E27FC236}">
                  <a16:creationId xmlns="" xmlns:a16="http://schemas.microsoft.com/office/drawing/2014/main" id="{AF4230FA-8D31-4A7A-8038-2C03276901E7}"/>
                </a:ext>
              </a:extLst>
            </p:cNvPr>
            <p:cNvSpPr/>
            <p:nvPr/>
          </p:nvSpPr>
          <p:spPr>
            <a:xfrm>
              <a:off x="7296626" y="245887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89" name="Freeform: Shape 488">
              <a:extLst>
                <a:ext uri="{FF2B5EF4-FFF2-40B4-BE49-F238E27FC236}">
                  <a16:creationId xmlns="" xmlns:a16="http://schemas.microsoft.com/office/drawing/2014/main" id="{5A5C00F1-C219-4963-8B7A-CA0F6566D74E}"/>
                </a:ext>
              </a:extLst>
            </p:cNvPr>
            <p:cNvSpPr/>
            <p:nvPr/>
          </p:nvSpPr>
          <p:spPr>
            <a:xfrm>
              <a:off x="7296626" y="2456973"/>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7144" y="8096"/>
                    <a:pt x="8096"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90" name="Freeform: Shape 489">
              <a:extLst>
                <a:ext uri="{FF2B5EF4-FFF2-40B4-BE49-F238E27FC236}">
                  <a16:creationId xmlns="" xmlns:a16="http://schemas.microsoft.com/office/drawing/2014/main" id="{D27E7670-5CD6-4874-A591-95A8FFAB1023}"/>
                </a:ext>
              </a:extLst>
            </p:cNvPr>
            <p:cNvSpPr/>
            <p:nvPr/>
          </p:nvSpPr>
          <p:spPr>
            <a:xfrm>
              <a:off x="7387114" y="249983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16669"/>
                    <a:pt x="8096"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91" name="Freeform: Shape 490">
              <a:extLst>
                <a:ext uri="{FF2B5EF4-FFF2-40B4-BE49-F238E27FC236}">
                  <a16:creationId xmlns="" xmlns:a16="http://schemas.microsoft.com/office/drawing/2014/main" id="{D7763EC7-D1D1-4E5E-8EB9-2F42FEC7EB4C}"/>
                </a:ext>
              </a:extLst>
            </p:cNvPr>
            <p:cNvSpPr/>
            <p:nvPr/>
          </p:nvSpPr>
          <p:spPr>
            <a:xfrm>
              <a:off x="7389971" y="2484972"/>
              <a:ext cx="9525" cy="9525"/>
            </a:xfrm>
            <a:custGeom>
              <a:avLst/>
              <a:gdLst>
                <a:gd name="connsiteX0" fmla="*/ 7144 w 9525"/>
                <a:gd name="connsiteY0" fmla="*/ 10577 h 9525"/>
                <a:gd name="connsiteX1" fmla="*/ 7144 w 9525"/>
                <a:gd name="connsiteY1" fmla="*/ 10577 h 9525"/>
              </a:gdLst>
              <a:ahLst/>
              <a:cxnLst>
                <a:cxn ang="0">
                  <a:pos x="connsiteX0" y="connsiteY0"/>
                </a:cxn>
                <a:cxn ang="0">
                  <a:pos x="connsiteX1" y="connsiteY1"/>
                </a:cxn>
              </a:cxnLst>
              <a:rect l="l" t="t" r="r" b="b"/>
              <a:pathLst>
                <a:path w="9525" h="9525">
                  <a:moveTo>
                    <a:pt x="7144" y="10577"/>
                  </a:moveTo>
                  <a:cubicBezTo>
                    <a:pt x="10001" y="8672"/>
                    <a:pt x="11906" y="3910"/>
                    <a:pt x="7144" y="1057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92" name="Freeform: Shape 491">
              <a:extLst>
                <a:ext uri="{FF2B5EF4-FFF2-40B4-BE49-F238E27FC236}">
                  <a16:creationId xmlns="" xmlns:a16="http://schemas.microsoft.com/office/drawing/2014/main" id="{E3CA08F7-0DC0-45EA-9E86-4E6BCA671834}"/>
                </a:ext>
              </a:extLst>
            </p:cNvPr>
            <p:cNvSpPr/>
            <p:nvPr/>
          </p:nvSpPr>
          <p:spPr>
            <a:xfrm>
              <a:off x="7358022" y="2521743"/>
              <a:ext cx="38100" cy="9525"/>
            </a:xfrm>
            <a:custGeom>
              <a:avLst/>
              <a:gdLst>
                <a:gd name="connsiteX0" fmla="*/ 9566 w 38100"/>
                <a:gd name="connsiteY0" fmla="*/ 7144 h 9525"/>
                <a:gd name="connsiteX1" fmla="*/ 9566 w 38100"/>
                <a:gd name="connsiteY1" fmla="*/ 7144 h 9525"/>
              </a:gdLst>
              <a:ahLst/>
              <a:cxnLst>
                <a:cxn ang="0">
                  <a:pos x="connsiteX0" y="connsiteY0"/>
                </a:cxn>
                <a:cxn ang="0">
                  <a:pos x="connsiteX1" y="connsiteY1"/>
                </a:cxn>
              </a:cxnLst>
              <a:rect l="l" t="t" r="r" b="b"/>
              <a:pathLst>
                <a:path w="38100" h="9525">
                  <a:moveTo>
                    <a:pt x="9566" y="7144"/>
                  </a:moveTo>
                  <a:cubicBezTo>
                    <a:pt x="-6627" y="10001"/>
                    <a:pt x="65763" y="10954"/>
                    <a:pt x="9566"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93" name="Freeform: Shape 492">
              <a:extLst>
                <a:ext uri="{FF2B5EF4-FFF2-40B4-BE49-F238E27FC236}">
                  <a16:creationId xmlns="" xmlns:a16="http://schemas.microsoft.com/office/drawing/2014/main" id="{D64FCC17-C3FA-4DBA-9F5F-F50F7E58F417}"/>
                </a:ext>
              </a:extLst>
            </p:cNvPr>
            <p:cNvSpPr/>
            <p:nvPr/>
          </p:nvSpPr>
          <p:spPr>
            <a:xfrm>
              <a:off x="7372826" y="2508937"/>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7144" y="6615"/>
                    <a:pt x="7144" y="7567"/>
                  </a:cubicBezTo>
                  <a:cubicBezTo>
                    <a:pt x="7144" y="7567"/>
                    <a:pt x="7144" y="7567"/>
                    <a:pt x="7144" y="75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94" name="Freeform: Shape 493">
              <a:extLst>
                <a:ext uri="{FF2B5EF4-FFF2-40B4-BE49-F238E27FC236}">
                  <a16:creationId xmlns="" xmlns:a16="http://schemas.microsoft.com/office/drawing/2014/main" id="{BA4F13B1-0694-4EB1-B652-847CE7149EBF}"/>
                </a:ext>
              </a:extLst>
            </p:cNvPr>
            <p:cNvSpPr/>
            <p:nvPr/>
          </p:nvSpPr>
          <p:spPr>
            <a:xfrm>
              <a:off x="7365206" y="2514361"/>
              <a:ext cx="9525" cy="9525"/>
            </a:xfrm>
            <a:custGeom>
              <a:avLst/>
              <a:gdLst>
                <a:gd name="connsiteX0" fmla="*/ 7144 w 9525"/>
                <a:gd name="connsiteY0" fmla="*/ 7858 h 9525"/>
                <a:gd name="connsiteX1" fmla="*/ 7144 w 9525"/>
                <a:gd name="connsiteY1" fmla="*/ 7858 h 9525"/>
              </a:gdLst>
              <a:ahLst/>
              <a:cxnLst>
                <a:cxn ang="0">
                  <a:pos x="connsiteX0" y="connsiteY0"/>
                </a:cxn>
                <a:cxn ang="0">
                  <a:pos x="connsiteX1" y="connsiteY1"/>
                </a:cxn>
              </a:cxnLst>
              <a:rect l="l" t="t" r="r" b="b"/>
              <a:pathLst>
                <a:path w="9525" h="9525">
                  <a:moveTo>
                    <a:pt x="7144" y="7858"/>
                  </a:moveTo>
                  <a:cubicBezTo>
                    <a:pt x="7144" y="6906"/>
                    <a:pt x="7144" y="6906"/>
                    <a:pt x="7144" y="785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95" name="Freeform: Shape 494">
              <a:extLst>
                <a:ext uri="{FF2B5EF4-FFF2-40B4-BE49-F238E27FC236}">
                  <a16:creationId xmlns="" xmlns:a16="http://schemas.microsoft.com/office/drawing/2014/main" id="{37FA484B-9E24-4152-A351-BBD22EA9A14B}"/>
                </a:ext>
              </a:extLst>
            </p:cNvPr>
            <p:cNvSpPr/>
            <p:nvPr/>
          </p:nvSpPr>
          <p:spPr>
            <a:xfrm>
              <a:off x="7386161" y="2488723"/>
              <a:ext cx="9525" cy="9525"/>
            </a:xfrm>
            <a:custGeom>
              <a:avLst/>
              <a:gdLst>
                <a:gd name="connsiteX0" fmla="*/ 7144 w 9525"/>
                <a:gd name="connsiteY0" fmla="*/ 9684 h 9525"/>
                <a:gd name="connsiteX1" fmla="*/ 7144 w 9525"/>
                <a:gd name="connsiteY1" fmla="*/ 9684 h 9525"/>
              </a:gdLst>
              <a:ahLst/>
              <a:cxnLst>
                <a:cxn ang="0">
                  <a:pos x="connsiteX0" y="connsiteY0"/>
                </a:cxn>
                <a:cxn ang="0">
                  <a:pos x="connsiteX1" y="connsiteY1"/>
                </a:cxn>
              </a:cxnLst>
              <a:rect l="l" t="t" r="r" b="b"/>
              <a:pathLst>
                <a:path w="9525" h="9525">
                  <a:moveTo>
                    <a:pt x="7144" y="9684"/>
                  </a:moveTo>
                  <a:cubicBezTo>
                    <a:pt x="9049" y="3969"/>
                    <a:pt x="7144" y="9684"/>
                    <a:pt x="7144" y="968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96" name="Freeform: Shape 495">
              <a:extLst>
                <a:ext uri="{FF2B5EF4-FFF2-40B4-BE49-F238E27FC236}">
                  <a16:creationId xmlns="" xmlns:a16="http://schemas.microsoft.com/office/drawing/2014/main" id="{B8CDC33E-C61C-44D2-95D9-19C4ACDCF6D6}"/>
                </a:ext>
              </a:extLst>
            </p:cNvPr>
            <p:cNvSpPr/>
            <p:nvPr/>
          </p:nvSpPr>
          <p:spPr>
            <a:xfrm>
              <a:off x="7387114" y="249793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10954"/>
                    <a:pt x="7144"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97" name="Freeform: Shape 496">
              <a:extLst>
                <a:ext uri="{FF2B5EF4-FFF2-40B4-BE49-F238E27FC236}">
                  <a16:creationId xmlns="" xmlns:a16="http://schemas.microsoft.com/office/drawing/2014/main" id="{EC40D927-BACC-4DE3-91DA-F77C14C0D419}"/>
                </a:ext>
              </a:extLst>
            </p:cNvPr>
            <p:cNvSpPr/>
            <p:nvPr/>
          </p:nvSpPr>
          <p:spPr>
            <a:xfrm>
              <a:off x="7341394" y="248840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98" name="Freeform: Shape 497">
              <a:extLst>
                <a:ext uri="{FF2B5EF4-FFF2-40B4-BE49-F238E27FC236}">
                  <a16:creationId xmlns="" xmlns:a16="http://schemas.microsoft.com/office/drawing/2014/main" id="{D60A07D5-E9C9-424D-AE9F-5842D60D5E75}"/>
                </a:ext>
              </a:extLst>
            </p:cNvPr>
            <p:cNvSpPr/>
            <p:nvPr/>
          </p:nvSpPr>
          <p:spPr>
            <a:xfrm>
              <a:off x="7355681" y="2506955"/>
              <a:ext cx="28575" cy="19050"/>
            </a:xfrm>
            <a:custGeom>
              <a:avLst/>
              <a:gdLst>
                <a:gd name="connsiteX0" fmla="*/ 7144 w 28575"/>
                <a:gd name="connsiteY0" fmla="*/ 15264 h 19050"/>
                <a:gd name="connsiteX1" fmla="*/ 7144 w 28575"/>
                <a:gd name="connsiteY1" fmla="*/ 15264 h 19050"/>
              </a:gdLst>
              <a:ahLst/>
              <a:cxnLst>
                <a:cxn ang="0">
                  <a:pos x="connsiteX0" y="connsiteY0"/>
                </a:cxn>
                <a:cxn ang="0">
                  <a:pos x="connsiteX1" y="connsiteY1"/>
                </a:cxn>
              </a:cxnLst>
              <a:rect l="l" t="t" r="r" b="b"/>
              <a:pathLst>
                <a:path w="28575" h="19050">
                  <a:moveTo>
                    <a:pt x="7144" y="15264"/>
                  </a:moveTo>
                  <a:cubicBezTo>
                    <a:pt x="26194" y="11454"/>
                    <a:pt x="26194" y="-928"/>
                    <a:pt x="7144" y="1526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499" name="Freeform: Shape 498">
              <a:extLst>
                <a:ext uri="{FF2B5EF4-FFF2-40B4-BE49-F238E27FC236}">
                  <a16:creationId xmlns="" xmlns:a16="http://schemas.microsoft.com/office/drawing/2014/main" id="{AFF76391-EDEC-46FB-BBC5-D04CB9BB4ECB}"/>
                </a:ext>
              </a:extLst>
            </p:cNvPr>
            <p:cNvSpPr/>
            <p:nvPr/>
          </p:nvSpPr>
          <p:spPr>
            <a:xfrm>
              <a:off x="7383304" y="249221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lnTo>
                    <a:pt x="7144" y="7144"/>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00" name="Freeform: Shape 499">
              <a:extLst>
                <a:ext uri="{FF2B5EF4-FFF2-40B4-BE49-F238E27FC236}">
                  <a16:creationId xmlns="" xmlns:a16="http://schemas.microsoft.com/office/drawing/2014/main" id="{89BD7E13-B0CF-415D-9546-0E2BB05A64BE}"/>
                </a:ext>
              </a:extLst>
            </p:cNvPr>
            <p:cNvSpPr/>
            <p:nvPr/>
          </p:nvSpPr>
          <p:spPr>
            <a:xfrm>
              <a:off x="7385716" y="2518669"/>
              <a:ext cx="28575" cy="19050"/>
            </a:xfrm>
            <a:custGeom>
              <a:avLst/>
              <a:gdLst>
                <a:gd name="connsiteX0" fmla="*/ 26640 w 28575"/>
                <a:gd name="connsiteY0" fmla="*/ 11170 h 19050"/>
                <a:gd name="connsiteX1" fmla="*/ 7590 w 28575"/>
                <a:gd name="connsiteY1" fmla="*/ 8313 h 19050"/>
                <a:gd name="connsiteX2" fmla="*/ 26640 w 28575"/>
                <a:gd name="connsiteY2" fmla="*/ 11170 h 19050"/>
                <a:gd name="connsiteX3" fmla="*/ 24734 w 28575"/>
                <a:gd name="connsiteY3" fmla="*/ 13075 h 19050"/>
                <a:gd name="connsiteX4" fmla="*/ 23782 w 28575"/>
                <a:gd name="connsiteY4" fmla="*/ 12123 h 19050"/>
                <a:gd name="connsiteX5" fmla="*/ 24734 w 28575"/>
                <a:gd name="connsiteY5" fmla="*/ 1307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19050">
                  <a:moveTo>
                    <a:pt x="26640" y="11170"/>
                  </a:moveTo>
                  <a:cubicBezTo>
                    <a:pt x="9494" y="11170"/>
                    <a:pt x="5684" y="20695"/>
                    <a:pt x="7590" y="8313"/>
                  </a:cubicBezTo>
                  <a:cubicBezTo>
                    <a:pt x="13304" y="9265"/>
                    <a:pt x="26640" y="3550"/>
                    <a:pt x="26640" y="11170"/>
                  </a:cubicBezTo>
                  <a:close/>
                  <a:moveTo>
                    <a:pt x="24734" y="13075"/>
                  </a:moveTo>
                  <a:lnTo>
                    <a:pt x="23782" y="12123"/>
                  </a:lnTo>
                  <a:cubicBezTo>
                    <a:pt x="23782" y="13075"/>
                    <a:pt x="24734" y="13075"/>
                    <a:pt x="24734" y="13075"/>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01" name="Freeform: Shape 500">
              <a:extLst>
                <a:ext uri="{FF2B5EF4-FFF2-40B4-BE49-F238E27FC236}">
                  <a16:creationId xmlns="" xmlns:a16="http://schemas.microsoft.com/office/drawing/2014/main" id="{ED644F8C-E61A-4804-830C-B5D7912EF221}"/>
                </a:ext>
              </a:extLst>
            </p:cNvPr>
            <p:cNvSpPr/>
            <p:nvPr/>
          </p:nvSpPr>
          <p:spPr>
            <a:xfrm>
              <a:off x="7573804" y="243601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02" name="Freeform: Shape 501">
              <a:extLst>
                <a:ext uri="{FF2B5EF4-FFF2-40B4-BE49-F238E27FC236}">
                  <a16:creationId xmlns="" xmlns:a16="http://schemas.microsoft.com/office/drawing/2014/main" id="{60413C4C-DF4A-45CE-B84E-B72E2B7643C2}"/>
                </a:ext>
              </a:extLst>
            </p:cNvPr>
            <p:cNvSpPr/>
            <p:nvPr/>
          </p:nvSpPr>
          <p:spPr>
            <a:xfrm>
              <a:off x="7452836" y="244459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7144"/>
                    <a:pt x="8096"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03" name="Freeform: Shape 502">
              <a:extLst>
                <a:ext uri="{FF2B5EF4-FFF2-40B4-BE49-F238E27FC236}">
                  <a16:creationId xmlns="" xmlns:a16="http://schemas.microsoft.com/office/drawing/2014/main" id="{7349DEA5-297E-44A1-AC8C-FB8A646597F6}"/>
                </a:ext>
              </a:extLst>
            </p:cNvPr>
            <p:cNvSpPr/>
            <p:nvPr/>
          </p:nvSpPr>
          <p:spPr>
            <a:xfrm>
              <a:off x="7468076" y="2420778"/>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8096" y="7144"/>
                  </a:lnTo>
                  <a:cubicBezTo>
                    <a:pt x="8096" y="8096"/>
                    <a:pt x="8096" y="8096"/>
                    <a:pt x="7144" y="904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04" name="Freeform: Shape 503">
              <a:extLst>
                <a:ext uri="{FF2B5EF4-FFF2-40B4-BE49-F238E27FC236}">
                  <a16:creationId xmlns="" xmlns:a16="http://schemas.microsoft.com/office/drawing/2014/main" id="{36C5E1FA-955D-4EF1-B3F5-A7D1D81659E9}"/>
                </a:ext>
              </a:extLst>
            </p:cNvPr>
            <p:cNvSpPr/>
            <p:nvPr/>
          </p:nvSpPr>
          <p:spPr>
            <a:xfrm>
              <a:off x="7562903" y="2436018"/>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7144"/>
                    <a:pt x="7567"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05" name="Freeform: Shape 504">
              <a:extLst>
                <a:ext uri="{FF2B5EF4-FFF2-40B4-BE49-F238E27FC236}">
                  <a16:creationId xmlns="" xmlns:a16="http://schemas.microsoft.com/office/drawing/2014/main" id="{C207329B-6009-4D05-B52D-58BD90219D7A}"/>
                </a:ext>
              </a:extLst>
            </p:cNvPr>
            <p:cNvSpPr/>
            <p:nvPr/>
          </p:nvSpPr>
          <p:spPr>
            <a:xfrm>
              <a:off x="7502366" y="2434113"/>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8096" y="8096"/>
                    <a:pt x="8096" y="8096"/>
                  </a:cubicBezTo>
                  <a:cubicBezTo>
                    <a:pt x="8096" y="8096"/>
                    <a:pt x="8096"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06" name="Freeform: Shape 505">
              <a:extLst>
                <a:ext uri="{FF2B5EF4-FFF2-40B4-BE49-F238E27FC236}">
                  <a16:creationId xmlns="" xmlns:a16="http://schemas.microsoft.com/office/drawing/2014/main" id="{D3B0E3B7-0F42-499E-BCC2-959685AE7501}"/>
                </a:ext>
              </a:extLst>
            </p:cNvPr>
            <p:cNvSpPr/>
            <p:nvPr/>
          </p:nvSpPr>
          <p:spPr>
            <a:xfrm>
              <a:off x="7468076" y="2423212"/>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8096" y="6615"/>
                    <a:pt x="7144" y="75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07" name="Freeform: Shape 506">
              <a:extLst>
                <a:ext uri="{FF2B5EF4-FFF2-40B4-BE49-F238E27FC236}">
                  <a16:creationId xmlns="" xmlns:a16="http://schemas.microsoft.com/office/drawing/2014/main" id="{7F86404D-A987-477D-B328-C9F58A844C39}"/>
                </a:ext>
              </a:extLst>
            </p:cNvPr>
            <p:cNvSpPr/>
            <p:nvPr/>
          </p:nvSpPr>
          <p:spPr>
            <a:xfrm>
              <a:off x="7445216" y="242554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7144"/>
                  </a:cubicBezTo>
                  <a:cubicBezTo>
                    <a:pt x="7144" y="8096"/>
                    <a:pt x="7144"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08" name="Freeform: Shape 507">
              <a:extLst>
                <a:ext uri="{FF2B5EF4-FFF2-40B4-BE49-F238E27FC236}">
                  <a16:creationId xmlns="" xmlns:a16="http://schemas.microsoft.com/office/drawing/2014/main" id="{DD9B3887-6E5B-4C34-BE28-0F7CFA29678A}"/>
                </a:ext>
              </a:extLst>
            </p:cNvPr>
            <p:cNvSpPr/>
            <p:nvPr/>
          </p:nvSpPr>
          <p:spPr>
            <a:xfrm>
              <a:off x="7446698" y="2444591"/>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7144"/>
                    <a:pt x="7567" y="7144"/>
                  </a:cubicBezTo>
                  <a:lnTo>
                    <a:pt x="7567" y="7144"/>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09" name="Freeform: Shape 508">
              <a:extLst>
                <a:ext uri="{FF2B5EF4-FFF2-40B4-BE49-F238E27FC236}">
                  <a16:creationId xmlns="" xmlns:a16="http://schemas.microsoft.com/office/drawing/2014/main" id="{0F65CC33-11A8-469C-B805-C09B1E3C904F}"/>
                </a:ext>
              </a:extLst>
            </p:cNvPr>
            <p:cNvSpPr/>
            <p:nvPr/>
          </p:nvSpPr>
          <p:spPr>
            <a:xfrm>
              <a:off x="7420451" y="2432208"/>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8096"/>
                  </a:lnTo>
                  <a:cubicBezTo>
                    <a:pt x="7144" y="8096"/>
                    <a:pt x="7144" y="8096"/>
                    <a:pt x="8096"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10" name="Freeform: Shape 509">
              <a:extLst>
                <a:ext uri="{FF2B5EF4-FFF2-40B4-BE49-F238E27FC236}">
                  <a16:creationId xmlns="" xmlns:a16="http://schemas.microsoft.com/office/drawing/2014/main" id="{999B29B8-19EA-4DA2-A568-6E82FF91C956}"/>
                </a:ext>
              </a:extLst>
            </p:cNvPr>
            <p:cNvSpPr/>
            <p:nvPr/>
          </p:nvSpPr>
          <p:spPr>
            <a:xfrm>
              <a:off x="7444264" y="243982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8096"/>
                    <a:pt x="7144"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11" name="Freeform: Shape 510">
              <a:extLst>
                <a:ext uri="{FF2B5EF4-FFF2-40B4-BE49-F238E27FC236}">
                  <a16:creationId xmlns="" xmlns:a16="http://schemas.microsoft.com/office/drawing/2014/main" id="{14252505-0099-42FB-9784-F79CC42E3F05}"/>
                </a:ext>
              </a:extLst>
            </p:cNvPr>
            <p:cNvSpPr/>
            <p:nvPr/>
          </p:nvSpPr>
          <p:spPr>
            <a:xfrm>
              <a:off x="7581001" y="2455068"/>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9049"/>
                    <a:pt x="7567"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12" name="Freeform: Shape 511">
              <a:extLst>
                <a:ext uri="{FF2B5EF4-FFF2-40B4-BE49-F238E27FC236}">
                  <a16:creationId xmlns="" xmlns:a16="http://schemas.microsoft.com/office/drawing/2014/main" id="{7D794CE7-D147-42E3-9E09-F1A33DDACFFF}"/>
                </a:ext>
              </a:extLst>
            </p:cNvPr>
            <p:cNvSpPr/>
            <p:nvPr/>
          </p:nvSpPr>
          <p:spPr>
            <a:xfrm>
              <a:off x="7584281" y="2444591"/>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8096" y="7144"/>
                  </a:lnTo>
                  <a:cubicBezTo>
                    <a:pt x="7144" y="7144"/>
                    <a:pt x="7144" y="8096"/>
                    <a:pt x="7144" y="809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13" name="Freeform: Shape 512">
              <a:extLst>
                <a:ext uri="{FF2B5EF4-FFF2-40B4-BE49-F238E27FC236}">
                  <a16:creationId xmlns="" xmlns:a16="http://schemas.microsoft.com/office/drawing/2014/main" id="{03884BAB-DC43-4C8B-B1B8-D927E64C0869}"/>
                </a:ext>
              </a:extLst>
            </p:cNvPr>
            <p:cNvSpPr/>
            <p:nvPr/>
          </p:nvSpPr>
          <p:spPr>
            <a:xfrm>
              <a:off x="7518559" y="2442160"/>
              <a:ext cx="9525" cy="9525"/>
            </a:xfrm>
            <a:custGeom>
              <a:avLst/>
              <a:gdLst>
                <a:gd name="connsiteX0" fmla="*/ 7144 w 9525"/>
                <a:gd name="connsiteY0" fmla="*/ 7670 h 9525"/>
                <a:gd name="connsiteX1" fmla="*/ 8096 w 9525"/>
                <a:gd name="connsiteY1" fmla="*/ 10527 h 9525"/>
                <a:gd name="connsiteX2" fmla="*/ 7144 w 9525"/>
                <a:gd name="connsiteY2" fmla="*/ 7670 h 9525"/>
              </a:gdLst>
              <a:ahLst/>
              <a:cxnLst>
                <a:cxn ang="0">
                  <a:pos x="connsiteX0" y="connsiteY0"/>
                </a:cxn>
                <a:cxn ang="0">
                  <a:pos x="connsiteX1" y="connsiteY1"/>
                </a:cxn>
                <a:cxn ang="0">
                  <a:pos x="connsiteX2" y="connsiteY2"/>
                </a:cxn>
              </a:cxnLst>
              <a:rect l="l" t="t" r="r" b="b"/>
              <a:pathLst>
                <a:path w="9525" h="9525">
                  <a:moveTo>
                    <a:pt x="7144" y="7670"/>
                  </a:moveTo>
                  <a:cubicBezTo>
                    <a:pt x="7144" y="8622"/>
                    <a:pt x="8096" y="9575"/>
                    <a:pt x="8096" y="10527"/>
                  </a:cubicBezTo>
                  <a:cubicBezTo>
                    <a:pt x="9049" y="9575"/>
                    <a:pt x="8096" y="5765"/>
                    <a:pt x="7144" y="7670"/>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14" name="Freeform: Shape 513">
              <a:extLst>
                <a:ext uri="{FF2B5EF4-FFF2-40B4-BE49-F238E27FC236}">
                  <a16:creationId xmlns="" xmlns:a16="http://schemas.microsoft.com/office/drawing/2014/main" id="{A331F8F7-CA21-406C-8D8F-960BABE14F35}"/>
                </a:ext>
              </a:extLst>
            </p:cNvPr>
            <p:cNvSpPr/>
            <p:nvPr/>
          </p:nvSpPr>
          <p:spPr>
            <a:xfrm>
              <a:off x="7576661" y="2493168"/>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7144" y="8096"/>
                    <a:pt x="7144" y="7144"/>
                    <a:pt x="8096" y="7144"/>
                  </a:cubicBezTo>
                  <a:cubicBezTo>
                    <a:pt x="7144" y="8096"/>
                    <a:pt x="7144" y="9049"/>
                    <a:pt x="7144" y="904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15" name="Freeform: Shape 514">
              <a:extLst>
                <a:ext uri="{FF2B5EF4-FFF2-40B4-BE49-F238E27FC236}">
                  <a16:creationId xmlns="" xmlns:a16="http://schemas.microsoft.com/office/drawing/2014/main" id="{F794D562-E023-421B-9962-41F634AE7C05}"/>
                </a:ext>
              </a:extLst>
            </p:cNvPr>
            <p:cNvSpPr/>
            <p:nvPr/>
          </p:nvSpPr>
          <p:spPr>
            <a:xfrm>
              <a:off x="7576661" y="2491263"/>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8096" y="7144"/>
                  </a:lnTo>
                  <a:cubicBezTo>
                    <a:pt x="8096" y="8096"/>
                    <a:pt x="7144" y="9049"/>
                    <a:pt x="7144" y="904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16" name="Freeform: Shape 515">
              <a:extLst>
                <a:ext uri="{FF2B5EF4-FFF2-40B4-BE49-F238E27FC236}">
                  <a16:creationId xmlns="" xmlns:a16="http://schemas.microsoft.com/office/drawing/2014/main" id="{1F4F3992-A23B-465D-9CC3-61EC70EAF9BC}"/>
                </a:ext>
              </a:extLst>
            </p:cNvPr>
            <p:cNvSpPr/>
            <p:nvPr/>
          </p:nvSpPr>
          <p:spPr>
            <a:xfrm>
              <a:off x="7519088" y="2496264"/>
              <a:ext cx="9525" cy="9525"/>
            </a:xfrm>
            <a:custGeom>
              <a:avLst/>
              <a:gdLst>
                <a:gd name="connsiteX0" fmla="*/ 7567 w 9525"/>
                <a:gd name="connsiteY0" fmla="*/ 7858 h 9525"/>
                <a:gd name="connsiteX1" fmla="*/ 7567 w 9525"/>
                <a:gd name="connsiteY1" fmla="*/ 7858 h 9525"/>
                <a:gd name="connsiteX2" fmla="*/ 7567 w 9525"/>
                <a:gd name="connsiteY2" fmla="*/ 7858 h 9525"/>
              </a:gdLst>
              <a:ahLst/>
              <a:cxnLst>
                <a:cxn ang="0">
                  <a:pos x="connsiteX0" y="connsiteY0"/>
                </a:cxn>
                <a:cxn ang="0">
                  <a:pos x="connsiteX1" y="connsiteY1"/>
                </a:cxn>
                <a:cxn ang="0">
                  <a:pos x="connsiteX2" y="connsiteY2"/>
                </a:cxn>
              </a:cxnLst>
              <a:rect l="l" t="t" r="r" b="b"/>
              <a:pathLst>
                <a:path w="9525" h="9525">
                  <a:moveTo>
                    <a:pt x="7567" y="7858"/>
                  </a:moveTo>
                  <a:cubicBezTo>
                    <a:pt x="7567" y="6906"/>
                    <a:pt x="6615" y="6906"/>
                    <a:pt x="7567" y="7858"/>
                  </a:cubicBezTo>
                  <a:cubicBezTo>
                    <a:pt x="6615" y="7858"/>
                    <a:pt x="7567" y="7858"/>
                    <a:pt x="7567" y="785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17" name="Freeform: Shape 516">
              <a:extLst>
                <a:ext uri="{FF2B5EF4-FFF2-40B4-BE49-F238E27FC236}">
                  <a16:creationId xmlns="" xmlns:a16="http://schemas.microsoft.com/office/drawing/2014/main" id="{0D7CD9BA-B039-475E-A917-8E526B4495FE}"/>
                </a:ext>
              </a:extLst>
            </p:cNvPr>
            <p:cNvSpPr/>
            <p:nvPr/>
          </p:nvSpPr>
          <p:spPr>
            <a:xfrm>
              <a:off x="7585722" y="2430169"/>
              <a:ext cx="9525" cy="28575"/>
            </a:xfrm>
            <a:custGeom>
              <a:avLst/>
              <a:gdLst>
                <a:gd name="connsiteX0" fmla="*/ 7608 w 9525"/>
                <a:gd name="connsiteY0" fmla="*/ 23471 h 28575"/>
                <a:gd name="connsiteX1" fmla="*/ 7608 w 9525"/>
                <a:gd name="connsiteY1" fmla="*/ 23471 h 28575"/>
              </a:gdLst>
              <a:ahLst/>
              <a:cxnLst>
                <a:cxn ang="0">
                  <a:pos x="connsiteX0" y="connsiteY0"/>
                </a:cxn>
                <a:cxn ang="0">
                  <a:pos x="connsiteX1" y="connsiteY1"/>
                </a:cxn>
              </a:cxnLst>
              <a:rect l="l" t="t" r="r" b="b"/>
              <a:pathLst>
                <a:path w="9525" h="28575">
                  <a:moveTo>
                    <a:pt x="7608" y="23471"/>
                  </a:moveTo>
                  <a:cubicBezTo>
                    <a:pt x="10465" y="-6057"/>
                    <a:pt x="5703" y="11088"/>
                    <a:pt x="7608" y="2347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18" name="Freeform: Shape 517">
              <a:extLst>
                <a:ext uri="{FF2B5EF4-FFF2-40B4-BE49-F238E27FC236}">
                  <a16:creationId xmlns="" xmlns:a16="http://schemas.microsoft.com/office/drawing/2014/main" id="{BCE4288C-6874-428E-9545-EF23307A5B54}"/>
                </a:ext>
              </a:extLst>
            </p:cNvPr>
            <p:cNvSpPr/>
            <p:nvPr/>
          </p:nvSpPr>
          <p:spPr>
            <a:xfrm>
              <a:off x="7582376" y="2482267"/>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8096" y="6615"/>
                    <a:pt x="7144" y="75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19" name="Freeform: Shape 518">
              <a:extLst>
                <a:ext uri="{FF2B5EF4-FFF2-40B4-BE49-F238E27FC236}">
                  <a16:creationId xmlns="" xmlns:a16="http://schemas.microsoft.com/office/drawing/2014/main" id="{9D65D35E-6B82-4B05-83C1-B7A051980A13}"/>
                </a:ext>
              </a:extLst>
            </p:cNvPr>
            <p:cNvSpPr/>
            <p:nvPr/>
          </p:nvSpPr>
          <p:spPr>
            <a:xfrm>
              <a:off x="7421404" y="2516028"/>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7144" y="8096"/>
                    <a:pt x="7144"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20" name="Freeform: Shape 519">
              <a:extLst>
                <a:ext uri="{FF2B5EF4-FFF2-40B4-BE49-F238E27FC236}">
                  <a16:creationId xmlns="" xmlns:a16="http://schemas.microsoft.com/office/drawing/2014/main" id="{14D7DA7E-CA87-449C-83C2-AE5897EEC658}"/>
                </a:ext>
              </a:extLst>
            </p:cNvPr>
            <p:cNvSpPr/>
            <p:nvPr/>
          </p:nvSpPr>
          <p:spPr>
            <a:xfrm>
              <a:off x="7580471" y="246268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21" name="Freeform: Shape 520">
              <a:extLst>
                <a:ext uri="{FF2B5EF4-FFF2-40B4-BE49-F238E27FC236}">
                  <a16:creationId xmlns="" xmlns:a16="http://schemas.microsoft.com/office/drawing/2014/main" id="{495B0D20-C04E-4B06-8F02-0782D44AD442}"/>
                </a:ext>
              </a:extLst>
            </p:cNvPr>
            <p:cNvSpPr/>
            <p:nvPr/>
          </p:nvSpPr>
          <p:spPr>
            <a:xfrm>
              <a:off x="7429976" y="251602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22" name="Freeform: Shape 521">
              <a:extLst>
                <a:ext uri="{FF2B5EF4-FFF2-40B4-BE49-F238E27FC236}">
                  <a16:creationId xmlns="" xmlns:a16="http://schemas.microsoft.com/office/drawing/2014/main" id="{BF16ADF4-A695-4D50-8784-FBCD5AFA94A4}"/>
                </a:ext>
              </a:extLst>
            </p:cNvPr>
            <p:cNvSpPr/>
            <p:nvPr/>
          </p:nvSpPr>
          <p:spPr>
            <a:xfrm>
              <a:off x="7430929" y="242649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23" name="Freeform: Shape 522">
              <a:extLst>
                <a:ext uri="{FF2B5EF4-FFF2-40B4-BE49-F238E27FC236}">
                  <a16:creationId xmlns="" xmlns:a16="http://schemas.microsoft.com/office/drawing/2014/main" id="{F5450C3C-5A2E-418E-B5A9-7A04008C3600}"/>
                </a:ext>
              </a:extLst>
            </p:cNvPr>
            <p:cNvSpPr/>
            <p:nvPr/>
          </p:nvSpPr>
          <p:spPr>
            <a:xfrm>
              <a:off x="7429976" y="251602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24" name="Freeform: Shape 523">
              <a:extLst>
                <a:ext uri="{FF2B5EF4-FFF2-40B4-BE49-F238E27FC236}">
                  <a16:creationId xmlns="" xmlns:a16="http://schemas.microsoft.com/office/drawing/2014/main" id="{0CBA7698-5062-460E-98A8-B09989B6D170}"/>
                </a:ext>
              </a:extLst>
            </p:cNvPr>
            <p:cNvSpPr/>
            <p:nvPr/>
          </p:nvSpPr>
          <p:spPr>
            <a:xfrm>
              <a:off x="7470934" y="2498883"/>
              <a:ext cx="9525" cy="9525"/>
            </a:xfrm>
            <a:custGeom>
              <a:avLst/>
              <a:gdLst>
                <a:gd name="connsiteX0" fmla="*/ 7144 w 9525"/>
                <a:gd name="connsiteY0" fmla="*/ 8096 h 9525"/>
                <a:gd name="connsiteX1" fmla="*/ 7144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7144" y="7144"/>
                    <a:pt x="7144" y="7144"/>
                  </a:cubicBezTo>
                  <a:cubicBezTo>
                    <a:pt x="7144" y="7144"/>
                    <a:pt x="7144" y="7144"/>
                    <a:pt x="7144" y="809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25" name="Freeform: Shape 524">
              <a:extLst>
                <a:ext uri="{FF2B5EF4-FFF2-40B4-BE49-F238E27FC236}">
                  <a16:creationId xmlns="" xmlns:a16="http://schemas.microsoft.com/office/drawing/2014/main" id="{A771278B-79F4-4F6F-ADC9-99620F067776}"/>
                </a:ext>
              </a:extLst>
            </p:cNvPr>
            <p:cNvSpPr/>
            <p:nvPr/>
          </p:nvSpPr>
          <p:spPr>
            <a:xfrm>
              <a:off x="7462361" y="249412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26" name="Freeform: Shape 525">
              <a:extLst>
                <a:ext uri="{FF2B5EF4-FFF2-40B4-BE49-F238E27FC236}">
                  <a16:creationId xmlns="" xmlns:a16="http://schemas.microsoft.com/office/drawing/2014/main" id="{5CDA3E53-60F0-49EA-8740-A5CE5F82C2F0}"/>
                </a:ext>
              </a:extLst>
            </p:cNvPr>
            <p:cNvSpPr/>
            <p:nvPr/>
          </p:nvSpPr>
          <p:spPr>
            <a:xfrm>
              <a:off x="7514034" y="2424588"/>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cubicBezTo>
                    <a:pt x="6906" y="7144"/>
                    <a:pt x="6906" y="7144"/>
                    <a:pt x="7858" y="7144"/>
                  </a:cubicBezTo>
                  <a:cubicBezTo>
                    <a:pt x="6906" y="7144"/>
                    <a:pt x="7858" y="7144"/>
                    <a:pt x="7858"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27" name="Freeform: Shape 526">
              <a:extLst>
                <a:ext uri="{FF2B5EF4-FFF2-40B4-BE49-F238E27FC236}">
                  <a16:creationId xmlns="" xmlns:a16="http://schemas.microsoft.com/office/drawing/2014/main" id="{D95D07F3-133A-4CC7-8BE6-C0063CCCA944}"/>
                </a:ext>
              </a:extLst>
            </p:cNvPr>
            <p:cNvSpPr/>
            <p:nvPr/>
          </p:nvSpPr>
          <p:spPr>
            <a:xfrm>
              <a:off x="7429976" y="2516981"/>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7144" y="9049"/>
                  </a:cubicBezTo>
                  <a:cubicBezTo>
                    <a:pt x="7144" y="8096"/>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28" name="Freeform: Shape 527">
              <a:extLst>
                <a:ext uri="{FF2B5EF4-FFF2-40B4-BE49-F238E27FC236}">
                  <a16:creationId xmlns="" xmlns:a16="http://schemas.microsoft.com/office/drawing/2014/main" id="{086C44FD-9707-4FB9-8A8F-108440B525D4}"/>
                </a:ext>
              </a:extLst>
            </p:cNvPr>
            <p:cNvSpPr/>
            <p:nvPr/>
          </p:nvSpPr>
          <p:spPr>
            <a:xfrm>
              <a:off x="7481411" y="247792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29" name="Freeform: Shape 528">
              <a:extLst>
                <a:ext uri="{FF2B5EF4-FFF2-40B4-BE49-F238E27FC236}">
                  <a16:creationId xmlns="" xmlns:a16="http://schemas.microsoft.com/office/drawing/2014/main" id="{2F330BC7-0270-4BC3-A40E-93007A06202E}"/>
                </a:ext>
              </a:extLst>
            </p:cNvPr>
            <p:cNvSpPr/>
            <p:nvPr/>
          </p:nvSpPr>
          <p:spPr>
            <a:xfrm>
              <a:off x="7484297" y="2471605"/>
              <a:ext cx="9525" cy="19050"/>
            </a:xfrm>
            <a:custGeom>
              <a:avLst/>
              <a:gdLst>
                <a:gd name="connsiteX0" fmla="*/ 9020 w 9525"/>
                <a:gd name="connsiteY0" fmla="*/ 16325 h 19050"/>
                <a:gd name="connsiteX1" fmla="*/ 9020 w 9525"/>
                <a:gd name="connsiteY1" fmla="*/ 16325 h 19050"/>
              </a:gdLst>
              <a:ahLst/>
              <a:cxnLst>
                <a:cxn ang="0">
                  <a:pos x="connsiteX0" y="connsiteY0"/>
                </a:cxn>
                <a:cxn ang="0">
                  <a:pos x="connsiteX1" y="connsiteY1"/>
                </a:cxn>
              </a:cxnLst>
              <a:rect l="l" t="t" r="r" b="b"/>
              <a:pathLst>
                <a:path w="9525" h="19050">
                  <a:moveTo>
                    <a:pt x="9020" y="16325"/>
                  </a:moveTo>
                  <a:cubicBezTo>
                    <a:pt x="12830" y="-6535"/>
                    <a:pt x="3305" y="21087"/>
                    <a:pt x="9020" y="16325"/>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30" name="Freeform: Shape 529">
              <a:extLst>
                <a:ext uri="{FF2B5EF4-FFF2-40B4-BE49-F238E27FC236}">
                  <a16:creationId xmlns="" xmlns:a16="http://schemas.microsoft.com/office/drawing/2014/main" id="{6E9482A2-29A7-454C-85E5-7DA005588191}"/>
                </a:ext>
              </a:extLst>
            </p:cNvPr>
            <p:cNvSpPr/>
            <p:nvPr/>
          </p:nvSpPr>
          <p:spPr>
            <a:xfrm>
              <a:off x="7485751" y="2481738"/>
              <a:ext cx="9525" cy="9525"/>
            </a:xfrm>
            <a:custGeom>
              <a:avLst/>
              <a:gdLst>
                <a:gd name="connsiteX0" fmla="*/ 7567 w 9525"/>
                <a:gd name="connsiteY0" fmla="*/ 7144 h 9525"/>
                <a:gd name="connsiteX1" fmla="*/ 7567 w 9525"/>
                <a:gd name="connsiteY1" fmla="*/ 8096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7567" y="8096"/>
                    <a:pt x="7567" y="8096"/>
                  </a:cubicBezTo>
                  <a:cubicBezTo>
                    <a:pt x="6615" y="8096"/>
                    <a:pt x="7567" y="8096"/>
                    <a:pt x="7567"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31" name="Freeform: Shape 530">
              <a:extLst>
                <a:ext uri="{FF2B5EF4-FFF2-40B4-BE49-F238E27FC236}">
                  <a16:creationId xmlns="" xmlns:a16="http://schemas.microsoft.com/office/drawing/2014/main" id="{455D90A7-53EB-4157-B06A-B09430B99830}"/>
                </a:ext>
              </a:extLst>
            </p:cNvPr>
            <p:cNvSpPr/>
            <p:nvPr/>
          </p:nvSpPr>
          <p:spPr>
            <a:xfrm>
              <a:off x="7501414" y="2486739"/>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7144" y="7858"/>
                    <a:pt x="7144" y="6906"/>
                    <a:pt x="7144" y="7858"/>
                  </a:cubicBezTo>
                  <a:cubicBezTo>
                    <a:pt x="7144" y="6906"/>
                    <a:pt x="7144" y="6906"/>
                    <a:pt x="7144" y="785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32" name="Freeform: Shape 531">
              <a:extLst>
                <a:ext uri="{FF2B5EF4-FFF2-40B4-BE49-F238E27FC236}">
                  <a16:creationId xmlns="" xmlns:a16="http://schemas.microsoft.com/office/drawing/2014/main" id="{D36C8E6C-9D3A-4FF1-A206-85F3A7E6CDFB}"/>
                </a:ext>
              </a:extLst>
            </p:cNvPr>
            <p:cNvSpPr/>
            <p:nvPr/>
          </p:nvSpPr>
          <p:spPr>
            <a:xfrm>
              <a:off x="7394734" y="248554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10001"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33" name="Freeform: Shape 532">
              <a:extLst>
                <a:ext uri="{FF2B5EF4-FFF2-40B4-BE49-F238E27FC236}">
                  <a16:creationId xmlns="" xmlns:a16="http://schemas.microsoft.com/office/drawing/2014/main" id="{495C8725-D6E4-46B9-A291-FF663C140C45}"/>
                </a:ext>
              </a:extLst>
            </p:cNvPr>
            <p:cNvSpPr/>
            <p:nvPr/>
          </p:nvSpPr>
          <p:spPr>
            <a:xfrm>
              <a:off x="7536233" y="2463366"/>
              <a:ext cx="9525" cy="9525"/>
            </a:xfrm>
            <a:custGeom>
              <a:avLst/>
              <a:gdLst>
                <a:gd name="connsiteX0" fmla="*/ 7567 w 9525"/>
                <a:gd name="connsiteY0" fmla="*/ 7419 h 9525"/>
                <a:gd name="connsiteX1" fmla="*/ 7567 w 9525"/>
                <a:gd name="connsiteY1" fmla="*/ 7419 h 9525"/>
              </a:gdLst>
              <a:ahLst/>
              <a:cxnLst>
                <a:cxn ang="0">
                  <a:pos x="connsiteX0" y="connsiteY0"/>
                </a:cxn>
                <a:cxn ang="0">
                  <a:pos x="connsiteX1" y="connsiteY1"/>
                </a:cxn>
              </a:cxnLst>
              <a:rect l="l" t="t" r="r" b="b"/>
              <a:pathLst>
                <a:path w="9525" h="9525">
                  <a:moveTo>
                    <a:pt x="7567" y="7419"/>
                  </a:moveTo>
                  <a:cubicBezTo>
                    <a:pt x="6615" y="6466"/>
                    <a:pt x="7567" y="8371"/>
                    <a:pt x="7567" y="741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34" name="Freeform: Shape 533">
              <a:extLst>
                <a:ext uri="{FF2B5EF4-FFF2-40B4-BE49-F238E27FC236}">
                  <a16:creationId xmlns="" xmlns:a16="http://schemas.microsoft.com/office/drawing/2014/main" id="{915C717F-040D-462A-A302-8C444AB00697}"/>
                </a:ext>
              </a:extLst>
            </p:cNvPr>
            <p:cNvSpPr/>
            <p:nvPr/>
          </p:nvSpPr>
          <p:spPr>
            <a:xfrm>
              <a:off x="7487126" y="2471261"/>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9049"/>
                  </a:cubicBezTo>
                  <a:cubicBezTo>
                    <a:pt x="7144" y="8096"/>
                    <a:pt x="7144"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35" name="Freeform: Shape 534">
              <a:extLst>
                <a:ext uri="{FF2B5EF4-FFF2-40B4-BE49-F238E27FC236}">
                  <a16:creationId xmlns="" xmlns:a16="http://schemas.microsoft.com/office/drawing/2014/main" id="{83F90A75-A133-4DB3-B6CF-FA1A23D42BFE}"/>
                </a:ext>
              </a:extLst>
            </p:cNvPr>
            <p:cNvSpPr/>
            <p:nvPr/>
          </p:nvSpPr>
          <p:spPr>
            <a:xfrm>
              <a:off x="7538561" y="247126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9049" y="11906"/>
                    <a:pt x="9049" y="9049"/>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36" name="Freeform: Shape 535">
              <a:extLst>
                <a:ext uri="{FF2B5EF4-FFF2-40B4-BE49-F238E27FC236}">
                  <a16:creationId xmlns="" xmlns:a16="http://schemas.microsoft.com/office/drawing/2014/main" id="{3DC24FCA-BD8E-46AE-8596-8975604D9AEA}"/>
                </a:ext>
              </a:extLst>
            </p:cNvPr>
            <p:cNvSpPr/>
            <p:nvPr/>
          </p:nvSpPr>
          <p:spPr>
            <a:xfrm>
              <a:off x="7540466" y="247221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37" name="Freeform: Shape 536">
              <a:extLst>
                <a:ext uri="{FF2B5EF4-FFF2-40B4-BE49-F238E27FC236}">
                  <a16:creationId xmlns="" xmlns:a16="http://schemas.microsoft.com/office/drawing/2014/main" id="{E2F5C8C1-AFEC-40A3-890D-32916C65A452}"/>
                </a:ext>
              </a:extLst>
            </p:cNvPr>
            <p:cNvSpPr/>
            <p:nvPr/>
          </p:nvSpPr>
          <p:spPr>
            <a:xfrm>
              <a:off x="7246144" y="2403977"/>
              <a:ext cx="352425" cy="133350"/>
            </a:xfrm>
            <a:custGeom>
              <a:avLst/>
              <a:gdLst>
                <a:gd name="connsiteX0" fmla="*/ 154781 w 352425"/>
                <a:gd name="connsiteY0" fmla="*/ 87762 h 133350"/>
                <a:gd name="connsiteX1" fmla="*/ 7144 w 352425"/>
                <a:gd name="connsiteY1" fmla="*/ 94430 h 133350"/>
                <a:gd name="connsiteX2" fmla="*/ 164306 w 352425"/>
                <a:gd name="connsiteY2" fmla="*/ 36327 h 133350"/>
                <a:gd name="connsiteX3" fmla="*/ 141446 w 352425"/>
                <a:gd name="connsiteY3" fmla="*/ 43947 h 133350"/>
                <a:gd name="connsiteX4" fmla="*/ 190976 w 352425"/>
                <a:gd name="connsiteY4" fmla="*/ 47757 h 133350"/>
                <a:gd name="connsiteX5" fmla="*/ 219551 w 352425"/>
                <a:gd name="connsiteY5" fmla="*/ 37280 h 133350"/>
                <a:gd name="connsiteX6" fmla="*/ 204311 w 352425"/>
                <a:gd name="connsiteY6" fmla="*/ 26802 h 133350"/>
                <a:gd name="connsiteX7" fmla="*/ 222409 w 352425"/>
                <a:gd name="connsiteY7" fmla="*/ 58235 h 133350"/>
                <a:gd name="connsiteX8" fmla="*/ 221456 w 352425"/>
                <a:gd name="connsiteY8" fmla="*/ 50615 h 133350"/>
                <a:gd name="connsiteX9" fmla="*/ 233839 w 352425"/>
                <a:gd name="connsiteY9" fmla="*/ 26802 h 133350"/>
                <a:gd name="connsiteX10" fmla="*/ 228124 w 352425"/>
                <a:gd name="connsiteY10" fmla="*/ 46805 h 133350"/>
                <a:gd name="connsiteX11" fmla="*/ 243364 w 352425"/>
                <a:gd name="connsiteY11" fmla="*/ 26802 h 133350"/>
                <a:gd name="connsiteX12" fmla="*/ 241459 w 352425"/>
                <a:gd name="connsiteY12" fmla="*/ 52520 h 133350"/>
                <a:gd name="connsiteX13" fmla="*/ 265271 w 352425"/>
                <a:gd name="connsiteY13" fmla="*/ 40137 h 133350"/>
                <a:gd name="connsiteX14" fmla="*/ 272891 w 352425"/>
                <a:gd name="connsiteY14" fmla="*/ 28707 h 133350"/>
                <a:gd name="connsiteX15" fmla="*/ 319564 w 352425"/>
                <a:gd name="connsiteY15" fmla="*/ 36327 h 133350"/>
                <a:gd name="connsiteX16" fmla="*/ 319564 w 352425"/>
                <a:gd name="connsiteY16" fmla="*/ 26802 h 133350"/>
                <a:gd name="connsiteX17" fmla="*/ 325279 w 352425"/>
                <a:gd name="connsiteY17" fmla="*/ 30612 h 133350"/>
                <a:gd name="connsiteX18" fmla="*/ 348139 w 352425"/>
                <a:gd name="connsiteY18" fmla="*/ 79190 h 133350"/>
                <a:gd name="connsiteX19" fmla="*/ 227171 w 352425"/>
                <a:gd name="connsiteY19" fmla="*/ 121100 h 133350"/>
                <a:gd name="connsiteX20" fmla="*/ 228124 w 352425"/>
                <a:gd name="connsiteY20" fmla="*/ 88715 h 133350"/>
                <a:gd name="connsiteX21" fmla="*/ 173831 w 352425"/>
                <a:gd name="connsiteY21" fmla="*/ 126815 h 133350"/>
                <a:gd name="connsiteX22" fmla="*/ 154781 w 352425"/>
                <a:gd name="connsiteY22" fmla="*/ 87762 h 133350"/>
                <a:gd name="connsiteX23" fmla="*/ 20479 w 352425"/>
                <a:gd name="connsiteY23" fmla="*/ 85857 h 133350"/>
                <a:gd name="connsiteX24" fmla="*/ 20479 w 352425"/>
                <a:gd name="connsiteY24" fmla="*/ 83952 h 133350"/>
                <a:gd name="connsiteX25" fmla="*/ 20479 w 352425"/>
                <a:gd name="connsiteY25" fmla="*/ 85857 h 133350"/>
                <a:gd name="connsiteX26" fmla="*/ 194786 w 352425"/>
                <a:gd name="connsiteY26" fmla="*/ 70617 h 133350"/>
                <a:gd name="connsiteX27" fmla="*/ 194786 w 352425"/>
                <a:gd name="connsiteY27" fmla="*/ 70617 h 133350"/>
                <a:gd name="connsiteX28" fmla="*/ 196691 w 352425"/>
                <a:gd name="connsiteY28" fmla="*/ 86810 h 133350"/>
                <a:gd name="connsiteX29" fmla="*/ 196691 w 352425"/>
                <a:gd name="connsiteY29" fmla="*/ 86810 h 133350"/>
                <a:gd name="connsiteX30" fmla="*/ 198596 w 352425"/>
                <a:gd name="connsiteY30" fmla="*/ 82047 h 133350"/>
                <a:gd name="connsiteX31" fmla="*/ 198596 w 352425"/>
                <a:gd name="connsiteY31" fmla="*/ 82047 h 133350"/>
                <a:gd name="connsiteX32" fmla="*/ 198596 w 352425"/>
                <a:gd name="connsiteY32" fmla="*/ 82047 h 133350"/>
                <a:gd name="connsiteX33" fmla="*/ 168116 w 352425"/>
                <a:gd name="connsiteY33" fmla="*/ 80142 h 133350"/>
                <a:gd name="connsiteX34" fmla="*/ 168116 w 352425"/>
                <a:gd name="connsiteY34" fmla="*/ 80142 h 133350"/>
                <a:gd name="connsiteX35" fmla="*/ 170974 w 352425"/>
                <a:gd name="connsiteY35" fmla="*/ 84905 h 133350"/>
                <a:gd name="connsiteX36" fmla="*/ 170974 w 352425"/>
                <a:gd name="connsiteY36" fmla="*/ 84905 h 133350"/>
                <a:gd name="connsiteX37" fmla="*/ 181451 w 352425"/>
                <a:gd name="connsiteY37" fmla="*/ 96335 h 133350"/>
                <a:gd name="connsiteX38" fmla="*/ 181451 w 352425"/>
                <a:gd name="connsiteY38" fmla="*/ 96335 h 133350"/>
                <a:gd name="connsiteX39" fmla="*/ 315754 w 352425"/>
                <a:gd name="connsiteY39" fmla="*/ 72522 h 133350"/>
                <a:gd name="connsiteX40" fmla="*/ 315754 w 352425"/>
                <a:gd name="connsiteY40" fmla="*/ 72522 h 133350"/>
                <a:gd name="connsiteX41" fmla="*/ 290036 w 352425"/>
                <a:gd name="connsiteY41" fmla="*/ 66807 h 133350"/>
                <a:gd name="connsiteX42" fmla="*/ 290036 w 352425"/>
                <a:gd name="connsiteY42" fmla="*/ 66807 h 133350"/>
                <a:gd name="connsiteX43" fmla="*/ 224314 w 352425"/>
                <a:gd name="connsiteY43" fmla="*/ 68712 h 133350"/>
                <a:gd name="connsiteX44" fmla="*/ 224314 w 352425"/>
                <a:gd name="connsiteY44" fmla="*/ 68712 h 133350"/>
                <a:gd name="connsiteX45" fmla="*/ 216694 w 352425"/>
                <a:gd name="connsiteY45" fmla="*/ 73475 h 133350"/>
                <a:gd name="connsiteX46" fmla="*/ 216694 w 352425"/>
                <a:gd name="connsiteY46" fmla="*/ 73475 h 133350"/>
                <a:gd name="connsiteX47" fmla="*/ 175736 w 352425"/>
                <a:gd name="connsiteY47" fmla="*/ 40137 h 133350"/>
                <a:gd name="connsiteX48" fmla="*/ 175736 w 352425"/>
                <a:gd name="connsiteY48" fmla="*/ 40137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2425" h="133350">
                  <a:moveTo>
                    <a:pt x="154781" y="87762"/>
                  </a:moveTo>
                  <a:cubicBezTo>
                    <a:pt x="137636" y="94430"/>
                    <a:pt x="19526" y="101097"/>
                    <a:pt x="7144" y="94430"/>
                  </a:cubicBezTo>
                  <a:cubicBezTo>
                    <a:pt x="53816" y="35375"/>
                    <a:pt x="123349" y="93477"/>
                    <a:pt x="164306" y="36327"/>
                  </a:cubicBezTo>
                  <a:cubicBezTo>
                    <a:pt x="175736" y="20135"/>
                    <a:pt x="144304" y="42042"/>
                    <a:pt x="141446" y="43947"/>
                  </a:cubicBezTo>
                  <a:cubicBezTo>
                    <a:pt x="144304" y="-15108"/>
                    <a:pt x="170974" y="64902"/>
                    <a:pt x="190976" y="47757"/>
                  </a:cubicBezTo>
                  <a:cubicBezTo>
                    <a:pt x="191929" y="68712"/>
                    <a:pt x="190976" y="-44635"/>
                    <a:pt x="219551" y="37280"/>
                  </a:cubicBezTo>
                  <a:cubicBezTo>
                    <a:pt x="219551" y="37280"/>
                    <a:pt x="200501" y="28707"/>
                    <a:pt x="204311" y="26802"/>
                  </a:cubicBezTo>
                  <a:cubicBezTo>
                    <a:pt x="195739" y="51567"/>
                    <a:pt x="201454" y="62045"/>
                    <a:pt x="222409" y="58235"/>
                  </a:cubicBezTo>
                  <a:cubicBezTo>
                    <a:pt x="217646" y="62045"/>
                    <a:pt x="250984" y="22040"/>
                    <a:pt x="221456" y="50615"/>
                  </a:cubicBezTo>
                  <a:cubicBezTo>
                    <a:pt x="228124" y="38232"/>
                    <a:pt x="209074" y="34422"/>
                    <a:pt x="233839" y="26802"/>
                  </a:cubicBezTo>
                  <a:cubicBezTo>
                    <a:pt x="231934" y="40137"/>
                    <a:pt x="234791" y="37280"/>
                    <a:pt x="228124" y="46805"/>
                  </a:cubicBezTo>
                  <a:cubicBezTo>
                    <a:pt x="236696" y="42042"/>
                    <a:pt x="242411" y="35375"/>
                    <a:pt x="243364" y="26802"/>
                  </a:cubicBezTo>
                  <a:cubicBezTo>
                    <a:pt x="243364" y="21087"/>
                    <a:pt x="238601" y="51567"/>
                    <a:pt x="241459" y="52520"/>
                  </a:cubicBezTo>
                  <a:cubicBezTo>
                    <a:pt x="239554" y="42042"/>
                    <a:pt x="251936" y="11562"/>
                    <a:pt x="265271" y="40137"/>
                  </a:cubicBezTo>
                  <a:cubicBezTo>
                    <a:pt x="267176" y="41090"/>
                    <a:pt x="250031" y="37280"/>
                    <a:pt x="272891" y="28707"/>
                  </a:cubicBezTo>
                  <a:cubicBezTo>
                    <a:pt x="249079" y="71570"/>
                    <a:pt x="320516" y="21087"/>
                    <a:pt x="319564" y="36327"/>
                  </a:cubicBezTo>
                  <a:cubicBezTo>
                    <a:pt x="286226" y="24897"/>
                    <a:pt x="346234" y="79190"/>
                    <a:pt x="319564" y="26802"/>
                  </a:cubicBezTo>
                  <a:cubicBezTo>
                    <a:pt x="333851" y="21087"/>
                    <a:pt x="312896" y="78237"/>
                    <a:pt x="325279" y="30612"/>
                  </a:cubicBezTo>
                  <a:cubicBezTo>
                    <a:pt x="385286" y="62045"/>
                    <a:pt x="290036" y="61092"/>
                    <a:pt x="348139" y="79190"/>
                  </a:cubicBezTo>
                  <a:cubicBezTo>
                    <a:pt x="343376" y="101097"/>
                    <a:pt x="229076" y="121100"/>
                    <a:pt x="227171" y="121100"/>
                  </a:cubicBezTo>
                  <a:cubicBezTo>
                    <a:pt x="235744" y="113480"/>
                    <a:pt x="235744" y="103002"/>
                    <a:pt x="228124" y="88715"/>
                  </a:cubicBezTo>
                  <a:cubicBezTo>
                    <a:pt x="210979" y="130625"/>
                    <a:pt x="185261" y="93477"/>
                    <a:pt x="173831" y="126815"/>
                  </a:cubicBezTo>
                  <a:cubicBezTo>
                    <a:pt x="175736" y="117290"/>
                    <a:pt x="181451" y="106812"/>
                    <a:pt x="154781" y="87762"/>
                  </a:cubicBezTo>
                  <a:close/>
                  <a:moveTo>
                    <a:pt x="20479" y="85857"/>
                  </a:moveTo>
                  <a:cubicBezTo>
                    <a:pt x="20479" y="85857"/>
                    <a:pt x="20479" y="84905"/>
                    <a:pt x="20479" y="83952"/>
                  </a:cubicBezTo>
                  <a:cubicBezTo>
                    <a:pt x="21431" y="84905"/>
                    <a:pt x="21431" y="85857"/>
                    <a:pt x="20479" y="85857"/>
                  </a:cubicBezTo>
                  <a:close/>
                  <a:moveTo>
                    <a:pt x="194786" y="70617"/>
                  </a:moveTo>
                  <a:cubicBezTo>
                    <a:pt x="191929" y="70617"/>
                    <a:pt x="177641" y="103002"/>
                    <a:pt x="194786" y="70617"/>
                  </a:cubicBezTo>
                  <a:close/>
                  <a:moveTo>
                    <a:pt x="196691" y="86810"/>
                  </a:moveTo>
                  <a:cubicBezTo>
                    <a:pt x="197644" y="87762"/>
                    <a:pt x="197644" y="80142"/>
                    <a:pt x="196691" y="86810"/>
                  </a:cubicBezTo>
                  <a:close/>
                  <a:moveTo>
                    <a:pt x="198596" y="82047"/>
                  </a:moveTo>
                  <a:cubicBezTo>
                    <a:pt x="197644" y="82047"/>
                    <a:pt x="197644" y="82047"/>
                    <a:pt x="198596" y="82047"/>
                  </a:cubicBezTo>
                  <a:lnTo>
                    <a:pt x="198596" y="82047"/>
                  </a:lnTo>
                  <a:close/>
                  <a:moveTo>
                    <a:pt x="168116" y="80142"/>
                  </a:moveTo>
                  <a:cubicBezTo>
                    <a:pt x="167164" y="79190"/>
                    <a:pt x="166211" y="80142"/>
                    <a:pt x="168116" y="80142"/>
                  </a:cubicBezTo>
                  <a:close/>
                  <a:moveTo>
                    <a:pt x="170974" y="84905"/>
                  </a:moveTo>
                  <a:cubicBezTo>
                    <a:pt x="170974" y="76332"/>
                    <a:pt x="170021" y="83000"/>
                    <a:pt x="170974" y="84905"/>
                  </a:cubicBezTo>
                  <a:close/>
                  <a:moveTo>
                    <a:pt x="181451" y="96335"/>
                  </a:moveTo>
                  <a:cubicBezTo>
                    <a:pt x="185261" y="70617"/>
                    <a:pt x="182404" y="94430"/>
                    <a:pt x="181451" y="96335"/>
                  </a:cubicBezTo>
                  <a:close/>
                  <a:moveTo>
                    <a:pt x="315754" y="72522"/>
                  </a:moveTo>
                  <a:cubicBezTo>
                    <a:pt x="314801" y="67760"/>
                    <a:pt x="310991" y="81095"/>
                    <a:pt x="315754" y="72522"/>
                  </a:cubicBezTo>
                  <a:close/>
                  <a:moveTo>
                    <a:pt x="290036" y="66807"/>
                  </a:moveTo>
                  <a:cubicBezTo>
                    <a:pt x="262414" y="114432"/>
                    <a:pt x="327184" y="61092"/>
                    <a:pt x="290036" y="66807"/>
                  </a:cubicBezTo>
                  <a:close/>
                  <a:moveTo>
                    <a:pt x="224314" y="68712"/>
                  </a:moveTo>
                  <a:cubicBezTo>
                    <a:pt x="247174" y="178250"/>
                    <a:pt x="304324" y="12515"/>
                    <a:pt x="224314" y="68712"/>
                  </a:cubicBezTo>
                  <a:close/>
                  <a:moveTo>
                    <a:pt x="216694" y="73475"/>
                  </a:moveTo>
                  <a:cubicBezTo>
                    <a:pt x="182404" y="120147"/>
                    <a:pt x="216694" y="67760"/>
                    <a:pt x="216694" y="73475"/>
                  </a:cubicBezTo>
                  <a:close/>
                  <a:moveTo>
                    <a:pt x="175736" y="40137"/>
                  </a:moveTo>
                  <a:cubicBezTo>
                    <a:pt x="175736" y="40137"/>
                    <a:pt x="175736" y="40137"/>
                    <a:pt x="175736" y="4013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38" name="Freeform: Shape 537">
              <a:extLst>
                <a:ext uri="{FF2B5EF4-FFF2-40B4-BE49-F238E27FC236}">
                  <a16:creationId xmlns="" xmlns:a16="http://schemas.microsoft.com/office/drawing/2014/main" id="{138483B0-F4B5-4DAF-A387-B11C8209B207}"/>
                </a:ext>
              </a:extLst>
            </p:cNvPr>
            <p:cNvSpPr/>
            <p:nvPr/>
          </p:nvSpPr>
          <p:spPr>
            <a:xfrm>
              <a:off x="7582182" y="2451258"/>
              <a:ext cx="9525" cy="9525"/>
            </a:xfrm>
            <a:custGeom>
              <a:avLst/>
              <a:gdLst>
                <a:gd name="connsiteX0" fmla="*/ 7338 w 9525"/>
                <a:gd name="connsiteY0" fmla="*/ 10954 h 9525"/>
                <a:gd name="connsiteX1" fmla="*/ 9243 w 9525"/>
                <a:gd name="connsiteY1" fmla="*/ 7144 h 9525"/>
                <a:gd name="connsiteX2" fmla="*/ 7338 w 9525"/>
                <a:gd name="connsiteY2" fmla="*/ 10954 h 9525"/>
              </a:gdLst>
              <a:ahLst/>
              <a:cxnLst>
                <a:cxn ang="0">
                  <a:pos x="connsiteX0" y="connsiteY0"/>
                </a:cxn>
                <a:cxn ang="0">
                  <a:pos x="connsiteX1" y="connsiteY1"/>
                </a:cxn>
                <a:cxn ang="0">
                  <a:pos x="connsiteX2" y="connsiteY2"/>
                </a:cxn>
              </a:cxnLst>
              <a:rect l="l" t="t" r="r" b="b"/>
              <a:pathLst>
                <a:path w="9525" h="9525">
                  <a:moveTo>
                    <a:pt x="7338" y="10954"/>
                  </a:moveTo>
                  <a:cubicBezTo>
                    <a:pt x="8291" y="10001"/>
                    <a:pt x="9243" y="10001"/>
                    <a:pt x="9243" y="7144"/>
                  </a:cubicBezTo>
                  <a:cubicBezTo>
                    <a:pt x="9243" y="10954"/>
                    <a:pt x="6386" y="8096"/>
                    <a:pt x="7338" y="1095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39" name="Freeform: Shape 538">
              <a:extLst>
                <a:ext uri="{FF2B5EF4-FFF2-40B4-BE49-F238E27FC236}">
                  <a16:creationId xmlns="" xmlns:a16="http://schemas.microsoft.com/office/drawing/2014/main" id="{D1E6C09D-AE0A-44F0-8D86-F0F098516851}"/>
                </a:ext>
              </a:extLst>
            </p:cNvPr>
            <p:cNvSpPr/>
            <p:nvPr/>
          </p:nvSpPr>
          <p:spPr>
            <a:xfrm>
              <a:off x="7583858" y="2456679"/>
              <a:ext cx="9525" cy="9525"/>
            </a:xfrm>
            <a:custGeom>
              <a:avLst/>
              <a:gdLst>
                <a:gd name="connsiteX0" fmla="*/ 7567 w 9525"/>
                <a:gd name="connsiteY0" fmla="*/ 9343 h 9525"/>
                <a:gd name="connsiteX1" fmla="*/ 7567 w 9525"/>
                <a:gd name="connsiteY1" fmla="*/ 9343 h 9525"/>
              </a:gdLst>
              <a:ahLst/>
              <a:cxnLst>
                <a:cxn ang="0">
                  <a:pos x="connsiteX0" y="connsiteY0"/>
                </a:cxn>
                <a:cxn ang="0">
                  <a:pos x="connsiteX1" y="connsiteY1"/>
                </a:cxn>
              </a:cxnLst>
              <a:rect l="l" t="t" r="r" b="b"/>
              <a:pathLst>
                <a:path w="9525" h="9525">
                  <a:moveTo>
                    <a:pt x="7567" y="9343"/>
                  </a:moveTo>
                  <a:cubicBezTo>
                    <a:pt x="7567" y="5533"/>
                    <a:pt x="6615" y="7438"/>
                    <a:pt x="7567" y="9343"/>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40" name="Freeform: Shape 539">
              <a:extLst>
                <a:ext uri="{FF2B5EF4-FFF2-40B4-BE49-F238E27FC236}">
                  <a16:creationId xmlns="" xmlns:a16="http://schemas.microsoft.com/office/drawing/2014/main" id="{6E1AF6AB-3299-4206-A871-CC78DEE9BCDC}"/>
                </a:ext>
              </a:extLst>
            </p:cNvPr>
            <p:cNvSpPr/>
            <p:nvPr/>
          </p:nvSpPr>
          <p:spPr>
            <a:xfrm>
              <a:off x="7585033" y="2479784"/>
              <a:ext cx="9525" cy="9525"/>
            </a:xfrm>
            <a:custGeom>
              <a:avLst/>
              <a:gdLst>
                <a:gd name="connsiteX0" fmla="*/ 7344 w 9525"/>
                <a:gd name="connsiteY0" fmla="*/ 8146 h 9525"/>
                <a:gd name="connsiteX1" fmla="*/ 7344 w 9525"/>
                <a:gd name="connsiteY1" fmla="*/ 8146 h 9525"/>
              </a:gdLst>
              <a:ahLst/>
              <a:cxnLst>
                <a:cxn ang="0">
                  <a:pos x="connsiteX0" y="connsiteY0"/>
                </a:cxn>
                <a:cxn ang="0">
                  <a:pos x="connsiteX1" y="connsiteY1"/>
                </a:cxn>
              </a:cxnLst>
              <a:rect l="l" t="t" r="r" b="b"/>
              <a:pathLst>
                <a:path w="9525" h="9525">
                  <a:moveTo>
                    <a:pt x="7344" y="8146"/>
                  </a:moveTo>
                  <a:cubicBezTo>
                    <a:pt x="9249" y="3383"/>
                    <a:pt x="6392" y="17671"/>
                    <a:pt x="7344" y="814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41" name="Freeform: Shape 540">
              <a:extLst>
                <a:ext uri="{FF2B5EF4-FFF2-40B4-BE49-F238E27FC236}">
                  <a16:creationId xmlns="" xmlns:a16="http://schemas.microsoft.com/office/drawing/2014/main" id="{B2BCA9A6-C23A-4C60-9EB5-31E17BD05155}"/>
                </a:ext>
              </a:extLst>
            </p:cNvPr>
            <p:cNvSpPr/>
            <p:nvPr/>
          </p:nvSpPr>
          <p:spPr>
            <a:xfrm>
              <a:off x="7583329" y="2489064"/>
              <a:ext cx="9525" cy="9525"/>
            </a:xfrm>
            <a:custGeom>
              <a:avLst/>
              <a:gdLst>
                <a:gd name="connsiteX0" fmla="*/ 7144 w 9525"/>
                <a:gd name="connsiteY0" fmla="*/ 9343 h 9525"/>
                <a:gd name="connsiteX1" fmla="*/ 7144 w 9525"/>
                <a:gd name="connsiteY1" fmla="*/ 9343 h 9525"/>
              </a:gdLst>
              <a:ahLst/>
              <a:cxnLst>
                <a:cxn ang="0">
                  <a:pos x="connsiteX0" y="connsiteY0"/>
                </a:cxn>
                <a:cxn ang="0">
                  <a:pos x="connsiteX1" y="connsiteY1"/>
                </a:cxn>
              </a:cxnLst>
              <a:rect l="l" t="t" r="r" b="b"/>
              <a:pathLst>
                <a:path w="9525" h="9525">
                  <a:moveTo>
                    <a:pt x="7144" y="9343"/>
                  </a:moveTo>
                  <a:cubicBezTo>
                    <a:pt x="10001" y="5533"/>
                    <a:pt x="8096" y="7439"/>
                    <a:pt x="7144" y="9343"/>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42" name="Freeform: Shape 541">
              <a:extLst>
                <a:ext uri="{FF2B5EF4-FFF2-40B4-BE49-F238E27FC236}">
                  <a16:creationId xmlns="" xmlns:a16="http://schemas.microsoft.com/office/drawing/2014/main" id="{0060319E-81F5-4186-906C-2C6FD00121DE}"/>
                </a:ext>
              </a:extLst>
            </p:cNvPr>
            <p:cNvSpPr/>
            <p:nvPr/>
          </p:nvSpPr>
          <p:spPr>
            <a:xfrm>
              <a:off x="7549039" y="2422398"/>
              <a:ext cx="9525" cy="9525"/>
            </a:xfrm>
            <a:custGeom>
              <a:avLst/>
              <a:gdLst>
                <a:gd name="connsiteX0" fmla="*/ 9049 w 9525"/>
                <a:gd name="connsiteY0" fmla="*/ 8381 h 9525"/>
                <a:gd name="connsiteX1" fmla="*/ 7144 w 9525"/>
                <a:gd name="connsiteY1" fmla="*/ 9334 h 9525"/>
                <a:gd name="connsiteX2" fmla="*/ 9049 w 9525"/>
                <a:gd name="connsiteY2" fmla="*/ 8381 h 9525"/>
              </a:gdLst>
              <a:ahLst/>
              <a:cxnLst>
                <a:cxn ang="0">
                  <a:pos x="connsiteX0" y="connsiteY0"/>
                </a:cxn>
                <a:cxn ang="0">
                  <a:pos x="connsiteX1" y="connsiteY1"/>
                </a:cxn>
                <a:cxn ang="0">
                  <a:pos x="connsiteX2" y="connsiteY2"/>
                </a:cxn>
              </a:cxnLst>
              <a:rect l="l" t="t" r="r" b="b"/>
              <a:pathLst>
                <a:path w="9525" h="9525">
                  <a:moveTo>
                    <a:pt x="9049" y="8381"/>
                  </a:moveTo>
                  <a:cubicBezTo>
                    <a:pt x="9049" y="5524"/>
                    <a:pt x="8096" y="8381"/>
                    <a:pt x="7144" y="9334"/>
                  </a:cubicBezTo>
                  <a:cubicBezTo>
                    <a:pt x="8096" y="9334"/>
                    <a:pt x="9049" y="9334"/>
                    <a:pt x="9049" y="838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43" name="Freeform: Shape 542">
              <a:extLst>
                <a:ext uri="{FF2B5EF4-FFF2-40B4-BE49-F238E27FC236}">
                  <a16:creationId xmlns="" xmlns:a16="http://schemas.microsoft.com/office/drawing/2014/main" id="{0DFF086F-57EF-4A1D-A0C7-514A41BC2C30}"/>
                </a:ext>
              </a:extLst>
            </p:cNvPr>
            <p:cNvSpPr/>
            <p:nvPr/>
          </p:nvSpPr>
          <p:spPr>
            <a:xfrm>
              <a:off x="7279481" y="2432208"/>
              <a:ext cx="19050" cy="9525"/>
            </a:xfrm>
            <a:custGeom>
              <a:avLst/>
              <a:gdLst>
                <a:gd name="connsiteX0" fmla="*/ 17621 w 19050"/>
                <a:gd name="connsiteY0" fmla="*/ 7144 h 9525"/>
                <a:gd name="connsiteX1" fmla="*/ 7144 w 19050"/>
                <a:gd name="connsiteY1" fmla="*/ 10001 h 9525"/>
                <a:gd name="connsiteX2" fmla="*/ 17621 w 19050"/>
                <a:gd name="connsiteY2" fmla="*/ 7144 h 9525"/>
              </a:gdLst>
              <a:ahLst/>
              <a:cxnLst>
                <a:cxn ang="0">
                  <a:pos x="connsiteX0" y="connsiteY0"/>
                </a:cxn>
                <a:cxn ang="0">
                  <a:pos x="connsiteX1" y="connsiteY1"/>
                </a:cxn>
                <a:cxn ang="0">
                  <a:pos x="connsiteX2" y="connsiteY2"/>
                </a:cxn>
              </a:cxnLst>
              <a:rect l="l" t="t" r="r" b="b"/>
              <a:pathLst>
                <a:path w="19050" h="9525">
                  <a:moveTo>
                    <a:pt x="17621" y="7144"/>
                  </a:moveTo>
                  <a:lnTo>
                    <a:pt x="7144" y="10001"/>
                  </a:lnTo>
                  <a:cubicBezTo>
                    <a:pt x="10954" y="8096"/>
                    <a:pt x="13811" y="8096"/>
                    <a:pt x="17621"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44" name="Freeform: Shape 543">
              <a:extLst>
                <a:ext uri="{FF2B5EF4-FFF2-40B4-BE49-F238E27FC236}">
                  <a16:creationId xmlns="" xmlns:a16="http://schemas.microsoft.com/office/drawing/2014/main" id="{002C823F-A918-4019-AAA9-4EE57A4BA1D2}"/>
                </a:ext>
              </a:extLst>
            </p:cNvPr>
            <p:cNvSpPr/>
            <p:nvPr/>
          </p:nvSpPr>
          <p:spPr>
            <a:xfrm>
              <a:off x="7517606" y="2436340"/>
              <a:ext cx="19050" cy="19050"/>
            </a:xfrm>
            <a:custGeom>
              <a:avLst/>
              <a:gdLst>
                <a:gd name="connsiteX0" fmla="*/ 7144 w 19050"/>
                <a:gd name="connsiteY0" fmla="*/ 14442 h 19050"/>
                <a:gd name="connsiteX1" fmla="*/ 7144 w 19050"/>
                <a:gd name="connsiteY1" fmla="*/ 14442 h 19050"/>
              </a:gdLst>
              <a:ahLst/>
              <a:cxnLst>
                <a:cxn ang="0">
                  <a:pos x="connsiteX0" y="connsiteY0"/>
                </a:cxn>
                <a:cxn ang="0">
                  <a:pos x="connsiteX1" y="connsiteY1"/>
                </a:cxn>
              </a:cxnLst>
              <a:rect l="l" t="t" r="r" b="b"/>
              <a:pathLst>
                <a:path w="19050" h="19050">
                  <a:moveTo>
                    <a:pt x="7144" y="14442"/>
                  </a:moveTo>
                  <a:cubicBezTo>
                    <a:pt x="17621" y="2059"/>
                    <a:pt x="9049" y="7774"/>
                    <a:pt x="7144" y="14442"/>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45" name="Freeform: Shape 544">
              <a:extLst>
                <a:ext uri="{FF2B5EF4-FFF2-40B4-BE49-F238E27FC236}">
                  <a16:creationId xmlns="" xmlns:a16="http://schemas.microsoft.com/office/drawing/2014/main" id="{015D52E3-C15A-419B-9053-1B93DE7DF526}"/>
                </a:ext>
              </a:extLst>
            </p:cNvPr>
            <p:cNvSpPr/>
            <p:nvPr/>
          </p:nvSpPr>
          <p:spPr>
            <a:xfrm>
              <a:off x="7515701" y="2423636"/>
              <a:ext cx="9525" cy="19050"/>
            </a:xfrm>
            <a:custGeom>
              <a:avLst/>
              <a:gdLst>
                <a:gd name="connsiteX0" fmla="*/ 7144 w 9525"/>
                <a:gd name="connsiteY0" fmla="*/ 7144 h 19050"/>
                <a:gd name="connsiteX1" fmla="*/ 7144 w 9525"/>
                <a:gd name="connsiteY1" fmla="*/ 7144 h 19050"/>
              </a:gdLst>
              <a:ahLst/>
              <a:cxnLst>
                <a:cxn ang="0">
                  <a:pos x="connsiteX0" y="connsiteY0"/>
                </a:cxn>
                <a:cxn ang="0">
                  <a:pos x="connsiteX1" y="connsiteY1"/>
                </a:cxn>
              </a:cxnLst>
              <a:rect l="l" t="t" r="r" b="b"/>
              <a:pathLst>
                <a:path w="9525" h="19050">
                  <a:moveTo>
                    <a:pt x="7144" y="7144"/>
                  </a:moveTo>
                  <a:cubicBezTo>
                    <a:pt x="10954" y="22384"/>
                    <a:pt x="7144" y="13811"/>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46" name="Freeform: Shape 545">
              <a:extLst>
                <a:ext uri="{FF2B5EF4-FFF2-40B4-BE49-F238E27FC236}">
                  <a16:creationId xmlns="" xmlns:a16="http://schemas.microsoft.com/office/drawing/2014/main" id="{E609B678-FFDE-4E27-ABA8-C4E2DC054FAF}"/>
                </a:ext>
              </a:extLst>
            </p:cNvPr>
            <p:cNvSpPr/>
            <p:nvPr/>
          </p:nvSpPr>
          <p:spPr>
            <a:xfrm>
              <a:off x="7538138" y="2498883"/>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6615" y="12859"/>
                    <a:pt x="7567" y="8096"/>
                    <a:pt x="7567"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47" name="Freeform: Shape 546">
              <a:extLst>
                <a:ext uri="{FF2B5EF4-FFF2-40B4-BE49-F238E27FC236}">
                  <a16:creationId xmlns="" xmlns:a16="http://schemas.microsoft.com/office/drawing/2014/main" id="{5E5FCDF9-DFCD-4176-9442-935C8ECBC336}"/>
                </a:ext>
              </a:extLst>
            </p:cNvPr>
            <p:cNvSpPr/>
            <p:nvPr/>
          </p:nvSpPr>
          <p:spPr>
            <a:xfrm>
              <a:off x="7502762" y="2427006"/>
              <a:ext cx="9525" cy="9525"/>
            </a:xfrm>
            <a:custGeom>
              <a:avLst/>
              <a:gdLst>
                <a:gd name="connsiteX0" fmla="*/ 8653 w 9525"/>
                <a:gd name="connsiteY0" fmla="*/ 9488 h 9525"/>
                <a:gd name="connsiteX1" fmla="*/ 8653 w 9525"/>
                <a:gd name="connsiteY1" fmla="*/ 9488 h 9525"/>
              </a:gdLst>
              <a:ahLst/>
              <a:cxnLst>
                <a:cxn ang="0">
                  <a:pos x="connsiteX0" y="connsiteY0"/>
                </a:cxn>
                <a:cxn ang="0">
                  <a:pos x="connsiteX1" y="connsiteY1"/>
                </a:cxn>
              </a:cxnLst>
              <a:rect l="l" t="t" r="r" b="b"/>
              <a:pathLst>
                <a:path w="9525" h="9525">
                  <a:moveTo>
                    <a:pt x="8653" y="9488"/>
                  </a:moveTo>
                  <a:cubicBezTo>
                    <a:pt x="7700" y="8536"/>
                    <a:pt x="5795" y="4726"/>
                    <a:pt x="8653" y="948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48" name="Freeform: Shape 547">
              <a:extLst>
                <a:ext uri="{FF2B5EF4-FFF2-40B4-BE49-F238E27FC236}">
                  <a16:creationId xmlns="" xmlns:a16="http://schemas.microsoft.com/office/drawing/2014/main" id="{31830980-5B69-43C0-AC40-43ED12252B82}"/>
                </a:ext>
              </a:extLst>
            </p:cNvPr>
            <p:cNvSpPr/>
            <p:nvPr/>
          </p:nvSpPr>
          <p:spPr>
            <a:xfrm>
              <a:off x="7504271" y="2427446"/>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8096"/>
                  </a:lnTo>
                  <a:lnTo>
                    <a:pt x="7144" y="7144"/>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49" name="Freeform: Shape 548">
              <a:extLst>
                <a:ext uri="{FF2B5EF4-FFF2-40B4-BE49-F238E27FC236}">
                  <a16:creationId xmlns="" xmlns:a16="http://schemas.microsoft.com/office/drawing/2014/main" id="{7E4FF519-BEAA-4DC2-911B-B49149B84DF7}"/>
                </a:ext>
              </a:extLst>
            </p:cNvPr>
            <p:cNvSpPr/>
            <p:nvPr/>
          </p:nvSpPr>
          <p:spPr>
            <a:xfrm>
              <a:off x="7538561" y="250840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10001"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50" name="Freeform: Shape 549">
              <a:extLst>
                <a:ext uri="{FF2B5EF4-FFF2-40B4-BE49-F238E27FC236}">
                  <a16:creationId xmlns="" xmlns:a16="http://schemas.microsoft.com/office/drawing/2014/main" id="{0311C67B-EEEB-49B2-A419-795137B19529}"/>
                </a:ext>
              </a:extLst>
            </p:cNvPr>
            <p:cNvSpPr/>
            <p:nvPr/>
          </p:nvSpPr>
          <p:spPr>
            <a:xfrm>
              <a:off x="7524007" y="2483491"/>
              <a:ext cx="9525" cy="9525"/>
            </a:xfrm>
            <a:custGeom>
              <a:avLst/>
              <a:gdLst>
                <a:gd name="connsiteX0" fmla="*/ 7410 w 9525"/>
                <a:gd name="connsiteY0" fmla="*/ 9201 h 9525"/>
                <a:gd name="connsiteX1" fmla="*/ 8363 w 9525"/>
                <a:gd name="connsiteY1" fmla="*/ 7296 h 9525"/>
                <a:gd name="connsiteX2" fmla="*/ 7410 w 9525"/>
                <a:gd name="connsiteY2" fmla="*/ 9201 h 9525"/>
              </a:gdLst>
              <a:ahLst/>
              <a:cxnLst>
                <a:cxn ang="0">
                  <a:pos x="connsiteX0" y="connsiteY0"/>
                </a:cxn>
                <a:cxn ang="0">
                  <a:pos x="connsiteX1" y="connsiteY1"/>
                </a:cxn>
                <a:cxn ang="0">
                  <a:pos x="connsiteX2" y="connsiteY2"/>
                </a:cxn>
              </a:cxnLst>
              <a:rect l="l" t="t" r="r" b="b"/>
              <a:pathLst>
                <a:path w="9525" h="9525">
                  <a:moveTo>
                    <a:pt x="7410" y="9201"/>
                  </a:moveTo>
                  <a:lnTo>
                    <a:pt x="8363" y="7296"/>
                  </a:lnTo>
                  <a:cubicBezTo>
                    <a:pt x="8363" y="7296"/>
                    <a:pt x="6458" y="6344"/>
                    <a:pt x="7410" y="920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51" name="Freeform: Shape 550">
              <a:extLst>
                <a:ext uri="{FF2B5EF4-FFF2-40B4-BE49-F238E27FC236}">
                  <a16:creationId xmlns="" xmlns:a16="http://schemas.microsoft.com/office/drawing/2014/main" id="{334E79A6-4C24-46B1-9905-914B96639E22}"/>
                </a:ext>
              </a:extLst>
            </p:cNvPr>
            <p:cNvSpPr/>
            <p:nvPr/>
          </p:nvSpPr>
          <p:spPr>
            <a:xfrm>
              <a:off x="7494599" y="2428398"/>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6339" y="11906"/>
                    <a:pt x="7291" y="9049"/>
                    <a:pt x="82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52" name="Freeform: Shape 551">
              <a:extLst>
                <a:ext uri="{FF2B5EF4-FFF2-40B4-BE49-F238E27FC236}">
                  <a16:creationId xmlns="" xmlns:a16="http://schemas.microsoft.com/office/drawing/2014/main" id="{FE51BB9B-74DA-49CF-B7AD-EB47D0E7BBF2}"/>
                </a:ext>
              </a:extLst>
            </p:cNvPr>
            <p:cNvSpPr/>
            <p:nvPr/>
          </p:nvSpPr>
          <p:spPr>
            <a:xfrm>
              <a:off x="7516935" y="2498883"/>
              <a:ext cx="9525" cy="9525"/>
            </a:xfrm>
            <a:custGeom>
              <a:avLst/>
              <a:gdLst>
                <a:gd name="connsiteX0" fmla="*/ 7815 w 9525"/>
                <a:gd name="connsiteY0" fmla="*/ 7144 h 9525"/>
                <a:gd name="connsiteX1" fmla="*/ 7815 w 9525"/>
                <a:gd name="connsiteY1" fmla="*/ 10954 h 9525"/>
                <a:gd name="connsiteX2" fmla="*/ 7815 w 9525"/>
                <a:gd name="connsiteY2" fmla="*/ 7144 h 9525"/>
              </a:gdLst>
              <a:ahLst/>
              <a:cxnLst>
                <a:cxn ang="0">
                  <a:pos x="connsiteX0" y="connsiteY0"/>
                </a:cxn>
                <a:cxn ang="0">
                  <a:pos x="connsiteX1" y="connsiteY1"/>
                </a:cxn>
                <a:cxn ang="0">
                  <a:pos x="connsiteX2" y="connsiteY2"/>
                </a:cxn>
              </a:cxnLst>
              <a:rect l="l" t="t" r="r" b="b"/>
              <a:pathLst>
                <a:path w="9525" h="9525">
                  <a:moveTo>
                    <a:pt x="7815" y="7144"/>
                  </a:moveTo>
                  <a:cubicBezTo>
                    <a:pt x="8767" y="10954"/>
                    <a:pt x="5909" y="8096"/>
                    <a:pt x="7815" y="10954"/>
                  </a:cubicBezTo>
                  <a:cubicBezTo>
                    <a:pt x="8767" y="10954"/>
                    <a:pt x="8767" y="9049"/>
                    <a:pt x="7815"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53" name="Freeform: Shape 552">
              <a:extLst>
                <a:ext uri="{FF2B5EF4-FFF2-40B4-BE49-F238E27FC236}">
                  <a16:creationId xmlns="" xmlns:a16="http://schemas.microsoft.com/office/drawing/2014/main" id="{A4403A65-A0DA-4BE6-8012-FD64DB8C1664}"/>
                </a:ext>
              </a:extLst>
            </p:cNvPr>
            <p:cNvSpPr/>
            <p:nvPr/>
          </p:nvSpPr>
          <p:spPr>
            <a:xfrm>
              <a:off x="7497842" y="2476976"/>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cubicBezTo>
                    <a:pt x="6906" y="7144"/>
                    <a:pt x="6906" y="8096"/>
                    <a:pt x="7858" y="7144"/>
                  </a:cubicBezTo>
                  <a:cubicBezTo>
                    <a:pt x="6906" y="8096"/>
                    <a:pt x="6906" y="8096"/>
                    <a:pt x="7858"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54" name="Freeform: Shape 553">
              <a:extLst>
                <a:ext uri="{FF2B5EF4-FFF2-40B4-BE49-F238E27FC236}">
                  <a16:creationId xmlns="" xmlns:a16="http://schemas.microsoft.com/office/drawing/2014/main" id="{B7800809-CFD1-4E87-8BB2-44F2E189EE43}"/>
                </a:ext>
              </a:extLst>
            </p:cNvPr>
            <p:cNvSpPr/>
            <p:nvPr/>
          </p:nvSpPr>
          <p:spPr>
            <a:xfrm>
              <a:off x="7498556" y="2476552"/>
              <a:ext cx="9525" cy="9525"/>
            </a:xfrm>
            <a:custGeom>
              <a:avLst/>
              <a:gdLst>
                <a:gd name="connsiteX0" fmla="*/ 7144 w 9525"/>
                <a:gd name="connsiteY0" fmla="*/ 7567 h 9525"/>
                <a:gd name="connsiteX1" fmla="*/ 9049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8096" y="7567"/>
                    <a:pt x="8096" y="8520"/>
                    <a:pt x="9049" y="7567"/>
                  </a:cubicBezTo>
                  <a:cubicBezTo>
                    <a:pt x="7144" y="6615"/>
                    <a:pt x="7144" y="7567"/>
                    <a:pt x="7144" y="75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55" name="Freeform: Shape 554">
              <a:extLst>
                <a:ext uri="{FF2B5EF4-FFF2-40B4-BE49-F238E27FC236}">
                  <a16:creationId xmlns="" xmlns:a16="http://schemas.microsoft.com/office/drawing/2014/main" id="{582767DE-85A5-44F9-935A-8C054C0AD02D}"/>
                </a:ext>
              </a:extLst>
            </p:cNvPr>
            <p:cNvSpPr/>
            <p:nvPr/>
          </p:nvSpPr>
          <p:spPr>
            <a:xfrm>
              <a:off x="7491688" y="2476368"/>
              <a:ext cx="9525" cy="9525"/>
            </a:xfrm>
            <a:custGeom>
              <a:avLst/>
              <a:gdLst>
                <a:gd name="connsiteX0" fmla="*/ 7344 w 9525"/>
                <a:gd name="connsiteY0" fmla="*/ 9657 h 9525"/>
                <a:gd name="connsiteX1" fmla="*/ 7344 w 9525"/>
                <a:gd name="connsiteY1" fmla="*/ 9657 h 9525"/>
              </a:gdLst>
              <a:ahLst/>
              <a:cxnLst>
                <a:cxn ang="0">
                  <a:pos x="connsiteX0" y="connsiteY0"/>
                </a:cxn>
                <a:cxn ang="0">
                  <a:pos x="connsiteX1" y="connsiteY1"/>
                </a:cxn>
              </a:cxnLst>
              <a:rect l="l" t="t" r="r" b="b"/>
              <a:pathLst>
                <a:path w="9525" h="9525">
                  <a:moveTo>
                    <a:pt x="7344" y="9657"/>
                  </a:moveTo>
                  <a:cubicBezTo>
                    <a:pt x="9249" y="5847"/>
                    <a:pt x="6392" y="6799"/>
                    <a:pt x="7344" y="965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56" name="Freeform: Shape 555">
              <a:extLst>
                <a:ext uri="{FF2B5EF4-FFF2-40B4-BE49-F238E27FC236}">
                  <a16:creationId xmlns="" xmlns:a16="http://schemas.microsoft.com/office/drawing/2014/main" id="{7D2CD8B2-1446-400E-B76D-4826E0058807}"/>
                </a:ext>
              </a:extLst>
            </p:cNvPr>
            <p:cNvSpPr/>
            <p:nvPr/>
          </p:nvSpPr>
          <p:spPr>
            <a:xfrm>
              <a:off x="7462361" y="2420683"/>
              <a:ext cx="9525" cy="9525"/>
            </a:xfrm>
            <a:custGeom>
              <a:avLst/>
              <a:gdLst>
                <a:gd name="connsiteX0" fmla="*/ 7144 w 9525"/>
                <a:gd name="connsiteY0" fmla="*/ 7239 h 9525"/>
                <a:gd name="connsiteX1" fmla="*/ 7144 w 9525"/>
                <a:gd name="connsiteY1" fmla="*/ 7239 h 9525"/>
              </a:gdLst>
              <a:ahLst/>
              <a:cxnLst>
                <a:cxn ang="0">
                  <a:pos x="connsiteX0" y="connsiteY0"/>
                </a:cxn>
                <a:cxn ang="0">
                  <a:pos x="connsiteX1" y="connsiteY1"/>
                </a:cxn>
              </a:cxnLst>
              <a:rect l="l" t="t" r="r" b="b"/>
              <a:pathLst>
                <a:path w="9525" h="9525">
                  <a:moveTo>
                    <a:pt x="7144" y="7239"/>
                  </a:moveTo>
                  <a:cubicBezTo>
                    <a:pt x="15716" y="12954"/>
                    <a:pt x="9049" y="6286"/>
                    <a:pt x="7144" y="723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57" name="Freeform: Shape 556">
              <a:extLst>
                <a:ext uri="{FF2B5EF4-FFF2-40B4-BE49-F238E27FC236}">
                  <a16:creationId xmlns="" xmlns:a16="http://schemas.microsoft.com/office/drawing/2014/main" id="{563A763E-2E2D-46A8-9A09-2EA882CB764F}"/>
                </a:ext>
              </a:extLst>
            </p:cNvPr>
            <p:cNvSpPr/>
            <p:nvPr/>
          </p:nvSpPr>
          <p:spPr>
            <a:xfrm>
              <a:off x="7467124" y="2420064"/>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7144" y="6906"/>
                    <a:pt x="7144" y="6906"/>
                    <a:pt x="7144" y="7858"/>
                  </a:cubicBezTo>
                  <a:cubicBezTo>
                    <a:pt x="7144" y="6906"/>
                    <a:pt x="7144" y="6906"/>
                    <a:pt x="7144" y="785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58" name="Freeform: Shape 557">
              <a:extLst>
                <a:ext uri="{FF2B5EF4-FFF2-40B4-BE49-F238E27FC236}">
                  <a16:creationId xmlns="" xmlns:a16="http://schemas.microsoft.com/office/drawing/2014/main" id="{FDD3C529-F9F4-40CB-945C-F0220EAA58A6}"/>
                </a:ext>
              </a:extLst>
            </p:cNvPr>
            <p:cNvSpPr/>
            <p:nvPr/>
          </p:nvSpPr>
          <p:spPr>
            <a:xfrm>
              <a:off x="7502895" y="2508408"/>
              <a:ext cx="9525" cy="19050"/>
            </a:xfrm>
            <a:custGeom>
              <a:avLst/>
              <a:gdLst>
                <a:gd name="connsiteX0" fmla="*/ 7567 w 9525"/>
                <a:gd name="connsiteY0" fmla="*/ 7144 h 19050"/>
                <a:gd name="connsiteX1" fmla="*/ 7567 w 9525"/>
                <a:gd name="connsiteY1" fmla="*/ 7144 h 19050"/>
              </a:gdLst>
              <a:ahLst/>
              <a:cxnLst>
                <a:cxn ang="0">
                  <a:pos x="connsiteX0" y="connsiteY0"/>
                </a:cxn>
                <a:cxn ang="0">
                  <a:pos x="connsiteX1" y="connsiteY1"/>
                </a:cxn>
              </a:cxnLst>
              <a:rect l="l" t="t" r="r" b="b"/>
              <a:pathLst>
                <a:path w="9525" h="19050">
                  <a:moveTo>
                    <a:pt x="7567" y="7144"/>
                  </a:moveTo>
                  <a:cubicBezTo>
                    <a:pt x="6615" y="17621"/>
                    <a:pt x="7567" y="8096"/>
                    <a:pt x="7567"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59" name="Freeform: Shape 558">
              <a:extLst>
                <a:ext uri="{FF2B5EF4-FFF2-40B4-BE49-F238E27FC236}">
                  <a16:creationId xmlns="" xmlns:a16="http://schemas.microsoft.com/office/drawing/2014/main" id="{D30BA5D1-8E35-4CED-9F84-F4F76DE2B2E6}"/>
                </a:ext>
              </a:extLst>
            </p:cNvPr>
            <p:cNvSpPr/>
            <p:nvPr/>
          </p:nvSpPr>
          <p:spPr>
            <a:xfrm>
              <a:off x="7459237" y="2418873"/>
              <a:ext cx="9525" cy="9525"/>
            </a:xfrm>
            <a:custGeom>
              <a:avLst/>
              <a:gdLst>
                <a:gd name="connsiteX0" fmla="*/ 7410 w 9525"/>
                <a:gd name="connsiteY0" fmla="*/ 8096 h 9525"/>
                <a:gd name="connsiteX1" fmla="*/ 8363 w 9525"/>
                <a:gd name="connsiteY1" fmla="*/ 9049 h 9525"/>
                <a:gd name="connsiteX2" fmla="*/ 7410 w 9525"/>
                <a:gd name="connsiteY2" fmla="*/ 8096 h 9525"/>
              </a:gdLst>
              <a:ahLst/>
              <a:cxnLst>
                <a:cxn ang="0">
                  <a:pos x="connsiteX0" y="connsiteY0"/>
                </a:cxn>
                <a:cxn ang="0">
                  <a:pos x="connsiteX1" y="connsiteY1"/>
                </a:cxn>
                <a:cxn ang="0">
                  <a:pos x="connsiteX2" y="connsiteY2"/>
                </a:cxn>
              </a:cxnLst>
              <a:rect l="l" t="t" r="r" b="b"/>
              <a:pathLst>
                <a:path w="9525" h="9525">
                  <a:moveTo>
                    <a:pt x="7410" y="8096"/>
                  </a:moveTo>
                  <a:cubicBezTo>
                    <a:pt x="7410" y="8096"/>
                    <a:pt x="8363" y="8096"/>
                    <a:pt x="8363" y="9049"/>
                  </a:cubicBezTo>
                  <a:cubicBezTo>
                    <a:pt x="8363" y="6191"/>
                    <a:pt x="6458" y="7144"/>
                    <a:pt x="7410" y="809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60" name="Freeform: Shape 559">
              <a:extLst>
                <a:ext uri="{FF2B5EF4-FFF2-40B4-BE49-F238E27FC236}">
                  <a16:creationId xmlns="" xmlns:a16="http://schemas.microsoft.com/office/drawing/2014/main" id="{95E6C192-A302-462A-A238-55E2A12B919D}"/>
                </a:ext>
              </a:extLst>
            </p:cNvPr>
            <p:cNvSpPr/>
            <p:nvPr/>
          </p:nvSpPr>
          <p:spPr>
            <a:xfrm>
              <a:off x="7469981" y="2472223"/>
              <a:ext cx="9525" cy="9525"/>
            </a:xfrm>
            <a:custGeom>
              <a:avLst/>
              <a:gdLst>
                <a:gd name="connsiteX0" fmla="*/ 7144 w 9525"/>
                <a:gd name="connsiteY0" fmla="*/ 9039 h 9525"/>
                <a:gd name="connsiteX1" fmla="*/ 9049 w 9525"/>
                <a:gd name="connsiteY1" fmla="*/ 9991 h 9525"/>
                <a:gd name="connsiteX2" fmla="*/ 7144 w 9525"/>
                <a:gd name="connsiteY2" fmla="*/ 9039 h 9525"/>
              </a:gdLst>
              <a:ahLst/>
              <a:cxnLst>
                <a:cxn ang="0">
                  <a:pos x="connsiteX0" y="connsiteY0"/>
                </a:cxn>
                <a:cxn ang="0">
                  <a:pos x="connsiteX1" y="connsiteY1"/>
                </a:cxn>
                <a:cxn ang="0">
                  <a:pos x="connsiteX2" y="connsiteY2"/>
                </a:cxn>
              </a:cxnLst>
              <a:rect l="l" t="t" r="r" b="b"/>
              <a:pathLst>
                <a:path w="9525" h="9525">
                  <a:moveTo>
                    <a:pt x="7144" y="9039"/>
                  </a:moveTo>
                  <a:cubicBezTo>
                    <a:pt x="7144" y="10944"/>
                    <a:pt x="9049" y="9991"/>
                    <a:pt x="9049" y="9991"/>
                  </a:cubicBezTo>
                  <a:cubicBezTo>
                    <a:pt x="9049" y="9991"/>
                    <a:pt x="8096" y="4276"/>
                    <a:pt x="7144" y="903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61" name="Freeform: Shape 560">
              <a:extLst>
                <a:ext uri="{FF2B5EF4-FFF2-40B4-BE49-F238E27FC236}">
                  <a16:creationId xmlns="" xmlns:a16="http://schemas.microsoft.com/office/drawing/2014/main" id="{2209B501-CC3C-4831-9EDD-0E5D796A750B}"/>
                </a:ext>
              </a:extLst>
            </p:cNvPr>
            <p:cNvSpPr/>
            <p:nvPr/>
          </p:nvSpPr>
          <p:spPr>
            <a:xfrm>
              <a:off x="7454741" y="2430814"/>
              <a:ext cx="9525" cy="19050"/>
            </a:xfrm>
            <a:custGeom>
              <a:avLst/>
              <a:gdLst>
                <a:gd name="connsiteX0" fmla="*/ 7144 w 9525"/>
                <a:gd name="connsiteY0" fmla="*/ 7585 h 19050"/>
                <a:gd name="connsiteX1" fmla="*/ 8096 w 9525"/>
                <a:gd name="connsiteY1" fmla="*/ 12348 h 19050"/>
                <a:gd name="connsiteX2" fmla="*/ 7144 w 9525"/>
                <a:gd name="connsiteY2" fmla="*/ 7585 h 19050"/>
              </a:gdLst>
              <a:ahLst/>
              <a:cxnLst>
                <a:cxn ang="0">
                  <a:pos x="connsiteX0" y="connsiteY0"/>
                </a:cxn>
                <a:cxn ang="0">
                  <a:pos x="connsiteX1" y="connsiteY1"/>
                </a:cxn>
                <a:cxn ang="0">
                  <a:pos x="connsiteX2" y="connsiteY2"/>
                </a:cxn>
              </a:cxnLst>
              <a:rect l="l" t="t" r="r" b="b"/>
              <a:pathLst>
                <a:path w="9525" h="19050">
                  <a:moveTo>
                    <a:pt x="7144" y="7585"/>
                  </a:moveTo>
                  <a:cubicBezTo>
                    <a:pt x="7144" y="7585"/>
                    <a:pt x="8096" y="9490"/>
                    <a:pt x="8096" y="12348"/>
                  </a:cubicBezTo>
                  <a:cubicBezTo>
                    <a:pt x="8096" y="10443"/>
                    <a:pt x="9049" y="5680"/>
                    <a:pt x="7144" y="7585"/>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62" name="Freeform: Shape 561">
              <a:extLst>
                <a:ext uri="{FF2B5EF4-FFF2-40B4-BE49-F238E27FC236}">
                  <a16:creationId xmlns="" xmlns:a16="http://schemas.microsoft.com/office/drawing/2014/main" id="{6DC067A5-1538-4EF0-961E-CF91779AB220}"/>
                </a:ext>
              </a:extLst>
            </p:cNvPr>
            <p:cNvSpPr/>
            <p:nvPr/>
          </p:nvSpPr>
          <p:spPr>
            <a:xfrm>
              <a:off x="7466995" y="2473166"/>
              <a:ext cx="9525" cy="9525"/>
            </a:xfrm>
            <a:custGeom>
              <a:avLst/>
              <a:gdLst>
                <a:gd name="connsiteX0" fmla="*/ 7273 w 9525"/>
                <a:gd name="connsiteY0" fmla="*/ 7144 h 9525"/>
                <a:gd name="connsiteX1" fmla="*/ 7273 w 9525"/>
                <a:gd name="connsiteY1" fmla="*/ 7144 h 9525"/>
              </a:gdLst>
              <a:ahLst/>
              <a:cxnLst>
                <a:cxn ang="0">
                  <a:pos x="connsiteX0" y="connsiteY0"/>
                </a:cxn>
                <a:cxn ang="0">
                  <a:pos x="connsiteX1" y="connsiteY1"/>
                </a:cxn>
              </a:cxnLst>
              <a:rect l="l" t="t" r="r" b="b"/>
              <a:pathLst>
                <a:path w="9525" h="9525">
                  <a:moveTo>
                    <a:pt x="7273" y="7144"/>
                  </a:moveTo>
                  <a:cubicBezTo>
                    <a:pt x="6320" y="7144"/>
                    <a:pt x="11083" y="7144"/>
                    <a:pt x="7273"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63" name="Freeform: Shape 562">
              <a:extLst>
                <a:ext uri="{FF2B5EF4-FFF2-40B4-BE49-F238E27FC236}">
                  <a16:creationId xmlns="" xmlns:a16="http://schemas.microsoft.com/office/drawing/2014/main" id="{0422F0D4-8BE9-416A-86AD-B5D03067C615}"/>
                </a:ext>
              </a:extLst>
            </p:cNvPr>
            <p:cNvSpPr/>
            <p:nvPr/>
          </p:nvSpPr>
          <p:spPr>
            <a:xfrm>
              <a:off x="7474744" y="2505406"/>
              <a:ext cx="9525" cy="19050"/>
            </a:xfrm>
            <a:custGeom>
              <a:avLst/>
              <a:gdLst>
                <a:gd name="connsiteX0" fmla="*/ 7144 w 9525"/>
                <a:gd name="connsiteY0" fmla="*/ 15861 h 19050"/>
                <a:gd name="connsiteX1" fmla="*/ 7144 w 9525"/>
                <a:gd name="connsiteY1" fmla="*/ 15861 h 19050"/>
              </a:gdLst>
              <a:ahLst/>
              <a:cxnLst>
                <a:cxn ang="0">
                  <a:pos x="connsiteX0" y="connsiteY0"/>
                </a:cxn>
                <a:cxn ang="0">
                  <a:pos x="connsiteX1" y="connsiteY1"/>
                </a:cxn>
              </a:cxnLst>
              <a:rect l="l" t="t" r="r" b="b"/>
              <a:pathLst>
                <a:path w="9525" h="19050">
                  <a:moveTo>
                    <a:pt x="7144" y="15861"/>
                  </a:moveTo>
                  <a:cubicBezTo>
                    <a:pt x="8096" y="13003"/>
                    <a:pt x="8096" y="-2237"/>
                    <a:pt x="7144" y="1586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64" name="Freeform: Shape 563">
              <a:extLst>
                <a:ext uri="{FF2B5EF4-FFF2-40B4-BE49-F238E27FC236}">
                  <a16:creationId xmlns="" xmlns:a16="http://schemas.microsoft.com/office/drawing/2014/main" id="{252332B8-6D40-458D-BD7D-FA45D342BB1F}"/>
                </a:ext>
              </a:extLst>
            </p:cNvPr>
            <p:cNvSpPr/>
            <p:nvPr/>
          </p:nvSpPr>
          <p:spPr>
            <a:xfrm>
              <a:off x="7471886" y="250745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65" name="Freeform: Shape 564">
              <a:extLst>
                <a:ext uri="{FF2B5EF4-FFF2-40B4-BE49-F238E27FC236}">
                  <a16:creationId xmlns="" xmlns:a16="http://schemas.microsoft.com/office/drawing/2014/main" id="{F9D271A3-19B2-43F7-89F9-F29E556222CD}"/>
                </a:ext>
              </a:extLst>
            </p:cNvPr>
            <p:cNvSpPr/>
            <p:nvPr/>
          </p:nvSpPr>
          <p:spPr>
            <a:xfrm>
              <a:off x="7449026" y="2486501"/>
              <a:ext cx="9525" cy="9525"/>
            </a:xfrm>
            <a:custGeom>
              <a:avLst/>
              <a:gdLst>
                <a:gd name="connsiteX0" fmla="*/ 7144 w 9525"/>
                <a:gd name="connsiteY0" fmla="*/ 8096 h 9525"/>
                <a:gd name="connsiteX1" fmla="*/ 7144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7144" y="7144"/>
                    <a:pt x="7144" y="7144"/>
                  </a:cubicBezTo>
                  <a:cubicBezTo>
                    <a:pt x="7144" y="7144"/>
                    <a:pt x="7144" y="7144"/>
                    <a:pt x="7144" y="809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66" name="Freeform: Shape 565">
              <a:extLst>
                <a:ext uri="{FF2B5EF4-FFF2-40B4-BE49-F238E27FC236}">
                  <a16:creationId xmlns="" xmlns:a16="http://schemas.microsoft.com/office/drawing/2014/main" id="{0E8F4DCB-5483-499A-B72D-CD4D27E47208}"/>
                </a:ext>
              </a:extLst>
            </p:cNvPr>
            <p:cNvSpPr/>
            <p:nvPr/>
          </p:nvSpPr>
          <p:spPr>
            <a:xfrm>
              <a:off x="7462925" y="2506018"/>
              <a:ext cx="9525" cy="19050"/>
            </a:xfrm>
            <a:custGeom>
              <a:avLst/>
              <a:gdLst>
                <a:gd name="connsiteX0" fmla="*/ 8485 w 9525"/>
                <a:gd name="connsiteY0" fmla="*/ 11439 h 19050"/>
                <a:gd name="connsiteX1" fmla="*/ 8485 w 9525"/>
                <a:gd name="connsiteY1" fmla="*/ 11439 h 19050"/>
              </a:gdLst>
              <a:ahLst/>
              <a:cxnLst>
                <a:cxn ang="0">
                  <a:pos x="connsiteX0" y="connsiteY0"/>
                </a:cxn>
                <a:cxn ang="0">
                  <a:pos x="connsiteX1" y="connsiteY1"/>
                </a:cxn>
              </a:cxnLst>
              <a:rect l="l" t="t" r="r" b="b"/>
              <a:pathLst>
                <a:path w="9525" h="19050">
                  <a:moveTo>
                    <a:pt x="8485" y="11439"/>
                  </a:moveTo>
                  <a:cubicBezTo>
                    <a:pt x="4675" y="-1896"/>
                    <a:pt x="10390" y="20964"/>
                    <a:pt x="8485" y="1143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67" name="Freeform: Shape 566">
              <a:extLst>
                <a:ext uri="{FF2B5EF4-FFF2-40B4-BE49-F238E27FC236}">
                  <a16:creationId xmlns="" xmlns:a16="http://schemas.microsoft.com/office/drawing/2014/main" id="{95D58A6E-1421-462D-851B-A541CADE4597}"/>
                </a:ext>
              </a:extLst>
            </p:cNvPr>
            <p:cNvSpPr/>
            <p:nvPr/>
          </p:nvSpPr>
          <p:spPr>
            <a:xfrm>
              <a:off x="7433786" y="2418635"/>
              <a:ext cx="9525" cy="9525"/>
            </a:xfrm>
            <a:custGeom>
              <a:avLst/>
              <a:gdLst>
                <a:gd name="connsiteX0" fmla="*/ 7144 w 9525"/>
                <a:gd name="connsiteY0" fmla="*/ 9287 h 9525"/>
                <a:gd name="connsiteX1" fmla="*/ 7144 w 9525"/>
                <a:gd name="connsiteY1" fmla="*/ 9287 h 9525"/>
              </a:gdLst>
              <a:ahLst/>
              <a:cxnLst>
                <a:cxn ang="0">
                  <a:pos x="connsiteX0" y="connsiteY0"/>
                </a:cxn>
                <a:cxn ang="0">
                  <a:pos x="connsiteX1" y="connsiteY1"/>
                </a:cxn>
              </a:cxnLst>
              <a:rect l="l" t="t" r="r" b="b"/>
              <a:pathLst>
                <a:path w="9525" h="9525">
                  <a:moveTo>
                    <a:pt x="7144" y="9287"/>
                  </a:moveTo>
                  <a:cubicBezTo>
                    <a:pt x="8096" y="6429"/>
                    <a:pt x="8096" y="6429"/>
                    <a:pt x="7144" y="928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68" name="Freeform: Shape 567">
              <a:extLst>
                <a:ext uri="{FF2B5EF4-FFF2-40B4-BE49-F238E27FC236}">
                  <a16:creationId xmlns="" xmlns:a16="http://schemas.microsoft.com/office/drawing/2014/main" id="{3CF6E978-E6A3-4E28-B48C-5B2F13638534}"/>
                </a:ext>
              </a:extLst>
            </p:cNvPr>
            <p:cNvSpPr/>
            <p:nvPr/>
          </p:nvSpPr>
          <p:spPr>
            <a:xfrm>
              <a:off x="7433786" y="241887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69" name="Freeform: Shape 568">
              <a:extLst>
                <a:ext uri="{FF2B5EF4-FFF2-40B4-BE49-F238E27FC236}">
                  <a16:creationId xmlns="" xmlns:a16="http://schemas.microsoft.com/office/drawing/2014/main" id="{929092D0-582C-4097-8F4C-4EB1A2C7EA4C}"/>
                </a:ext>
              </a:extLst>
            </p:cNvPr>
            <p:cNvSpPr/>
            <p:nvPr/>
          </p:nvSpPr>
          <p:spPr>
            <a:xfrm>
              <a:off x="7452836" y="2482691"/>
              <a:ext cx="9525" cy="9525"/>
            </a:xfrm>
            <a:custGeom>
              <a:avLst/>
              <a:gdLst>
                <a:gd name="connsiteX0" fmla="*/ 7144 w 9525"/>
                <a:gd name="connsiteY0" fmla="*/ 9049 h 9525"/>
                <a:gd name="connsiteX1" fmla="*/ 9049 w 9525"/>
                <a:gd name="connsiteY1" fmla="*/ 8096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8096" y="9049"/>
                    <a:pt x="8096" y="9049"/>
                    <a:pt x="9049" y="8096"/>
                  </a:cubicBezTo>
                  <a:cubicBezTo>
                    <a:pt x="9049" y="7144"/>
                    <a:pt x="7144" y="6191"/>
                    <a:pt x="7144" y="904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70" name="Freeform: Shape 569">
              <a:extLst>
                <a:ext uri="{FF2B5EF4-FFF2-40B4-BE49-F238E27FC236}">
                  <a16:creationId xmlns="" xmlns:a16="http://schemas.microsoft.com/office/drawing/2014/main" id="{900CB207-087E-47CE-8AD4-BCDE0764DC8E}"/>
                </a:ext>
              </a:extLst>
            </p:cNvPr>
            <p:cNvSpPr/>
            <p:nvPr/>
          </p:nvSpPr>
          <p:spPr>
            <a:xfrm>
              <a:off x="7428071" y="2427128"/>
              <a:ext cx="9525" cy="9525"/>
            </a:xfrm>
            <a:custGeom>
              <a:avLst/>
              <a:gdLst>
                <a:gd name="connsiteX0" fmla="*/ 7144 w 9525"/>
                <a:gd name="connsiteY0" fmla="*/ 8414 h 9525"/>
                <a:gd name="connsiteX1" fmla="*/ 7144 w 9525"/>
                <a:gd name="connsiteY1" fmla="*/ 8414 h 9525"/>
              </a:gdLst>
              <a:ahLst/>
              <a:cxnLst>
                <a:cxn ang="0">
                  <a:pos x="connsiteX0" y="connsiteY0"/>
                </a:cxn>
                <a:cxn ang="0">
                  <a:pos x="connsiteX1" y="connsiteY1"/>
                </a:cxn>
              </a:cxnLst>
              <a:rect l="l" t="t" r="r" b="b"/>
              <a:pathLst>
                <a:path w="9525" h="9525">
                  <a:moveTo>
                    <a:pt x="7144" y="8414"/>
                  </a:moveTo>
                  <a:cubicBezTo>
                    <a:pt x="10001" y="5556"/>
                    <a:pt x="7144" y="8414"/>
                    <a:pt x="7144" y="841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71" name="Freeform: Shape 570">
              <a:extLst>
                <a:ext uri="{FF2B5EF4-FFF2-40B4-BE49-F238E27FC236}">
                  <a16:creationId xmlns="" xmlns:a16="http://schemas.microsoft.com/office/drawing/2014/main" id="{DA69FF0B-5E17-4AF4-A8B3-599499B1957D}"/>
                </a:ext>
              </a:extLst>
            </p:cNvPr>
            <p:cNvSpPr/>
            <p:nvPr/>
          </p:nvSpPr>
          <p:spPr>
            <a:xfrm>
              <a:off x="7418699" y="2420314"/>
              <a:ext cx="9525" cy="9525"/>
            </a:xfrm>
            <a:custGeom>
              <a:avLst/>
              <a:gdLst>
                <a:gd name="connsiteX0" fmla="*/ 8896 w 9525"/>
                <a:gd name="connsiteY0" fmla="*/ 7608 h 9525"/>
                <a:gd name="connsiteX1" fmla="*/ 8896 w 9525"/>
                <a:gd name="connsiteY1" fmla="*/ 7608 h 9525"/>
              </a:gdLst>
              <a:ahLst/>
              <a:cxnLst>
                <a:cxn ang="0">
                  <a:pos x="connsiteX0" y="connsiteY0"/>
                </a:cxn>
                <a:cxn ang="0">
                  <a:pos x="connsiteX1" y="connsiteY1"/>
                </a:cxn>
              </a:cxnLst>
              <a:rect l="l" t="t" r="r" b="b"/>
              <a:pathLst>
                <a:path w="9525" h="9525">
                  <a:moveTo>
                    <a:pt x="8896" y="7608"/>
                  </a:moveTo>
                  <a:cubicBezTo>
                    <a:pt x="10801" y="5703"/>
                    <a:pt x="4133" y="10465"/>
                    <a:pt x="8896" y="760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72" name="Freeform: Shape 571">
              <a:extLst>
                <a:ext uri="{FF2B5EF4-FFF2-40B4-BE49-F238E27FC236}">
                  <a16:creationId xmlns="" xmlns:a16="http://schemas.microsoft.com/office/drawing/2014/main" id="{DADB0F6F-1CDD-4FB8-9D68-45BE9B9943AF}"/>
                </a:ext>
              </a:extLst>
            </p:cNvPr>
            <p:cNvSpPr/>
            <p:nvPr/>
          </p:nvSpPr>
          <p:spPr>
            <a:xfrm>
              <a:off x="7431881" y="2512853"/>
              <a:ext cx="9525" cy="19050"/>
            </a:xfrm>
            <a:custGeom>
              <a:avLst/>
              <a:gdLst>
                <a:gd name="connsiteX0" fmla="*/ 7144 w 9525"/>
                <a:gd name="connsiteY0" fmla="*/ 12224 h 19050"/>
                <a:gd name="connsiteX1" fmla="*/ 7144 w 9525"/>
                <a:gd name="connsiteY1" fmla="*/ 12224 h 19050"/>
              </a:gdLst>
              <a:ahLst/>
              <a:cxnLst>
                <a:cxn ang="0">
                  <a:pos x="connsiteX0" y="connsiteY0"/>
                </a:cxn>
                <a:cxn ang="0">
                  <a:pos x="connsiteX1" y="connsiteY1"/>
                </a:cxn>
              </a:cxnLst>
              <a:rect l="l" t="t" r="r" b="b"/>
              <a:pathLst>
                <a:path w="9525" h="19050">
                  <a:moveTo>
                    <a:pt x="7144" y="12224"/>
                  </a:moveTo>
                  <a:cubicBezTo>
                    <a:pt x="7144" y="12224"/>
                    <a:pt x="9049" y="794"/>
                    <a:pt x="7144" y="1222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73" name="Freeform: Shape 572">
              <a:extLst>
                <a:ext uri="{FF2B5EF4-FFF2-40B4-BE49-F238E27FC236}">
                  <a16:creationId xmlns="" xmlns:a16="http://schemas.microsoft.com/office/drawing/2014/main" id="{DC51E39C-1E6E-404A-BA15-A48AC31698DF}"/>
                </a:ext>
              </a:extLst>
            </p:cNvPr>
            <p:cNvSpPr/>
            <p:nvPr/>
          </p:nvSpPr>
          <p:spPr>
            <a:xfrm>
              <a:off x="7364254" y="2424146"/>
              <a:ext cx="9525" cy="9525"/>
            </a:xfrm>
            <a:custGeom>
              <a:avLst/>
              <a:gdLst>
                <a:gd name="connsiteX0" fmla="*/ 7144 w 9525"/>
                <a:gd name="connsiteY0" fmla="*/ 10443 h 9525"/>
                <a:gd name="connsiteX1" fmla="*/ 7144 w 9525"/>
                <a:gd name="connsiteY1" fmla="*/ 10443 h 9525"/>
              </a:gdLst>
              <a:ahLst/>
              <a:cxnLst>
                <a:cxn ang="0">
                  <a:pos x="connsiteX0" y="connsiteY0"/>
                </a:cxn>
                <a:cxn ang="0">
                  <a:pos x="connsiteX1" y="connsiteY1"/>
                </a:cxn>
              </a:cxnLst>
              <a:rect l="l" t="t" r="r" b="b"/>
              <a:pathLst>
                <a:path w="9525" h="9525">
                  <a:moveTo>
                    <a:pt x="7144" y="10443"/>
                  </a:moveTo>
                  <a:cubicBezTo>
                    <a:pt x="9049" y="4728"/>
                    <a:pt x="7144" y="7586"/>
                    <a:pt x="7144" y="10443"/>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74" name="Freeform: Shape 573">
              <a:extLst>
                <a:ext uri="{FF2B5EF4-FFF2-40B4-BE49-F238E27FC236}">
                  <a16:creationId xmlns="" xmlns:a16="http://schemas.microsoft.com/office/drawing/2014/main" id="{B1DF6320-2719-4BBE-B772-BDB8A206D6D3}"/>
                </a:ext>
              </a:extLst>
            </p:cNvPr>
            <p:cNvSpPr/>
            <p:nvPr/>
          </p:nvSpPr>
          <p:spPr>
            <a:xfrm>
              <a:off x="7371874" y="2434113"/>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7144"/>
                  </a:cubicBez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75" name="Freeform: Shape 574">
              <a:extLst>
                <a:ext uri="{FF2B5EF4-FFF2-40B4-BE49-F238E27FC236}">
                  <a16:creationId xmlns="" xmlns:a16="http://schemas.microsoft.com/office/drawing/2014/main" id="{70887775-4FB7-4E8E-A540-78567A2FCA3A}"/>
                </a:ext>
              </a:extLst>
            </p:cNvPr>
            <p:cNvSpPr/>
            <p:nvPr/>
          </p:nvSpPr>
          <p:spPr>
            <a:xfrm>
              <a:off x="7333774" y="2421016"/>
              <a:ext cx="9525" cy="9525"/>
            </a:xfrm>
            <a:custGeom>
              <a:avLst/>
              <a:gdLst>
                <a:gd name="connsiteX0" fmla="*/ 7144 w 9525"/>
                <a:gd name="connsiteY0" fmla="*/ 7858 h 9525"/>
                <a:gd name="connsiteX1" fmla="*/ 9049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lnTo>
                    <a:pt x="9049" y="7858"/>
                  </a:lnTo>
                  <a:cubicBezTo>
                    <a:pt x="8096" y="6906"/>
                    <a:pt x="7144" y="6906"/>
                    <a:pt x="7144" y="785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76" name="Freeform: Shape 575">
              <a:extLst>
                <a:ext uri="{FF2B5EF4-FFF2-40B4-BE49-F238E27FC236}">
                  <a16:creationId xmlns="" xmlns:a16="http://schemas.microsoft.com/office/drawing/2014/main" id="{22E0B499-7BCE-4E28-9306-EDDF1AEA6042}"/>
                </a:ext>
              </a:extLst>
            </p:cNvPr>
            <p:cNvSpPr/>
            <p:nvPr/>
          </p:nvSpPr>
          <p:spPr>
            <a:xfrm>
              <a:off x="7377568" y="2420737"/>
              <a:ext cx="9525" cy="9525"/>
            </a:xfrm>
            <a:custGeom>
              <a:avLst/>
              <a:gdLst>
                <a:gd name="connsiteX0" fmla="*/ 9069 w 9525"/>
                <a:gd name="connsiteY0" fmla="*/ 10995 h 9525"/>
                <a:gd name="connsiteX1" fmla="*/ 9069 w 9525"/>
                <a:gd name="connsiteY1" fmla="*/ 10995 h 9525"/>
              </a:gdLst>
              <a:ahLst/>
              <a:cxnLst>
                <a:cxn ang="0">
                  <a:pos x="connsiteX0" y="connsiteY0"/>
                </a:cxn>
                <a:cxn ang="0">
                  <a:pos x="connsiteX1" y="connsiteY1"/>
                </a:cxn>
              </a:cxnLst>
              <a:rect l="l" t="t" r="r" b="b"/>
              <a:pathLst>
                <a:path w="9525" h="9525">
                  <a:moveTo>
                    <a:pt x="9069" y="10995"/>
                  </a:moveTo>
                  <a:cubicBezTo>
                    <a:pt x="5259" y="3375"/>
                    <a:pt x="8117" y="9090"/>
                    <a:pt x="9069" y="10995"/>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77" name="Freeform: Shape 576">
              <a:extLst>
                <a:ext uri="{FF2B5EF4-FFF2-40B4-BE49-F238E27FC236}">
                  <a16:creationId xmlns="" xmlns:a16="http://schemas.microsoft.com/office/drawing/2014/main" id="{B6E6A8D0-5039-4ABC-AE1C-BF89AA7AFE4E}"/>
                </a:ext>
              </a:extLst>
            </p:cNvPr>
            <p:cNvSpPr/>
            <p:nvPr/>
          </p:nvSpPr>
          <p:spPr>
            <a:xfrm>
              <a:off x="7375483" y="2417921"/>
              <a:ext cx="9525" cy="9525"/>
            </a:xfrm>
            <a:custGeom>
              <a:avLst/>
              <a:gdLst>
                <a:gd name="connsiteX0" fmla="*/ 7344 w 9525"/>
                <a:gd name="connsiteY0" fmla="*/ 7144 h 9525"/>
                <a:gd name="connsiteX1" fmla="*/ 7344 w 9525"/>
                <a:gd name="connsiteY1" fmla="*/ 7144 h 9525"/>
              </a:gdLst>
              <a:ahLst/>
              <a:cxnLst>
                <a:cxn ang="0">
                  <a:pos x="connsiteX0" y="connsiteY0"/>
                </a:cxn>
                <a:cxn ang="0">
                  <a:pos x="connsiteX1" y="connsiteY1"/>
                </a:cxn>
              </a:cxnLst>
              <a:rect l="l" t="t" r="r" b="b"/>
              <a:pathLst>
                <a:path w="9525" h="9525">
                  <a:moveTo>
                    <a:pt x="7344" y="7144"/>
                  </a:moveTo>
                  <a:cubicBezTo>
                    <a:pt x="6392" y="13811"/>
                    <a:pt x="9249" y="8096"/>
                    <a:pt x="73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78" name="Freeform: Shape 577">
              <a:extLst>
                <a:ext uri="{FF2B5EF4-FFF2-40B4-BE49-F238E27FC236}">
                  <a16:creationId xmlns="" xmlns:a16="http://schemas.microsoft.com/office/drawing/2014/main" id="{8E5F2924-7410-4270-BD4F-54606CA23B1B}"/>
                </a:ext>
              </a:extLst>
            </p:cNvPr>
            <p:cNvSpPr/>
            <p:nvPr/>
          </p:nvSpPr>
          <p:spPr>
            <a:xfrm>
              <a:off x="7374711" y="2500788"/>
              <a:ext cx="9525" cy="9525"/>
            </a:xfrm>
            <a:custGeom>
              <a:avLst/>
              <a:gdLst>
                <a:gd name="connsiteX0" fmla="*/ 9069 w 9525"/>
                <a:gd name="connsiteY0" fmla="*/ 7144 h 9525"/>
                <a:gd name="connsiteX1" fmla="*/ 9069 w 9525"/>
                <a:gd name="connsiteY1" fmla="*/ 7144 h 9525"/>
              </a:gdLst>
              <a:ahLst/>
              <a:cxnLst>
                <a:cxn ang="0">
                  <a:pos x="connsiteX0" y="connsiteY0"/>
                </a:cxn>
                <a:cxn ang="0">
                  <a:pos x="connsiteX1" y="connsiteY1"/>
                </a:cxn>
              </a:cxnLst>
              <a:rect l="l" t="t" r="r" b="b"/>
              <a:pathLst>
                <a:path w="9525" h="9525">
                  <a:moveTo>
                    <a:pt x="9069" y="7144"/>
                  </a:moveTo>
                  <a:cubicBezTo>
                    <a:pt x="8117" y="7144"/>
                    <a:pt x="5259" y="9049"/>
                    <a:pt x="9069"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79" name="Freeform: Shape 578">
              <a:extLst>
                <a:ext uri="{FF2B5EF4-FFF2-40B4-BE49-F238E27FC236}">
                  <a16:creationId xmlns="" xmlns:a16="http://schemas.microsoft.com/office/drawing/2014/main" id="{14FDC4FB-AC4A-4FDE-BAFA-DFCB2670C03E}"/>
                </a:ext>
              </a:extLst>
            </p:cNvPr>
            <p:cNvSpPr/>
            <p:nvPr/>
          </p:nvSpPr>
          <p:spPr>
            <a:xfrm>
              <a:off x="7367111" y="2492745"/>
              <a:ext cx="9525" cy="9525"/>
            </a:xfrm>
            <a:custGeom>
              <a:avLst/>
              <a:gdLst>
                <a:gd name="connsiteX0" fmla="*/ 7144 w 9525"/>
                <a:gd name="connsiteY0" fmla="*/ 7567 h 9525"/>
                <a:gd name="connsiteX1" fmla="*/ 10001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8096" y="9472"/>
                    <a:pt x="9049" y="8520"/>
                    <a:pt x="10001" y="7567"/>
                  </a:cubicBezTo>
                  <a:cubicBezTo>
                    <a:pt x="8096" y="7567"/>
                    <a:pt x="8096" y="6615"/>
                    <a:pt x="7144" y="75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80" name="Freeform: Shape 579">
              <a:extLst>
                <a:ext uri="{FF2B5EF4-FFF2-40B4-BE49-F238E27FC236}">
                  <a16:creationId xmlns="" xmlns:a16="http://schemas.microsoft.com/office/drawing/2014/main" id="{D5CBEC64-D664-4AF2-89D6-457B83B37AC3}"/>
                </a:ext>
              </a:extLst>
            </p:cNvPr>
            <p:cNvSpPr/>
            <p:nvPr/>
          </p:nvSpPr>
          <p:spPr>
            <a:xfrm>
              <a:off x="7367507" y="2518886"/>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7700" y="8096"/>
                    <a:pt x="5796" y="10001"/>
                    <a:pt x="8653"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81" name="Freeform: Shape 580">
              <a:extLst>
                <a:ext uri="{FF2B5EF4-FFF2-40B4-BE49-F238E27FC236}">
                  <a16:creationId xmlns="" xmlns:a16="http://schemas.microsoft.com/office/drawing/2014/main" id="{F38EE161-04E0-4E91-AC33-4A23A9DFA41D}"/>
                </a:ext>
              </a:extLst>
            </p:cNvPr>
            <p:cNvSpPr/>
            <p:nvPr/>
          </p:nvSpPr>
          <p:spPr>
            <a:xfrm>
              <a:off x="7321920" y="2436971"/>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lnTo>
                    <a:pt x="7567" y="7144"/>
                  </a:lnTo>
                  <a:cubicBezTo>
                    <a:pt x="6615" y="8096"/>
                    <a:pt x="7567" y="7144"/>
                    <a:pt x="7567"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82" name="Freeform: Shape 581">
              <a:extLst>
                <a:ext uri="{FF2B5EF4-FFF2-40B4-BE49-F238E27FC236}">
                  <a16:creationId xmlns="" xmlns:a16="http://schemas.microsoft.com/office/drawing/2014/main" id="{FA9E1208-026F-447A-A7A2-D2F24BE66359}"/>
                </a:ext>
              </a:extLst>
            </p:cNvPr>
            <p:cNvSpPr/>
            <p:nvPr/>
          </p:nvSpPr>
          <p:spPr>
            <a:xfrm>
              <a:off x="7312819" y="2422230"/>
              <a:ext cx="28575" cy="19050"/>
            </a:xfrm>
            <a:custGeom>
              <a:avLst/>
              <a:gdLst>
                <a:gd name="connsiteX0" fmla="*/ 29051 w 28575"/>
                <a:gd name="connsiteY0" fmla="*/ 18074 h 19050"/>
                <a:gd name="connsiteX1" fmla="*/ 7144 w 28575"/>
                <a:gd name="connsiteY1" fmla="*/ 19979 h 19050"/>
                <a:gd name="connsiteX2" fmla="*/ 29051 w 28575"/>
                <a:gd name="connsiteY2" fmla="*/ 18074 h 19050"/>
              </a:gdLst>
              <a:ahLst/>
              <a:cxnLst>
                <a:cxn ang="0">
                  <a:pos x="connsiteX0" y="connsiteY0"/>
                </a:cxn>
                <a:cxn ang="0">
                  <a:pos x="connsiteX1" y="connsiteY1"/>
                </a:cxn>
                <a:cxn ang="0">
                  <a:pos x="connsiteX2" y="connsiteY2"/>
                </a:cxn>
              </a:cxnLst>
              <a:rect l="l" t="t" r="r" b="b"/>
              <a:pathLst>
                <a:path w="28575" h="19050">
                  <a:moveTo>
                    <a:pt x="29051" y="18074"/>
                  </a:moveTo>
                  <a:cubicBezTo>
                    <a:pt x="28099" y="16169"/>
                    <a:pt x="17621" y="-6691"/>
                    <a:pt x="7144" y="19979"/>
                  </a:cubicBezTo>
                  <a:cubicBezTo>
                    <a:pt x="13811" y="19979"/>
                    <a:pt x="26194" y="20932"/>
                    <a:pt x="29051" y="1807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83" name="Freeform: Shape 582">
              <a:extLst>
                <a:ext uri="{FF2B5EF4-FFF2-40B4-BE49-F238E27FC236}">
                  <a16:creationId xmlns="" xmlns:a16="http://schemas.microsoft.com/office/drawing/2014/main" id="{B1EA15F2-449B-40F0-9562-1687936D5D98}"/>
                </a:ext>
              </a:extLst>
            </p:cNvPr>
            <p:cNvSpPr/>
            <p:nvPr/>
          </p:nvSpPr>
          <p:spPr>
            <a:xfrm>
              <a:off x="7290911" y="243601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84" name="Freeform: Shape 583">
              <a:extLst>
                <a:ext uri="{FF2B5EF4-FFF2-40B4-BE49-F238E27FC236}">
                  <a16:creationId xmlns="" xmlns:a16="http://schemas.microsoft.com/office/drawing/2014/main" id="{0F421927-C9B8-4B0D-AE06-200D80FCE5BD}"/>
                </a:ext>
              </a:extLst>
            </p:cNvPr>
            <p:cNvSpPr/>
            <p:nvPr/>
          </p:nvSpPr>
          <p:spPr>
            <a:xfrm>
              <a:off x="7292102" y="2432028"/>
              <a:ext cx="9525" cy="19050"/>
            </a:xfrm>
            <a:custGeom>
              <a:avLst/>
              <a:gdLst>
                <a:gd name="connsiteX0" fmla="*/ 7858 w 9525"/>
                <a:gd name="connsiteY0" fmla="*/ 12086 h 19050"/>
                <a:gd name="connsiteX1" fmla="*/ 7858 w 9525"/>
                <a:gd name="connsiteY1" fmla="*/ 12086 h 19050"/>
              </a:gdLst>
              <a:ahLst/>
              <a:cxnLst>
                <a:cxn ang="0">
                  <a:pos x="connsiteX0" y="connsiteY0"/>
                </a:cxn>
                <a:cxn ang="0">
                  <a:pos x="connsiteX1" y="connsiteY1"/>
                </a:cxn>
              </a:cxnLst>
              <a:rect l="l" t="t" r="r" b="b"/>
              <a:pathLst>
                <a:path w="9525" h="19050">
                  <a:moveTo>
                    <a:pt x="7858" y="12086"/>
                  </a:moveTo>
                  <a:cubicBezTo>
                    <a:pt x="6906" y="2561"/>
                    <a:pt x="6906" y="9229"/>
                    <a:pt x="7858" y="1208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85" name="Freeform: Shape 584">
              <a:extLst>
                <a:ext uri="{FF2B5EF4-FFF2-40B4-BE49-F238E27FC236}">
                  <a16:creationId xmlns="" xmlns:a16="http://schemas.microsoft.com/office/drawing/2014/main" id="{600E6BB9-C199-41AE-B8CD-68DD07417314}"/>
                </a:ext>
              </a:extLst>
            </p:cNvPr>
            <p:cNvSpPr/>
            <p:nvPr/>
          </p:nvSpPr>
          <p:spPr>
            <a:xfrm>
              <a:off x="7295379" y="2428398"/>
              <a:ext cx="9525" cy="19050"/>
            </a:xfrm>
            <a:custGeom>
              <a:avLst/>
              <a:gdLst>
                <a:gd name="connsiteX0" fmla="*/ 9343 w 9525"/>
                <a:gd name="connsiteY0" fmla="*/ 7144 h 19050"/>
                <a:gd name="connsiteX1" fmla="*/ 9343 w 9525"/>
                <a:gd name="connsiteY1" fmla="*/ 7144 h 19050"/>
              </a:gdLst>
              <a:ahLst/>
              <a:cxnLst>
                <a:cxn ang="0">
                  <a:pos x="connsiteX0" y="connsiteY0"/>
                </a:cxn>
                <a:cxn ang="0">
                  <a:pos x="connsiteX1" y="connsiteY1"/>
                </a:cxn>
              </a:cxnLst>
              <a:rect l="l" t="t" r="r" b="b"/>
              <a:pathLst>
                <a:path w="9525" h="19050">
                  <a:moveTo>
                    <a:pt x="9343" y="7144"/>
                  </a:moveTo>
                  <a:cubicBezTo>
                    <a:pt x="7439" y="8096"/>
                    <a:pt x="5533" y="28099"/>
                    <a:pt x="9343"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86" name="Freeform: Shape 585">
              <a:extLst>
                <a:ext uri="{FF2B5EF4-FFF2-40B4-BE49-F238E27FC236}">
                  <a16:creationId xmlns="" xmlns:a16="http://schemas.microsoft.com/office/drawing/2014/main" id="{B94CAAF2-08F7-4374-8536-CFD427C298BB}"/>
                </a:ext>
              </a:extLst>
            </p:cNvPr>
            <p:cNvSpPr/>
            <p:nvPr/>
          </p:nvSpPr>
          <p:spPr>
            <a:xfrm>
              <a:off x="7309961" y="243030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9049"/>
                    <a:pt x="7144" y="1190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87" name="Freeform: Shape 586">
              <a:extLst>
                <a:ext uri="{FF2B5EF4-FFF2-40B4-BE49-F238E27FC236}">
                  <a16:creationId xmlns="" xmlns:a16="http://schemas.microsoft.com/office/drawing/2014/main" id="{F93C2788-3CD8-40FD-92E3-C0ABF648C40C}"/>
                </a:ext>
              </a:extLst>
            </p:cNvPr>
            <p:cNvSpPr/>
            <p:nvPr/>
          </p:nvSpPr>
          <p:spPr>
            <a:xfrm>
              <a:off x="7307508" y="2432124"/>
              <a:ext cx="9525" cy="9525"/>
            </a:xfrm>
            <a:custGeom>
              <a:avLst/>
              <a:gdLst>
                <a:gd name="connsiteX0" fmla="*/ 8644 w 9525"/>
                <a:gd name="connsiteY0" fmla="*/ 7228 h 9525"/>
                <a:gd name="connsiteX1" fmla="*/ 8644 w 9525"/>
                <a:gd name="connsiteY1" fmla="*/ 7228 h 9525"/>
              </a:gdLst>
              <a:ahLst/>
              <a:cxnLst>
                <a:cxn ang="0">
                  <a:pos x="connsiteX0" y="connsiteY0"/>
                </a:cxn>
                <a:cxn ang="0">
                  <a:pos x="connsiteX1" y="connsiteY1"/>
                </a:cxn>
              </a:cxnLst>
              <a:rect l="l" t="t" r="r" b="b"/>
              <a:pathLst>
                <a:path w="9525" h="9525">
                  <a:moveTo>
                    <a:pt x="8644" y="7228"/>
                  </a:moveTo>
                  <a:cubicBezTo>
                    <a:pt x="9597" y="6275"/>
                    <a:pt x="4834" y="13895"/>
                    <a:pt x="8644" y="722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88" name="Freeform: Shape 587">
              <a:extLst>
                <a:ext uri="{FF2B5EF4-FFF2-40B4-BE49-F238E27FC236}">
                  <a16:creationId xmlns="" xmlns:a16="http://schemas.microsoft.com/office/drawing/2014/main" id="{63CD8F10-0AE6-4055-8CF6-E24DF6CC7772}"/>
                </a:ext>
              </a:extLst>
            </p:cNvPr>
            <p:cNvSpPr/>
            <p:nvPr/>
          </p:nvSpPr>
          <p:spPr>
            <a:xfrm>
              <a:off x="7303294" y="2429351"/>
              <a:ext cx="9525" cy="9525"/>
            </a:xfrm>
            <a:custGeom>
              <a:avLst/>
              <a:gdLst>
                <a:gd name="connsiteX0" fmla="*/ 9049 w 9525"/>
                <a:gd name="connsiteY0" fmla="*/ 8096 h 9525"/>
                <a:gd name="connsiteX1" fmla="*/ 7144 w 9525"/>
                <a:gd name="connsiteY1" fmla="*/ 7144 h 9525"/>
                <a:gd name="connsiteX2" fmla="*/ 9049 w 9525"/>
                <a:gd name="connsiteY2" fmla="*/ 8096 h 9525"/>
              </a:gdLst>
              <a:ahLst/>
              <a:cxnLst>
                <a:cxn ang="0">
                  <a:pos x="connsiteX0" y="connsiteY0"/>
                </a:cxn>
                <a:cxn ang="0">
                  <a:pos x="connsiteX1" y="connsiteY1"/>
                </a:cxn>
                <a:cxn ang="0">
                  <a:pos x="connsiteX2" y="connsiteY2"/>
                </a:cxn>
              </a:cxnLst>
              <a:rect l="l" t="t" r="r" b="b"/>
              <a:pathLst>
                <a:path w="9525" h="9525">
                  <a:moveTo>
                    <a:pt x="9049" y="8096"/>
                  </a:moveTo>
                  <a:cubicBezTo>
                    <a:pt x="8096" y="8096"/>
                    <a:pt x="8096" y="7144"/>
                    <a:pt x="7144" y="7144"/>
                  </a:cubicBezTo>
                  <a:lnTo>
                    <a:pt x="9049" y="8096"/>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89" name="Freeform: Shape 588">
              <a:extLst>
                <a:ext uri="{FF2B5EF4-FFF2-40B4-BE49-F238E27FC236}">
                  <a16:creationId xmlns="" xmlns:a16="http://schemas.microsoft.com/office/drawing/2014/main" id="{6926210D-F86D-4C52-8513-1612507B861E}"/>
                </a:ext>
              </a:extLst>
            </p:cNvPr>
            <p:cNvSpPr/>
            <p:nvPr/>
          </p:nvSpPr>
          <p:spPr>
            <a:xfrm>
              <a:off x="7304881" y="2430409"/>
              <a:ext cx="9525" cy="9525"/>
            </a:xfrm>
            <a:custGeom>
              <a:avLst/>
              <a:gdLst>
                <a:gd name="connsiteX0" fmla="*/ 8414 w 9525"/>
                <a:gd name="connsiteY0" fmla="*/ 7990 h 9525"/>
                <a:gd name="connsiteX1" fmla="*/ 8414 w 9525"/>
                <a:gd name="connsiteY1" fmla="*/ 7990 h 9525"/>
              </a:gdLst>
              <a:ahLst/>
              <a:cxnLst>
                <a:cxn ang="0">
                  <a:pos x="connsiteX0" y="connsiteY0"/>
                </a:cxn>
                <a:cxn ang="0">
                  <a:pos x="connsiteX1" y="connsiteY1"/>
                </a:cxn>
              </a:cxnLst>
              <a:rect l="l" t="t" r="r" b="b"/>
              <a:pathLst>
                <a:path w="9525" h="9525">
                  <a:moveTo>
                    <a:pt x="8414" y="7990"/>
                  </a:moveTo>
                  <a:cubicBezTo>
                    <a:pt x="8414" y="7990"/>
                    <a:pt x="5556" y="6085"/>
                    <a:pt x="8414" y="7990"/>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90" name="Freeform: Shape 589">
              <a:extLst>
                <a:ext uri="{FF2B5EF4-FFF2-40B4-BE49-F238E27FC236}">
                  <a16:creationId xmlns="" xmlns:a16="http://schemas.microsoft.com/office/drawing/2014/main" id="{A4F928FA-E70C-4EF6-8761-BC2F3E8DCA8A}"/>
                </a:ext>
              </a:extLst>
            </p:cNvPr>
            <p:cNvSpPr/>
            <p:nvPr/>
          </p:nvSpPr>
          <p:spPr>
            <a:xfrm>
              <a:off x="7307210" y="2426709"/>
              <a:ext cx="9525" cy="19050"/>
            </a:xfrm>
            <a:custGeom>
              <a:avLst/>
              <a:gdLst>
                <a:gd name="connsiteX0" fmla="*/ 7990 w 9525"/>
                <a:gd name="connsiteY0" fmla="*/ 12643 h 19050"/>
                <a:gd name="connsiteX1" fmla="*/ 7990 w 9525"/>
                <a:gd name="connsiteY1" fmla="*/ 12643 h 19050"/>
              </a:gdLst>
              <a:ahLst/>
              <a:cxnLst>
                <a:cxn ang="0">
                  <a:pos x="connsiteX0" y="connsiteY0"/>
                </a:cxn>
                <a:cxn ang="0">
                  <a:pos x="connsiteX1" y="connsiteY1"/>
                </a:cxn>
              </a:cxnLst>
              <a:rect l="l" t="t" r="r" b="b"/>
              <a:pathLst>
                <a:path w="9525" h="19050">
                  <a:moveTo>
                    <a:pt x="7990" y="12643"/>
                  </a:moveTo>
                  <a:cubicBezTo>
                    <a:pt x="7990" y="3118"/>
                    <a:pt x="6085" y="7881"/>
                    <a:pt x="7990" y="12643"/>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91" name="Freeform: Shape 590">
              <a:extLst>
                <a:ext uri="{FF2B5EF4-FFF2-40B4-BE49-F238E27FC236}">
                  <a16:creationId xmlns="" xmlns:a16="http://schemas.microsoft.com/office/drawing/2014/main" id="{F29DBAC5-9AA1-49B2-A4CF-F63690AD92C2}"/>
                </a:ext>
              </a:extLst>
            </p:cNvPr>
            <p:cNvSpPr/>
            <p:nvPr/>
          </p:nvSpPr>
          <p:spPr>
            <a:xfrm>
              <a:off x="7356486" y="2514123"/>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6339" y="10954"/>
                    <a:pt x="7291" y="8096"/>
                    <a:pt x="82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92" name="Freeform: Shape 591">
              <a:extLst>
                <a:ext uri="{FF2B5EF4-FFF2-40B4-BE49-F238E27FC236}">
                  <a16:creationId xmlns="" xmlns:a16="http://schemas.microsoft.com/office/drawing/2014/main" id="{69F7AD43-7D18-43F7-8668-FA339C6D0B81}"/>
                </a:ext>
              </a:extLst>
            </p:cNvPr>
            <p:cNvSpPr/>
            <p:nvPr/>
          </p:nvSpPr>
          <p:spPr>
            <a:xfrm>
              <a:off x="7349014" y="2511266"/>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8096"/>
                    <a:pt x="7144" y="8096"/>
                    <a:pt x="7144" y="9049"/>
                  </a:cubicBezTo>
                  <a:cubicBezTo>
                    <a:pt x="8096" y="8096"/>
                    <a:pt x="8096" y="8096"/>
                    <a:pt x="8096"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93" name="Freeform: Shape 592">
              <a:extLst>
                <a:ext uri="{FF2B5EF4-FFF2-40B4-BE49-F238E27FC236}">
                  <a16:creationId xmlns="" xmlns:a16="http://schemas.microsoft.com/office/drawing/2014/main" id="{E0216DD7-A2C9-4E64-A4C7-45DED34B65E1}"/>
                </a:ext>
              </a:extLst>
            </p:cNvPr>
            <p:cNvSpPr/>
            <p:nvPr/>
          </p:nvSpPr>
          <p:spPr>
            <a:xfrm>
              <a:off x="7342751" y="2515142"/>
              <a:ext cx="9525" cy="28575"/>
            </a:xfrm>
            <a:custGeom>
              <a:avLst/>
              <a:gdLst>
                <a:gd name="connsiteX0" fmla="*/ 8644 w 9525"/>
                <a:gd name="connsiteY0" fmla="*/ 24223 h 28575"/>
                <a:gd name="connsiteX1" fmla="*/ 8644 w 9525"/>
                <a:gd name="connsiteY1" fmla="*/ 24223 h 28575"/>
              </a:gdLst>
              <a:ahLst/>
              <a:cxnLst>
                <a:cxn ang="0">
                  <a:pos x="connsiteX0" y="connsiteY0"/>
                </a:cxn>
                <a:cxn ang="0">
                  <a:pos x="connsiteX1" y="connsiteY1"/>
                </a:cxn>
              </a:cxnLst>
              <a:rect l="l" t="t" r="r" b="b"/>
              <a:pathLst>
                <a:path w="9525" h="28575">
                  <a:moveTo>
                    <a:pt x="8644" y="24223"/>
                  </a:moveTo>
                  <a:cubicBezTo>
                    <a:pt x="4834" y="16603"/>
                    <a:pt x="9597" y="-10067"/>
                    <a:pt x="8644" y="24223"/>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94" name="Freeform: Shape 593">
              <a:extLst>
                <a:ext uri="{FF2B5EF4-FFF2-40B4-BE49-F238E27FC236}">
                  <a16:creationId xmlns="" xmlns:a16="http://schemas.microsoft.com/office/drawing/2014/main" id="{6C916F1E-E126-46FC-A9BC-ACD081A36F9A}"/>
                </a:ext>
              </a:extLst>
            </p:cNvPr>
            <p:cNvSpPr/>
            <p:nvPr/>
          </p:nvSpPr>
          <p:spPr>
            <a:xfrm>
              <a:off x="7347109" y="2538233"/>
              <a:ext cx="9525" cy="9525"/>
            </a:xfrm>
            <a:custGeom>
              <a:avLst/>
              <a:gdLst>
                <a:gd name="connsiteX0" fmla="*/ 7144 w 9525"/>
                <a:gd name="connsiteY0" fmla="*/ 8751 h 9525"/>
                <a:gd name="connsiteX1" fmla="*/ 8096 w 9525"/>
                <a:gd name="connsiteY1" fmla="*/ 7799 h 9525"/>
                <a:gd name="connsiteX2" fmla="*/ 7144 w 9525"/>
                <a:gd name="connsiteY2" fmla="*/ 8751 h 9525"/>
              </a:gdLst>
              <a:ahLst/>
              <a:cxnLst>
                <a:cxn ang="0">
                  <a:pos x="connsiteX0" y="connsiteY0"/>
                </a:cxn>
                <a:cxn ang="0">
                  <a:pos x="connsiteX1" y="connsiteY1"/>
                </a:cxn>
                <a:cxn ang="0">
                  <a:pos x="connsiteX2" y="connsiteY2"/>
                </a:cxn>
              </a:cxnLst>
              <a:rect l="l" t="t" r="r" b="b"/>
              <a:pathLst>
                <a:path w="9525" h="9525">
                  <a:moveTo>
                    <a:pt x="7144" y="8751"/>
                  </a:moveTo>
                  <a:cubicBezTo>
                    <a:pt x="8096" y="8751"/>
                    <a:pt x="8096" y="8751"/>
                    <a:pt x="8096" y="7799"/>
                  </a:cubicBezTo>
                  <a:cubicBezTo>
                    <a:pt x="8096" y="5894"/>
                    <a:pt x="7144" y="8751"/>
                    <a:pt x="7144" y="875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95" name="Freeform: Shape 594">
              <a:extLst>
                <a:ext uri="{FF2B5EF4-FFF2-40B4-BE49-F238E27FC236}">
                  <a16:creationId xmlns="" xmlns:a16="http://schemas.microsoft.com/office/drawing/2014/main" id="{AAF86D6D-B203-43A2-83C0-E75846E02573}"/>
                </a:ext>
              </a:extLst>
            </p:cNvPr>
            <p:cNvSpPr/>
            <p:nvPr/>
          </p:nvSpPr>
          <p:spPr>
            <a:xfrm>
              <a:off x="7329540" y="2484596"/>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6615" y="15716"/>
                    <a:pt x="7567" y="10001"/>
                    <a:pt x="7567"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96" name="Freeform: Shape 595">
              <a:extLst>
                <a:ext uri="{FF2B5EF4-FFF2-40B4-BE49-F238E27FC236}">
                  <a16:creationId xmlns="" xmlns:a16="http://schemas.microsoft.com/office/drawing/2014/main" id="{B87ED2CB-8ED7-4979-ABA8-953FE2D6CF9A}"/>
                </a:ext>
              </a:extLst>
            </p:cNvPr>
            <p:cNvSpPr/>
            <p:nvPr/>
          </p:nvSpPr>
          <p:spPr>
            <a:xfrm>
              <a:off x="7331154" y="2487453"/>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lnTo>
                    <a:pt x="7858" y="7144"/>
                  </a:lnTo>
                  <a:cubicBezTo>
                    <a:pt x="6906" y="8096"/>
                    <a:pt x="6906" y="7144"/>
                    <a:pt x="7858"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97" name="Freeform: Shape 596">
              <a:extLst>
                <a:ext uri="{FF2B5EF4-FFF2-40B4-BE49-F238E27FC236}">
                  <a16:creationId xmlns="" xmlns:a16="http://schemas.microsoft.com/office/drawing/2014/main" id="{C67F7AA4-7589-4441-82A8-7A1184B26676}"/>
                </a:ext>
              </a:extLst>
            </p:cNvPr>
            <p:cNvSpPr/>
            <p:nvPr/>
          </p:nvSpPr>
          <p:spPr>
            <a:xfrm>
              <a:off x="7329964" y="248459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98" name="Freeform: Shape 597">
              <a:extLst>
                <a:ext uri="{FF2B5EF4-FFF2-40B4-BE49-F238E27FC236}">
                  <a16:creationId xmlns="" xmlns:a16="http://schemas.microsoft.com/office/drawing/2014/main" id="{CE684E4D-64D8-4BD7-858C-25BEA337DCE7}"/>
                </a:ext>
              </a:extLst>
            </p:cNvPr>
            <p:cNvSpPr/>
            <p:nvPr/>
          </p:nvSpPr>
          <p:spPr>
            <a:xfrm>
              <a:off x="7299484" y="2427298"/>
              <a:ext cx="9525" cy="9525"/>
            </a:xfrm>
            <a:custGeom>
              <a:avLst/>
              <a:gdLst>
                <a:gd name="connsiteX0" fmla="*/ 8096 w 9525"/>
                <a:gd name="connsiteY0" fmla="*/ 8244 h 9525"/>
                <a:gd name="connsiteX1" fmla="*/ 7144 w 9525"/>
                <a:gd name="connsiteY1" fmla="*/ 8244 h 9525"/>
                <a:gd name="connsiteX2" fmla="*/ 8096 w 9525"/>
                <a:gd name="connsiteY2" fmla="*/ 8244 h 9525"/>
              </a:gdLst>
              <a:ahLst/>
              <a:cxnLst>
                <a:cxn ang="0">
                  <a:pos x="connsiteX0" y="connsiteY0"/>
                </a:cxn>
                <a:cxn ang="0">
                  <a:pos x="connsiteX1" y="connsiteY1"/>
                </a:cxn>
                <a:cxn ang="0">
                  <a:pos x="connsiteX2" y="connsiteY2"/>
                </a:cxn>
              </a:cxnLst>
              <a:rect l="l" t="t" r="r" b="b"/>
              <a:pathLst>
                <a:path w="9525" h="9525">
                  <a:moveTo>
                    <a:pt x="8096" y="8244"/>
                  </a:moveTo>
                  <a:cubicBezTo>
                    <a:pt x="8096" y="6339"/>
                    <a:pt x="7144" y="7291"/>
                    <a:pt x="7144" y="8244"/>
                  </a:cubicBezTo>
                  <a:cubicBezTo>
                    <a:pt x="7144" y="8244"/>
                    <a:pt x="7144" y="9196"/>
                    <a:pt x="8096" y="82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599" name="Freeform: Shape 598">
              <a:extLst>
                <a:ext uri="{FF2B5EF4-FFF2-40B4-BE49-F238E27FC236}">
                  <a16:creationId xmlns="" xmlns:a16="http://schemas.microsoft.com/office/drawing/2014/main" id="{B65CBE22-745C-4221-9FDD-9FC7BF0FE765}"/>
                </a:ext>
              </a:extLst>
            </p:cNvPr>
            <p:cNvSpPr/>
            <p:nvPr/>
          </p:nvSpPr>
          <p:spPr>
            <a:xfrm>
              <a:off x="7265194" y="2435066"/>
              <a:ext cx="9525" cy="9525"/>
            </a:xfrm>
            <a:custGeom>
              <a:avLst/>
              <a:gdLst>
                <a:gd name="connsiteX0" fmla="*/ 8096 w 9525"/>
                <a:gd name="connsiteY0" fmla="*/ 9049 h 9525"/>
                <a:gd name="connsiteX1" fmla="*/ 7144 w 9525"/>
                <a:gd name="connsiteY1" fmla="*/ 7144 h 9525"/>
                <a:gd name="connsiteX2" fmla="*/ 8096 w 9525"/>
                <a:gd name="connsiteY2" fmla="*/ 9049 h 9525"/>
              </a:gdLst>
              <a:ahLst/>
              <a:cxnLst>
                <a:cxn ang="0">
                  <a:pos x="connsiteX0" y="connsiteY0"/>
                </a:cxn>
                <a:cxn ang="0">
                  <a:pos x="connsiteX1" y="connsiteY1"/>
                </a:cxn>
                <a:cxn ang="0">
                  <a:pos x="connsiteX2" y="connsiteY2"/>
                </a:cxn>
              </a:cxnLst>
              <a:rect l="l" t="t" r="r" b="b"/>
              <a:pathLst>
                <a:path w="9525" h="9525">
                  <a:moveTo>
                    <a:pt x="8096" y="9049"/>
                  </a:moveTo>
                  <a:lnTo>
                    <a:pt x="7144" y="7144"/>
                  </a:lnTo>
                  <a:cubicBezTo>
                    <a:pt x="8096" y="8096"/>
                    <a:pt x="8096" y="8096"/>
                    <a:pt x="8096" y="904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00" name="Freeform: Shape 599">
              <a:extLst>
                <a:ext uri="{FF2B5EF4-FFF2-40B4-BE49-F238E27FC236}">
                  <a16:creationId xmlns="" xmlns:a16="http://schemas.microsoft.com/office/drawing/2014/main" id="{8D464300-0639-4F6A-8BC0-1E228BEE0AF1}"/>
                </a:ext>
              </a:extLst>
            </p:cNvPr>
            <p:cNvSpPr/>
            <p:nvPr/>
          </p:nvSpPr>
          <p:spPr>
            <a:xfrm>
              <a:off x="7253764" y="2491263"/>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7144" y="8096"/>
                  </a:cubicBezTo>
                  <a:cubicBezTo>
                    <a:pt x="7144" y="8096"/>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01" name="Freeform: Shape 600">
              <a:extLst>
                <a:ext uri="{FF2B5EF4-FFF2-40B4-BE49-F238E27FC236}">
                  <a16:creationId xmlns="" xmlns:a16="http://schemas.microsoft.com/office/drawing/2014/main" id="{B08433D4-0D11-464C-AE80-14DF63DB0E93}"/>
                </a:ext>
              </a:extLst>
            </p:cNvPr>
            <p:cNvSpPr/>
            <p:nvPr/>
          </p:nvSpPr>
          <p:spPr>
            <a:xfrm>
              <a:off x="7253049" y="2492216"/>
              <a:ext cx="9525" cy="9525"/>
            </a:xfrm>
            <a:custGeom>
              <a:avLst/>
              <a:gdLst>
                <a:gd name="connsiteX0" fmla="*/ 7858 w 9525"/>
                <a:gd name="connsiteY0" fmla="*/ 7144 h 9525"/>
                <a:gd name="connsiteX1" fmla="*/ 7858 w 9525"/>
                <a:gd name="connsiteY1" fmla="*/ 7144 h 9525"/>
              </a:gdLst>
              <a:ahLst/>
              <a:cxnLst>
                <a:cxn ang="0">
                  <a:pos x="connsiteX0" y="connsiteY0"/>
                </a:cxn>
                <a:cxn ang="0">
                  <a:pos x="connsiteX1" y="connsiteY1"/>
                </a:cxn>
              </a:cxnLst>
              <a:rect l="l" t="t" r="r" b="b"/>
              <a:pathLst>
                <a:path w="9525" h="9525">
                  <a:moveTo>
                    <a:pt x="7858" y="7144"/>
                  </a:moveTo>
                  <a:cubicBezTo>
                    <a:pt x="6906" y="10001"/>
                    <a:pt x="6906" y="10001"/>
                    <a:pt x="7858"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02" name="Freeform: Shape 601">
              <a:extLst>
                <a:ext uri="{FF2B5EF4-FFF2-40B4-BE49-F238E27FC236}">
                  <a16:creationId xmlns="" xmlns:a16="http://schemas.microsoft.com/office/drawing/2014/main" id="{D63BD5C5-4366-4FB9-BBCC-E255904C8A10}"/>
                </a:ext>
              </a:extLst>
            </p:cNvPr>
            <p:cNvSpPr/>
            <p:nvPr/>
          </p:nvSpPr>
          <p:spPr>
            <a:xfrm>
              <a:off x="6925021" y="1983471"/>
              <a:ext cx="9525" cy="9525"/>
            </a:xfrm>
            <a:custGeom>
              <a:avLst/>
              <a:gdLst>
                <a:gd name="connsiteX0" fmla="*/ 8227 w 9525"/>
                <a:gd name="connsiteY0" fmla="*/ 7253 h 9525"/>
                <a:gd name="connsiteX1" fmla="*/ 8227 w 9525"/>
                <a:gd name="connsiteY1" fmla="*/ 7253 h 9525"/>
              </a:gdLst>
              <a:ahLst/>
              <a:cxnLst>
                <a:cxn ang="0">
                  <a:pos x="connsiteX0" y="connsiteY0"/>
                </a:cxn>
                <a:cxn ang="0">
                  <a:pos x="connsiteX1" y="connsiteY1"/>
                </a:cxn>
              </a:cxnLst>
              <a:rect l="l" t="t" r="r" b="b"/>
              <a:pathLst>
                <a:path w="9525" h="9525">
                  <a:moveTo>
                    <a:pt x="8227" y="7253"/>
                  </a:moveTo>
                  <a:cubicBezTo>
                    <a:pt x="9179" y="6301"/>
                    <a:pt x="5369" y="12016"/>
                    <a:pt x="8227" y="7253"/>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03" name="Freeform: Shape 602">
              <a:extLst>
                <a:ext uri="{FF2B5EF4-FFF2-40B4-BE49-F238E27FC236}">
                  <a16:creationId xmlns="" xmlns:a16="http://schemas.microsoft.com/office/drawing/2014/main" id="{2D58EB16-4A96-48C3-A096-F61DC733C688}"/>
                </a:ext>
              </a:extLst>
            </p:cNvPr>
            <p:cNvSpPr/>
            <p:nvPr/>
          </p:nvSpPr>
          <p:spPr>
            <a:xfrm>
              <a:off x="6918484" y="1975008"/>
              <a:ext cx="19050" cy="19050"/>
            </a:xfrm>
            <a:custGeom>
              <a:avLst/>
              <a:gdLst>
                <a:gd name="connsiteX0" fmla="*/ 7144 w 19050"/>
                <a:gd name="connsiteY0" fmla="*/ 7144 h 19050"/>
                <a:gd name="connsiteX1" fmla="*/ 7144 w 19050"/>
                <a:gd name="connsiteY1" fmla="*/ 7144 h 19050"/>
              </a:gdLst>
              <a:ahLst/>
              <a:cxnLst>
                <a:cxn ang="0">
                  <a:pos x="connsiteX0" y="connsiteY0"/>
                </a:cxn>
                <a:cxn ang="0">
                  <a:pos x="connsiteX1" y="connsiteY1"/>
                </a:cxn>
              </a:cxnLst>
              <a:rect l="l" t="t" r="r" b="b"/>
              <a:pathLst>
                <a:path w="19050" h="19050">
                  <a:moveTo>
                    <a:pt x="7144" y="7144"/>
                  </a:moveTo>
                  <a:cubicBezTo>
                    <a:pt x="18574" y="26194"/>
                    <a:pt x="10001" y="1190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04" name="Freeform: Shape 603">
              <a:extLst>
                <a:ext uri="{FF2B5EF4-FFF2-40B4-BE49-F238E27FC236}">
                  <a16:creationId xmlns="" xmlns:a16="http://schemas.microsoft.com/office/drawing/2014/main" id="{36849752-C12C-4692-B995-4F297E51AD3E}"/>
                </a:ext>
              </a:extLst>
            </p:cNvPr>
            <p:cNvSpPr/>
            <p:nvPr/>
          </p:nvSpPr>
          <p:spPr>
            <a:xfrm>
              <a:off x="6919436" y="1979771"/>
              <a:ext cx="9525" cy="9525"/>
            </a:xfrm>
            <a:custGeom>
              <a:avLst/>
              <a:gdLst>
                <a:gd name="connsiteX0" fmla="*/ 8096 w 9525"/>
                <a:gd name="connsiteY0" fmla="*/ 10954 h 9525"/>
                <a:gd name="connsiteX1" fmla="*/ 7144 w 9525"/>
                <a:gd name="connsiteY1" fmla="*/ 7144 h 9525"/>
                <a:gd name="connsiteX2" fmla="*/ 8096 w 9525"/>
                <a:gd name="connsiteY2" fmla="*/ 10954 h 9525"/>
              </a:gdLst>
              <a:ahLst/>
              <a:cxnLst>
                <a:cxn ang="0">
                  <a:pos x="connsiteX0" y="connsiteY0"/>
                </a:cxn>
                <a:cxn ang="0">
                  <a:pos x="connsiteX1" y="connsiteY1"/>
                </a:cxn>
                <a:cxn ang="0">
                  <a:pos x="connsiteX2" y="connsiteY2"/>
                </a:cxn>
              </a:cxnLst>
              <a:rect l="l" t="t" r="r" b="b"/>
              <a:pathLst>
                <a:path w="9525" h="9525">
                  <a:moveTo>
                    <a:pt x="8096" y="10954"/>
                  </a:moveTo>
                  <a:cubicBezTo>
                    <a:pt x="8096" y="9049"/>
                    <a:pt x="7144" y="8096"/>
                    <a:pt x="7144" y="7144"/>
                  </a:cubicBezTo>
                  <a:cubicBezTo>
                    <a:pt x="7144" y="8096"/>
                    <a:pt x="7144" y="10001"/>
                    <a:pt x="8096" y="1095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05" name="Freeform: Shape 604">
              <a:extLst>
                <a:ext uri="{FF2B5EF4-FFF2-40B4-BE49-F238E27FC236}">
                  <a16:creationId xmlns="" xmlns:a16="http://schemas.microsoft.com/office/drawing/2014/main" id="{E2C2708F-C059-41B3-83C9-15D797BE31D7}"/>
                </a:ext>
              </a:extLst>
            </p:cNvPr>
            <p:cNvSpPr/>
            <p:nvPr/>
          </p:nvSpPr>
          <p:spPr>
            <a:xfrm>
              <a:off x="6918166" y="1984533"/>
              <a:ext cx="9525" cy="9525"/>
            </a:xfrm>
            <a:custGeom>
              <a:avLst/>
              <a:gdLst>
                <a:gd name="connsiteX0" fmla="*/ 8414 w 9525"/>
                <a:gd name="connsiteY0" fmla="*/ 7144 h 9525"/>
                <a:gd name="connsiteX1" fmla="*/ 8414 w 9525"/>
                <a:gd name="connsiteY1" fmla="*/ 7144 h 9525"/>
              </a:gdLst>
              <a:ahLst/>
              <a:cxnLst>
                <a:cxn ang="0">
                  <a:pos x="connsiteX0" y="connsiteY0"/>
                </a:cxn>
                <a:cxn ang="0">
                  <a:pos x="connsiteX1" y="connsiteY1"/>
                </a:cxn>
              </a:cxnLst>
              <a:rect l="l" t="t" r="r" b="b"/>
              <a:pathLst>
                <a:path w="9525" h="9525">
                  <a:moveTo>
                    <a:pt x="8414" y="7144"/>
                  </a:moveTo>
                  <a:cubicBezTo>
                    <a:pt x="5556" y="7144"/>
                    <a:pt x="8414" y="7144"/>
                    <a:pt x="841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06" name="Freeform: Shape 605">
              <a:extLst>
                <a:ext uri="{FF2B5EF4-FFF2-40B4-BE49-F238E27FC236}">
                  <a16:creationId xmlns="" xmlns:a16="http://schemas.microsoft.com/office/drawing/2014/main" id="{0DB0769B-5504-4B98-9890-E391C7FEFD40}"/>
                </a:ext>
              </a:extLst>
            </p:cNvPr>
            <p:cNvSpPr/>
            <p:nvPr/>
          </p:nvSpPr>
          <p:spPr>
            <a:xfrm>
              <a:off x="6916579" y="198643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8096"/>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07" name="Freeform: Shape 606">
              <a:extLst>
                <a:ext uri="{FF2B5EF4-FFF2-40B4-BE49-F238E27FC236}">
                  <a16:creationId xmlns="" xmlns:a16="http://schemas.microsoft.com/office/drawing/2014/main" id="{2C713997-F1DB-4F0F-810F-5773A83FB2A7}"/>
                </a:ext>
              </a:extLst>
            </p:cNvPr>
            <p:cNvSpPr/>
            <p:nvPr/>
          </p:nvSpPr>
          <p:spPr>
            <a:xfrm>
              <a:off x="6913332" y="1977218"/>
              <a:ext cx="9525" cy="19050"/>
            </a:xfrm>
            <a:custGeom>
              <a:avLst/>
              <a:gdLst>
                <a:gd name="connsiteX0" fmla="*/ 8485 w 9525"/>
                <a:gd name="connsiteY0" fmla="*/ 17316 h 19050"/>
                <a:gd name="connsiteX1" fmla="*/ 8485 w 9525"/>
                <a:gd name="connsiteY1" fmla="*/ 17316 h 19050"/>
              </a:gdLst>
              <a:ahLst/>
              <a:cxnLst>
                <a:cxn ang="0">
                  <a:pos x="connsiteX0" y="connsiteY0"/>
                </a:cxn>
                <a:cxn ang="0">
                  <a:pos x="connsiteX1" y="connsiteY1"/>
                </a:cxn>
              </a:cxnLst>
              <a:rect l="l" t="t" r="r" b="b"/>
              <a:pathLst>
                <a:path w="9525" h="19050">
                  <a:moveTo>
                    <a:pt x="8485" y="17316"/>
                  </a:moveTo>
                  <a:cubicBezTo>
                    <a:pt x="10390" y="19221"/>
                    <a:pt x="4675" y="-6496"/>
                    <a:pt x="8485" y="1731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08" name="Freeform: Shape 607">
              <a:extLst>
                <a:ext uri="{FF2B5EF4-FFF2-40B4-BE49-F238E27FC236}">
                  <a16:creationId xmlns="" xmlns:a16="http://schemas.microsoft.com/office/drawing/2014/main" id="{A4A5F527-A61F-4B7A-A28D-B91083E3F3D2}"/>
                </a:ext>
              </a:extLst>
            </p:cNvPr>
            <p:cNvSpPr/>
            <p:nvPr/>
          </p:nvSpPr>
          <p:spPr>
            <a:xfrm>
              <a:off x="6916579" y="1985338"/>
              <a:ext cx="9525" cy="9525"/>
            </a:xfrm>
            <a:custGeom>
              <a:avLst/>
              <a:gdLst>
                <a:gd name="connsiteX0" fmla="*/ 7144 w 9525"/>
                <a:gd name="connsiteY0" fmla="*/ 8244 h 9525"/>
                <a:gd name="connsiteX1" fmla="*/ 7144 w 9525"/>
                <a:gd name="connsiteY1" fmla="*/ 8244 h 9525"/>
                <a:gd name="connsiteX2" fmla="*/ 7144 w 9525"/>
                <a:gd name="connsiteY2" fmla="*/ 8244 h 9525"/>
              </a:gdLst>
              <a:ahLst/>
              <a:cxnLst>
                <a:cxn ang="0">
                  <a:pos x="connsiteX0" y="connsiteY0"/>
                </a:cxn>
                <a:cxn ang="0">
                  <a:pos x="connsiteX1" y="connsiteY1"/>
                </a:cxn>
                <a:cxn ang="0">
                  <a:pos x="connsiteX2" y="connsiteY2"/>
                </a:cxn>
              </a:cxnLst>
              <a:rect l="l" t="t" r="r" b="b"/>
              <a:pathLst>
                <a:path w="9525" h="9525">
                  <a:moveTo>
                    <a:pt x="7144" y="8244"/>
                  </a:moveTo>
                  <a:cubicBezTo>
                    <a:pt x="7144" y="7291"/>
                    <a:pt x="7144" y="7291"/>
                    <a:pt x="7144" y="8244"/>
                  </a:cubicBezTo>
                  <a:cubicBezTo>
                    <a:pt x="7144" y="6339"/>
                    <a:pt x="7144" y="7291"/>
                    <a:pt x="7144" y="82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09" name="Freeform: Shape 608">
              <a:extLst>
                <a:ext uri="{FF2B5EF4-FFF2-40B4-BE49-F238E27FC236}">
                  <a16:creationId xmlns="" xmlns:a16="http://schemas.microsoft.com/office/drawing/2014/main" id="{060D8F14-9E21-471E-818F-3D96F9E14632}"/>
                </a:ext>
              </a:extLst>
            </p:cNvPr>
            <p:cNvSpPr/>
            <p:nvPr/>
          </p:nvSpPr>
          <p:spPr>
            <a:xfrm>
              <a:off x="6917637" y="1982721"/>
              <a:ext cx="9525" cy="9525"/>
            </a:xfrm>
            <a:custGeom>
              <a:avLst/>
              <a:gdLst>
                <a:gd name="connsiteX0" fmla="*/ 7990 w 9525"/>
                <a:gd name="connsiteY0" fmla="*/ 9909 h 9525"/>
                <a:gd name="connsiteX1" fmla="*/ 7990 w 9525"/>
                <a:gd name="connsiteY1" fmla="*/ 9909 h 9525"/>
              </a:gdLst>
              <a:ahLst/>
              <a:cxnLst>
                <a:cxn ang="0">
                  <a:pos x="connsiteX0" y="connsiteY0"/>
                </a:cxn>
                <a:cxn ang="0">
                  <a:pos x="connsiteX1" y="connsiteY1"/>
                </a:cxn>
              </a:cxnLst>
              <a:rect l="l" t="t" r="r" b="b"/>
              <a:pathLst>
                <a:path w="9525" h="9525">
                  <a:moveTo>
                    <a:pt x="7990" y="9909"/>
                  </a:moveTo>
                  <a:cubicBezTo>
                    <a:pt x="7990" y="8956"/>
                    <a:pt x="6085" y="4194"/>
                    <a:pt x="7990" y="990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10" name="Freeform: Shape 609">
              <a:extLst>
                <a:ext uri="{FF2B5EF4-FFF2-40B4-BE49-F238E27FC236}">
                  <a16:creationId xmlns="" xmlns:a16="http://schemas.microsoft.com/office/drawing/2014/main" id="{D57ECA77-6443-42D0-8D03-2C5183F82BE1}"/>
                </a:ext>
              </a:extLst>
            </p:cNvPr>
            <p:cNvSpPr/>
            <p:nvPr/>
          </p:nvSpPr>
          <p:spPr>
            <a:xfrm>
              <a:off x="6906865" y="1981421"/>
              <a:ext cx="19050" cy="19050"/>
            </a:xfrm>
            <a:custGeom>
              <a:avLst/>
              <a:gdLst>
                <a:gd name="connsiteX0" fmla="*/ 13047 w 19050"/>
                <a:gd name="connsiteY0" fmla="*/ 15018 h 19050"/>
                <a:gd name="connsiteX1" fmla="*/ 13047 w 19050"/>
                <a:gd name="connsiteY1" fmla="*/ 15018 h 19050"/>
              </a:gdLst>
              <a:ahLst/>
              <a:cxnLst>
                <a:cxn ang="0">
                  <a:pos x="connsiteX0" y="connsiteY0"/>
                </a:cxn>
                <a:cxn ang="0">
                  <a:pos x="connsiteX1" y="connsiteY1"/>
                </a:cxn>
              </a:cxnLst>
              <a:rect l="l" t="t" r="r" b="b"/>
              <a:pathLst>
                <a:path w="19050" h="19050">
                  <a:moveTo>
                    <a:pt x="13047" y="15018"/>
                  </a:moveTo>
                  <a:cubicBezTo>
                    <a:pt x="8285" y="5493"/>
                    <a:pt x="2570" y="3588"/>
                    <a:pt x="13047" y="1501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11" name="Freeform: Shape 610">
              <a:extLst>
                <a:ext uri="{FF2B5EF4-FFF2-40B4-BE49-F238E27FC236}">
                  <a16:creationId xmlns="" xmlns:a16="http://schemas.microsoft.com/office/drawing/2014/main" id="{5A790FE2-03B9-4985-97B3-7796BAC75AD1}"/>
                </a:ext>
              </a:extLst>
            </p:cNvPr>
            <p:cNvSpPr/>
            <p:nvPr/>
          </p:nvSpPr>
          <p:spPr>
            <a:xfrm>
              <a:off x="6903244" y="1977866"/>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7144" y="8096"/>
                  </a:cubicBezTo>
                  <a:cubicBezTo>
                    <a:pt x="7144" y="8096"/>
                    <a:pt x="7144"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12" name="Freeform: Shape 611">
              <a:extLst>
                <a:ext uri="{FF2B5EF4-FFF2-40B4-BE49-F238E27FC236}">
                  <a16:creationId xmlns="" xmlns:a16="http://schemas.microsoft.com/office/drawing/2014/main" id="{C42FE64C-4965-4B60-9D9C-E0207F50FB2A}"/>
                </a:ext>
              </a:extLst>
            </p:cNvPr>
            <p:cNvSpPr/>
            <p:nvPr/>
          </p:nvSpPr>
          <p:spPr>
            <a:xfrm>
              <a:off x="6901890" y="1982374"/>
              <a:ext cx="9525" cy="19050"/>
            </a:xfrm>
            <a:custGeom>
              <a:avLst/>
              <a:gdLst>
                <a:gd name="connsiteX0" fmla="*/ 7544 w 9525"/>
                <a:gd name="connsiteY0" fmla="*/ 15018 h 19050"/>
                <a:gd name="connsiteX1" fmla="*/ 7544 w 9525"/>
                <a:gd name="connsiteY1" fmla="*/ 15018 h 19050"/>
              </a:gdLst>
              <a:ahLst/>
              <a:cxnLst>
                <a:cxn ang="0">
                  <a:pos x="connsiteX0" y="connsiteY0"/>
                </a:cxn>
                <a:cxn ang="0">
                  <a:pos x="connsiteX1" y="connsiteY1"/>
                </a:cxn>
              </a:cxnLst>
              <a:rect l="l" t="t" r="r" b="b"/>
              <a:pathLst>
                <a:path w="9525" h="19050">
                  <a:moveTo>
                    <a:pt x="7544" y="15018"/>
                  </a:moveTo>
                  <a:cubicBezTo>
                    <a:pt x="11354" y="5493"/>
                    <a:pt x="5640" y="3588"/>
                    <a:pt x="7544" y="1501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13" name="Freeform: Shape 612">
              <a:extLst>
                <a:ext uri="{FF2B5EF4-FFF2-40B4-BE49-F238E27FC236}">
                  <a16:creationId xmlns="" xmlns:a16="http://schemas.microsoft.com/office/drawing/2014/main" id="{7EF07AB3-2E1C-49A0-A527-8C2F982C20DB}"/>
                </a:ext>
              </a:extLst>
            </p:cNvPr>
            <p:cNvSpPr/>
            <p:nvPr/>
          </p:nvSpPr>
          <p:spPr>
            <a:xfrm>
              <a:off x="6896729" y="1982926"/>
              <a:ext cx="9525" cy="9525"/>
            </a:xfrm>
            <a:custGeom>
              <a:avLst/>
              <a:gdLst>
                <a:gd name="connsiteX0" fmla="*/ 8896 w 9525"/>
                <a:gd name="connsiteY0" fmla="*/ 8751 h 9525"/>
                <a:gd name="connsiteX1" fmla="*/ 8896 w 9525"/>
                <a:gd name="connsiteY1" fmla="*/ 8751 h 9525"/>
              </a:gdLst>
              <a:ahLst/>
              <a:cxnLst>
                <a:cxn ang="0">
                  <a:pos x="connsiteX0" y="connsiteY0"/>
                </a:cxn>
                <a:cxn ang="0">
                  <a:pos x="connsiteX1" y="connsiteY1"/>
                </a:cxn>
              </a:cxnLst>
              <a:rect l="l" t="t" r="r" b="b"/>
              <a:pathLst>
                <a:path w="9525" h="9525">
                  <a:moveTo>
                    <a:pt x="8896" y="8751"/>
                  </a:moveTo>
                  <a:cubicBezTo>
                    <a:pt x="4133" y="3989"/>
                    <a:pt x="10801" y="11608"/>
                    <a:pt x="8896" y="875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14" name="Freeform: Shape 613">
              <a:extLst>
                <a:ext uri="{FF2B5EF4-FFF2-40B4-BE49-F238E27FC236}">
                  <a16:creationId xmlns="" xmlns:a16="http://schemas.microsoft.com/office/drawing/2014/main" id="{CFD539CD-AFB3-408C-976B-8E1A6F9CDC98}"/>
                </a:ext>
              </a:extLst>
            </p:cNvPr>
            <p:cNvSpPr/>
            <p:nvPr/>
          </p:nvSpPr>
          <p:spPr>
            <a:xfrm>
              <a:off x="6895088" y="1987602"/>
              <a:ext cx="19050" cy="19050"/>
            </a:xfrm>
            <a:custGeom>
              <a:avLst/>
              <a:gdLst>
                <a:gd name="connsiteX0" fmla="*/ 12442 w 19050"/>
                <a:gd name="connsiteY0" fmla="*/ 12647 h 19050"/>
                <a:gd name="connsiteX1" fmla="*/ 12442 w 19050"/>
                <a:gd name="connsiteY1" fmla="*/ 12647 h 19050"/>
              </a:gdLst>
              <a:ahLst/>
              <a:cxnLst>
                <a:cxn ang="0">
                  <a:pos x="connsiteX0" y="connsiteY0"/>
                </a:cxn>
                <a:cxn ang="0">
                  <a:pos x="connsiteX1" y="connsiteY1"/>
                </a:cxn>
              </a:cxnLst>
              <a:rect l="l" t="t" r="r" b="b"/>
              <a:pathLst>
                <a:path w="19050" h="19050">
                  <a:moveTo>
                    <a:pt x="12442" y="12647"/>
                  </a:moveTo>
                  <a:cubicBezTo>
                    <a:pt x="1012" y="265"/>
                    <a:pt x="11490" y="12647"/>
                    <a:pt x="12442" y="1264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15" name="Freeform: Shape 614">
              <a:extLst>
                <a:ext uri="{FF2B5EF4-FFF2-40B4-BE49-F238E27FC236}">
                  <a16:creationId xmlns="" xmlns:a16="http://schemas.microsoft.com/office/drawing/2014/main" id="{BC2111CB-EF17-4E80-8662-20E91B65AA9E}"/>
                </a:ext>
              </a:extLst>
            </p:cNvPr>
            <p:cNvSpPr/>
            <p:nvPr/>
          </p:nvSpPr>
          <p:spPr>
            <a:xfrm>
              <a:off x="6901339" y="1991201"/>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8096"/>
                    <a:pt x="7144" y="8096"/>
                    <a:pt x="7144" y="7144"/>
                  </a:cubicBezTo>
                  <a:cubicBezTo>
                    <a:pt x="8096" y="8096"/>
                    <a:pt x="9049" y="9049"/>
                    <a:pt x="8096"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16" name="Freeform: Shape 615">
              <a:extLst>
                <a:ext uri="{FF2B5EF4-FFF2-40B4-BE49-F238E27FC236}">
                  <a16:creationId xmlns="" xmlns:a16="http://schemas.microsoft.com/office/drawing/2014/main" id="{1F0D9602-1647-4536-B2FE-145AD60797F7}"/>
                </a:ext>
              </a:extLst>
            </p:cNvPr>
            <p:cNvSpPr/>
            <p:nvPr/>
          </p:nvSpPr>
          <p:spPr>
            <a:xfrm>
              <a:off x="6891814" y="198929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7144"/>
                    <a:pt x="7144" y="7144"/>
                  </a:cubicBez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17" name="Freeform: Shape 616">
              <a:extLst>
                <a:ext uri="{FF2B5EF4-FFF2-40B4-BE49-F238E27FC236}">
                  <a16:creationId xmlns="" xmlns:a16="http://schemas.microsoft.com/office/drawing/2014/main" id="{86D7418D-09EB-4E5B-80D1-1875CA18B141}"/>
                </a:ext>
              </a:extLst>
            </p:cNvPr>
            <p:cNvSpPr/>
            <p:nvPr/>
          </p:nvSpPr>
          <p:spPr>
            <a:xfrm>
              <a:off x="6896301" y="1994058"/>
              <a:ext cx="9525" cy="9525"/>
            </a:xfrm>
            <a:custGeom>
              <a:avLst/>
              <a:gdLst>
                <a:gd name="connsiteX0" fmla="*/ 7419 w 9525"/>
                <a:gd name="connsiteY0" fmla="*/ 7144 h 9525"/>
                <a:gd name="connsiteX1" fmla="*/ 7419 w 9525"/>
                <a:gd name="connsiteY1" fmla="*/ 7144 h 9525"/>
              </a:gdLst>
              <a:ahLst/>
              <a:cxnLst>
                <a:cxn ang="0">
                  <a:pos x="connsiteX0" y="connsiteY0"/>
                </a:cxn>
                <a:cxn ang="0">
                  <a:pos x="connsiteX1" y="connsiteY1"/>
                </a:cxn>
              </a:cxnLst>
              <a:rect l="l" t="t" r="r" b="b"/>
              <a:pathLst>
                <a:path w="9525" h="9525">
                  <a:moveTo>
                    <a:pt x="7419" y="7144"/>
                  </a:moveTo>
                  <a:cubicBezTo>
                    <a:pt x="6466" y="9049"/>
                    <a:pt x="8371" y="9049"/>
                    <a:pt x="7419"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18" name="Freeform: Shape 617">
              <a:extLst>
                <a:ext uri="{FF2B5EF4-FFF2-40B4-BE49-F238E27FC236}">
                  <a16:creationId xmlns="" xmlns:a16="http://schemas.microsoft.com/office/drawing/2014/main" id="{BBED9627-CB43-4A5E-9DEE-33C3BC7B980F}"/>
                </a:ext>
              </a:extLst>
            </p:cNvPr>
            <p:cNvSpPr/>
            <p:nvPr/>
          </p:nvSpPr>
          <p:spPr>
            <a:xfrm>
              <a:off x="6859429" y="1988343"/>
              <a:ext cx="47625" cy="47625"/>
            </a:xfrm>
            <a:custGeom>
              <a:avLst/>
              <a:gdLst>
                <a:gd name="connsiteX0" fmla="*/ 7144 w 47625"/>
                <a:gd name="connsiteY0" fmla="*/ 38576 h 47625"/>
                <a:gd name="connsiteX1" fmla="*/ 36671 w 47625"/>
                <a:gd name="connsiteY1" fmla="*/ 12859 h 47625"/>
                <a:gd name="connsiteX2" fmla="*/ 36671 w 47625"/>
                <a:gd name="connsiteY2" fmla="*/ 7144 h 47625"/>
                <a:gd name="connsiteX3" fmla="*/ 7144 w 47625"/>
                <a:gd name="connsiteY3" fmla="*/ 38576 h 47625"/>
              </a:gdLst>
              <a:ahLst/>
              <a:cxnLst>
                <a:cxn ang="0">
                  <a:pos x="connsiteX0" y="connsiteY0"/>
                </a:cxn>
                <a:cxn ang="0">
                  <a:pos x="connsiteX1" y="connsiteY1"/>
                </a:cxn>
                <a:cxn ang="0">
                  <a:pos x="connsiteX2" y="connsiteY2"/>
                </a:cxn>
                <a:cxn ang="0">
                  <a:pos x="connsiteX3" y="connsiteY3"/>
                </a:cxn>
              </a:cxnLst>
              <a:rect l="l" t="t" r="r" b="b"/>
              <a:pathLst>
                <a:path w="47625" h="47625">
                  <a:moveTo>
                    <a:pt x="7144" y="38576"/>
                  </a:moveTo>
                  <a:cubicBezTo>
                    <a:pt x="23336" y="50959"/>
                    <a:pt x="38576" y="20479"/>
                    <a:pt x="36671" y="12859"/>
                  </a:cubicBezTo>
                  <a:cubicBezTo>
                    <a:pt x="47149" y="26194"/>
                    <a:pt x="38576" y="9049"/>
                    <a:pt x="36671" y="7144"/>
                  </a:cubicBezTo>
                  <a:cubicBezTo>
                    <a:pt x="21431" y="9049"/>
                    <a:pt x="12859" y="36671"/>
                    <a:pt x="7144" y="3857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19" name="Freeform: Shape 618">
              <a:extLst>
                <a:ext uri="{FF2B5EF4-FFF2-40B4-BE49-F238E27FC236}">
                  <a16:creationId xmlns="" xmlns:a16="http://schemas.microsoft.com/office/drawing/2014/main" id="{AC430ECE-8BFA-49D0-B33F-2F079511B3D4}"/>
                </a:ext>
              </a:extLst>
            </p:cNvPr>
            <p:cNvSpPr/>
            <p:nvPr/>
          </p:nvSpPr>
          <p:spPr>
            <a:xfrm>
              <a:off x="6859281" y="2013504"/>
              <a:ext cx="9525" cy="9525"/>
            </a:xfrm>
            <a:custGeom>
              <a:avLst/>
              <a:gdLst>
                <a:gd name="connsiteX0" fmla="*/ 8244 w 9525"/>
                <a:gd name="connsiteY0" fmla="*/ 8653 h 9525"/>
                <a:gd name="connsiteX1" fmla="*/ 8244 w 9525"/>
                <a:gd name="connsiteY1" fmla="*/ 8653 h 9525"/>
              </a:gdLst>
              <a:ahLst/>
              <a:cxnLst>
                <a:cxn ang="0">
                  <a:pos x="connsiteX0" y="connsiteY0"/>
                </a:cxn>
                <a:cxn ang="0">
                  <a:pos x="connsiteX1" y="connsiteY1"/>
                </a:cxn>
              </a:cxnLst>
              <a:rect l="l" t="t" r="r" b="b"/>
              <a:pathLst>
                <a:path w="9525" h="9525">
                  <a:moveTo>
                    <a:pt x="8244" y="8653"/>
                  </a:moveTo>
                  <a:cubicBezTo>
                    <a:pt x="6339" y="5795"/>
                    <a:pt x="7291" y="7700"/>
                    <a:pt x="8244" y="8653"/>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20" name="Freeform: Shape 619">
              <a:extLst>
                <a:ext uri="{FF2B5EF4-FFF2-40B4-BE49-F238E27FC236}">
                  <a16:creationId xmlns="" xmlns:a16="http://schemas.microsoft.com/office/drawing/2014/main" id="{246B4188-A5DA-4566-BF36-C5D7644CFEE0}"/>
                </a:ext>
              </a:extLst>
            </p:cNvPr>
            <p:cNvSpPr/>
            <p:nvPr/>
          </p:nvSpPr>
          <p:spPr>
            <a:xfrm>
              <a:off x="6859005" y="2019776"/>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lnTo>
                    <a:pt x="7567" y="7144"/>
                  </a:lnTo>
                  <a:cubicBezTo>
                    <a:pt x="6615" y="7144"/>
                    <a:pt x="7567" y="7144"/>
                    <a:pt x="7567"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21" name="Freeform: Shape 620">
              <a:extLst>
                <a:ext uri="{FF2B5EF4-FFF2-40B4-BE49-F238E27FC236}">
                  <a16:creationId xmlns="" xmlns:a16="http://schemas.microsoft.com/office/drawing/2014/main" id="{3EE88676-5430-4DE0-A745-399D4E0DF857}"/>
                </a:ext>
              </a:extLst>
            </p:cNvPr>
            <p:cNvSpPr/>
            <p:nvPr/>
          </p:nvSpPr>
          <p:spPr>
            <a:xfrm>
              <a:off x="6873569" y="2019776"/>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7291" y="7144"/>
                    <a:pt x="6339" y="7144"/>
                    <a:pt x="82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22" name="Freeform: Shape 621">
              <a:extLst>
                <a:ext uri="{FF2B5EF4-FFF2-40B4-BE49-F238E27FC236}">
                  <a16:creationId xmlns="" xmlns:a16="http://schemas.microsoft.com/office/drawing/2014/main" id="{21EFD2C9-CF9E-449F-869A-E3AB1B591C58}"/>
                </a:ext>
              </a:extLst>
            </p:cNvPr>
            <p:cNvSpPr/>
            <p:nvPr/>
          </p:nvSpPr>
          <p:spPr>
            <a:xfrm>
              <a:off x="6864191" y="2008904"/>
              <a:ext cx="9525" cy="9525"/>
            </a:xfrm>
            <a:custGeom>
              <a:avLst/>
              <a:gdLst>
                <a:gd name="connsiteX0" fmla="*/ 7144 w 9525"/>
                <a:gd name="connsiteY0" fmla="*/ 7538 h 9525"/>
                <a:gd name="connsiteX1" fmla="*/ 10954 w 9525"/>
                <a:gd name="connsiteY1" fmla="*/ 8491 h 9525"/>
                <a:gd name="connsiteX2" fmla="*/ 7144 w 9525"/>
                <a:gd name="connsiteY2" fmla="*/ 7538 h 9525"/>
              </a:gdLst>
              <a:ahLst/>
              <a:cxnLst>
                <a:cxn ang="0">
                  <a:pos x="connsiteX0" y="connsiteY0"/>
                </a:cxn>
                <a:cxn ang="0">
                  <a:pos x="connsiteX1" y="connsiteY1"/>
                </a:cxn>
                <a:cxn ang="0">
                  <a:pos x="connsiteX2" y="connsiteY2"/>
                </a:cxn>
              </a:cxnLst>
              <a:rect l="l" t="t" r="r" b="b"/>
              <a:pathLst>
                <a:path w="9525" h="9525">
                  <a:moveTo>
                    <a:pt x="7144" y="7538"/>
                  </a:moveTo>
                  <a:cubicBezTo>
                    <a:pt x="8096" y="8491"/>
                    <a:pt x="9049" y="8491"/>
                    <a:pt x="10954" y="8491"/>
                  </a:cubicBezTo>
                  <a:cubicBezTo>
                    <a:pt x="9049" y="7538"/>
                    <a:pt x="8096" y="6586"/>
                    <a:pt x="7144" y="753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23" name="Freeform: Shape 622">
              <a:extLst>
                <a:ext uri="{FF2B5EF4-FFF2-40B4-BE49-F238E27FC236}">
                  <a16:creationId xmlns="" xmlns:a16="http://schemas.microsoft.com/office/drawing/2014/main" id="{AD274963-CB5A-4C0F-BA1D-2479699D40CE}"/>
                </a:ext>
              </a:extLst>
            </p:cNvPr>
            <p:cNvSpPr/>
            <p:nvPr/>
          </p:nvSpPr>
          <p:spPr>
            <a:xfrm>
              <a:off x="6871811" y="2001678"/>
              <a:ext cx="9525" cy="9525"/>
            </a:xfrm>
            <a:custGeom>
              <a:avLst/>
              <a:gdLst>
                <a:gd name="connsiteX0" fmla="*/ 9049 w 9525"/>
                <a:gd name="connsiteY0" fmla="*/ 9049 h 9525"/>
                <a:gd name="connsiteX1" fmla="*/ 7144 w 9525"/>
                <a:gd name="connsiteY1" fmla="*/ 7144 h 9525"/>
                <a:gd name="connsiteX2" fmla="*/ 9049 w 9525"/>
                <a:gd name="connsiteY2" fmla="*/ 9049 h 9525"/>
              </a:gdLst>
              <a:ahLst/>
              <a:cxnLst>
                <a:cxn ang="0">
                  <a:pos x="connsiteX0" y="connsiteY0"/>
                </a:cxn>
                <a:cxn ang="0">
                  <a:pos x="connsiteX1" y="connsiteY1"/>
                </a:cxn>
                <a:cxn ang="0">
                  <a:pos x="connsiteX2" y="connsiteY2"/>
                </a:cxn>
              </a:cxnLst>
              <a:rect l="l" t="t" r="r" b="b"/>
              <a:pathLst>
                <a:path w="9525" h="9525">
                  <a:moveTo>
                    <a:pt x="9049" y="9049"/>
                  </a:moveTo>
                  <a:cubicBezTo>
                    <a:pt x="9049" y="8096"/>
                    <a:pt x="8096" y="8096"/>
                    <a:pt x="7144" y="7144"/>
                  </a:cubicBezTo>
                  <a:cubicBezTo>
                    <a:pt x="7144" y="7144"/>
                    <a:pt x="8096" y="8096"/>
                    <a:pt x="9049" y="904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24" name="Freeform: Shape 623">
              <a:extLst>
                <a:ext uri="{FF2B5EF4-FFF2-40B4-BE49-F238E27FC236}">
                  <a16:creationId xmlns="" xmlns:a16="http://schemas.microsoft.com/office/drawing/2014/main" id="{C2231D3F-2C46-445A-B54A-668EA5CF2E92}"/>
                </a:ext>
              </a:extLst>
            </p:cNvPr>
            <p:cNvSpPr/>
            <p:nvPr/>
          </p:nvSpPr>
          <p:spPr>
            <a:xfrm>
              <a:off x="6858476" y="201596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8096" y="12859"/>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25" name="Freeform: Shape 624">
              <a:extLst>
                <a:ext uri="{FF2B5EF4-FFF2-40B4-BE49-F238E27FC236}">
                  <a16:creationId xmlns="" xmlns:a16="http://schemas.microsoft.com/office/drawing/2014/main" id="{38E7C2D0-E1F5-414F-9865-455555FA7DD1}"/>
                </a:ext>
              </a:extLst>
            </p:cNvPr>
            <p:cNvSpPr/>
            <p:nvPr/>
          </p:nvSpPr>
          <p:spPr>
            <a:xfrm>
              <a:off x="6852076" y="2021681"/>
              <a:ext cx="28575" cy="38100"/>
            </a:xfrm>
            <a:custGeom>
              <a:avLst/>
              <a:gdLst>
                <a:gd name="connsiteX0" fmla="*/ 11639 w 28575"/>
                <a:gd name="connsiteY0" fmla="*/ 31909 h 38100"/>
                <a:gd name="connsiteX1" fmla="*/ 22117 w 28575"/>
                <a:gd name="connsiteY1" fmla="*/ 18574 h 38100"/>
                <a:gd name="connsiteX2" fmla="*/ 14496 w 28575"/>
                <a:gd name="connsiteY2" fmla="*/ 7144 h 38100"/>
                <a:gd name="connsiteX3" fmla="*/ 12592 w 28575"/>
                <a:gd name="connsiteY3" fmla="*/ 10001 h 38100"/>
                <a:gd name="connsiteX4" fmla="*/ 10686 w 28575"/>
                <a:gd name="connsiteY4" fmla="*/ 10954 h 38100"/>
                <a:gd name="connsiteX5" fmla="*/ 11639 w 28575"/>
                <a:gd name="connsiteY5" fmla="*/ 31909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38100">
                  <a:moveTo>
                    <a:pt x="11639" y="31909"/>
                  </a:moveTo>
                  <a:cubicBezTo>
                    <a:pt x="17354" y="33814"/>
                    <a:pt x="8781" y="12859"/>
                    <a:pt x="22117" y="18574"/>
                  </a:cubicBezTo>
                  <a:cubicBezTo>
                    <a:pt x="24021" y="11906"/>
                    <a:pt x="18306" y="10001"/>
                    <a:pt x="14496" y="7144"/>
                  </a:cubicBezTo>
                  <a:cubicBezTo>
                    <a:pt x="16401" y="11906"/>
                    <a:pt x="16401" y="12859"/>
                    <a:pt x="12592" y="10001"/>
                  </a:cubicBezTo>
                  <a:cubicBezTo>
                    <a:pt x="14496" y="12859"/>
                    <a:pt x="14496" y="12859"/>
                    <a:pt x="10686" y="10954"/>
                  </a:cubicBezTo>
                  <a:cubicBezTo>
                    <a:pt x="10686" y="10001"/>
                    <a:pt x="2114" y="34766"/>
                    <a:pt x="11639" y="3190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26" name="Freeform: Shape 625">
              <a:extLst>
                <a:ext uri="{FF2B5EF4-FFF2-40B4-BE49-F238E27FC236}">
                  <a16:creationId xmlns="" xmlns:a16="http://schemas.microsoft.com/office/drawing/2014/main" id="{DC363281-6997-4DCC-B090-CBEFFDEB2CE1}"/>
                </a:ext>
              </a:extLst>
            </p:cNvPr>
            <p:cNvSpPr/>
            <p:nvPr/>
          </p:nvSpPr>
          <p:spPr>
            <a:xfrm>
              <a:off x="6854666" y="2025491"/>
              <a:ext cx="9525" cy="9525"/>
            </a:xfrm>
            <a:custGeom>
              <a:avLst/>
              <a:gdLst>
                <a:gd name="connsiteX0" fmla="*/ 7144 w 9525"/>
                <a:gd name="connsiteY0" fmla="*/ 7144 h 9525"/>
                <a:gd name="connsiteX1" fmla="*/ 8096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9049"/>
                  </a:lnTo>
                  <a:cubicBezTo>
                    <a:pt x="8096" y="9049"/>
                    <a:pt x="8096"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27" name="Freeform: Shape 626">
              <a:extLst>
                <a:ext uri="{FF2B5EF4-FFF2-40B4-BE49-F238E27FC236}">
                  <a16:creationId xmlns="" xmlns:a16="http://schemas.microsoft.com/office/drawing/2014/main" id="{537BB3B0-93A1-4232-B262-2A7A23AD80A1}"/>
                </a:ext>
              </a:extLst>
            </p:cNvPr>
            <p:cNvSpPr/>
            <p:nvPr/>
          </p:nvSpPr>
          <p:spPr>
            <a:xfrm>
              <a:off x="6845141" y="2042588"/>
              <a:ext cx="19050" cy="28575"/>
            </a:xfrm>
            <a:custGeom>
              <a:avLst/>
              <a:gdLst>
                <a:gd name="connsiteX0" fmla="*/ 9049 w 19050"/>
                <a:gd name="connsiteY0" fmla="*/ 12907 h 28575"/>
                <a:gd name="connsiteX1" fmla="*/ 7144 w 19050"/>
                <a:gd name="connsiteY1" fmla="*/ 23384 h 28575"/>
                <a:gd name="connsiteX2" fmla="*/ 9049 w 19050"/>
                <a:gd name="connsiteY2" fmla="*/ 12907 h 28575"/>
              </a:gdLst>
              <a:ahLst/>
              <a:cxnLst>
                <a:cxn ang="0">
                  <a:pos x="connsiteX0" y="connsiteY0"/>
                </a:cxn>
                <a:cxn ang="0">
                  <a:pos x="connsiteX1" y="connsiteY1"/>
                </a:cxn>
                <a:cxn ang="0">
                  <a:pos x="connsiteX2" y="connsiteY2"/>
                </a:cxn>
              </a:cxnLst>
              <a:rect l="l" t="t" r="r" b="b"/>
              <a:pathLst>
                <a:path w="19050" h="28575">
                  <a:moveTo>
                    <a:pt x="9049" y="12907"/>
                  </a:moveTo>
                  <a:cubicBezTo>
                    <a:pt x="8096" y="12907"/>
                    <a:pt x="8096" y="24337"/>
                    <a:pt x="7144" y="23384"/>
                  </a:cubicBezTo>
                  <a:cubicBezTo>
                    <a:pt x="23336" y="25289"/>
                    <a:pt x="6191" y="-5191"/>
                    <a:pt x="9049" y="1290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28" name="Freeform: Shape 627">
              <a:extLst>
                <a:ext uri="{FF2B5EF4-FFF2-40B4-BE49-F238E27FC236}">
                  <a16:creationId xmlns="" xmlns:a16="http://schemas.microsoft.com/office/drawing/2014/main" id="{E71C1CB0-D5B9-47FB-9817-AF94E00070D1}"/>
                </a:ext>
              </a:extLst>
            </p:cNvPr>
            <p:cNvSpPr/>
            <p:nvPr/>
          </p:nvSpPr>
          <p:spPr>
            <a:xfrm>
              <a:off x="6847046" y="204358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1906" y="10954"/>
                    <a:pt x="8096"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29" name="Freeform: Shape 628">
              <a:extLst>
                <a:ext uri="{FF2B5EF4-FFF2-40B4-BE49-F238E27FC236}">
                  <a16:creationId xmlns="" xmlns:a16="http://schemas.microsoft.com/office/drawing/2014/main" id="{876EA239-CED2-4ECC-955D-70148B3EE94D}"/>
                </a:ext>
              </a:extLst>
            </p:cNvPr>
            <p:cNvSpPr/>
            <p:nvPr/>
          </p:nvSpPr>
          <p:spPr>
            <a:xfrm>
              <a:off x="6854413" y="2049303"/>
              <a:ext cx="9525" cy="9525"/>
            </a:xfrm>
            <a:custGeom>
              <a:avLst/>
              <a:gdLst>
                <a:gd name="connsiteX0" fmla="*/ 10255 w 9525"/>
                <a:gd name="connsiteY0" fmla="*/ 9049 h 9525"/>
                <a:gd name="connsiteX1" fmla="*/ 7397 w 9525"/>
                <a:gd name="connsiteY1" fmla="*/ 7144 h 9525"/>
                <a:gd name="connsiteX2" fmla="*/ 10255 w 9525"/>
                <a:gd name="connsiteY2" fmla="*/ 9049 h 9525"/>
              </a:gdLst>
              <a:ahLst/>
              <a:cxnLst>
                <a:cxn ang="0">
                  <a:pos x="connsiteX0" y="connsiteY0"/>
                </a:cxn>
                <a:cxn ang="0">
                  <a:pos x="connsiteX1" y="connsiteY1"/>
                </a:cxn>
                <a:cxn ang="0">
                  <a:pos x="connsiteX2" y="connsiteY2"/>
                </a:cxn>
              </a:cxnLst>
              <a:rect l="l" t="t" r="r" b="b"/>
              <a:pathLst>
                <a:path w="9525" h="9525">
                  <a:moveTo>
                    <a:pt x="10255" y="9049"/>
                  </a:moveTo>
                  <a:cubicBezTo>
                    <a:pt x="9302" y="8096"/>
                    <a:pt x="9302" y="8096"/>
                    <a:pt x="7397" y="7144"/>
                  </a:cubicBezTo>
                  <a:cubicBezTo>
                    <a:pt x="6445" y="7144"/>
                    <a:pt x="8350" y="8096"/>
                    <a:pt x="10255" y="904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30" name="Freeform: Shape 629">
              <a:extLst>
                <a:ext uri="{FF2B5EF4-FFF2-40B4-BE49-F238E27FC236}">
                  <a16:creationId xmlns="" xmlns:a16="http://schemas.microsoft.com/office/drawing/2014/main" id="{B06F2B65-D717-49B4-9958-A6973833D1F3}"/>
                </a:ext>
              </a:extLst>
            </p:cNvPr>
            <p:cNvSpPr/>
            <p:nvPr/>
          </p:nvSpPr>
          <p:spPr>
            <a:xfrm>
              <a:off x="6840379" y="205406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8096"/>
                    <a:pt x="9049" y="10001"/>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31" name="Freeform: Shape 630">
              <a:extLst>
                <a:ext uri="{FF2B5EF4-FFF2-40B4-BE49-F238E27FC236}">
                  <a16:creationId xmlns="" xmlns:a16="http://schemas.microsoft.com/office/drawing/2014/main" id="{8D24D6FD-7217-432F-BC55-B9702E051A68}"/>
                </a:ext>
              </a:extLst>
            </p:cNvPr>
            <p:cNvSpPr/>
            <p:nvPr/>
          </p:nvSpPr>
          <p:spPr>
            <a:xfrm>
              <a:off x="6844690" y="2061767"/>
              <a:ext cx="9525" cy="19050"/>
            </a:xfrm>
            <a:custGeom>
              <a:avLst/>
              <a:gdLst>
                <a:gd name="connsiteX0" fmla="*/ 11405 w 9525"/>
                <a:gd name="connsiteY0" fmla="*/ 14683 h 19050"/>
                <a:gd name="connsiteX1" fmla="*/ 11405 w 9525"/>
                <a:gd name="connsiteY1" fmla="*/ 14683 h 19050"/>
              </a:gdLst>
              <a:ahLst/>
              <a:cxnLst>
                <a:cxn ang="0">
                  <a:pos x="connsiteX0" y="connsiteY0"/>
                </a:cxn>
                <a:cxn ang="0">
                  <a:pos x="connsiteX1" y="connsiteY1"/>
                </a:cxn>
              </a:cxnLst>
              <a:rect l="l" t="t" r="r" b="b"/>
              <a:pathLst>
                <a:path w="9525" h="19050">
                  <a:moveTo>
                    <a:pt x="11405" y="14683"/>
                  </a:moveTo>
                  <a:cubicBezTo>
                    <a:pt x="13310" y="3253"/>
                    <a:pt x="928" y="6110"/>
                    <a:pt x="11405" y="14683"/>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32" name="Freeform: Shape 631">
              <a:extLst>
                <a:ext uri="{FF2B5EF4-FFF2-40B4-BE49-F238E27FC236}">
                  <a16:creationId xmlns="" xmlns:a16="http://schemas.microsoft.com/office/drawing/2014/main" id="{221EBA23-162C-4171-B001-4C734B9FFFE0}"/>
                </a:ext>
              </a:extLst>
            </p:cNvPr>
            <p:cNvSpPr/>
            <p:nvPr/>
          </p:nvSpPr>
          <p:spPr>
            <a:xfrm>
              <a:off x="6820376" y="2068353"/>
              <a:ext cx="28575" cy="47625"/>
            </a:xfrm>
            <a:custGeom>
              <a:avLst/>
              <a:gdLst>
                <a:gd name="connsiteX0" fmla="*/ 22384 w 28575"/>
                <a:gd name="connsiteY0" fmla="*/ 7144 h 47625"/>
                <a:gd name="connsiteX1" fmla="*/ 7144 w 28575"/>
                <a:gd name="connsiteY1" fmla="*/ 34766 h 47625"/>
                <a:gd name="connsiteX2" fmla="*/ 11906 w 28575"/>
                <a:gd name="connsiteY2" fmla="*/ 41434 h 47625"/>
                <a:gd name="connsiteX3" fmla="*/ 22384 w 28575"/>
                <a:gd name="connsiteY3" fmla="*/ 7144 h 47625"/>
              </a:gdLst>
              <a:ahLst/>
              <a:cxnLst>
                <a:cxn ang="0">
                  <a:pos x="connsiteX0" y="connsiteY0"/>
                </a:cxn>
                <a:cxn ang="0">
                  <a:pos x="connsiteX1" y="connsiteY1"/>
                </a:cxn>
                <a:cxn ang="0">
                  <a:pos x="connsiteX2" y="connsiteY2"/>
                </a:cxn>
                <a:cxn ang="0">
                  <a:pos x="connsiteX3" y="connsiteY3"/>
                </a:cxn>
              </a:cxnLst>
              <a:rect l="l" t="t" r="r" b="b"/>
              <a:pathLst>
                <a:path w="28575" h="47625">
                  <a:moveTo>
                    <a:pt x="22384" y="7144"/>
                  </a:moveTo>
                  <a:cubicBezTo>
                    <a:pt x="20479" y="10001"/>
                    <a:pt x="13811" y="37624"/>
                    <a:pt x="7144" y="34766"/>
                  </a:cubicBezTo>
                  <a:cubicBezTo>
                    <a:pt x="13811" y="36671"/>
                    <a:pt x="15716" y="39529"/>
                    <a:pt x="11906" y="41434"/>
                  </a:cubicBezTo>
                  <a:cubicBezTo>
                    <a:pt x="19526" y="17621"/>
                    <a:pt x="33814" y="14764"/>
                    <a:pt x="2238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33" name="Freeform: Shape 632">
              <a:extLst>
                <a:ext uri="{FF2B5EF4-FFF2-40B4-BE49-F238E27FC236}">
                  <a16:creationId xmlns="" xmlns:a16="http://schemas.microsoft.com/office/drawing/2014/main" id="{69FCF586-3EFD-4EAA-B171-2C8AD076C47E}"/>
                </a:ext>
              </a:extLst>
            </p:cNvPr>
            <p:cNvSpPr/>
            <p:nvPr/>
          </p:nvSpPr>
          <p:spPr>
            <a:xfrm>
              <a:off x="6845379" y="2070496"/>
              <a:ext cx="9525" cy="9525"/>
            </a:xfrm>
            <a:custGeom>
              <a:avLst/>
              <a:gdLst>
                <a:gd name="connsiteX0" fmla="*/ 7858 w 9525"/>
                <a:gd name="connsiteY0" fmla="*/ 7858 h 9525"/>
                <a:gd name="connsiteX1" fmla="*/ 7858 w 9525"/>
                <a:gd name="connsiteY1" fmla="*/ 7858 h 9525"/>
                <a:gd name="connsiteX2" fmla="*/ 7858 w 9525"/>
                <a:gd name="connsiteY2" fmla="*/ 7858 h 9525"/>
              </a:gdLst>
              <a:ahLst/>
              <a:cxnLst>
                <a:cxn ang="0">
                  <a:pos x="connsiteX0" y="connsiteY0"/>
                </a:cxn>
                <a:cxn ang="0">
                  <a:pos x="connsiteX1" y="connsiteY1"/>
                </a:cxn>
                <a:cxn ang="0">
                  <a:pos x="connsiteX2" y="connsiteY2"/>
                </a:cxn>
              </a:cxnLst>
              <a:rect l="l" t="t" r="r" b="b"/>
              <a:pathLst>
                <a:path w="9525" h="9525">
                  <a:moveTo>
                    <a:pt x="7858" y="7858"/>
                  </a:moveTo>
                  <a:cubicBezTo>
                    <a:pt x="7858" y="6906"/>
                    <a:pt x="6906" y="6906"/>
                    <a:pt x="7858" y="7858"/>
                  </a:cubicBezTo>
                  <a:cubicBezTo>
                    <a:pt x="6906" y="6906"/>
                    <a:pt x="6906" y="6906"/>
                    <a:pt x="7858" y="785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34" name="Freeform: Shape 633">
              <a:extLst>
                <a:ext uri="{FF2B5EF4-FFF2-40B4-BE49-F238E27FC236}">
                  <a16:creationId xmlns="" xmlns:a16="http://schemas.microsoft.com/office/drawing/2014/main" id="{E2701315-B2E9-44F7-97FC-716FFBBCC1D6}"/>
                </a:ext>
              </a:extLst>
            </p:cNvPr>
            <p:cNvSpPr/>
            <p:nvPr/>
          </p:nvSpPr>
          <p:spPr>
            <a:xfrm>
              <a:off x="6824186" y="210264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7144" y="7144"/>
                  </a:cubicBezTo>
                  <a:cubicBezTo>
                    <a:pt x="8096" y="8096"/>
                    <a:pt x="7144"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35" name="Freeform: Shape 634">
              <a:extLst>
                <a:ext uri="{FF2B5EF4-FFF2-40B4-BE49-F238E27FC236}">
                  <a16:creationId xmlns="" xmlns:a16="http://schemas.microsoft.com/office/drawing/2014/main" id="{549EACFA-CE43-489B-A235-5FD728672484}"/>
                </a:ext>
              </a:extLst>
            </p:cNvPr>
            <p:cNvSpPr/>
            <p:nvPr/>
          </p:nvSpPr>
          <p:spPr>
            <a:xfrm>
              <a:off x="6845141" y="206740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36" name="Freeform: Shape 635">
              <a:extLst>
                <a:ext uri="{FF2B5EF4-FFF2-40B4-BE49-F238E27FC236}">
                  <a16:creationId xmlns="" xmlns:a16="http://schemas.microsoft.com/office/drawing/2014/main" id="{08AB19DB-4C64-4342-8DE3-5AF2CEE102F3}"/>
                </a:ext>
              </a:extLst>
            </p:cNvPr>
            <p:cNvSpPr/>
            <p:nvPr/>
          </p:nvSpPr>
          <p:spPr>
            <a:xfrm>
              <a:off x="6837521" y="206168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9049" y="10001"/>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37" name="Freeform: Shape 636">
              <a:extLst>
                <a:ext uri="{FF2B5EF4-FFF2-40B4-BE49-F238E27FC236}">
                  <a16:creationId xmlns="" xmlns:a16="http://schemas.microsoft.com/office/drawing/2014/main" id="{7989BBD7-407C-4F27-9BFF-95E54D5C8867}"/>
                </a:ext>
              </a:extLst>
            </p:cNvPr>
            <p:cNvSpPr/>
            <p:nvPr/>
          </p:nvSpPr>
          <p:spPr>
            <a:xfrm>
              <a:off x="6817519" y="2108358"/>
              <a:ext cx="9525" cy="9525"/>
            </a:xfrm>
            <a:custGeom>
              <a:avLst/>
              <a:gdLst>
                <a:gd name="connsiteX0" fmla="*/ 7144 w 9525"/>
                <a:gd name="connsiteY0" fmla="*/ 7144 h 9525"/>
                <a:gd name="connsiteX1" fmla="*/ 9049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9049" y="8096"/>
                  </a:lnTo>
                  <a:cubicBezTo>
                    <a:pt x="9049" y="7144"/>
                    <a:pt x="8096"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38" name="Freeform: Shape 637">
              <a:extLst>
                <a:ext uri="{FF2B5EF4-FFF2-40B4-BE49-F238E27FC236}">
                  <a16:creationId xmlns="" xmlns:a16="http://schemas.microsoft.com/office/drawing/2014/main" id="{3AD654FB-393C-4622-A598-9B706BE3CD0A}"/>
                </a:ext>
              </a:extLst>
            </p:cNvPr>
            <p:cNvSpPr/>
            <p:nvPr/>
          </p:nvSpPr>
          <p:spPr>
            <a:xfrm>
              <a:off x="6812042" y="2126456"/>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lnTo>
                    <a:pt x="7858" y="7144"/>
                  </a:lnTo>
                  <a:cubicBezTo>
                    <a:pt x="6906" y="7144"/>
                    <a:pt x="6906" y="7144"/>
                    <a:pt x="7858"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39" name="Freeform: Shape 638">
              <a:extLst>
                <a:ext uri="{FF2B5EF4-FFF2-40B4-BE49-F238E27FC236}">
                  <a16:creationId xmlns="" xmlns:a16="http://schemas.microsoft.com/office/drawing/2014/main" id="{DAE300A7-CA54-446B-A058-789D95593478}"/>
                </a:ext>
              </a:extLst>
            </p:cNvPr>
            <p:cNvSpPr/>
            <p:nvPr/>
          </p:nvSpPr>
          <p:spPr>
            <a:xfrm>
              <a:off x="6810851" y="2103596"/>
              <a:ext cx="28575" cy="85725"/>
            </a:xfrm>
            <a:custGeom>
              <a:avLst/>
              <a:gdLst>
                <a:gd name="connsiteX0" fmla="*/ 8096 w 28575"/>
                <a:gd name="connsiteY0" fmla="*/ 74771 h 85725"/>
                <a:gd name="connsiteX1" fmla="*/ 7144 w 28575"/>
                <a:gd name="connsiteY1" fmla="*/ 40481 h 85725"/>
                <a:gd name="connsiteX2" fmla="*/ 10954 w 28575"/>
                <a:gd name="connsiteY2" fmla="*/ 20479 h 85725"/>
                <a:gd name="connsiteX3" fmla="*/ 13811 w 28575"/>
                <a:gd name="connsiteY3" fmla="*/ 7144 h 85725"/>
                <a:gd name="connsiteX4" fmla="*/ 23336 w 28575"/>
                <a:gd name="connsiteY4" fmla="*/ 14764 h 85725"/>
                <a:gd name="connsiteX5" fmla="*/ 8096 w 28575"/>
                <a:gd name="connsiteY5" fmla="*/ 74771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85725">
                  <a:moveTo>
                    <a:pt x="8096" y="74771"/>
                  </a:moveTo>
                  <a:cubicBezTo>
                    <a:pt x="28099" y="95726"/>
                    <a:pt x="10001" y="45244"/>
                    <a:pt x="7144" y="40481"/>
                  </a:cubicBezTo>
                  <a:cubicBezTo>
                    <a:pt x="30004" y="39529"/>
                    <a:pt x="13811" y="36671"/>
                    <a:pt x="10954" y="20479"/>
                  </a:cubicBezTo>
                  <a:cubicBezTo>
                    <a:pt x="18574" y="19526"/>
                    <a:pt x="35719" y="11906"/>
                    <a:pt x="13811" y="7144"/>
                  </a:cubicBezTo>
                  <a:cubicBezTo>
                    <a:pt x="17621" y="11906"/>
                    <a:pt x="18574" y="14764"/>
                    <a:pt x="23336" y="14764"/>
                  </a:cubicBezTo>
                  <a:cubicBezTo>
                    <a:pt x="5239" y="476"/>
                    <a:pt x="11906" y="73819"/>
                    <a:pt x="8096" y="7477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40" name="Freeform: Shape 639">
              <a:extLst>
                <a:ext uri="{FF2B5EF4-FFF2-40B4-BE49-F238E27FC236}">
                  <a16:creationId xmlns="" xmlns:a16="http://schemas.microsoft.com/office/drawing/2014/main" id="{F7801435-53B1-42EE-B39C-0E13395932DC}"/>
                </a:ext>
              </a:extLst>
            </p:cNvPr>
            <p:cNvSpPr/>
            <p:nvPr/>
          </p:nvSpPr>
          <p:spPr>
            <a:xfrm>
              <a:off x="6809793" y="2152173"/>
              <a:ext cx="9525" cy="9525"/>
            </a:xfrm>
            <a:custGeom>
              <a:avLst/>
              <a:gdLst>
                <a:gd name="connsiteX0" fmla="*/ 10107 w 9525"/>
                <a:gd name="connsiteY0" fmla="*/ 7144 h 9525"/>
                <a:gd name="connsiteX1" fmla="*/ 10107 w 9525"/>
                <a:gd name="connsiteY1" fmla="*/ 7144 h 9525"/>
              </a:gdLst>
              <a:ahLst/>
              <a:cxnLst>
                <a:cxn ang="0">
                  <a:pos x="connsiteX0" y="connsiteY0"/>
                </a:cxn>
                <a:cxn ang="0">
                  <a:pos x="connsiteX1" y="connsiteY1"/>
                </a:cxn>
              </a:cxnLst>
              <a:rect l="l" t="t" r="r" b="b"/>
              <a:pathLst>
                <a:path w="9525" h="9525">
                  <a:moveTo>
                    <a:pt x="10107" y="7144"/>
                  </a:moveTo>
                  <a:cubicBezTo>
                    <a:pt x="3440" y="10001"/>
                    <a:pt x="10107" y="7144"/>
                    <a:pt x="10107"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41" name="Freeform: Shape 640">
              <a:extLst>
                <a:ext uri="{FF2B5EF4-FFF2-40B4-BE49-F238E27FC236}">
                  <a16:creationId xmlns="" xmlns:a16="http://schemas.microsoft.com/office/drawing/2014/main" id="{92BEF0DB-1A31-4AB5-8356-57981B1A27F0}"/>
                </a:ext>
              </a:extLst>
            </p:cNvPr>
            <p:cNvSpPr/>
            <p:nvPr/>
          </p:nvSpPr>
          <p:spPr>
            <a:xfrm>
              <a:off x="6812756" y="215312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8096"/>
                    <a:pt x="8096"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42" name="Freeform: Shape 641">
              <a:extLst>
                <a:ext uri="{FF2B5EF4-FFF2-40B4-BE49-F238E27FC236}">
                  <a16:creationId xmlns="" xmlns:a16="http://schemas.microsoft.com/office/drawing/2014/main" id="{DD036D2D-57FA-4EA4-A1E6-68ADB6C49E5C}"/>
                </a:ext>
              </a:extLst>
            </p:cNvPr>
            <p:cNvSpPr/>
            <p:nvPr/>
          </p:nvSpPr>
          <p:spPr>
            <a:xfrm>
              <a:off x="6812333" y="2175986"/>
              <a:ext cx="9525" cy="9525"/>
            </a:xfrm>
            <a:custGeom>
              <a:avLst/>
              <a:gdLst>
                <a:gd name="connsiteX0" fmla="*/ 7567 w 9525"/>
                <a:gd name="connsiteY0" fmla="*/ 7144 h 9525"/>
                <a:gd name="connsiteX1" fmla="*/ 7567 w 9525"/>
                <a:gd name="connsiteY1" fmla="*/ 8096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8096"/>
                    <a:pt x="7567" y="8096"/>
                  </a:cubicBezTo>
                  <a:cubicBezTo>
                    <a:pt x="8520" y="8096"/>
                    <a:pt x="8520" y="7144"/>
                    <a:pt x="7567"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43" name="Freeform: Shape 642">
              <a:extLst>
                <a:ext uri="{FF2B5EF4-FFF2-40B4-BE49-F238E27FC236}">
                  <a16:creationId xmlns="" xmlns:a16="http://schemas.microsoft.com/office/drawing/2014/main" id="{EBE2487F-025A-45CD-A85F-887834E5EE55}"/>
                </a:ext>
              </a:extLst>
            </p:cNvPr>
            <p:cNvSpPr/>
            <p:nvPr/>
          </p:nvSpPr>
          <p:spPr>
            <a:xfrm>
              <a:off x="6814661" y="2176515"/>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9049" y="6615"/>
                    <a:pt x="7144" y="7567"/>
                    <a:pt x="7144" y="75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44" name="Freeform: Shape 643">
              <a:extLst>
                <a:ext uri="{FF2B5EF4-FFF2-40B4-BE49-F238E27FC236}">
                  <a16:creationId xmlns="" xmlns:a16="http://schemas.microsoft.com/office/drawing/2014/main" id="{A73949C8-87DB-4B3B-B5E9-D0ED24F64E47}"/>
                </a:ext>
              </a:extLst>
            </p:cNvPr>
            <p:cNvSpPr/>
            <p:nvPr/>
          </p:nvSpPr>
          <p:spPr>
            <a:xfrm>
              <a:off x="6812756" y="2177891"/>
              <a:ext cx="19050" cy="38100"/>
            </a:xfrm>
            <a:custGeom>
              <a:avLst/>
              <a:gdLst>
                <a:gd name="connsiteX0" fmla="*/ 14764 w 19050"/>
                <a:gd name="connsiteY0" fmla="*/ 38576 h 38100"/>
                <a:gd name="connsiteX1" fmla="*/ 10954 w 19050"/>
                <a:gd name="connsiteY1" fmla="*/ 7144 h 38100"/>
                <a:gd name="connsiteX2" fmla="*/ 13811 w 19050"/>
                <a:gd name="connsiteY2" fmla="*/ 10954 h 38100"/>
                <a:gd name="connsiteX3" fmla="*/ 7144 w 19050"/>
                <a:gd name="connsiteY3" fmla="*/ 15716 h 38100"/>
                <a:gd name="connsiteX4" fmla="*/ 14764 w 19050"/>
                <a:gd name="connsiteY4" fmla="*/ 3857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8100">
                  <a:moveTo>
                    <a:pt x="14764" y="38576"/>
                  </a:moveTo>
                  <a:cubicBezTo>
                    <a:pt x="14764" y="34766"/>
                    <a:pt x="22384" y="20479"/>
                    <a:pt x="10954" y="7144"/>
                  </a:cubicBezTo>
                  <a:cubicBezTo>
                    <a:pt x="12859" y="11906"/>
                    <a:pt x="13811" y="12859"/>
                    <a:pt x="13811" y="10954"/>
                  </a:cubicBezTo>
                  <a:cubicBezTo>
                    <a:pt x="18574" y="11906"/>
                    <a:pt x="8096" y="15716"/>
                    <a:pt x="7144" y="15716"/>
                  </a:cubicBezTo>
                  <a:cubicBezTo>
                    <a:pt x="20479" y="10954"/>
                    <a:pt x="11906" y="38576"/>
                    <a:pt x="14764" y="3857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45" name="Freeform: Shape 644">
              <a:extLst>
                <a:ext uri="{FF2B5EF4-FFF2-40B4-BE49-F238E27FC236}">
                  <a16:creationId xmlns="" xmlns:a16="http://schemas.microsoft.com/office/drawing/2014/main" id="{33B99506-6754-4B69-9C74-82E460A4FC1C}"/>
                </a:ext>
              </a:extLst>
            </p:cNvPr>
            <p:cNvSpPr/>
            <p:nvPr/>
          </p:nvSpPr>
          <p:spPr>
            <a:xfrm>
              <a:off x="6822608" y="2215590"/>
              <a:ext cx="19050" cy="9525"/>
            </a:xfrm>
            <a:custGeom>
              <a:avLst/>
              <a:gdLst>
                <a:gd name="connsiteX0" fmla="*/ 10627 w 19050"/>
                <a:gd name="connsiteY0" fmla="*/ 7545 h 9525"/>
                <a:gd name="connsiteX1" fmla="*/ 10627 w 19050"/>
                <a:gd name="connsiteY1" fmla="*/ 7545 h 9525"/>
              </a:gdLst>
              <a:ahLst/>
              <a:cxnLst>
                <a:cxn ang="0">
                  <a:pos x="connsiteX0" y="connsiteY0"/>
                </a:cxn>
                <a:cxn ang="0">
                  <a:pos x="connsiteX1" y="connsiteY1"/>
                </a:cxn>
              </a:cxnLst>
              <a:rect l="l" t="t" r="r" b="b"/>
              <a:pathLst>
                <a:path w="19050" h="9525">
                  <a:moveTo>
                    <a:pt x="10627" y="7545"/>
                  </a:moveTo>
                  <a:cubicBezTo>
                    <a:pt x="149" y="5640"/>
                    <a:pt x="17295" y="11355"/>
                    <a:pt x="10627" y="7545"/>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46" name="Freeform: Shape 645">
              <a:extLst>
                <a:ext uri="{FF2B5EF4-FFF2-40B4-BE49-F238E27FC236}">
                  <a16:creationId xmlns="" xmlns:a16="http://schemas.microsoft.com/office/drawing/2014/main" id="{2F5D5AD1-F9EE-4F23-AE0E-78F9BD0526A7}"/>
                </a:ext>
              </a:extLst>
            </p:cNvPr>
            <p:cNvSpPr/>
            <p:nvPr/>
          </p:nvSpPr>
          <p:spPr>
            <a:xfrm>
              <a:off x="6821329" y="2222552"/>
              <a:ext cx="19050" cy="19050"/>
            </a:xfrm>
            <a:custGeom>
              <a:avLst/>
              <a:gdLst>
                <a:gd name="connsiteX0" fmla="*/ 12859 w 19050"/>
                <a:gd name="connsiteY0" fmla="*/ 13917 h 19050"/>
                <a:gd name="connsiteX1" fmla="*/ 7144 w 19050"/>
                <a:gd name="connsiteY1" fmla="*/ 11060 h 19050"/>
                <a:gd name="connsiteX2" fmla="*/ 12859 w 19050"/>
                <a:gd name="connsiteY2" fmla="*/ 13917 h 19050"/>
              </a:gdLst>
              <a:ahLst/>
              <a:cxnLst>
                <a:cxn ang="0">
                  <a:pos x="connsiteX0" y="connsiteY0"/>
                </a:cxn>
                <a:cxn ang="0">
                  <a:pos x="connsiteX1" y="connsiteY1"/>
                </a:cxn>
                <a:cxn ang="0">
                  <a:pos x="connsiteX2" y="connsiteY2"/>
                </a:cxn>
              </a:cxnLst>
              <a:rect l="l" t="t" r="r" b="b"/>
              <a:pathLst>
                <a:path w="19050" h="19050">
                  <a:moveTo>
                    <a:pt x="12859" y="13917"/>
                  </a:moveTo>
                  <a:cubicBezTo>
                    <a:pt x="-1429" y="10107"/>
                    <a:pt x="27146" y="2487"/>
                    <a:pt x="7144" y="11060"/>
                  </a:cubicBezTo>
                  <a:cubicBezTo>
                    <a:pt x="10954" y="17727"/>
                    <a:pt x="10954" y="23442"/>
                    <a:pt x="12859" y="1391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47" name="Freeform: Shape 646">
              <a:extLst>
                <a:ext uri="{FF2B5EF4-FFF2-40B4-BE49-F238E27FC236}">
                  <a16:creationId xmlns="" xmlns:a16="http://schemas.microsoft.com/office/drawing/2014/main" id="{9279F550-1DFA-48A8-B83C-9681C4013791}"/>
                </a:ext>
              </a:extLst>
            </p:cNvPr>
            <p:cNvSpPr/>
            <p:nvPr/>
          </p:nvSpPr>
          <p:spPr>
            <a:xfrm>
              <a:off x="6830007" y="2229855"/>
              <a:ext cx="9525" cy="9525"/>
            </a:xfrm>
            <a:custGeom>
              <a:avLst/>
              <a:gdLst>
                <a:gd name="connsiteX0" fmla="*/ 7990 w 9525"/>
                <a:gd name="connsiteY0" fmla="*/ 7567 h 9525"/>
                <a:gd name="connsiteX1" fmla="*/ 7990 w 9525"/>
                <a:gd name="connsiteY1" fmla="*/ 7567 h 9525"/>
              </a:gdLst>
              <a:ahLst/>
              <a:cxnLst>
                <a:cxn ang="0">
                  <a:pos x="connsiteX0" y="connsiteY0"/>
                </a:cxn>
                <a:cxn ang="0">
                  <a:pos x="connsiteX1" y="connsiteY1"/>
                </a:cxn>
              </a:cxnLst>
              <a:rect l="l" t="t" r="r" b="b"/>
              <a:pathLst>
                <a:path w="9525" h="9525">
                  <a:moveTo>
                    <a:pt x="7990" y="7567"/>
                  </a:moveTo>
                  <a:cubicBezTo>
                    <a:pt x="7990" y="6615"/>
                    <a:pt x="6086" y="7567"/>
                    <a:pt x="7990" y="75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grpSp>
      <p:grpSp>
        <p:nvGrpSpPr>
          <p:cNvPr id="648" name="Group 647">
            <a:extLst>
              <a:ext uri="{FF2B5EF4-FFF2-40B4-BE49-F238E27FC236}">
                <a16:creationId xmlns="" xmlns:a16="http://schemas.microsoft.com/office/drawing/2014/main" id="{4F3646D5-0988-4369-8988-00D85B874C60}"/>
              </a:ext>
            </a:extLst>
          </p:cNvPr>
          <p:cNvGrpSpPr/>
          <p:nvPr userDrawn="1"/>
        </p:nvGrpSpPr>
        <p:grpSpPr>
          <a:xfrm flipH="1">
            <a:off x="633730" y="4636277"/>
            <a:ext cx="203198" cy="344011"/>
            <a:chOff x="6843236" y="157160"/>
            <a:chExt cx="947072" cy="1202528"/>
          </a:xfrm>
          <a:solidFill>
            <a:schemeClr val="accent2"/>
          </a:solidFill>
        </p:grpSpPr>
        <p:sp>
          <p:nvSpPr>
            <p:cNvPr id="649" name="Freeform: Shape 648">
              <a:extLst>
                <a:ext uri="{FF2B5EF4-FFF2-40B4-BE49-F238E27FC236}">
                  <a16:creationId xmlns="" xmlns:a16="http://schemas.microsoft.com/office/drawing/2014/main" id="{BC0B6B41-1F7E-443A-B3C7-D4E2C74C0438}"/>
                </a:ext>
              </a:extLst>
            </p:cNvPr>
            <p:cNvSpPr/>
            <p:nvPr/>
          </p:nvSpPr>
          <p:spPr>
            <a:xfrm>
              <a:off x="7263183" y="188542"/>
              <a:ext cx="19050" cy="9525"/>
            </a:xfrm>
            <a:custGeom>
              <a:avLst/>
              <a:gdLst>
                <a:gd name="connsiteX0" fmla="*/ 13917 w 19050"/>
                <a:gd name="connsiteY0" fmla="*/ 10530 h 9525"/>
                <a:gd name="connsiteX1" fmla="*/ 13917 w 19050"/>
                <a:gd name="connsiteY1" fmla="*/ 10530 h 9525"/>
              </a:gdLst>
              <a:ahLst/>
              <a:cxnLst>
                <a:cxn ang="0">
                  <a:pos x="connsiteX0" y="connsiteY0"/>
                </a:cxn>
                <a:cxn ang="0">
                  <a:pos x="connsiteX1" y="connsiteY1"/>
                </a:cxn>
              </a:cxnLst>
              <a:rect l="l" t="t" r="r" b="b"/>
              <a:pathLst>
                <a:path w="19050" h="9525">
                  <a:moveTo>
                    <a:pt x="13917" y="10530"/>
                  </a:moveTo>
                  <a:cubicBezTo>
                    <a:pt x="13917" y="10530"/>
                    <a:pt x="-1323" y="2910"/>
                    <a:pt x="13917" y="10530"/>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50" name="Freeform: Shape 649">
              <a:extLst>
                <a:ext uri="{FF2B5EF4-FFF2-40B4-BE49-F238E27FC236}">
                  <a16:creationId xmlns="" xmlns:a16="http://schemas.microsoft.com/office/drawing/2014/main" id="{38EFEE21-31CE-461D-AA24-D9A341EEAE2F}"/>
                </a:ext>
              </a:extLst>
            </p:cNvPr>
            <p:cNvSpPr/>
            <p:nvPr/>
          </p:nvSpPr>
          <p:spPr>
            <a:xfrm>
              <a:off x="7235250" y="171185"/>
              <a:ext cx="19050" cy="19050"/>
            </a:xfrm>
            <a:custGeom>
              <a:avLst/>
              <a:gdLst>
                <a:gd name="connsiteX0" fmla="*/ 15180 w 19050"/>
                <a:gd name="connsiteY0" fmla="*/ 12647 h 19050"/>
                <a:gd name="connsiteX1" fmla="*/ 15180 w 19050"/>
                <a:gd name="connsiteY1" fmla="*/ 12647 h 19050"/>
              </a:gdLst>
              <a:ahLst/>
              <a:cxnLst>
                <a:cxn ang="0">
                  <a:pos x="connsiteX0" y="connsiteY0"/>
                </a:cxn>
                <a:cxn ang="0">
                  <a:pos x="connsiteX1" y="connsiteY1"/>
                </a:cxn>
              </a:cxnLst>
              <a:rect l="l" t="t" r="r" b="b"/>
              <a:pathLst>
                <a:path w="19050" h="19050">
                  <a:moveTo>
                    <a:pt x="15180" y="12647"/>
                  </a:moveTo>
                  <a:cubicBezTo>
                    <a:pt x="-8632" y="12647"/>
                    <a:pt x="29468" y="265"/>
                    <a:pt x="15180" y="1264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51" name="Freeform: Shape 650">
              <a:extLst>
                <a:ext uri="{FF2B5EF4-FFF2-40B4-BE49-F238E27FC236}">
                  <a16:creationId xmlns="" xmlns:a16="http://schemas.microsoft.com/office/drawing/2014/main" id="{857FB5D4-54F9-44AF-B3CA-88E9DE39E332}"/>
                </a:ext>
              </a:extLst>
            </p:cNvPr>
            <p:cNvSpPr/>
            <p:nvPr/>
          </p:nvSpPr>
          <p:spPr>
            <a:xfrm>
              <a:off x="7409021" y="559593"/>
              <a:ext cx="9525" cy="9525"/>
            </a:xfrm>
            <a:custGeom>
              <a:avLst/>
              <a:gdLst>
                <a:gd name="connsiteX0" fmla="*/ 7144 w 9525"/>
                <a:gd name="connsiteY0" fmla="*/ 10001 h 9525"/>
                <a:gd name="connsiteX1" fmla="*/ 7144 w 9525"/>
                <a:gd name="connsiteY1" fmla="*/ 7144 h 9525"/>
                <a:gd name="connsiteX2" fmla="*/ 7144 w 9525"/>
                <a:gd name="connsiteY2" fmla="*/ 10001 h 9525"/>
              </a:gdLst>
              <a:ahLst/>
              <a:cxnLst>
                <a:cxn ang="0">
                  <a:pos x="connsiteX0" y="connsiteY0"/>
                </a:cxn>
                <a:cxn ang="0">
                  <a:pos x="connsiteX1" y="connsiteY1"/>
                </a:cxn>
                <a:cxn ang="0">
                  <a:pos x="connsiteX2" y="connsiteY2"/>
                </a:cxn>
              </a:cxnLst>
              <a:rect l="l" t="t" r="r" b="b"/>
              <a:pathLst>
                <a:path w="9525" h="9525">
                  <a:moveTo>
                    <a:pt x="7144" y="10001"/>
                  </a:moveTo>
                  <a:lnTo>
                    <a:pt x="7144" y="7144"/>
                  </a:lnTo>
                  <a:cubicBezTo>
                    <a:pt x="7144" y="8096"/>
                    <a:pt x="7144" y="9049"/>
                    <a:pt x="7144" y="1000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52" name="Freeform: Shape 651">
              <a:extLst>
                <a:ext uri="{FF2B5EF4-FFF2-40B4-BE49-F238E27FC236}">
                  <a16:creationId xmlns="" xmlns:a16="http://schemas.microsoft.com/office/drawing/2014/main" id="{15680CA0-F9D5-4139-86BA-0C4A8D1181C5}"/>
                </a:ext>
              </a:extLst>
            </p:cNvPr>
            <p:cNvSpPr/>
            <p:nvPr/>
          </p:nvSpPr>
          <p:spPr>
            <a:xfrm>
              <a:off x="7597616" y="751284"/>
              <a:ext cx="9525" cy="9525"/>
            </a:xfrm>
            <a:custGeom>
              <a:avLst/>
              <a:gdLst>
                <a:gd name="connsiteX0" fmla="*/ 10001 w 9525"/>
                <a:gd name="connsiteY0" fmla="*/ 7858 h 9525"/>
                <a:gd name="connsiteX1" fmla="*/ 7144 w 9525"/>
                <a:gd name="connsiteY1" fmla="*/ 7858 h 9525"/>
                <a:gd name="connsiteX2" fmla="*/ 10001 w 9525"/>
                <a:gd name="connsiteY2" fmla="*/ 7858 h 9525"/>
              </a:gdLst>
              <a:ahLst/>
              <a:cxnLst>
                <a:cxn ang="0">
                  <a:pos x="connsiteX0" y="connsiteY0"/>
                </a:cxn>
                <a:cxn ang="0">
                  <a:pos x="connsiteX1" y="connsiteY1"/>
                </a:cxn>
                <a:cxn ang="0">
                  <a:pos x="connsiteX2" y="connsiteY2"/>
                </a:cxn>
              </a:cxnLst>
              <a:rect l="l" t="t" r="r" b="b"/>
              <a:pathLst>
                <a:path w="9525" h="9525">
                  <a:moveTo>
                    <a:pt x="10001" y="7858"/>
                  </a:moveTo>
                  <a:cubicBezTo>
                    <a:pt x="8096" y="6906"/>
                    <a:pt x="7144" y="6906"/>
                    <a:pt x="7144" y="7858"/>
                  </a:cubicBezTo>
                  <a:cubicBezTo>
                    <a:pt x="9049" y="8811"/>
                    <a:pt x="10954" y="8811"/>
                    <a:pt x="10001" y="785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53" name="Freeform: Shape 652">
              <a:extLst>
                <a:ext uri="{FF2B5EF4-FFF2-40B4-BE49-F238E27FC236}">
                  <a16:creationId xmlns="" xmlns:a16="http://schemas.microsoft.com/office/drawing/2014/main" id="{9810851D-E59B-473F-BC43-8AAA4D52109D}"/>
                </a:ext>
              </a:extLst>
            </p:cNvPr>
            <p:cNvSpPr/>
            <p:nvPr/>
          </p:nvSpPr>
          <p:spPr>
            <a:xfrm>
              <a:off x="7640479" y="771048"/>
              <a:ext cx="9525" cy="9525"/>
            </a:xfrm>
            <a:custGeom>
              <a:avLst/>
              <a:gdLst>
                <a:gd name="connsiteX0" fmla="*/ 10001 w 9525"/>
                <a:gd name="connsiteY0" fmla="*/ 8096 h 9525"/>
                <a:gd name="connsiteX1" fmla="*/ 7144 w 9525"/>
                <a:gd name="connsiteY1" fmla="*/ 7144 h 9525"/>
                <a:gd name="connsiteX2" fmla="*/ 10001 w 9525"/>
                <a:gd name="connsiteY2" fmla="*/ 8096 h 9525"/>
              </a:gdLst>
              <a:ahLst/>
              <a:cxnLst>
                <a:cxn ang="0">
                  <a:pos x="connsiteX0" y="connsiteY0"/>
                </a:cxn>
                <a:cxn ang="0">
                  <a:pos x="connsiteX1" y="connsiteY1"/>
                </a:cxn>
                <a:cxn ang="0">
                  <a:pos x="connsiteX2" y="connsiteY2"/>
                </a:cxn>
              </a:cxnLst>
              <a:rect l="l" t="t" r="r" b="b"/>
              <a:pathLst>
                <a:path w="9525" h="9525">
                  <a:moveTo>
                    <a:pt x="10001" y="8096"/>
                  </a:moveTo>
                  <a:cubicBezTo>
                    <a:pt x="9049" y="8096"/>
                    <a:pt x="8096" y="7144"/>
                    <a:pt x="7144" y="7144"/>
                  </a:cubicBezTo>
                  <a:cubicBezTo>
                    <a:pt x="8096" y="7144"/>
                    <a:pt x="9049" y="8096"/>
                    <a:pt x="10001" y="809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54" name="Freeform: Shape 653">
              <a:extLst>
                <a:ext uri="{FF2B5EF4-FFF2-40B4-BE49-F238E27FC236}">
                  <a16:creationId xmlns="" xmlns:a16="http://schemas.microsoft.com/office/drawing/2014/main" id="{659CAFCE-FCCE-4F0B-9664-1986E4978B00}"/>
                </a:ext>
              </a:extLst>
            </p:cNvPr>
            <p:cNvSpPr/>
            <p:nvPr/>
          </p:nvSpPr>
          <p:spPr>
            <a:xfrm>
              <a:off x="7408069" y="562451"/>
              <a:ext cx="9525" cy="19050"/>
            </a:xfrm>
            <a:custGeom>
              <a:avLst/>
              <a:gdLst>
                <a:gd name="connsiteX0" fmla="*/ 8096 w 9525"/>
                <a:gd name="connsiteY0" fmla="*/ 7144 h 19050"/>
                <a:gd name="connsiteX1" fmla="*/ 7144 w 9525"/>
                <a:gd name="connsiteY1" fmla="*/ 14764 h 19050"/>
                <a:gd name="connsiteX2" fmla="*/ 8096 w 9525"/>
                <a:gd name="connsiteY2" fmla="*/ 7144 h 19050"/>
              </a:gdLst>
              <a:ahLst/>
              <a:cxnLst>
                <a:cxn ang="0">
                  <a:pos x="connsiteX0" y="connsiteY0"/>
                </a:cxn>
                <a:cxn ang="0">
                  <a:pos x="connsiteX1" y="connsiteY1"/>
                </a:cxn>
                <a:cxn ang="0">
                  <a:pos x="connsiteX2" y="connsiteY2"/>
                </a:cxn>
              </a:cxnLst>
              <a:rect l="l" t="t" r="r" b="b"/>
              <a:pathLst>
                <a:path w="9525" h="19050">
                  <a:moveTo>
                    <a:pt x="8096" y="7144"/>
                  </a:moveTo>
                  <a:lnTo>
                    <a:pt x="7144" y="14764"/>
                  </a:lnTo>
                  <a:cubicBezTo>
                    <a:pt x="8096" y="14764"/>
                    <a:pt x="8096" y="10954"/>
                    <a:pt x="8096"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55" name="Freeform: Shape 654">
              <a:extLst>
                <a:ext uri="{FF2B5EF4-FFF2-40B4-BE49-F238E27FC236}">
                  <a16:creationId xmlns="" xmlns:a16="http://schemas.microsoft.com/office/drawing/2014/main" id="{5449434C-7AF6-4DEF-B8AA-EB895771EDEB}"/>
                </a:ext>
              </a:extLst>
            </p:cNvPr>
            <p:cNvSpPr/>
            <p:nvPr/>
          </p:nvSpPr>
          <p:spPr>
            <a:xfrm>
              <a:off x="7282648" y="164306"/>
              <a:ext cx="9525" cy="9525"/>
            </a:xfrm>
            <a:custGeom>
              <a:avLst/>
              <a:gdLst>
                <a:gd name="connsiteX0" fmla="*/ 11597 w 9525"/>
                <a:gd name="connsiteY0" fmla="*/ 7144 h 9525"/>
                <a:gd name="connsiteX1" fmla="*/ 11597 w 9525"/>
                <a:gd name="connsiteY1" fmla="*/ 7144 h 9525"/>
              </a:gdLst>
              <a:ahLst/>
              <a:cxnLst>
                <a:cxn ang="0">
                  <a:pos x="connsiteX0" y="connsiteY0"/>
                </a:cxn>
                <a:cxn ang="0">
                  <a:pos x="connsiteX1" y="connsiteY1"/>
                </a:cxn>
              </a:cxnLst>
              <a:rect l="l" t="t" r="r" b="b"/>
              <a:pathLst>
                <a:path w="9525" h="9525">
                  <a:moveTo>
                    <a:pt x="11597" y="7144"/>
                  </a:moveTo>
                  <a:cubicBezTo>
                    <a:pt x="2072" y="8096"/>
                    <a:pt x="10644" y="9049"/>
                    <a:pt x="11597"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56" name="Freeform: Shape 655">
              <a:extLst>
                <a:ext uri="{FF2B5EF4-FFF2-40B4-BE49-F238E27FC236}">
                  <a16:creationId xmlns="" xmlns:a16="http://schemas.microsoft.com/office/drawing/2014/main" id="{70073711-32FD-4830-BDE5-26AD3566357F}"/>
                </a:ext>
              </a:extLst>
            </p:cNvPr>
            <p:cNvSpPr/>
            <p:nvPr/>
          </p:nvSpPr>
          <p:spPr>
            <a:xfrm>
              <a:off x="7404111" y="435841"/>
              <a:ext cx="9525" cy="9525"/>
            </a:xfrm>
            <a:custGeom>
              <a:avLst/>
              <a:gdLst>
                <a:gd name="connsiteX0" fmla="*/ 8244 w 9525"/>
                <a:gd name="connsiteY0" fmla="*/ 11833 h 9525"/>
                <a:gd name="connsiteX1" fmla="*/ 8244 w 9525"/>
                <a:gd name="connsiteY1" fmla="*/ 11833 h 9525"/>
              </a:gdLst>
              <a:ahLst/>
              <a:cxnLst>
                <a:cxn ang="0">
                  <a:pos x="connsiteX0" y="connsiteY0"/>
                </a:cxn>
                <a:cxn ang="0">
                  <a:pos x="connsiteX1" y="connsiteY1"/>
                </a:cxn>
              </a:cxnLst>
              <a:rect l="l" t="t" r="r" b="b"/>
              <a:pathLst>
                <a:path w="9525" h="9525">
                  <a:moveTo>
                    <a:pt x="8244" y="11833"/>
                  </a:moveTo>
                  <a:cubicBezTo>
                    <a:pt x="7291" y="9928"/>
                    <a:pt x="6339" y="2308"/>
                    <a:pt x="8244" y="11833"/>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57" name="Freeform: Shape 656">
              <a:extLst>
                <a:ext uri="{FF2B5EF4-FFF2-40B4-BE49-F238E27FC236}">
                  <a16:creationId xmlns="" xmlns:a16="http://schemas.microsoft.com/office/drawing/2014/main" id="{5FE2453B-FDC7-4F4E-867D-D03425B90DD3}"/>
                </a:ext>
              </a:extLst>
            </p:cNvPr>
            <p:cNvSpPr/>
            <p:nvPr/>
          </p:nvSpPr>
          <p:spPr>
            <a:xfrm>
              <a:off x="7409503" y="215636"/>
              <a:ext cx="9525" cy="19050"/>
            </a:xfrm>
            <a:custGeom>
              <a:avLst/>
              <a:gdLst>
                <a:gd name="connsiteX0" fmla="*/ 7615 w 9525"/>
                <a:gd name="connsiteY0" fmla="*/ 8201 h 19050"/>
                <a:gd name="connsiteX1" fmla="*/ 7615 w 9525"/>
                <a:gd name="connsiteY1" fmla="*/ 8201 h 19050"/>
              </a:gdLst>
              <a:ahLst/>
              <a:cxnLst>
                <a:cxn ang="0">
                  <a:pos x="connsiteX0" y="connsiteY0"/>
                </a:cxn>
                <a:cxn ang="0">
                  <a:pos x="connsiteX1" y="connsiteY1"/>
                </a:cxn>
              </a:cxnLst>
              <a:rect l="l" t="t" r="r" b="b"/>
              <a:pathLst>
                <a:path w="9525" h="19050">
                  <a:moveTo>
                    <a:pt x="7615" y="8201"/>
                  </a:moveTo>
                  <a:cubicBezTo>
                    <a:pt x="4757" y="22488"/>
                    <a:pt x="16187" y="2486"/>
                    <a:pt x="7615" y="820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58" name="Freeform: Shape 657">
              <a:extLst>
                <a:ext uri="{FF2B5EF4-FFF2-40B4-BE49-F238E27FC236}">
                  <a16:creationId xmlns="" xmlns:a16="http://schemas.microsoft.com/office/drawing/2014/main" id="{16FCCEA4-0CAC-4213-9B60-DE290C170050}"/>
                </a:ext>
              </a:extLst>
            </p:cNvPr>
            <p:cNvSpPr/>
            <p:nvPr/>
          </p:nvSpPr>
          <p:spPr>
            <a:xfrm>
              <a:off x="7305199" y="175736"/>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lnTo>
                    <a:pt x="7144" y="7144"/>
                  </a:lnTo>
                  <a:cubicBezTo>
                    <a:pt x="8096" y="7144"/>
                    <a:pt x="9049" y="7144"/>
                    <a:pt x="10001"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59" name="Freeform: Shape 658">
              <a:extLst>
                <a:ext uri="{FF2B5EF4-FFF2-40B4-BE49-F238E27FC236}">
                  <a16:creationId xmlns="" xmlns:a16="http://schemas.microsoft.com/office/drawing/2014/main" id="{09FC34F6-39D3-4874-BB3C-91BD5CD53C8B}"/>
                </a:ext>
              </a:extLst>
            </p:cNvPr>
            <p:cNvSpPr/>
            <p:nvPr/>
          </p:nvSpPr>
          <p:spPr>
            <a:xfrm>
              <a:off x="7402354" y="507206"/>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7144"/>
                    <a:pt x="7144" y="8096"/>
                    <a:pt x="7144" y="8096"/>
                  </a:cubicBezTo>
                  <a:cubicBezTo>
                    <a:pt x="7144" y="8096"/>
                    <a:pt x="7144" y="8096"/>
                    <a:pt x="8096"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60" name="Freeform: Shape 659">
              <a:extLst>
                <a:ext uri="{FF2B5EF4-FFF2-40B4-BE49-F238E27FC236}">
                  <a16:creationId xmlns="" xmlns:a16="http://schemas.microsoft.com/office/drawing/2014/main" id="{C25B0B08-95AB-4A5C-8E82-ADD5644FBDF4}"/>
                </a:ext>
              </a:extLst>
            </p:cNvPr>
            <p:cNvSpPr/>
            <p:nvPr/>
          </p:nvSpPr>
          <p:spPr>
            <a:xfrm>
              <a:off x="7208996" y="40243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7144"/>
                    <a:pt x="7144" y="7144"/>
                  </a:cubicBez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61" name="Freeform: Shape 660">
              <a:extLst>
                <a:ext uri="{FF2B5EF4-FFF2-40B4-BE49-F238E27FC236}">
                  <a16:creationId xmlns="" xmlns:a16="http://schemas.microsoft.com/office/drawing/2014/main" id="{218FD484-0034-4DF7-B29F-B7737FABDD15}"/>
                </a:ext>
              </a:extLst>
            </p:cNvPr>
            <p:cNvSpPr/>
            <p:nvPr/>
          </p:nvSpPr>
          <p:spPr>
            <a:xfrm>
              <a:off x="7228999" y="16621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9049"/>
                    <a:pt x="9049" y="1190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62" name="Freeform: Shape 661">
              <a:extLst>
                <a:ext uri="{FF2B5EF4-FFF2-40B4-BE49-F238E27FC236}">
                  <a16:creationId xmlns="" xmlns:a16="http://schemas.microsoft.com/office/drawing/2014/main" id="{5AD167D9-6AEE-4DBB-9D76-76C120A37A18}"/>
                </a:ext>
              </a:extLst>
            </p:cNvPr>
            <p:cNvSpPr/>
            <p:nvPr/>
          </p:nvSpPr>
          <p:spPr>
            <a:xfrm>
              <a:off x="7710113" y="815392"/>
              <a:ext cx="9525" cy="9525"/>
            </a:xfrm>
            <a:custGeom>
              <a:avLst/>
              <a:gdLst>
                <a:gd name="connsiteX0" fmla="*/ 8947 w 9525"/>
                <a:gd name="connsiteY0" fmla="*/ 7567 h 9525"/>
                <a:gd name="connsiteX1" fmla="*/ 8947 w 9525"/>
                <a:gd name="connsiteY1" fmla="*/ 7567 h 9525"/>
                <a:gd name="connsiteX2" fmla="*/ 8947 w 9525"/>
                <a:gd name="connsiteY2" fmla="*/ 7567 h 9525"/>
              </a:gdLst>
              <a:ahLst/>
              <a:cxnLst>
                <a:cxn ang="0">
                  <a:pos x="connsiteX0" y="connsiteY0"/>
                </a:cxn>
                <a:cxn ang="0">
                  <a:pos x="connsiteX1" y="connsiteY1"/>
                </a:cxn>
                <a:cxn ang="0">
                  <a:pos x="connsiteX2" y="connsiteY2"/>
                </a:cxn>
              </a:cxnLst>
              <a:rect l="l" t="t" r="r" b="b"/>
              <a:pathLst>
                <a:path w="9525" h="9525">
                  <a:moveTo>
                    <a:pt x="8947" y="7567"/>
                  </a:moveTo>
                  <a:cubicBezTo>
                    <a:pt x="7995" y="7567"/>
                    <a:pt x="7995" y="7567"/>
                    <a:pt x="8947" y="7567"/>
                  </a:cubicBezTo>
                  <a:cubicBezTo>
                    <a:pt x="6090" y="6615"/>
                    <a:pt x="7042" y="7567"/>
                    <a:pt x="8947" y="75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63" name="Freeform: Shape 662">
              <a:extLst>
                <a:ext uri="{FF2B5EF4-FFF2-40B4-BE49-F238E27FC236}">
                  <a16:creationId xmlns="" xmlns:a16="http://schemas.microsoft.com/office/drawing/2014/main" id="{9C846068-5946-4B2F-B7B2-F255B5DC4F11}"/>
                </a:ext>
              </a:extLst>
            </p:cNvPr>
            <p:cNvSpPr/>
            <p:nvPr/>
          </p:nvSpPr>
          <p:spPr>
            <a:xfrm>
              <a:off x="7269956" y="1302044"/>
              <a:ext cx="38100" cy="19050"/>
            </a:xfrm>
            <a:custGeom>
              <a:avLst/>
              <a:gdLst>
                <a:gd name="connsiteX0" fmla="*/ 7144 w 38100"/>
                <a:gd name="connsiteY0" fmla="*/ 12405 h 19050"/>
                <a:gd name="connsiteX1" fmla="*/ 38576 w 38100"/>
                <a:gd name="connsiteY1" fmla="*/ 7643 h 19050"/>
                <a:gd name="connsiteX2" fmla="*/ 7144 w 38100"/>
                <a:gd name="connsiteY2" fmla="*/ 12405 h 19050"/>
              </a:gdLst>
              <a:ahLst/>
              <a:cxnLst>
                <a:cxn ang="0">
                  <a:pos x="connsiteX0" y="connsiteY0"/>
                </a:cxn>
                <a:cxn ang="0">
                  <a:pos x="connsiteX1" y="connsiteY1"/>
                </a:cxn>
                <a:cxn ang="0">
                  <a:pos x="connsiteX2" y="connsiteY2"/>
                </a:cxn>
              </a:cxnLst>
              <a:rect l="l" t="t" r="r" b="b"/>
              <a:pathLst>
                <a:path w="38100" h="19050">
                  <a:moveTo>
                    <a:pt x="7144" y="12405"/>
                  </a:moveTo>
                  <a:cubicBezTo>
                    <a:pt x="15716" y="15263"/>
                    <a:pt x="25241" y="4785"/>
                    <a:pt x="38576" y="7643"/>
                  </a:cubicBezTo>
                  <a:cubicBezTo>
                    <a:pt x="36671" y="6690"/>
                    <a:pt x="17621" y="14310"/>
                    <a:pt x="7144" y="12405"/>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64" name="Freeform: Shape 663">
              <a:extLst>
                <a:ext uri="{FF2B5EF4-FFF2-40B4-BE49-F238E27FC236}">
                  <a16:creationId xmlns="" xmlns:a16="http://schemas.microsoft.com/office/drawing/2014/main" id="{A327B83D-0F58-4659-9921-25F2DA1F81FA}"/>
                </a:ext>
              </a:extLst>
            </p:cNvPr>
            <p:cNvSpPr/>
            <p:nvPr/>
          </p:nvSpPr>
          <p:spPr>
            <a:xfrm>
              <a:off x="7289006" y="164544"/>
              <a:ext cx="9525" cy="9525"/>
            </a:xfrm>
            <a:custGeom>
              <a:avLst/>
              <a:gdLst>
                <a:gd name="connsiteX0" fmla="*/ 7144 w 9525"/>
                <a:gd name="connsiteY0" fmla="*/ 7858 h 9525"/>
                <a:gd name="connsiteX1" fmla="*/ 1095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lnTo>
                    <a:pt x="10954" y="7858"/>
                  </a:lnTo>
                  <a:cubicBezTo>
                    <a:pt x="10001" y="6906"/>
                    <a:pt x="8096" y="6906"/>
                    <a:pt x="7144" y="785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65" name="Freeform: Shape 664">
              <a:extLst>
                <a:ext uri="{FF2B5EF4-FFF2-40B4-BE49-F238E27FC236}">
                  <a16:creationId xmlns="" xmlns:a16="http://schemas.microsoft.com/office/drawing/2014/main" id="{4D4BA6E0-ABB6-45B9-8E18-3974258170F5}"/>
                </a:ext>
              </a:extLst>
            </p:cNvPr>
            <p:cNvSpPr/>
            <p:nvPr/>
          </p:nvSpPr>
          <p:spPr>
            <a:xfrm>
              <a:off x="7300436" y="130254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10954"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66" name="Freeform: Shape 665">
              <a:extLst>
                <a:ext uri="{FF2B5EF4-FFF2-40B4-BE49-F238E27FC236}">
                  <a16:creationId xmlns="" xmlns:a16="http://schemas.microsoft.com/office/drawing/2014/main" id="{385C257F-5F9B-4217-AE3F-ED3AFD53C2D6}"/>
                </a:ext>
              </a:extLst>
            </p:cNvPr>
            <p:cNvSpPr/>
            <p:nvPr/>
          </p:nvSpPr>
          <p:spPr>
            <a:xfrm>
              <a:off x="7754779" y="986313"/>
              <a:ext cx="9525" cy="9525"/>
            </a:xfrm>
            <a:custGeom>
              <a:avLst/>
              <a:gdLst>
                <a:gd name="connsiteX0" fmla="*/ 7144 w 9525"/>
                <a:gd name="connsiteY0" fmla="*/ 9049 h 9525"/>
                <a:gd name="connsiteX1" fmla="*/ 9049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8096" y="9049"/>
                    <a:pt x="8096" y="8096"/>
                    <a:pt x="9049" y="7144"/>
                  </a:cubicBezTo>
                  <a:cubicBezTo>
                    <a:pt x="9049" y="7144"/>
                    <a:pt x="8096" y="7144"/>
                    <a:pt x="7144" y="904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67" name="Freeform: Shape 666">
              <a:extLst>
                <a:ext uri="{FF2B5EF4-FFF2-40B4-BE49-F238E27FC236}">
                  <a16:creationId xmlns="" xmlns:a16="http://schemas.microsoft.com/office/drawing/2014/main" id="{E04F0FF3-06F9-4186-8967-DA3C436F41AA}"/>
                </a:ext>
              </a:extLst>
            </p:cNvPr>
            <p:cNvSpPr/>
            <p:nvPr/>
          </p:nvSpPr>
          <p:spPr>
            <a:xfrm>
              <a:off x="7744301" y="849153"/>
              <a:ext cx="9525" cy="9525"/>
            </a:xfrm>
            <a:custGeom>
              <a:avLst/>
              <a:gdLst>
                <a:gd name="connsiteX0" fmla="*/ 7144 w 9525"/>
                <a:gd name="connsiteY0" fmla="*/ 7144 h 9525"/>
                <a:gd name="connsiteX1" fmla="*/ 8096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10001"/>
                  </a:lnTo>
                  <a:cubicBezTo>
                    <a:pt x="8096" y="9049"/>
                    <a:pt x="8096"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68" name="Freeform: Shape 667">
              <a:extLst>
                <a:ext uri="{FF2B5EF4-FFF2-40B4-BE49-F238E27FC236}">
                  <a16:creationId xmlns="" xmlns:a16="http://schemas.microsoft.com/office/drawing/2014/main" id="{D233EF4F-4514-4E29-9862-69162F23B26C}"/>
                </a:ext>
              </a:extLst>
            </p:cNvPr>
            <p:cNvSpPr/>
            <p:nvPr/>
          </p:nvSpPr>
          <p:spPr>
            <a:xfrm>
              <a:off x="7735932" y="1060466"/>
              <a:ext cx="9525" cy="19050"/>
            </a:xfrm>
            <a:custGeom>
              <a:avLst/>
              <a:gdLst>
                <a:gd name="connsiteX0" fmla="*/ 10751 w 9525"/>
                <a:gd name="connsiteY0" fmla="*/ 7286 h 19050"/>
                <a:gd name="connsiteX1" fmla="*/ 10751 w 9525"/>
                <a:gd name="connsiteY1" fmla="*/ 7286 h 19050"/>
              </a:gdLst>
              <a:ahLst/>
              <a:cxnLst>
                <a:cxn ang="0">
                  <a:pos x="connsiteX0" y="connsiteY0"/>
                </a:cxn>
                <a:cxn ang="0">
                  <a:pos x="connsiteX1" y="connsiteY1"/>
                </a:cxn>
              </a:cxnLst>
              <a:rect l="l" t="t" r="r" b="b"/>
              <a:pathLst>
                <a:path w="9525" h="19050">
                  <a:moveTo>
                    <a:pt x="10751" y="7286"/>
                  </a:moveTo>
                  <a:cubicBezTo>
                    <a:pt x="2178" y="23479"/>
                    <a:pt x="11703" y="5381"/>
                    <a:pt x="10751" y="728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69" name="Freeform: Shape 668">
              <a:extLst>
                <a:ext uri="{FF2B5EF4-FFF2-40B4-BE49-F238E27FC236}">
                  <a16:creationId xmlns="" xmlns:a16="http://schemas.microsoft.com/office/drawing/2014/main" id="{26C7CF03-CE26-4D43-B449-B2BF5A79F1BD}"/>
                </a:ext>
              </a:extLst>
            </p:cNvPr>
            <p:cNvSpPr/>
            <p:nvPr/>
          </p:nvSpPr>
          <p:spPr>
            <a:xfrm>
              <a:off x="7703344" y="1127177"/>
              <a:ext cx="9525" cy="9525"/>
            </a:xfrm>
            <a:custGeom>
              <a:avLst/>
              <a:gdLst>
                <a:gd name="connsiteX0" fmla="*/ 7144 w 9525"/>
                <a:gd name="connsiteY0" fmla="*/ 10107 h 9525"/>
                <a:gd name="connsiteX1" fmla="*/ 7144 w 9525"/>
                <a:gd name="connsiteY1" fmla="*/ 10107 h 9525"/>
              </a:gdLst>
              <a:ahLst/>
              <a:cxnLst>
                <a:cxn ang="0">
                  <a:pos x="connsiteX0" y="connsiteY0"/>
                </a:cxn>
                <a:cxn ang="0">
                  <a:pos x="connsiteX1" y="connsiteY1"/>
                </a:cxn>
              </a:cxnLst>
              <a:rect l="l" t="t" r="r" b="b"/>
              <a:pathLst>
                <a:path w="9525" h="9525">
                  <a:moveTo>
                    <a:pt x="7144" y="10107"/>
                  </a:moveTo>
                  <a:cubicBezTo>
                    <a:pt x="8096" y="10107"/>
                    <a:pt x="12859" y="3440"/>
                    <a:pt x="7144" y="1010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70" name="Freeform: Shape 669">
              <a:extLst>
                <a:ext uri="{FF2B5EF4-FFF2-40B4-BE49-F238E27FC236}">
                  <a16:creationId xmlns="" xmlns:a16="http://schemas.microsoft.com/office/drawing/2014/main" id="{74AB9752-3191-4696-8A87-AC4E5E3AC278}"/>
                </a:ext>
              </a:extLst>
            </p:cNvPr>
            <p:cNvSpPr/>
            <p:nvPr/>
          </p:nvSpPr>
          <p:spPr>
            <a:xfrm>
              <a:off x="7190899" y="638077"/>
              <a:ext cx="9525" cy="19050"/>
            </a:xfrm>
            <a:custGeom>
              <a:avLst/>
              <a:gdLst>
                <a:gd name="connsiteX0" fmla="*/ 7144 w 9525"/>
                <a:gd name="connsiteY0" fmla="*/ 14385 h 19050"/>
                <a:gd name="connsiteX1" fmla="*/ 10001 w 9525"/>
                <a:gd name="connsiteY1" fmla="*/ 10575 h 19050"/>
                <a:gd name="connsiteX2" fmla="*/ 7144 w 9525"/>
                <a:gd name="connsiteY2" fmla="*/ 14385 h 19050"/>
              </a:gdLst>
              <a:ahLst/>
              <a:cxnLst>
                <a:cxn ang="0">
                  <a:pos x="connsiteX0" y="connsiteY0"/>
                </a:cxn>
                <a:cxn ang="0">
                  <a:pos x="connsiteX1" y="connsiteY1"/>
                </a:cxn>
                <a:cxn ang="0">
                  <a:pos x="connsiteX2" y="connsiteY2"/>
                </a:cxn>
              </a:cxnLst>
              <a:rect l="l" t="t" r="r" b="b"/>
              <a:pathLst>
                <a:path w="9525" h="19050">
                  <a:moveTo>
                    <a:pt x="7144" y="14385"/>
                  </a:moveTo>
                  <a:cubicBezTo>
                    <a:pt x="8096" y="12480"/>
                    <a:pt x="9049" y="11528"/>
                    <a:pt x="10001" y="10575"/>
                  </a:cubicBezTo>
                  <a:cubicBezTo>
                    <a:pt x="8096" y="11528"/>
                    <a:pt x="8096" y="98"/>
                    <a:pt x="7144" y="14385"/>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71" name="Freeform: Shape 670">
              <a:extLst>
                <a:ext uri="{FF2B5EF4-FFF2-40B4-BE49-F238E27FC236}">
                  <a16:creationId xmlns="" xmlns:a16="http://schemas.microsoft.com/office/drawing/2014/main" id="{AEC43DF6-07DA-43F6-BE0B-DAC07D5B1489}"/>
                </a:ext>
              </a:extLst>
            </p:cNvPr>
            <p:cNvSpPr/>
            <p:nvPr/>
          </p:nvSpPr>
          <p:spPr>
            <a:xfrm>
              <a:off x="7287101" y="164094"/>
              <a:ext cx="9525" cy="9525"/>
            </a:xfrm>
            <a:custGeom>
              <a:avLst/>
              <a:gdLst>
                <a:gd name="connsiteX0" fmla="*/ 7144 w 9525"/>
                <a:gd name="connsiteY0" fmla="*/ 9260 h 9525"/>
                <a:gd name="connsiteX1" fmla="*/ 7144 w 9525"/>
                <a:gd name="connsiteY1" fmla="*/ 9260 h 9525"/>
              </a:gdLst>
              <a:ahLst/>
              <a:cxnLst>
                <a:cxn ang="0">
                  <a:pos x="connsiteX0" y="connsiteY0"/>
                </a:cxn>
                <a:cxn ang="0">
                  <a:pos x="connsiteX1" y="connsiteY1"/>
                </a:cxn>
              </a:cxnLst>
              <a:rect l="l" t="t" r="r" b="b"/>
              <a:pathLst>
                <a:path w="9525" h="9525">
                  <a:moveTo>
                    <a:pt x="7144" y="9260"/>
                  </a:moveTo>
                  <a:cubicBezTo>
                    <a:pt x="10001" y="4498"/>
                    <a:pt x="8096" y="9260"/>
                    <a:pt x="7144" y="9260"/>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72" name="Freeform: Shape 671">
              <a:extLst>
                <a:ext uri="{FF2B5EF4-FFF2-40B4-BE49-F238E27FC236}">
                  <a16:creationId xmlns="" xmlns:a16="http://schemas.microsoft.com/office/drawing/2014/main" id="{7ABD79FC-ECA9-4680-989D-05F5EDE51F59}"/>
                </a:ext>
              </a:extLst>
            </p:cNvPr>
            <p:cNvSpPr/>
            <p:nvPr/>
          </p:nvSpPr>
          <p:spPr>
            <a:xfrm>
              <a:off x="7752874" y="1072038"/>
              <a:ext cx="19050" cy="19050"/>
            </a:xfrm>
            <a:custGeom>
              <a:avLst/>
              <a:gdLst>
                <a:gd name="connsiteX0" fmla="*/ 12859 w 19050"/>
                <a:gd name="connsiteY0" fmla="*/ 7144 h 19050"/>
                <a:gd name="connsiteX1" fmla="*/ 7144 w 19050"/>
                <a:gd name="connsiteY1" fmla="*/ 18574 h 19050"/>
                <a:gd name="connsiteX2" fmla="*/ 12859 w 19050"/>
                <a:gd name="connsiteY2" fmla="*/ 7144 h 19050"/>
              </a:gdLst>
              <a:ahLst/>
              <a:cxnLst>
                <a:cxn ang="0">
                  <a:pos x="connsiteX0" y="connsiteY0"/>
                </a:cxn>
                <a:cxn ang="0">
                  <a:pos x="connsiteX1" y="connsiteY1"/>
                </a:cxn>
                <a:cxn ang="0">
                  <a:pos x="connsiteX2" y="connsiteY2"/>
                </a:cxn>
              </a:cxnLst>
              <a:rect l="l" t="t" r="r" b="b"/>
              <a:pathLst>
                <a:path w="19050" h="19050">
                  <a:moveTo>
                    <a:pt x="12859" y="7144"/>
                  </a:moveTo>
                  <a:lnTo>
                    <a:pt x="7144" y="18574"/>
                  </a:lnTo>
                  <a:cubicBezTo>
                    <a:pt x="9049" y="15716"/>
                    <a:pt x="10954" y="11906"/>
                    <a:pt x="12859"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73" name="Freeform: Shape 672">
              <a:extLst>
                <a:ext uri="{FF2B5EF4-FFF2-40B4-BE49-F238E27FC236}">
                  <a16:creationId xmlns="" xmlns:a16="http://schemas.microsoft.com/office/drawing/2014/main" id="{5F8D06C3-7E24-4DD9-B4DF-8793A479D0A3}"/>
                </a:ext>
              </a:extLst>
            </p:cNvPr>
            <p:cNvSpPr/>
            <p:nvPr/>
          </p:nvSpPr>
          <p:spPr>
            <a:xfrm>
              <a:off x="6852999" y="1048226"/>
              <a:ext cx="9525" cy="9525"/>
            </a:xfrm>
            <a:custGeom>
              <a:avLst/>
              <a:gdLst>
                <a:gd name="connsiteX0" fmla="*/ 7858 w 9525"/>
                <a:gd name="connsiteY0" fmla="*/ 10001 h 9525"/>
                <a:gd name="connsiteX1" fmla="*/ 7858 w 9525"/>
                <a:gd name="connsiteY1" fmla="*/ 7144 h 9525"/>
                <a:gd name="connsiteX2" fmla="*/ 7858 w 9525"/>
                <a:gd name="connsiteY2" fmla="*/ 10001 h 9525"/>
              </a:gdLst>
              <a:ahLst/>
              <a:cxnLst>
                <a:cxn ang="0">
                  <a:pos x="connsiteX0" y="connsiteY0"/>
                </a:cxn>
                <a:cxn ang="0">
                  <a:pos x="connsiteX1" y="connsiteY1"/>
                </a:cxn>
                <a:cxn ang="0">
                  <a:pos x="connsiteX2" y="connsiteY2"/>
                </a:cxn>
              </a:cxnLst>
              <a:rect l="l" t="t" r="r" b="b"/>
              <a:pathLst>
                <a:path w="9525" h="9525">
                  <a:moveTo>
                    <a:pt x="7858" y="10001"/>
                  </a:moveTo>
                  <a:lnTo>
                    <a:pt x="7858" y="7144"/>
                  </a:lnTo>
                  <a:cubicBezTo>
                    <a:pt x="6906" y="8096"/>
                    <a:pt x="6906" y="9049"/>
                    <a:pt x="7858" y="1000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74" name="Freeform: Shape 673">
              <a:extLst>
                <a:ext uri="{FF2B5EF4-FFF2-40B4-BE49-F238E27FC236}">
                  <a16:creationId xmlns="" xmlns:a16="http://schemas.microsoft.com/office/drawing/2014/main" id="{C743D0C6-316A-48B1-9F8A-11C71244E910}"/>
                </a:ext>
              </a:extLst>
            </p:cNvPr>
            <p:cNvSpPr/>
            <p:nvPr/>
          </p:nvSpPr>
          <p:spPr>
            <a:xfrm>
              <a:off x="7729162" y="1119663"/>
              <a:ext cx="19050" cy="19050"/>
            </a:xfrm>
            <a:custGeom>
              <a:avLst/>
              <a:gdLst>
                <a:gd name="connsiteX0" fmla="*/ 13711 w 19050"/>
                <a:gd name="connsiteY0" fmla="*/ 7144 h 19050"/>
                <a:gd name="connsiteX1" fmla="*/ 13711 w 19050"/>
                <a:gd name="connsiteY1" fmla="*/ 7144 h 19050"/>
              </a:gdLst>
              <a:ahLst/>
              <a:cxnLst>
                <a:cxn ang="0">
                  <a:pos x="connsiteX0" y="connsiteY0"/>
                </a:cxn>
                <a:cxn ang="0">
                  <a:pos x="connsiteX1" y="connsiteY1"/>
                </a:cxn>
              </a:cxnLst>
              <a:rect l="l" t="t" r="r" b="b"/>
              <a:pathLst>
                <a:path w="19050" h="19050">
                  <a:moveTo>
                    <a:pt x="13711" y="7144"/>
                  </a:moveTo>
                  <a:cubicBezTo>
                    <a:pt x="12758" y="8096"/>
                    <a:pt x="-577" y="24289"/>
                    <a:pt x="13711"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75" name="Freeform: Shape 674">
              <a:extLst>
                <a:ext uri="{FF2B5EF4-FFF2-40B4-BE49-F238E27FC236}">
                  <a16:creationId xmlns="" xmlns:a16="http://schemas.microsoft.com/office/drawing/2014/main" id="{4171E47E-DAE3-4C3E-B673-7F32B22EDA62}"/>
                </a:ext>
              </a:extLst>
            </p:cNvPr>
            <p:cNvSpPr/>
            <p:nvPr/>
          </p:nvSpPr>
          <p:spPr>
            <a:xfrm>
              <a:off x="7193756" y="64150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76" name="Freeform: Shape 675">
              <a:extLst>
                <a:ext uri="{FF2B5EF4-FFF2-40B4-BE49-F238E27FC236}">
                  <a16:creationId xmlns="" xmlns:a16="http://schemas.microsoft.com/office/drawing/2014/main" id="{EB89D2DE-4F5C-4382-B049-9519BC174E64}"/>
                </a:ext>
              </a:extLst>
            </p:cNvPr>
            <p:cNvSpPr/>
            <p:nvPr/>
          </p:nvSpPr>
          <p:spPr>
            <a:xfrm>
              <a:off x="6847333" y="157160"/>
              <a:ext cx="942975" cy="1181100"/>
            </a:xfrm>
            <a:custGeom>
              <a:avLst/>
              <a:gdLst>
                <a:gd name="connsiteX0" fmla="*/ 353567 w 942975"/>
                <a:gd name="connsiteY0" fmla="*/ 407672 h 1181100"/>
                <a:gd name="connsiteX1" fmla="*/ 358330 w 942975"/>
                <a:gd name="connsiteY1" fmla="*/ 501970 h 1181100"/>
                <a:gd name="connsiteX2" fmla="*/ 353567 w 942975"/>
                <a:gd name="connsiteY2" fmla="*/ 524830 h 1181100"/>
                <a:gd name="connsiteX3" fmla="*/ 353567 w 942975"/>
                <a:gd name="connsiteY3" fmla="*/ 504827 h 1181100"/>
                <a:gd name="connsiteX4" fmla="*/ 46862 w 942975"/>
                <a:gd name="connsiteY4" fmla="*/ 678182 h 1181100"/>
                <a:gd name="connsiteX5" fmla="*/ 71627 w 942975"/>
                <a:gd name="connsiteY5" fmla="*/ 1047752 h 1181100"/>
                <a:gd name="connsiteX6" fmla="*/ 940307 w 942975"/>
                <a:gd name="connsiteY6" fmla="*/ 779147 h 1181100"/>
                <a:gd name="connsiteX7" fmla="*/ 945070 w 942975"/>
                <a:gd name="connsiteY7" fmla="*/ 806770 h 1181100"/>
                <a:gd name="connsiteX8" fmla="*/ 941260 w 942975"/>
                <a:gd name="connsiteY8" fmla="*/ 748667 h 1181100"/>
                <a:gd name="connsiteX9" fmla="*/ 920305 w 942975"/>
                <a:gd name="connsiteY9" fmla="*/ 685802 h 1181100"/>
                <a:gd name="connsiteX10" fmla="*/ 757427 w 942975"/>
                <a:gd name="connsiteY10" fmla="*/ 584837 h 1181100"/>
                <a:gd name="connsiteX11" fmla="*/ 598360 w 942975"/>
                <a:gd name="connsiteY11" fmla="*/ 542927 h 1181100"/>
                <a:gd name="connsiteX12" fmla="*/ 578357 w 942975"/>
                <a:gd name="connsiteY12" fmla="*/ 308612 h 1181100"/>
                <a:gd name="connsiteX13" fmla="*/ 579310 w 942975"/>
                <a:gd name="connsiteY13" fmla="*/ 41912 h 1181100"/>
                <a:gd name="connsiteX14" fmla="*/ 399287 w 942975"/>
                <a:gd name="connsiteY14" fmla="*/ 18100 h 1181100"/>
                <a:gd name="connsiteX15" fmla="*/ 571690 w 942975"/>
                <a:gd name="connsiteY15" fmla="*/ 336235 h 1181100"/>
                <a:gd name="connsiteX16" fmla="*/ 566927 w 942975"/>
                <a:gd name="connsiteY16" fmla="*/ 406720 h 1181100"/>
                <a:gd name="connsiteX17" fmla="*/ 579310 w 942975"/>
                <a:gd name="connsiteY17" fmla="*/ 528640 h 1181100"/>
                <a:gd name="connsiteX18" fmla="*/ 576452 w 942975"/>
                <a:gd name="connsiteY18" fmla="*/ 520067 h 1181100"/>
                <a:gd name="connsiteX19" fmla="*/ 657415 w 942975"/>
                <a:gd name="connsiteY19" fmla="*/ 570550 h 1181100"/>
                <a:gd name="connsiteX20" fmla="*/ 750760 w 942975"/>
                <a:gd name="connsiteY20" fmla="*/ 601030 h 1181100"/>
                <a:gd name="connsiteX21" fmla="*/ 874585 w 942975"/>
                <a:gd name="connsiteY21" fmla="*/ 662942 h 1181100"/>
                <a:gd name="connsiteX22" fmla="*/ 919352 w 942975"/>
                <a:gd name="connsiteY22" fmla="*/ 762955 h 1181100"/>
                <a:gd name="connsiteX23" fmla="*/ 914590 w 942975"/>
                <a:gd name="connsiteY23" fmla="*/ 742000 h 1181100"/>
                <a:gd name="connsiteX24" fmla="*/ 916495 w 942975"/>
                <a:gd name="connsiteY24" fmla="*/ 738190 h 1181100"/>
                <a:gd name="connsiteX25" fmla="*/ 919352 w 942975"/>
                <a:gd name="connsiteY25" fmla="*/ 809627 h 1181100"/>
                <a:gd name="connsiteX26" fmla="*/ 645985 w 942975"/>
                <a:gd name="connsiteY26" fmla="*/ 1147765 h 1181100"/>
                <a:gd name="connsiteX27" fmla="*/ 656462 w 942975"/>
                <a:gd name="connsiteY27" fmla="*/ 1139192 h 1181100"/>
                <a:gd name="connsiteX28" fmla="*/ 64007 w 942975"/>
                <a:gd name="connsiteY28" fmla="*/ 1002985 h 1181100"/>
                <a:gd name="connsiteX29" fmla="*/ 53530 w 942975"/>
                <a:gd name="connsiteY29" fmla="*/ 722950 h 1181100"/>
                <a:gd name="connsiteX30" fmla="*/ 173545 w 942975"/>
                <a:gd name="connsiteY30" fmla="*/ 591505 h 1181100"/>
                <a:gd name="connsiteX31" fmla="*/ 240220 w 942975"/>
                <a:gd name="connsiteY31" fmla="*/ 566740 h 1181100"/>
                <a:gd name="connsiteX32" fmla="*/ 220217 w 942975"/>
                <a:gd name="connsiteY32" fmla="*/ 573407 h 1181100"/>
                <a:gd name="connsiteX33" fmla="*/ 316420 w 942975"/>
                <a:gd name="connsiteY33" fmla="*/ 552452 h 1181100"/>
                <a:gd name="connsiteX34" fmla="*/ 388810 w 942975"/>
                <a:gd name="connsiteY34" fmla="*/ 15242 h 1181100"/>
                <a:gd name="connsiteX35" fmla="*/ 378332 w 942975"/>
                <a:gd name="connsiteY35" fmla="*/ 14290 h 1181100"/>
                <a:gd name="connsiteX36" fmla="*/ 353567 w 942975"/>
                <a:gd name="connsiteY36" fmla="*/ 407672 h 1181100"/>
                <a:gd name="connsiteX37" fmla="*/ 202120 w 942975"/>
                <a:gd name="connsiteY37" fmla="*/ 565787 h 1181100"/>
                <a:gd name="connsiteX38" fmla="*/ 202120 w 942975"/>
                <a:gd name="connsiteY38" fmla="*/ 565787 h 1181100"/>
                <a:gd name="connsiteX39" fmla="*/ 179260 w 942975"/>
                <a:gd name="connsiteY39" fmla="*/ 574360 h 1181100"/>
                <a:gd name="connsiteX40" fmla="*/ 179260 w 942975"/>
                <a:gd name="connsiteY40" fmla="*/ 574360 h 1181100"/>
                <a:gd name="connsiteX41" fmla="*/ 233552 w 942975"/>
                <a:gd name="connsiteY41" fmla="*/ 576265 h 1181100"/>
                <a:gd name="connsiteX42" fmla="*/ 233552 w 942975"/>
                <a:gd name="connsiteY42" fmla="*/ 576265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42975" h="1181100">
                  <a:moveTo>
                    <a:pt x="353567" y="407672"/>
                  </a:moveTo>
                  <a:cubicBezTo>
                    <a:pt x="352615" y="423865"/>
                    <a:pt x="362140" y="499112"/>
                    <a:pt x="358330" y="501970"/>
                  </a:cubicBezTo>
                  <a:cubicBezTo>
                    <a:pt x="360235" y="483872"/>
                    <a:pt x="358330" y="518162"/>
                    <a:pt x="353567" y="524830"/>
                  </a:cubicBezTo>
                  <a:cubicBezTo>
                    <a:pt x="349757" y="524830"/>
                    <a:pt x="353567" y="505780"/>
                    <a:pt x="353567" y="504827"/>
                  </a:cubicBezTo>
                  <a:cubicBezTo>
                    <a:pt x="304990" y="580075"/>
                    <a:pt x="112585" y="556262"/>
                    <a:pt x="46862" y="678182"/>
                  </a:cubicBezTo>
                  <a:cubicBezTo>
                    <a:pt x="-20765" y="803912"/>
                    <a:pt x="4952" y="970600"/>
                    <a:pt x="71627" y="1047752"/>
                  </a:cubicBezTo>
                  <a:cubicBezTo>
                    <a:pt x="291655" y="1300165"/>
                    <a:pt x="968882" y="1193485"/>
                    <a:pt x="940307" y="779147"/>
                  </a:cubicBezTo>
                  <a:cubicBezTo>
                    <a:pt x="942212" y="788672"/>
                    <a:pt x="943165" y="797245"/>
                    <a:pt x="945070" y="806770"/>
                  </a:cubicBezTo>
                  <a:cubicBezTo>
                    <a:pt x="927925" y="744857"/>
                    <a:pt x="926973" y="725807"/>
                    <a:pt x="941260" y="748667"/>
                  </a:cubicBezTo>
                  <a:cubicBezTo>
                    <a:pt x="907923" y="686755"/>
                    <a:pt x="900302" y="665800"/>
                    <a:pt x="920305" y="685802"/>
                  </a:cubicBezTo>
                  <a:cubicBezTo>
                    <a:pt x="891730" y="637225"/>
                    <a:pt x="804100" y="595315"/>
                    <a:pt x="757427" y="584837"/>
                  </a:cubicBezTo>
                  <a:cubicBezTo>
                    <a:pt x="764095" y="585790"/>
                    <a:pt x="616457" y="561977"/>
                    <a:pt x="598360" y="542927"/>
                  </a:cubicBezTo>
                  <a:cubicBezTo>
                    <a:pt x="600265" y="483872"/>
                    <a:pt x="575500" y="384812"/>
                    <a:pt x="578357" y="308612"/>
                  </a:cubicBezTo>
                  <a:cubicBezTo>
                    <a:pt x="571690" y="267655"/>
                    <a:pt x="607885" y="78107"/>
                    <a:pt x="579310" y="41912"/>
                  </a:cubicBezTo>
                  <a:cubicBezTo>
                    <a:pt x="565023" y="23815"/>
                    <a:pt x="427862" y="-10475"/>
                    <a:pt x="399287" y="18100"/>
                  </a:cubicBezTo>
                  <a:cubicBezTo>
                    <a:pt x="569785" y="35245"/>
                    <a:pt x="553592" y="147640"/>
                    <a:pt x="571690" y="336235"/>
                  </a:cubicBezTo>
                  <a:cubicBezTo>
                    <a:pt x="558355" y="341950"/>
                    <a:pt x="565975" y="366715"/>
                    <a:pt x="566927" y="406720"/>
                  </a:cubicBezTo>
                  <a:cubicBezTo>
                    <a:pt x="567880" y="448630"/>
                    <a:pt x="578357" y="487682"/>
                    <a:pt x="579310" y="528640"/>
                  </a:cubicBezTo>
                  <a:cubicBezTo>
                    <a:pt x="577405" y="525782"/>
                    <a:pt x="576452" y="522925"/>
                    <a:pt x="576452" y="520067"/>
                  </a:cubicBezTo>
                  <a:cubicBezTo>
                    <a:pt x="580262" y="567692"/>
                    <a:pt x="625982" y="577217"/>
                    <a:pt x="657415" y="570550"/>
                  </a:cubicBezTo>
                  <a:cubicBezTo>
                    <a:pt x="673607" y="575312"/>
                    <a:pt x="762190" y="608650"/>
                    <a:pt x="750760" y="601030"/>
                  </a:cubicBezTo>
                  <a:cubicBezTo>
                    <a:pt x="774573" y="607697"/>
                    <a:pt x="878395" y="649607"/>
                    <a:pt x="874585" y="662942"/>
                  </a:cubicBezTo>
                  <a:cubicBezTo>
                    <a:pt x="885062" y="673420"/>
                    <a:pt x="901255" y="713425"/>
                    <a:pt x="919352" y="762955"/>
                  </a:cubicBezTo>
                  <a:cubicBezTo>
                    <a:pt x="918400" y="756287"/>
                    <a:pt x="916495" y="748667"/>
                    <a:pt x="914590" y="742000"/>
                  </a:cubicBezTo>
                  <a:cubicBezTo>
                    <a:pt x="921257" y="750572"/>
                    <a:pt x="920305" y="770575"/>
                    <a:pt x="916495" y="738190"/>
                  </a:cubicBezTo>
                  <a:cubicBezTo>
                    <a:pt x="923162" y="751525"/>
                    <a:pt x="919352" y="811532"/>
                    <a:pt x="919352" y="809627"/>
                  </a:cubicBezTo>
                  <a:cubicBezTo>
                    <a:pt x="1005077" y="923927"/>
                    <a:pt x="699325" y="1129667"/>
                    <a:pt x="645985" y="1147765"/>
                  </a:cubicBezTo>
                  <a:cubicBezTo>
                    <a:pt x="703135" y="1106807"/>
                    <a:pt x="639317" y="1142050"/>
                    <a:pt x="656462" y="1139192"/>
                  </a:cubicBezTo>
                  <a:cubicBezTo>
                    <a:pt x="547877" y="1240157"/>
                    <a:pt x="131635" y="1117285"/>
                    <a:pt x="64007" y="1002985"/>
                  </a:cubicBezTo>
                  <a:cubicBezTo>
                    <a:pt x="17335" y="924880"/>
                    <a:pt x="25907" y="801055"/>
                    <a:pt x="53530" y="722950"/>
                  </a:cubicBezTo>
                  <a:cubicBezTo>
                    <a:pt x="76390" y="657227"/>
                    <a:pt x="174498" y="590552"/>
                    <a:pt x="173545" y="591505"/>
                  </a:cubicBezTo>
                  <a:cubicBezTo>
                    <a:pt x="177355" y="599125"/>
                    <a:pt x="234505" y="566740"/>
                    <a:pt x="240220" y="566740"/>
                  </a:cubicBezTo>
                  <a:cubicBezTo>
                    <a:pt x="237362" y="566740"/>
                    <a:pt x="219265" y="573407"/>
                    <a:pt x="220217" y="573407"/>
                  </a:cubicBezTo>
                  <a:cubicBezTo>
                    <a:pt x="243077" y="557215"/>
                    <a:pt x="317373" y="551500"/>
                    <a:pt x="316420" y="552452"/>
                  </a:cubicBezTo>
                  <a:cubicBezTo>
                    <a:pt x="449770" y="510542"/>
                    <a:pt x="340232" y="126685"/>
                    <a:pt x="388810" y="15242"/>
                  </a:cubicBezTo>
                  <a:cubicBezTo>
                    <a:pt x="386905" y="35245"/>
                    <a:pt x="386905" y="11432"/>
                    <a:pt x="378332" y="14290"/>
                  </a:cubicBezTo>
                  <a:cubicBezTo>
                    <a:pt x="364045" y="20005"/>
                    <a:pt x="361187" y="383860"/>
                    <a:pt x="353567" y="407672"/>
                  </a:cubicBezTo>
                  <a:close/>
                  <a:moveTo>
                    <a:pt x="202120" y="565787"/>
                  </a:moveTo>
                  <a:cubicBezTo>
                    <a:pt x="204977" y="564835"/>
                    <a:pt x="214502" y="560072"/>
                    <a:pt x="202120" y="565787"/>
                  </a:cubicBezTo>
                  <a:close/>
                  <a:moveTo>
                    <a:pt x="179260" y="574360"/>
                  </a:moveTo>
                  <a:cubicBezTo>
                    <a:pt x="195452" y="567692"/>
                    <a:pt x="188785" y="572455"/>
                    <a:pt x="179260" y="574360"/>
                  </a:cubicBezTo>
                  <a:close/>
                  <a:moveTo>
                    <a:pt x="233552" y="576265"/>
                  </a:moveTo>
                  <a:cubicBezTo>
                    <a:pt x="218312" y="582932"/>
                    <a:pt x="239267" y="570550"/>
                    <a:pt x="233552" y="576265"/>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77" name="Freeform: Shape 676">
              <a:extLst>
                <a:ext uri="{FF2B5EF4-FFF2-40B4-BE49-F238E27FC236}">
                  <a16:creationId xmlns="" xmlns:a16="http://schemas.microsoft.com/office/drawing/2014/main" id="{601FC9AC-BCE8-4990-BD57-882F49E32611}"/>
                </a:ext>
              </a:extLst>
            </p:cNvPr>
            <p:cNvSpPr/>
            <p:nvPr/>
          </p:nvSpPr>
          <p:spPr>
            <a:xfrm>
              <a:off x="7076473" y="720016"/>
              <a:ext cx="9525" cy="9525"/>
            </a:xfrm>
            <a:custGeom>
              <a:avLst/>
              <a:gdLst>
                <a:gd name="connsiteX0" fmla="*/ 9174 w 9525"/>
                <a:gd name="connsiteY0" fmla="*/ 7694 h 9525"/>
                <a:gd name="connsiteX1" fmla="*/ 9174 w 9525"/>
                <a:gd name="connsiteY1" fmla="*/ 7694 h 9525"/>
              </a:gdLst>
              <a:ahLst/>
              <a:cxnLst>
                <a:cxn ang="0">
                  <a:pos x="connsiteX0" y="connsiteY0"/>
                </a:cxn>
                <a:cxn ang="0">
                  <a:pos x="connsiteX1" y="connsiteY1"/>
                </a:cxn>
              </a:cxnLst>
              <a:rect l="l" t="t" r="r" b="b"/>
              <a:pathLst>
                <a:path w="9525" h="9525">
                  <a:moveTo>
                    <a:pt x="9174" y="7694"/>
                  </a:moveTo>
                  <a:cubicBezTo>
                    <a:pt x="14889" y="5789"/>
                    <a:pt x="2507" y="9599"/>
                    <a:pt x="9174" y="769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78" name="Freeform: Shape 677">
              <a:extLst>
                <a:ext uri="{FF2B5EF4-FFF2-40B4-BE49-F238E27FC236}">
                  <a16:creationId xmlns="" xmlns:a16="http://schemas.microsoft.com/office/drawing/2014/main" id="{DF5A0D59-084D-44D9-BD30-E7EDE59F8CEE}"/>
                </a:ext>
              </a:extLst>
            </p:cNvPr>
            <p:cNvSpPr/>
            <p:nvPr/>
          </p:nvSpPr>
          <p:spPr>
            <a:xfrm>
              <a:off x="7408598" y="558366"/>
              <a:ext cx="9525" cy="9525"/>
            </a:xfrm>
            <a:custGeom>
              <a:avLst/>
              <a:gdLst>
                <a:gd name="connsiteX0" fmla="*/ 7567 w 9525"/>
                <a:gd name="connsiteY0" fmla="*/ 7419 h 9525"/>
                <a:gd name="connsiteX1" fmla="*/ 7567 w 9525"/>
                <a:gd name="connsiteY1" fmla="*/ 7419 h 9525"/>
              </a:gdLst>
              <a:ahLst/>
              <a:cxnLst>
                <a:cxn ang="0">
                  <a:pos x="connsiteX0" y="connsiteY0"/>
                </a:cxn>
                <a:cxn ang="0">
                  <a:pos x="connsiteX1" y="connsiteY1"/>
                </a:cxn>
              </a:cxnLst>
              <a:rect l="l" t="t" r="r" b="b"/>
              <a:pathLst>
                <a:path w="9525" h="9525">
                  <a:moveTo>
                    <a:pt x="7567" y="7419"/>
                  </a:moveTo>
                  <a:cubicBezTo>
                    <a:pt x="6615" y="8371"/>
                    <a:pt x="7567" y="6466"/>
                    <a:pt x="7567" y="741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79" name="Freeform: Shape 678">
              <a:extLst>
                <a:ext uri="{FF2B5EF4-FFF2-40B4-BE49-F238E27FC236}">
                  <a16:creationId xmlns="" xmlns:a16="http://schemas.microsoft.com/office/drawing/2014/main" id="{CAC482CE-0366-4B7E-81D9-EC87FDF48B56}"/>
                </a:ext>
              </a:extLst>
            </p:cNvPr>
            <p:cNvSpPr/>
            <p:nvPr/>
          </p:nvSpPr>
          <p:spPr>
            <a:xfrm>
              <a:off x="6851809" y="1021873"/>
              <a:ext cx="9525" cy="9525"/>
            </a:xfrm>
            <a:custGeom>
              <a:avLst/>
              <a:gdLst>
                <a:gd name="connsiteX0" fmla="*/ 7144 w 9525"/>
                <a:gd name="connsiteY0" fmla="*/ 9684 h 9525"/>
                <a:gd name="connsiteX1" fmla="*/ 7144 w 9525"/>
                <a:gd name="connsiteY1" fmla="*/ 9684 h 9525"/>
              </a:gdLst>
              <a:ahLst/>
              <a:cxnLst>
                <a:cxn ang="0">
                  <a:pos x="connsiteX0" y="connsiteY0"/>
                </a:cxn>
                <a:cxn ang="0">
                  <a:pos x="connsiteX1" y="connsiteY1"/>
                </a:cxn>
              </a:cxnLst>
              <a:rect l="l" t="t" r="r" b="b"/>
              <a:pathLst>
                <a:path w="9525" h="9525">
                  <a:moveTo>
                    <a:pt x="7144" y="9684"/>
                  </a:moveTo>
                  <a:cubicBezTo>
                    <a:pt x="7144" y="9684"/>
                    <a:pt x="9049" y="3969"/>
                    <a:pt x="7144" y="968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80" name="Freeform: Shape 679">
              <a:extLst>
                <a:ext uri="{FF2B5EF4-FFF2-40B4-BE49-F238E27FC236}">
                  <a16:creationId xmlns="" xmlns:a16="http://schemas.microsoft.com/office/drawing/2014/main" id="{9CA12BD4-E621-4F3E-9308-ECCF73E88608}"/>
                </a:ext>
              </a:extLst>
            </p:cNvPr>
            <p:cNvSpPr/>
            <p:nvPr/>
          </p:nvSpPr>
          <p:spPr>
            <a:xfrm>
              <a:off x="7418546" y="426243"/>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7144" y="9049"/>
                    <a:pt x="8096" y="8096"/>
                    <a:pt x="8096" y="7144"/>
                  </a:cubicBezTo>
                  <a:cubicBezTo>
                    <a:pt x="8096" y="7144"/>
                    <a:pt x="7144" y="8096"/>
                    <a:pt x="7144" y="904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81" name="Freeform: Shape 680">
              <a:extLst>
                <a:ext uri="{FF2B5EF4-FFF2-40B4-BE49-F238E27FC236}">
                  <a16:creationId xmlns="" xmlns:a16="http://schemas.microsoft.com/office/drawing/2014/main" id="{2105697F-18BE-4740-A537-F7D5C1ED59B7}"/>
                </a:ext>
              </a:extLst>
            </p:cNvPr>
            <p:cNvSpPr/>
            <p:nvPr/>
          </p:nvSpPr>
          <p:spPr>
            <a:xfrm>
              <a:off x="7421404" y="234791"/>
              <a:ext cx="9525" cy="19050"/>
            </a:xfrm>
            <a:custGeom>
              <a:avLst/>
              <a:gdLst>
                <a:gd name="connsiteX0" fmla="*/ 7144 w 9525"/>
                <a:gd name="connsiteY0" fmla="*/ 14764 h 19050"/>
                <a:gd name="connsiteX1" fmla="*/ 9049 w 9525"/>
                <a:gd name="connsiteY1" fmla="*/ 7144 h 19050"/>
                <a:gd name="connsiteX2" fmla="*/ 7144 w 9525"/>
                <a:gd name="connsiteY2" fmla="*/ 14764 h 19050"/>
              </a:gdLst>
              <a:ahLst/>
              <a:cxnLst>
                <a:cxn ang="0">
                  <a:pos x="connsiteX0" y="connsiteY0"/>
                </a:cxn>
                <a:cxn ang="0">
                  <a:pos x="connsiteX1" y="connsiteY1"/>
                </a:cxn>
                <a:cxn ang="0">
                  <a:pos x="connsiteX2" y="connsiteY2"/>
                </a:cxn>
              </a:cxnLst>
              <a:rect l="l" t="t" r="r" b="b"/>
              <a:pathLst>
                <a:path w="9525" h="19050">
                  <a:moveTo>
                    <a:pt x="7144" y="14764"/>
                  </a:moveTo>
                  <a:lnTo>
                    <a:pt x="9049" y="7144"/>
                  </a:lnTo>
                  <a:cubicBezTo>
                    <a:pt x="8096" y="10954"/>
                    <a:pt x="7144" y="12859"/>
                    <a:pt x="7144" y="1476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82" name="Freeform: Shape 681">
              <a:extLst>
                <a:ext uri="{FF2B5EF4-FFF2-40B4-BE49-F238E27FC236}">
                  <a16:creationId xmlns="" xmlns:a16="http://schemas.microsoft.com/office/drawing/2014/main" id="{1632308D-D437-4A31-AFEA-338415E75D32}"/>
                </a:ext>
              </a:extLst>
            </p:cNvPr>
            <p:cNvSpPr/>
            <p:nvPr/>
          </p:nvSpPr>
          <p:spPr>
            <a:xfrm>
              <a:off x="7425849" y="197749"/>
              <a:ext cx="9525" cy="9525"/>
            </a:xfrm>
            <a:custGeom>
              <a:avLst/>
              <a:gdLst>
                <a:gd name="connsiteX0" fmla="*/ 8414 w 9525"/>
                <a:gd name="connsiteY0" fmla="*/ 7990 h 9525"/>
                <a:gd name="connsiteX1" fmla="*/ 8414 w 9525"/>
                <a:gd name="connsiteY1" fmla="*/ 7990 h 9525"/>
              </a:gdLst>
              <a:ahLst/>
              <a:cxnLst>
                <a:cxn ang="0">
                  <a:pos x="connsiteX0" y="connsiteY0"/>
                </a:cxn>
                <a:cxn ang="0">
                  <a:pos x="connsiteX1" y="connsiteY1"/>
                </a:cxn>
              </a:cxnLst>
              <a:rect l="l" t="t" r="r" b="b"/>
              <a:pathLst>
                <a:path w="9525" h="9525">
                  <a:moveTo>
                    <a:pt x="8414" y="7990"/>
                  </a:moveTo>
                  <a:cubicBezTo>
                    <a:pt x="8414" y="7990"/>
                    <a:pt x="5556" y="6085"/>
                    <a:pt x="8414" y="7990"/>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83" name="Freeform: Shape 682">
              <a:extLst>
                <a:ext uri="{FF2B5EF4-FFF2-40B4-BE49-F238E27FC236}">
                  <a16:creationId xmlns="" xmlns:a16="http://schemas.microsoft.com/office/drawing/2014/main" id="{093D0B34-9133-4E70-9259-89CAE28D6CC0}"/>
                </a:ext>
              </a:extLst>
            </p:cNvPr>
            <p:cNvSpPr/>
            <p:nvPr/>
          </p:nvSpPr>
          <p:spPr>
            <a:xfrm>
              <a:off x="7759541" y="837723"/>
              <a:ext cx="9525" cy="9525"/>
            </a:xfrm>
            <a:custGeom>
              <a:avLst/>
              <a:gdLst>
                <a:gd name="connsiteX0" fmla="*/ 7144 w 9525"/>
                <a:gd name="connsiteY0" fmla="*/ 7144 h 9525"/>
                <a:gd name="connsiteX1" fmla="*/ 8096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8096" y="8096"/>
                    <a:pt x="8096" y="9049"/>
                  </a:cubicBezTo>
                  <a:cubicBezTo>
                    <a:pt x="10954" y="11906"/>
                    <a:pt x="9049" y="10001"/>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84" name="Freeform: Shape 683">
              <a:extLst>
                <a:ext uri="{FF2B5EF4-FFF2-40B4-BE49-F238E27FC236}">
                  <a16:creationId xmlns="" xmlns:a16="http://schemas.microsoft.com/office/drawing/2014/main" id="{04D81739-B824-4B29-88AC-A910E51E59D0}"/>
                </a:ext>
              </a:extLst>
            </p:cNvPr>
            <p:cNvSpPr/>
            <p:nvPr/>
          </p:nvSpPr>
          <p:spPr>
            <a:xfrm>
              <a:off x="7543324" y="723337"/>
              <a:ext cx="19050" cy="9525"/>
            </a:xfrm>
            <a:custGeom>
              <a:avLst/>
              <a:gdLst>
                <a:gd name="connsiteX0" fmla="*/ 7144 w 19050"/>
                <a:gd name="connsiteY0" fmla="*/ 8182 h 9525"/>
                <a:gd name="connsiteX1" fmla="*/ 13811 w 19050"/>
                <a:gd name="connsiteY1" fmla="*/ 9135 h 9525"/>
                <a:gd name="connsiteX2" fmla="*/ 7144 w 19050"/>
                <a:gd name="connsiteY2" fmla="*/ 8182 h 9525"/>
              </a:gdLst>
              <a:ahLst/>
              <a:cxnLst>
                <a:cxn ang="0">
                  <a:pos x="connsiteX0" y="connsiteY0"/>
                </a:cxn>
                <a:cxn ang="0">
                  <a:pos x="connsiteX1" y="connsiteY1"/>
                </a:cxn>
                <a:cxn ang="0">
                  <a:pos x="connsiteX2" y="connsiteY2"/>
                </a:cxn>
              </a:cxnLst>
              <a:rect l="l" t="t" r="r" b="b"/>
              <a:pathLst>
                <a:path w="19050" h="9525">
                  <a:moveTo>
                    <a:pt x="7144" y="8182"/>
                  </a:moveTo>
                  <a:cubicBezTo>
                    <a:pt x="9049" y="8182"/>
                    <a:pt x="11906" y="8182"/>
                    <a:pt x="13811" y="9135"/>
                  </a:cubicBezTo>
                  <a:cubicBezTo>
                    <a:pt x="10954" y="7230"/>
                    <a:pt x="8096" y="6277"/>
                    <a:pt x="7144" y="8182"/>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85" name="Freeform: Shape 684">
              <a:extLst>
                <a:ext uri="{FF2B5EF4-FFF2-40B4-BE49-F238E27FC236}">
                  <a16:creationId xmlns="" xmlns:a16="http://schemas.microsoft.com/office/drawing/2014/main" id="{DB0902E5-582D-4866-BD0F-7CA946625DFC}"/>
                </a:ext>
              </a:extLst>
            </p:cNvPr>
            <p:cNvSpPr/>
            <p:nvPr/>
          </p:nvSpPr>
          <p:spPr>
            <a:xfrm>
              <a:off x="7759118" y="1071086"/>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10001"/>
                    <a:pt x="7567"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86" name="Freeform: Shape 685">
              <a:extLst>
                <a:ext uri="{FF2B5EF4-FFF2-40B4-BE49-F238E27FC236}">
                  <a16:creationId xmlns="" xmlns:a16="http://schemas.microsoft.com/office/drawing/2014/main" id="{82ABACDD-F662-47B2-990B-96B8A9454D18}"/>
                </a:ext>
              </a:extLst>
            </p:cNvPr>
            <p:cNvSpPr/>
            <p:nvPr/>
          </p:nvSpPr>
          <p:spPr>
            <a:xfrm>
              <a:off x="7550944" y="725328"/>
              <a:ext cx="57150" cy="19050"/>
            </a:xfrm>
            <a:custGeom>
              <a:avLst/>
              <a:gdLst>
                <a:gd name="connsiteX0" fmla="*/ 52864 w 57150"/>
                <a:gd name="connsiteY0" fmla="*/ 20479 h 19050"/>
                <a:gd name="connsiteX1" fmla="*/ 7144 w 57150"/>
                <a:gd name="connsiteY1" fmla="*/ 7144 h 19050"/>
                <a:gd name="connsiteX2" fmla="*/ 52864 w 57150"/>
                <a:gd name="connsiteY2" fmla="*/ 20479 h 19050"/>
              </a:gdLst>
              <a:ahLst/>
              <a:cxnLst>
                <a:cxn ang="0">
                  <a:pos x="connsiteX0" y="connsiteY0"/>
                </a:cxn>
                <a:cxn ang="0">
                  <a:pos x="connsiteX1" y="connsiteY1"/>
                </a:cxn>
                <a:cxn ang="0">
                  <a:pos x="connsiteX2" y="connsiteY2"/>
                </a:cxn>
              </a:cxnLst>
              <a:rect l="l" t="t" r="r" b="b"/>
              <a:pathLst>
                <a:path w="57150" h="19050">
                  <a:moveTo>
                    <a:pt x="52864" y="20479"/>
                  </a:moveTo>
                  <a:cubicBezTo>
                    <a:pt x="50006" y="18574"/>
                    <a:pt x="10001" y="7144"/>
                    <a:pt x="7144" y="7144"/>
                  </a:cubicBezTo>
                  <a:cubicBezTo>
                    <a:pt x="9049" y="8096"/>
                    <a:pt x="49054" y="19526"/>
                    <a:pt x="52864" y="2047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87" name="Freeform: Shape 686">
              <a:extLst>
                <a:ext uri="{FF2B5EF4-FFF2-40B4-BE49-F238E27FC236}">
                  <a16:creationId xmlns="" xmlns:a16="http://schemas.microsoft.com/office/drawing/2014/main" id="{99CCFF2D-7805-4147-8E36-494D999D2666}"/>
                </a:ext>
              </a:extLst>
            </p:cNvPr>
            <p:cNvSpPr/>
            <p:nvPr/>
          </p:nvSpPr>
          <p:spPr>
            <a:xfrm>
              <a:off x="7246123" y="164306"/>
              <a:ext cx="9525" cy="9525"/>
            </a:xfrm>
            <a:custGeom>
              <a:avLst/>
              <a:gdLst>
                <a:gd name="connsiteX0" fmla="*/ 9069 w 9525"/>
                <a:gd name="connsiteY0" fmla="*/ 7144 h 9525"/>
                <a:gd name="connsiteX1" fmla="*/ 9069 w 9525"/>
                <a:gd name="connsiteY1" fmla="*/ 7144 h 9525"/>
              </a:gdLst>
              <a:ahLst/>
              <a:cxnLst>
                <a:cxn ang="0">
                  <a:pos x="connsiteX0" y="connsiteY0"/>
                </a:cxn>
                <a:cxn ang="0">
                  <a:pos x="connsiteX1" y="connsiteY1"/>
                </a:cxn>
              </a:cxnLst>
              <a:rect l="l" t="t" r="r" b="b"/>
              <a:pathLst>
                <a:path w="9525" h="9525">
                  <a:moveTo>
                    <a:pt x="9069" y="7144"/>
                  </a:moveTo>
                  <a:cubicBezTo>
                    <a:pt x="8117" y="8096"/>
                    <a:pt x="5259" y="8096"/>
                    <a:pt x="9069"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88" name="Freeform: Shape 687">
              <a:extLst>
                <a:ext uri="{FF2B5EF4-FFF2-40B4-BE49-F238E27FC236}">
                  <a16:creationId xmlns="" xmlns:a16="http://schemas.microsoft.com/office/drawing/2014/main" id="{1C3703E1-FAE6-4F6A-A46E-87DDE853CE39}"/>
                </a:ext>
              </a:extLst>
            </p:cNvPr>
            <p:cNvSpPr/>
            <p:nvPr/>
          </p:nvSpPr>
          <p:spPr>
            <a:xfrm>
              <a:off x="7244239" y="165258"/>
              <a:ext cx="9525" cy="9525"/>
            </a:xfrm>
            <a:custGeom>
              <a:avLst/>
              <a:gdLst>
                <a:gd name="connsiteX0" fmla="*/ 9049 w 9525"/>
                <a:gd name="connsiteY0" fmla="*/ 7144 h 9525"/>
                <a:gd name="connsiteX1" fmla="*/ 7144 w 9525"/>
                <a:gd name="connsiteY1" fmla="*/ 7144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lnTo>
                    <a:pt x="7144" y="7144"/>
                  </a:lnTo>
                  <a:cubicBezTo>
                    <a:pt x="7144" y="7144"/>
                    <a:pt x="8096" y="7144"/>
                    <a:pt x="9049"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89" name="Freeform: Shape 688">
              <a:extLst>
                <a:ext uri="{FF2B5EF4-FFF2-40B4-BE49-F238E27FC236}">
                  <a16:creationId xmlns="" xmlns:a16="http://schemas.microsoft.com/office/drawing/2014/main" id="{A14A5595-84A6-4209-AC6D-A5285414DE92}"/>
                </a:ext>
              </a:extLst>
            </p:cNvPr>
            <p:cNvSpPr/>
            <p:nvPr/>
          </p:nvSpPr>
          <p:spPr>
            <a:xfrm>
              <a:off x="7238524" y="165258"/>
              <a:ext cx="19050" cy="9525"/>
            </a:xfrm>
            <a:custGeom>
              <a:avLst/>
              <a:gdLst>
                <a:gd name="connsiteX0" fmla="*/ 7144 w 19050"/>
                <a:gd name="connsiteY0" fmla="*/ 8096 h 9525"/>
                <a:gd name="connsiteX1" fmla="*/ 11906 w 19050"/>
                <a:gd name="connsiteY1" fmla="*/ 7144 h 9525"/>
                <a:gd name="connsiteX2" fmla="*/ 7144 w 19050"/>
                <a:gd name="connsiteY2" fmla="*/ 8096 h 9525"/>
              </a:gdLst>
              <a:ahLst/>
              <a:cxnLst>
                <a:cxn ang="0">
                  <a:pos x="connsiteX0" y="connsiteY0"/>
                </a:cxn>
                <a:cxn ang="0">
                  <a:pos x="connsiteX1" y="connsiteY1"/>
                </a:cxn>
                <a:cxn ang="0">
                  <a:pos x="connsiteX2" y="connsiteY2"/>
                </a:cxn>
              </a:cxnLst>
              <a:rect l="l" t="t" r="r" b="b"/>
              <a:pathLst>
                <a:path w="19050" h="9525">
                  <a:moveTo>
                    <a:pt x="7144" y="8096"/>
                  </a:moveTo>
                  <a:lnTo>
                    <a:pt x="11906" y="7144"/>
                  </a:lnTo>
                  <a:cubicBezTo>
                    <a:pt x="10954" y="7144"/>
                    <a:pt x="8096" y="7144"/>
                    <a:pt x="7144" y="809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90" name="Freeform: Shape 689">
              <a:extLst>
                <a:ext uri="{FF2B5EF4-FFF2-40B4-BE49-F238E27FC236}">
                  <a16:creationId xmlns="" xmlns:a16="http://schemas.microsoft.com/office/drawing/2014/main" id="{43BD6FDC-9FFE-4A4A-B744-F20C501AABE8}"/>
                </a:ext>
              </a:extLst>
            </p:cNvPr>
            <p:cNvSpPr/>
            <p:nvPr/>
          </p:nvSpPr>
          <p:spPr>
            <a:xfrm>
              <a:off x="7306151" y="164306"/>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8096" y="7144"/>
                  </a:lnTo>
                  <a:cubicBezTo>
                    <a:pt x="7144" y="7144"/>
                    <a:pt x="7144" y="7144"/>
                    <a:pt x="7144" y="809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91" name="Freeform: Shape 690">
              <a:extLst>
                <a:ext uri="{FF2B5EF4-FFF2-40B4-BE49-F238E27FC236}">
                  <a16:creationId xmlns="" xmlns:a16="http://schemas.microsoft.com/office/drawing/2014/main" id="{2038596F-CEF5-4393-9DCC-608BCE54B62D}"/>
                </a:ext>
              </a:extLst>
            </p:cNvPr>
            <p:cNvSpPr/>
            <p:nvPr/>
          </p:nvSpPr>
          <p:spPr>
            <a:xfrm>
              <a:off x="7303610" y="163459"/>
              <a:ext cx="28575" cy="9525"/>
            </a:xfrm>
            <a:custGeom>
              <a:avLst/>
              <a:gdLst>
                <a:gd name="connsiteX0" fmla="*/ 26830 w 28575"/>
                <a:gd name="connsiteY0" fmla="*/ 7990 h 9525"/>
                <a:gd name="connsiteX1" fmla="*/ 26830 w 28575"/>
                <a:gd name="connsiteY1" fmla="*/ 7990 h 9525"/>
              </a:gdLst>
              <a:ahLst/>
              <a:cxnLst>
                <a:cxn ang="0">
                  <a:pos x="connsiteX0" y="connsiteY0"/>
                </a:cxn>
                <a:cxn ang="0">
                  <a:pos x="connsiteX1" y="connsiteY1"/>
                </a:cxn>
              </a:cxnLst>
              <a:rect l="l" t="t" r="r" b="b"/>
              <a:pathLst>
                <a:path w="28575" h="9525">
                  <a:moveTo>
                    <a:pt x="26830" y="7990"/>
                  </a:moveTo>
                  <a:cubicBezTo>
                    <a:pt x="-17937" y="6085"/>
                    <a:pt x="27783" y="7990"/>
                    <a:pt x="26830" y="7990"/>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92" name="Freeform: Shape 691">
              <a:extLst>
                <a:ext uri="{FF2B5EF4-FFF2-40B4-BE49-F238E27FC236}">
                  <a16:creationId xmlns="" xmlns:a16="http://schemas.microsoft.com/office/drawing/2014/main" id="{5D4FAD11-4B2A-45C0-8664-565137D19FFD}"/>
                </a:ext>
              </a:extLst>
            </p:cNvPr>
            <p:cNvSpPr/>
            <p:nvPr/>
          </p:nvSpPr>
          <p:spPr>
            <a:xfrm>
              <a:off x="7382827" y="176413"/>
              <a:ext cx="19050" cy="9525"/>
            </a:xfrm>
            <a:custGeom>
              <a:avLst/>
              <a:gdLst>
                <a:gd name="connsiteX0" fmla="*/ 20003 w 19050"/>
                <a:gd name="connsiteY0" fmla="*/ 7419 h 9525"/>
                <a:gd name="connsiteX1" fmla="*/ 20003 w 19050"/>
                <a:gd name="connsiteY1" fmla="*/ 7419 h 9525"/>
              </a:gdLst>
              <a:ahLst/>
              <a:cxnLst>
                <a:cxn ang="0">
                  <a:pos x="connsiteX0" y="connsiteY0"/>
                </a:cxn>
                <a:cxn ang="0">
                  <a:pos x="connsiteX1" y="connsiteY1"/>
                </a:cxn>
              </a:cxnLst>
              <a:rect l="l" t="t" r="r" b="b"/>
              <a:pathLst>
                <a:path w="19050" h="9525">
                  <a:moveTo>
                    <a:pt x="20003" y="7419"/>
                  </a:moveTo>
                  <a:cubicBezTo>
                    <a:pt x="2857" y="8371"/>
                    <a:pt x="2857" y="6466"/>
                    <a:pt x="20003" y="741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93" name="Freeform: Shape 692">
              <a:extLst>
                <a:ext uri="{FF2B5EF4-FFF2-40B4-BE49-F238E27FC236}">
                  <a16:creationId xmlns="" xmlns:a16="http://schemas.microsoft.com/office/drawing/2014/main" id="{02399857-0885-4846-AC71-864D9F6A7A23}"/>
                </a:ext>
              </a:extLst>
            </p:cNvPr>
            <p:cNvSpPr/>
            <p:nvPr/>
          </p:nvSpPr>
          <p:spPr>
            <a:xfrm>
              <a:off x="7410926" y="199972"/>
              <a:ext cx="9525" cy="19050"/>
            </a:xfrm>
            <a:custGeom>
              <a:avLst/>
              <a:gdLst>
                <a:gd name="connsiteX0" fmla="*/ 9049 w 9525"/>
                <a:gd name="connsiteY0" fmla="*/ 10530 h 19050"/>
                <a:gd name="connsiteX1" fmla="*/ 7144 w 9525"/>
                <a:gd name="connsiteY1" fmla="*/ 10530 h 19050"/>
                <a:gd name="connsiteX2" fmla="*/ 9049 w 9525"/>
                <a:gd name="connsiteY2" fmla="*/ 10530 h 19050"/>
              </a:gdLst>
              <a:ahLst/>
              <a:cxnLst>
                <a:cxn ang="0">
                  <a:pos x="connsiteX0" y="connsiteY0"/>
                </a:cxn>
                <a:cxn ang="0">
                  <a:pos x="connsiteX1" y="connsiteY1"/>
                </a:cxn>
                <a:cxn ang="0">
                  <a:pos x="connsiteX2" y="connsiteY2"/>
                </a:cxn>
              </a:cxnLst>
              <a:rect l="l" t="t" r="r" b="b"/>
              <a:pathLst>
                <a:path w="9525" h="19050">
                  <a:moveTo>
                    <a:pt x="9049" y="10530"/>
                  </a:moveTo>
                  <a:cubicBezTo>
                    <a:pt x="9049" y="2910"/>
                    <a:pt x="7144" y="10530"/>
                    <a:pt x="7144" y="10530"/>
                  </a:cubicBezTo>
                  <a:cubicBezTo>
                    <a:pt x="7144" y="15293"/>
                    <a:pt x="7144" y="16245"/>
                    <a:pt x="9049" y="10530"/>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94" name="Freeform: Shape 693">
              <a:extLst>
                <a:ext uri="{FF2B5EF4-FFF2-40B4-BE49-F238E27FC236}">
                  <a16:creationId xmlns="" xmlns:a16="http://schemas.microsoft.com/office/drawing/2014/main" id="{467675B8-FB86-4A41-B2BC-A5468ED64B1D}"/>
                </a:ext>
              </a:extLst>
            </p:cNvPr>
            <p:cNvSpPr/>
            <p:nvPr/>
          </p:nvSpPr>
          <p:spPr>
            <a:xfrm>
              <a:off x="7414736" y="661511"/>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lnTo>
                    <a:pt x="7144" y="7144"/>
                  </a:lnTo>
                  <a:cubicBezTo>
                    <a:pt x="8096" y="12859"/>
                    <a:pt x="8096" y="7144"/>
                    <a:pt x="10001"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95" name="Freeform: Shape 694">
              <a:extLst>
                <a:ext uri="{FF2B5EF4-FFF2-40B4-BE49-F238E27FC236}">
                  <a16:creationId xmlns="" xmlns:a16="http://schemas.microsoft.com/office/drawing/2014/main" id="{4C6B291A-312F-497E-ADBD-876E0ACB5464}"/>
                </a:ext>
              </a:extLst>
            </p:cNvPr>
            <p:cNvSpPr/>
            <p:nvPr/>
          </p:nvSpPr>
          <p:spPr>
            <a:xfrm>
              <a:off x="7448806" y="697004"/>
              <a:ext cx="19050" cy="9525"/>
            </a:xfrm>
            <a:custGeom>
              <a:avLst/>
              <a:gdLst>
                <a:gd name="connsiteX0" fmla="*/ 15936 w 19050"/>
                <a:gd name="connsiteY0" fmla="*/ 9750 h 9525"/>
                <a:gd name="connsiteX1" fmla="*/ 15936 w 19050"/>
                <a:gd name="connsiteY1" fmla="*/ 9750 h 9525"/>
              </a:gdLst>
              <a:ahLst/>
              <a:cxnLst>
                <a:cxn ang="0">
                  <a:pos x="connsiteX0" y="connsiteY0"/>
                </a:cxn>
                <a:cxn ang="0">
                  <a:pos x="connsiteX1" y="connsiteY1"/>
                </a:cxn>
              </a:cxnLst>
              <a:rect l="l" t="t" r="r" b="b"/>
              <a:pathLst>
                <a:path w="19050" h="9525">
                  <a:moveTo>
                    <a:pt x="15936" y="9750"/>
                  </a:moveTo>
                  <a:cubicBezTo>
                    <a:pt x="11174" y="7845"/>
                    <a:pt x="-1209" y="4988"/>
                    <a:pt x="15936" y="9750"/>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96" name="Freeform: Shape 695">
              <a:extLst>
                <a:ext uri="{FF2B5EF4-FFF2-40B4-BE49-F238E27FC236}">
                  <a16:creationId xmlns="" xmlns:a16="http://schemas.microsoft.com/office/drawing/2014/main" id="{1A1B85AB-5A61-4EFD-ABB7-683A6D4B909C}"/>
                </a:ext>
              </a:extLst>
            </p:cNvPr>
            <p:cNvSpPr/>
            <p:nvPr/>
          </p:nvSpPr>
          <p:spPr>
            <a:xfrm>
              <a:off x="7487270" y="724976"/>
              <a:ext cx="19050" cy="9525"/>
            </a:xfrm>
            <a:custGeom>
              <a:avLst/>
              <a:gdLst>
                <a:gd name="connsiteX0" fmla="*/ 8905 w 19050"/>
                <a:gd name="connsiteY0" fmla="*/ 7496 h 9525"/>
                <a:gd name="connsiteX1" fmla="*/ 8905 w 19050"/>
                <a:gd name="connsiteY1" fmla="*/ 7496 h 9525"/>
              </a:gdLst>
              <a:ahLst/>
              <a:cxnLst>
                <a:cxn ang="0">
                  <a:pos x="connsiteX0" y="connsiteY0"/>
                </a:cxn>
                <a:cxn ang="0">
                  <a:pos x="connsiteX1" y="connsiteY1"/>
                </a:cxn>
              </a:cxnLst>
              <a:rect l="l" t="t" r="r" b="b"/>
              <a:pathLst>
                <a:path w="19050" h="9525">
                  <a:moveTo>
                    <a:pt x="8905" y="7496"/>
                  </a:moveTo>
                  <a:cubicBezTo>
                    <a:pt x="-620" y="5591"/>
                    <a:pt x="32718" y="12259"/>
                    <a:pt x="8905" y="749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97" name="Freeform: Shape 696">
              <a:extLst>
                <a:ext uri="{FF2B5EF4-FFF2-40B4-BE49-F238E27FC236}">
                  <a16:creationId xmlns="" xmlns:a16="http://schemas.microsoft.com/office/drawing/2014/main" id="{6AF47AA6-2A69-4579-AC3C-9DF6C1FC5894}"/>
                </a:ext>
              </a:extLst>
            </p:cNvPr>
            <p:cNvSpPr/>
            <p:nvPr/>
          </p:nvSpPr>
          <p:spPr>
            <a:xfrm>
              <a:off x="7708106" y="1113759"/>
              <a:ext cx="9525" cy="9525"/>
            </a:xfrm>
            <a:custGeom>
              <a:avLst/>
              <a:gdLst>
                <a:gd name="connsiteX0" fmla="*/ 7144 w 9525"/>
                <a:gd name="connsiteY0" fmla="*/ 11143 h 9525"/>
                <a:gd name="connsiteX1" fmla="*/ 10954 w 9525"/>
                <a:gd name="connsiteY1" fmla="*/ 11143 h 9525"/>
                <a:gd name="connsiteX2" fmla="*/ 7144 w 9525"/>
                <a:gd name="connsiteY2" fmla="*/ 11143 h 9525"/>
              </a:gdLst>
              <a:ahLst/>
              <a:cxnLst>
                <a:cxn ang="0">
                  <a:pos x="connsiteX0" y="connsiteY0"/>
                </a:cxn>
                <a:cxn ang="0">
                  <a:pos x="connsiteX1" y="connsiteY1"/>
                </a:cxn>
                <a:cxn ang="0">
                  <a:pos x="connsiteX2" y="connsiteY2"/>
                </a:cxn>
              </a:cxnLst>
              <a:rect l="l" t="t" r="r" b="b"/>
              <a:pathLst>
                <a:path w="9525" h="9525">
                  <a:moveTo>
                    <a:pt x="7144" y="11143"/>
                  </a:moveTo>
                  <a:lnTo>
                    <a:pt x="10954" y="11143"/>
                  </a:lnTo>
                  <a:cubicBezTo>
                    <a:pt x="12859" y="7333"/>
                    <a:pt x="10001" y="4476"/>
                    <a:pt x="7144" y="11143"/>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98" name="Freeform: Shape 697">
              <a:extLst>
                <a:ext uri="{FF2B5EF4-FFF2-40B4-BE49-F238E27FC236}">
                  <a16:creationId xmlns="" xmlns:a16="http://schemas.microsoft.com/office/drawing/2014/main" id="{9680F079-610A-4EE6-9321-B9CF70256402}"/>
                </a:ext>
              </a:extLst>
            </p:cNvPr>
            <p:cNvSpPr/>
            <p:nvPr/>
          </p:nvSpPr>
          <p:spPr>
            <a:xfrm>
              <a:off x="7529036" y="1274921"/>
              <a:ext cx="19050" cy="19050"/>
            </a:xfrm>
            <a:custGeom>
              <a:avLst/>
              <a:gdLst>
                <a:gd name="connsiteX0" fmla="*/ 19526 w 19050"/>
                <a:gd name="connsiteY0" fmla="*/ 7144 h 19050"/>
                <a:gd name="connsiteX1" fmla="*/ 7144 w 19050"/>
                <a:gd name="connsiteY1" fmla="*/ 11906 h 19050"/>
                <a:gd name="connsiteX2" fmla="*/ 19526 w 19050"/>
                <a:gd name="connsiteY2" fmla="*/ 7144 h 19050"/>
              </a:gdLst>
              <a:ahLst/>
              <a:cxnLst>
                <a:cxn ang="0">
                  <a:pos x="connsiteX0" y="connsiteY0"/>
                </a:cxn>
                <a:cxn ang="0">
                  <a:pos x="connsiteX1" y="connsiteY1"/>
                </a:cxn>
                <a:cxn ang="0">
                  <a:pos x="connsiteX2" y="connsiteY2"/>
                </a:cxn>
              </a:cxnLst>
              <a:rect l="l" t="t" r="r" b="b"/>
              <a:pathLst>
                <a:path w="19050" h="19050">
                  <a:moveTo>
                    <a:pt x="19526" y="7144"/>
                  </a:moveTo>
                  <a:cubicBezTo>
                    <a:pt x="16669" y="7144"/>
                    <a:pt x="10001" y="9049"/>
                    <a:pt x="7144" y="11906"/>
                  </a:cubicBezTo>
                  <a:cubicBezTo>
                    <a:pt x="11906" y="10001"/>
                    <a:pt x="16669" y="8096"/>
                    <a:pt x="19526"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699" name="Freeform: Shape 698">
              <a:extLst>
                <a:ext uri="{FF2B5EF4-FFF2-40B4-BE49-F238E27FC236}">
                  <a16:creationId xmlns="" xmlns:a16="http://schemas.microsoft.com/office/drawing/2014/main" id="{35E13680-CC7D-4BEE-BDC0-89931FAFC2A6}"/>
                </a:ext>
              </a:extLst>
            </p:cNvPr>
            <p:cNvSpPr/>
            <p:nvPr/>
          </p:nvSpPr>
          <p:spPr>
            <a:xfrm>
              <a:off x="6879322" y="1084639"/>
              <a:ext cx="19050" cy="9525"/>
            </a:xfrm>
            <a:custGeom>
              <a:avLst/>
              <a:gdLst>
                <a:gd name="connsiteX0" fmla="*/ 9158 w 19050"/>
                <a:gd name="connsiteY0" fmla="*/ 7878 h 9525"/>
                <a:gd name="connsiteX1" fmla="*/ 9158 w 19050"/>
                <a:gd name="connsiteY1" fmla="*/ 7878 h 9525"/>
              </a:gdLst>
              <a:ahLst/>
              <a:cxnLst>
                <a:cxn ang="0">
                  <a:pos x="connsiteX0" y="connsiteY0"/>
                </a:cxn>
                <a:cxn ang="0">
                  <a:pos x="connsiteX1" y="connsiteY1"/>
                </a:cxn>
              </a:cxnLst>
              <a:rect l="l" t="t" r="r" b="b"/>
              <a:pathLst>
                <a:path w="19050" h="9525">
                  <a:moveTo>
                    <a:pt x="9158" y="7878"/>
                  </a:moveTo>
                  <a:cubicBezTo>
                    <a:pt x="18683" y="11688"/>
                    <a:pt x="1538" y="5021"/>
                    <a:pt x="9158" y="787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00" name="Freeform: Shape 699">
              <a:extLst>
                <a:ext uri="{FF2B5EF4-FFF2-40B4-BE49-F238E27FC236}">
                  <a16:creationId xmlns="" xmlns:a16="http://schemas.microsoft.com/office/drawing/2014/main" id="{83A24C1A-069C-4F95-AB2A-7FD90BD1A992}"/>
                </a:ext>
              </a:extLst>
            </p:cNvPr>
            <p:cNvSpPr/>
            <p:nvPr/>
          </p:nvSpPr>
          <p:spPr>
            <a:xfrm>
              <a:off x="7459504" y="197855"/>
              <a:ext cx="9525" cy="9525"/>
            </a:xfrm>
            <a:custGeom>
              <a:avLst/>
              <a:gdLst>
                <a:gd name="connsiteX0" fmla="*/ 7144 w 9525"/>
                <a:gd name="connsiteY0" fmla="*/ 8837 h 9525"/>
                <a:gd name="connsiteX1" fmla="*/ 7144 w 9525"/>
                <a:gd name="connsiteY1" fmla="*/ 8837 h 9525"/>
              </a:gdLst>
              <a:ahLst/>
              <a:cxnLst>
                <a:cxn ang="0">
                  <a:pos x="connsiteX0" y="connsiteY0"/>
                </a:cxn>
                <a:cxn ang="0">
                  <a:pos x="connsiteX1" y="connsiteY1"/>
                </a:cxn>
              </a:cxnLst>
              <a:rect l="l" t="t" r="r" b="b"/>
              <a:pathLst>
                <a:path w="9525" h="9525">
                  <a:moveTo>
                    <a:pt x="7144" y="8837"/>
                  </a:moveTo>
                  <a:cubicBezTo>
                    <a:pt x="8096" y="5027"/>
                    <a:pt x="7144" y="8837"/>
                    <a:pt x="7144" y="883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01" name="Freeform: Shape 700">
              <a:extLst>
                <a:ext uri="{FF2B5EF4-FFF2-40B4-BE49-F238E27FC236}">
                  <a16:creationId xmlns="" xmlns:a16="http://schemas.microsoft.com/office/drawing/2014/main" id="{AE1742DA-DBC0-4B76-944A-57FF8C2E326A}"/>
                </a:ext>
              </a:extLst>
            </p:cNvPr>
            <p:cNvSpPr/>
            <p:nvPr/>
          </p:nvSpPr>
          <p:spPr>
            <a:xfrm>
              <a:off x="7455254" y="192881"/>
              <a:ext cx="9525" cy="19050"/>
            </a:xfrm>
            <a:custGeom>
              <a:avLst/>
              <a:gdLst>
                <a:gd name="connsiteX0" fmla="*/ 9488 w 9525"/>
                <a:gd name="connsiteY0" fmla="*/ 7144 h 19050"/>
                <a:gd name="connsiteX1" fmla="*/ 9488 w 9525"/>
                <a:gd name="connsiteY1" fmla="*/ 7144 h 19050"/>
              </a:gdLst>
              <a:ahLst/>
              <a:cxnLst>
                <a:cxn ang="0">
                  <a:pos x="connsiteX0" y="connsiteY0"/>
                </a:cxn>
                <a:cxn ang="0">
                  <a:pos x="connsiteX1" y="connsiteY1"/>
                </a:cxn>
              </a:cxnLst>
              <a:rect l="l" t="t" r="r" b="b"/>
              <a:pathLst>
                <a:path w="9525" h="19050">
                  <a:moveTo>
                    <a:pt x="9488" y="7144"/>
                  </a:moveTo>
                  <a:cubicBezTo>
                    <a:pt x="4726" y="15716"/>
                    <a:pt x="8536" y="11906"/>
                    <a:pt x="9488"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02" name="Freeform: Shape 701">
              <a:extLst>
                <a:ext uri="{FF2B5EF4-FFF2-40B4-BE49-F238E27FC236}">
                  <a16:creationId xmlns="" xmlns:a16="http://schemas.microsoft.com/office/drawing/2014/main" id="{9010F611-C7D0-4091-B72D-46ABCC0FE7E3}"/>
                </a:ext>
              </a:extLst>
            </p:cNvPr>
            <p:cNvSpPr/>
            <p:nvPr/>
          </p:nvSpPr>
          <p:spPr>
            <a:xfrm>
              <a:off x="7415689" y="18145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8096"/>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03" name="Freeform: Shape 702">
              <a:extLst>
                <a:ext uri="{FF2B5EF4-FFF2-40B4-BE49-F238E27FC236}">
                  <a16:creationId xmlns="" xmlns:a16="http://schemas.microsoft.com/office/drawing/2014/main" id="{459E210F-9A93-4B0E-B3AA-E2641947763A}"/>
                </a:ext>
              </a:extLst>
            </p:cNvPr>
            <p:cNvSpPr/>
            <p:nvPr/>
          </p:nvSpPr>
          <p:spPr>
            <a:xfrm>
              <a:off x="7389019" y="17668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7144" y="7144"/>
                  </a:cubicBezTo>
                  <a:cubicBezTo>
                    <a:pt x="8096"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04" name="Freeform: Shape 703">
              <a:extLst>
                <a:ext uri="{FF2B5EF4-FFF2-40B4-BE49-F238E27FC236}">
                  <a16:creationId xmlns="" xmlns:a16="http://schemas.microsoft.com/office/drawing/2014/main" id="{A6320669-8615-4A7E-A6F4-CAFD5861547E}"/>
                </a:ext>
              </a:extLst>
            </p:cNvPr>
            <p:cNvSpPr/>
            <p:nvPr/>
          </p:nvSpPr>
          <p:spPr>
            <a:xfrm>
              <a:off x="7385209" y="17287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05" name="Freeform: Shape 704">
              <a:extLst>
                <a:ext uri="{FF2B5EF4-FFF2-40B4-BE49-F238E27FC236}">
                  <a16:creationId xmlns="" xmlns:a16="http://schemas.microsoft.com/office/drawing/2014/main" id="{D5D1A7E8-C8F7-4944-B60D-CE372212A10F}"/>
                </a:ext>
              </a:extLst>
            </p:cNvPr>
            <p:cNvSpPr/>
            <p:nvPr/>
          </p:nvSpPr>
          <p:spPr>
            <a:xfrm>
              <a:off x="7414736" y="180498"/>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lnTo>
                    <a:pt x="7144" y="7144"/>
                  </a:lnTo>
                  <a:cubicBezTo>
                    <a:pt x="7144" y="8096"/>
                    <a:pt x="8096" y="8096"/>
                    <a:pt x="8096" y="809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06" name="Freeform: Shape 705">
              <a:extLst>
                <a:ext uri="{FF2B5EF4-FFF2-40B4-BE49-F238E27FC236}">
                  <a16:creationId xmlns="" xmlns:a16="http://schemas.microsoft.com/office/drawing/2014/main" id="{DBEE0D55-3815-4F2A-AA8F-6C0035DBFEF2}"/>
                </a:ext>
              </a:extLst>
            </p:cNvPr>
            <p:cNvSpPr/>
            <p:nvPr/>
          </p:nvSpPr>
          <p:spPr>
            <a:xfrm>
              <a:off x="7449979" y="199125"/>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8096" y="7567"/>
                    <a:pt x="8096" y="6615"/>
                    <a:pt x="7144" y="75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07" name="Freeform: Shape 706">
              <a:extLst>
                <a:ext uri="{FF2B5EF4-FFF2-40B4-BE49-F238E27FC236}">
                  <a16:creationId xmlns="" xmlns:a16="http://schemas.microsoft.com/office/drawing/2014/main" id="{8088A572-C462-4BC7-B4DC-5EDBAFDACB86}"/>
                </a:ext>
              </a:extLst>
            </p:cNvPr>
            <p:cNvSpPr/>
            <p:nvPr/>
          </p:nvSpPr>
          <p:spPr>
            <a:xfrm>
              <a:off x="7427119" y="179228"/>
              <a:ext cx="9525" cy="9525"/>
            </a:xfrm>
            <a:custGeom>
              <a:avLst/>
              <a:gdLst>
                <a:gd name="connsiteX0" fmla="*/ 7144 w 9525"/>
                <a:gd name="connsiteY0" fmla="*/ 8414 h 9525"/>
                <a:gd name="connsiteX1" fmla="*/ 7144 w 9525"/>
                <a:gd name="connsiteY1" fmla="*/ 8414 h 9525"/>
              </a:gdLst>
              <a:ahLst/>
              <a:cxnLst>
                <a:cxn ang="0">
                  <a:pos x="connsiteX0" y="connsiteY0"/>
                </a:cxn>
                <a:cxn ang="0">
                  <a:pos x="connsiteX1" y="connsiteY1"/>
                </a:cxn>
              </a:cxnLst>
              <a:rect l="l" t="t" r="r" b="b"/>
              <a:pathLst>
                <a:path w="9525" h="9525">
                  <a:moveTo>
                    <a:pt x="7144" y="8414"/>
                  </a:moveTo>
                  <a:cubicBezTo>
                    <a:pt x="8096" y="8414"/>
                    <a:pt x="9049" y="5556"/>
                    <a:pt x="7144" y="841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08" name="Freeform: Shape 707">
              <a:extLst>
                <a:ext uri="{FF2B5EF4-FFF2-40B4-BE49-F238E27FC236}">
                  <a16:creationId xmlns="" xmlns:a16="http://schemas.microsoft.com/office/drawing/2014/main" id="{B4EEC4D3-9BB7-430A-B831-568C857C88F5}"/>
                </a:ext>
              </a:extLst>
            </p:cNvPr>
            <p:cNvSpPr/>
            <p:nvPr/>
          </p:nvSpPr>
          <p:spPr>
            <a:xfrm>
              <a:off x="7436220" y="181451"/>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13811"/>
                    <a:pt x="7567"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09" name="Freeform: Shape 708">
              <a:extLst>
                <a:ext uri="{FF2B5EF4-FFF2-40B4-BE49-F238E27FC236}">
                  <a16:creationId xmlns="" xmlns:a16="http://schemas.microsoft.com/office/drawing/2014/main" id="{A0BE4888-EF3F-4906-B4F6-1F6398993B2E}"/>
                </a:ext>
              </a:extLst>
            </p:cNvPr>
            <p:cNvSpPr/>
            <p:nvPr/>
          </p:nvSpPr>
          <p:spPr>
            <a:xfrm>
              <a:off x="7449979" y="18811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10" name="Freeform: Shape 709">
              <a:extLst>
                <a:ext uri="{FF2B5EF4-FFF2-40B4-BE49-F238E27FC236}">
                  <a16:creationId xmlns="" xmlns:a16="http://schemas.microsoft.com/office/drawing/2014/main" id="{91704A19-9400-4441-AE69-7662823DB52B}"/>
                </a:ext>
              </a:extLst>
            </p:cNvPr>
            <p:cNvSpPr/>
            <p:nvPr/>
          </p:nvSpPr>
          <p:spPr>
            <a:xfrm>
              <a:off x="7421404" y="178593"/>
              <a:ext cx="9525" cy="9525"/>
            </a:xfrm>
            <a:custGeom>
              <a:avLst/>
              <a:gdLst>
                <a:gd name="connsiteX0" fmla="*/ 7144 w 9525"/>
                <a:gd name="connsiteY0" fmla="*/ 8096 h 9525"/>
                <a:gd name="connsiteX1" fmla="*/ 7144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7144" y="7144"/>
                    <a:pt x="7144" y="7144"/>
                  </a:cubicBezTo>
                  <a:cubicBezTo>
                    <a:pt x="7144" y="7144"/>
                    <a:pt x="7144" y="7144"/>
                    <a:pt x="7144" y="809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11" name="Freeform: Shape 710">
              <a:extLst>
                <a:ext uri="{FF2B5EF4-FFF2-40B4-BE49-F238E27FC236}">
                  <a16:creationId xmlns="" xmlns:a16="http://schemas.microsoft.com/office/drawing/2014/main" id="{D0CF565E-5536-412D-ABDF-E55C9144F339}"/>
                </a:ext>
              </a:extLst>
            </p:cNvPr>
            <p:cNvSpPr/>
            <p:nvPr/>
          </p:nvSpPr>
          <p:spPr>
            <a:xfrm>
              <a:off x="7171849" y="19573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12" name="Freeform: Shape 711">
              <a:extLst>
                <a:ext uri="{FF2B5EF4-FFF2-40B4-BE49-F238E27FC236}">
                  <a16:creationId xmlns="" xmlns:a16="http://schemas.microsoft.com/office/drawing/2014/main" id="{F0FE3557-658C-44C4-926D-5166DB33F749}"/>
                </a:ext>
              </a:extLst>
            </p:cNvPr>
            <p:cNvSpPr/>
            <p:nvPr/>
          </p:nvSpPr>
          <p:spPr>
            <a:xfrm>
              <a:off x="7160419" y="180710"/>
              <a:ext cx="9525" cy="9525"/>
            </a:xfrm>
            <a:custGeom>
              <a:avLst/>
              <a:gdLst>
                <a:gd name="connsiteX0" fmla="*/ 7144 w 9525"/>
                <a:gd name="connsiteY0" fmla="*/ 8837 h 9525"/>
                <a:gd name="connsiteX1" fmla="*/ 7144 w 9525"/>
                <a:gd name="connsiteY1" fmla="*/ 8837 h 9525"/>
              </a:gdLst>
              <a:ahLst/>
              <a:cxnLst>
                <a:cxn ang="0">
                  <a:pos x="connsiteX0" y="connsiteY0"/>
                </a:cxn>
                <a:cxn ang="0">
                  <a:pos x="connsiteX1" y="connsiteY1"/>
                </a:cxn>
              </a:cxnLst>
              <a:rect l="l" t="t" r="r" b="b"/>
              <a:pathLst>
                <a:path w="9525" h="9525">
                  <a:moveTo>
                    <a:pt x="7144" y="8837"/>
                  </a:moveTo>
                  <a:cubicBezTo>
                    <a:pt x="7144" y="8837"/>
                    <a:pt x="7144" y="5027"/>
                    <a:pt x="7144" y="883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13" name="Freeform: Shape 712">
              <a:extLst>
                <a:ext uri="{FF2B5EF4-FFF2-40B4-BE49-F238E27FC236}">
                  <a16:creationId xmlns="" xmlns:a16="http://schemas.microsoft.com/office/drawing/2014/main" id="{A7C0B374-99C2-4154-8EE9-7AA73E6E7127}"/>
                </a:ext>
              </a:extLst>
            </p:cNvPr>
            <p:cNvSpPr/>
            <p:nvPr/>
          </p:nvSpPr>
          <p:spPr>
            <a:xfrm>
              <a:off x="7377589" y="168354"/>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lnTo>
                    <a:pt x="7144" y="7858"/>
                  </a:lnTo>
                  <a:cubicBezTo>
                    <a:pt x="7144" y="6906"/>
                    <a:pt x="7144" y="6906"/>
                    <a:pt x="7144" y="785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14" name="Freeform: Shape 713">
              <a:extLst>
                <a:ext uri="{FF2B5EF4-FFF2-40B4-BE49-F238E27FC236}">
                  <a16:creationId xmlns="" xmlns:a16="http://schemas.microsoft.com/office/drawing/2014/main" id="{0F7A042F-21E3-4956-8703-B1BBAF75FF2E}"/>
                </a:ext>
              </a:extLst>
            </p:cNvPr>
            <p:cNvSpPr/>
            <p:nvPr/>
          </p:nvSpPr>
          <p:spPr>
            <a:xfrm>
              <a:off x="7299766" y="166211"/>
              <a:ext cx="9525" cy="19050"/>
            </a:xfrm>
            <a:custGeom>
              <a:avLst/>
              <a:gdLst>
                <a:gd name="connsiteX0" fmla="*/ 7815 w 9525"/>
                <a:gd name="connsiteY0" fmla="*/ 7144 h 19050"/>
                <a:gd name="connsiteX1" fmla="*/ 7815 w 9525"/>
                <a:gd name="connsiteY1" fmla="*/ 12859 h 19050"/>
                <a:gd name="connsiteX2" fmla="*/ 7815 w 9525"/>
                <a:gd name="connsiteY2" fmla="*/ 7144 h 19050"/>
              </a:gdLst>
              <a:ahLst/>
              <a:cxnLst>
                <a:cxn ang="0">
                  <a:pos x="connsiteX0" y="connsiteY0"/>
                </a:cxn>
                <a:cxn ang="0">
                  <a:pos x="connsiteX1" y="connsiteY1"/>
                </a:cxn>
                <a:cxn ang="0">
                  <a:pos x="connsiteX2" y="connsiteY2"/>
                </a:cxn>
              </a:cxnLst>
              <a:rect l="l" t="t" r="r" b="b"/>
              <a:pathLst>
                <a:path w="9525" h="19050">
                  <a:moveTo>
                    <a:pt x="7815" y="7144"/>
                  </a:moveTo>
                  <a:cubicBezTo>
                    <a:pt x="8767" y="10001"/>
                    <a:pt x="5909" y="10001"/>
                    <a:pt x="7815" y="12859"/>
                  </a:cubicBezTo>
                  <a:cubicBezTo>
                    <a:pt x="7815" y="12859"/>
                    <a:pt x="8767" y="9049"/>
                    <a:pt x="7815"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15" name="Freeform: Shape 714">
              <a:extLst>
                <a:ext uri="{FF2B5EF4-FFF2-40B4-BE49-F238E27FC236}">
                  <a16:creationId xmlns="" xmlns:a16="http://schemas.microsoft.com/office/drawing/2014/main" id="{B14B329B-CC32-4F2D-BB28-0246B53C2356}"/>
                </a:ext>
              </a:extLst>
            </p:cNvPr>
            <p:cNvSpPr/>
            <p:nvPr/>
          </p:nvSpPr>
          <p:spPr>
            <a:xfrm>
              <a:off x="7449979" y="19954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16" name="Freeform: Shape 715">
              <a:extLst>
                <a:ext uri="{FF2B5EF4-FFF2-40B4-BE49-F238E27FC236}">
                  <a16:creationId xmlns="" xmlns:a16="http://schemas.microsoft.com/office/drawing/2014/main" id="{B9C08DE0-B2CA-4179-9A6E-3430CE5157F0}"/>
                </a:ext>
              </a:extLst>
            </p:cNvPr>
            <p:cNvSpPr/>
            <p:nvPr/>
          </p:nvSpPr>
          <p:spPr>
            <a:xfrm>
              <a:off x="7300436" y="17287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17" name="Freeform: Shape 716">
              <a:extLst>
                <a:ext uri="{FF2B5EF4-FFF2-40B4-BE49-F238E27FC236}">
                  <a16:creationId xmlns="" xmlns:a16="http://schemas.microsoft.com/office/drawing/2014/main" id="{AE4C03CB-25AA-40DC-98F8-F0428D20F60F}"/>
                </a:ext>
              </a:extLst>
            </p:cNvPr>
            <p:cNvSpPr/>
            <p:nvPr/>
          </p:nvSpPr>
          <p:spPr>
            <a:xfrm>
              <a:off x="7357586" y="169068"/>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8096"/>
                  </a:cubicBezTo>
                  <a:cubicBezTo>
                    <a:pt x="7144" y="8096"/>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18" name="Freeform: Shape 717">
              <a:extLst>
                <a:ext uri="{FF2B5EF4-FFF2-40B4-BE49-F238E27FC236}">
                  <a16:creationId xmlns="" xmlns:a16="http://schemas.microsoft.com/office/drawing/2014/main" id="{67068892-5EA7-4A47-BB44-86B48FF53338}"/>
                </a:ext>
              </a:extLst>
            </p:cNvPr>
            <p:cNvSpPr/>
            <p:nvPr/>
          </p:nvSpPr>
          <p:spPr>
            <a:xfrm>
              <a:off x="7371874" y="17383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19" name="Freeform: Shape 718">
              <a:extLst>
                <a:ext uri="{FF2B5EF4-FFF2-40B4-BE49-F238E27FC236}">
                  <a16:creationId xmlns="" xmlns:a16="http://schemas.microsoft.com/office/drawing/2014/main" id="{DAEB6C44-1658-49BB-9E5A-9BCFCD57A5A5}"/>
                </a:ext>
              </a:extLst>
            </p:cNvPr>
            <p:cNvSpPr/>
            <p:nvPr/>
          </p:nvSpPr>
          <p:spPr>
            <a:xfrm>
              <a:off x="7349691" y="171376"/>
              <a:ext cx="9525" cy="9525"/>
            </a:xfrm>
            <a:custGeom>
              <a:avLst/>
              <a:gdLst>
                <a:gd name="connsiteX0" fmla="*/ 7419 w 9525"/>
                <a:gd name="connsiteY0" fmla="*/ 7694 h 9525"/>
                <a:gd name="connsiteX1" fmla="*/ 7419 w 9525"/>
                <a:gd name="connsiteY1" fmla="*/ 7694 h 9525"/>
              </a:gdLst>
              <a:ahLst/>
              <a:cxnLst>
                <a:cxn ang="0">
                  <a:pos x="connsiteX0" y="connsiteY0"/>
                </a:cxn>
                <a:cxn ang="0">
                  <a:pos x="connsiteX1" y="connsiteY1"/>
                </a:cxn>
              </a:cxnLst>
              <a:rect l="l" t="t" r="r" b="b"/>
              <a:pathLst>
                <a:path w="9525" h="9525">
                  <a:moveTo>
                    <a:pt x="7419" y="7694"/>
                  </a:moveTo>
                  <a:cubicBezTo>
                    <a:pt x="6466" y="5789"/>
                    <a:pt x="8371" y="9599"/>
                    <a:pt x="7419" y="769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20" name="Freeform: Shape 719">
              <a:extLst>
                <a:ext uri="{FF2B5EF4-FFF2-40B4-BE49-F238E27FC236}">
                  <a16:creationId xmlns="" xmlns:a16="http://schemas.microsoft.com/office/drawing/2014/main" id="{0B987E61-8072-4AAD-BDED-317785C4C82D}"/>
                </a:ext>
              </a:extLst>
            </p:cNvPr>
            <p:cNvSpPr/>
            <p:nvPr/>
          </p:nvSpPr>
          <p:spPr>
            <a:xfrm>
              <a:off x="7342346" y="17192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8096"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21" name="Freeform: Shape 720">
              <a:extLst>
                <a:ext uri="{FF2B5EF4-FFF2-40B4-BE49-F238E27FC236}">
                  <a16:creationId xmlns="" xmlns:a16="http://schemas.microsoft.com/office/drawing/2014/main" id="{3BA196E6-B740-4E9B-8CAE-DBD3B2E0DA63}"/>
                </a:ext>
              </a:extLst>
            </p:cNvPr>
            <p:cNvSpPr/>
            <p:nvPr/>
          </p:nvSpPr>
          <p:spPr>
            <a:xfrm>
              <a:off x="7193518" y="190023"/>
              <a:ext cx="9525" cy="9525"/>
            </a:xfrm>
            <a:custGeom>
              <a:avLst/>
              <a:gdLst>
                <a:gd name="connsiteX0" fmla="*/ 8334 w 9525"/>
                <a:gd name="connsiteY0" fmla="*/ 10001 h 9525"/>
                <a:gd name="connsiteX1" fmla="*/ 7382 w 9525"/>
                <a:gd name="connsiteY1" fmla="*/ 7144 h 9525"/>
                <a:gd name="connsiteX2" fmla="*/ 8334 w 9525"/>
                <a:gd name="connsiteY2" fmla="*/ 10001 h 9525"/>
              </a:gdLst>
              <a:ahLst/>
              <a:cxnLst>
                <a:cxn ang="0">
                  <a:pos x="connsiteX0" y="connsiteY0"/>
                </a:cxn>
                <a:cxn ang="0">
                  <a:pos x="connsiteX1" y="connsiteY1"/>
                </a:cxn>
                <a:cxn ang="0">
                  <a:pos x="connsiteX2" y="connsiteY2"/>
                </a:cxn>
              </a:cxnLst>
              <a:rect l="l" t="t" r="r" b="b"/>
              <a:pathLst>
                <a:path w="9525" h="9525">
                  <a:moveTo>
                    <a:pt x="8334" y="10001"/>
                  </a:moveTo>
                  <a:cubicBezTo>
                    <a:pt x="8334" y="9049"/>
                    <a:pt x="8334" y="8096"/>
                    <a:pt x="7382" y="7144"/>
                  </a:cubicBezTo>
                  <a:cubicBezTo>
                    <a:pt x="7382" y="9049"/>
                    <a:pt x="6429" y="10001"/>
                    <a:pt x="8334" y="1000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22" name="Freeform: Shape 721">
              <a:extLst>
                <a:ext uri="{FF2B5EF4-FFF2-40B4-BE49-F238E27FC236}">
                  <a16:creationId xmlns="" xmlns:a16="http://schemas.microsoft.com/office/drawing/2014/main" id="{EA1170A2-E0B1-41DB-9701-35DAF46AD3E5}"/>
                </a:ext>
              </a:extLst>
            </p:cNvPr>
            <p:cNvSpPr/>
            <p:nvPr/>
          </p:nvSpPr>
          <p:spPr>
            <a:xfrm>
              <a:off x="7449979" y="19859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10001"/>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23" name="Freeform: Shape 722">
              <a:extLst>
                <a:ext uri="{FF2B5EF4-FFF2-40B4-BE49-F238E27FC236}">
                  <a16:creationId xmlns="" xmlns:a16="http://schemas.microsoft.com/office/drawing/2014/main" id="{22622044-9C63-428B-BCBF-DECDF4D388B7}"/>
                </a:ext>
              </a:extLst>
            </p:cNvPr>
            <p:cNvSpPr/>
            <p:nvPr/>
          </p:nvSpPr>
          <p:spPr>
            <a:xfrm>
              <a:off x="7347109" y="193833"/>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lnTo>
                    <a:pt x="7144" y="7144"/>
                  </a:lnTo>
                  <a:cubicBezTo>
                    <a:pt x="7144" y="8096"/>
                    <a:pt x="8096" y="8096"/>
                    <a:pt x="8096" y="809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24" name="Freeform: Shape 723">
              <a:extLst>
                <a:ext uri="{FF2B5EF4-FFF2-40B4-BE49-F238E27FC236}">
                  <a16:creationId xmlns="" xmlns:a16="http://schemas.microsoft.com/office/drawing/2014/main" id="{412CFC69-23D6-4CE2-B64A-28FE09F073C4}"/>
                </a:ext>
              </a:extLst>
            </p:cNvPr>
            <p:cNvSpPr/>
            <p:nvPr/>
          </p:nvSpPr>
          <p:spPr>
            <a:xfrm>
              <a:off x="7249001" y="19002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25" name="Freeform: Shape 724">
              <a:extLst>
                <a:ext uri="{FF2B5EF4-FFF2-40B4-BE49-F238E27FC236}">
                  <a16:creationId xmlns="" xmlns:a16="http://schemas.microsoft.com/office/drawing/2014/main" id="{D57B4E8D-5389-458F-8033-0246CDE7DBBA}"/>
                </a:ext>
              </a:extLst>
            </p:cNvPr>
            <p:cNvSpPr/>
            <p:nvPr/>
          </p:nvSpPr>
          <p:spPr>
            <a:xfrm>
              <a:off x="7343299" y="192982"/>
              <a:ext cx="9525" cy="9525"/>
            </a:xfrm>
            <a:custGeom>
              <a:avLst/>
              <a:gdLst>
                <a:gd name="connsiteX0" fmla="*/ 7144 w 9525"/>
                <a:gd name="connsiteY0" fmla="*/ 8947 h 9525"/>
                <a:gd name="connsiteX1" fmla="*/ 7144 w 9525"/>
                <a:gd name="connsiteY1" fmla="*/ 8947 h 9525"/>
              </a:gdLst>
              <a:ahLst/>
              <a:cxnLst>
                <a:cxn ang="0">
                  <a:pos x="connsiteX0" y="connsiteY0"/>
                </a:cxn>
                <a:cxn ang="0">
                  <a:pos x="connsiteX1" y="connsiteY1"/>
                </a:cxn>
              </a:cxnLst>
              <a:rect l="l" t="t" r="r" b="b"/>
              <a:pathLst>
                <a:path w="9525" h="9525">
                  <a:moveTo>
                    <a:pt x="7144" y="8947"/>
                  </a:moveTo>
                  <a:cubicBezTo>
                    <a:pt x="7144" y="6090"/>
                    <a:pt x="7144" y="7042"/>
                    <a:pt x="7144" y="894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26" name="Freeform: Shape 725">
              <a:extLst>
                <a:ext uri="{FF2B5EF4-FFF2-40B4-BE49-F238E27FC236}">
                  <a16:creationId xmlns="" xmlns:a16="http://schemas.microsoft.com/office/drawing/2014/main" id="{38F153D3-9845-4F08-B2CB-03779AB92488}"/>
                </a:ext>
              </a:extLst>
            </p:cNvPr>
            <p:cNvSpPr/>
            <p:nvPr/>
          </p:nvSpPr>
          <p:spPr>
            <a:xfrm>
              <a:off x="7193756" y="19002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27" name="Freeform: Shape 726">
              <a:extLst>
                <a:ext uri="{FF2B5EF4-FFF2-40B4-BE49-F238E27FC236}">
                  <a16:creationId xmlns="" xmlns:a16="http://schemas.microsoft.com/office/drawing/2014/main" id="{2C565A6C-6578-44CF-859F-C418387F662B}"/>
                </a:ext>
              </a:extLst>
            </p:cNvPr>
            <p:cNvSpPr/>
            <p:nvPr/>
          </p:nvSpPr>
          <p:spPr>
            <a:xfrm>
              <a:off x="7160309" y="163353"/>
              <a:ext cx="304800" cy="47625"/>
            </a:xfrm>
            <a:custGeom>
              <a:avLst/>
              <a:gdLst>
                <a:gd name="connsiteX0" fmla="*/ 32972 w 304800"/>
                <a:gd name="connsiteY0" fmla="*/ 41434 h 47625"/>
                <a:gd name="connsiteX1" fmla="*/ 42497 w 304800"/>
                <a:gd name="connsiteY1" fmla="*/ 38576 h 47625"/>
                <a:gd name="connsiteX2" fmla="*/ 220614 w 304800"/>
                <a:gd name="connsiteY2" fmla="*/ 28099 h 47625"/>
                <a:gd name="connsiteX3" fmla="*/ 297766 w 304800"/>
                <a:gd name="connsiteY3" fmla="*/ 42386 h 47625"/>
                <a:gd name="connsiteX4" fmla="*/ 299672 w 304800"/>
                <a:gd name="connsiteY4" fmla="*/ 42386 h 47625"/>
                <a:gd name="connsiteX5" fmla="*/ 301576 w 304800"/>
                <a:gd name="connsiteY5" fmla="*/ 40481 h 47625"/>
                <a:gd name="connsiteX6" fmla="*/ 301576 w 304800"/>
                <a:gd name="connsiteY6" fmla="*/ 37624 h 47625"/>
                <a:gd name="connsiteX7" fmla="*/ 263476 w 304800"/>
                <a:gd name="connsiteY7" fmla="*/ 25241 h 47625"/>
                <a:gd name="connsiteX8" fmla="*/ 236807 w 304800"/>
                <a:gd name="connsiteY8" fmla="*/ 24289 h 47625"/>
                <a:gd name="connsiteX9" fmla="*/ 228234 w 304800"/>
                <a:gd name="connsiteY9" fmla="*/ 10001 h 47625"/>
                <a:gd name="connsiteX10" fmla="*/ 62499 w 304800"/>
                <a:gd name="connsiteY10" fmla="*/ 7144 h 47625"/>
                <a:gd name="connsiteX11" fmla="*/ 55832 w 304800"/>
                <a:gd name="connsiteY11" fmla="*/ 10001 h 47625"/>
                <a:gd name="connsiteX12" fmla="*/ 55832 w 304800"/>
                <a:gd name="connsiteY12" fmla="*/ 19526 h 47625"/>
                <a:gd name="connsiteX13" fmla="*/ 8207 w 304800"/>
                <a:gd name="connsiteY13" fmla="*/ 15716 h 47625"/>
                <a:gd name="connsiteX14" fmla="*/ 9159 w 304800"/>
                <a:gd name="connsiteY14" fmla="*/ 37624 h 47625"/>
                <a:gd name="connsiteX15" fmla="*/ 10111 w 304800"/>
                <a:gd name="connsiteY15" fmla="*/ 36671 h 47625"/>
                <a:gd name="connsiteX16" fmla="*/ 12016 w 304800"/>
                <a:gd name="connsiteY16" fmla="*/ 37624 h 47625"/>
                <a:gd name="connsiteX17" fmla="*/ 32972 w 304800"/>
                <a:gd name="connsiteY17" fmla="*/ 41434 h 47625"/>
                <a:gd name="connsiteX18" fmla="*/ 59641 w 304800"/>
                <a:gd name="connsiteY18" fmla="*/ 30956 h 47625"/>
                <a:gd name="connsiteX19" fmla="*/ 59641 w 304800"/>
                <a:gd name="connsiteY19" fmla="*/ 30956 h 47625"/>
                <a:gd name="connsiteX20" fmla="*/ 61547 w 304800"/>
                <a:gd name="connsiteY20" fmla="*/ 30956 h 47625"/>
                <a:gd name="connsiteX21" fmla="*/ 61547 w 304800"/>
                <a:gd name="connsiteY21" fmla="*/ 30956 h 47625"/>
                <a:gd name="connsiteX22" fmla="*/ 55832 w 304800"/>
                <a:gd name="connsiteY22" fmla="*/ 10954 h 47625"/>
                <a:gd name="connsiteX23" fmla="*/ 55832 w 304800"/>
                <a:gd name="connsiteY23" fmla="*/ 1095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4800" h="47625">
                  <a:moveTo>
                    <a:pt x="32972" y="41434"/>
                  </a:moveTo>
                  <a:cubicBezTo>
                    <a:pt x="42497" y="41434"/>
                    <a:pt x="37734" y="17621"/>
                    <a:pt x="42497" y="38576"/>
                  </a:cubicBezTo>
                  <a:cubicBezTo>
                    <a:pt x="37734" y="36671"/>
                    <a:pt x="218709" y="39529"/>
                    <a:pt x="220614" y="28099"/>
                  </a:cubicBezTo>
                  <a:cubicBezTo>
                    <a:pt x="218709" y="35719"/>
                    <a:pt x="300624" y="35719"/>
                    <a:pt x="297766" y="42386"/>
                  </a:cubicBezTo>
                  <a:cubicBezTo>
                    <a:pt x="300624" y="37624"/>
                    <a:pt x="301576" y="37624"/>
                    <a:pt x="299672" y="42386"/>
                  </a:cubicBezTo>
                  <a:cubicBezTo>
                    <a:pt x="297766" y="44291"/>
                    <a:pt x="307291" y="32861"/>
                    <a:pt x="301576" y="40481"/>
                  </a:cubicBezTo>
                  <a:cubicBezTo>
                    <a:pt x="300624" y="39529"/>
                    <a:pt x="300624" y="38576"/>
                    <a:pt x="301576" y="37624"/>
                  </a:cubicBezTo>
                  <a:cubicBezTo>
                    <a:pt x="302529" y="25241"/>
                    <a:pt x="263476" y="25241"/>
                    <a:pt x="263476" y="25241"/>
                  </a:cubicBezTo>
                  <a:cubicBezTo>
                    <a:pt x="247284" y="18574"/>
                    <a:pt x="247284" y="15716"/>
                    <a:pt x="236807" y="24289"/>
                  </a:cubicBezTo>
                  <a:cubicBezTo>
                    <a:pt x="232997" y="22384"/>
                    <a:pt x="232997" y="16669"/>
                    <a:pt x="228234" y="10001"/>
                  </a:cubicBezTo>
                  <a:cubicBezTo>
                    <a:pt x="227282" y="10954"/>
                    <a:pt x="61547" y="9049"/>
                    <a:pt x="62499" y="7144"/>
                  </a:cubicBezTo>
                  <a:cubicBezTo>
                    <a:pt x="58689" y="16669"/>
                    <a:pt x="60594" y="10001"/>
                    <a:pt x="55832" y="10001"/>
                  </a:cubicBezTo>
                  <a:cubicBezTo>
                    <a:pt x="56784" y="19526"/>
                    <a:pt x="57736" y="9049"/>
                    <a:pt x="55832" y="19526"/>
                  </a:cubicBezTo>
                  <a:cubicBezTo>
                    <a:pt x="54879" y="14764"/>
                    <a:pt x="12969" y="16669"/>
                    <a:pt x="8207" y="15716"/>
                  </a:cubicBezTo>
                  <a:cubicBezTo>
                    <a:pt x="5349" y="18574"/>
                    <a:pt x="9159" y="37624"/>
                    <a:pt x="9159" y="37624"/>
                  </a:cubicBezTo>
                  <a:cubicBezTo>
                    <a:pt x="10111" y="37624"/>
                    <a:pt x="12016" y="33814"/>
                    <a:pt x="10111" y="36671"/>
                  </a:cubicBezTo>
                  <a:cubicBezTo>
                    <a:pt x="11064" y="34766"/>
                    <a:pt x="12016" y="34766"/>
                    <a:pt x="12016" y="37624"/>
                  </a:cubicBezTo>
                  <a:cubicBezTo>
                    <a:pt x="19636" y="34766"/>
                    <a:pt x="28209" y="40481"/>
                    <a:pt x="32972" y="41434"/>
                  </a:cubicBezTo>
                  <a:close/>
                  <a:moveTo>
                    <a:pt x="59641" y="30956"/>
                  </a:moveTo>
                  <a:cubicBezTo>
                    <a:pt x="59641" y="30956"/>
                    <a:pt x="58689" y="31909"/>
                    <a:pt x="59641" y="30956"/>
                  </a:cubicBezTo>
                  <a:close/>
                  <a:moveTo>
                    <a:pt x="61547" y="30956"/>
                  </a:moveTo>
                  <a:cubicBezTo>
                    <a:pt x="60594" y="30004"/>
                    <a:pt x="59641" y="27146"/>
                    <a:pt x="61547" y="30956"/>
                  </a:cubicBezTo>
                  <a:close/>
                  <a:moveTo>
                    <a:pt x="55832" y="10954"/>
                  </a:moveTo>
                  <a:cubicBezTo>
                    <a:pt x="56784" y="10954"/>
                    <a:pt x="55832" y="14764"/>
                    <a:pt x="55832" y="1095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28" name="Freeform: Shape 727">
              <a:extLst>
                <a:ext uri="{FF2B5EF4-FFF2-40B4-BE49-F238E27FC236}">
                  <a16:creationId xmlns="" xmlns:a16="http://schemas.microsoft.com/office/drawing/2014/main" id="{2262E627-3013-4082-9409-155D9EE4A787}"/>
                </a:ext>
              </a:extLst>
            </p:cNvPr>
            <p:cNvSpPr/>
            <p:nvPr/>
          </p:nvSpPr>
          <p:spPr>
            <a:xfrm>
              <a:off x="7208573" y="170973"/>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6615" y="8096"/>
                    <a:pt x="7567" y="9049"/>
                    <a:pt x="7567"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29" name="Freeform: Shape 728">
              <a:extLst>
                <a:ext uri="{FF2B5EF4-FFF2-40B4-BE49-F238E27FC236}">
                  <a16:creationId xmlns="" xmlns:a16="http://schemas.microsoft.com/office/drawing/2014/main" id="{340D2997-2C4A-4264-A640-7C0F489513F2}"/>
                </a:ext>
              </a:extLst>
            </p:cNvPr>
            <p:cNvSpPr/>
            <p:nvPr/>
          </p:nvSpPr>
          <p:spPr>
            <a:xfrm>
              <a:off x="7415689" y="18240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30" name="Freeform: Shape 729">
              <a:extLst>
                <a:ext uri="{FF2B5EF4-FFF2-40B4-BE49-F238E27FC236}">
                  <a16:creationId xmlns="" xmlns:a16="http://schemas.microsoft.com/office/drawing/2014/main" id="{65D995DF-302D-4C1E-A7E0-A583EB3BED17}"/>
                </a:ext>
              </a:extLst>
            </p:cNvPr>
            <p:cNvSpPr/>
            <p:nvPr/>
          </p:nvSpPr>
          <p:spPr>
            <a:xfrm>
              <a:off x="7246144" y="190552"/>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6615"/>
                    <a:pt x="7144" y="7567"/>
                    <a:pt x="7144" y="75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31" name="Freeform: Shape 730">
              <a:extLst>
                <a:ext uri="{FF2B5EF4-FFF2-40B4-BE49-F238E27FC236}">
                  <a16:creationId xmlns="" xmlns:a16="http://schemas.microsoft.com/office/drawing/2014/main" id="{BADDDCB9-2715-4439-8AC4-A58A15C7A581}"/>
                </a:ext>
              </a:extLst>
            </p:cNvPr>
            <p:cNvSpPr/>
            <p:nvPr/>
          </p:nvSpPr>
          <p:spPr>
            <a:xfrm>
              <a:off x="7427119" y="19383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32" name="Freeform: Shape 731">
              <a:extLst>
                <a:ext uri="{FF2B5EF4-FFF2-40B4-BE49-F238E27FC236}">
                  <a16:creationId xmlns="" xmlns:a16="http://schemas.microsoft.com/office/drawing/2014/main" id="{053274A5-D293-4E3C-9B12-408D70AE2B89}"/>
                </a:ext>
              </a:extLst>
            </p:cNvPr>
            <p:cNvSpPr/>
            <p:nvPr/>
          </p:nvSpPr>
          <p:spPr>
            <a:xfrm>
              <a:off x="7431881" y="194786"/>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8096"/>
                  </a:lnTo>
                  <a:cubicBezTo>
                    <a:pt x="8096" y="8096"/>
                    <a:pt x="8096"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33" name="Freeform: Shape 732">
              <a:extLst>
                <a:ext uri="{FF2B5EF4-FFF2-40B4-BE49-F238E27FC236}">
                  <a16:creationId xmlns="" xmlns:a16="http://schemas.microsoft.com/office/drawing/2014/main" id="{592C4350-10C1-49B1-9B5E-9EA51BAAD79B}"/>
                </a:ext>
              </a:extLst>
            </p:cNvPr>
            <p:cNvSpPr/>
            <p:nvPr/>
          </p:nvSpPr>
          <p:spPr>
            <a:xfrm>
              <a:off x="7436644" y="195421"/>
              <a:ext cx="9525" cy="9525"/>
            </a:xfrm>
            <a:custGeom>
              <a:avLst/>
              <a:gdLst>
                <a:gd name="connsiteX0" fmla="*/ 7144 w 9525"/>
                <a:gd name="connsiteY0" fmla="*/ 8414 h 9525"/>
                <a:gd name="connsiteX1" fmla="*/ 7144 w 9525"/>
                <a:gd name="connsiteY1" fmla="*/ 8414 h 9525"/>
              </a:gdLst>
              <a:ahLst/>
              <a:cxnLst>
                <a:cxn ang="0">
                  <a:pos x="connsiteX0" y="connsiteY0"/>
                </a:cxn>
                <a:cxn ang="0">
                  <a:pos x="connsiteX1" y="connsiteY1"/>
                </a:cxn>
              </a:cxnLst>
              <a:rect l="l" t="t" r="r" b="b"/>
              <a:pathLst>
                <a:path w="9525" h="9525">
                  <a:moveTo>
                    <a:pt x="7144" y="8414"/>
                  </a:moveTo>
                  <a:cubicBezTo>
                    <a:pt x="7144" y="8414"/>
                    <a:pt x="7144" y="5556"/>
                    <a:pt x="7144" y="841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34" name="Freeform: Shape 733">
              <a:extLst>
                <a:ext uri="{FF2B5EF4-FFF2-40B4-BE49-F238E27FC236}">
                  <a16:creationId xmlns="" xmlns:a16="http://schemas.microsoft.com/office/drawing/2014/main" id="{5B1BFF90-207A-4BAD-8C1C-6ECEBC351829}"/>
                </a:ext>
              </a:extLst>
            </p:cNvPr>
            <p:cNvSpPr/>
            <p:nvPr/>
          </p:nvSpPr>
          <p:spPr>
            <a:xfrm>
              <a:off x="7370207" y="192881"/>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cubicBezTo>
                    <a:pt x="7858" y="7144"/>
                    <a:pt x="6906" y="7144"/>
                    <a:pt x="7858" y="7144"/>
                  </a:cubicBezTo>
                  <a:cubicBezTo>
                    <a:pt x="6906" y="8096"/>
                    <a:pt x="6906" y="8096"/>
                    <a:pt x="7858"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35" name="Freeform: Shape 734">
              <a:extLst>
                <a:ext uri="{FF2B5EF4-FFF2-40B4-BE49-F238E27FC236}">
                  <a16:creationId xmlns="" xmlns:a16="http://schemas.microsoft.com/office/drawing/2014/main" id="{7398F21A-935C-459F-8F19-DE2EDA3DED3F}"/>
                </a:ext>
              </a:extLst>
            </p:cNvPr>
            <p:cNvSpPr/>
            <p:nvPr/>
          </p:nvSpPr>
          <p:spPr>
            <a:xfrm>
              <a:off x="7389971" y="188118"/>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8096"/>
                    <a:pt x="7144" y="8096"/>
                    <a:pt x="7144" y="8096"/>
                  </a:cubicBezTo>
                  <a:cubicBezTo>
                    <a:pt x="7144" y="9049"/>
                    <a:pt x="8096" y="9049"/>
                    <a:pt x="8096"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36" name="Freeform: Shape 735">
              <a:extLst>
                <a:ext uri="{FF2B5EF4-FFF2-40B4-BE49-F238E27FC236}">
                  <a16:creationId xmlns="" xmlns:a16="http://schemas.microsoft.com/office/drawing/2014/main" id="{9B795438-A6E9-4A8D-B576-9E140D5C84FE}"/>
                </a:ext>
              </a:extLst>
            </p:cNvPr>
            <p:cNvSpPr/>
            <p:nvPr/>
          </p:nvSpPr>
          <p:spPr>
            <a:xfrm>
              <a:off x="7348590" y="194786"/>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7144"/>
                    <a:pt x="7567"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37" name="Freeform: Shape 736">
              <a:extLst>
                <a:ext uri="{FF2B5EF4-FFF2-40B4-BE49-F238E27FC236}">
                  <a16:creationId xmlns="" xmlns:a16="http://schemas.microsoft.com/office/drawing/2014/main" id="{0C6E9E32-AF32-41C0-A90E-B5F46EFCB09A}"/>
                </a:ext>
              </a:extLst>
            </p:cNvPr>
            <p:cNvSpPr/>
            <p:nvPr/>
          </p:nvSpPr>
          <p:spPr>
            <a:xfrm>
              <a:off x="7389019" y="18907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8096" y="8096"/>
                    <a:pt x="7144" y="7144"/>
                  </a:cubicBezTo>
                  <a:cubicBezTo>
                    <a:pt x="8096"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38" name="Freeform: Shape 737">
              <a:extLst>
                <a:ext uri="{FF2B5EF4-FFF2-40B4-BE49-F238E27FC236}">
                  <a16:creationId xmlns="" xmlns:a16="http://schemas.microsoft.com/office/drawing/2014/main" id="{85F1DEB6-DBB7-4923-AAD2-585A0697EE57}"/>
                </a:ext>
              </a:extLst>
            </p:cNvPr>
            <p:cNvSpPr/>
            <p:nvPr/>
          </p:nvSpPr>
          <p:spPr>
            <a:xfrm>
              <a:off x="7453789" y="20050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39" name="Freeform: Shape 738">
              <a:extLst>
                <a:ext uri="{FF2B5EF4-FFF2-40B4-BE49-F238E27FC236}">
                  <a16:creationId xmlns="" xmlns:a16="http://schemas.microsoft.com/office/drawing/2014/main" id="{E25317D8-4798-4CE1-A019-31086D32B64D}"/>
                </a:ext>
              </a:extLst>
            </p:cNvPr>
            <p:cNvSpPr/>
            <p:nvPr/>
          </p:nvSpPr>
          <p:spPr>
            <a:xfrm>
              <a:off x="7453789" y="20050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40" name="Freeform: Shape 739">
              <a:extLst>
                <a:ext uri="{FF2B5EF4-FFF2-40B4-BE49-F238E27FC236}">
                  <a16:creationId xmlns="" xmlns:a16="http://schemas.microsoft.com/office/drawing/2014/main" id="{4E0464E0-3F63-4A20-8708-DCFB3E862934}"/>
                </a:ext>
              </a:extLst>
            </p:cNvPr>
            <p:cNvSpPr/>
            <p:nvPr/>
          </p:nvSpPr>
          <p:spPr>
            <a:xfrm>
              <a:off x="7454741" y="19954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8096"/>
                    <a:pt x="7144"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41" name="Freeform: Shape 740">
              <a:extLst>
                <a:ext uri="{FF2B5EF4-FFF2-40B4-BE49-F238E27FC236}">
                  <a16:creationId xmlns="" xmlns:a16="http://schemas.microsoft.com/office/drawing/2014/main" id="{F788E41F-3CF2-4E8E-8709-5A2BD0A92950}"/>
                </a:ext>
              </a:extLst>
            </p:cNvPr>
            <p:cNvSpPr/>
            <p:nvPr/>
          </p:nvSpPr>
          <p:spPr>
            <a:xfrm>
              <a:off x="7448312" y="198596"/>
              <a:ext cx="9525" cy="9525"/>
            </a:xfrm>
            <a:custGeom>
              <a:avLst/>
              <a:gdLst>
                <a:gd name="connsiteX0" fmla="*/ 7858 w 9525"/>
                <a:gd name="connsiteY0" fmla="*/ 7144 h 9525"/>
                <a:gd name="connsiteX1" fmla="*/ 7858 w 9525"/>
                <a:gd name="connsiteY1" fmla="*/ 8096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lnTo>
                    <a:pt x="7858" y="8096"/>
                  </a:lnTo>
                  <a:cubicBezTo>
                    <a:pt x="6906" y="8096"/>
                    <a:pt x="6906" y="8096"/>
                    <a:pt x="7858"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42" name="Freeform: Shape 741">
              <a:extLst>
                <a:ext uri="{FF2B5EF4-FFF2-40B4-BE49-F238E27FC236}">
                  <a16:creationId xmlns="" xmlns:a16="http://schemas.microsoft.com/office/drawing/2014/main" id="{FA6D2FE3-9E57-4B5F-8141-0D2D3515A8EF}"/>
                </a:ext>
              </a:extLst>
            </p:cNvPr>
            <p:cNvSpPr/>
            <p:nvPr/>
          </p:nvSpPr>
          <p:spPr>
            <a:xfrm>
              <a:off x="7447121" y="19859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0954" y="10954"/>
                    <a:pt x="7144"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43" name="Freeform: Shape 742">
              <a:extLst>
                <a:ext uri="{FF2B5EF4-FFF2-40B4-BE49-F238E27FC236}">
                  <a16:creationId xmlns="" xmlns:a16="http://schemas.microsoft.com/office/drawing/2014/main" id="{400D427A-EA37-4B14-8D91-9E89593B8430}"/>
                </a:ext>
              </a:extLst>
            </p:cNvPr>
            <p:cNvSpPr/>
            <p:nvPr/>
          </p:nvSpPr>
          <p:spPr>
            <a:xfrm>
              <a:off x="7441406" y="184837"/>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10954" y="6615"/>
                    <a:pt x="8096" y="7567"/>
                    <a:pt x="7144" y="75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44" name="Freeform: Shape 743">
              <a:extLst>
                <a:ext uri="{FF2B5EF4-FFF2-40B4-BE49-F238E27FC236}">
                  <a16:creationId xmlns="" xmlns:a16="http://schemas.microsoft.com/office/drawing/2014/main" id="{46FEFB98-88E3-4C44-999C-3BF4263DDC51}"/>
                </a:ext>
              </a:extLst>
            </p:cNvPr>
            <p:cNvSpPr/>
            <p:nvPr/>
          </p:nvSpPr>
          <p:spPr>
            <a:xfrm>
              <a:off x="7437596" y="180498"/>
              <a:ext cx="9525" cy="9525"/>
            </a:xfrm>
            <a:custGeom>
              <a:avLst/>
              <a:gdLst>
                <a:gd name="connsiteX0" fmla="*/ 7144 w 9525"/>
                <a:gd name="connsiteY0" fmla="*/ 9049 h 9525"/>
                <a:gd name="connsiteX1" fmla="*/ 7144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8096" y="9049"/>
                    <a:pt x="7144" y="7144"/>
                    <a:pt x="7144" y="7144"/>
                  </a:cubicBezTo>
                  <a:cubicBezTo>
                    <a:pt x="7144" y="8096"/>
                    <a:pt x="7144" y="8096"/>
                    <a:pt x="7144" y="904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45" name="Freeform: Shape 744">
              <a:extLst>
                <a:ext uri="{FF2B5EF4-FFF2-40B4-BE49-F238E27FC236}">
                  <a16:creationId xmlns="" xmlns:a16="http://schemas.microsoft.com/office/drawing/2014/main" id="{65A2C406-7788-41C1-A003-A687B3E75560}"/>
                </a:ext>
              </a:extLst>
            </p:cNvPr>
            <p:cNvSpPr/>
            <p:nvPr/>
          </p:nvSpPr>
          <p:spPr>
            <a:xfrm>
              <a:off x="7406164" y="175736"/>
              <a:ext cx="9525" cy="9525"/>
            </a:xfrm>
            <a:custGeom>
              <a:avLst/>
              <a:gdLst>
                <a:gd name="connsiteX0" fmla="*/ 7144 w 9525"/>
                <a:gd name="connsiteY0" fmla="*/ 10001 h 9525"/>
                <a:gd name="connsiteX1" fmla="*/ 7144 w 9525"/>
                <a:gd name="connsiteY1" fmla="*/ 7144 h 9525"/>
                <a:gd name="connsiteX2" fmla="*/ 7144 w 9525"/>
                <a:gd name="connsiteY2" fmla="*/ 10001 h 9525"/>
              </a:gdLst>
              <a:ahLst/>
              <a:cxnLst>
                <a:cxn ang="0">
                  <a:pos x="connsiteX0" y="connsiteY0"/>
                </a:cxn>
                <a:cxn ang="0">
                  <a:pos x="connsiteX1" y="connsiteY1"/>
                </a:cxn>
                <a:cxn ang="0">
                  <a:pos x="connsiteX2" y="connsiteY2"/>
                </a:cxn>
              </a:cxnLst>
              <a:rect l="l" t="t" r="r" b="b"/>
              <a:pathLst>
                <a:path w="9525" h="9525">
                  <a:moveTo>
                    <a:pt x="7144" y="10001"/>
                  </a:moveTo>
                  <a:lnTo>
                    <a:pt x="7144" y="7144"/>
                  </a:lnTo>
                  <a:cubicBezTo>
                    <a:pt x="7144" y="8096"/>
                    <a:pt x="7144" y="9049"/>
                    <a:pt x="7144" y="1000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46" name="Freeform: Shape 745">
              <a:extLst>
                <a:ext uri="{FF2B5EF4-FFF2-40B4-BE49-F238E27FC236}">
                  <a16:creationId xmlns="" xmlns:a16="http://schemas.microsoft.com/office/drawing/2014/main" id="{FE3C3630-E70B-44D4-801A-2DF2E5ADDC07}"/>
                </a:ext>
              </a:extLst>
            </p:cNvPr>
            <p:cNvSpPr/>
            <p:nvPr/>
          </p:nvSpPr>
          <p:spPr>
            <a:xfrm>
              <a:off x="7398544" y="191728"/>
              <a:ext cx="9525" cy="9525"/>
            </a:xfrm>
            <a:custGeom>
              <a:avLst/>
              <a:gdLst>
                <a:gd name="connsiteX0" fmla="*/ 7144 w 9525"/>
                <a:gd name="connsiteY0" fmla="*/ 7344 h 9525"/>
                <a:gd name="connsiteX1" fmla="*/ 7144 w 9525"/>
                <a:gd name="connsiteY1" fmla="*/ 7344 h 9525"/>
              </a:gdLst>
              <a:ahLst/>
              <a:cxnLst>
                <a:cxn ang="0">
                  <a:pos x="connsiteX0" y="connsiteY0"/>
                </a:cxn>
                <a:cxn ang="0">
                  <a:pos x="connsiteX1" y="connsiteY1"/>
                </a:cxn>
              </a:cxnLst>
              <a:rect l="l" t="t" r="r" b="b"/>
              <a:pathLst>
                <a:path w="9525" h="9525">
                  <a:moveTo>
                    <a:pt x="7144" y="7344"/>
                  </a:moveTo>
                  <a:cubicBezTo>
                    <a:pt x="10001" y="9249"/>
                    <a:pt x="7144" y="6392"/>
                    <a:pt x="7144" y="73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47" name="Freeform: Shape 746">
              <a:extLst>
                <a:ext uri="{FF2B5EF4-FFF2-40B4-BE49-F238E27FC236}">
                  <a16:creationId xmlns="" xmlns:a16="http://schemas.microsoft.com/office/drawing/2014/main" id="{379BEFE2-8673-434E-A498-C1C0D4E0C6CA}"/>
                </a:ext>
              </a:extLst>
            </p:cNvPr>
            <p:cNvSpPr/>
            <p:nvPr/>
          </p:nvSpPr>
          <p:spPr>
            <a:xfrm>
              <a:off x="7396508" y="172603"/>
              <a:ext cx="9525" cy="9525"/>
            </a:xfrm>
            <a:custGeom>
              <a:avLst/>
              <a:gdLst>
                <a:gd name="connsiteX0" fmla="*/ 8227 w 9525"/>
                <a:gd name="connsiteY0" fmla="*/ 7419 h 9525"/>
                <a:gd name="connsiteX1" fmla="*/ 8227 w 9525"/>
                <a:gd name="connsiteY1" fmla="*/ 7419 h 9525"/>
              </a:gdLst>
              <a:ahLst/>
              <a:cxnLst>
                <a:cxn ang="0">
                  <a:pos x="connsiteX0" y="connsiteY0"/>
                </a:cxn>
                <a:cxn ang="0">
                  <a:pos x="connsiteX1" y="connsiteY1"/>
                </a:cxn>
              </a:cxnLst>
              <a:rect l="l" t="t" r="r" b="b"/>
              <a:pathLst>
                <a:path w="9525" h="9525">
                  <a:moveTo>
                    <a:pt x="8227" y="7419"/>
                  </a:moveTo>
                  <a:cubicBezTo>
                    <a:pt x="9179" y="6466"/>
                    <a:pt x="5369" y="8371"/>
                    <a:pt x="8227" y="741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48" name="Freeform: Shape 747">
              <a:extLst>
                <a:ext uri="{FF2B5EF4-FFF2-40B4-BE49-F238E27FC236}">
                  <a16:creationId xmlns="" xmlns:a16="http://schemas.microsoft.com/office/drawing/2014/main" id="{B470AE7F-2D7D-400E-86A7-85C626770A11}"/>
                </a:ext>
              </a:extLst>
            </p:cNvPr>
            <p:cNvSpPr/>
            <p:nvPr/>
          </p:nvSpPr>
          <p:spPr>
            <a:xfrm>
              <a:off x="7344251" y="168915"/>
              <a:ext cx="9525" cy="9525"/>
            </a:xfrm>
            <a:custGeom>
              <a:avLst/>
              <a:gdLst>
                <a:gd name="connsiteX0" fmla="*/ 7144 w 9525"/>
                <a:gd name="connsiteY0" fmla="*/ 7297 h 9525"/>
                <a:gd name="connsiteX1" fmla="*/ 7144 w 9525"/>
                <a:gd name="connsiteY1" fmla="*/ 10154 h 9525"/>
                <a:gd name="connsiteX2" fmla="*/ 7144 w 9525"/>
                <a:gd name="connsiteY2" fmla="*/ 7297 h 9525"/>
              </a:gdLst>
              <a:ahLst/>
              <a:cxnLst>
                <a:cxn ang="0">
                  <a:pos x="connsiteX0" y="connsiteY0"/>
                </a:cxn>
                <a:cxn ang="0">
                  <a:pos x="connsiteX1" y="connsiteY1"/>
                </a:cxn>
                <a:cxn ang="0">
                  <a:pos x="connsiteX2" y="connsiteY2"/>
                </a:cxn>
              </a:cxnLst>
              <a:rect l="l" t="t" r="r" b="b"/>
              <a:pathLst>
                <a:path w="9525" h="9525">
                  <a:moveTo>
                    <a:pt x="7144" y="7297"/>
                  </a:moveTo>
                  <a:lnTo>
                    <a:pt x="7144" y="10154"/>
                  </a:lnTo>
                  <a:cubicBezTo>
                    <a:pt x="7144" y="10154"/>
                    <a:pt x="7144" y="6344"/>
                    <a:pt x="7144" y="729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49" name="Freeform: Shape 748">
              <a:extLst>
                <a:ext uri="{FF2B5EF4-FFF2-40B4-BE49-F238E27FC236}">
                  <a16:creationId xmlns="" xmlns:a16="http://schemas.microsoft.com/office/drawing/2014/main" id="{1B178F65-DC87-43B5-9FC0-6CA8F3F312AA}"/>
                </a:ext>
              </a:extLst>
            </p:cNvPr>
            <p:cNvSpPr/>
            <p:nvPr/>
          </p:nvSpPr>
          <p:spPr>
            <a:xfrm>
              <a:off x="7319486" y="169935"/>
              <a:ext cx="9525" cy="9525"/>
            </a:xfrm>
            <a:custGeom>
              <a:avLst/>
              <a:gdLst>
                <a:gd name="connsiteX0" fmla="*/ 8096 w 9525"/>
                <a:gd name="connsiteY0" fmla="*/ 9135 h 9525"/>
                <a:gd name="connsiteX1" fmla="*/ 7144 w 9525"/>
                <a:gd name="connsiteY1" fmla="*/ 8182 h 9525"/>
                <a:gd name="connsiteX2" fmla="*/ 8096 w 9525"/>
                <a:gd name="connsiteY2" fmla="*/ 9135 h 9525"/>
              </a:gdLst>
              <a:ahLst/>
              <a:cxnLst>
                <a:cxn ang="0">
                  <a:pos x="connsiteX0" y="connsiteY0"/>
                </a:cxn>
                <a:cxn ang="0">
                  <a:pos x="connsiteX1" y="connsiteY1"/>
                </a:cxn>
                <a:cxn ang="0">
                  <a:pos x="connsiteX2" y="connsiteY2"/>
                </a:cxn>
              </a:cxnLst>
              <a:rect l="l" t="t" r="r" b="b"/>
              <a:pathLst>
                <a:path w="9525" h="9525">
                  <a:moveTo>
                    <a:pt x="8096" y="9135"/>
                  </a:moveTo>
                  <a:cubicBezTo>
                    <a:pt x="8096" y="7230"/>
                    <a:pt x="7144" y="6277"/>
                    <a:pt x="7144" y="8182"/>
                  </a:cubicBezTo>
                  <a:cubicBezTo>
                    <a:pt x="8096" y="8182"/>
                    <a:pt x="8096" y="9135"/>
                    <a:pt x="8096" y="9135"/>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50" name="Freeform: Shape 749">
              <a:extLst>
                <a:ext uri="{FF2B5EF4-FFF2-40B4-BE49-F238E27FC236}">
                  <a16:creationId xmlns="" xmlns:a16="http://schemas.microsoft.com/office/drawing/2014/main" id="{681155CF-8869-409A-89E4-0A9BC38E2217}"/>
                </a:ext>
              </a:extLst>
            </p:cNvPr>
            <p:cNvSpPr/>
            <p:nvPr/>
          </p:nvSpPr>
          <p:spPr>
            <a:xfrm>
              <a:off x="7251859" y="164175"/>
              <a:ext cx="9525" cy="9525"/>
            </a:xfrm>
            <a:custGeom>
              <a:avLst/>
              <a:gdLst>
                <a:gd name="connsiteX0" fmla="*/ 7144 w 9525"/>
                <a:gd name="connsiteY0" fmla="*/ 8227 h 9525"/>
                <a:gd name="connsiteX1" fmla="*/ 7144 w 9525"/>
                <a:gd name="connsiteY1" fmla="*/ 8227 h 9525"/>
              </a:gdLst>
              <a:ahLst/>
              <a:cxnLst>
                <a:cxn ang="0">
                  <a:pos x="connsiteX0" y="connsiteY0"/>
                </a:cxn>
                <a:cxn ang="0">
                  <a:pos x="connsiteX1" y="connsiteY1"/>
                </a:cxn>
              </a:cxnLst>
              <a:rect l="l" t="t" r="r" b="b"/>
              <a:pathLst>
                <a:path w="9525" h="9525">
                  <a:moveTo>
                    <a:pt x="7144" y="8227"/>
                  </a:moveTo>
                  <a:cubicBezTo>
                    <a:pt x="7144" y="5369"/>
                    <a:pt x="7144" y="9179"/>
                    <a:pt x="7144" y="822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51" name="Freeform: Shape 750">
              <a:extLst>
                <a:ext uri="{FF2B5EF4-FFF2-40B4-BE49-F238E27FC236}">
                  <a16:creationId xmlns="" xmlns:a16="http://schemas.microsoft.com/office/drawing/2014/main" id="{E57AB052-777C-4C70-8EDE-837C5F7D9C63}"/>
                </a:ext>
              </a:extLst>
            </p:cNvPr>
            <p:cNvSpPr/>
            <p:nvPr/>
          </p:nvSpPr>
          <p:spPr>
            <a:xfrm>
              <a:off x="7710418" y="974916"/>
              <a:ext cx="28575" cy="19050"/>
            </a:xfrm>
            <a:custGeom>
              <a:avLst/>
              <a:gdLst>
                <a:gd name="connsiteX0" fmla="*/ 7689 w 28575"/>
                <a:gd name="connsiteY0" fmla="*/ 15683 h 19050"/>
                <a:gd name="connsiteX1" fmla="*/ 7689 w 28575"/>
                <a:gd name="connsiteY1" fmla="*/ 15683 h 19050"/>
              </a:gdLst>
              <a:ahLst/>
              <a:cxnLst>
                <a:cxn ang="0">
                  <a:pos x="connsiteX0" y="connsiteY0"/>
                </a:cxn>
                <a:cxn ang="0">
                  <a:pos x="connsiteX1" y="connsiteY1"/>
                </a:cxn>
              </a:cxnLst>
              <a:rect l="l" t="t" r="r" b="b"/>
              <a:pathLst>
                <a:path w="28575" h="19050">
                  <a:moveTo>
                    <a:pt x="7689" y="15683"/>
                  </a:moveTo>
                  <a:cubicBezTo>
                    <a:pt x="43884" y="-1462"/>
                    <a:pt x="1974" y="11873"/>
                    <a:pt x="7689" y="15683"/>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52" name="Freeform: Shape 751">
              <a:extLst>
                <a:ext uri="{FF2B5EF4-FFF2-40B4-BE49-F238E27FC236}">
                  <a16:creationId xmlns="" xmlns:a16="http://schemas.microsoft.com/office/drawing/2014/main" id="{3E609035-7B2D-479B-9757-43CF1283BAC7}"/>
                </a:ext>
              </a:extLst>
            </p:cNvPr>
            <p:cNvSpPr/>
            <p:nvPr/>
          </p:nvSpPr>
          <p:spPr>
            <a:xfrm>
              <a:off x="7695677" y="936184"/>
              <a:ext cx="19050" cy="28575"/>
            </a:xfrm>
            <a:custGeom>
              <a:avLst/>
              <a:gdLst>
                <a:gd name="connsiteX0" fmla="*/ 12905 w 19050"/>
                <a:gd name="connsiteY0" fmla="*/ 11553 h 28575"/>
                <a:gd name="connsiteX1" fmla="*/ 18620 w 19050"/>
                <a:gd name="connsiteY1" fmla="*/ 30603 h 28575"/>
                <a:gd name="connsiteX2" fmla="*/ 12905 w 19050"/>
                <a:gd name="connsiteY2" fmla="*/ 11553 h 28575"/>
              </a:gdLst>
              <a:ahLst/>
              <a:cxnLst>
                <a:cxn ang="0">
                  <a:pos x="connsiteX0" y="connsiteY0"/>
                </a:cxn>
                <a:cxn ang="0">
                  <a:pos x="connsiteX1" y="connsiteY1"/>
                </a:cxn>
                <a:cxn ang="0">
                  <a:pos x="connsiteX2" y="connsiteY2"/>
                </a:cxn>
              </a:cxnLst>
              <a:rect l="l" t="t" r="r" b="b"/>
              <a:pathLst>
                <a:path w="19050" h="28575">
                  <a:moveTo>
                    <a:pt x="12905" y="11553"/>
                  </a:moveTo>
                  <a:cubicBezTo>
                    <a:pt x="12905" y="40128"/>
                    <a:pt x="-3287" y="10601"/>
                    <a:pt x="18620" y="30603"/>
                  </a:cubicBezTo>
                  <a:cubicBezTo>
                    <a:pt x="30050" y="18221"/>
                    <a:pt x="-4240" y="-1782"/>
                    <a:pt x="12905" y="11553"/>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53" name="Freeform: Shape 752">
              <a:extLst>
                <a:ext uri="{FF2B5EF4-FFF2-40B4-BE49-F238E27FC236}">
                  <a16:creationId xmlns="" xmlns:a16="http://schemas.microsoft.com/office/drawing/2014/main" id="{49F179DF-BDE3-404B-9C1A-309AF09674A9}"/>
                </a:ext>
              </a:extLst>
            </p:cNvPr>
            <p:cNvSpPr/>
            <p:nvPr/>
          </p:nvSpPr>
          <p:spPr>
            <a:xfrm>
              <a:off x="7709059" y="95392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54" name="Freeform: Shape 753">
              <a:extLst>
                <a:ext uri="{FF2B5EF4-FFF2-40B4-BE49-F238E27FC236}">
                  <a16:creationId xmlns="" xmlns:a16="http://schemas.microsoft.com/office/drawing/2014/main" id="{4C9FB26A-394F-4A59-8716-B77C833A5427}"/>
                </a:ext>
              </a:extLst>
            </p:cNvPr>
            <p:cNvSpPr/>
            <p:nvPr/>
          </p:nvSpPr>
          <p:spPr>
            <a:xfrm>
              <a:off x="7191389" y="1085809"/>
              <a:ext cx="19050" cy="9525"/>
            </a:xfrm>
            <a:custGeom>
              <a:avLst/>
              <a:gdLst>
                <a:gd name="connsiteX0" fmla="*/ 10464 w 19050"/>
                <a:gd name="connsiteY0" fmla="*/ 9566 h 9525"/>
                <a:gd name="connsiteX1" fmla="*/ 10464 w 19050"/>
                <a:gd name="connsiteY1" fmla="*/ 9566 h 9525"/>
              </a:gdLst>
              <a:ahLst/>
              <a:cxnLst>
                <a:cxn ang="0">
                  <a:pos x="connsiteX0" y="connsiteY0"/>
                </a:cxn>
                <a:cxn ang="0">
                  <a:pos x="connsiteX1" y="connsiteY1"/>
                </a:cxn>
              </a:cxnLst>
              <a:rect l="l" t="t" r="r" b="b"/>
              <a:pathLst>
                <a:path w="19050" h="9525">
                  <a:moveTo>
                    <a:pt x="10464" y="9566"/>
                  </a:moveTo>
                  <a:cubicBezTo>
                    <a:pt x="39039" y="2898"/>
                    <a:pt x="-4776" y="12423"/>
                    <a:pt x="10464" y="956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55" name="Freeform: Shape 754">
              <a:extLst>
                <a:ext uri="{FF2B5EF4-FFF2-40B4-BE49-F238E27FC236}">
                  <a16:creationId xmlns="" xmlns:a16="http://schemas.microsoft.com/office/drawing/2014/main" id="{8B097C0B-6E27-4BD9-9C74-45AFEA374460}"/>
                </a:ext>
              </a:extLst>
            </p:cNvPr>
            <p:cNvSpPr/>
            <p:nvPr/>
          </p:nvSpPr>
          <p:spPr>
            <a:xfrm>
              <a:off x="6890861" y="1076801"/>
              <a:ext cx="9525" cy="9525"/>
            </a:xfrm>
            <a:custGeom>
              <a:avLst/>
              <a:gdLst>
                <a:gd name="connsiteX0" fmla="*/ 7144 w 9525"/>
                <a:gd name="connsiteY0" fmla="*/ 9049 h 9525"/>
                <a:gd name="connsiteX1" fmla="*/ 10001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9049" y="9049"/>
                    <a:pt x="10001" y="8096"/>
                    <a:pt x="10001" y="7144"/>
                  </a:cubicBezTo>
                  <a:cubicBezTo>
                    <a:pt x="9049" y="7144"/>
                    <a:pt x="8096" y="8096"/>
                    <a:pt x="7144" y="904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56" name="Freeform: Shape 755">
              <a:extLst>
                <a:ext uri="{FF2B5EF4-FFF2-40B4-BE49-F238E27FC236}">
                  <a16:creationId xmlns="" xmlns:a16="http://schemas.microsoft.com/office/drawing/2014/main" id="{1A54344F-3C29-487A-8FE4-95289EC6CF78}"/>
                </a:ext>
              </a:extLst>
            </p:cNvPr>
            <p:cNvSpPr/>
            <p:nvPr/>
          </p:nvSpPr>
          <p:spPr>
            <a:xfrm>
              <a:off x="7185184" y="1099661"/>
              <a:ext cx="9525" cy="19050"/>
            </a:xfrm>
            <a:custGeom>
              <a:avLst/>
              <a:gdLst>
                <a:gd name="connsiteX0" fmla="*/ 9049 w 9525"/>
                <a:gd name="connsiteY0" fmla="*/ 7144 h 19050"/>
                <a:gd name="connsiteX1" fmla="*/ 7144 w 9525"/>
                <a:gd name="connsiteY1" fmla="*/ 12859 h 19050"/>
                <a:gd name="connsiteX2" fmla="*/ 9049 w 9525"/>
                <a:gd name="connsiteY2" fmla="*/ 7144 h 19050"/>
              </a:gdLst>
              <a:ahLst/>
              <a:cxnLst>
                <a:cxn ang="0">
                  <a:pos x="connsiteX0" y="connsiteY0"/>
                </a:cxn>
                <a:cxn ang="0">
                  <a:pos x="connsiteX1" y="connsiteY1"/>
                </a:cxn>
                <a:cxn ang="0">
                  <a:pos x="connsiteX2" y="connsiteY2"/>
                </a:cxn>
              </a:cxnLst>
              <a:rect l="l" t="t" r="r" b="b"/>
              <a:pathLst>
                <a:path w="9525" h="19050">
                  <a:moveTo>
                    <a:pt x="9049" y="7144"/>
                  </a:moveTo>
                  <a:lnTo>
                    <a:pt x="7144" y="12859"/>
                  </a:lnTo>
                  <a:cubicBezTo>
                    <a:pt x="7144" y="10954"/>
                    <a:pt x="8096" y="9049"/>
                    <a:pt x="9049"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57" name="Freeform: Shape 756">
              <a:extLst>
                <a:ext uri="{FF2B5EF4-FFF2-40B4-BE49-F238E27FC236}">
                  <a16:creationId xmlns="" xmlns:a16="http://schemas.microsoft.com/office/drawing/2014/main" id="{CDA1671A-AB41-4D6C-A89B-F40E31DDEF50}"/>
                </a:ext>
              </a:extLst>
            </p:cNvPr>
            <p:cNvSpPr/>
            <p:nvPr/>
          </p:nvSpPr>
          <p:spPr>
            <a:xfrm>
              <a:off x="7195344" y="987866"/>
              <a:ext cx="9525" cy="9525"/>
            </a:xfrm>
            <a:custGeom>
              <a:avLst/>
              <a:gdLst>
                <a:gd name="connsiteX0" fmla="*/ 8414 w 9525"/>
                <a:gd name="connsiteY0" fmla="*/ 7496 h 9525"/>
                <a:gd name="connsiteX1" fmla="*/ 8414 w 9525"/>
                <a:gd name="connsiteY1" fmla="*/ 7496 h 9525"/>
              </a:gdLst>
              <a:ahLst/>
              <a:cxnLst>
                <a:cxn ang="0">
                  <a:pos x="connsiteX0" y="connsiteY0"/>
                </a:cxn>
                <a:cxn ang="0">
                  <a:pos x="connsiteX1" y="connsiteY1"/>
                </a:cxn>
              </a:cxnLst>
              <a:rect l="l" t="t" r="r" b="b"/>
              <a:pathLst>
                <a:path w="9525" h="9525">
                  <a:moveTo>
                    <a:pt x="8414" y="7496"/>
                  </a:moveTo>
                  <a:cubicBezTo>
                    <a:pt x="8414" y="5591"/>
                    <a:pt x="5556" y="12259"/>
                    <a:pt x="8414" y="749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58" name="Freeform: Shape 757">
              <a:extLst>
                <a:ext uri="{FF2B5EF4-FFF2-40B4-BE49-F238E27FC236}">
                  <a16:creationId xmlns="" xmlns:a16="http://schemas.microsoft.com/office/drawing/2014/main" id="{A696AB92-4857-456D-9373-F92209477F84}"/>
                </a:ext>
              </a:extLst>
            </p:cNvPr>
            <p:cNvSpPr/>
            <p:nvPr/>
          </p:nvSpPr>
          <p:spPr>
            <a:xfrm>
              <a:off x="7123271" y="112728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7144"/>
                  </a:cubicBezTo>
                  <a:cubicBezTo>
                    <a:pt x="7144" y="8096"/>
                    <a:pt x="7144"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59" name="Freeform: Shape 758">
              <a:extLst>
                <a:ext uri="{FF2B5EF4-FFF2-40B4-BE49-F238E27FC236}">
                  <a16:creationId xmlns="" xmlns:a16="http://schemas.microsoft.com/office/drawing/2014/main" id="{7273B6E8-7A33-4DBA-B98D-A4F11070748D}"/>
                </a:ext>
              </a:extLst>
            </p:cNvPr>
            <p:cNvSpPr/>
            <p:nvPr/>
          </p:nvSpPr>
          <p:spPr>
            <a:xfrm>
              <a:off x="7221830" y="952976"/>
              <a:ext cx="19050" cy="19050"/>
            </a:xfrm>
            <a:custGeom>
              <a:avLst/>
              <a:gdLst>
                <a:gd name="connsiteX0" fmla="*/ 18123 w 19050"/>
                <a:gd name="connsiteY0" fmla="*/ 7144 h 19050"/>
                <a:gd name="connsiteX1" fmla="*/ 18123 w 19050"/>
                <a:gd name="connsiteY1" fmla="*/ 7144 h 19050"/>
              </a:gdLst>
              <a:ahLst/>
              <a:cxnLst>
                <a:cxn ang="0">
                  <a:pos x="connsiteX0" y="connsiteY0"/>
                </a:cxn>
                <a:cxn ang="0">
                  <a:pos x="connsiteX1" y="connsiteY1"/>
                </a:cxn>
              </a:cxnLst>
              <a:rect l="l" t="t" r="r" b="b"/>
              <a:pathLst>
                <a:path w="19050" h="19050">
                  <a:moveTo>
                    <a:pt x="18123" y="7144"/>
                  </a:moveTo>
                  <a:cubicBezTo>
                    <a:pt x="11455" y="14764"/>
                    <a:pt x="-2833" y="34766"/>
                    <a:pt x="18123"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60" name="Freeform: Shape 759">
              <a:extLst>
                <a:ext uri="{FF2B5EF4-FFF2-40B4-BE49-F238E27FC236}">
                  <a16:creationId xmlns="" xmlns:a16="http://schemas.microsoft.com/office/drawing/2014/main" id="{4AF724D1-C836-4345-A474-9CA0423755DA}"/>
                </a:ext>
              </a:extLst>
            </p:cNvPr>
            <p:cNvSpPr/>
            <p:nvPr/>
          </p:nvSpPr>
          <p:spPr>
            <a:xfrm>
              <a:off x="6986111" y="105394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61" name="Freeform: Shape 760">
              <a:extLst>
                <a:ext uri="{FF2B5EF4-FFF2-40B4-BE49-F238E27FC236}">
                  <a16:creationId xmlns="" xmlns:a16="http://schemas.microsoft.com/office/drawing/2014/main" id="{B0060E6C-7DE1-4820-973B-3CCC53142093}"/>
                </a:ext>
              </a:extLst>
            </p:cNvPr>
            <p:cNvSpPr/>
            <p:nvPr/>
          </p:nvSpPr>
          <p:spPr>
            <a:xfrm>
              <a:off x="6986111" y="1051083"/>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7144" y="9049"/>
                    <a:pt x="9049"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62" name="Freeform: Shape 761">
              <a:extLst>
                <a:ext uri="{FF2B5EF4-FFF2-40B4-BE49-F238E27FC236}">
                  <a16:creationId xmlns="" xmlns:a16="http://schemas.microsoft.com/office/drawing/2014/main" id="{FCBA984B-CF2D-4DFA-A17C-AB925869A5E5}"/>
                </a:ext>
              </a:extLst>
            </p:cNvPr>
            <p:cNvSpPr/>
            <p:nvPr/>
          </p:nvSpPr>
          <p:spPr>
            <a:xfrm>
              <a:off x="7187089" y="1094898"/>
              <a:ext cx="9525" cy="19050"/>
            </a:xfrm>
            <a:custGeom>
              <a:avLst/>
              <a:gdLst>
                <a:gd name="connsiteX0" fmla="*/ 7144 w 9525"/>
                <a:gd name="connsiteY0" fmla="*/ 7144 h 19050"/>
                <a:gd name="connsiteX1" fmla="*/ 7144 w 9525"/>
                <a:gd name="connsiteY1" fmla="*/ 7144 h 19050"/>
              </a:gdLst>
              <a:ahLst/>
              <a:cxnLst>
                <a:cxn ang="0">
                  <a:pos x="connsiteX0" y="connsiteY0"/>
                </a:cxn>
                <a:cxn ang="0">
                  <a:pos x="connsiteX1" y="connsiteY1"/>
                </a:cxn>
              </a:cxnLst>
              <a:rect l="l" t="t" r="r" b="b"/>
              <a:pathLst>
                <a:path w="9525" h="19050">
                  <a:moveTo>
                    <a:pt x="7144" y="7144"/>
                  </a:moveTo>
                  <a:cubicBezTo>
                    <a:pt x="8096" y="18574"/>
                    <a:pt x="8096"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63" name="Freeform: Shape 762">
              <a:extLst>
                <a:ext uri="{FF2B5EF4-FFF2-40B4-BE49-F238E27FC236}">
                  <a16:creationId xmlns="" xmlns:a16="http://schemas.microsoft.com/office/drawing/2014/main" id="{B4E7C107-FCC7-482D-A620-4CEE448A0FD0}"/>
                </a:ext>
              </a:extLst>
            </p:cNvPr>
            <p:cNvSpPr/>
            <p:nvPr/>
          </p:nvSpPr>
          <p:spPr>
            <a:xfrm>
              <a:off x="7189946" y="1073493"/>
              <a:ext cx="19050" cy="19050"/>
            </a:xfrm>
            <a:custGeom>
              <a:avLst/>
              <a:gdLst>
                <a:gd name="connsiteX0" fmla="*/ 7144 w 19050"/>
                <a:gd name="connsiteY0" fmla="*/ 12356 h 19050"/>
                <a:gd name="connsiteX1" fmla="*/ 7144 w 19050"/>
                <a:gd name="connsiteY1" fmla="*/ 12356 h 19050"/>
              </a:gdLst>
              <a:ahLst/>
              <a:cxnLst>
                <a:cxn ang="0">
                  <a:pos x="connsiteX0" y="connsiteY0"/>
                </a:cxn>
                <a:cxn ang="0">
                  <a:pos x="connsiteX1" y="connsiteY1"/>
                </a:cxn>
              </a:cxnLst>
              <a:rect l="l" t="t" r="r" b="b"/>
              <a:pathLst>
                <a:path w="19050" h="19050">
                  <a:moveTo>
                    <a:pt x="7144" y="12356"/>
                  </a:moveTo>
                  <a:cubicBezTo>
                    <a:pt x="14764" y="8546"/>
                    <a:pt x="16669" y="2831"/>
                    <a:pt x="7144" y="1235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64" name="Freeform: Shape 763">
              <a:extLst>
                <a:ext uri="{FF2B5EF4-FFF2-40B4-BE49-F238E27FC236}">
                  <a16:creationId xmlns="" xmlns:a16="http://schemas.microsoft.com/office/drawing/2014/main" id="{9DBECD6E-2989-4DBA-A16F-7C822DAC7CCC}"/>
                </a:ext>
              </a:extLst>
            </p:cNvPr>
            <p:cNvSpPr/>
            <p:nvPr/>
          </p:nvSpPr>
          <p:spPr>
            <a:xfrm>
              <a:off x="7101364" y="1094898"/>
              <a:ext cx="95250" cy="66675"/>
            </a:xfrm>
            <a:custGeom>
              <a:avLst/>
              <a:gdLst>
                <a:gd name="connsiteX0" fmla="*/ 38576 w 95250"/>
                <a:gd name="connsiteY0" fmla="*/ 43339 h 66675"/>
                <a:gd name="connsiteX1" fmla="*/ 30004 w 95250"/>
                <a:gd name="connsiteY1" fmla="*/ 57626 h 66675"/>
                <a:gd name="connsiteX2" fmla="*/ 7144 w 95250"/>
                <a:gd name="connsiteY2" fmla="*/ 62389 h 66675"/>
                <a:gd name="connsiteX3" fmla="*/ 90964 w 95250"/>
                <a:gd name="connsiteY3" fmla="*/ 18574 h 66675"/>
                <a:gd name="connsiteX4" fmla="*/ 88106 w 95250"/>
                <a:gd name="connsiteY4" fmla="*/ 9049 h 66675"/>
                <a:gd name="connsiteX5" fmla="*/ 78581 w 95250"/>
                <a:gd name="connsiteY5" fmla="*/ 7144 h 66675"/>
                <a:gd name="connsiteX6" fmla="*/ 38576 w 95250"/>
                <a:gd name="connsiteY6" fmla="*/ 4333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0" h="66675">
                  <a:moveTo>
                    <a:pt x="38576" y="43339"/>
                  </a:moveTo>
                  <a:cubicBezTo>
                    <a:pt x="45244" y="41434"/>
                    <a:pt x="17621" y="51911"/>
                    <a:pt x="30004" y="57626"/>
                  </a:cubicBezTo>
                  <a:cubicBezTo>
                    <a:pt x="28099" y="55721"/>
                    <a:pt x="21431" y="35719"/>
                    <a:pt x="7144" y="62389"/>
                  </a:cubicBezTo>
                  <a:cubicBezTo>
                    <a:pt x="8096" y="81439"/>
                    <a:pt x="71914" y="48101"/>
                    <a:pt x="90964" y="18574"/>
                  </a:cubicBezTo>
                  <a:cubicBezTo>
                    <a:pt x="87154" y="24289"/>
                    <a:pt x="86201" y="20479"/>
                    <a:pt x="88106" y="9049"/>
                  </a:cubicBezTo>
                  <a:cubicBezTo>
                    <a:pt x="83344" y="22384"/>
                    <a:pt x="80486" y="21431"/>
                    <a:pt x="78581" y="7144"/>
                  </a:cubicBezTo>
                  <a:cubicBezTo>
                    <a:pt x="42386" y="33814"/>
                    <a:pt x="47149" y="33814"/>
                    <a:pt x="38576" y="4333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65" name="Freeform: Shape 764">
              <a:extLst>
                <a:ext uri="{FF2B5EF4-FFF2-40B4-BE49-F238E27FC236}">
                  <a16:creationId xmlns="" xmlns:a16="http://schemas.microsoft.com/office/drawing/2014/main" id="{3D2EABCF-1723-42B9-ABFF-FC7CC6F418A2}"/>
                </a:ext>
              </a:extLst>
            </p:cNvPr>
            <p:cNvSpPr/>
            <p:nvPr/>
          </p:nvSpPr>
          <p:spPr>
            <a:xfrm>
              <a:off x="7156609" y="1110138"/>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8096" y="8096"/>
                    <a:pt x="7144" y="7144"/>
                    <a:pt x="7144" y="7144"/>
                  </a:cubicBezTo>
                  <a:cubicBezTo>
                    <a:pt x="7144" y="8096"/>
                    <a:pt x="7144" y="8096"/>
                    <a:pt x="8096" y="809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66" name="Freeform: Shape 765">
              <a:extLst>
                <a:ext uri="{FF2B5EF4-FFF2-40B4-BE49-F238E27FC236}">
                  <a16:creationId xmlns="" xmlns:a16="http://schemas.microsoft.com/office/drawing/2014/main" id="{ABB1DCDA-8628-431D-B737-D0BF87E0416A}"/>
                </a:ext>
              </a:extLst>
            </p:cNvPr>
            <p:cNvSpPr/>
            <p:nvPr/>
          </p:nvSpPr>
          <p:spPr>
            <a:xfrm>
              <a:off x="7140522" y="1119663"/>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7990" y="7144"/>
                    <a:pt x="6085" y="7144"/>
                    <a:pt x="7990"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67" name="Freeform: Shape 766">
              <a:extLst>
                <a:ext uri="{FF2B5EF4-FFF2-40B4-BE49-F238E27FC236}">
                  <a16:creationId xmlns="" xmlns:a16="http://schemas.microsoft.com/office/drawing/2014/main" id="{7AD58FB4-6135-41B8-82E5-535D717A56B0}"/>
                </a:ext>
              </a:extLst>
            </p:cNvPr>
            <p:cNvSpPr/>
            <p:nvPr/>
          </p:nvSpPr>
          <p:spPr>
            <a:xfrm>
              <a:off x="7183279" y="1079968"/>
              <a:ext cx="9525" cy="9525"/>
            </a:xfrm>
            <a:custGeom>
              <a:avLst/>
              <a:gdLst>
                <a:gd name="connsiteX0" fmla="*/ 7144 w 9525"/>
                <a:gd name="connsiteY0" fmla="*/ 11597 h 9525"/>
                <a:gd name="connsiteX1" fmla="*/ 7144 w 9525"/>
                <a:gd name="connsiteY1" fmla="*/ 11597 h 9525"/>
              </a:gdLst>
              <a:ahLst/>
              <a:cxnLst>
                <a:cxn ang="0">
                  <a:pos x="connsiteX0" y="connsiteY0"/>
                </a:cxn>
                <a:cxn ang="0">
                  <a:pos x="connsiteX1" y="connsiteY1"/>
                </a:cxn>
              </a:cxnLst>
              <a:rect l="l" t="t" r="r" b="b"/>
              <a:pathLst>
                <a:path w="9525" h="9525">
                  <a:moveTo>
                    <a:pt x="7144" y="11597"/>
                  </a:moveTo>
                  <a:cubicBezTo>
                    <a:pt x="10001" y="2072"/>
                    <a:pt x="7144" y="10644"/>
                    <a:pt x="7144" y="1159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68" name="Freeform: Shape 767">
              <a:extLst>
                <a:ext uri="{FF2B5EF4-FFF2-40B4-BE49-F238E27FC236}">
                  <a16:creationId xmlns="" xmlns:a16="http://schemas.microsoft.com/office/drawing/2014/main" id="{ACC33EB0-E9F8-4C2B-9FEB-1ACF0CC51E74}"/>
                </a:ext>
              </a:extLst>
            </p:cNvPr>
            <p:cNvSpPr/>
            <p:nvPr/>
          </p:nvSpPr>
          <p:spPr>
            <a:xfrm>
              <a:off x="7187089" y="109299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11906"/>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69" name="Freeform: Shape 768">
              <a:extLst>
                <a:ext uri="{FF2B5EF4-FFF2-40B4-BE49-F238E27FC236}">
                  <a16:creationId xmlns="" xmlns:a16="http://schemas.microsoft.com/office/drawing/2014/main" id="{0D063D62-2DA1-46CE-8B19-D5B8120E60E4}"/>
                </a:ext>
              </a:extLst>
            </p:cNvPr>
            <p:cNvSpPr/>
            <p:nvPr/>
          </p:nvSpPr>
          <p:spPr>
            <a:xfrm>
              <a:off x="7083266" y="1091088"/>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8096"/>
                  </a:lnTo>
                  <a:cubicBezTo>
                    <a:pt x="7144" y="8096"/>
                    <a:pt x="8096" y="8096"/>
                    <a:pt x="8096"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70" name="Freeform: Shape 769">
              <a:extLst>
                <a:ext uri="{FF2B5EF4-FFF2-40B4-BE49-F238E27FC236}">
                  <a16:creationId xmlns="" xmlns:a16="http://schemas.microsoft.com/office/drawing/2014/main" id="{DA31ED0D-FCA7-4BDC-BC5B-0348C1AC25E1}"/>
                </a:ext>
              </a:extLst>
            </p:cNvPr>
            <p:cNvSpPr/>
            <p:nvPr/>
          </p:nvSpPr>
          <p:spPr>
            <a:xfrm>
              <a:off x="7117711" y="1101262"/>
              <a:ext cx="47625" cy="28575"/>
            </a:xfrm>
            <a:custGeom>
              <a:avLst/>
              <a:gdLst>
                <a:gd name="connsiteX0" fmla="*/ 8894 w 47625"/>
                <a:gd name="connsiteY0" fmla="*/ 30307 h 28575"/>
                <a:gd name="connsiteX1" fmla="*/ 46041 w 47625"/>
                <a:gd name="connsiteY1" fmla="*/ 16972 h 28575"/>
                <a:gd name="connsiteX2" fmla="*/ 43184 w 47625"/>
                <a:gd name="connsiteY2" fmla="*/ 10305 h 28575"/>
                <a:gd name="connsiteX3" fmla="*/ 8894 w 47625"/>
                <a:gd name="connsiteY3" fmla="*/ 30307 h 28575"/>
              </a:gdLst>
              <a:ahLst/>
              <a:cxnLst>
                <a:cxn ang="0">
                  <a:pos x="connsiteX0" y="connsiteY0"/>
                </a:cxn>
                <a:cxn ang="0">
                  <a:pos x="connsiteX1" y="connsiteY1"/>
                </a:cxn>
                <a:cxn ang="0">
                  <a:pos x="connsiteX2" y="connsiteY2"/>
                </a:cxn>
                <a:cxn ang="0">
                  <a:pos x="connsiteX3" y="connsiteY3"/>
                </a:cxn>
              </a:cxnLst>
              <a:rect l="l" t="t" r="r" b="b"/>
              <a:pathLst>
                <a:path w="47625" h="28575">
                  <a:moveTo>
                    <a:pt x="8894" y="30307"/>
                  </a:moveTo>
                  <a:cubicBezTo>
                    <a:pt x="14609" y="28402"/>
                    <a:pt x="37469" y="11257"/>
                    <a:pt x="46041" y="16972"/>
                  </a:cubicBezTo>
                  <a:cubicBezTo>
                    <a:pt x="43184" y="15067"/>
                    <a:pt x="42231" y="12210"/>
                    <a:pt x="43184" y="10305"/>
                  </a:cubicBezTo>
                  <a:cubicBezTo>
                    <a:pt x="25086" y="-3983"/>
                    <a:pt x="321" y="35070"/>
                    <a:pt x="8894" y="3030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71" name="Freeform: Shape 770">
              <a:extLst>
                <a:ext uri="{FF2B5EF4-FFF2-40B4-BE49-F238E27FC236}">
                  <a16:creationId xmlns="" xmlns:a16="http://schemas.microsoft.com/office/drawing/2014/main" id="{95943735-5A5D-4599-A97C-F4585B1D3A9F}"/>
                </a:ext>
              </a:extLst>
            </p:cNvPr>
            <p:cNvSpPr/>
            <p:nvPr/>
          </p:nvSpPr>
          <p:spPr>
            <a:xfrm>
              <a:off x="7176611" y="108537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72" name="Freeform: Shape 771">
              <a:extLst>
                <a:ext uri="{FF2B5EF4-FFF2-40B4-BE49-F238E27FC236}">
                  <a16:creationId xmlns="" xmlns:a16="http://schemas.microsoft.com/office/drawing/2014/main" id="{B976CAF0-2FC3-4624-BD79-59E133D90D7B}"/>
                </a:ext>
              </a:extLst>
            </p:cNvPr>
            <p:cNvSpPr/>
            <p:nvPr/>
          </p:nvSpPr>
          <p:spPr>
            <a:xfrm>
              <a:off x="7184231" y="1098708"/>
              <a:ext cx="57150" cy="38100"/>
            </a:xfrm>
            <a:custGeom>
              <a:avLst/>
              <a:gdLst>
                <a:gd name="connsiteX0" fmla="*/ 53816 w 57150"/>
                <a:gd name="connsiteY0" fmla="*/ 28099 h 38100"/>
                <a:gd name="connsiteX1" fmla="*/ 7144 w 57150"/>
                <a:gd name="connsiteY1" fmla="*/ 39529 h 38100"/>
                <a:gd name="connsiteX2" fmla="*/ 10954 w 57150"/>
                <a:gd name="connsiteY2" fmla="*/ 24289 h 38100"/>
                <a:gd name="connsiteX3" fmla="*/ 35719 w 57150"/>
                <a:gd name="connsiteY3" fmla="*/ 7144 h 38100"/>
                <a:gd name="connsiteX4" fmla="*/ 53816 w 57150"/>
                <a:gd name="connsiteY4" fmla="*/ 28099 h 38100"/>
                <a:gd name="connsiteX5" fmla="*/ 49054 w 57150"/>
                <a:gd name="connsiteY5" fmla="*/ 30956 h 38100"/>
                <a:gd name="connsiteX6" fmla="*/ 46196 w 57150"/>
                <a:gd name="connsiteY6" fmla="*/ 30004 h 38100"/>
                <a:gd name="connsiteX7" fmla="*/ 49054 w 57150"/>
                <a:gd name="connsiteY7" fmla="*/ 30956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38100">
                  <a:moveTo>
                    <a:pt x="53816" y="28099"/>
                  </a:moveTo>
                  <a:cubicBezTo>
                    <a:pt x="41434" y="30956"/>
                    <a:pt x="28099" y="42386"/>
                    <a:pt x="7144" y="39529"/>
                  </a:cubicBezTo>
                  <a:cubicBezTo>
                    <a:pt x="7144" y="37624"/>
                    <a:pt x="13811" y="24289"/>
                    <a:pt x="10954" y="24289"/>
                  </a:cubicBezTo>
                  <a:cubicBezTo>
                    <a:pt x="22384" y="49054"/>
                    <a:pt x="16669" y="19526"/>
                    <a:pt x="35719" y="7144"/>
                  </a:cubicBezTo>
                  <a:cubicBezTo>
                    <a:pt x="30956" y="43339"/>
                    <a:pt x="53816" y="24289"/>
                    <a:pt x="53816" y="28099"/>
                  </a:cubicBezTo>
                  <a:close/>
                  <a:moveTo>
                    <a:pt x="49054" y="30956"/>
                  </a:moveTo>
                  <a:lnTo>
                    <a:pt x="46196" y="30004"/>
                  </a:lnTo>
                  <a:cubicBezTo>
                    <a:pt x="47149" y="31909"/>
                    <a:pt x="48101" y="31909"/>
                    <a:pt x="49054" y="3095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73" name="Freeform: Shape 772">
              <a:extLst>
                <a:ext uri="{FF2B5EF4-FFF2-40B4-BE49-F238E27FC236}">
                  <a16:creationId xmlns="" xmlns:a16="http://schemas.microsoft.com/office/drawing/2014/main" id="{0D76597C-48F4-4F99-B5DF-5C4E0D12986B}"/>
                </a:ext>
              </a:extLst>
            </p:cNvPr>
            <p:cNvSpPr/>
            <p:nvPr/>
          </p:nvSpPr>
          <p:spPr>
            <a:xfrm>
              <a:off x="7660481" y="946308"/>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8096"/>
                  </a:lnTo>
                  <a:cubicBezTo>
                    <a:pt x="7144" y="8096"/>
                    <a:pt x="7144"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74" name="Freeform: Shape 773">
              <a:extLst>
                <a:ext uri="{FF2B5EF4-FFF2-40B4-BE49-F238E27FC236}">
                  <a16:creationId xmlns="" xmlns:a16="http://schemas.microsoft.com/office/drawing/2014/main" id="{CF1B1C8F-2EAB-4D4F-80FC-FFA95F08AB59}"/>
                </a:ext>
              </a:extLst>
            </p:cNvPr>
            <p:cNvSpPr/>
            <p:nvPr/>
          </p:nvSpPr>
          <p:spPr>
            <a:xfrm>
              <a:off x="7327106" y="975836"/>
              <a:ext cx="9525" cy="9525"/>
            </a:xfrm>
            <a:custGeom>
              <a:avLst/>
              <a:gdLst>
                <a:gd name="connsiteX0" fmla="*/ 7144 w 9525"/>
                <a:gd name="connsiteY0" fmla="*/ 7144 h 9525"/>
                <a:gd name="connsiteX1" fmla="*/ 9049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9049" y="7144"/>
                  </a:lnTo>
                  <a:cubicBezTo>
                    <a:pt x="8096"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75" name="Freeform: Shape 774">
              <a:extLst>
                <a:ext uri="{FF2B5EF4-FFF2-40B4-BE49-F238E27FC236}">
                  <a16:creationId xmlns="" xmlns:a16="http://schemas.microsoft.com/office/drawing/2014/main" id="{B64C7F32-D4D1-4B09-8039-C12E7FF3583E}"/>
                </a:ext>
              </a:extLst>
            </p:cNvPr>
            <p:cNvSpPr/>
            <p:nvPr/>
          </p:nvSpPr>
          <p:spPr>
            <a:xfrm>
              <a:off x="7362349" y="941172"/>
              <a:ext cx="9525" cy="9525"/>
            </a:xfrm>
            <a:custGeom>
              <a:avLst/>
              <a:gdLst>
                <a:gd name="connsiteX0" fmla="*/ 7144 w 9525"/>
                <a:gd name="connsiteY0" fmla="*/ 9422 h 9525"/>
                <a:gd name="connsiteX1" fmla="*/ 9049 w 9525"/>
                <a:gd name="connsiteY1" fmla="*/ 7517 h 9525"/>
                <a:gd name="connsiteX2" fmla="*/ 7144 w 9525"/>
                <a:gd name="connsiteY2" fmla="*/ 9422 h 9525"/>
              </a:gdLst>
              <a:ahLst/>
              <a:cxnLst>
                <a:cxn ang="0">
                  <a:pos x="connsiteX0" y="connsiteY0"/>
                </a:cxn>
                <a:cxn ang="0">
                  <a:pos x="connsiteX1" y="connsiteY1"/>
                </a:cxn>
                <a:cxn ang="0">
                  <a:pos x="connsiteX2" y="connsiteY2"/>
                </a:cxn>
              </a:cxnLst>
              <a:rect l="l" t="t" r="r" b="b"/>
              <a:pathLst>
                <a:path w="9525" h="9525">
                  <a:moveTo>
                    <a:pt x="7144" y="9422"/>
                  </a:moveTo>
                  <a:lnTo>
                    <a:pt x="9049" y="7517"/>
                  </a:lnTo>
                  <a:cubicBezTo>
                    <a:pt x="8096" y="6565"/>
                    <a:pt x="7144" y="7517"/>
                    <a:pt x="7144" y="9422"/>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76" name="Freeform: Shape 775">
              <a:extLst>
                <a:ext uri="{FF2B5EF4-FFF2-40B4-BE49-F238E27FC236}">
                  <a16:creationId xmlns="" xmlns:a16="http://schemas.microsoft.com/office/drawing/2014/main" id="{319CD144-7C6D-4D8F-B96A-754C1E76CC25}"/>
                </a:ext>
              </a:extLst>
            </p:cNvPr>
            <p:cNvSpPr/>
            <p:nvPr/>
          </p:nvSpPr>
          <p:spPr>
            <a:xfrm>
              <a:off x="7639103" y="948213"/>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8096"/>
                    <a:pt x="6615" y="9049"/>
                    <a:pt x="7567"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77" name="Freeform: Shape 776">
              <a:extLst>
                <a:ext uri="{FF2B5EF4-FFF2-40B4-BE49-F238E27FC236}">
                  <a16:creationId xmlns="" xmlns:a16="http://schemas.microsoft.com/office/drawing/2014/main" id="{FCCA25E2-420E-4638-B44F-C9E450BA2125}"/>
                </a:ext>
              </a:extLst>
            </p:cNvPr>
            <p:cNvSpPr/>
            <p:nvPr/>
          </p:nvSpPr>
          <p:spPr>
            <a:xfrm>
              <a:off x="7474744" y="943451"/>
              <a:ext cx="9525" cy="9525"/>
            </a:xfrm>
            <a:custGeom>
              <a:avLst/>
              <a:gdLst>
                <a:gd name="connsiteX0" fmla="*/ 7144 w 9525"/>
                <a:gd name="connsiteY0" fmla="*/ 7144 h 9525"/>
                <a:gd name="connsiteX1" fmla="*/ 9049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8096" y="8096"/>
                    <a:pt x="9049" y="9049"/>
                  </a:cubicBezTo>
                  <a:cubicBezTo>
                    <a:pt x="8096" y="7144"/>
                    <a:pt x="8096"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78" name="Freeform: Shape 777">
              <a:extLst>
                <a:ext uri="{FF2B5EF4-FFF2-40B4-BE49-F238E27FC236}">
                  <a16:creationId xmlns="" xmlns:a16="http://schemas.microsoft.com/office/drawing/2014/main" id="{53B6F233-1DD8-42F1-92A4-5BEF02DD3B65}"/>
                </a:ext>
              </a:extLst>
            </p:cNvPr>
            <p:cNvSpPr/>
            <p:nvPr/>
          </p:nvSpPr>
          <p:spPr>
            <a:xfrm>
              <a:off x="7361396" y="943027"/>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8096" y="6615"/>
                    <a:pt x="7144" y="75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79" name="Freeform: Shape 778">
              <a:extLst>
                <a:ext uri="{FF2B5EF4-FFF2-40B4-BE49-F238E27FC236}">
                  <a16:creationId xmlns="" xmlns:a16="http://schemas.microsoft.com/office/drawing/2014/main" id="{EA9F2E1D-71E2-4168-BC99-12F8981EE140}"/>
                </a:ext>
              </a:extLst>
            </p:cNvPr>
            <p:cNvSpPr/>
            <p:nvPr/>
          </p:nvSpPr>
          <p:spPr>
            <a:xfrm>
              <a:off x="7306151" y="952976"/>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7144"/>
                    <a:pt x="7144" y="8096"/>
                    <a:pt x="7144" y="8096"/>
                  </a:cubicBezTo>
                  <a:cubicBezTo>
                    <a:pt x="7144" y="8096"/>
                    <a:pt x="8096" y="8096"/>
                    <a:pt x="8096"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80" name="Freeform: Shape 779">
              <a:extLst>
                <a:ext uri="{FF2B5EF4-FFF2-40B4-BE49-F238E27FC236}">
                  <a16:creationId xmlns="" xmlns:a16="http://schemas.microsoft.com/office/drawing/2014/main" id="{6C8CDA0E-1B7F-460A-B3CE-6DB7F489BE48}"/>
                </a:ext>
              </a:extLst>
            </p:cNvPr>
            <p:cNvSpPr/>
            <p:nvPr/>
          </p:nvSpPr>
          <p:spPr>
            <a:xfrm>
              <a:off x="7310914" y="976788"/>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7144"/>
                    <a:pt x="7144" y="8096"/>
                    <a:pt x="7144" y="8096"/>
                  </a:cubicBezTo>
                  <a:lnTo>
                    <a:pt x="8096" y="7144"/>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81" name="Freeform: Shape 780">
              <a:extLst>
                <a:ext uri="{FF2B5EF4-FFF2-40B4-BE49-F238E27FC236}">
                  <a16:creationId xmlns="" xmlns:a16="http://schemas.microsoft.com/office/drawing/2014/main" id="{3CE68C7A-185A-4A34-A51A-2B583301B5FB}"/>
                </a:ext>
              </a:extLst>
            </p:cNvPr>
            <p:cNvSpPr/>
            <p:nvPr/>
          </p:nvSpPr>
          <p:spPr>
            <a:xfrm>
              <a:off x="7249001" y="968216"/>
              <a:ext cx="9525" cy="9525"/>
            </a:xfrm>
            <a:custGeom>
              <a:avLst/>
              <a:gdLst>
                <a:gd name="connsiteX0" fmla="*/ 9049 w 9525"/>
                <a:gd name="connsiteY0" fmla="*/ 7144 h 9525"/>
                <a:gd name="connsiteX1" fmla="*/ 7144 w 9525"/>
                <a:gd name="connsiteY1" fmla="*/ 9049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lnTo>
                    <a:pt x="7144" y="9049"/>
                  </a:lnTo>
                  <a:cubicBezTo>
                    <a:pt x="8096" y="8096"/>
                    <a:pt x="9049" y="7144"/>
                    <a:pt x="9049"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82" name="Freeform: Shape 781">
              <a:extLst>
                <a:ext uri="{FF2B5EF4-FFF2-40B4-BE49-F238E27FC236}">
                  <a16:creationId xmlns="" xmlns:a16="http://schemas.microsoft.com/office/drawing/2014/main" id="{FB7682D5-F952-46E8-9BD1-8A534AA30C2E}"/>
                </a:ext>
              </a:extLst>
            </p:cNvPr>
            <p:cNvSpPr/>
            <p:nvPr/>
          </p:nvSpPr>
          <p:spPr>
            <a:xfrm>
              <a:off x="7305199" y="972026"/>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8096"/>
                  </a:lnTo>
                  <a:cubicBezTo>
                    <a:pt x="7144" y="8096"/>
                    <a:pt x="8096"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83" name="Freeform: Shape 782">
              <a:extLst>
                <a:ext uri="{FF2B5EF4-FFF2-40B4-BE49-F238E27FC236}">
                  <a16:creationId xmlns="" xmlns:a16="http://schemas.microsoft.com/office/drawing/2014/main" id="{0E7D18A5-0642-44AD-BD95-E0F448E90858}"/>
                </a:ext>
              </a:extLst>
            </p:cNvPr>
            <p:cNvSpPr/>
            <p:nvPr/>
          </p:nvSpPr>
          <p:spPr>
            <a:xfrm>
              <a:off x="7677626" y="97012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10001"/>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84" name="Freeform: Shape 783">
              <a:extLst>
                <a:ext uri="{FF2B5EF4-FFF2-40B4-BE49-F238E27FC236}">
                  <a16:creationId xmlns="" xmlns:a16="http://schemas.microsoft.com/office/drawing/2014/main" id="{9A37342B-4E0A-4376-A96B-9A3CD732E316}"/>
                </a:ext>
              </a:extLst>
            </p:cNvPr>
            <p:cNvSpPr/>
            <p:nvPr/>
          </p:nvSpPr>
          <p:spPr>
            <a:xfrm>
              <a:off x="7682389" y="955833"/>
              <a:ext cx="9525" cy="9525"/>
            </a:xfrm>
            <a:custGeom>
              <a:avLst/>
              <a:gdLst>
                <a:gd name="connsiteX0" fmla="*/ 7144 w 9525"/>
                <a:gd name="connsiteY0" fmla="*/ 8096 h 9525"/>
                <a:gd name="connsiteX1" fmla="*/ 9049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9049" y="7144"/>
                  </a:lnTo>
                  <a:cubicBezTo>
                    <a:pt x="8096" y="8096"/>
                    <a:pt x="7144" y="8096"/>
                    <a:pt x="7144" y="809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85" name="Freeform: Shape 784">
              <a:extLst>
                <a:ext uri="{FF2B5EF4-FFF2-40B4-BE49-F238E27FC236}">
                  <a16:creationId xmlns="" xmlns:a16="http://schemas.microsoft.com/office/drawing/2014/main" id="{0E72A33A-1F43-4915-8F3D-1B27AB685957}"/>
                </a:ext>
              </a:extLst>
            </p:cNvPr>
            <p:cNvSpPr/>
            <p:nvPr/>
          </p:nvSpPr>
          <p:spPr>
            <a:xfrm>
              <a:off x="7546181" y="962562"/>
              <a:ext cx="9525" cy="9525"/>
            </a:xfrm>
            <a:custGeom>
              <a:avLst/>
              <a:gdLst>
                <a:gd name="connsiteX0" fmla="*/ 7144 w 9525"/>
                <a:gd name="connsiteY0" fmla="*/ 8035 h 9525"/>
                <a:gd name="connsiteX1" fmla="*/ 9049 w 9525"/>
                <a:gd name="connsiteY1" fmla="*/ 11845 h 9525"/>
                <a:gd name="connsiteX2" fmla="*/ 7144 w 9525"/>
                <a:gd name="connsiteY2" fmla="*/ 8035 h 9525"/>
              </a:gdLst>
              <a:ahLst/>
              <a:cxnLst>
                <a:cxn ang="0">
                  <a:pos x="connsiteX0" y="connsiteY0"/>
                </a:cxn>
                <a:cxn ang="0">
                  <a:pos x="connsiteX1" y="connsiteY1"/>
                </a:cxn>
                <a:cxn ang="0">
                  <a:pos x="connsiteX2" y="connsiteY2"/>
                </a:cxn>
              </a:cxnLst>
              <a:rect l="l" t="t" r="r" b="b"/>
              <a:pathLst>
                <a:path w="9525" h="9525">
                  <a:moveTo>
                    <a:pt x="7144" y="8035"/>
                  </a:moveTo>
                  <a:cubicBezTo>
                    <a:pt x="8096" y="8987"/>
                    <a:pt x="10001" y="10892"/>
                    <a:pt x="9049" y="11845"/>
                  </a:cubicBezTo>
                  <a:cubicBezTo>
                    <a:pt x="10001" y="9940"/>
                    <a:pt x="10001" y="5177"/>
                    <a:pt x="7144" y="8035"/>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86" name="Freeform: Shape 785">
              <a:extLst>
                <a:ext uri="{FF2B5EF4-FFF2-40B4-BE49-F238E27FC236}">
                  <a16:creationId xmlns="" xmlns:a16="http://schemas.microsoft.com/office/drawing/2014/main" id="{9AA4E2EB-C777-458F-855B-9ADA37EC36D8}"/>
                </a:ext>
              </a:extLst>
            </p:cNvPr>
            <p:cNvSpPr/>
            <p:nvPr/>
          </p:nvSpPr>
          <p:spPr>
            <a:xfrm>
              <a:off x="7672864" y="1051083"/>
              <a:ext cx="9525" cy="9525"/>
            </a:xfrm>
            <a:custGeom>
              <a:avLst/>
              <a:gdLst>
                <a:gd name="connsiteX0" fmla="*/ 7144 w 9525"/>
                <a:gd name="connsiteY0" fmla="*/ 10001 h 9525"/>
                <a:gd name="connsiteX1" fmla="*/ 8096 w 9525"/>
                <a:gd name="connsiteY1" fmla="*/ 7144 h 9525"/>
                <a:gd name="connsiteX2" fmla="*/ 7144 w 9525"/>
                <a:gd name="connsiteY2" fmla="*/ 10001 h 9525"/>
              </a:gdLst>
              <a:ahLst/>
              <a:cxnLst>
                <a:cxn ang="0">
                  <a:pos x="connsiteX0" y="connsiteY0"/>
                </a:cxn>
                <a:cxn ang="0">
                  <a:pos x="connsiteX1" y="connsiteY1"/>
                </a:cxn>
                <a:cxn ang="0">
                  <a:pos x="connsiteX2" y="connsiteY2"/>
                </a:cxn>
              </a:cxnLst>
              <a:rect l="l" t="t" r="r" b="b"/>
              <a:pathLst>
                <a:path w="9525" h="9525">
                  <a:moveTo>
                    <a:pt x="7144" y="10001"/>
                  </a:moveTo>
                  <a:cubicBezTo>
                    <a:pt x="7144" y="9049"/>
                    <a:pt x="8096" y="8096"/>
                    <a:pt x="8096" y="7144"/>
                  </a:cubicBezTo>
                  <a:cubicBezTo>
                    <a:pt x="8096" y="8096"/>
                    <a:pt x="7144" y="9049"/>
                    <a:pt x="7144" y="1000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87" name="Freeform: Shape 786">
              <a:extLst>
                <a:ext uri="{FF2B5EF4-FFF2-40B4-BE49-F238E27FC236}">
                  <a16:creationId xmlns="" xmlns:a16="http://schemas.microsoft.com/office/drawing/2014/main" id="{9A453440-392F-424A-B21E-4D8965D992DC}"/>
                </a:ext>
              </a:extLst>
            </p:cNvPr>
            <p:cNvSpPr/>
            <p:nvPr/>
          </p:nvSpPr>
          <p:spPr>
            <a:xfrm>
              <a:off x="7673816" y="1049178"/>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8096" y="7144"/>
                  </a:lnTo>
                  <a:cubicBezTo>
                    <a:pt x="8096" y="7144"/>
                    <a:pt x="8096" y="8096"/>
                    <a:pt x="7144" y="904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88" name="Freeform: Shape 787">
              <a:extLst>
                <a:ext uri="{FF2B5EF4-FFF2-40B4-BE49-F238E27FC236}">
                  <a16:creationId xmlns="" xmlns:a16="http://schemas.microsoft.com/office/drawing/2014/main" id="{8B814CCC-DC66-4FC5-9B5B-76D22F3EB38D}"/>
                </a:ext>
              </a:extLst>
            </p:cNvPr>
            <p:cNvSpPr/>
            <p:nvPr/>
          </p:nvSpPr>
          <p:spPr>
            <a:xfrm>
              <a:off x="7538561" y="1063466"/>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8096" y="7144"/>
                    <a:pt x="7144" y="7144"/>
                    <a:pt x="7144" y="7144"/>
                  </a:cubicBezTo>
                  <a:cubicBezTo>
                    <a:pt x="8096" y="8096"/>
                    <a:pt x="8096" y="8096"/>
                    <a:pt x="8096" y="809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89" name="Freeform: Shape 788">
              <a:extLst>
                <a:ext uri="{FF2B5EF4-FFF2-40B4-BE49-F238E27FC236}">
                  <a16:creationId xmlns="" xmlns:a16="http://schemas.microsoft.com/office/drawing/2014/main" id="{0B9B94CC-B643-44CF-A2D4-A6BDDCBA3E83}"/>
                </a:ext>
              </a:extLst>
            </p:cNvPr>
            <p:cNvSpPr/>
            <p:nvPr/>
          </p:nvSpPr>
          <p:spPr>
            <a:xfrm>
              <a:off x="7679789" y="929163"/>
              <a:ext cx="19050" cy="38100"/>
            </a:xfrm>
            <a:custGeom>
              <a:avLst/>
              <a:gdLst>
                <a:gd name="connsiteX0" fmla="*/ 13553 w 19050"/>
                <a:gd name="connsiteY0" fmla="*/ 35719 h 38100"/>
                <a:gd name="connsiteX1" fmla="*/ 18316 w 19050"/>
                <a:gd name="connsiteY1" fmla="*/ 7144 h 38100"/>
                <a:gd name="connsiteX2" fmla="*/ 13553 w 19050"/>
                <a:gd name="connsiteY2" fmla="*/ 35719 h 38100"/>
              </a:gdLst>
              <a:ahLst/>
              <a:cxnLst>
                <a:cxn ang="0">
                  <a:pos x="connsiteX0" y="connsiteY0"/>
                </a:cxn>
                <a:cxn ang="0">
                  <a:pos x="connsiteX1" y="connsiteY1"/>
                </a:cxn>
                <a:cxn ang="0">
                  <a:pos x="connsiteX2" y="connsiteY2"/>
                </a:cxn>
              </a:cxnLst>
              <a:rect l="l" t="t" r="r" b="b"/>
              <a:pathLst>
                <a:path w="19050" h="38100">
                  <a:moveTo>
                    <a:pt x="13553" y="35719"/>
                  </a:moveTo>
                  <a:cubicBezTo>
                    <a:pt x="14506" y="27146"/>
                    <a:pt x="25936" y="11906"/>
                    <a:pt x="18316" y="7144"/>
                  </a:cubicBezTo>
                  <a:cubicBezTo>
                    <a:pt x="-1687" y="15716"/>
                    <a:pt x="10696" y="27146"/>
                    <a:pt x="13553" y="3571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90" name="Freeform: Shape 789">
              <a:extLst>
                <a:ext uri="{FF2B5EF4-FFF2-40B4-BE49-F238E27FC236}">
                  <a16:creationId xmlns="" xmlns:a16="http://schemas.microsoft.com/office/drawing/2014/main" id="{4ECAE63D-8525-4832-9B4B-9EF5843C56A4}"/>
                </a:ext>
              </a:extLst>
            </p:cNvPr>
            <p:cNvSpPr/>
            <p:nvPr/>
          </p:nvSpPr>
          <p:spPr>
            <a:xfrm>
              <a:off x="7686199" y="1034467"/>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8096" y="6615"/>
                    <a:pt x="7144" y="75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91" name="Freeform: Shape 790">
              <a:extLst>
                <a:ext uri="{FF2B5EF4-FFF2-40B4-BE49-F238E27FC236}">
                  <a16:creationId xmlns="" xmlns:a16="http://schemas.microsoft.com/office/drawing/2014/main" id="{CA634068-5AB9-42EA-AF09-699910F3C9EF}"/>
                </a:ext>
              </a:extLst>
            </p:cNvPr>
            <p:cNvSpPr/>
            <p:nvPr/>
          </p:nvSpPr>
          <p:spPr>
            <a:xfrm>
              <a:off x="7265194" y="1107281"/>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7144" y="8096"/>
                    <a:pt x="7144"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92" name="Freeform: Shape 791">
              <a:extLst>
                <a:ext uri="{FF2B5EF4-FFF2-40B4-BE49-F238E27FC236}">
                  <a16:creationId xmlns="" xmlns:a16="http://schemas.microsoft.com/office/drawing/2014/main" id="{9CDC5003-8C0A-43D3-ABF3-33912A94398F}"/>
                </a:ext>
              </a:extLst>
            </p:cNvPr>
            <p:cNvSpPr/>
            <p:nvPr/>
          </p:nvSpPr>
          <p:spPr>
            <a:xfrm>
              <a:off x="7677626" y="98059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93" name="Freeform: Shape 792">
              <a:extLst>
                <a:ext uri="{FF2B5EF4-FFF2-40B4-BE49-F238E27FC236}">
                  <a16:creationId xmlns="" xmlns:a16="http://schemas.microsoft.com/office/drawing/2014/main" id="{9BE2987D-7CF8-45FD-9B95-1385C99FE9D0}"/>
                </a:ext>
              </a:extLst>
            </p:cNvPr>
            <p:cNvSpPr/>
            <p:nvPr/>
          </p:nvSpPr>
          <p:spPr>
            <a:xfrm>
              <a:off x="7283291" y="110537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94" name="Freeform: Shape 793">
              <a:extLst>
                <a:ext uri="{FF2B5EF4-FFF2-40B4-BE49-F238E27FC236}">
                  <a16:creationId xmlns="" xmlns:a16="http://schemas.microsoft.com/office/drawing/2014/main" id="{C47FD27D-FB92-43BF-85F9-406E9248BCE7}"/>
                </a:ext>
              </a:extLst>
            </p:cNvPr>
            <p:cNvSpPr/>
            <p:nvPr/>
          </p:nvSpPr>
          <p:spPr>
            <a:xfrm>
              <a:off x="7272814" y="95773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95" name="Freeform: Shape 794">
              <a:extLst>
                <a:ext uri="{FF2B5EF4-FFF2-40B4-BE49-F238E27FC236}">
                  <a16:creationId xmlns="" xmlns:a16="http://schemas.microsoft.com/office/drawing/2014/main" id="{ACC26871-DE7A-4E76-ABA2-545CB60BA036}"/>
                </a:ext>
              </a:extLst>
            </p:cNvPr>
            <p:cNvSpPr/>
            <p:nvPr/>
          </p:nvSpPr>
          <p:spPr>
            <a:xfrm>
              <a:off x="7283291" y="110537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96" name="Freeform: Shape 795">
              <a:extLst>
                <a:ext uri="{FF2B5EF4-FFF2-40B4-BE49-F238E27FC236}">
                  <a16:creationId xmlns="" xmlns:a16="http://schemas.microsoft.com/office/drawing/2014/main" id="{54E04102-21FA-4A50-8ED2-A37F920F882A}"/>
                </a:ext>
              </a:extLst>
            </p:cNvPr>
            <p:cNvSpPr/>
            <p:nvPr/>
          </p:nvSpPr>
          <p:spPr>
            <a:xfrm>
              <a:off x="7399496" y="1061561"/>
              <a:ext cx="9525" cy="9525"/>
            </a:xfrm>
            <a:custGeom>
              <a:avLst/>
              <a:gdLst>
                <a:gd name="connsiteX0" fmla="*/ 8096 w 9525"/>
                <a:gd name="connsiteY0" fmla="*/ 9049 h 9525"/>
                <a:gd name="connsiteX1" fmla="*/ 7144 w 9525"/>
                <a:gd name="connsiteY1" fmla="*/ 7144 h 9525"/>
                <a:gd name="connsiteX2" fmla="*/ 8096 w 9525"/>
                <a:gd name="connsiteY2" fmla="*/ 9049 h 9525"/>
              </a:gdLst>
              <a:ahLst/>
              <a:cxnLst>
                <a:cxn ang="0">
                  <a:pos x="connsiteX0" y="connsiteY0"/>
                </a:cxn>
                <a:cxn ang="0">
                  <a:pos x="connsiteX1" y="connsiteY1"/>
                </a:cxn>
                <a:cxn ang="0">
                  <a:pos x="connsiteX2" y="connsiteY2"/>
                </a:cxn>
              </a:cxnLst>
              <a:rect l="l" t="t" r="r" b="b"/>
              <a:pathLst>
                <a:path w="9525" h="9525">
                  <a:moveTo>
                    <a:pt x="8096" y="9049"/>
                  </a:moveTo>
                  <a:cubicBezTo>
                    <a:pt x="8096" y="9049"/>
                    <a:pt x="8096" y="8096"/>
                    <a:pt x="7144" y="7144"/>
                  </a:cubicBezTo>
                  <a:cubicBezTo>
                    <a:pt x="7144" y="8096"/>
                    <a:pt x="7144" y="8096"/>
                    <a:pt x="8096" y="904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97" name="Freeform: Shape 796">
              <a:extLst>
                <a:ext uri="{FF2B5EF4-FFF2-40B4-BE49-F238E27FC236}">
                  <a16:creationId xmlns="" xmlns:a16="http://schemas.microsoft.com/office/drawing/2014/main" id="{A9E15873-4A65-4572-B496-AA8B6B47FF95}"/>
                </a:ext>
              </a:extLst>
            </p:cNvPr>
            <p:cNvSpPr/>
            <p:nvPr/>
          </p:nvSpPr>
          <p:spPr>
            <a:xfrm>
              <a:off x="7381637" y="1057751"/>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cubicBezTo>
                    <a:pt x="6906" y="7144"/>
                    <a:pt x="6906" y="7144"/>
                    <a:pt x="7858" y="7144"/>
                  </a:cubicBezTo>
                  <a:lnTo>
                    <a:pt x="7858" y="7144"/>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98" name="Freeform: Shape 797">
              <a:extLst>
                <a:ext uri="{FF2B5EF4-FFF2-40B4-BE49-F238E27FC236}">
                  <a16:creationId xmlns="" xmlns:a16="http://schemas.microsoft.com/office/drawing/2014/main" id="{8FAE8C77-7C60-4B70-A796-BC15B2E09E3B}"/>
                </a:ext>
              </a:extLst>
            </p:cNvPr>
            <p:cNvSpPr/>
            <p:nvPr/>
          </p:nvSpPr>
          <p:spPr>
            <a:xfrm>
              <a:off x="7537609" y="938688"/>
              <a:ext cx="9525" cy="9525"/>
            </a:xfrm>
            <a:custGeom>
              <a:avLst/>
              <a:gdLst>
                <a:gd name="connsiteX0" fmla="*/ 9049 w 9525"/>
                <a:gd name="connsiteY0" fmla="*/ 7144 h 9525"/>
                <a:gd name="connsiteX1" fmla="*/ 7144 w 9525"/>
                <a:gd name="connsiteY1" fmla="*/ 8096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8096" y="7144"/>
                    <a:pt x="7144" y="7144"/>
                    <a:pt x="7144" y="8096"/>
                  </a:cubicBezTo>
                  <a:cubicBezTo>
                    <a:pt x="7144" y="8096"/>
                    <a:pt x="8096" y="8096"/>
                    <a:pt x="9049"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799" name="Freeform: Shape 798">
              <a:extLst>
                <a:ext uri="{FF2B5EF4-FFF2-40B4-BE49-F238E27FC236}">
                  <a16:creationId xmlns="" xmlns:a16="http://schemas.microsoft.com/office/drawing/2014/main" id="{37B30984-7A85-465D-93FA-F6A0545EC851}"/>
                </a:ext>
              </a:extLst>
            </p:cNvPr>
            <p:cNvSpPr/>
            <p:nvPr/>
          </p:nvSpPr>
          <p:spPr>
            <a:xfrm>
              <a:off x="7282339" y="1106328"/>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8096"/>
                    <a:pt x="8096" y="8096"/>
                    <a:pt x="7144" y="9049"/>
                  </a:cubicBezTo>
                  <a:cubicBezTo>
                    <a:pt x="7144" y="8096"/>
                    <a:pt x="8096" y="7144"/>
                    <a:pt x="8096"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00" name="Freeform: Shape 799">
              <a:extLst>
                <a:ext uri="{FF2B5EF4-FFF2-40B4-BE49-F238E27FC236}">
                  <a16:creationId xmlns="" xmlns:a16="http://schemas.microsoft.com/office/drawing/2014/main" id="{2FE729B2-F16C-4AB4-9ADA-C391AE855145}"/>
                </a:ext>
              </a:extLst>
            </p:cNvPr>
            <p:cNvSpPr/>
            <p:nvPr/>
          </p:nvSpPr>
          <p:spPr>
            <a:xfrm>
              <a:off x="7422594" y="1032986"/>
              <a:ext cx="9525" cy="9525"/>
            </a:xfrm>
            <a:custGeom>
              <a:avLst/>
              <a:gdLst>
                <a:gd name="connsiteX0" fmla="*/ 7858 w 9525"/>
                <a:gd name="connsiteY0" fmla="*/ 7144 h 9525"/>
                <a:gd name="connsiteX1" fmla="*/ 7858 w 9525"/>
                <a:gd name="connsiteY1" fmla="*/ 7144 h 9525"/>
              </a:gdLst>
              <a:ahLst/>
              <a:cxnLst>
                <a:cxn ang="0">
                  <a:pos x="connsiteX0" y="connsiteY0"/>
                </a:cxn>
                <a:cxn ang="0">
                  <a:pos x="connsiteX1" y="connsiteY1"/>
                </a:cxn>
              </a:cxnLst>
              <a:rect l="l" t="t" r="r" b="b"/>
              <a:pathLst>
                <a:path w="9525" h="9525">
                  <a:moveTo>
                    <a:pt x="7858" y="7144"/>
                  </a:moveTo>
                  <a:cubicBezTo>
                    <a:pt x="6906" y="8096"/>
                    <a:pt x="6906" y="8096"/>
                    <a:pt x="7858"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01" name="Freeform: Shape 800">
              <a:extLst>
                <a:ext uri="{FF2B5EF4-FFF2-40B4-BE49-F238E27FC236}">
                  <a16:creationId xmlns="" xmlns:a16="http://schemas.microsoft.com/office/drawing/2014/main" id="{C0B39135-58DD-43A2-A28A-5C53923E31C9}"/>
                </a:ext>
              </a:extLst>
            </p:cNvPr>
            <p:cNvSpPr/>
            <p:nvPr/>
          </p:nvSpPr>
          <p:spPr>
            <a:xfrm>
              <a:off x="7425192" y="1022754"/>
              <a:ext cx="19050" cy="28575"/>
            </a:xfrm>
            <a:custGeom>
              <a:avLst/>
              <a:gdLst>
                <a:gd name="connsiteX0" fmla="*/ 14786 w 19050"/>
                <a:gd name="connsiteY0" fmla="*/ 20233 h 28575"/>
                <a:gd name="connsiteX1" fmla="*/ 14786 w 19050"/>
                <a:gd name="connsiteY1" fmla="*/ 20233 h 28575"/>
              </a:gdLst>
              <a:ahLst/>
              <a:cxnLst>
                <a:cxn ang="0">
                  <a:pos x="connsiteX0" y="connsiteY0"/>
                </a:cxn>
                <a:cxn ang="0">
                  <a:pos x="connsiteX1" y="connsiteY1"/>
                </a:cxn>
              </a:cxnLst>
              <a:rect l="l" t="t" r="r" b="b"/>
              <a:pathLst>
                <a:path w="19050" h="28575">
                  <a:moveTo>
                    <a:pt x="14786" y="20233"/>
                  </a:moveTo>
                  <a:cubicBezTo>
                    <a:pt x="26216" y="-15009"/>
                    <a:pt x="-7122" y="33568"/>
                    <a:pt x="14786" y="20233"/>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02" name="Freeform: Shape 801">
              <a:extLst>
                <a:ext uri="{FF2B5EF4-FFF2-40B4-BE49-F238E27FC236}">
                  <a16:creationId xmlns="" xmlns:a16="http://schemas.microsoft.com/office/drawing/2014/main" id="{88B0D180-5D43-4383-A1A5-530FE63F3A5F}"/>
                </a:ext>
              </a:extLst>
            </p:cNvPr>
            <p:cNvSpPr/>
            <p:nvPr/>
          </p:nvSpPr>
          <p:spPr>
            <a:xfrm>
              <a:off x="7430929" y="1037748"/>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7144"/>
                    <a:pt x="7144" y="8096"/>
                    <a:pt x="7144" y="9049"/>
                  </a:cubicBezTo>
                  <a:cubicBezTo>
                    <a:pt x="8096" y="8096"/>
                    <a:pt x="8096" y="8096"/>
                    <a:pt x="8096"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03" name="Freeform: Shape 802">
              <a:extLst>
                <a:ext uri="{FF2B5EF4-FFF2-40B4-BE49-F238E27FC236}">
                  <a16:creationId xmlns="" xmlns:a16="http://schemas.microsoft.com/office/drawing/2014/main" id="{3B27B388-8090-49F5-9D3F-7241CD2F0D6A}"/>
                </a:ext>
              </a:extLst>
            </p:cNvPr>
            <p:cNvSpPr/>
            <p:nvPr/>
          </p:nvSpPr>
          <p:spPr>
            <a:xfrm>
              <a:off x="7464266" y="1041558"/>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8096" y="7144"/>
                    <a:pt x="8096" y="7144"/>
                  </a:cubicBezTo>
                  <a:cubicBezTo>
                    <a:pt x="8096" y="8096"/>
                    <a:pt x="8096" y="8096"/>
                    <a:pt x="7144" y="809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04" name="Freeform: Shape 803">
              <a:extLst>
                <a:ext uri="{FF2B5EF4-FFF2-40B4-BE49-F238E27FC236}">
                  <a16:creationId xmlns="" xmlns:a16="http://schemas.microsoft.com/office/drawing/2014/main" id="{03AF11F2-FE0D-4556-BD48-6A47B4982CAF}"/>
                </a:ext>
              </a:extLst>
            </p:cNvPr>
            <p:cNvSpPr/>
            <p:nvPr/>
          </p:nvSpPr>
          <p:spPr>
            <a:xfrm>
              <a:off x="7201376" y="107394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1476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05" name="Freeform: Shape 804">
              <a:extLst>
                <a:ext uri="{FF2B5EF4-FFF2-40B4-BE49-F238E27FC236}">
                  <a16:creationId xmlns="" xmlns:a16="http://schemas.microsoft.com/office/drawing/2014/main" id="{DDE3A3A7-FCB3-45B4-B3A8-85B179C39848}"/>
                </a:ext>
              </a:extLst>
            </p:cNvPr>
            <p:cNvSpPr/>
            <p:nvPr/>
          </p:nvSpPr>
          <p:spPr>
            <a:xfrm>
              <a:off x="7581525" y="989171"/>
              <a:ext cx="9525" cy="9525"/>
            </a:xfrm>
            <a:custGeom>
              <a:avLst/>
              <a:gdLst>
                <a:gd name="connsiteX0" fmla="*/ 8947 w 9525"/>
                <a:gd name="connsiteY0" fmla="*/ 7144 h 9525"/>
                <a:gd name="connsiteX1" fmla="*/ 8947 w 9525"/>
                <a:gd name="connsiteY1" fmla="*/ 7144 h 9525"/>
              </a:gdLst>
              <a:ahLst/>
              <a:cxnLst>
                <a:cxn ang="0">
                  <a:pos x="connsiteX0" y="connsiteY0"/>
                </a:cxn>
                <a:cxn ang="0">
                  <a:pos x="connsiteX1" y="connsiteY1"/>
                </a:cxn>
              </a:cxnLst>
              <a:rect l="l" t="t" r="r" b="b"/>
              <a:pathLst>
                <a:path w="9525" h="9525">
                  <a:moveTo>
                    <a:pt x="8947" y="7144"/>
                  </a:moveTo>
                  <a:cubicBezTo>
                    <a:pt x="6090" y="7144"/>
                    <a:pt x="7042" y="9049"/>
                    <a:pt x="8947"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06" name="Freeform: Shape 805">
              <a:extLst>
                <a:ext uri="{FF2B5EF4-FFF2-40B4-BE49-F238E27FC236}">
                  <a16:creationId xmlns="" xmlns:a16="http://schemas.microsoft.com/office/drawing/2014/main" id="{E92115D2-B5AA-42F5-A315-52094EC5F115}"/>
                </a:ext>
              </a:extLst>
            </p:cNvPr>
            <p:cNvSpPr/>
            <p:nvPr/>
          </p:nvSpPr>
          <p:spPr>
            <a:xfrm>
              <a:off x="7434739" y="1022508"/>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7144" y="8096"/>
                    <a:pt x="7144" y="9049"/>
                    <a:pt x="7144" y="9049"/>
                  </a:cubicBezTo>
                  <a:cubicBezTo>
                    <a:pt x="7144" y="9049"/>
                    <a:pt x="8096" y="8096"/>
                    <a:pt x="8096"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07" name="Freeform: Shape 806">
              <a:extLst>
                <a:ext uri="{FF2B5EF4-FFF2-40B4-BE49-F238E27FC236}">
                  <a16:creationId xmlns="" xmlns:a16="http://schemas.microsoft.com/office/drawing/2014/main" id="{E275DAA4-117E-4AEB-A4E6-A94597EE91E5}"/>
                </a:ext>
              </a:extLst>
            </p:cNvPr>
            <p:cNvSpPr/>
            <p:nvPr/>
          </p:nvSpPr>
          <p:spPr>
            <a:xfrm>
              <a:off x="7585234" y="102822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0001" y="10954"/>
                    <a:pt x="13811" y="1190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08" name="Freeform: Shape 807">
              <a:extLst>
                <a:ext uri="{FF2B5EF4-FFF2-40B4-BE49-F238E27FC236}">
                  <a16:creationId xmlns="" xmlns:a16="http://schemas.microsoft.com/office/drawing/2014/main" id="{93863E2B-513D-45C5-8393-B9D6DA79CD87}"/>
                </a:ext>
              </a:extLst>
            </p:cNvPr>
            <p:cNvSpPr/>
            <p:nvPr/>
          </p:nvSpPr>
          <p:spPr>
            <a:xfrm>
              <a:off x="7590949" y="102917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09" name="Freeform: Shape 808">
              <a:extLst>
                <a:ext uri="{FF2B5EF4-FFF2-40B4-BE49-F238E27FC236}">
                  <a16:creationId xmlns="" xmlns:a16="http://schemas.microsoft.com/office/drawing/2014/main" id="{BDDF95AE-8FE6-4196-8AE9-F7173381A86F}"/>
                </a:ext>
              </a:extLst>
            </p:cNvPr>
            <p:cNvSpPr/>
            <p:nvPr/>
          </p:nvSpPr>
          <p:spPr>
            <a:xfrm>
              <a:off x="6870859" y="924791"/>
              <a:ext cx="828675" cy="209550"/>
            </a:xfrm>
            <a:custGeom>
              <a:avLst/>
              <a:gdLst>
                <a:gd name="connsiteX0" fmla="*/ 334804 w 828675"/>
                <a:gd name="connsiteY0" fmla="*/ 154391 h 209550"/>
                <a:gd name="connsiteX1" fmla="*/ 305276 w 828675"/>
                <a:gd name="connsiteY1" fmla="*/ 162011 h 209550"/>
                <a:gd name="connsiteX2" fmla="*/ 302419 w 828675"/>
                <a:gd name="connsiteY2" fmla="*/ 172489 h 209550"/>
                <a:gd name="connsiteX3" fmla="*/ 286226 w 828675"/>
                <a:gd name="connsiteY3" fmla="*/ 153439 h 209550"/>
                <a:gd name="connsiteX4" fmla="*/ 248126 w 828675"/>
                <a:gd name="connsiteY4" fmla="*/ 163916 h 209550"/>
                <a:gd name="connsiteX5" fmla="*/ 251936 w 828675"/>
                <a:gd name="connsiteY5" fmla="*/ 179156 h 209550"/>
                <a:gd name="connsiteX6" fmla="*/ 184309 w 828675"/>
                <a:gd name="connsiteY6" fmla="*/ 180109 h 209550"/>
                <a:gd name="connsiteX7" fmla="*/ 182404 w 828675"/>
                <a:gd name="connsiteY7" fmla="*/ 160106 h 209550"/>
                <a:gd name="connsiteX8" fmla="*/ 7144 w 828675"/>
                <a:gd name="connsiteY8" fmla="*/ 158201 h 209550"/>
                <a:gd name="connsiteX9" fmla="*/ 17621 w 828675"/>
                <a:gd name="connsiteY9" fmla="*/ 135341 h 209550"/>
                <a:gd name="connsiteX10" fmla="*/ 121444 w 828675"/>
                <a:gd name="connsiteY10" fmla="*/ 127721 h 209550"/>
                <a:gd name="connsiteX11" fmla="*/ 108109 w 828675"/>
                <a:gd name="connsiteY11" fmla="*/ 144866 h 209550"/>
                <a:gd name="connsiteX12" fmla="*/ 121444 w 828675"/>
                <a:gd name="connsiteY12" fmla="*/ 142961 h 209550"/>
                <a:gd name="connsiteX13" fmla="*/ 123349 w 828675"/>
                <a:gd name="connsiteY13" fmla="*/ 127721 h 209550"/>
                <a:gd name="connsiteX14" fmla="*/ 186214 w 828675"/>
                <a:gd name="connsiteY14" fmla="*/ 133436 h 209550"/>
                <a:gd name="connsiteX15" fmla="*/ 225266 w 828675"/>
                <a:gd name="connsiteY15" fmla="*/ 114386 h 209550"/>
                <a:gd name="connsiteX16" fmla="*/ 220504 w 828675"/>
                <a:gd name="connsiteY16" fmla="*/ 136294 h 209550"/>
                <a:gd name="connsiteX17" fmla="*/ 342424 w 828675"/>
                <a:gd name="connsiteY17" fmla="*/ 58189 h 209550"/>
                <a:gd name="connsiteX18" fmla="*/ 326231 w 828675"/>
                <a:gd name="connsiteY18" fmla="*/ 42949 h 209550"/>
                <a:gd name="connsiteX19" fmla="*/ 298609 w 828675"/>
                <a:gd name="connsiteY19" fmla="*/ 71524 h 209550"/>
                <a:gd name="connsiteX20" fmla="*/ 283369 w 828675"/>
                <a:gd name="connsiteY20" fmla="*/ 70571 h 209550"/>
                <a:gd name="connsiteX21" fmla="*/ 289084 w 828675"/>
                <a:gd name="connsiteY21" fmla="*/ 58189 h 209550"/>
                <a:gd name="connsiteX22" fmla="*/ 304324 w 828675"/>
                <a:gd name="connsiteY22" fmla="*/ 60094 h 209550"/>
                <a:gd name="connsiteX23" fmla="*/ 353854 w 828675"/>
                <a:gd name="connsiteY23" fmla="*/ 33424 h 209550"/>
                <a:gd name="connsiteX24" fmla="*/ 357664 w 828675"/>
                <a:gd name="connsiteY24" fmla="*/ 39139 h 209550"/>
                <a:gd name="connsiteX25" fmla="*/ 350996 w 828675"/>
                <a:gd name="connsiteY25" fmla="*/ 63904 h 209550"/>
                <a:gd name="connsiteX26" fmla="*/ 352901 w 828675"/>
                <a:gd name="connsiteY26" fmla="*/ 70571 h 209550"/>
                <a:gd name="connsiteX27" fmla="*/ 373856 w 828675"/>
                <a:gd name="connsiteY27" fmla="*/ 47711 h 209550"/>
                <a:gd name="connsiteX28" fmla="*/ 385286 w 828675"/>
                <a:gd name="connsiteY28" fmla="*/ 70571 h 209550"/>
                <a:gd name="connsiteX29" fmla="*/ 409099 w 828675"/>
                <a:gd name="connsiteY29" fmla="*/ 35329 h 209550"/>
                <a:gd name="connsiteX30" fmla="*/ 387191 w 828675"/>
                <a:gd name="connsiteY30" fmla="*/ 48664 h 209550"/>
                <a:gd name="connsiteX31" fmla="*/ 383381 w 828675"/>
                <a:gd name="connsiteY31" fmla="*/ 46759 h 209550"/>
                <a:gd name="connsiteX32" fmla="*/ 385286 w 828675"/>
                <a:gd name="connsiteY32" fmla="*/ 30566 h 209550"/>
                <a:gd name="connsiteX33" fmla="*/ 476726 w 828675"/>
                <a:gd name="connsiteY33" fmla="*/ 28661 h 209550"/>
                <a:gd name="connsiteX34" fmla="*/ 449104 w 828675"/>
                <a:gd name="connsiteY34" fmla="*/ 44854 h 209550"/>
                <a:gd name="connsiteX35" fmla="*/ 453866 w 828675"/>
                <a:gd name="connsiteY35" fmla="*/ 27709 h 209550"/>
                <a:gd name="connsiteX36" fmla="*/ 437674 w 828675"/>
                <a:gd name="connsiteY36" fmla="*/ 29614 h 209550"/>
                <a:gd name="connsiteX37" fmla="*/ 444341 w 828675"/>
                <a:gd name="connsiteY37" fmla="*/ 69619 h 209550"/>
                <a:gd name="connsiteX38" fmla="*/ 453866 w 828675"/>
                <a:gd name="connsiteY38" fmla="*/ 54379 h 209550"/>
                <a:gd name="connsiteX39" fmla="*/ 489109 w 828675"/>
                <a:gd name="connsiteY39" fmla="*/ 37234 h 209550"/>
                <a:gd name="connsiteX40" fmla="*/ 478631 w 828675"/>
                <a:gd name="connsiteY40" fmla="*/ 57236 h 209550"/>
                <a:gd name="connsiteX41" fmla="*/ 471964 w 828675"/>
                <a:gd name="connsiteY41" fmla="*/ 50569 h 209550"/>
                <a:gd name="connsiteX42" fmla="*/ 475774 w 828675"/>
                <a:gd name="connsiteY42" fmla="*/ 41996 h 209550"/>
                <a:gd name="connsiteX43" fmla="*/ 476726 w 828675"/>
                <a:gd name="connsiteY43" fmla="*/ 31519 h 209550"/>
                <a:gd name="connsiteX44" fmla="*/ 543401 w 828675"/>
                <a:gd name="connsiteY44" fmla="*/ 12469 h 209550"/>
                <a:gd name="connsiteX45" fmla="*/ 496729 w 828675"/>
                <a:gd name="connsiteY45" fmla="*/ 38186 h 209550"/>
                <a:gd name="connsiteX46" fmla="*/ 544354 w 828675"/>
                <a:gd name="connsiteY46" fmla="*/ 20089 h 209550"/>
                <a:gd name="connsiteX47" fmla="*/ 533876 w 828675"/>
                <a:gd name="connsiteY47" fmla="*/ 34376 h 209550"/>
                <a:gd name="connsiteX48" fmla="*/ 492919 w 828675"/>
                <a:gd name="connsiteY48" fmla="*/ 49616 h 209550"/>
                <a:gd name="connsiteX49" fmla="*/ 564356 w 828675"/>
                <a:gd name="connsiteY49" fmla="*/ 8659 h 209550"/>
                <a:gd name="connsiteX50" fmla="*/ 576739 w 828675"/>
                <a:gd name="connsiteY50" fmla="*/ 12469 h 209550"/>
                <a:gd name="connsiteX51" fmla="*/ 552926 w 828675"/>
                <a:gd name="connsiteY51" fmla="*/ 18184 h 209550"/>
                <a:gd name="connsiteX52" fmla="*/ 556736 w 828675"/>
                <a:gd name="connsiteY52" fmla="*/ 43901 h 209550"/>
                <a:gd name="connsiteX53" fmla="*/ 583406 w 828675"/>
                <a:gd name="connsiteY53" fmla="*/ 25804 h 209550"/>
                <a:gd name="connsiteX54" fmla="*/ 584359 w 828675"/>
                <a:gd name="connsiteY54" fmla="*/ 7706 h 209550"/>
                <a:gd name="connsiteX55" fmla="*/ 611981 w 828675"/>
                <a:gd name="connsiteY55" fmla="*/ 24851 h 209550"/>
                <a:gd name="connsiteX56" fmla="*/ 608171 w 828675"/>
                <a:gd name="connsiteY56" fmla="*/ 18184 h 209550"/>
                <a:gd name="connsiteX57" fmla="*/ 582454 w 828675"/>
                <a:gd name="connsiteY57" fmla="*/ 28661 h 209550"/>
                <a:gd name="connsiteX58" fmla="*/ 618649 w 828675"/>
                <a:gd name="connsiteY58" fmla="*/ 35329 h 209550"/>
                <a:gd name="connsiteX59" fmla="*/ 619601 w 828675"/>
                <a:gd name="connsiteY59" fmla="*/ 15326 h 209550"/>
                <a:gd name="connsiteX60" fmla="*/ 673894 w 828675"/>
                <a:gd name="connsiteY60" fmla="*/ 21994 h 209550"/>
                <a:gd name="connsiteX61" fmla="*/ 663416 w 828675"/>
                <a:gd name="connsiteY61" fmla="*/ 45806 h 209550"/>
                <a:gd name="connsiteX62" fmla="*/ 703421 w 828675"/>
                <a:gd name="connsiteY62" fmla="*/ 20089 h 209550"/>
                <a:gd name="connsiteX63" fmla="*/ 763429 w 828675"/>
                <a:gd name="connsiteY63" fmla="*/ 26756 h 209550"/>
                <a:gd name="connsiteX64" fmla="*/ 743426 w 828675"/>
                <a:gd name="connsiteY64" fmla="*/ 26756 h 209550"/>
                <a:gd name="connsiteX65" fmla="*/ 743426 w 828675"/>
                <a:gd name="connsiteY65" fmla="*/ 42949 h 209550"/>
                <a:gd name="connsiteX66" fmla="*/ 752951 w 828675"/>
                <a:gd name="connsiteY66" fmla="*/ 45806 h 209550"/>
                <a:gd name="connsiteX67" fmla="*/ 763429 w 828675"/>
                <a:gd name="connsiteY67" fmla="*/ 14374 h 209550"/>
                <a:gd name="connsiteX68" fmla="*/ 770096 w 828675"/>
                <a:gd name="connsiteY68" fmla="*/ 45806 h 209550"/>
                <a:gd name="connsiteX69" fmla="*/ 775811 w 828675"/>
                <a:gd name="connsiteY69" fmla="*/ 21041 h 209550"/>
                <a:gd name="connsiteX70" fmla="*/ 775811 w 828675"/>
                <a:gd name="connsiteY70" fmla="*/ 31519 h 209550"/>
                <a:gd name="connsiteX71" fmla="*/ 818674 w 828675"/>
                <a:gd name="connsiteY71" fmla="*/ 40091 h 209550"/>
                <a:gd name="connsiteX72" fmla="*/ 821531 w 828675"/>
                <a:gd name="connsiteY72" fmla="*/ 43901 h 209550"/>
                <a:gd name="connsiteX73" fmla="*/ 770096 w 828675"/>
                <a:gd name="connsiteY73" fmla="*/ 121054 h 209550"/>
                <a:gd name="connsiteX74" fmla="*/ 820579 w 828675"/>
                <a:gd name="connsiteY74" fmla="*/ 105814 h 209550"/>
                <a:gd name="connsiteX75" fmla="*/ 830104 w 828675"/>
                <a:gd name="connsiteY75" fmla="*/ 105814 h 209550"/>
                <a:gd name="connsiteX76" fmla="*/ 824389 w 828675"/>
                <a:gd name="connsiteY76" fmla="*/ 119149 h 209550"/>
                <a:gd name="connsiteX77" fmla="*/ 762476 w 828675"/>
                <a:gd name="connsiteY77" fmla="*/ 139151 h 209550"/>
                <a:gd name="connsiteX78" fmla="*/ 724376 w 828675"/>
                <a:gd name="connsiteY78" fmla="*/ 160106 h 209550"/>
                <a:gd name="connsiteX79" fmla="*/ 718661 w 828675"/>
                <a:gd name="connsiteY79" fmla="*/ 138199 h 209550"/>
                <a:gd name="connsiteX80" fmla="*/ 676751 w 828675"/>
                <a:gd name="connsiteY80" fmla="*/ 161059 h 209550"/>
                <a:gd name="connsiteX81" fmla="*/ 682466 w 828675"/>
                <a:gd name="connsiteY81" fmla="*/ 141056 h 209550"/>
                <a:gd name="connsiteX82" fmla="*/ 684371 w 828675"/>
                <a:gd name="connsiteY82" fmla="*/ 136294 h 209550"/>
                <a:gd name="connsiteX83" fmla="*/ 538639 w 828675"/>
                <a:gd name="connsiteY83" fmla="*/ 138199 h 209550"/>
                <a:gd name="connsiteX84" fmla="*/ 532924 w 828675"/>
                <a:gd name="connsiteY84" fmla="*/ 143914 h 209550"/>
                <a:gd name="connsiteX85" fmla="*/ 525304 w 828675"/>
                <a:gd name="connsiteY85" fmla="*/ 168679 h 209550"/>
                <a:gd name="connsiteX86" fmla="*/ 531019 w 828675"/>
                <a:gd name="connsiteY86" fmla="*/ 163916 h 209550"/>
                <a:gd name="connsiteX87" fmla="*/ 517684 w 828675"/>
                <a:gd name="connsiteY87" fmla="*/ 151534 h 209550"/>
                <a:gd name="connsiteX88" fmla="*/ 527209 w 828675"/>
                <a:gd name="connsiteY88" fmla="*/ 124864 h 209550"/>
                <a:gd name="connsiteX89" fmla="*/ 513874 w 828675"/>
                <a:gd name="connsiteY89" fmla="*/ 133436 h 209550"/>
                <a:gd name="connsiteX90" fmla="*/ 518636 w 828675"/>
                <a:gd name="connsiteY90" fmla="*/ 155344 h 209550"/>
                <a:gd name="connsiteX91" fmla="*/ 413861 w 828675"/>
                <a:gd name="connsiteY91" fmla="*/ 189634 h 209550"/>
                <a:gd name="connsiteX92" fmla="*/ 416719 w 828675"/>
                <a:gd name="connsiteY92" fmla="*/ 180109 h 209550"/>
                <a:gd name="connsiteX93" fmla="*/ 395764 w 828675"/>
                <a:gd name="connsiteY93" fmla="*/ 171536 h 209550"/>
                <a:gd name="connsiteX94" fmla="*/ 386239 w 828675"/>
                <a:gd name="connsiteY94" fmla="*/ 197254 h 209550"/>
                <a:gd name="connsiteX95" fmla="*/ 382429 w 828675"/>
                <a:gd name="connsiteY95" fmla="*/ 199159 h 209550"/>
                <a:gd name="connsiteX96" fmla="*/ 389096 w 828675"/>
                <a:gd name="connsiteY96" fmla="*/ 167726 h 209550"/>
                <a:gd name="connsiteX97" fmla="*/ 368141 w 828675"/>
                <a:gd name="connsiteY97" fmla="*/ 204874 h 209550"/>
                <a:gd name="connsiteX98" fmla="*/ 348139 w 828675"/>
                <a:gd name="connsiteY98" fmla="*/ 143914 h 209550"/>
                <a:gd name="connsiteX99" fmla="*/ 348139 w 828675"/>
                <a:gd name="connsiteY99" fmla="*/ 153439 h 209550"/>
                <a:gd name="connsiteX100" fmla="*/ 355759 w 828675"/>
                <a:gd name="connsiteY100" fmla="*/ 139151 h 209550"/>
                <a:gd name="connsiteX101" fmla="*/ 334804 w 828675"/>
                <a:gd name="connsiteY101" fmla="*/ 154391 h 209550"/>
                <a:gd name="connsiteX102" fmla="*/ 38576 w 828675"/>
                <a:gd name="connsiteY102" fmla="*/ 154391 h 209550"/>
                <a:gd name="connsiteX103" fmla="*/ 39529 w 828675"/>
                <a:gd name="connsiteY103" fmla="*/ 152486 h 209550"/>
                <a:gd name="connsiteX104" fmla="*/ 38576 w 828675"/>
                <a:gd name="connsiteY104" fmla="*/ 154391 h 209550"/>
                <a:gd name="connsiteX105" fmla="*/ 420529 w 828675"/>
                <a:gd name="connsiteY105" fmla="*/ 122959 h 209550"/>
                <a:gd name="connsiteX106" fmla="*/ 404336 w 828675"/>
                <a:gd name="connsiteY106" fmla="*/ 144866 h 209550"/>
                <a:gd name="connsiteX107" fmla="*/ 420529 w 828675"/>
                <a:gd name="connsiteY107" fmla="*/ 122959 h 209550"/>
                <a:gd name="connsiteX108" fmla="*/ 427196 w 828675"/>
                <a:gd name="connsiteY108" fmla="*/ 142961 h 209550"/>
                <a:gd name="connsiteX109" fmla="*/ 427196 w 828675"/>
                <a:gd name="connsiteY109" fmla="*/ 142961 h 209550"/>
                <a:gd name="connsiteX110" fmla="*/ 430054 w 828675"/>
                <a:gd name="connsiteY110" fmla="*/ 136294 h 209550"/>
                <a:gd name="connsiteX111" fmla="*/ 430054 w 828675"/>
                <a:gd name="connsiteY111" fmla="*/ 136294 h 209550"/>
                <a:gd name="connsiteX112" fmla="*/ 430054 w 828675"/>
                <a:gd name="connsiteY112" fmla="*/ 136294 h 209550"/>
                <a:gd name="connsiteX113" fmla="*/ 362426 w 828675"/>
                <a:gd name="connsiteY113" fmla="*/ 141056 h 209550"/>
                <a:gd name="connsiteX114" fmla="*/ 362426 w 828675"/>
                <a:gd name="connsiteY114" fmla="*/ 141056 h 209550"/>
                <a:gd name="connsiteX115" fmla="*/ 370046 w 828675"/>
                <a:gd name="connsiteY115" fmla="*/ 146771 h 209550"/>
                <a:gd name="connsiteX116" fmla="*/ 370046 w 828675"/>
                <a:gd name="connsiteY116" fmla="*/ 146771 h 209550"/>
                <a:gd name="connsiteX117" fmla="*/ 394811 w 828675"/>
                <a:gd name="connsiteY117" fmla="*/ 159154 h 209550"/>
                <a:gd name="connsiteX118" fmla="*/ 394811 w 828675"/>
                <a:gd name="connsiteY118" fmla="*/ 159154 h 209550"/>
                <a:gd name="connsiteX119" fmla="*/ 757714 w 828675"/>
                <a:gd name="connsiteY119" fmla="*/ 105814 h 209550"/>
                <a:gd name="connsiteX120" fmla="*/ 757714 w 828675"/>
                <a:gd name="connsiteY120" fmla="*/ 105814 h 209550"/>
                <a:gd name="connsiteX121" fmla="*/ 701516 w 828675"/>
                <a:gd name="connsiteY121" fmla="*/ 101051 h 209550"/>
                <a:gd name="connsiteX122" fmla="*/ 687229 w 828675"/>
                <a:gd name="connsiteY122" fmla="*/ 131531 h 209550"/>
                <a:gd name="connsiteX123" fmla="*/ 682466 w 828675"/>
                <a:gd name="connsiteY123" fmla="*/ 132484 h 209550"/>
                <a:gd name="connsiteX124" fmla="*/ 696754 w 828675"/>
                <a:gd name="connsiteY124" fmla="*/ 111529 h 209550"/>
                <a:gd name="connsiteX125" fmla="*/ 730091 w 828675"/>
                <a:gd name="connsiteY125" fmla="*/ 129626 h 209550"/>
                <a:gd name="connsiteX126" fmla="*/ 701516 w 828675"/>
                <a:gd name="connsiteY126" fmla="*/ 101051 h 209550"/>
                <a:gd name="connsiteX127" fmla="*/ 519589 w 828675"/>
                <a:gd name="connsiteY127" fmla="*/ 102004 h 209550"/>
                <a:gd name="connsiteX128" fmla="*/ 558641 w 828675"/>
                <a:gd name="connsiteY128" fmla="*/ 116291 h 209550"/>
                <a:gd name="connsiteX129" fmla="*/ 562451 w 828675"/>
                <a:gd name="connsiteY129" fmla="*/ 129626 h 209550"/>
                <a:gd name="connsiteX130" fmla="*/ 543401 w 828675"/>
                <a:gd name="connsiteY130" fmla="*/ 130579 h 209550"/>
                <a:gd name="connsiteX131" fmla="*/ 557689 w 828675"/>
                <a:gd name="connsiteY131" fmla="*/ 158201 h 209550"/>
                <a:gd name="connsiteX132" fmla="*/ 571976 w 828675"/>
                <a:gd name="connsiteY132" fmla="*/ 148676 h 209550"/>
                <a:gd name="connsiteX133" fmla="*/ 558641 w 828675"/>
                <a:gd name="connsiteY133" fmla="*/ 140104 h 209550"/>
                <a:gd name="connsiteX134" fmla="*/ 598646 w 828675"/>
                <a:gd name="connsiteY134" fmla="*/ 115339 h 209550"/>
                <a:gd name="connsiteX135" fmla="*/ 599599 w 828675"/>
                <a:gd name="connsiteY135" fmla="*/ 126769 h 209550"/>
                <a:gd name="connsiteX136" fmla="*/ 598646 w 828675"/>
                <a:gd name="connsiteY136" fmla="*/ 105814 h 209550"/>
                <a:gd name="connsiteX137" fmla="*/ 670084 w 828675"/>
                <a:gd name="connsiteY137" fmla="*/ 114386 h 209550"/>
                <a:gd name="connsiteX138" fmla="*/ 671036 w 828675"/>
                <a:gd name="connsiteY138" fmla="*/ 105814 h 209550"/>
                <a:gd name="connsiteX139" fmla="*/ 583406 w 828675"/>
                <a:gd name="connsiteY139" fmla="*/ 110576 h 209550"/>
                <a:gd name="connsiteX140" fmla="*/ 579596 w 828675"/>
                <a:gd name="connsiteY140" fmla="*/ 61999 h 209550"/>
                <a:gd name="connsiteX141" fmla="*/ 519589 w 828675"/>
                <a:gd name="connsiteY141" fmla="*/ 102004 h 209550"/>
                <a:gd name="connsiteX142" fmla="*/ 471011 w 828675"/>
                <a:gd name="connsiteY142" fmla="*/ 120101 h 209550"/>
                <a:gd name="connsiteX143" fmla="*/ 435769 w 828675"/>
                <a:gd name="connsiteY143" fmla="*/ 136294 h 209550"/>
                <a:gd name="connsiteX144" fmla="*/ 431959 w 828675"/>
                <a:gd name="connsiteY144" fmla="*/ 153439 h 209550"/>
                <a:gd name="connsiteX145" fmla="*/ 471011 w 828675"/>
                <a:gd name="connsiteY145" fmla="*/ 120101 h 209550"/>
                <a:gd name="connsiteX146" fmla="*/ 373856 w 828675"/>
                <a:gd name="connsiteY146" fmla="*/ 58189 h 209550"/>
                <a:gd name="connsiteX147" fmla="*/ 373856 w 828675"/>
                <a:gd name="connsiteY147" fmla="*/ 58189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828675" h="209550">
                  <a:moveTo>
                    <a:pt x="334804" y="154391"/>
                  </a:moveTo>
                  <a:cubicBezTo>
                    <a:pt x="333851" y="155344"/>
                    <a:pt x="301466" y="166774"/>
                    <a:pt x="305276" y="162011"/>
                  </a:cubicBezTo>
                  <a:cubicBezTo>
                    <a:pt x="311944" y="160106"/>
                    <a:pt x="310991" y="162964"/>
                    <a:pt x="302419" y="172489"/>
                  </a:cubicBezTo>
                  <a:cubicBezTo>
                    <a:pt x="305276" y="175346"/>
                    <a:pt x="290989" y="152486"/>
                    <a:pt x="286226" y="153439"/>
                  </a:cubicBezTo>
                  <a:cubicBezTo>
                    <a:pt x="302419" y="178204"/>
                    <a:pt x="238601" y="165821"/>
                    <a:pt x="248126" y="163916"/>
                  </a:cubicBezTo>
                  <a:cubicBezTo>
                    <a:pt x="245269" y="183919"/>
                    <a:pt x="237649" y="166774"/>
                    <a:pt x="251936" y="179156"/>
                  </a:cubicBezTo>
                  <a:cubicBezTo>
                    <a:pt x="233839" y="166774"/>
                    <a:pt x="191929" y="167726"/>
                    <a:pt x="184309" y="180109"/>
                  </a:cubicBezTo>
                  <a:cubicBezTo>
                    <a:pt x="180499" y="170584"/>
                    <a:pt x="178594" y="169631"/>
                    <a:pt x="182404" y="160106"/>
                  </a:cubicBezTo>
                  <a:cubicBezTo>
                    <a:pt x="166211" y="148676"/>
                    <a:pt x="41434" y="180109"/>
                    <a:pt x="7144" y="158201"/>
                  </a:cubicBezTo>
                  <a:cubicBezTo>
                    <a:pt x="12859" y="150581"/>
                    <a:pt x="37624" y="132484"/>
                    <a:pt x="17621" y="135341"/>
                  </a:cubicBezTo>
                  <a:cubicBezTo>
                    <a:pt x="40481" y="111529"/>
                    <a:pt x="86201" y="142961"/>
                    <a:pt x="121444" y="127721"/>
                  </a:cubicBezTo>
                  <a:cubicBezTo>
                    <a:pt x="121444" y="129626"/>
                    <a:pt x="109061" y="142961"/>
                    <a:pt x="108109" y="144866"/>
                  </a:cubicBezTo>
                  <a:cubicBezTo>
                    <a:pt x="114776" y="136294"/>
                    <a:pt x="119539" y="136294"/>
                    <a:pt x="121444" y="142961"/>
                  </a:cubicBezTo>
                  <a:cubicBezTo>
                    <a:pt x="134779" y="136294"/>
                    <a:pt x="123349" y="132484"/>
                    <a:pt x="123349" y="127721"/>
                  </a:cubicBezTo>
                  <a:cubicBezTo>
                    <a:pt x="139541" y="129626"/>
                    <a:pt x="197644" y="125816"/>
                    <a:pt x="186214" y="133436"/>
                  </a:cubicBezTo>
                  <a:cubicBezTo>
                    <a:pt x="184309" y="133436"/>
                    <a:pt x="225266" y="114386"/>
                    <a:pt x="225266" y="114386"/>
                  </a:cubicBezTo>
                  <a:cubicBezTo>
                    <a:pt x="230029" y="120101"/>
                    <a:pt x="212884" y="137246"/>
                    <a:pt x="220504" y="136294"/>
                  </a:cubicBezTo>
                  <a:cubicBezTo>
                    <a:pt x="270034" y="107719"/>
                    <a:pt x="301466" y="93431"/>
                    <a:pt x="342424" y="58189"/>
                  </a:cubicBezTo>
                  <a:cubicBezTo>
                    <a:pt x="344329" y="68666"/>
                    <a:pt x="330041" y="41996"/>
                    <a:pt x="326231" y="42949"/>
                  </a:cubicBezTo>
                  <a:cubicBezTo>
                    <a:pt x="317659" y="54379"/>
                    <a:pt x="314801" y="56284"/>
                    <a:pt x="298609" y="71524"/>
                  </a:cubicBezTo>
                  <a:cubicBezTo>
                    <a:pt x="296704" y="57236"/>
                    <a:pt x="291941" y="56284"/>
                    <a:pt x="283369" y="70571"/>
                  </a:cubicBezTo>
                  <a:cubicBezTo>
                    <a:pt x="293846" y="65809"/>
                    <a:pt x="295751" y="61999"/>
                    <a:pt x="289084" y="58189"/>
                  </a:cubicBezTo>
                  <a:cubicBezTo>
                    <a:pt x="295751" y="52474"/>
                    <a:pt x="300514" y="53426"/>
                    <a:pt x="304324" y="60094"/>
                  </a:cubicBezTo>
                  <a:cubicBezTo>
                    <a:pt x="302419" y="14374"/>
                    <a:pt x="348139" y="61999"/>
                    <a:pt x="353854" y="33424"/>
                  </a:cubicBezTo>
                  <a:cubicBezTo>
                    <a:pt x="350044" y="39139"/>
                    <a:pt x="351949" y="41044"/>
                    <a:pt x="357664" y="39139"/>
                  </a:cubicBezTo>
                  <a:cubicBezTo>
                    <a:pt x="357664" y="41996"/>
                    <a:pt x="351949" y="60094"/>
                    <a:pt x="350996" y="63904"/>
                  </a:cubicBezTo>
                  <a:cubicBezTo>
                    <a:pt x="348139" y="59141"/>
                    <a:pt x="350996" y="68666"/>
                    <a:pt x="352901" y="70571"/>
                  </a:cubicBezTo>
                  <a:cubicBezTo>
                    <a:pt x="354806" y="69619"/>
                    <a:pt x="372904" y="48664"/>
                    <a:pt x="373856" y="47711"/>
                  </a:cubicBezTo>
                  <a:cubicBezTo>
                    <a:pt x="378619" y="47711"/>
                    <a:pt x="385286" y="69619"/>
                    <a:pt x="385286" y="70571"/>
                  </a:cubicBezTo>
                  <a:cubicBezTo>
                    <a:pt x="396716" y="53426"/>
                    <a:pt x="415766" y="64856"/>
                    <a:pt x="409099" y="35329"/>
                  </a:cubicBezTo>
                  <a:cubicBezTo>
                    <a:pt x="397669" y="41996"/>
                    <a:pt x="399574" y="53426"/>
                    <a:pt x="387191" y="48664"/>
                  </a:cubicBezTo>
                  <a:cubicBezTo>
                    <a:pt x="399574" y="28661"/>
                    <a:pt x="380524" y="45806"/>
                    <a:pt x="383381" y="46759"/>
                  </a:cubicBezTo>
                  <a:cubicBezTo>
                    <a:pt x="383381" y="43901"/>
                    <a:pt x="386239" y="31519"/>
                    <a:pt x="385286" y="30566"/>
                  </a:cubicBezTo>
                  <a:cubicBezTo>
                    <a:pt x="421481" y="32471"/>
                    <a:pt x="427196" y="23899"/>
                    <a:pt x="476726" y="28661"/>
                  </a:cubicBezTo>
                  <a:cubicBezTo>
                    <a:pt x="478631" y="26756"/>
                    <a:pt x="451009" y="45806"/>
                    <a:pt x="449104" y="44854"/>
                  </a:cubicBezTo>
                  <a:cubicBezTo>
                    <a:pt x="451961" y="39139"/>
                    <a:pt x="453866" y="33424"/>
                    <a:pt x="453866" y="27709"/>
                  </a:cubicBezTo>
                  <a:cubicBezTo>
                    <a:pt x="447199" y="41996"/>
                    <a:pt x="444341" y="29614"/>
                    <a:pt x="437674" y="29614"/>
                  </a:cubicBezTo>
                  <a:cubicBezTo>
                    <a:pt x="446246" y="41996"/>
                    <a:pt x="440531" y="44854"/>
                    <a:pt x="444341" y="69619"/>
                  </a:cubicBezTo>
                  <a:cubicBezTo>
                    <a:pt x="445294" y="67714"/>
                    <a:pt x="458629" y="58189"/>
                    <a:pt x="453866" y="54379"/>
                  </a:cubicBezTo>
                  <a:cubicBezTo>
                    <a:pt x="455771" y="55331"/>
                    <a:pt x="515779" y="77239"/>
                    <a:pt x="489109" y="37234"/>
                  </a:cubicBezTo>
                  <a:cubicBezTo>
                    <a:pt x="490061" y="46759"/>
                    <a:pt x="486251" y="53426"/>
                    <a:pt x="478631" y="57236"/>
                  </a:cubicBezTo>
                  <a:cubicBezTo>
                    <a:pt x="481489" y="51521"/>
                    <a:pt x="479584" y="49616"/>
                    <a:pt x="471964" y="50569"/>
                  </a:cubicBezTo>
                  <a:cubicBezTo>
                    <a:pt x="479584" y="46759"/>
                    <a:pt x="481489" y="43901"/>
                    <a:pt x="475774" y="41996"/>
                  </a:cubicBezTo>
                  <a:cubicBezTo>
                    <a:pt x="491014" y="15326"/>
                    <a:pt x="474821" y="70571"/>
                    <a:pt x="476726" y="31519"/>
                  </a:cubicBezTo>
                  <a:cubicBezTo>
                    <a:pt x="475774" y="33424"/>
                    <a:pt x="544354" y="11516"/>
                    <a:pt x="543401" y="12469"/>
                  </a:cubicBezTo>
                  <a:cubicBezTo>
                    <a:pt x="544354" y="7706"/>
                    <a:pt x="495776" y="40091"/>
                    <a:pt x="496729" y="38186"/>
                  </a:cubicBezTo>
                  <a:cubicBezTo>
                    <a:pt x="511016" y="18184"/>
                    <a:pt x="538639" y="21041"/>
                    <a:pt x="544354" y="20089"/>
                  </a:cubicBezTo>
                  <a:cubicBezTo>
                    <a:pt x="547211" y="24851"/>
                    <a:pt x="539591" y="35329"/>
                    <a:pt x="533876" y="34376"/>
                  </a:cubicBezTo>
                  <a:cubicBezTo>
                    <a:pt x="538639" y="27709"/>
                    <a:pt x="502444" y="40091"/>
                    <a:pt x="492919" y="49616"/>
                  </a:cubicBezTo>
                  <a:cubicBezTo>
                    <a:pt x="522446" y="54379"/>
                    <a:pt x="548164" y="-2771"/>
                    <a:pt x="564356" y="8659"/>
                  </a:cubicBezTo>
                  <a:cubicBezTo>
                    <a:pt x="564356" y="7706"/>
                    <a:pt x="569119" y="16279"/>
                    <a:pt x="576739" y="12469"/>
                  </a:cubicBezTo>
                  <a:cubicBezTo>
                    <a:pt x="577691" y="25804"/>
                    <a:pt x="552926" y="6754"/>
                    <a:pt x="552926" y="18184"/>
                  </a:cubicBezTo>
                  <a:cubicBezTo>
                    <a:pt x="551974" y="11516"/>
                    <a:pt x="571024" y="45806"/>
                    <a:pt x="556736" y="43901"/>
                  </a:cubicBezTo>
                  <a:cubicBezTo>
                    <a:pt x="550069" y="18184"/>
                    <a:pt x="584359" y="25804"/>
                    <a:pt x="583406" y="25804"/>
                  </a:cubicBezTo>
                  <a:cubicBezTo>
                    <a:pt x="584359" y="16279"/>
                    <a:pt x="575786" y="16279"/>
                    <a:pt x="584359" y="7706"/>
                  </a:cubicBezTo>
                  <a:cubicBezTo>
                    <a:pt x="591026" y="7706"/>
                    <a:pt x="601504" y="9611"/>
                    <a:pt x="611981" y="24851"/>
                  </a:cubicBezTo>
                  <a:cubicBezTo>
                    <a:pt x="599599" y="28661"/>
                    <a:pt x="598646" y="25804"/>
                    <a:pt x="608171" y="18184"/>
                  </a:cubicBezTo>
                  <a:cubicBezTo>
                    <a:pt x="605314" y="8659"/>
                    <a:pt x="582454" y="20089"/>
                    <a:pt x="582454" y="28661"/>
                  </a:cubicBezTo>
                  <a:cubicBezTo>
                    <a:pt x="582454" y="28661"/>
                    <a:pt x="615791" y="33424"/>
                    <a:pt x="618649" y="35329"/>
                  </a:cubicBezTo>
                  <a:cubicBezTo>
                    <a:pt x="618649" y="33424"/>
                    <a:pt x="621506" y="15326"/>
                    <a:pt x="619601" y="15326"/>
                  </a:cubicBezTo>
                  <a:cubicBezTo>
                    <a:pt x="614839" y="24851"/>
                    <a:pt x="673894" y="21994"/>
                    <a:pt x="673894" y="21994"/>
                  </a:cubicBezTo>
                  <a:cubicBezTo>
                    <a:pt x="671036" y="23899"/>
                    <a:pt x="661511" y="44854"/>
                    <a:pt x="663416" y="45806"/>
                  </a:cubicBezTo>
                  <a:cubicBezTo>
                    <a:pt x="671989" y="58189"/>
                    <a:pt x="697706" y="37234"/>
                    <a:pt x="703421" y="20089"/>
                  </a:cubicBezTo>
                  <a:cubicBezTo>
                    <a:pt x="705326" y="25804"/>
                    <a:pt x="764381" y="16279"/>
                    <a:pt x="763429" y="26756"/>
                  </a:cubicBezTo>
                  <a:cubicBezTo>
                    <a:pt x="749141" y="24851"/>
                    <a:pt x="756761" y="31519"/>
                    <a:pt x="743426" y="26756"/>
                  </a:cubicBezTo>
                  <a:cubicBezTo>
                    <a:pt x="750094" y="29614"/>
                    <a:pt x="750094" y="35329"/>
                    <a:pt x="743426" y="42949"/>
                  </a:cubicBezTo>
                  <a:cubicBezTo>
                    <a:pt x="750094" y="42949"/>
                    <a:pt x="762476" y="31519"/>
                    <a:pt x="752951" y="45806"/>
                  </a:cubicBezTo>
                  <a:cubicBezTo>
                    <a:pt x="758666" y="43901"/>
                    <a:pt x="776764" y="24851"/>
                    <a:pt x="763429" y="14374"/>
                  </a:cubicBezTo>
                  <a:cubicBezTo>
                    <a:pt x="782479" y="7706"/>
                    <a:pt x="755809" y="45806"/>
                    <a:pt x="770096" y="45806"/>
                  </a:cubicBezTo>
                  <a:cubicBezTo>
                    <a:pt x="770096" y="45806"/>
                    <a:pt x="802481" y="16279"/>
                    <a:pt x="775811" y="21041"/>
                  </a:cubicBezTo>
                  <a:cubicBezTo>
                    <a:pt x="774859" y="29614"/>
                    <a:pt x="777716" y="28661"/>
                    <a:pt x="775811" y="31519"/>
                  </a:cubicBezTo>
                  <a:cubicBezTo>
                    <a:pt x="769144" y="32471"/>
                    <a:pt x="821531" y="38186"/>
                    <a:pt x="818674" y="40091"/>
                  </a:cubicBezTo>
                  <a:cubicBezTo>
                    <a:pt x="816769" y="41996"/>
                    <a:pt x="818674" y="42949"/>
                    <a:pt x="821531" y="43901"/>
                  </a:cubicBezTo>
                  <a:cubicBezTo>
                    <a:pt x="813911" y="65809"/>
                    <a:pt x="797719" y="91526"/>
                    <a:pt x="770096" y="121054"/>
                  </a:cubicBezTo>
                  <a:cubicBezTo>
                    <a:pt x="772001" y="122959"/>
                    <a:pt x="821531" y="104861"/>
                    <a:pt x="820579" y="105814"/>
                  </a:cubicBezTo>
                  <a:cubicBezTo>
                    <a:pt x="812959" y="105814"/>
                    <a:pt x="816769" y="105814"/>
                    <a:pt x="830104" y="105814"/>
                  </a:cubicBezTo>
                  <a:cubicBezTo>
                    <a:pt x="828199" y="116291"/>
                    <a:pt x="810101" y="108671"/>
                    <a:pt x="824389" y="119149"/>
                  </a:cubicBezTo>
                  <a:cubicBezTo>
                    <a:pt x="814864" y="150581"/>
                    <a:pt x="766286" y="138199"/>
                    <a:pt x="762476" y="139151"/>
                  </a:cubicBezTo>
                  <a:cubicBezTo>
                    <a:pt x="751046" y="141056"/>
                    <a:pt x="757714" y="178204"/>
                    <a:pt x="724376" y="160106"/>
                  </a:cubicBezTo>
                  <a:cubicBezTo>
                    <a:pt x="735806" y="162011"/>
                    <a:pt x="721519" y="142009"/>
                    <a:pt x="718661" y="138199"/>
                  </a:cubicBezTo>
                  <a:cubicBezTo>
                    <a:pt x="718661" y="138199"/>
                    <a:pt x="681514" y="150581"/>
                    <a:pt x="676751" y="161059"/>
                  </a:cubicBezTo>
                  <a:cubicBezTo>
                    <a:pt x="672941" y="152486"/>
                    <a:pt x="674846" y="145819"/>
                    <a:pt x="682466" y="141056"/>
                  </a:cubicBezTo>
                  <a:cubicBezTo>
                    <a:pt x="685324" y="152486"/>
                    <a:pt x="686276" y="150581"/>
                    <a:pt x="684371" y="136294"/>
                  </a:cubicBezTo>
                  <a:cubicBezTo>
                    <a:pt x="659606" y="143914"/>
                    <a:pt x="552926" y="196301"/>
                    <a:pt x="538639" y="138199"/>
                  </a:cubicBezTo>
                  <a:cubicBezTo>
                    <a:pt x="538639" y="142961"/>
                    <a:pt x="536734" y="144866"/>
                    <a:pt x="532924" y="143914"/>
                  </a:cubicBezTo>
                  <a:cubicBezTo>
                    <a:pt x="542449" y="152486"/>
                    <a:pt x="539591" y="160106"/>
                    <a:pt x="525304" y="168679"/>
                  </a:cubicBezTo>
                  <a:cubicBezTo>
                    <a:pt x="523399" y="162964"/>
                    <a:pt x="524351" y="161059"/>
                    <a:pt x="531019" y="163916"/>
                  </a:cubicBezTo>
                  <a:cubicBezTo>
                    <a:pt x="526256" y="146771"/>
                    <a:pt x="521494" y="153439"/>
                    <a:pt x="517684" y="151534"/>
                  </a:cubicBezTo>
                  <a:cubicBezTo>
                    <a:pt x="517684" y="141056"/>
                    <a:pt x="520541" y="132484"/>
                    <a:pt x="527209" y="124864"/>
                  </a:cubicBezTo>
                  <a:cubicBezTo>
                    <a:pt x="520541" y="138199"/>
                    <a:pt x="515779" y="141056"/>
                    <a:pt x="513874" y="133436"/>
                  </a:cubicBezTo>
                  <a:cubicBezTo>
                    <a:pt x="510064" y="137246"/>
                    <a:pt x="483394" y="177251"/>
                    <a:pt x="518636" y="155344"/>
                  </a:cubicBezTo>
                  <a:cubicBezTo>
                    <a:pt x="509111" y="172489"/>
                    <a:pt x="422434" y="188681"/>
                    <a:pt x="413861" y="189634"/>
                  </a:cubicBezTo>
                  <a:cubicBezTo>
                    <a:pt x="401479" y="181061"/>
                    <a:pt x="411956" y="187729"/>
                    <a:pt x="416719" y="180109"/>
                  </a:cubicBezTo>
                  <a:cubicBezTo>
                    <a:pt x="411004" y="182966"/>
                    <a:pt x="394811" y="171536"/>
                    <a:pt x="395764" y="171536"/>
                  </a:cubicBezTo>
                  <a:cubicBezTo>
                    <a:pt x="407194" y="166774"/>
                    <a:pt x="383381" y="202969"/>
                    <a:pt x="386239" y="197254"/>
                  </a:cubicBezTo>
                  <a:cubicBezTo>
                    <a:pt x="387191" y="189634"/>
                    <a:pt x="386239" y="190586"/>
                    <a:pt x="382429" y="199159"/>
                  </a:cubicBezTo>
                  <a:cubicBezTo>
                    <a:pt x="388144" y="179156"/>
                    <a:pt x="388144" y="183919"/>
                    <a:pt x="389096" y="167726"/>
                  </a:cubicBezTo>
                  <a:cubicBezTo>
                    <a:pt x="382429" y="163916"/>
                    <a:pt x="365284" y="205826"/>
                    <a:pt x="368141" y="204874"/>
                  </a:cubicBezTo>
                  <a:cubicBezTo>
                    <a:pt x="375761" y="153439"/>
                    <a:pt x="354806" y="167726"/>
                    <a:pt x="348139" y="143914"/>
                  </a:cubicBezTo>
                  <a:cubicBezTo>
                    <a:pt x="354806" y="143914"/>
                    <a:pt x="354806" y="147724"/>
                    <a:pt x="348139" y="153439"/>
                  </a:cubicBezTo>
                  <a:cubicBezTo>
                    <a:pt x="396716" y="129626"/>
                    <a:pt x="340519" y="154391"/>
                    <a:pt x="355759" y="139151"/>
                  </a:cubicBezTo>
                  <a:cubicBezTo>
                    <a:pt x="337661" y="138199"/>
                    <a:pt x="341471" y="143914"/>
                    <a:pt x="334804" y="154391"/>
                  </a:cubicBezTo>
                  <a:close/>
                  <a:moveTo>
                    <a:pt x="38576" y="154391"/>
                  </a:moveTo>
                  <a:cubicBezTo>
                    <a:pt x="38576" y="153439"/>
                    <a:pt x="39529" y="153439"/>
                    <a:pt x="39529" y="152486"/>
                  </a:cubicBezTo>
                  <a:cubicBezTo>
                    <a:pt x="39529" y="153439"/>
                    <a:pt x="39529" y="154391"/>
                    <a:pt x="38576" y="154391"/>
                  </a:cubicBezTo>
                  <a:close/>
                  <a:moveTo>
                    <a:pt x="420529" y="122959"/>
                  </a:moveTo>
                  <a:cubicBezTo>
                    <a:pt x="398621" y="122006"/>
                    <a:pt x="403384" y="129626"/>
                    <a:pt x="404336" y="144866"/>
                  </a:cubicBezTo>
                  <a:cubicBezTo>
                    <a:pt x="420529" y="152486"/>
                    <a:pt x="430054" y="110576"/>
                    <a:pt x="420529" y="122959"/>
                  </a:cubicBezTo>
                  <a:close/>
                  <a:moveTo>
                    <a:pt x="427196" y="142961"/>
                  </a:moveTo>
                  <a:cubicBezTo>
                    <a:pt x="431006" y="143914"/>
                    <a:pt x="428149" y="133436"/>
                    <a:pt x="427196" y="142961"/>
                  </a:cubicBezTo>
                  <a:close/>
                  <a:moveTo>
                    <a:pt x="430054" y="136294"/>
                  </a:moveTo>
                  <a:cubicBezTo>
                    <a:pt x="429101" y="136294"/>
                    <a:pt x="429101" y="136294"/>
                    <a:pt x="430054" y="136294"/>
                  </a:cubicBezTo>
                  <a:lnTo>
                    <a:pt x="430054" y="136294"/>
                  </a:lnTo>
                  <a:close/>
                  <a:moveTo>
                    <a:pt x="362426" y="141056"/>
                  </a:moveTo>
                  <a:cubicBezTo>
                    <a:pt x="364331" y="140104"/>
                    <a:pt x="355759" y="142009"/>
                    <a:pt x="362426" y="141056"/>
                  </a:cubicBezTo>
                  <a:close/>
                  <a:moveTo>
                    <a:pt x="370046" y="146771"/>
                  </a:moveTo>
                  <a:cubicBezTo>
                    <a:pt x="368141" y="136294"/>
                    <a:pt x="369094" y="144866"/>
                    <a:pt x="370046" y="146771"/>
                  </a:cubicBezTo>
                  <a:close/>
                  <a:moveTo>
                    <a:pt x="394811" y="159154"/>
                  </a:moveTo>
                  <a:cubicBezTo>
                    <a:pt x="399574" y="122006"/>
                    <a:pt x="392906" y="162011"/>
                    <a:pt x="394811" y="159154"/>
                  </a:cubicBezTo>
                  <a:close/>
                  <a:moveTo>
                    <a:pt x="757714" y="105814"/>
                  </a:moveTo>
                  <a:cubicBezTo>
                    <a:pt x="751046" y="88669"/>
                    <a:pt x="734854" y="128674"/>
                    <a:pt x="757714" y="105814"/>
                  </a:cubicBezTo>
                  <a:close/>
                  <a:moveTo>
                    <a:pt x="701516" y="101051"/>
                  </a:moveTo>
                  <a:cubicBezTo>
                    <a:pt x="686276" y="116291"/>
                    <a:pt x="671989" y="113434"/>
                    <a:pt x="687229" y="131531"/>
                  </a:cubicBezTo>
                  <a:cubicBezTo>
                    <a:pt x="686276" y="125816"/>
                    <a:pt x="684371" y="125816"/>
                    <a:pt x="682466" y="132484"/>
                  </a:cubicBezTo>
                  <a:cubicBezTo>
                    <a:pt x="685324" y="138199"/>
                    <a:pt x="706279" y="120101"/>
                    <a:pt x="696754" y="111529"/>
                  </a:cubicBezTo>
                  <a:cubicBezTo>
                    <a:pt x="706279" y="99146"/>
                    <a:pt x="722471" y="128674"/>
                    <a:pt x="730091" y="129626"/>
                  </a:cubicBezTo>
                  <a:cubicBezTo>
                    <a:pt x="740569" y="116291"/>
                    <a:pt x="728186" y="98194"/>
                    <a:pt x="701516" y="101051"/>
                  </a:cubicBezTo>
                  <a:close/>
                  <a:moveTo>
                    <a:pt x="519589" y="102004"/>
                  </a:moveTo>
                  <a:cubicBezTo>
                    <a:pt x="537686" y="150581"/>
                    <a:pt x="539591" y="101051"/>
                    <a:pt x="558641" y="116291"/>
                  </a:cubicBezTo>
                  <a:cubicBezTo>
                    <a:pt x="548164" y="131531"/>
                    <a:pt x="551974" y="129626"/>
                    <a:pt x="562451" y="129626"/>
                  </a:cubicBezTo>
                  <a:cubicBezTo>
                    <a:pt x="548164" y="152486"/>
                    <a:pt x="563404" y="117244"/>
                    <a:pt x="543401" y="130579"/>
                  </a:cubicBezTo>
                  <a:cubicBezTo>
                    <a:pt x="544354" y="134389"/>
                    <a:pt x="557689" y="159154"/>
                    <a:pt x="557689" y="158201"/>
                  </a:cubicBezTo>
                  <a:cubicBezTo>
                    <a:pt x="557689" y="158201"/>
                    <a:pt x="571976" y="148676"/>
                    <a:pt x="571976" y="148676"/>
                  </a:cubicBezTo>
                  <a:cubicBezTo>
                    <a:pt x="571976" y="146771"/>
                    <a:pt x="557689" y="150581"/>
                    <a:pt x="558641" y="140104"/>
                  </a:cubicBezTo>
                  <a:cubicBezTo>
                    <a:pt x="573881" y="129626"/>
                    <a:pt x="591026" y="122006"/>
                    <a:pt x="598646" y="115339"/>
                  </a:cubicBezTo>
                  <a:cubicBezTo>
                    <a:pt x="593884" y="134389"/>
                    <a:pt x="597694" y="118196"/>
                    <a:pt x="599599" y="126769"/>
                  </a:cubicBezTo>
                  <a:cubicBezTo>
                    <a:pt x="639604" y="85811"/>
                    <a:pt x="670084" y="175346"/>
                    <a:pt x="598646" y="105814"/>
                  </a:cubicBezTo>
                  <a:cubicBezTo>
                    <a:pt x="609124" y="102004"/>
                    <a:pt x="664369" y="122006"/>
                    <a:pt x="670084" y="114386"/>
                  </a:cubicBezTo>
                  <a:cubicBezTo>
                    <a:pt x="671036" y="111529"/>
                    <a:pt x="671036" y="108671"/>
                    <a:pt x="671036" y="105814"/>
                  </a:cubicBezTo>
                  <a:cubicBezTo>
                    <a:pt x="629126" y="99146"/>
                    <a:pt x="611981" y="95336"/>
                    <a:pt x="583406" y="110576"/>
                  </a:cubicBezTo>
                  <a:cubicBezTo>
                    <a:pt x="584359" y="111529"/>
                    <a:pt x="581501" y="61999"/>
                    <a:pt x="579596" y="61999"/>
                  </a:cubicBezTo>
                  <a:cubicBezTo>
                    <a:pt x="580549" y="64856"/>
                    <a:pt x="523399" y="99146"/>
                    <a:pt x="519589" y="102004"/>
                  </a:cubicBezTo>
                  <a:close/>
                  <a:moveTo>
                    <a:pt x="471011" y="120101"/>
                  </a:moveTo>
                  <a:cubicBezTo>
                    <a:pt x="451009" y="128674"/>
                    <a:pt x="461486" y="150581"/>
                    <a:pt x="435769" y="136294"/>
                  </a:cubicBezTo>
                  <a:cubicBezTo>
                    <a:pt x="439579" y="141056"/>
                    <a:pt x="431959" y="152486"/>
                    <a:pt x="431959" y="153439"/>
                  </a:cubicBezTo>
                  <a:cubicBezTo>
                    <a:pt x="457676" y="160106"/>
                    <a:pt x="475774" y="143914"/>
                    <a:pt x="471011" y="120101"/>
                  </a:cubicBezTo>
                  <a:close/>
                  <a:moveTo>
                    <a:pt x="373856" y="58189"/>
                  </a:moveTo>
                  <a:cubicBezTo>
                    <a:pt x="372904" y="58189"/>
                    <a:pt x="373856" y="58189"/>
                    <a:pt x="373856" y="5818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10" name="Freeform: Shape 809">
              <a:extLst>
                <a:ext uri="{FF2B5EF4-FFF2-40B4-BE49-F238E27FC236}">
                  <a16:creationId xmlns="" xmlns:a16="http://schemas.microsoft.com/office/drawing/2014/main" id="{E5184B02-46A8-4D10-8EC0-04D96CC9D813}"/>
                </a:ext>
              </a:extLst>
            </p:cNvPr>
            <p:cNvSpPr/>
            <p:nvPr/>
          </p:nvSpPr>
          <p:spPr>
            <a:xfrm>
              <a:off x="7680092" y="965358"/>
              <a:ext cx="9525" cy="19050"/>
            </a:xfrm>
            <a:custGeom>
              <a:avLst/>
              <a:gdLst>
                <a:gd name="connsiteX0" fmla="*/ 7535 w 9525"/>
                <a:gd name="connsiteY0" fmla="*/ 12859 h 19050"/>
                <a:gd name="connsiteX1" fmla="*/ 10393 w 9525"/>
                <a:gd name="connsiteY1" fmla="*/ 7144 h 19050"/>
                <a:gd name="connsiteX2" fmla="*/ 7535 w 9525"/>
                <a:gd name="connsiteY2" fmla="*/ 12859 h 19050"/>
              </a:gdLst>
              <a:ahLst/>
              <a:cxnLst>
                <a:cxn ang="0">
                  <a:pos x="connsiteX0" y="connsiteY0"/>
                </a:cxn>
                <a:cxn ang="0">
                  <a:pos x="connsiteX1" y="connsiteY1"/>
                </a:cxn>
                <a:cxn ang="0">
                  <a:pos x="connsiteX2" y="connsiteY2"/>
                </a:cxn>
              </a:cxnLst>
              <a:rect l="l" t="t" r="r" b="b"/>
              <a:pathLst>
                <a:path w="9525" h="19050">
                  <a:moveTo>
                    <a:pt x="7535" y="12859"/>
                  </a:moveTo>
                  <a:cubicBezTo>
                    <a:pt x="8488" y="10954"/>
                    <a:pt x="11345" y="10954"/>
                    <a:pt x="10393" y="7144"/>
                  </a:cubicBezTo>
                  <a:cubicBezTo>
                    <a:pt x="11345" y="10954"/>
                    <a:pt x="5630" y="8096"/>
                    <a:pt x="7535" y="1285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11" name="Freeform: Shape 810">
              <a:extLst>
                <a:ext uri="{FF2B5EF4-FFF2-40B4-BE49-F238E27FC236}">
                  <a16:creationId xmlns="" xmlns:a16="http://schemas.microsoft.com/office/drawing/2014/main" id="{129F2AC7-6360-4922-8776-4F3470F4D8C1}"/>
                </a:ext>
              </a:extLst>
            </p:cNvPr>
            <p:cNvSpPr/>
            <p:nvPr/>
          </p:nvSpPr>
          <p:spPr>
            <a:xfrm>
              <a:off x="7683870" y="971982"/>
              <a:ext cx="9525" cy="9525"/>
            </a:xfrm>
            <a:custGeom>
              <a:avLst/>
              <a:gdLst>
                <a:gd name="connsiteX0" fmla="*/ 7567 w 9525"/>
                <a:gd name="connsiteY0" fmla="*/ 10045 h 9525"/>
                <a:gd name="connsiteX1" fmla="*/ 7567 w 9525"/>
                <a:gd name="connsiteY1" fmla="*/ 10045 h 9525"/>
              </a:gdLst>
              <a:ahLst/>
              <a:cxnLst>
                <a:cxn ang="0">
                  <a:pos x="connsiteX0" y="connsiteY0"/>
                </a:cxn>
                <a:cxn ang="0">
                  <a:pos x="connsiteX1" y="connsiteY1"/>
                </a:cxn>
              </a:cxnLst>
              <a:rect l="l" t="t" r="r" b="b"/>
              <a:pathLst>
                <a:path w="9525" h="9525">
                  <a:moveTo>
                    <a:pt x="7567" y="10045"/>
                  </a:moveTo>
                  <a:cubicBezTo>
                    <a:pt x="7567" y="5282"/>
                    <a:pt x="6615" y="7187"/>
                    <a:pt x="7567" y="10045"/>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12" name="Freeform: Shape 811">
              <a:extLst>
                <a:ext uri="{FF2B5EF4-FFF2-40B4-BE49-F238E27FC236}">
                  <a16:creationId xmlns="" xmlns:a16="http://schemas.microsoft.com/office/drawing/2014/main" id="{B9F86077-22FA-40D3-AA4A-5319108358B2}"/>
                </a:ext>
              </a:extLst>
            </p:cNvPr>
            <p:cNvSpPr/>
            <p:nvPr/>
          </p:nvSpPr>
          <p:spPr>
            <a:xfrm>
              <a:off x="7691914" y="1029908"/>
              <a:ext cx="9525" cy="19050"/>
            </a:xfrm>
            <a:custGeom>
              <a:avLst/>
              <a:gdLst>
                <a:gd name="connsiteX0" fmla="*/ 7144 w 9525"/>
                <a:gd name="connsiteY0" fmla="*/ 9269 h 19050"/>
                <a:gd name="connsiteX1" fmla="*/ 7144 w 9525"/>
                <a:gd name="connsiteY1" fmla="*/ 9269 h 19050"/>
              </a:gdLst>
              <a:ahLst/>
              <a:cxnLst>
                <a:cxn ang="0">
                  <a:pos x="connsiteX0" y="connsiteY0"/>
                </a:cxn>
                <a:cxn ang="0">
                  <a:pos x="connsiteX1" y="connsiteY1"/>
                </a:cxn>
              </a:cxnLst>
              <a:rect l="l" t="t" r="r" b="b"/>
              <a:pathLst>
                <a:path w="9525" h="19050">
                  <a:moveTo>
                    <a:pt x="7144" y="9269"/>
                  </a:moveTo>
                  <a:cubicBezTo>
                    <a:pt x="10001" y="697"/>
                    <a:pt x="8096" y="21652"/>
                    <a:pt x="7144" y="926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13" name="Freeform: Shape 812">
              <a:extLst>
                <a:ext uri="{FF2B5EF4-FFF2-40B4-BE49-F238E27FC236}">
                  <a16:creationId xmlns="" xmlns:a16="http://schemas.microsoft.com/office/drawing/2014/main" id="{38AAC76A-EEED-44BF-8555-0CCB503B490A}"/>
                </a:ext>
              </a:extLst>
            </p:cNvPr>
            <p:cNvSpPr/>
            <p:nvPr/>
          </p:nvSpPr>
          <p:spPr>
            <a:xfrm>
              <a:off x="7690961" y="1042182"/>
              <a:ext cx="9525" cy="9525"/>
            </a:xfrm>
            <a:custGeom>
              <a:avLst/>
              <a:gdLst>
                <a:gd name="connsiteX0" fmla="*/ 7144 w 9525"/>
                <a:gd name="connsiteY0" fmla="*/ 10330 h 9525"/>
                <a:gd name="connsiteX1" fmla="*/ 7144 w 9525"/>
                <a:gd name="connsiteY1" fmla="*/ 10330 h 9525"/>
              </a:gdLst>
              <a:ahLst/>
              <a:cxnLst>
                <a:cxn ang="0">
                  <a:pos x="connsiteX0" y="connsiteY0"/>
                </a:cxn>
                <a:cxn ang="0">
                  <a:pos x="connsiteX1" y="connsiteY1"/>
                </a:cxn>
              </a:cxnLst>
              <a:rect l="l" t="t" r="r" b="b"/>
              <a:pathLst>
                <a:path w="9525" h="9525">
                  <a:moveTo>
                    <a:pt x="7144" y="10330"/>
                  </a:moveTo>
                  <a:cubicBezTo>
                    <a:pt x="12859" y="3663"/>
                    <a:pt x="8096" y="9378"/>
                    <a:pt x="7144" y="10330"/>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14" name="Freeform: Shape 813">
              <a:extLst>
                <a:ext uri="{FF2B5EF4-FFF2-40B4-BE49-F238E27FC236}">
                  <a16:creationId xmlns="" xmlns:a16="http://schemas.microsoft.com/office/drawing/2014/main" id="{C8E2DB66-7C53-418F-880A-EA4323988AA5}"/>
                </a:ext>
              </a:extLst>
            </p:cNvPr>
            <p:cNvSpPr/>
            <p:nvPr/>
          </p:nvSpPr>
          <p:spPr>
            <a:xfrm>
              <a:off x="7612856" y="932688"/>
              <a:ext cx="9525" cy="9525"/>
            </a:xfrm>
            <a:custGeom>
              <a:avLst/>
              <a:gdLst>
                <a:gd name="connsiteX0" fmla="*/ 10001 w 9525"/>
                <a:gd name="connsiteY0" fmla="*/ 8381 h 9525"/>
                <a:gd name="connsiteX1" fmla="*/ 7144 w 9525"/>
                <a:gd name="connsiteY1" fmla="*/ 9334 h 9525"/>
                <a:gd name="connsiteX2" fmla="*/ 10001 w 9525"/>
                <a:gd name="connsiteY2" fmla="*/ 8381 h 9525"/>
              </a:gdLst>
              <a:ahLst/>
              <a:cxnLst>
                <a:cxn ang="0">
                  <a:pos x="connsiteX0" y="connsiteY0"/>
                </a:cxn>
                <a:cxn ang="0">
                  <a:pos x="connsiteX1" y="connsiteY1"/>
                </a:cxn>
                <a:cxn ang="0">
                  <a:pos x="connsiteX2" y="connsiteY2"/>
                </a:cxn>
              </a:cxnLst>
              <a:rect l="l" t="t" r="r" b="b"/>
              <a:pathLst>
                <a:path w="9525" h="9525">
                  <a:moveTo>
                    <a:pt x="10001" y="8381"/>
                  </a:moveTo>
                  <a:cubicBezTo>
                    <a:pt x="9049" y="5524"/>
                    <a:pt x="8096" y="8381"/>
                    <a:pt x="7144" y="9334"/>
                  </a:cubicBezTo>
                  <a:cubicBezTo>
                    <a:pt x="7144" y="9334"/>
                    <a:pt x="9049" y="10286"/>
                    <a:pt x="10001" y="838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15" name="Freeform: Shape 814">
              <a:extLst>
                <a:ext uri="{FF2B5EF4-FFF2-40B4-BE49-F238E27FC236}">
                  <a16:creationId xmlns="" xmlns:a16="http://schemas.microsoft.com/office/drawing/2014/main" id="{39B15569-AE16-4D05-9173-7B4CDBA4A3F6}"/>
                </a:ext>
              </a:extLst>
            </p:cNvPr>
            <p:cNvSpPr/>
            <p:nvPr/>
          </p:nvSpPr>
          <p:spPr>
            <a:xfrm>
              <a:off x="6955771" y="1016793"/>
              <a:ext cx="28575" cy="9525"/>
            </a:xfrm>
            <a:custGeom>
              <a:avLst/>
              <a:gdLst>
                <a:gd name="connsiteX0" fmla="*/ 28911 w 28575"/>
                <a:gd name="connsiteY0" fmla="*/ 7144 h 9525"/>
                <a:gd name="connsiteX1" fmla="*/ 28911 w 28575"/>
                <a:gd name="connsiteY1" fmla="*/ 7144 h 9525"/>
              </a:gdLst>
              <a:ahLst/>
              <a:cxnLst>
                <a:cxn ang="0">
                  <a:pos x="connsiteX0" y="connsiteY0"/>
                </a:cxn>
                <a:cxn ang="0">
                  <a:pos x="connsiteX1" y="connsiteY1"/>
                </a:cxn>
              </a:cxnLst>
              <a:rect l="l" t="t" r="r" b="b"/>
              <a:pathLst>
                <a:path w="28575" h="9525">
                  <a:moveTo>
                    <a:pt x="28911" y="7144"/>
                  </a:moveTo>
                  <a:cubicBezTo>
                    <a:pt x="19386" y="7144"/>
                    <a:pt x="-14903" y="10954"/>
                    <a:pt x="28911"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16" name="Freeform: Shape 815">
              <a:extLst>
                <a:ext uri="{FF2B5EF4-FFF2-40B4-BE49-F238E27FC236}">
                  <a16:creationId xmlns="" xmlns:a16="http://schemas.microsoft.com/office/drawing/2014/main" id="{FF2BAD92-263D-4068-AB7D-5EAB7E220E84}"/>
                </a:ext>
              </a:extLst>
            </p:cNvPr>
            <p:cNvSpPr/>
            <p:nvPr/>
          </p:nvSpPr>
          <p:spPr>
            <a:xfrm>
              <a:off x="7543324" y="954936"/>
              <a:ext cx="19050" cy="19050"/>
            </a:xfrm>
            <a:custGeom>
              <a:avLst/>
              <a:gdLst>
                <a:gd name="connsiteX0" fmla="*/ 7144 w 19050"/>
                <a:gd name="connsiteY0" fmla="*/ 16613 h 19050"/>
                <a:gd name="connsiteX1" fmla="*/ 7144 w 19050"/>
                <a:gd name="connsiteY1" fmla="*/ 16613 h 19050"/>
              </a:gdLst>
              <a:ahLst/>
              <a:cxnLst>
                <a:cxn ang="0">
                  <a:pos x="connsiteX0" y="connsiteY0"/>
                </a:cxn>
                <a:cxn ang="0">
                  <a:pos x="connsiteX1" y="connsiteY1"/>
                </a:cxn>
              </a:cxnLst>
              <a:rect l="l" t="t" r="r" b="b"/>
              <a:pathLst>
                <a:path w="19050" h="19050">
                  <a:moveTo>
                    <a:pt x="7144" y="16613"/>
                  </a:moveTo>
                  <a:cubicBezTo>
                    <a:pt x="34766" y="-1484"/>
                    <a:pt x="10954" y="10898"/>
                    <a:pt x="7144" y="16613"/>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17" name="Freeform: Shape 816">
              <a:extLst>
                <a:ext uri="{FF2B5EF4-FFF2-40B4-BE49-F238E27FC236}">
                  <a16:creationId xmlns="" xmlns:a16="http://schemas.microsoft.com/office/drawing/2014/main" id="{113C107E-7E64-4D13-9C6B-BE1F1F14C03C}"/>
                </a:ext>
              </a:extLst>
            </p:cNvPr>
            <p:cNvSpPr/>
            <p:nvPr/>
          </p:nvSpPr>
          <p:spPr>
            <a:xfrm>
              <a:off x="7542242" y="938688"/>
              <a:ext cx="9525" cy="19050"/>
            </a:xfrm>
            <a:custGeom>
              <a:avLst/>
              <a:gdLst>
                <a:gd name="connsiteX0" fmla="*/ 7273 w 9525"/>
                <a:gd name="connsiteY0" fmla="*/ 7144 h 19050"/>
                <a:gd name="connsiteX1" fmla="*/ 7273 w 9525"/>
                <a:gd name="connsiteY1" fmla="*/ 7144 h 19050"/>
              </a:gdLst>
              <a:ahLst/>
              <a:cxnLst>
                <a:cxn ang="0">
                  <a:pos x="connsiteX0" y="connsiteY0"/>
                </a:cxn>
                <a:cxn ang="0">
                  <a:pos x="connsiteX1" y="connsiteY1"/>
                </a:cxn>
              </a:cxnLst>
              <a:rect l="l" t="t" r="r" b="b"/>
              <a:pathLst>
                <a:path w="9525" h="19050">
                  <a:moveTo>
                    <a:pt x="7273" y="7144"/>
                  </a:moveTo>
                  <a:cubicBezTo>
                    <a:pt x="11083" y="21431"/>
                    <a:pt x="6320" y="18574"/>
                    <a:pt x="7273"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18" name="Freeform: Shape 817">
              <a:extLst>
                <a:ext uri="{FF2B5EF4-FFF2-40B4-BE49-F238E27FC236}">
                  <a16:creationId xmlns="" xmlns:a16="http://schemas.microsoft.com/office/drawing/2014/main" id="{A8D2C831-8831-49EC-8260-3CA61FAC9C44}"/>
                </a:ext>
              </a:extLst>
            </p:cNvPr>
            <p:cNvSpPr/>
            <p:nvPr/>
          </p:nvSpPr>
          <p:spPr>
            <a:xfrm>
              <a:off x="7580867" y="1065371"/>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5795" y="14764"/>
                    <a:pt x="7701" y="9049"/>
                    <a:pt x="8653"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19" name="Freeform: Shape 818">
              <a:extLst>
                <a:ext uri="{FF2B5EF4-FFF2-40B4-BE49-F238E27FC236}">
                  <a16:creationId xmlns="" xmlns:a16="http://schemas.microsoft.com/office/drawing/2014/main" id="{F5824086-711B-4C17-BE02-9087325DC142}"/>
                </a:ext>
              </a:extLst>
            </p:cNvPr>
            <p:cNvSpPr/>
            <p:nvPr/>
          </p:nvSpPr>
          <p:spPr>
            <a:xfrm>
              <a:off x="7476209" y="933175"/>
              <a:ext cx="9525" cy="9525"/>
            </a:xfrm>
            <a:custGeom>
              <a:avLst/>
              <a:gdLst>
                <a:gd name="connsiteX0" fmla="*/ 9488 w 9525"/>
                <a:gd name="connsiteY0" fmla="*/ 10752 h 9525"/>
                <a:gd name="connsiteX1" fmla="*/ 9488 w 9525"/>
                <a:gd name="connsiteY1" fmla="*/ 10752 h 9525"/>
              </a:gdLst>
              <a:ahLst/>
              <a:cxnLst>
                <a:cxn ang="0">
                  <a:pos x="connsiteX0" y="connsiteY0"/>
                </a:cxn>
                <a:cxn ang="0">
                  <a:pos x="connsiteX1" y="connsiteY1"/>
                </a:cxn>
              </a:cxnLst>
              <a:rect l="l" t="t" r="r" b="b"/>
              <a:pathLst>
                <a:path w="9525" h="9525">
                  <a:moveTo>
                    <a:pt x="9488" y="10752"/>
                  </a:moveTo>
                  <a:cubicBezTo>
                    <a:pt x="8536" y="9800"/>
                    <a:pt x="4726" y="3132"/>
                    <a:pt x="9488" y="10752"/>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20" name="Freeform: Shape 819">
              <a:extLst>
                <a:ext uri="{FF2B5EF4-FFF2-40B4-BE49-F238E27FC236}">
                  <a16:creationId xmlns="" xmlns:a16="http://schemas.microsoft.com/office/drawing/2014/main" id="{20E622CF-9C92-4D70-8CCA-24F937311CDF}"/>
                </a:ext>
              </a:extLst>
            </p:cNvPr>
            <p:cNvSpPr/>
            <p:nvPr/>
          </p:nvSpPr>
          <p:spPr>
            <a:xfrm>
              <a:off x="7478554" y="933926"/>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9049"/>
                  </a:lnTo>
                  <a:lnTo>
                    <a:pt x="8096" y="7144"/>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21" name="Freeform: Shape 820">
              <a:extLst>
                <a:ext uri="{FF2B5EF4-FFF2-40B4-BE49-F238E27FC236}">
                  <a16:creationId xmlns="" xmlns:a16="http://schemas.microsoft.com/office/drawing/2014/main" id="{EE791029-30AD-4C9B-8045-30DFB74CF2BA}"/>
                </a:ext>
              </a:extLst>
            </p:cNvPr>
            <p:cNvSpPr/>
            <p:nvPr/>
          </p:nvSpPr>
          <p:spPr>
            <a:xfrm>
              <a:off x="7581424" y="1078282"/>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10001" y="7567"/>
                    <a:pt x="14764" y="6615"/>
                    <a:pt x="7144" y="75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22" name="Freeform: Shape 821">
              <a:extLst>
                <a:ext uri="{FF2B5EF4-FFF2-40B4-BE49-F238E27FC236}">
                  <a16:creationId xmlns="" xmlns:a16="http://schemas.microsoft.com/office/drawing/2014/main" id="{4BFB028C-633A-4E23-8901-EC17B73EDC99}"/>
                </a:ext>
              </a:extLst>
            </p:cNvPr>
            <p:cNvSpPr/>
            <p:nvPr/>
          </p:nvSpPr>
          <p:spPr>
            <a:xfrm>
              <a:off x="7552315" y="1046176"/>
              <a:ext cx="9525" cy="9525"/>
            </a:xfrm>
            <a:custGeom>
              <a:avLst/>
              <a:gdLst>
                <a:gd name="connsiteX0" fmla="*/ 7677 w 9525"/>
                <a:gd name="connsiteY0" fmla="*/ 9193 h 9525"/>
                <a:gd name="connsiteX1" fmla="*/ 9582 w 9525"/>
                <a:gd name="connsiteY1" fmla="*/ 7288 h 9525"/>
                <a:gd name="connsiteX2" fmla="*/ 7677 w 9525"/>
                <a:gd name="connsiteY2" fmla="*/ 9193 h 9525"/>
              </a:gdLst>
              <a:ahLst/>
              <a:cxnLst>
                <a:cxn ang="0">
                  <a:pos x="connsiteX0" y="connsiteY0"/>
                </a:cxn>
                <a:cxn ang="0">
                  <a:pos x="connsiteX1" y="connsiteY1"/>
                </a:cxn>
                <a:cxn ang="0">
                  <a:pos x="connsiteX2" y="connsiteY2"/>
                </a:cxn>
              </a:cxnLst>
              <a:rect l="l" t="t" r="r" b="b"/>
              <a:pathLst>
                <a:path w="9525" h="9525">
                  <a:moveTo>
                    <a:pt x="7677" y="9193"/>
                  </a:moveTo>
                  <a:lnTo>
                    <a:pt x="9582" y="7288"/>
                  </a:lnTo>
                  <a:cubicBezTo>
                    <a:pt x="9582" y="8241"/>
                    <a:pt x="5772" y="5383"/>
                    <a:pt x="7677" y="9193"/>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23" name="Freeform: Shape 822">
              <a:extLst>
                <a:ext uri="{FF2B5EF4-FFF2-40B4-BE49-F238E27FC236}">
                  <a16:creationId xmlns="" xmlns:a16="http://schemas.microsoft.com/office/drawing/2014/main" id="{4DF3B06D-0DF4-43DF-BE63-507A26B73B0E}"/>
                </a:ext>
              </a:extLst>
            </p:cNvPr>
            <p:cNvSpPr/>
            <p:nvPr/>
          </p:nvSpPr>
          <p:spPr>
            <a:xfrm>
              <a:off x="7456738" y="936783"/>
              <a:ext cx="9525" cy="9525"/>
            </a:xfrm>
            <a:custGeom>
              <a:avLst/>
              <a:gdLst>
                <a:gd name="connsiteX0" fmla="*/ 9909 w 9525"/>
                <a:gd name="connsiteY0" fmla="*/ 7144 h 9525"/>
                <a:gd name="connsiteX1" fmla="*/ 9909 w 9525"/>
                <a:gd name="connsiteY1" fmla="*/ 7144 h 9525"/>
              </a:gdLst>
              <a:ahLst/>
              <a:cxnLst>
                <a:cxn ang="0">
                  <a:pos x="connsiteX0" y="connsiteY0"/>
                </a:cxn>
                <a:cxn ang="0">
                  <a:pos x="connsiteX1" y="connsiteY1"/>
                </a:cxn>
              </a:cxnLst>
              <a:rect l="l" t="t" r="r" b="b"/>
              <a:pathLst>
                <a:path w="9525" h="9525">
                  <a:moveTo>
                    <a:pt x="9909" y="7144"/>
                  </a:moveTo>
                  <a:cubicBezTo>
                    <a:pt x="4194" y="13811"/>
                    <a:pt x="8956" y="8096"/>
                    <a:pt x="9909"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24" name="Freeform: Shape 823">
              <a:extLst>
                <a:ext uri="{FF2B5EF4-FFF2-40B4-BE49-F238E27FC236}">
                  <a16:creationId xmlns="" xmlns:a16="http://schemas.microsoft.com/office/drawing/2014/main" id="{D5E6B6D6-AEF1-4237-B3AB-81848B8C8F3E}"/>
                </a:ext>
              </a:extLst>
            </p:cNvPr>
            <p:cNvSpPr/>
            <p:nvPr/>
          </p:nvSpPr>
          <p:spPr>
            <a:xfrm>
              <a:off x="7533553" y="1068228"/>
              <a:ext cx="9525" cy="19050"/>
            </a:xfrm>
            <a:custGeom>
              <a:avLst/>
              <a:gdLst>
                <a:gd name="connsiteX0" fmla="*/ 9294 w 9525"/>
                <a:gd name="connsiteY0" fmla="*/ 7144 h 19050"/>
                <a:gd name="connsiteX1" fmla="*/ 8342 w 9525"/>
                <a:gd name="connsiteY1" fmla="*/ 12859 h 19050"/>
                <a:gd name="connsiteX2" fmla="*/ 9294 w 9525"/>
                <a:gd name="connsiteY2" fmla="*/ 7144 h 19050"/>
              </a:gdLst>
              <a:ahLst/>
              <a:cxnLst>
                <a:cxn ang="0">
                  <a:pos x="connsiteX0" y="connsiteY0"/>
                </a:cxn>
                <a:cxn ang="0">
                  <a:pos x="connsiteX1" y="connsiteY1"/>
                </a:cxn>
                <a:cxn ang="0">
                  <a:pos x="connsiteX2" y="connsiteY2"/>
                </a:cxn>
              </a:cxnLst>
              <a:rect l="l" t="t" r="r" b="b"/>
              <a:pathLst>
                <a:path w="9525" h="19050">
                  <a:moveTo>
                    <a:pt x="9294" y="7144"/>
                  </a:moveTo>
                  <a:cubicBezTo>
                    <a:pt x="11199" y="11906"/>
                    <a:pt x="4532" y="9049"/>
                    <a:pt x="8342" y="12859"/>
                  </a:cubicBezTo>
                  <a:cubicBezTo>
                    <a:pt x="12152" y="11906"/>
                    <a:pt x="10247" y="9049"/>
                    <a:pt x="929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25" name="Freeform: Shape 824">
              <a:extLst>
                <a:ext uri="{FF2B5EF4-FFF2-40B4-BE49-F238E27FC236}">
                  <a16:creationId xmlns="" xmlns:a16="http://schemas.microsoft.com/office/drawing/2014/main" id="{2D85E760-0386-4242-AFCD-7B3131FD2ECB}"/>
                </a:ext>
              </a:extLst>
            </p:cNvPr>
            <p:cNvSpPr/>
            <p:nvPr/>
          </p:nvSpPr>
          <p:spPr>
            <a:xfrm>
              <a:off x="7458551" y="1030128"/>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7144"/>
                    <a:pt x="7144" y="7144"/>
                    <a:pt x="7144" y="8096"/>
                  </a:cubicBezTo>
                  <a:cubicBezTo>
                    <a:pt x="7144" y="7144"/>
                    <a:pt x="8096" y="7144"/>
                    <a:pt x="8096"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26" name="Freeform: Shape 825">
              <a:extLst>
                <a:ext uri="{FF2B5EF4-FFF2-40B4-BE49-F238E27FC236}">
                  <a16:creationId xmlns="" xmlns:a16="http://schemas.microsoft.com/office/drawing/2014/main" id="{6C1E4A39-3F46-45EE-AB6E-CF2EA88B0950}"/>
                </a:ext>
              </a:extLst>
            </p:cNvPr>
            <p:cNvSpPr/>
            <p:nvPr/>
          </p:nvSpPr>
          <p:spPr>
            <a:xfrm>
              <a:off x="7459504" y="1029028"/>
              <a:ext cx="9525" cy="9525"/>
            </a:xfrm>
            <a:custGeom>
              <a:avLst/>
              <a:gdLst>
                <a:gd name="connsiteX0" fmla="*/ 7144 w 9525"/>
                <a:gd name="connsiteY0" fmla="*/ 8244 h 9525"/>
                <a:gd name="connsiteX1" fmla="*/ 10954 w 9525"/>
                <a:gd name="connsiteY1" fmla="*/ 8244 h 9525"/>
                <a:gd name="connsiteX2" fmla="*/ 7144 w 9525"/>
                <a:gd name="connsiteY2" fmla="*/ 8244 h 9525"/>
              </a:gdLst>
              <a:ahLst/>
              <a:cxnLst>
                <a:cxn ang="0">
                  <a:pos x="connsiteX0" y="connsiteY0"/>
                </a:cxn>
                <a:cxn ang="0">
                  <a:pos x="connsiteX1" y="connsiteY1"/>
                </a:cxn>
                <a:cxn ang="0">
                  <a:pos x="connsiteX2" y="connsiteY2"/>
                </a:cxn>
              </a:cxnLst>
              <a:rect l="l" t="t" r="r" b="b"/>
              <a:pathLst>
                <a:path w="9525" h="9525">
                  <a:moveTo>
                    <a:pt x="7144" y="8244"/>
                  </a:moveTo>
                  <a:cubicBezTo>
                    <a:pt x="8096" y="8244"/>
                    <a:pt x="10001" y="10149"/>
                    <a:pt x="10954" y="8244"/>
                  </a:cubicBezTo>
                  <a:cubicBezTo>
                    <a:pt x="9049" y="6339"/>
                    <a:pt x="8096" y="7291"/>
                    <a:pt x="7144" y="82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27" name="Freeform: Shape 826">
              <a:extLst>
                <a:ext uri="{FF2B5EF4-FFF2-40B4-BE49-F238E27FC236}">
                  <a16:creationId xmlns="" xmlns:a16="http://schemas.microsoft.com/office/drawing/2014/main" id="{CB87CC51-0E44-4D3E-ACCB-6B48B6D60E2C}"/>
                </a:ext>
              </a:extLst>
            </p:cNvPr>
            <p:cNvSpPr/>
            <p:nvPr/>
          </p:nvSpPr>
          <p:spPr>
            <a:xfrm>
              <a:off x="7445121" y="1029686"/>
              <a:ext cx="9525" cy="9525"/>
            </a:xfrm>
            <a:custGeom>
              <a:avLst/>
              <a:gdLst>
                <a:gd name="connsiteX0" fmla="*/ 7239 w 9525"/>
                <a:gd name="connsiteY0" fmla="*/ 10443 h 9525"/>
                <a:gd name="connsiteX1" fmla="*/ 7239 w 9525"/>
                <a:gd name="connsiteY1" fmla="*/ 10443 h 9525"/>
              </a:gdLst>
              <a:ahLst/>
              <a:cxnLst>
                <a:cxn ang="0">
                  <a:pos x="connsiteX0" y="connsiteY0"/>
                </a:cxn>
                <a:cxn ang="0">
                  <a:pos x="connsiteX1" y="connsiteY1"/>
                </a:cxn>
              </a:cxnLst>
              <a:rect l="l" t="t" r="r" b="b"/>
              <a:pathLst>
                <a:path w="9525" h="9525">
                  <a:moveTo>
                    <a:pt x="7239" y="10443"/>
                  </a:moveTo>
                  <a:cubicBezTo>
                    <a:pt x="12954" y="4728"/>
                    <a:pt x="6286" y="7586"/>
                    <a:pt x="7239" y="10443"/>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28" name="Freeform: Shape 827">
              <a:extLst>
                <a:ext uri="{FF2B5EF4-FFF2-40B4-BE49-F238E27FC236}">
                  <a16:creationId xmlns="" xmlns:a16="http://schemas.microsoft.com/office/drawing/2014/main" id="{D81BC30D-D4E3-48A0-A71B-A872CEFBC249}"/>
                </a:ext>
              </a:extLst>
            </p:cNvPr>
            <p:cNvSpPr/>
            <p:nvPr/>
          </p:nvSpPr>
          <p:spPr>
            <a:xfrm>
              <a:off x="7347109" y="940446"/>
              <a:ext cx="19050" cy="9525"/>
            </a:xfrm>
            <a:custGeom>
              <a:avLst/>
              <a:gdLst>
                <a:gd name="connsiteX0" fmla="*/ 7144 w 19050"/>
                <a:gd name="connsiteY0" fmla="*/ 8244 h 9525"/>
                <a:gd name="connsiteX1" fmla="*/ 7144 w 19050"/>
                <a:gd name="connsiteY1" fmla="*/ 8244 h 9525"/>
              </a:gdLst>
              <a:ahLst/>
              <a:cxnLst>
                <a:cxn ang="0">
                  <a:pos x="connsiteX0" y="connsiteY0"/>
                </a:cxn>
                <a:cxn ang="0">
                  <a:pos x="connsiteX1" y="connsiteY1"/>
                </a:cxn>
              </a:cxnLst>
              <a:rect l="l" t="t" r="r" b="b"/>
              <a:pathLst>
                <a:path w="19050" h="9525">
                  <a:moveTo>
                    <a:pt x="7144" y="8244"/>
                  </a:moveTo>
                  <a:cubicBezTo>
                    <a:pt x="21431" y="12054"/>
                    <a:pt x="17621" y="4434"/>
                    <a:pt x="7144" y="82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29" name="Freeform: Shape 828">
              <a:extLst>
                <a:ext uri="{FF2B5EF4-FFF2-40B4-BE49-F238E27FC236}">
                  <a16:creationId xmlns="" xmlns:a16="http://schemas.microsoft.com/office/drawing/2014/main" id="{EA5BBCDA-8997-492F-A3A5-1D446BA85F5C}"/>
                </a:ext>
              </a:extLst>
            </p:cNvPr>
            <p:cNvSpPr/>
            <p:nvPr/>
          </p:nvSpPr>
          <p:spPr>
            <a:xfrm>
              <a:off x="7358539" y="938688"/>
              <a:ext cx="9525" cy="9525"/>
            </a:xfrm>
            <a:custGeom>
              <a:avLst/>
              <a:gdLst>
                <a:gd name="connsiteX0" fmla="*/ 7144 w 9525"/>
                <a:gd name="connsiteY0" fmla="*/ 8096 h 9525"/>
                <a:gd name="connsiteX1" fmla="*/ 9049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8096" y="8096"/>
                    <a:pt x="8096" y="8096"/>
                    <a:pt x="9049" y="7144"/>
                  </a:cubicBezTo>
                  <a:cubicBezTo>
                    <a:pt x="8096" y="8096"/>
                    <a:pt x="7144" y="8096"/>
                    <a:pt x="7144" y="809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30" name="Freeform: Shape 829">
              <a:extLst>
                <a:ext uri="{FF2B5EF4-FFF2-40B4-BE49-F238E27FC236}">
                  <a16:creationId xmlns="" xmlns:a16="http://schemas.microsoft.com/office/drawing/2014/main" id="{BF0AF1CE-E380-4070-B1BB-220F72DDB1F3}"/>
                </a:ext>
              </a:extLst>
            </p:cNvPr>
            <p:cNvSpPr/>
            <p:nvPr/>
          </p:nvSpPr>
          <p:spPr>
            <a:xfrm>
              <a:off x="7501625" y="1081563"/>
              <a:ext cx="9525" cy="19050"/>
            </a:xfrm>
            <a:custGeom>
              <a:avLst/>
              <a:gdLst>
                <a:gd name="connsiteX0" fmla="*/ 8837 w 9525"/>
                <a:gd name="connsiteY0" fmla="*/ 7144 h 19050"/>
                <a:gd name="connsiteX1" fmla="*/ 8837 w 9525"/>
                <a:gd name="connsiteY1" fmla="*/ 7144 h 19050"/>
              </a:gdLst>
              <a:ahLst/>
              <a:cxnLst>
                <a:cxn ang="0">
                  <a:pos x="connsiteX0" y="connsiteY0"/>
                </a:cxn>
                <a:cxn ang="0">
                  <a:pos x="connsiteX1" y="connsiteY1"/>
                </a:cxn>
              </a:cxnLst>
              <a:rect l="l" t="t" r="r" b="b"/>
              <a:pathLst>
                <a:path w="9525" h="19050">
                  <a:moveTo>
                    <a:pt x="8837" y="7144"/>
                  </a:moveTo>
                  <a:cubicBezTo>
                    <a:pt x="5027" y="20479"/>
                    <a:pt x="8837" y="9049"/>
                    <a:pt x="8837"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31" name="Freeform: Shape 830">
              <a:extLst>
                <a:ext uri="{FF2B5EF4-FFF2-40B4-BE49-F238E27FC236}">
                  <a16:creationId xmlns="" xmlns:a16="http://schemas.microsoft.com/office/drawing/2014/main" id="{05511A29-75FC-41BB-8E9A-3A7485845F3C}"/>
                </a:ext>
              </a:extLst>
            </p:cNvPr>
            <p:cNvSpPr/>
            <p:nvPr/>
          </p:nvSpPr>
          <p:spPr>
            <a:xfrm>
              <a:off x="7340288" y="939565"/>
              <a:ext cx="9525" cy="9525"/>
            </a:xfrm>
            <a:custGeom>
              <a:avLst/>
              <a:gdLst>
                <a:gd name="connsiteX0" fmla="*/ 7297 w 9525"/>
                <a:gd name="connsiteY0" fmla="*/ 8172 h 9525"/>
                <a:gd name="connsiteX1" fmla="*/ 10154 w 9525"/>
                <a:gd name="connsiteY1" fmla="*/ 9125 h 9525"/>
                <a:gd name="connsiteX2" fmla="*/ 7297 w 9525"/>
                <a:gd name="connsiteY2" fmla="*/ 8172 h 9525"/>
              </a:gdLst>
              <a:ahLst/>
              <a:cxnLst>
                <a:cxn ang="0">
                  <a:pos x="connsiteX0" y="connsiteY0"/>
                </a:cxn>
                <a:cxn ang="0">
                  <a:pos x="connsiteX1" y="connsiteY1"/>
                </a:cxn>
                <a:cxn ang="0">
                  <a:pos x="connsiteX2" y="connsiteY2"/>
                </a:cxn>
              </a:cxnLst>
              <a:rect l="l" t="t" r="r" b="b"/>
              <a:pathLst>
                <a:path w="9525" h="9525">
                  <a:moveTo>
                    <a:pt x="7297" y="8172"/>
                  </a:moveTo>
                  <a:cubicBezTo>
                    <a:pt x="8249" y="8172"/>
                    <a:pt x="9202" y="8172"/>
                    <a:pt x="10154" y="9125"/>
                  </a:cubicBezTo>
                  <a:cubicBezTo>
                    <a:pt x="10154" y="5315"/>
                    <a:pt x="6344" y="8172"/>
                    <a:pt x="7297" y="8172"/>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32" name="Freeform: Shape 831">
              <a:extLst>
                <a:ext uri="{FF2B5EF4-FFF2-40B4-BE49-F238E27FC236}">
                  <a16:creationId xmlns="" xmlns:a16="http://schemas.microsoft.com/office/drawing/2014/main" id="{79875EB2-2B3D-478E-A9CF-3E31B823468D}"/>
                </a:ext>
              </a:extLst>
            </p:cNvPr>
            <p:cNvSpPr/>
            <p:nvPr/>
          </p:nvSpPr>
          <p:spPr>
            <a:xfrm>
              <a:off x="7398544" y="1026861"/>
              <a:ext cx="19050" cy="9525"/>
            </a:xfrm>
            <a:custGeom>
              <a:avLst/>
              <a:gdLst>
                <a:gd name="connsiteX0" fmla="*/ 7144 w 19050"/>
                <a:gd name="connsiteY0" fmla="*/ 9458 h 9525"/>
                <a:gd name="connsiteX1" fmla="*/ 11906 w 19050"/>
                <a:gd name="connsiteY1" fmla="*/ 10411 h 9525"/>
                <a:gd name="connsiteX2" fmla="*/ 7144 w 19050"/>
                <a:gd name="connsiteY2" fmla="*/ 9458 h 9525"/>
              </a:gdLst>
              <a:ahLst/>
              <a:cxnLst>
                <a:cxn ang="0">
                  <a:pos x="connsiteX0" y="connsiteY0"/>
                </a:cxn>
                <a:cxn ang="0">
                  <a:pos x="connsiteX1" y="connsiteY1"/>
                </a:cxn>
                <a:cxn ang="0">
                  <a:pos x="connsiteX2" y="connsiteY2"/>
                </a:cxn>
              </a:cxnLst>
              <a:rect l="l" t="t" r="r" b="b"/>
              <a:pathLst>
                <a:path w="19050" h="9525">
                  <a:moveTo>
                    <a:pt x="7144" y="9458"/>
                  </a:moveTo>
                  <a:cubicBezTo>
                    <a:pt x="8096" y="11363"/>
                    <a:pt x="10001" y="10411"/>
                    <a:pt x="11906" y="10411"/>
                  </a:cubicBezTo>
                  <a:cubicBezTo>
                    <a:pt x="10001" y="10411"/>
                    <a:pt x="8096" y="3743"/>
                    <a:pt x="7144" y="945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33" name="Freeform: Shape 832">
              <a:extLst>
                <a:ext uri="{FF2B5EF4-FFF2-40B4-BE49-F238E27FC236}">
                  <a16:creationId xmlns="" xmlns:a16="http://schemas.microsoft.com/office/drawing/2014/main" id="{3A630964-C1B1-4959-AD43-E84F97139BEC}"/>
                </a:ext>
              </a:extLst>
            </p:cNvPr>
            <p:cNvSpPr/>
            <p:nvPr/>
          </p:nvSpPr>
          <p:spPr>
            <a:xfrm>
              <a:off x="7329964" y="956592"/>
              <a:ext cx="9525" cy="19050"/>
            </a:xfrm>
            <a:custGeom>
              <a:avLst/>
              <a:gdLst>
                <a:gd name="connsiteX0" fmla="*/ 7144 w 9525"/>
                <a:gd name="connsiteY0" fmla="*/ 8290 h 19050"/>
                <a:gd name="connsiteX1" fmla="*/ 9049 w 9525"/>
                <a:gd name="connsiteY1" fmla="*/ 14005 h 19050"/>
                <a:gd name="connsiteX2" fmla="*/ 7144 w 9525"/>
                <a:gd name="connsiteY2" fmla="*/ 8290 h 19050"/>
              </a:gdLst>
              <a:ahLst/>
              <a:cxnLst>
                <a:cxn ang="0">
                  <a:pos x="connsiteX0" y="connsiteY0"/>
                </a:cxn>
                <a:cxn ang="0">
                  <a:pos x="connsiteX1" y="connsiteY1"/>
                </a:cxn>
                <a:cxn ang="0">
                  <a:pos x="connsiteX2" y="connsiteY2"/>
                </a:cxn>
              </a:cxnLst>
              <a:rect l="l" t="t" r="r" b="b"/>
              <a:pathLst>
                <a:path w="9525" h="19050">
                  <a:moveTo>
                    <a:pt x="7144" y="8290"/>
                  </a:moveTo>
                  <a:cubicBezTo>
                    <a:pt x="8096" y="8290"/>
                    <a:pt x="9049" y="11148"/>
                    <a:pt x="9049" y="14005"/>
                  </a:cubicBezTo>
                  <a:cubicBezTo>
                    <a:pt x="10001" y="11148"/>
                    <a:pt x="10954" y="4480"/>
                    <a:pt x="7144" y="8290"/>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34" name="Freeform: Shape 833">
              <a:extLst>
                <a:ext uri="{FF2B5EF4-FFF2-40B4-BE49-F238E27FC236}">
                  <a16:creationId xmlns="" xmlns:a16="http://schemas.microsoft.com/office/drawing/2014/main" id="{1753CDAE-2D3C-46B4-97C8-530DFD6A5472}"/>
                </a:ext>
              </a:extLst>
            </p:cNvPr>
            <p:cNvSpPr/>
            <p:nvPr/>
          </p:nvSpPr>
          <p:spPr>
            <a:xfrm>
              <a:off x="7390924" y="1028329"/>
              <a:ext cx="9525" cy="9525"/>
            </a:xfrm>
            <a:custGeom>
              <a:avLst/>
              <a:gdLst>
                <a:gd name="connsiteX0" fmla="*/ 7144 w 9525"/>
                <a:gd name="connsiteY0" fmla="*/ 7990 h 9525"/>
                <a:gd name="connsiteX1" fmla="*/ 7144 w 9525"/>
                <a:gd name="connsiteY1" fmla="*/ 7990 h 9525"/>
              </a:gdLst>
              <a:ahLst/>
              <a:cxnLst>
                <a:cxn ang="0">
                  <a:pos x="connsiteX0" y="connsiteY0"/>
                </a:cxn>
                <a:cxn ang="0">
                  <a:pos x="connsiteX1" y="connsiteY1"/>
                </a:cxn>
              </a:cxnLst>
              <a:rect l="l" t="t" r="r" b="b"/>
              <a:pathLst>
                <a:path w="9525" h="9525">
                  <a:moveTo>
                    <a:pt x="7144" y="7990"/>
                  </a:moveTo>
                  <a:cubicBezTo>
                    <a:pt x="7144" y="7990"/>
                    <a:pt x="15716" y="6085"/>
                    <a:pt x="7144" y="7990"/>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35" name="Freeform: Shape 834">
              <a:extLst>
                <a:ext uri="{FF2B5EF4-FFF2-40B4-BE49-F238E27FC236}">
                  <a16:creationId xmlns="" xmlns:a16="http://schemas.microsoft.com/office/drawing/2014/main" id="{8963D405-E160-42F0-AF50-4722C92FF195}"/>
                </a:ext>
              </a:extLst>
            </p:cNvPr>
            <p:cNvSpPr/>
            <p:nvPr/>
          </p:nvSpPr>
          <p:spPr>
            <a:xfrm>
              <a:off x="7407519" y="1069159"/>
              <a:ext cx="9525" cy="19050"/>
            </a:xfrm>
            <a:custGeom>
              <a:avLst/>
              <a:gdLst>
                <a:gd name="connsiteX0" fmla="*/ 7694 w 9525"/>
                <a:gd name="connsiteY0" fmla="*/ 20500 h 19050"/>
                <a:gd name="connsiteX1" fmla="*/ 7694 w 9525"/>
                <a:gd name="connsiteY1" fmla="*/ 20500 h 19050"/>
              </a:gdLst>
              <a:ahLst/>
              <a:cxnLst>
                <a:cxn ang="0">
                  <a:pos x="connsiteX0" y="connsiteY0"/>
                </a:cxn>
                <a:cxn ang="0">
                  <a:pos x="connsiteX1" y="connsiteY1"/>
                </a:cxn>
              </a:cxnLst>
              <a:rect l="l" t="t" r="r" b="b"/>
              <a:pathLst>
                <a:path w="9525" h="19050">
                  <a:moveTo>
                    <a:pt x="7694" y="20500"/>
                  </a:moveTo>
                  <a:cubicBezTo>
                    <a:pt x="5789" y="23358"/>
                    <a:pt x="9599" y="-10932"/>
                    <a:pt x="7694" y="20500"/>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36" name="Freeform: Shape 835">
              <a:extLst>
                <a:ext uri="{FF2B5EF4-FFF2-40B4-BE49-F238E27FC236}">
                  <a16:creationId xmlns="" xmlns:a16="http://schemas.microsoft.com/office/drawing/2014/main" id="{6EA5D71E-3491-4F4E-9B3F-0ADCF8B9E227}"/>
                </a:ext>
              </a:extLst>
            </p:cNvPr>
            <p:cNvSpPr/>
            <p:nvPr/>
          </p:nvSpPr>
          <p:spPr>
            <a:xfrm>
              <a:off x="7400449" y="1073943"/>
              <a:ext cx="9525" cy="9525"/>
            </a:xfrm>
            <a:custGeom>
              <a:avLst/>
              <a:gdLst>
                <a:gd name="connsiteX0" fmla="*/ 9049 w 9525"/>
                <a:gd name="connsiteY0" fmla="*/ 7144 h 9525"/>
                <a:gd name="connsiteX1" fmla="*/ 7144 w 9525"/>
                <a:gd name="connsiteY1" fmla="*/ 7144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8096" y="7144"/>
                    <a:pt x="8096" y="7144"/>
                    <a:pt x="7144" y="7144"/>
                  </a:cubicBezTo>
                  <a:cubicBezTo>
                    <a:pt x="8096" y="7144"/>
                    <a:pt x="9049" y="7144"/>
                    <a:pt x="9049"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37" name="Freeform: Shape 836">
              <a:extLst>
                <a:ext uri="{FF2B5EF4-FFF2-40B4-BE49-F238E27FC236}">
                  <a16:creationId xmlns="" xmlns:a16="http://schemas.microsoft.com/office/drawing/2014/main" id="{ED6D8CE9-457D-4795-996C-BD522D447AFB}"/>
                </a:ext>
              </a:extLst>
            </p:cNvPr>
            <p:cNvSpPr/>
            <p:nvPr/>
          </p:nvSpPr>
          <p:spPr>
            <a:xfrm>
              <a:off x="7319486" y="1060608"/>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7144" y="8096"/>
                    <a:pt x="8096" y="8096"/>
                    <a:pt x="8096" y="7144"/>
                  </a:cubicBezTo>
                  <a:cubicBezTo>
                    <a:pt x="7144" y="8096"/>
                    <a:pt x="7144" y="8096"/>
                    <a:pt x="7144" y="904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38" name="Freeform: Shape 837">
              <a:extLst>
                <a:ext uri="{FF2B5EF4-FFF2-40B4-BE49-F238E27FC236}">
                  <a16:creationId xmlns="" xmlns:a16="http://schemas.microsoft.com/office/drawing/2014/main" id="{A6EEC68B-8984-4F8C-AB8C-31CA202B5A99}"/>
                </a:ext>
              </a:extLst>
            </p:cNvPr>
            <p:cNvSpPr/>
            <p:nvPr/>
          </p:nvSpPr>
          <p:spPr>
            <a:xfrm>
              <a:off x="7383867" y="1077738"/>
              <a:ext cx="9525" cy="9525"/>
            </a:xfrm>
            <a:custGeom>
              <a:avLst/>
              <a:gdLst>
                <a:gd name="connsiteX0" fmla="*/ 8485 w 9525"/>
                <a:gd name="connsiteY0" fmla="*/ 9064 h 9525"/>
                <a:gd name="connsiteX1" fmla="*/ 8485 w 9525"/>
                <a:gd name="connsiteY1" fmla="*/ 9064 h 9525"/>
              </a:gdLst>
              <a:ahLst/>
              <a:cxnLst>
                <a:cxn ang="0">
                  <a:pos x="connsiteX0" y="connsiteY0"/>
                </a:cxn>
                <a:cxn ang="0">
                  <a:pos x="connsiteX1" y="connsiteY1"/>
                </a:cxn>
              </a:cxnLst>
              <a:rect l="l" t="t" r="r" b="b"/>
              <a:pathLst>
                <a:path w="9525" h="9525">
                  <a:moveTo>
                    <a:pt x="8485" y="9064"/>
                  </a:moveTo>
                  <a:cubicBezTo>
                    <a:pt x="4675" y="4302"/>
                    <a:pt x="10390" y="10017"/>
                    <a:pt x="8485" y="906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39" name="Freeform: Shape 838">
              <a:extLst>
                <a:ext uri="{FF2B5EF4-FFF2-40B4-BE49-F238E27FC236}">
                  <a16:creationId xmlns="" xmlns:a16="http://schemas.microsoft.com/office/drawing/2014/main" id="{889F2A37-207C-42A6-ADD2-CCB0155EAD52}"/>
                </a:ext>
              </a:extLst>
            </p:cNvPr>
            <p:cNvSpPr/>
            <p:nvPr/>
          </p:nvSpPr>
          <p:spPr>
            <a:xfrm>
              <a:off x="7280434" y="946511"/>
              <a:ext cx="9525" cy="9525"/>
            </a:xfrm>
            <a:custGeom>
              <a:avLst/>
              <a:gdLst>
                <a:gd name="connsiteX0" fmla="*/ 7144 w 9525"/>
                <a:gd name="connsiteY0" fmla="*/ 10751 h 9525"/>
                <a:gd name="connsiteX1" fmla="*/ 7144 w 9525"/>
                <a:gd name="connsiteY1" fmla="*/ 10751 h 9525"/>
              </a:gdLst>
              <a:ahLst/>
              <a:cxnLst>
                <a:cxn ang="0">
                  <a:pos x="connsiteX0" y="connsiteY0"/>
                </a:cxn>
                <a:cxn ang="0">
                  <a:pos x="connsiteX1" y="connsiteY1"/>
                </a:cxn>
              </a:cxnLst>
              <a:rect l="l" t="t" r="r" b="b"/>
              <a:pathLst>
                <a:path w="9525" h="9525">
                  <a:moveTo>
                    <a:pt x="7144" y="10751"/>
                  </a:moveTo>
                  <a:cubicBezTo>
                    <a:pt x="8096" y="5036"/>
                    <a:pt x="8096" y="6941"/>
                    <a:pt x="7144" y="1075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40" name="Freeform: Shape 839">
              <a:extLst>
                <a:ext uri="{FF2B5EF4-FFF2-40B4-BE49-F238E27FC236}">
                  <a16:creationId xmlns="" xmlns:a16="http://schemas.microsoft.com/office/drawing/2014/main" id="{A39380BB-D432-4E5E-B0DB-FBDAADD7D68F}"/>
                </a:ext>
              </a:extLst>
            </p:cNvPr>
            <p:cNvSpPr/>
            <p:nvPr/>
          </p:nvSpPr>
          <p:spPr>
            <a:xfrm>
              <a:off x="7278529" y="94630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7144"/>
                    <a:pt x="8096"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41" name="Freeform: Shape 840">
              <a:extLst>
                <a:ext uri="{FF2B5EF4-FFF2-40B4-BE49-F238E27FC236}">
                  <a16:creationId xmlns="" xmlns:a16="http://schemas.microsoft.com/office/drawing/2014/main" id="{89E018A8-AC61-43C6-85BA-6D3BB773113E}"/>
                </a:ext>
              </a:extLst>
            </p:cNvPr>
            <p:cNvSpPr/>
            <p:nvPr/>
          </p:nvSpPr>
          <p:spPr>
            <a:xfrm>
              <a:off x="7328059" y="1055846"/>
              <a:ext cx="9525" cy="9525"/>
            </a:xfrm>
            <a:custGeom>
              <a:avLst/>
              <a:gdLst>
                <a:gd name="connsiteX0" fmla="*/ 7144 w 9525"/>
                <a:gd name="connsiteY0" fmla="*/ 9049 h 9525"/>
                <a:gd name="connsiteX1" fmla="*/ 10954 w 9525"/>
                <a:gd name="connsiteY1" fmla="*/ 8096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9049" y="9049"/>
                    <a:pt x="10001" y="9049"/>
                    <a:pt x="10954" y="8096"/>
                  </a:cubicBezTo>
                  <a:cubicBezTo>
                    <a:pt x="10954" y="7144"/>
                    <a:pt x="7144" y="6191"/>
                    <a:pt x="7144" y="904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42" name="Freeform: Shape 841">
              <a:extLst>
                <a:ext uri="{FF2B5EF4-FFF2-40B4-BE49-F238E27FC236}">
                  <a16:creationId xmlns="" xmlns:a16="http://schemas.microsoft.com/office/drawing/2014/main" id="{F4D00CF1-FA95-4918-845F-F145B53E3103}"/>
                </a:ext>
              </a:extLst>
            </p:cNvPr>
            <p:cNvSpPr/>
            <p:nvPr/>
          </p:nvSpPr>
          <p:spPr>
            <a:xfrm>
              <a:off x="7266146" y="959008"/>
              <a:ext cx="9525" cy="9525"/>
            </a:xfrm>
            <a:custGeom>
              <a:avLst/>
              <a:gdLst>
                <a:gd name="connsiteX0" fmla="*/ 7144 w 9525"/>
                <a:gd name="connsiteY0" fmla="*/ 9684 h 9525"/>
                <a:gd name="connsiteX1" fmla="*/ 7144 w 9525"/>
                <a:gd name="connsiteY1" fmla="*/ 9684 h 9525"/>
              </a:gdLst>
              <a:ahLst/>
              <a:cxnLst>
                <a:cxn ang="0">
                  <a:pos x="connsiteX0" y="connsiteY0"/>
                </a:cxn>
                <a:cxn ang="0">
                  <a:pos x="connsiteX1" y="connsiteY1"/>
                </a:cxn>
              </a:cxnLst>
              <a:rect l="l" t="t" r="r" b="b"/>
              <a:pathLst>
                <a:path w="9525" h="9525">
                  <a:moveTo>
                    <a:pt x="7144" y="9684"/>
                  </a:moveTo>
                  <a:cubicBezTo>
                    <a:pt x="15716" y="3969"/>
                    <a:pt x="7144" y="9684"/>
                    <a:pt x="7144" y="968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43" name="Freeform: Shape 842">
              <a:extLst>
                <a:ext uri="{FF2B5EF4-FFF2-40B4-BE49-F238E27FC236}">
                  <a16:creationId xmlns="" xmlns:a16="http://schemas.microsoft.com/office/drawing/2014/main" id="{6D056001-FF52-4FEF-998B-AD8A39759CD8}"/>
                </a:ext>
              </a:extLst>
            </p:cNvPr>
            <p:cNvSpPr/>
            <p:nvPr/>
          </p:nvSpPr>
          <p:spPr>
            <a:xfrm>
              <a:off x="7244864" y="952023"/>
              <a:ext cx="9525" cy="9525"/>
            </a:xfrm>
            <a:custGeom>
              <a:avLst/>
              <a:gdLst>
                <a:gd name="connsiteX0" fmla="*/ 10329 w 9525"/>
                <a:gd name="connsiteY0" fmla="*/ 7144 h 9525"/>
                <a:gd name="connsiteX1" fmla="*/ 10329 w 9525"/>
                <a:gd name="connsiteY1" fmla="*/ 7144 h 9525"/>
              </a:gdLst>
              <a:ahLst/>
              <a:cxnLst>
                <a:cxn ang="0">
                  <a:pos x="connsiteX0" y="connsiteY0"/>
                </a:cxn>
                <a:cxn ang="0">
                  <a:pos x="connsiteX1" y="connsiteY1"/>
                </a:cxn>
              </a:cxnLst>
              <a:rect l="l" t="t" r="r" b="b"/>
              <a:pathLst>
                <a:path w="9525" h="9525">
                  <a:moveTo>
                    <a:pt x="10329" y="7144"/>
                  </a:moveTo>
                  <a:cubicBezTo>
                    <a:pt x="11281" y="7144"/>
                    <a:pt x="2708" y="11906"/>
                    <a:pt x="10329"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44" name="Freeform: Shape 843">
              <a:extLst>
                <a:ext uri="{FF2B5EF4-FFF2-40B4-BE49-F238E27FC236}">
                  <a16:creationId xmlns="" xmlns:a16="http://schemas.microsoft.com/office/drawing/2014/main" id="{77BBE46C-AC77-4821-9125-D926D7E0D5A5}"/>
                </a:ext>
              </a:extLst>
            </p:cNvPr>
            <p:cNvSpPr/>
            <p:nvPr/>
          </p:nvSpPr>
          <p:spPr>
            <a:xfrm>
              <a:off x="7286149" y="1100084"/>
              <a:ext cx="9525" cy="19050"/>
            </a:xfrm>
            <a:custGeom>
              <a:avLst/>
              <a:gdLst>
                <a:gd name="connsiteX0" fmla="*/ 7144 w 9525"/>
                <a:gd name="connsiteY0" fmla="*/ 14340 h 19050"/>
                <a:gd name="connsiteX1" fmla="*/ 7144 w 9525"/>
                <a:gd name="connsiteY1" fmla="*/ 14340 h 19050"/>
              </a:gdLst>
              <a:ahLst/>
              <a:cxnLst>
                <a:cxn ang="0">
                  <a:pos x="connsiteX0" y="connsiteY0"/>
                </a:cxn>
                <a:cxn ang="0">
                  <a:pos x="connsiteX1" y="connsiteY1"/>
                </a:cxn>
              </a:cxnLst>
              <a:rect l="l" t="t" r="r" b="b"/>
              <a:pathLst>
                <a:path w="9525" h="19050">
                  <a:moveTo>
                    <a:pt x="7144" y="14340"/>
                  </a:moveTo>
                  <a:cubicBezTo>
                    <a:pt x="7144" y="14340"/>
                    <a:pt x="10001" y="-1852"/>
                    <a:pt x="7144" y="14340"/>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45" name="Freeform: Shape 844">
              <a:extLst>
                <a:ext uri="{FF2B5EF4-FFF2-40B4-BE49-F238E27FC236}">
                  <a16:creationId xmlns="" xmlns:a16="http://schemas.microsoft.com/office/drawing/2014/main" id="{A29DFCD5-C669-4DA7-A224-D40AC5FA5582}"/>
                </a:ext>
              </a:extLst>
            </p:cNvPr>
            <p:cNvSpPr/>
            <p:nvPr/>
          </p:nvSpPr>
          <p:spPr>
            <a:xfrm>
              <a:off x="7064216" y="961548"/>
              <a:ext cx="95250" cy="76200"/>
            </a:xfrm>
            <a:custGeom>
              <a:avLst/>
              <a:gdLst>
                <a:gd name="connsiteX0" fmla="*/ 69056 w 95250"/>
                <a:gd name="connsiteY0" fmla="*/ 22384 h 76200"/>
                <a:gd name="connsiteX1" fmla="*/ 85249 w 95250"/>
                <a:gd name="connsiteY1" fmla="*/ 28099 h 76200"/>
                <a:gd name="connsiteX2" fmla="*/ 90964 w 95250"/>
                <a:gd name="connsiteY2" fmla="*/ 10001 h 76200"/>
                <a:gd name="connsiteX3" fmla="*/ 90011 w 95250"/>
                <a:gd name="connsiteY3" fmla="*/ 7144 h 76200"/>
                <a:gd name="connsiteX4" fmla="*/ 7144 w 95250"/>
                <a:gd name="connsiteY4" fmla="*/ 20479 h 76200"/>
                <a:gd name="connsiteX5" fmla="*/ 13811 w 95250"/>
                <a:gd name="connsiteY5" fmla="*/ 69056 h 76200"/>
                <a:gd name="connsiteX6" fmla="*/ 69056 w 95250"/>
                <a:gd name="connsiteY6" fmla="*/ 2238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0" h="76200">
                  <a:moveTo>
                    <a:pt x="69056" y="22384"/>
                  </a:moveTo>
                  <a:cubicBezTo>
                    <a:pt x="69056" y="22384"/>
                    <a:pt x="77629" y="29051"/>
                    <a:pt x="85249" y="28099"/>
                  </a:cubicBezTo>
                  <a:cubicBezTo>
                    <a:pt x="78581" y="26194"/>
                    <a:pt x="88106" y="15716"/>
                    <a:pt x="90964" y="10001"/>
                  </a:cubicBezTo>
                  <a:cubicBezTo>
                    <a:pt x="90011" y="10001"/>
                    <a:pt x="89059" y="9049"/>
                    <a:pt x="90011" y="7144"/>
                  </a:cubicBezTo>
                  <a:cubicBezTo>
                    <a:pt x="73819" y="18574"/>
                    <a:pt x="34766" y="16669"/>
                    <a:pt x="7144" y="20479"/>
                  </a:cubicBezTo>
                  <a:cubicBezTo>
                    <a:pt x="20479" y="24289"/>
                    <a:pt x="13811" y="61436"/>
                    <a:pt x="13811" y="69056"/>
                  </a:cubicBezTo>
                  <a:cubicBezTo>
                    <a:pt x="25241" y="76676"/>
                    <a:pt x="71914" y="31909"/>
                    <a:pt x="69056" y="2238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46" name="Freeform: Shape 845">
              <a:extLst>
                <a:ext uri="{FF2B5EF4-FFF2-40B4-BE49-F238E27FC236}">
                  <a16:creationId xmlns="" xmlns:a16="http://schemas.microsoft.com/office/drawing/2014/main" id="{8057F3E3-1F28-4576-A3A9-5DFBDCA18187}"/>
                </a:ext>
              </a:extLst>
            </p:cNvPr>
            <p:cNvSpPr/>
            <p:nvPr/>
          </p:nvSpPr>
          <p:spPr>
            <a:xfrm>
              <a:off x="7141369" y="982741"/>
              <a:ext cx="9525" cy="9525"/>
            </a:xfrm>
            <a:custGeom>
              <a:avLst/>
              <a:gdLst>
                <a:gd name="connsiteX0" fmla="*/ 7144 w 9525"/>
                <a:gd name="connsiteY0" fmla="*/ 7858 h 9525"/>
                <a:gd name="connsiteX1" fmla="*/ 9049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8096" y="7858"/>
                    <a:pt x="8096" y="7858"/>
                    <a:pt x="9049" y="7858"/>
                  </a:cubicBezTo>
                  <a:cubicBezTo>
                    <a:pt x="9049" y="6906"/>
                    <a:pt x="8096" y="6906"/>
                    <a:pt x="7144" y="785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47" name="Freeform: Shape 846">
              <a:extLst>
                <a:ext uri="{FF2B5EF4-FFF2-40B4-BE49-F238E27FC236}">
                  <a16:creationId xmlns="" xmlns:a16="http://schemas.microsoft.com/office/drawing/2014/main" id="{6EB28436-278C-47B0-B231-68A928E346D1}"/>
                </a:ext>
              </a:extLst>
            </p:cNvPr>
            <p:cNvSpPr/>
            <p:nvPr/>
          </p:nvSpPr>
          <p:spPr>
            <a:xfrm>
              <a:off x="7059454" y="975121"/>
              <a:ext cx="9525" cy="9525"/>
            </a:xfrm>
            <a:custGeom>
              <a:avLst/>
              <a:gdLst>
                <a:gd name="connsiteX0" fmla="*/ 7144 w 9525"/>
                <a:gd name="connsiteY0" fmla="*/ 7858 h 9525"/>
                <a:gd name="connsiteX1" fmla="*/ 10001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lnTo>
                    <a:pt x="10001" y="7858"/>
                  </a:lnTo>
                  <a:cubicBezTo>
                    <a:pt x="10001" y="6906"/>
                    <a:pt x="9049" y="6906"/>
                    <a:pt x="7144" y="785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48" name="Freeform: Shape 847">
              <a:extLst>
                <a:ext uri="{FF2B5EF4-FFF2-40B4-BE49-F238E27FC236}">
                  <a16:creationId xmlns="" xmlns:a16="http://schemas.microsoft.com/office/drawing/2014/main" id="{351E527B-C654-47F4-B4F1-EED53EEA81FB}"/>
                </a:ext>
              </a:extLst>
            </p:cNvPr>
            <p:cNvSpPr/>
            <p:nvPr/>
          </p:nvSpPr>
          <p:spPr>
            <a:xfrm>
              <a:off x="7152911" y="964882"/>
              <a:ext cx="9525" cy="9525"/>
            </a:xfrm>
            <a:custGeom>
              <a:avLst/>
              <a:gdLst>
                <a:gd name="connsiteX0" fmla="*/ 11794 w 9525"/>
                <a:gd name="connsiteY0" fmla="*/ 11430 h 9525"/>
                <a:gd name="connsiteX1" fmla="*/ 11794 w 9525"/>
                <a:gd name="connsiteY1" fmla="*/ 11430 h 9525"/>
              </a:gdLst>
              <a:ahLst/>
              <a:cxnLst>
                <a:cxn ang="0">
                  <a:pos x="connsiteX0" y="connsiteY0"/>
                </a:cxn>
                <a:cxn ang="0">
                  <a:pos x="connsiteX1" y="connsiteY1"/>
                </a:cxn>
              </a:cxnLst>
              <a:rect l="l" t="t" r="r" b="b"/>
              <a:pathLst>
                <a:path w="9525" h="9525">
                  <a:moveTo>
                    <a:pt x="11794" y="11430"/>
                  </a:moveTo>
                  <a:cubicBezTo>
                    <a:pt x="6079" y="5715"/>
                    <a:pt x="5126" y="5715"/>
                    <a:pt x="11794" y="11430"/>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49" name="Freeform: Shape 848">
              <a:extLst>
                <a:ext uri="{FF2B5EF4-FFF2-40B4-BE49-F238E27FC236}">
                  <a16:creationId xmlns="" xmlns:a16="http://schemas.microsoft.com/office/drawing/2014/main" id="{0701F5D7-2158-4650-8E0C-B4D409946D36}"/>
                </a:ext>
              </a:extLst>
            </p:cNvPr>
            <p:cNvSpPr/>
            <p:nvPr/>
          </p:nvSpPr>
          <p:spPr>
            <a:xfrm>
              <a:off x="7148832" y="960596"/>
              <a:ext cx="9525" cy="9525"/>
            </a:xfrm>
            <a:custGeom>
              <a:avLst/>
              <a:gdLst>
                <a:gd name="connsiteX0" fmla="*/ 7301 w 9525"/>
                <a:gd name="connsiteY0" fmla="*/ 7144 h 9525"/>
                <a:gd name="connsiteX1" fmla="*/ 7301 w 9525"/>
                <a:gd name="connsiteY1" fmla="*/ 7144 h 9525"/>
              </a:gdLst>
              <a:ahLst/>
              <a:cxnLst>
                <a:cxn ang="0">
                  <a:pos x="connsiteX0" y="connsiteY0"/>
                </a:cxn>
                <a:cxn ang="0">
                  <a:pos x="connsiteX1" y="connsiteY1"/>
                </a:cxn>
              </a:cxnLst>
              <a:rect l="l" t="t" r="r" b="b"/>
              <a:pathLst>
                <a:path w="9525" h="9525">
                  <a:moveTo>
                    <a:pt x="7301" y="7144"/>
                  </a:moveTo>
                  <a:cubicBezTo>
                    <a:pt x="6348" y="16669"/>
                    <a:pt x="10158" y="9049"/>
                    <a:pt x="7301"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50" name="Freeform: Shape 849">
              <a:extLst>
                <a:ext uri="{FF2B5EF4-FFF2-40B4-BE49-F238E27FC236}">
                  <a16:creationId xmlns="" xmlns:a16="http://schemas.microsoft.com/office/drawing/2014/main" id="{BE356560-3553-424B-9074-EA59D2115AAE}"/>
                </a:ext>
              </a:extLst>
            </p:cNvPr>
            <p:cNvSpPr/>
            <p:nvPr/>
          </p:nvSpPr>
          <p:spPr>
            <a:xfrm>
              <a:off x="7159425" y="1098708"/>
              <a:ext cx="9525" cy="9525"/>
            </a:xfrm>
            <a:custGeom>
              <a:avLst/>
              <a:gdLst>
                <a:gd name="connsiteX0" fmla="*/ 10995 w 9525"/>
                <a:gd name="connsiteY0" fmla="*/ 7144 h 9525"/>
                <a:gd name="connsiteX1" fmla="*/ 10995 w 9525"/>
                <a:gd name="connsiteY1" fmla="*/ 7144 h 9525"/>
              </a:gdLst>
              <a:ahLst/>
              <a:cxnLst>
                <a:cxn ang="0">
                  <a:pos x="connsiteX0" y="connsiteY0"/>
                </a:cxn>
                <a:cxn ang="0">
                  <a:pos x="connsiteX1" y="connsiteY1"/>
                </a:cxn>
              </a:cxnLst>
              <a:rect l="l" t="t" r="r" b="b"/>
              <a:pathLst>
                <a:path w="9525" h="9525">
                  <a:moveTo>
                    <a:pt x="10995" y="7144"/>
                  </a:moveTo>
                  <a:cubicBezTo>
                    <a:pt x="9090" y="7144"/>
                    <a:pt x="3375" y="10954"/>
                    <a:pt x="10995"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51" name="Freeform: Shape 850">
              <a:extLst>
                <a:ext uri="{FF2B5EF4-FFF2-40B4-BE49-F238E27FC236}">
                  <a16:creationId xmlns="" xmlns:a16="http://schemas.microsoft.com/office/drawing/2014/main" id="{154A6F9F-6931-4596-8B96-3CC130D7D41F}"/>
                </a:ext>
              </a:extLst>
            </p:cNvPr>
            <p:cNvSpPr/>
            <p:nvPr/>
          </p:nvSpPr>
          <p:spPr>
            <a:xfrm>
              <a:off x="7141369" y="1091088"/>
              <a:ext cx="19050" cy="9525"/>
            </a:xfrm>
            <a:custGeom>
              <a:avLst/>
              <a:gdLst>
                <a:gd name="connsiteX0" fmla="*/ 7144 w 19050"/>
                <a:gd name="connsiteY0" fmla="*/ 8096 h 9525"/>
                <a:gd name="connsiteX1" fmla="*/ 12859 w 19050"/>
                <a:gd name="connsiteY1" fmla="*/ 7144 h 9525"/>
                <a:gd name="connsiteX2" fmla="*/ 7144 w 19050"/>
                <a:gd name="connsiteY2" fmla="*/ 8096 h 9525"/>
              </a:gdLst>
              <a:ahLst/>
              <a:cxnLst>
                <a:cxn ang="0">
                  <a:pos x="connsiteX0" y="connsiteY0"/>
                </a:cxn>
                <a:cxn ang="0">
                  <a:pos x="connsiteX1" y="connsiteY1"/>
                </a:cxn>
                <a:cxn ang="0">
                  <a:pos x="connsiteX2" y="connsiteY2"/>
                </a:cxn>
              </a:cxnLst>
              <a:rect l="l" t="t" r="r" b="b"/>
              <a:pathLst>
                <a:path w="19050" h="9525">
                  <a:moveTo>
                    <a:pt x="7144" y="8096"/>
                  </a:moveTo>
                  <a:cubicBezTo>
                    <a:pt x="9049" y="10954"/>
                    <a:pt x="11906" y="8096"/>
                    <a:pt x="12859" y="7144"/>
                  </a:cubicBezTo>
                  <a:cubicBezTo>
                    <a:pt x="9049" y="8096"/>
                    <a:pt x="10954" y="6191"/>
                    <a:pt x="7144" y="809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52" name="Freeform: Shape 851">
              <a:extLst>
                <a:ext uri="{FF2B5EF4-FFF2-40B4-BE49-F238E27FC236}">
                  <a16:creationId xmlns="" xmlns:a16="http://schemas.microsoft.com/office/drawing/2014/main" id="{9661D50B-29EB-4D89-9FA3-E32DFADB9AF9}"/>
                </a:ext>
              </a:extLst>
            </p:cNvPr>
            <p:cNvSpPr/>
            <p:nvPr/>
          </p:nvSpPr>
          <p:spPr>
            <a:xfrm>
              <a:off x="7146717" y="1124426"/>
              <a:ext cx="9525" cy="9525"/>
            </a:xfrm>
            <a:custGeom>
              <a:avLst/>
              <a:gdLst>
                <a:gd name="connsiteX0" fmla="*/ 10368 w 9525"/>
                <a:gd name="connsiteY0" fmla="*/ 7144 h 9525"/>
                <a:gd name="connsiteX1" fmla="*/ 10368 w 9525"/>
                <a:gd name="connsiteY1" fmla="*/ 7144 h 9525"/>
              </a:gdLst>
              <a:ahLst/>
              <a:cxnLst>
                <a:cxn ang="0">
                  <a:pos x="connsiteX0" y="connsiteY0"/>
                </a:cxn>
                <a:cxn ang="0">
                  <a:pos x="connsiteX1" y="connsiteY1"/>
                </a:cxn>
              </a:cxnLst>
              <a:rect l="l" t="t" r="r" b="b"/>
              <a:pathLst>
                <a:path w="9525" h="9525">
                  <a:moveTo>
                    <a:pt x="10368" y="7144"/>
                  </a:moveTo>
                  <a:cubicBezTo>
                    <a:pt x="6558" y="10001"/>
                    <a:pt x="5606" y="10954"/>
                    <a:pt x="10368"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53" name="Freeform: Shape 852">
              <a:extLst>
                <a:ext uri="{FF2B5EF4-FFF2-40B4-BE49-F238E27FC236}">
                  <a16:creationId xmlns="" xmlns:a16="http://schemas.microsoft.com/office/drawing/2014/main" id="{7A2B1E94-304E-487F-88A7-DD3D906EB61E}"/>
                </a:ext>
              </a:extLst>
            </p:cNvPr>
            <p:cNvSpPr/>
            <p:nvPr/>
          </p:nvSpPr>
          <p:spPr>
            <a:xfrm>
              <a:off x="7036594" y="1026318"/>
              <a:ext cx="9525" cy="9525"/>
            </a:xfrm>
            <a:custGeom>
              <a:avLst/>
              <a:gdLst>
                <a:gd name="connsiteX0" fmla="*/ 9049 w 9525"/>
                <a:gd name="connsiteY0" fmla="*/ 7144 h 9525"/>
                <a:gd name="connsiteX1" fmla="*/ 7144 w 9525"/>
                <a:gd name="connsiteY1" fmla="*/ 7144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lnTo>
                    <a:pt x="7144" y="7144"/>
                  </a:lnTo>
                  <a:cubicBezTo>
                    <a:pt x="8096" y="8096"/>
                    <a:pt x="8096" y="7144"/>
                    <a:pt x="9049"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54" name="Freeform: Shape 853">
              <a:extLst>
                <a:ext uri="{FF2B5EF4-FFF2-40B4-BE49-F238E27FC236}">
                  <a16:creationId xmlns="" xmlns:a16="http://schemas.microsoft.com/office/drawing/2014/main" id="{5B315129-E263-4F81-B7E0-244A0FA06843}"/>
                </a:ext>
              </a:extLst>
            </p:cNvPr>
            <p:cNvSpPr/>
            <p:nvPr/>
          </p:nvSpPr>
          <p:spPr>
            <a:xfrm>
              <a:off x="7021354" y="976980"/>
              <a:ext cx="57150" cy="57150"/>
            </a:xfrm>
            <a:custGeom>
              <a:avLst/>
              <a:gdLst>
                <a:gd name="connsiteX0" fmla="*/ 50006 w 57150"/>
                <a:gd name="connsiteY0" fmla="*/ 49814 h 57150"/>
                <a:gd name="connsiteX1" fmla="*/ 7144 w 57150"/>
                <a:gd name="connsiteY1" fmla="*/ 53624 h 57150"/>
                <a:gd name="connsiteX2" fmla="*/ 20479 w 57150"/>
                <a:gd name="connsiteY2" fmla="*/ 53624 h 57150"/>
                <a:gd name="connsiteX3" fmla="*/ 33814 w 57150"/>
                <a:gd name="connsiteY3" fmla="*/ 15524 h 57150"/>
                <a:gd name="connsiteX4" fmla="*/ 50006 w 57150"/>
                <a:gd name="connsiteY4" fmla="*/ 49814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0006" y="49814"/>
                  </a:moveTo>
                  <a:cubicBezTo>
                    <a:pt x="16669" y="26002"/>
                    <a:pt x="56674" y="-34958"/>
                    <a:pt x="7144" y="53624"/>
                  </a:cubicBezTo>
                  <a:cubicBezTo>
                    <a:pt x="15716" y="46957"/>
                    <a:pt x="20479" y="46957"/>
                    <a:pt x="20479" y="53624"/>
                  </a:cubicBezTo>
                  <a:cubicBezTo>
                    <a:pt x="20479" y="53624"/>
                    <a:pt x="24289" y="-2573"/>
                    <a:pt x="33814" y="15524"/>
                  </a:cubicBezTo>
                  <a:cubicBezTo>
                    <a:pt x="14764" y="25049"/>
                    <a:pt x="25241" y="68864"/>
                    <a:pt x="50006" y="4981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55" name="Freeform: Shape 854">
              <a:extLst>
                <a:ext uri="{FF2B5EF4-FFF2-40B4-BE49-F238E27FC236}">
                  <a16:creationId xmlns="" xmlns:a16="http://schemas.microsoft.com/office/drawing/2014/main" id="{AEE0AAC0-A2C9-481B-875B-D2F0781670CF}"/>
                </a:ext>
              </a:extLst>
            </p:cNvPr>
            <p:cNvSpPr/>
            <p:nvPr/>
          </p:nvSpPr>
          <p:spPr>
            <a:xfrm>
              <a:off x="6977539" y="102250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56" name="Freeform: Shape 855">
              <a:extLst>
                <a:ext uri="{FF2B5EF4-FFF2-40B4-BE49-F238E27FC236}">
                  <a16:creationId xmlns="" xmlns:a16="http://schemas.microsoft.com/office/drawing/2014/main" id="{C62D0EC9-FBD3-4CA1-A7B2-7B3632B86B42}"/>
                </a:ext>
              </a:extLst>
            </p:cNvPr>
            <p:cNvSpPr/>
            <p:nvPr/>
          </p:nvSpPr>
          <p:spPr>
            <a:xfrm>
              <a:off x="6980396" y="1017266"/>
              <a:ext cx="9525" cy="19050"/>
            </a:xfrm>
            <a:custGeom>
              <a:avLst/>
              <a:gdLst>
                <a:gd name="connsiteX0" fmla="*/ 7144 w 9525"/>
                <a:gd name="connsiteY0" fmla="*/ 13339 h 19050"/>
                <a:gd name="connsiteX1" fmla="*/ 7144 w 9525"/>
                <a:gd name="connsiteY1" fmla="*/ 13339 h 19050"/>
              </a:gdLst>
              <a:ahLst/>
              <a:cxnLst>
                <a:cxn ang="0">
                  <a:pos x="connsiteX0" y="connsiteY0"/>
                </a:cxn>
                <a:cxn ang="0">
                  <a:pos x="connsiteX1" y="connsiteY1"/>
                </a:cxn>
              </a:cxnLst>
              <a:rect l="l" t="t" r="r" b="b"/>
              <a:pathLst>
                <a:path w="9525" h="19050">
                  <a:moveTo>
                    <a:pt x="7144" y="13339"/>
                  </a:moveTo>
                  <a:cubicBezTo>
                    <a:pt x="7144" y="956"/>
                    <a:pt x="7144" y="10481"/>
                    <a:pt x="7144" y="1333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57" name="Freeform: Shape 856">
              <a:extLst>
                <a:ext uri="{FF2B5EF4-FFF2-40B4-BE49-F238E27FC236}">
                  <a16:creationId xmlns="" xmlns:a16="http://schemas.microsoft.com/office/drawing/2014/main" id="{A548B94A-06CF-44ED-BC09-E69D9FD37936}"/>
                </a:ext>
              </a:extLst>
            </p:cNvPr>
            <p:cNvSpPr/>
            <p:nvPr/>
          </p:nvSpPr>
          <p:spPr>
            <a:xfrm>
              <a:off x="6986069" y="984408"/>
              <a:ext cx="19050" cy="19050"/>
            </a:xfrm>
            <a:custGeom>
              <a:avLst/>
              <a:gdLst>
                <a:gd name="connsiteX0" fmla="*/ 11948 w 19050"/>
                <a:gd name="connsiteY0" fmla="*/ 7144 h 19050"/>
                <a:gd name="connsiteX1" fmla="*/ 11948 w 19050"/>
                <a:gd name="connsiteY1" fmla="*/ 7144 h 19050"/>
              </a:gdLst>
              <a:ahLst/>
              <a:cxnLst>
                <a:cxn ang="0">
                  <a:pos x="connsiteX0" y="connsiteY0"/>
                </a:cxn>
                <a:cxn ang="0">
                  <a:pos x="connsiteX1" y="connsiteY1"/>
                </a:cxn>
              </a:cxnLst>
              <a:rect l="l" t="t" r="r" b="b"/>
              <a:pathLst>
                <a:path w="19050" h="19050">
                  <a:moveTo>
                    <a:pt x="11948" y="7144"/>
                  </a:moveTo>
                  <a:cubicBezTo>
                    <a:pt x="8138" y="9049"/>
                    <a:pt x="3375" y="34766"/>
                    <a:pt x="11948"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58" name="Freeform: Shape 857">
              <a:extLst>
                <a:ext uri="{FF2B5EF4-FFF2-40B4-BE49-F238E27FC236}">
                  <a16:creationId xmlns="" xmlns:a16="http://schemas.microsoft.com/office/drawing/2014/main" id="{08247976-CC1D-428E-8E78-D3BF78BBA0D5}"/>
                </a:ext>
              </a:extLst>
            </p:cNvPr>
            <p:cNvSpPr/>
            <p:nvPr/>
          </p:nvSpPr>
          <p:spPr>
            <a:xfrm>
              <a:off x="7013734" y="98917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10001"/>
                    <a:pt x="8096" y="12859"/>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59" name="Freeform: Shape 858">
              <a:extLst>
                <a:ext uri="{FF2B5EF4-FFF2-40B4-BE49-F238E27FC236}">
                  <a16:creationId xmlns="" xmlns:a16="http://schemas.microsoft.com/office/drawing/2014/main" id="{5EB015A6-7D03-485B-84C3-A1B8020DFD5F}"/>
                </a:ext>
              </a:extLst>
            </p:cNvPr>
            <p:cNvSpPr/>
            <p:nvPr/>
          </p:nvSpPr>
          <p:spPr>
            <a:xfrm>
              <a:off x="7010241" y="1019651"/>
              <a:ext cx="9525" cy="9525"/>
            </a:xfrm>
            <a:custGeom>
              <a:avLst/>
              <a:gdLst>
                <a:gd name="connsiteX0" fmla="*/ 9684 w 9525"/>
                <a:gd name="connsiteY0" fmla="*/ 7144 h 9525"/>
                <a:gd name="connsiteX1" fmla="*/ 9684 w 9525"/>
                <a:gd name="connsiteY1" fmla="*/ 7144 h 9525"/>
              </a:gdLst>
              <a:ahLst/>
              <a:cxnLst>
                <a:cxn ang="0">
                  <a:pos x="connsiteX0" y="connsiteY0"/>
                </a:cxn>
                <a:cxn ang="0">
                  <a:pos x="connsiteX1" y="connsiteY1"/>
                </a:cxn>
              </a:cxnLst>
              <a:rect l="l" t="t" r="r" b="b"/>
              <a:pathLst>
                <a:path w="9525" h="9525">
                  <a:moveTo>
                    <a:pt x="9684" y="7144"/>
                  </a:moveTo>
                  <a:cubicBezTo>
                    <a:pt x="9684" y="7144"/>
                    <a:pt x="3969" y="14764"/>
                    <a:pt x="968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60" name="Freeform: Shape 859">
              <a:extLst>
                <a:ext uri="{FF2B5EF4-FFF2-40B4-BE49-F238E27FC236}">
                  <a16:creationId xmlns="" xmlns:a16="http://schemas.microsoft.com/office/drawing/2014/main" id="{5BF12F9A-AB0D-464B-A44A-EECC528C8767}"/>
                </a:ext>
              </a:extLst>
            </p:cNvPr>
            <p:cNvSpPr/>
            <p:nvPr/>
          </p:nvSpPr>
          <p:spPr>
            <a:xfrm>
              <a:off x="7002304" y="988218"/>
              <a:ext cx="9525" cy="9525"/>
            </a:xfrm>
            <a:custGeom>
              <a:avLst/>
              <a:gdLst>
                <a:gd name="connsiteX0" fmla="*/ 10001 w 9525"/>
                <a:gd name="connsiteY0" fmla="*/ 8096 h 9525"/>
                <a:gd name="connsiteX1" fmla="*/ 7144 w 9525"/>
                <a:gd name="connsiteY1" fmla="*/ 7144 h 9525"/>
                <a:gd name="connsiteX2" fmla="*/ 10001 w 9525"/>
                <a:gd name="connsiteY2" fmla="*/ 8096 h 9525"/>
              </a:gdLst>
              <a:ahLst/>
              <a:cxnLst>
                <a:cxn ang="0">
                  <a:pos x="connsiteX0" y="connsiteY0"/>
                </a:cxn>
                <a:cxn ang="0">
                  <a:pos x="connsiteX1" y="connsiteY1"/>
                </a:cxn>
                <a:cxn ang="0">
                  <a:pos x="connsiteX2" y="connsiteY2"/>
                </a:cxn>
              </a:cxnLst>
              <a:rect l="l" t="t" r="r" b="b"/>
              <a:pathLst>
                <a:path w="9525" h="9525">
                  <a:moveTo>
                    <a:pt x="10001" y="8096"/>
                  </a:moveTo>
                  <a:cubicBezTo>
                    <a:pt x="9049" y="7144"/>
                    <a:pt x="8096" y="7144"/>
                    <a:pt x="7144" y="7144"/>
                  </a:cubicBezTo>
                  <a:lnTo>
                    <a:pt x="10001" y="8096"/>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61" name="Freeform: Shape 860">
              <a:extLst>
                <a:ext uri="{FF2B5EF4-FFF2-40B4-BE49-F238E27FC236}">
                  <a16:creationId xmlns="" xmlns:a16="http://schemas.microsoft.com/office/drawing/2014/main" id="{13961D9C-78AB-4FEC-B7D3-F5F6A0057B51}"/>
                </a:ext>
              </a:extLst>
            </p:cNvPr>
            <p:cNvSpPr/>
            <p:nvPr/>
          </p:nvSpPr>
          <p:spPr>
            <a:xfrm>
              <a:off x="7005253" y="1017005"/>
              <a:ext cx="9525" cy="9525"/>
            </a:xfrm>
            <a:custGeom>
              <a:avLst/>
              <a:gdLst>
                <a:gd name="connsiteX0" fmla="*/ 9909 w 9525"/>
                <a:gd name="connsiteY0" fmla="*/ 8837 h 9525"/>
                <a:gd name="connsiteX1" fmla="*/ 9909 w 9525"/>
                <a:gd name="connsiteY1" fmla="*/ 8837 h 9525"/>
              </a:gdLst>
              <a:ahLst/>
              <a:cxnLst>
                <a:cxn ang="0">
                  <a:pos x="connsiteX0" y="connsiteY0"/>
                </a:cxn>
                <a:cxn ang="0">
                  <a:pos x="connsiteX1" y="connsiteY1"/>
                </a:cxn>
              </a:cxnLst>
              <a:rect l="l" t="t" r="r" b="b"/>
              <a:pathLst>
                <a:path w="9525" h="9525">
                  <a:moveTo>
                    <a:pt x="9909" y="8837"/>
                  </a:moveTo>
                  <a:cubicBezTo>
                    <a:pt x="8956" y="8837"/>
                    <a:pt x="4194" y="5027"/>
                    <a:pt x="9909" y="883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62" name="Freeform: Shape 861">
              <a:extLst>
                <a:ext uri="{FF2B5EF4-FFF2-40B4-BE49-F238E27FC236}">
                  <a16:creationId xmlns="" xmlns:a16="http://schemas.microsoft.com/office/drawing/2014/main" id="{69EAF25E-6B75-49BD-9533-7396C823EDED}"/>
                </a:ext>
              </a:extLst>
            </p:cNvPr>
            <p:cNvSpPr/>
            <p:nvPr/>
          </p:nvSpPr>
          <p:spPr>
            <a:xfrm>
              <a:off x="7008532" y="978375"/>
              <a:ext cx="9525" cy="47625"/>
            </a:xfrm>
            <a:custGeom>
              <a:avLst/>
              <a:gdLst>
                <a:gd name="connsiteX0" fmla="*/ 9488 w 9525"/>
                <a:gd name="connsiteY0" fmla="*/ 48420 h 47625"/>
                <a:gd name="connsiteX1" fmla="*/ 9488 w 9525"/>
                <a:gd name="connsiteY1" fmla="*/ 48420 h 47625"/>
              </a:gdLst>
              <a:ahLst/>
              <a:cxnLst>
                <a:cxn ang="0">
                  <a:pos x="connsiteX0" y="connsiteY0"/>
                </a:cxn>
                <a:cxn ang="0">
                  <a:pos x="connsiteX1" y="connsiteY1"/>
                </a:cxn>
              </a:cxnLst>
              <a:rect l="l" t="t" r="r" b="b"/>
              <a:pathLst>
                <a:path w="9525" h="47625">
                  <a:moveTo>
                    <a:pt x="9488" y="48420"/>
                  </a:moveTo>
                  <a:cubicBezTo>
                    <a:pt x="4726" y="-43973"/>
                    <a:pt x="8536" y="47467"/>
                    <a:pt x="9488" y="48420"/>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63" name="Freeform: Shape 862">
              <a:extLst>
                <a:ext uri="{FF2B5EF4-FFF2-40B4-BE49-F238E27FC236}">
                  <a16:creationId xmlns="" xmlns:a16="http://schemas.microsoft.com/office/drawing/2014/main" id="{AA459D0C-E5C5-45F8-82E7-D4DBE77EB373}"/>
                </a:ext>
              </a:extLst>
            </p:cNvPr>
            <p:cNvSpPr/>
            <p:nvPr/>
          </p:nvSpPr>
          <p:spPr>
            <a:xfrm>
              <a:off x="7122411" y="1121568"/>
              <a:ext cx="9525" cy="9525"/>
            </a:xfrm>
            <a:custGeom>
              <a:avLst/>
              <a:gdLst>
                <a:gd name="connsiteX0" fmla="*/ 9909 w 9525"/>
                <a:gd name="connsiteY0" fmla="*/ 7144 h 9525"/>
                <a:gd name="connsiteX1" fmla="*/ 9909 w 9525"/>
                <a:gd name="connsiteY1" fmla="*/ 7144 h 9525"/>
              </a:gdLst>
              <a:ahLst/>
              <a:cxnLst>
                <a:cxn ang="0">
                  <a:pos x="connsiteX0" y="connsiteY0"/>
                </a:cxn>
                <a:cxn ang="0">
                  <a:pos x="connsiteX1" y="connsiteY1"/>
                </a:cxn>
              </a:cxnLst>
              <a:rect l="l" t="t" r="r" b="b"/>
              <a:pathLst>
                <a:path w="9525" h="9525">
                  <a:moveTo>
                    <a:pt x="9909" y="7144"/>
                  </a:moveTo>
                  <a:cubicBezTo>
                    <a:pt x="4194" y="13811"/>
                    <a:pt x="8957" y="8096"/>
                    <a:pt x="9909"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64" name="Freeform: Shape 863">
              <a:extLst>
                <a:ext uri="{FF2B5EF4-FFF2-40B4-BE49-F238E27FC236}">
                  <a16:creationId xmlns="" xmlns:a16="http://schemas.microsoft.com/office/drawing/2014/main" id="{727ADEEF-5BA6-4A9E-AF73-5A4FC2AFEC20}"/>
                </a:ext>
              </a:extLst>
            </p:cNvPr>
            <p:cNvSpPr/>
            <p:nvPr/>
          </p:nvSpPr>
          <p:spPr>
            <a:xfrm>
              <a:off x="7105174" y="1119663"/>
              <a:ext cx="9525" cy="9525"/>
            </a:xfrm>
            <a:custGeom>
              <a:avLst/>
              <a:gdLst>
                <a:gd name="connsiteX0" fmla="*/ 9049 w 9525"/>
                <a:gd name="connsiteY0" fmla="*/ 7144 h 9525"/>
                <a:gd name="connsiteX1" fmla="*/ 7144 w 9525"/>
                <a:gd name="connsiteY1" fmla="*/ 10001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8096" y="8096"/>
                    <a:pt x="8096" y="9049"/>
                    <a:pt x="7144" y="10001"/>
                  </a:cubicBezTo>
                  <a:cubicBezTo>
                    <a:pt x="8096" y="9049"/>
                    <a:pt x="8096" y="8096"/>
                    <a:pt x="9049"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65" name="Freeform: Shape 864">
              <a:extLst>
                <a:ext uri="{FF2B5EF4-FFF2-40B4-BE49-F238E27FC236}">
                  <a16:creationId xmlns="" xmlns:a16="http://schemas.microsoft.com/office/drawing/2014/main" id="{D910AF25-4B61-4B25-9A72-D7FEA5DC3A3F}"/>
                </a:ext>
              </a:extLst>
            </p:cNvPr>
            <p:cNvSpPr/>
            <p:nvPr/>
          </p:nvSpPr>
          <p:spPr>
            <a:xfrm>
              <a:off x="7089099" y="1121568"/>
              <a:ext cx="28575" cy="38100"/>
            </a:xfrm>
            <a:custGeom>
              <a:avLst/>
              <a:gdLst>
                <a:gd name="connsiteX0" fmla="*/ 14645 w 28575"/>
                <a:gd name="connsiteY0" fmla="*/ 34766 h 38100"/>
                <a:gd name="connsiteX1" fmla="*/ 23218 w 28575"/>
                <a:gd name="connsiteY1" fmla="*/ 7144 h 38100"/>
                <a:gd name="connsiteX2" fmla="*/ 14645 w 28575"/>
                <a:gd name="connsiteY2" fmla="*/ 34766 h 38100"/>
              </a:gdLst>
              <a:ahLst/>
              <a:cxnLst>
                <a:cxn ang="0">
                  <a:pos x="connsiteX0" y="connsiteY0"/>
                </a:cxn>
                <a:cxn ang="0">
                  <a:pos x="connsiteX1" y="connsiteY1"/>
                </a:cxn>
                <a:cxn ang="0">
                  <a:pos x="connsiteX2" y="connsiteY2"/>
                </a:cxn>
              </a:cxnLst>
              <a:rect l="l" t="t" r="r" b="b"/>
              <a:pathLst>
                <a:path w="28575" h="38100">
                  <a:moveTo>
                    <a:pt x="14645" y="34766"/>
                  </a:moveTo>
                  <a:cubicBezTo>
                    <a:pt x="9883" y="30004"/>
                    <a:pt x="17503" y="17621"/>
                    <a:pt x="23218" y="7144"/>
                  </a:cubicBezTo>
                  <a:cubicBezTo>
                    <a:pt x="-6309" y="29051"/>
                    <a:pt x="13693" y="25241"/>
                    <a:pt x="14645" y="3476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66" name="Freeform: Shape 865">
              <a:extLst>
                <a:ext uri="{FF2B5EF4-FFF2-40B4-BE49-F238E27FC236}">
                  <a16:creationId xmlns="" xmlns:a16="http://schemas.microsoft.com/office/drawing/2014/main" id="{E210D099-3E59-4721-8111-F3B25C6F99FF}"/>
                </a:ext>
              </a:extLst>
            </p:cNvPr>
            <p:cNvSpPr/>
            <p:nvPr/>
          </p:nvSpPr>
          <p:spPr>
            <a:xfrm>
              <a:off x="7103269" y="1156103"/>
              <a:ext cx="9525" cy="9525"/>
            </a:xfrm>
            <a:custGeom>
              <a:avLst/>
              <a:gdLst>
                <a:gd name="connsiteX0" fmla="*/ 7144 w 9525"/>
                <a:gd name="connsiteY0" fmla="*/ 9756 h 9525"/>
                <a:gd name="connsiteX1" fmla="*/ 10001 w 9525"/>
                <a:gd name="connsiteY1" fmla="*/ 8804 h 9525"/>
                <a:gd name="connsiteX2" fmla="*/ 7144 w 9525"/>
                <a:gd name="connsiteY2" fmla="*/ 9756 h 9525"/>
              </a:gdLst>
              <a:ahLst/>
              <a:cxnLst>
                <a:cxn ang="0">
                  <a:pos x="connsiteX0" y="connsiteY0"/>
                </a:cxn>
                <a:cxn ang="0">
                  <a:pos x="connsiteX1" y="connsiteY1"/>
                </a:cxn>
                <a:cxn ang="0">
                  <a:pos x="connsiteX2" y="connsiteY2"/>
                </a:cxn>
              </a:cxnLst>
              <a:rect l="l" t="t" r="r" b="b"/>
              <a:pathLst>
                <a:path w="9525" h="9525">
                  <a:moveTo>
                    <a:pt x="7144" y="9756"/>
                  </a:moveTo>
                  <a:cubicBezTo>
                    <a:pt x="9049" y="9756"/>
                    <a:pt x="9049" y="9756"/>
                    <a:pt x="10001" y="8804"/>
                  </a:cubicBezTo>
                  <a:cubicBezTo>
                    <a:pt x="10001" y="4994"/>
                    <a:pt x="9049" y="8804"/>
                    <a:pt x="7144" y="975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67" name="Freeform: Shape 866">
              <a:extLst>
                <a:ext uri="{FF2B5EF4-FFF2-40B4-BE49-F238E27FC236}">
                  <a16:creationId xmlns="" xmlns:a16="http://schemas.microsoft.com/office/drawing/2014/main" id="{59EA3483-B051-4ABA-897E-50E35919F8C4}"/>
                </a:ext>
              </a:extLst>
            </p:cNvPr>
            <p:cNvSpPr/>
            <p:nvPr/>
          </p:nvSpPr>
          <p:spPr>
            <a:xfrm>
              <a:off x="7057830" y="1089183"/>
              <a:ext cx="9525" cy="19050"/>
            </a:xfrm>
            <a:custGeom>
              <a:avLst/>
              <a:gdLst>
                <a:gd name="connsiteX0" fmla="*/ 7814 w 9525"/>
                <a:gd name="connsiteY0" fmla="*/ 7144 h 19050"/>
                <a:gd name="connsiteX1" fmla="*/ 7814 w 9525"/>
                <a:gd name="connsiteY1" fmla="*/ 7144 h 19050"/>
              </a:gdLst>
              <a:ahLst/>
              <a:cxnLst>
                <a:cxn ang="0">
                  <a:pos x="connsiteX0" y="connsiteY0"/>
                </a:cxn>
                <a:cxn ang="0">
                  <a:pos x="connsiteX1" y="connsiteY1"/>
                </a:cxn>
              </a:cxnLst>
              <a:rect l="l" t="t" r="r" b="b"/>
              <a:pathLst>
                <a:path w="9525" h="19050">
                  <a:moveTo>
                    <a:pt x="7814" y="7144"/>
                  </a:moveTo>
                  <a:cubicBezTo>
                    <a:pt x="5910" y="17621"/>
                    <a:pt x="8767" y="10954"/>
                    <a:pt x="781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68" name="Freeform: Shape 867">
              <a:extLst>
                <a:ext uri="{FF2B5EF4-FFF2-40B4-BE49-F238E27FC236}">
                  <a16:creationId xmlns="" xmlns:a16="http://schemas.microsoft.com/office/drawing/2014/main" id="{E445664F-A48F-46BE-AACC-F6326892CB2A}"/>
                </a:ext>
              </a:extLst>
            </p:cNvPr>
            <p:cNvSpPr/>
            <p:nvPr/>
          </p:nvSpPr>
          <p:spPr>
            <a:xfrm>
              <a:off x="7060406" y="1092041"/>
              <a:ext cx="9525" cy="9525"/>
            </a:xfrm>
            <a:custGeom>
              <a:avLst/>
              <a:gdLst>
                <a:gd name="connsiteX0" fmla="*/ 9049 w 9525"/>
                <a:gd name="connsiteY0" fmla="*/ 7144 h 9525"/>
                <a:gd name="connsiteX1" fmla="*/ 7144 w 9525"/>
                <a:gd name="connsiteY1" fmla="*/ 8096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lnTo>
                    <a:pt x="7144" y="8096"/>
                  </a:lnTo>
                  <a:cubicBezTo>
                    <a:pt x="7144" y="8096"/>
                    <a:pt x="8096" y="8096"/>
                    <a:pt x="9049"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69" name="Freeform: Shape 868">
              <a:extLst>
                <a:ext uri="{FF2B5EF4-FFF2-40B4-BE49-F238E27FC236}">
                  <a16:creationId xmlns="" xmlns:a16="http://schemas.microsoft.com/office/drawing/2014/main" id="{76BEA2E3-A175-4B10-80D3-117CF807B4FB}"/>
                </a:ext>
              </a:extLst>
            </p:cNvPr>
            <p:cNvSpPr/>
            <p:nvPr/>
          </p:nvSpPr>
          <p:spPr>
            <a:xfrm>
              <a:off x="7057549" y="108823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8096"/>
                    <a:pt x="8096"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70" name="Freeform: Shape 869">
              <a:extLst>
                <a:ext uri="{FF2B5EF4-FFF2-40B4-BE49-F238E27FC236}">
                  <a16:creationId xmlns="" xmlns:a16="http://schemas.microsoft.com/office/drawing/2014/main" id="{512CD8D6-4571-4F62-93F2-96D58AF22750}"/>
                </a:ext>
              </a:extLst>
            </p:cNvPr>
            <p:cNvSpPr/>
            <p:nvPr/>
          </p:nvSpPr>
          <p:spPr>
            <a:xfrm>
              <a:off x="6993731" y="984739"/>
              <a:ext cx="9525" cy="9525"/>
            </a:xfrm>
            <a:custGeom>
              <a:avLst/>
              <a:gdLst>
                <a:gd name="connsiteX0" fmla="*/ 10001 w 9525"/>
                <a:gd name="connsiteY0" fmla="*/ 8718 h 9525"/>
                <a:gd name="connsiteX1" fmla="*/ 7144 w 9525"/>
                <a:gd name="connsiteY1" fmla="*/ 7766 h 9525"/>
                <a:gd name="connsiteX2" fmla="*/ 10001 w 9525"/>
                <a:gd name="connsiteY2" fmla="*/ 8718 h 9525"/>
              </a:gdLst>
              <a:ahLst/>
              <a:cxnLst>
                <a:cxn ang="0">
                  <a:pos x="connsiteX0" y="connsiteY0"/>
                </a:cxn>
                <a:cxn ang="0">
                  <a:pos x="connsiteX1" y="connsiteY1"/>
                </a:cxn>
                <a:cxn ang="0">
                  <a:pos x="connsiteX2" y="connsiteY2"/>
                </a:cxn>
              </a:cxnLst>
              <a:rect l="l" t="t" r="r" b="b"/>
              <a:pathLst>
                <a:path w="9525" h="9525">
                  <a:moveTo>
                    <a:pt x="10001" y="8718"/>
                  </a:moveTo>
                  <a:cubicBezTo>
                    <a:pt x="10001" y="5861"/>
                    <a:pt x="8096" y="7766"/>
                    <a:pt x="7144" y="7766"/>
                  </a:cubicBezTo>
                  <a:cubicBezTo>
                    <a:pt x="8096" y="7766"/>
                    <a:pt x="9049" y="8718"/>
                    <a:pt x="10001" y="871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71" name="Freeform: Shape 870">
              <a:extLst>
                <a:ext uri="{FF2B5EF4-FFF2-40B4-BE49-F238E27FC236}">
                  <a16:creationId xmlns="" xmlns:a16="http://schemas.microsoft.com/office/drawing/2014/main" id="{72FB209A-D825-4DD6-9B8C-EF2AC4E99FC2}"/>
                </a:ext>
              </a:extLst>
            </p:cNvPr>
            <p:cNvSpPr/>
            <p:nvPr/>
          </p:nvSpPr>
          <p:spPr>
            <a:xfrm>
              <a:off x="6928009" y="1012031"/>
              <a:ext cx="9525" cy="9525"/>
            </a:xfrm>
            <a:custGeom>
              <a:avLst/>
              <a:gdLst>
                <a:gd name="connsiteX0" fmla="*/ 8096 w 9525"/>
                <a:gd name="connsiteY0" fmla="*/ 10001 h 9525"/>
                <a:gd name="connsiteX1" fmla="*/ 7144 w 9525"/>
                <a:gd name="connsiteY1" fmla="*/ 7144 h 9525"/>
                <a:gd name="connsiteX2" fmla="*/ 8096 w 9525"/>
                <a:gd name="connsiteY2" fmla="*/ 10001 h 9525"/>
              </a:gdLst>
              <a:ahLst/>
              <a:cxnLst>
                <a:cxn ang="0">
                  <a:pos x="connsiteX0" y="connsiteY0"/>
                </a:cxn>
                <a:cxn ang="0">
                  <a:pos x="connsiteX1" y="connsiteY1"/>
                </a:cxn>
                <a:cxn ang="0">
                  <a:pos x="connsiteX2" y="connsiteY2"/>
                </a:cxn>
              </a:cxnLst>
              <a:rect l="l" t="t" r="r" b="b"/>
              <a:pathLst>
                <a:path w="9525" h="9525">
                  <a:moveTo>
                    <a:pt x="8096" y="10001"/>
                  </a:moveTo>
                  <a:lnTo>
                    <a:pt x="7144" y="7144"/>
                  </a:lnTo>
                  <a:cubicBezTo>
                    <a:pt x="7144" y="9049"/>
                    <a:pt x="7144" y="10001"/>
                    <a:pt x="8096" y="1000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72" name="Freeform: Shape 871">
              <a:extLst>
                <a:ext uri="{FF2B5EF4-FFF2-40B4-BE49-F238E27FC236}">
                  <a16:creationId xmlns="" xmlns:a16="http://schemas.microsoft.com/office/drawing/2014/main" id="{470BF3F8-7828-417F-98C9-821E71E0DF02}"/>
                </a:ext>
              </a:extLst>
            </p:cNvPr>
            <p:cNvSpPr/>
            <p:nvPr/>
          </p:nvSpPr>
          <p:spPr>
            <a:xfrm>
              <a:off x="6886099" y="1079658"/>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8096"/>
                    <a:pt x="8096" y="8096"/>
                    <a:pt x="7144" y="8096"/>
                  </a:cubicBezTo>
                  <a:cubicBezTo>
                    <a:pt x="7144" y="8096"/>
                    <a:pt x="8096" y="8096"/>
                    <a:pt x="8096"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73" name="Freeform: Shape 872">
              <a:extLst>
                <a:ext uri="{FF2B5EF4-FFF2-40B4-BE49-F238E27FC236}">
                  <a16:creationId xmlns="" xmlns:a16="http://schemas.microsoft.com/office/drawing/2014/main" id="{BACC9D3C-0C0D-487B-933F-66B5D50DA344}"/>
                </a:ext>
              </a:extLst>
            </p:cNvPr>
            <p:cNvSpPr/>
            <p:nvPr/>
          </p:nvSpPr>
          <p:spPr>
            <a:xfrm>
              <a:off x="6882490" y="1080611"/>
              <a:ext cx="9525" cy="9525"/>
            </a:xfrm>
            <a:custGeom>
              <a:avLst/>
              <a:gdLst>
                <a:gd name="connsiteX0" fmla="*/ 10752 w 9525"/>
                <a:gd name="connsiteY0" fmla="*/ 7144 h 9525"/>
                <a:gd name="connsiteX1" fmla="*/ 10752 w 9525"/>
                <a:gd name="connsiteY1" fmla="*/ 7144 h 9525"/>
              </a:gdLst>
              <a:ahLst/>
              <a:cxnLst>
                <a:cxn ang="0">
                  <a:pos x="connsiteX0" y="connsiteY0"/>
                </a:cxn>
                <a:cxn ang="0">
                  <a:pos x="connsiteX1" y="connsiteY1"/>
                </a:cxn>
              </a:cxnLst>
              <a:rect l="l" t="t" r="r" b="b"/>
              <a:pathLst>
                <a:path w="9525" h="9525">
                  <a:moveTo>
                    <a:pt x="10752" y="7144"/>
                  </a:moveTo>
                  <a:cubicBezTo>
                    <a:pt x="3132" y="15716"/>
                    <a:pt x="9800" y="9049"/>
                    <a:pt x="10752"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74" name="Freeform: Shape 873">
              <a:extLst>
                <a:ext uri="{FF2B5EF4-FFF2-40B4-BE49-F238E27FC236}">
                  <a16:creationId xmlns="" xmlns:a16="http://schemas.microsoft.com/office/drawing/2014/main" id="{E61B71C8-13FE-48D7-8167-CAB9E9860D88}"/>
                </a:ext>
              </a:extLst>
            </p:cNvPr>
            <p:cNvSpPr/>
            <p:nvPr/>
          </p:nvSpPr>
          <p:spPr>
            <a:xfrm>
              <a:off x="6890374" y="1037748"/>
              <a:ext cx="19050" cy="38100"/>
            </a:xfrm>
            <a:custGeom>
              <a:avLst/>
              <a:gdLst>
                <a:gd name="connsiteX0" fmla="*/ 19061 w 19050"/>
                <a:gd name="connsiteY0" fmla="*/ 31909 h 38100"/>
                <a:gd name="connsiteX1" fmla="*/ 7631 w 19050"/>
                <a:gd name="connsiteY1" fmla="*/ 7144 h 38100"/>
                <a:gd name="connsiteX2" fmla="*/ 19061 w 19050"/>
                <a:gd name="connsiteY2" fmla="*/ 31909 h 38100"/>
              </a:gdLst>
              <a:ahLst/>
              <a:cxnLst>
                <a:cxn ang="0">
                  <a:pos x="connsiteX0" y="connsiteY0"/>
                </a:cxn>
                <a:cxn ang="0">
                  <a:pos x="connsiteX1" y="connsiteY1"/>
                </a:cxn>
                <a:cxn ang="0">
                  <a:pos x="connsiteX2" y="connsiteY2"/>
                </a:cxn>
              </a:cxnLst>
              <a:rect l="l" t="t" r="r" b="b"/>
              <a:pathLst>
                <a:path w="19050" h="38100">
                  <a:moveTo>
                    <a:pt x="19061" y="31909"/>
                  </a:moveTo>
                  <a:cubicBezTo>
                    <a:pt x="16204" y="24289"/>
                    <a:pt x="20014" y="9049"/>
                    <a:pt x="7631" y="7144"/>
                  </a:cubicBezTo>
                  <a:cubicBezTo>
                    <a:pt x="4774" y="15716"/>
                    <a:pt x="15251" y="40481"/>
                    <a:pt x="19061" y="3190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75" name="Freeform: Shape 874">
              <a:extLst>
                <a:ext uri="{FF2B5EF4-FFF2-40B4-BE49-F238E27FC236}">
                  <a16:creationId xmlns="" xmlns:a16="http://schemas.microsoft.com/office/drawing/2014/main" id="{665DBE87-DEEC-48C1-A461-F871E8117C95}"/>
                </a:ext>
              </a:extLst>
            </p:cNvPr>
            <p:cNvSpPr/>
            <p:nvPr/>
          </p:nvSpPr>
          <p:spPr>
            <a:xfrm>
              <a:off x="6884822" y="1062738"/>
              <a:ext cx="38100" cy="28575"/>
            </a:xfrm>
            <a:custGeom>
              <a:avLst/>
              <a:gdLst>
                <a:gd name="connsiteX0" fmla="*/ 11278 w 38100"/>
                <a:gd name="connsiteY0" fmla="*/ 18349 h 28575"/>
                <a:gd name="connsiteX1" fmla="*/ 24613 w 38100"/>
                <a:gd name="connsiteY1" fmla="*/ 8824 h 28575"/>
                <a:gd name="connsiteX2" fmla="*/ 11278 w 38100"/>
                <a:gd name="connsiteY2" fmla="*/ 18349 h 28575"/>
              </a:gdLst>
              <a:ahLst/>
              <a:cxnLst>
                <a:cxn ang="0">
                  <a:pos x="connsiteX0" y="connsiteY0"/>
                </a:cxn>
                <a:cxn ang="0">
                  <a:pos x="connsiteX1" y="connsiteY1"/>
                </a:cxn>
                <a:cxn ang="0">
                  <a:pos x="connsiteX2" y="connsiteY2"/>
                </a:cxn>
              </a:cxnLst>
              <a:rect l="l" t="t" r="r" b="b"/>
              <a:pathLst>
                <a:path w="38100" h="28575">
                  <a:moveTo>
                    <a:pt x="11278" y="18349"/>
                  </a:moveTo>
                  <a:cubicBezTo>
                    <a:pt x="20803" y="17397"/>
                    <a:pt x="44615" y="48829"/>
                    <a:pt x="24613" y="8824"/>
                  </a:cubicBezTo>
                  <a:cubicBezTo>
                    <a:pt x="20803" y="-1653"/>
                    <a:pt x="-2057" y="41209"/>
                    <a:pt x="11278" y="1834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76" name="Freeform: Shape 875">
              <a:extLst>
                <a:ext uri="{FF2B5EF4-FFF2-40B4-BE49-F238E27FC236}">
                  <a16:creationId xmlns="" xmlns:a16="http://schemas.microsoft.com/office/drawing/2014/main" id="{44005970-FF4B-472E-AC1D-53C465050A9F}"/>
                </a:ext>
              </a:extLst>
            </p:cNvPr>
            <p:cNvSpPr/>
            <p:nvPr/>
          </p:nvSpPr>
          <p:spPr>
            <a:xfrm>
              <a:off x="6902291" y="106537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77" name="Freeform: Shape 876">
              <a:extLst>
                <a:ext uri="{FF2B5EF4-FFF2-40B4-BE49-F238E27FC236}">
                  <a16:creationId xmlns="" xmlns:a16="http://schemas.microsoft.com/office/drawing/2014/main" id="{FBFD9862-C08D-4FAF-9734-53520D466C8F}"/>
                </a:ext>
              </a:extLst>
            </p:cNvPr>
            <p:cNvSpPr/>
            <p:nvPr/>
          </p:nvSpPr>
          <p:spPr>
            <a:xfrm>
              <a:off x="7413964" y="1218257"/>
              <a:ext cx="28575" cy="19050"/>
            </a:xfrm>
            <a:custGeom>
              <a:avLst/>
              <a:gdLst>
                <a:gd name="connsiteX0" fmla="*/ 7916 w 28575"/>
                <a:gd name="connsiteY0" fmla="*/ 13325 h 19050"/>
                <a:gd name="connsiteX1" fmla="*/ 7916 w 28575"/>
                <a:gd name="connsiteY1" fmla="*/ 13325 h 19050"/>
              </a:gdLst>
              <a:ahLst/>
              <a:cxnLst>
                <a:cxn ang="0">
                  <a:pos x="connsiteX0" y="connsiteY0"/>
                </a:cxn>
                <a:cxn ang="0">
                  <a:pos x="connsiteX1" y="connsiteY1"/>
                </a:cxn>
              </a:cxnLst>
              <a:rect l="l" t="t" r="r" b="b"/>
              <a:pathLst>
                <a:path w="28575" h="19050">
                  <a:moveTo>
                    <a:pt x="7916" y="13325"/>
                  </a:moveTo>
                  <a:cubicBezTo>
                    <a:pt x="296" y="16183"/>
                    <a:pt x="52683" y="-1915"/>
                    <a:pt x="7916" y="13325"/>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78" name="Freeform: Shape 877">
              <a:extLst>
                <a:ext uri="{FF2B5EF4-FFF2-40B4-BE49-F238E27FC236}">
                  <a16:creationId xmlns="" xmlns:a16="http://schemas.microsoft.com/office/drawing/2014/main" id="{B72E2ADD-FFB5-48BC-9511-24DB7A814AAA}"/>
                </a:ext>
              </a:extLst>
            </p:cNvPr>
            <p:cNvSpPr/>
            <p:nvPr/>
          </p:nvSpPr>
          <p:spPr>
            <a:xfrm>
              <a:off x="7701439" y="966311"/>
              <a:ext cx="9525" cy="9525"/>
            </a:xfrm>
            <a:custGeom>
              <a:avLst/>
              <a:gdLst>
                <a:gd name="connsiteX0" fmla="*/ 7144 w 9525"/>
                <a:gd name="connsiteY0" fmla="*/ 7144 h 9525"/>
                <a:gd name="connsiteX1" fmla="*/ 8096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10001"/>
                    <a:pt x="7144" y="10001"/>
                    <a:pt x="8096" y="10001"/>
                  </a:cubicBezTo>
                  <a:cubicBezTo>
                    <a:pt x="8096" y="10001"/>
                    <a:pt x="7144" y="9049"/>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79" name="Freeform: Shape 878">
              <a:extLst>
                <a:ext uri="{FF2B5EF4-FFF2-40B4-BE49-F238E27FC236}">
                  <a16:creationId xmlns="" xmlns:a16="http://schemas.microsoft.com/office/drawing/2014/main" id="{24B69873-3F17-4D7F-A943-C34255AB8BCD}"/>
                </a:ext>
              </a:extLst>
            </p:cNvPr>
            <p:cNvSpPr/>
            <p:nvPr/>
          </p:nvSpPr>
          <p:spPr>
            <a:xfrm>
              <a:off x="7458551" y="1216818"/>
              <a:ext cx="9525" cy="19050"/>
            </a:xfrm>
            <a:custGeom>
              <a:avLst/>
              <a:gdLst>
                <a:gd name="connsiteX0" fmla="*/ 7144 w 9525"/>
                <a:gd name="connsiteY0" fmla="*/ 12859 h 19050"/>
                <a:gd name="connsiteX1" fmla="*/ 9049 w 9525"/>
                <a:gd name="connsiteY1" fmla="*/ 7144 h 19050"/>
                <a:gd name="connsiteX2" fmla="*/ 7144 w 9525"/>
                <a:gd name="connsiteY2" fmla="*/ 12859 h 19050"/>
              </a:gdLst>
              <a:ahLst/>
              <a:cxnLst>
                <a:cxn ang="0">
                  <a:pos x="connsiteX0" y="connsiteY0"/>
                </a:cxn>
                <a:cxn ang="0">
                  <a:pos x="connsiteX1" y="connsiteY1"/>
                </a:cxn>
                <a:cxn ang="0">
                  <a:pos x="connsiteX2" y="connsiteY2"/>
                </a:cxn>
              </a:cxnLst>
              <a:rect l="l" t="t" r="r" b="b"/>
              <a:pathLst>
                <a:path w="9525" h="19050">
                  <a:moveTo>
                    <a:pt x="7144" y="12859"/>
                  </a:moveTo>
                  <a:lnTo>
                    <a:pt x="9049" y="7144"/>
                  </a:lnTo>
                  <a:cubicBezTo>
                    <a:pt x="8096" y="8096"/>
                    <a:pt x="7144" y="10001"/>
                    <a:pt x="7144" y="1285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80" name="Freeform: Shape 879">
              <a:extLst>
                <a:ext uri="{FF2B5EF4-FFF2-40B4-BE49-F238E27FC236}">
                  <a16:creationId xmlns="" xmlns:a16="http://schemas.microsoft.com/office/drawing/2014/main" id="{2A4F09FE-F71D-4490-A0CE-A4F13F005804}"/>
                </a:ext>
              </a:extLst>
            </p:cNvPr>
            <p:cNvSpPr/>
            <p:nvPr/>
          </p:nvSpPr>
          <p:spPr>
            <a:xfrm>
              <a:off x="7455694" y="1305293"/>
              <a:ext cx="9525" cy="9525"/>
            </a:xfrm>
            <a:custGeom>
              <a:avLst/>
              <a:gdLst>
                <a:gd name="connsiteX0" fmla="*/ 7144 w 9525"/>
                <a:gd name="connsiteY0" fmla="*/ 9156 h 9525"/>
                <a:gd name="connsiteX1" fmla="*/ 7144 w 9525"/>
                <a:gd name="connsiteY1" fmla="*/ 9156 h 9525"/>
              </a:gdLst>
              <a:ahLst/>
              <a:cxnLst>
                <a:cxn ang="0">
                  <a:pos x="connsiteX0" y="connsiteY0"/>
                </a:cxn>
                <a:cxn ang="0">
                  <a:pos x="connsiteX1" y="connsiteY1"/>
                </a:cxn>
              </a:cxnLst>
              <a:rect l="l" t="t" r="r" b="b"/>
              <a:pathLst>
                <a:path w="9525" h="9525">
                  <a:moveTo>
                    <a:pt x="7144" y="9156"/>
                  </a:moveTo>
                  <a:cubicBezTo>
                    <a:pt x="7144" y="12014"/>
                    <a:pt x="10001" y="3441"/>
                    <a:pt x="7144" y="915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81" name="Freeform: Shape 880">
              <a:extLst>
                <a:ext uri="{FF2B5EF4-FFF2-40B4-BE49-F238E27FC236}">
                  <a16:creationId xmlns="" xmlns:a16="http://schemas.microsoft.com/office/drawing/2014/main" id="{FD2A62EA-0E9E-4E62-92C0-85388A07591E}"/>
                </a:ext>
              </a:extLst>
            </p:cNvPr>
            <p:cNvSpPr/>
            <p:nvPr/>
          </p:nvSpPr>
          <p:spPr>
            <a:xfrm>
              <a:off x="7515701" y="1174194"/>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8096" y="6906"/>
                    <a:pt x="8096" y="6906"/>
                    <a:pt x="7144" y="7858"/>
                  </a:cubicBezTo>
                  <a:cubicBezTo>
                    <a:pt x="8096" y="6906"/>
                    <a:pt x="8096" y="6906"/>
                    <a:pt x="7144" y="785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82" name="Freeform: Shape 881">
              <a:extLst>
                <a:ext uri="{FF2B5EF4-FFF2-40B4-BE49-F238E27FC236}">
                  <a16:creationId xmlns="" xmlns:a16="http://schemas.microsoft.com/office/drawing/2014/main" id="{8A87B40E-580F-4129-A30F-987A28F015CA}"/>
                </a:ext>
              </a:extLst>
            </p:cNvPr>
            <p:cNvSpPr/>
            <p:nvPr/>
          </p:nvSpPr>
          <p:spPr>
            <a:xfrm>
              <a:off x="7369016" y="1322132"/>
              <a:ext cx="28575" cy="28575"/>
            </a:xfrm>
            <a:custGeom>
              <a:avLst/>
              <a:gdLst>
                <a:gd name="connsiteX0" fmla="*/ 7144 w 28575"/>
                <a:gd name="connsiteY0" fmla="*/ 21845 h 28575"/>
                <a:gd name="connsiteX1" fmla="*/ 7144 w 28575"/>
                <a:gd name="connsiteY1" fmla="*/ 21845 h 28575"/>
              </a:gdLst>
              <a:ahLst/>
              <a:cxnLst>
                <a:cxn ang="0">
                  <a:pos x="connsiteX0" y="connsiteY0"/>
                </a:cxn>
                <a:cxn ang="0">
                  <a:pos x="connsiteX1" y="connsiteY1"/>
                </a:cxn>
              </a:cxnLst>
              <a:rect l="l" t="t" r="r" b="b"/>
              <a:pathLst>
                <a:path w="28575" h="28575">
                  <a:moveTo>
                    <a:pt x="7144" y="21845"/>
                  </a:moveTo>
                  <a:cubicBezTo>
                    <a:pt x="19526" y="9463"/>
                    <a:pt x="33814" y="-3872"/>
                    <a:pt x="7144" y="21845"/>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83" name="Freeform: Shape 882">
              <a:extLst>
                <a:ext uri="{FF2B5EF4-FFF2-40B4-BE49-F238E27FC236}">
                  <a16:creationId xmlns="" xmlns:a16="http://schemas.microsoft.com/office/drawing/2014/main" id="{98CEF4B9-F28A-436C-BC81-8095D21B2BC6}"/>
                </a:ext>
              </a:extLst>
            </p:cNvPr>
            <p:cNvSpPr/>
            <p:nvPr/>
          </p:nvSpPr>
          <p:spPr>
            <a:xfrm>
              <a:off x="7681436" y="111490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84" name="Freeform: Shape 883">
              <a:extLst>
                <a:ext uri="{FF2B5EF4-FFF2-40B4-BE49-F238E27FC236}">
                  <a16:creationId xmlns="" xmlns:a16="http://schemas.microsoft.com/office/drawing/2014/main" id="{D0DE38B4-C4C9-49F7-B8CC-09CA17E7CC18}"/>
                </a:ext>
              </a:extLst>
            </p:cNvPr>
            <p:cNvSpPr/>
            <p:nvPr/>
          </p:nvSpPr>
          <p:spPr>
            <a:xfrm>
              <a:off x="7681436" y="1114901"/>
              <a:ext cx="9525" cy="9525"/>
            </a:xfrm>
            <a:custGeom>
              <a:avLst/>
              <a:gdLst>
                <a:gd name="connsiteX0" fmla="*/ 9049 w 9525"/>
                <a:gd name="connsiteY0" fmla="*/ 9049 h 9525"/>
                <a:gd name="connsiteX1" fmla="*/ 7144 w 9525"/>
                <a:gd name="connsiteY1" fmla="*/ 7144 h 9525"/>
                <a:gd name="connsiteX2" fmla="*/ 9049 w 9525"/>
                <a:gd name="connsiteY2" fmla="*/ 9049 h 9525"/>
              </a:gdLst>
              <a:ahLst/>
              <a:cxnLst>
                <a:cxn ang="0">
                  <a:pos x="connsiteX0" y="connsiteY0"/>
                </a:cxn>
                <a:cxn ang="0">
                  <a:pos x="connsiteX1" y="connsiteY1"/>
                </a:cxn>
                <a:cxn ang="0">
                  <a:pos x="connsiteX2" y="connsiteY2"/>
                </a:cxn>
              </a:cxnLst>
              <a:rect l="l" t="t" r="r" b="b"/>
              <a:pathLst>
                <a:path w="9525" h="9525">
                  <a:moveTo>
                    <a:pt x="9049" y="9049"/>
                  </a:moveTo>
                  <a:lnTo>
                    <a:pt x="7144" y="7144"/>
                  </a:lnTo>
                  <a:cubicBezTo>
                    <a:pt x="8096" y="9049"/>
                    <a:pt x="8096" y="10954"/>
                    <a:pt x="9049" y="904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85" name="Freeform: Shape 884">
              <a:extLst>
                <a:ext uri="{FF2B5EF4-FFF2-40B4-BE49-F238E27FC236}">
                  <a16:creationId xmlns="" xmlns:a16="http://schemas.microsoft.com/office/drawing/2014/main" id="{3AB6A290-872F-4BFC-A241-756F9FF7A4E9}"/>
                </a:ext>
              </a:extLst>
            </p:cNvPr>
            <p:cNvSpPr/>
            <p:nvPr/>
          </p:nvSpPr>
          <p:spPr>
            <a:xfrm>
              <a:off x="7457705" y="1222216"/>
              <a:ext cx="9525" cy="19050"/>
            </a:xfrm>
            <a:custGeom>
              <a:avLst/>
              <a:gdLst>
                <a:gd name="connsiteX0" fmla="*/ 7990 w 9525"/>
                <a:gd name="connsiteY0" fmla="*/ 12224 h 19050"/>
                <a:gd name="connsiteX1" fmla="*/ 7990 w 9525"/>
                <a:gd name="connsiteY1" fmla="*/ 12224 h 19050"/>
              </a:gdLst>
              <a:ahLst/>
              <a:cxnLst>
                <a:cxn ang="0">
                  <a:pos x="connsiteX0" y="connsiteY0"/>
                </a:cxn>
                <a:cxn ang="0">
                  <a:pos x="connsiteX1" y="connsiteY1"/>
                </a:cxn>
              </a:cxnLst>
              <a:rect l="l" t="t" r="r" b="b"/>
              <a:pathLst>
                <a:path w="9525" h="19050">
                  <a:moveTo>
                    <a:pt x="7990" y="12224"/>
                  </a:moveTo>
                  <a:cubicBezTo>
                    <a:pt x="6086" y="794"/>
                    <a:pt x="7990" y="12224"/>
                    <a:pt x="7990" y="1222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86" name="Freeform: Shape 885">
              <a:extLst>
                <a:ext uri="{FF2B5EF4-FFF2-40B4-BE49-F238E27FC236}">
                  <a16:creationId xmlns="" xmlns:a16="http://schemas.microsoft.com/office/drawing/2014/main" id="{D617DBA6-9B82-4F80-A420-0238163E5A05}"/>
                </a:ext>
              </a:extLst>
            </p:cNvPr>
            <p:cNvSpPr/>
            <p:nvPr/>
          </p:nvSpPr>
          <p:spPr>
            <a:xfrm>
              <a:off x="7450770" y="1243488"/>
              <a:ext cx="19050" cy="19050"/>
            </a:xfrm>
            <a:custGeom>
              <a:avLst/>
              <a:gdLst>
                <a:gd name="connsiteX0" fmla="*/ 13972 w 19050"/>
                <a:gd name="connsiteY0" fmla="*/ 7144 h 19050"/>
                <a:gd name="connsiteX1" fmla="*/ 13972 w 19050"/>
                <a:gd name="connsiteY1" fmla="*/ 7144 h 19050"/>
              </a:gdLst>
              <a:ahLst/>
              <a:cxnLst>
                <a:cxn ang="0">
                  <a:pos x="connsiteX0" y="connsiteY0"/>
                </a:cxn>
                <a:cxn ang="0">
                  <a:pos x="connsiteX1" y="connsiteY1"/>
                </a:cxn>
              </a:cxnLst>
              <a:rect l="l" t="t" r="r" b="b"/>
              <a:pathLst>
                <a:path w="19050" h="19050">
                  <a:moveTo>
                    <a:pt x="13972" y="7144"/>
                  </a:moveTo>
                  <a:cubicBezTo>
                    <a:pt x="6352" y="12859"/>
                    <a:pt x="3495" y="19526"/>
                    <a:pt x="13972"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87" name="Freeform: Shape 886">
              <a:extLst>
                <a:ext uri="{FF2B5EF4-FFF2-40B4-BE49-F238E27FC236}">
                  <a16:creationId xmlns="" xmlns:a16="http://schemas.microsoft.com/office/drawing/2014/main" id="{BDF548B2-E454-42EA-9A28-ABFB3CC4BC8D}"/>
                </a:ext>
              </a:extLst>
            </p:cNvPr>
            <p:cNvSpPr/>
            <p:nvPr/>
          </p:nvSpPr>
          <p:spPr>
            <a:xfrm>
              <a:off x="7459504" y="1142507"/>
              <a:ext cx="76200" cy="95250"/>
            </a:xfrm>
            <a:custGeom>
              <a:avLst/>
              <a:gdLst>
                <a:gd name="connsiteX0" fmla="*/ 53816 w 76200"/>
                <a:gd name="connsiteY0" fmla="*/ 40498 h 95250"/>
                <a:gd name="connsiteX1" fmla="*/ 55721 w 76200"/>
                <a:gd name="connsiteY1" fmla="*/ 24305 h 95250"/>
                <a:gd name="connsiteX2" fmla="*/ 60484 w 76200"/>
                <a:gd name="connsiteY2" fmla="*/ 7160 h 95250"/>
                <a:gd name="connsiteX3" fmla="*/ 7144 w 76200"/>
                <a:gd name="connsiteY3" fmla="*/ 80503 h 95250"/>
                <a:gd name="connsiteX4" fmla="*/ 11906 w 76200"/>
                <a:gd name="connsiteY4" fmla="*/ 89075 h 95250"/>
                <a:gd name="connsiteX5" fmla="*/ 22384 w 76200"/>
                <a:gd name="connsiteY5" fmla="*/ 88123 h 95250"/>
                <a:gd name="connsiteX6" fmla="*/ 53816 w 76200"/>
                <a:gd name="connsiteY6" fmla="*/ 4049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 h="95250">
                  <a:moveTo>
                    <a:pt x="53816" y="40498"/>
                  </a:moveTo>
                  <a:cubicBezTo>
                    <a:pt x="47149" y="45260"/>
                    <a:pt x="70961" y="24305"/>
                    <a:pt x="55721" y="24305"/>
                  </a:cubicBezTo>
                  <a:cubicBezTo>
                    <a:pt x="64294" y="30020"/>
                    <a:pt x="79534" y="23353"/>
                    <a:pt x="60484" y="7160"/>
                  </a:cubicBezTo>
                  <a:cubicBezTo>
                    <a:pt x="59531" y="6208"/>
                    <a:pt x="20479" y="47165"/>
                    <a:pt x="7144" y="80503"/>
                  </a:cubicBezTo>
                  <a:cubicBezTo>
                    <a:pt x="10001" y="74788"/>
                    <a:pt x="11906" y="77645"/>
                    <a:pt x="11906" y="89075"/>
                  </a:cubicBezTo>
                  <a:cubicBezTo>
                    <a:pt x="13811" y="74788"/>
                    <a:pt x="17621" y="74788"/>
                    <a:pt x="22384" y="88123"/>
                  </a:cubicBezTo>
                  <a:cubicBezTo>
                    <a:pt x="51911" y="60500"/>
                    <a:pt x="50006" y="47165"/>
                    <a:pt x="53816" y="4049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88" name="Freeform: Shape 887">
              <a:extLst>
                <a:ext uri="{FF2B5EF4-FFF2-40B4-BE49-F238E27FC236}">
                  <a16:creationId xmlns="" xmlns:a16="http://schemas.microsoft.com/office/drawing/2014/main" id="{BFF94C6A-56BD-42AC-9477-EACA57748042}"/>
                </a:ext>
              </a:extLst>
            </p:cNvPr>
            <p:cNvSpPr/>
            <p:nvPr/>
          </p:nvSpPr>
          <p:spPr>
            <a:xfrm>
              <a:off x="7488079" y="1202531"/>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7144"/>
                  </a:cubicBezTo>
                  <a:cubicBezTo>
                    <a:pt x="8096" y="8096"/>
                    <a:pt x="8096"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89" name="Freeform: Shape 888">
              <a:extLst>
                <a:ext uri="{FF2B5EF4-FFF2-40B4-BE49-F238E27FC236}">
                  <a16:creationId xmlns="" xmlns:a16="http://schemas.microsoft.com/office/drawing/2014/main" id="{7EA934F9-1A9F-4C1C-B5CF-D67A2DC387B7}"/>
                </a:ext>
              </a:extLst>
            </p:cNvPr>
            <p:cNvSpPr/>
            <p:nvPr/>
          </p:nvSpPr>
          <p:spPr>
            <a:xfrm>
              <a:off x="7501414" y="1188772"/>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8096" y="7567"/>
                    <a:pt x="10001" y="6615"/>
                    <a:pt x="7144" y="75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90" name="Freeform: Shape 889">
              <a:extLst>
                <a:ext uri="{FF2B5EF4-FFF2-40B4-BE49-F238E27FC236}">
                  <a16:creationId xmlns="" xmlns:a16="http://schemas.microsoft.com/office/drawing/2014/main" id="{8462C88E-3FC7-4D8A-A0C7-7AC6C69294F4}"/>
                </a:ext>
              </a:extLst>
            </p:cNvPr>
            <p:cNvSpPr/>
            <p:nvPr/>
          </p:nvSpPr>
          <p:spPr>
            <a:xfrm>
              <a:off x="7463949" y="1236821"/>
              <a:ext cx="9525" cy="9525"/>
            </a:xfrm>
            <a:custGeom>
              <a:avLst/>
              <a:gdLst>
                <a:gd name="connsiteX0" fmla="*/ 8414 w 9525"/>
                <a:gd name="connsiteY0" fmla="*/ 7144 h 9525"/>
                <a:gd name="connsiteX1" fmla="*/ 8414 w 9525"/>
                <a:gd name="connsiteY1" fmla="*/ 7144 h 9525"/>
              </a:gdLst>
              <a:ahLst/>
              <a:cxnLst>
                <a:cxn ang="0">
                  <a:pos x="connsiteX0" y="connsiteY0"/>
                </a:cxn>
                <a:cxn ang="0">
                  <a:pos x="connsiteX1" y="connsiteY1"/>
                </a:cxn>
              </a:cxnLst>
              <a:rect l="l" t="t" r="r" b="b"/>
              <a:pathLst>
                <a:path w="9525" h="9525">
                  <a:moveTo>
                    <a:pt x="8414" y="7144"/>
                  </a:moveTo>
                  <a:cubicBezTo>
                    <a:pt x="5556" y="16669"/>
                    <a:pt x="8414" y="7144"/>
                    <a:pt x="841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91" name="Freeform: Shape 890">
              <a:extLst>
                <a:ext uri="{FF2B5EF4-FFF2-40B4-BE49-F238E27FC236}">
                  <a16:creationId xmlns="" xmlns:a16="http://schemas.microsoft.com/office/drawing/2014/main" id="{C661FDB5-88B7-42E5-82BC-AA0373D84D23}"/>
                </a:ext>
              </a:extLst>
            </p:cNvPr>
            <p:cNvSpPr/>
            <p:nvPr/>
          </p:nvSpPr>
          <p:spPr>
            <a:xfrm>
              <a:off x="7459080" y="1227084"/>
              <a:ext cx="9525" cy="9525"/>
            </a:xfrm>
            <a:custGeom>
              <a:avLst/>
              <a:gdLst>
                <a:gd name="connsiteX0" fmla="*/ 7567 w 9525"/>
                <a:gd name="connsiteY0" fmla="*/ 9260 h 9525"/>
                <a:gd name="connsiteX1" fmla="*/ 7567 w 9525"/>
                <a:gd name="connsiteY1" fmla="*/ 9260 h 9525"/>
              </a:gdLst>
              <a:ahLst/>
              <a:cxnLst>
                <a:cxn ang="0">
                  <a:pos x="connsiteX0" y="connsiteY0"/>
                </a:cxn>
                <a:cxn ang="0">
                  <a:pos x="connsiteX1" y="connsiteY1"/>
                </a:cxn>
              </a:cxnLst>
              <a:rect l="l" t="t" r="r" b="b"/>
              <a:pathLst>
                <a:path w="9525" h="9525">
                  <a:moveTo>
                    <a:pt x="7567" y="9260"/>
                  </a:moveTo>
                  <a:cubicBezTo>
                    <a:pt x="6615" y="4498"/>
                    <a:pt x="7567" y="9260"/>
                    <a:pt x="7567" y="9260"/>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92" name="Freeform: Shape 891">
              <a:extLst>
                <a:ext uri="{FF2B5EF4-FFF2-40B4-BE49-F238E27FC236}">
                  <a16:creationId xmlns="" xmlns:a16="http://schemas.microsoft.com/office/drawing/2014/main" id="{30EBA07E-139B-49B2-952C-0082DB5F7978}"/>
                </a:ext>
              </a:extLst>
            </p:cNvPr>
            <p:cNvSpPr/>
            <p:nvPr/>
          </p:nvSpPr>
          <p:spPr>
            <a:xfrm>
              <a:off x="7570946" y="1183481"/>
              <a:ext cx="9525" cy="9525"/>
            </a:xfrm>
            <a:custGeom>
              <a:avLst/>
              <a:gdLst>
                <a:gd name="connsiteX0" fmla="*/ 7144 w 9525"/>
                <a:gd name="connsiteY0" fmla="*/ 9049 h 9525"/>
                <a:gd name="connsiteX1" fmla="*/ 7144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7144" y="7144"/>
                  </a:lnTo>
                  <a:cubicBezTo>
                    <a:pt x="7144" y="8096"/>
                    <a:pt x="7144" y="9049"/>
                    <a:pt x="7144" y="904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93" name="Freeform: Shape 892">
              <a:extLst>
                <a:ext uri="{FF2B5EF4-FFF2-40B4-BE49-F238E27FC236}">
                  <a16:creationId xmlns="" xmlns:a16="http://schemas.microsoft.com/office/drawing/2014/main" id="{25CFB2E8-4DC0-4106-BA0A-74B10A058C8E}"/>
                </a:ext>
              </a:extLst>
            </p:cNvPr>
            <p:cNvSpPr/>
            <p:nvPr/>
          </p:nvSpPr>
          <p:spPr>
            <a:xfrm>
              <a:off x="7489031" y="1174843"/>
              <a:ext cx="47625" cy="47625"/>
            </a:xfrm>
            <a:custGeom>
              <a:avLst/>
              <a:gdLst>
                <a:gd name="connsiteX0" fmla="*/ 39529 w 47625"/>
                <a:gd name="connsiteY0" fmla="*/ 8162 h 47625"/>
                <a:gd name="connsiteX1" fmla="*/ 7144 w 47625"/>
                <a:gd name="connsiteY1" fmla="*/ 35784 h 47625"/>
                <a:gd name="connsiteX2" fmla="*/ 11906 w 47625"/>
                <a:gd name="connsiteY2" fmla="*/ 41499 h 47625"/>
                <a:gd name="connsiteX3" fmla="*/ 39529 w 47625"/>
                <a:gd name="connsiteY3" fmla="*/ 8162 h 47625"/>
              </a:gdLst>
              <a:ahLst/>
              <a:cxnLst>
                <a:cxn ang="0">
                  <a:pos x="connsiteX0" y="connsiteY0"/>
                </a:cxn>
                <a:cxn ang="0">
                  <a:pos x="connsiteX1" y="connsiteY1"/>
                </a:cxn>
                <a:cxn ang="0">
                  <a:pos x="connsiteX2" y="connsiteY2"/>
                </a:cxn>
                <a:cxn ang="0">
                  <a:pos x="connsiteX3" y="connsiteY3"/>
                </a:cxn>
              </a:cxnLst>
              <a:rect l="l" t="t" r="r" b="b"/>
              <a:pathLst>
                <a:path w="47625" h="47625">
                  <a:moveTo>
                    <a:pt x="39529" y="8162"/>
                  </a:moveTo>
                  <a:cubicBezTo>
                    <a:pt x="34766" y="11972"/>
                    <a:pt x="19526" y="37689"/>
                    <a:pt x="7144" y="35784"/>
                  </a:cubicBezTo>
                  <a:cubicBezTo>
                    <a:pt x="10954" y="36737"/>
                    <a:pt x="12859" y="38642"/>
                    <a:pt x="11906" y="41499"/>
                  </a:cubicBezTo>
                  <a:cubicBezTo>
                    <a:pt x="35719" y="48167"/>
                    <a:pt x="46196" y="-411"/>
                    <a:pt x="39529" y="8162"/>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94" name="Freeform: Shape 893">
              <a:extLst>
                <a:ext uri="{FF2B5EF4-FFF2-40B4-BE49-F238E27FC236}">
                  <a16:creationId xmlns="" xmlns:a16="http://schemas.microsoft.com/office/drawing/2014/main" id="{DBD9B751-8A4A-4140-B0FB-C4EEB0343F57}"/>
                </a:ext>
              </a:extLst>
            </p:cNvPr>
            <p:cNvSpPr/>
            <p:nvPr/>
          </p:nvSpPr>
          <p:spPr>
            <a:xfrm>
              <a:off x="7471886" y="1233540"/>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8096" y="7567"/>
                    <a:pt x="8096" y="6615"/>
                    <a:pt x="7144" y="7567"/>
                  </a:cubicBezTo>
                  <a:cubicBezTo>
                    <a:pt x="8096" y="6615"/>
                    <a:pt x="8096" y="7567"/>
                    <a:pt x="7144" y="75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95" name="Freeform: Shape 894">
              <a:extLst>
                <a:ext uri="{FF2B5EF4-FFF2-40B4-BE49-F238E27FC236}">
                  <a16:creationId xmlns="" xmlns:a16="http://schemas.microsoft.com/office/drawing/2014/main" id="{F6A55A43-0913-422A-84CC-ACAC3AE737AA}"/>
                </a:ext>
              </a:extLst>
            </p:cNvPr>
            <p:cNvSpPr/>
            <p:nvPr/>
          </p:nvSpPr>
          <p:spPr>
            <a:xfrm>
              <a:off x="7370921" y="1179671"/>
              <a:ext cx="57150" cy="47625"/>
            </a:xfrm>
            <a:custGeom>
              <a:avLst/>
              <a:gdLst>
                <a:gd name="connsiteX0" fmla="*/ 7144 w 57150"/>
                <a:gd name="connsiteY0" fmla="*/ 25241 h 47625"/>
                <a:gd name="connsiteX1" fmla="*/ 55721 w 57150"/>
                <a:gd name="connsiteY1" fmla="*/ 7144 h 47625"/>
                <a:gd name="connsiteX2" fmla="*/ 53816 w 57150"/>
                <a:gd name="connsiteY2" fmla="*/ 22384 h 47625"/>
                <a:gd name="connsiteX3" fmla="*/ 29051 w 57150"/>
                <a:gd name="connsiteY3" fmla="*/ 43339 h 47625"/>
                <a:gd name="connsiteX4" fmla="*/ 7144 w 57150"/>
                <a:gd name="connsiteY4" fmla="*/ 25241 h 47625"/>
                <a:gd name="connsiteX5" fmla="*/ 11906 w 57150"/>
                <a:gd name="connsiteY5" fmla="*/ 22384 h 47625"/>
                <a:gd name="connsiteX6" fmla="*/ 15716 w 57150"/>
                <a:gd name="connsiteY6" fmla="*/ 22384 h 47625"/>
                <a:gd name="connsiteX7" fmla="*/ 11906 w 57150"/>
                <a:gd name="connsiteY7" fmla="*/ 2238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47625">
                  <a:moveTo>
                    <a:pt x="7144" y="25241"/>
                  </a:moveTo>
                  <a:cubicBezTo>
                    <a:pt x="20479" y="19526"/>
                    <a:pt x="34766" y="10001"/>
                    <a:pt x="55721" y="7144"/>
                  </a:cubicBezTo>
                  <a:cubicBezTo>
                    <a:pt x="56674" y="9049"/>
                    <a:pt x="51911" y="23336"/>
                    <a:pt x="53816" y="22384"/>
                  </a:cubicBezTo>
                  <a:cubicBezTo>
                    <a:pt x="37624" y="-476"/>
                    <a:pt x="47149" y="29051"/>
                    <a:pt x="29051" y="43339"/>
                  </a:cubicBezTo>
                  <a:cubicBezTo>
                    <a:pt x="30956" y="9049"/>
                    <a:pt x="8096" y="29051"/>
                    <a:pt x="7144" y="25241"/>
                  </a:cubicBezTo>
                  <a:close/>
                  <a:moveTo>
                    <a:pt x="11906" y="22384"/>
                  </a:moveTo>
                  <a:lnTo>
                    <a:pt x="15716" y="22384"/>
                  </a:lnTo>
                  <a:cubicBezTo>
                    <a:pt x="14764" y="21431"/>
                    <a:pt x="12859" y="21431"/>
                    <a:pt x="11906" y="2238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96" name="Freeform: Shape 895">
              <a:extLst>
                <a:ext uri="{FF2B5EF4-FFF2-40B4-BE49-F238E27FC236}">
                  <a16:creationId xmlns="" xmlns:a16="http://schemas.microsoft.com/office/drawing/2014/main" id="{C52D2D0F-90FF-488C-A079-EB90A3872A79}"/>
                </a:ext>
              </a:extLst>
            </p:cNvPr>
            <p:cNvSpPr/>
            <p:nvPr/>
          </p:nvSpPr>
          <p:spPr>
            <a:xfrm>
              <a:off x="6901339" y="1130141"/>
              <a:ext cx="9525" cy="9525"/>
            </a:xfrm>
            <a:custGeom>
              <a:avLst/>
              <a:gdLst>
                <a:gd name="connsiteX0" fmla="*/ 7144 w 9525"/>
                <a:gd name="connsiteY0" fmla="*/ 9049 h 9525"/>
                <a:gd name="connsiteX1" fmla="*/ 7144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7144" y="8096"/>
                    <a:pt x="7144" y="8096"/>
                    <a:pt x="7144" y="7144"/>
                  </a:cubicBezTo>
                  <a:cubicBezTo>
                    <a:pt x="7144" y="8096"/>
                    <a:pt x="7144" y="9049"/>
                    <a:pt x="7144" y="904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97" name="Freeform: Shape 896">
              <a:extLst>
                <a:ext uri="{FF2B5EF4-FFF2-40B4-BE49-F238E27FC236}">
                  <a16:creationId xmlns="" xmlns:a16="http://schemas.microsoft.com/office/drawing/2014/main" id="{6296BDC5-A24E-4826-9031-DE205289C2A9}"/>
                </a:ext>
              </a:extLst>
            </p:cNvPr>
            <p:cNvSpPr/>
            <p:nvPr/>
          </p:nvSpPr>
          <p:spPr>
            <a:xfrm>
              <a:off x="7207091" y="1315878"/>
              <a:ext cx="9525" cy="9525"/>
            </a:xfrm>
            <a:custGeom>
              <a:avLst/>
              <a:gdLst>
                <a:gd name="connsiteX0" fmla="*/ 9049 w 9525"/>
                <a:gd name="connsiteY0" fmla="*/ 7144 h 9525"/>
                <a:gd name="connsiteX1" fmla="*/ 7144 w 9525"/>
                <a:gd name="connsiteY1" fmla="*/ 7144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lnTo>
                    <a:pt x="7144" y="7144"/>
                  </a:lnTo>
                  <a:cubicBezTo>
                    <a:pt x="7144" y="7144"/>
                    <a:pt x="8096" y="7144"/>
                    <a:pt x="9049"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98" name="Freeform: Shape 897">
              <a:extLst>
                <a:ext uri="{FF2B5EF4-FFF2-40B4-BE49-F238E27FC236}">
                  <a16:creationId xmlns="" xmlns:a16="http://schemas.microsoft.com/office/drawing/2014/main" id="{04AAB8A2-C59C-4F37-A13A-A35D9EAB2795}"/>
                </a:ext>
              </a:extLst>
            </p:cNvPr>
            <p:cNvSpPr/>
            <p:nvPr/>
          </p:nvSpPr>
          <p:spPr>
            <a:xfrm>
              <a:off x="7149941" y="1338738"/>
              <a:ext cx="9525" cy="9525"/>
            </a:xfrm>
            <a:custGeom>
              <a:avLst/>
              <a:gdLst>
                <a:gd name="connsiteX0" fmla="*/ 10954 w 9525"/>
                <a:gd name="connsiteY0" fmla="*/ 7144 h 9525"/>
                <a:gd name="connsiteX1" fmla="*/ 7144 w 9525"/>
                <a:gd name="connsiteY1" fmla="*/ 9049 h 9525"/>
                <a:gd name="connsiteX2" fmla="*/ 10954 w 9525"/>
                <a:gd name="connsiteY2" fmla="*/ 7144 h 9525"/>
              </a:gdLst>
              <a:ahLst/>
              <a:cxnLst>
                <a:cxn ang="0">
                  <a:pos x="connsiteX0" y="connsiteY0"/>
                </a:cxn>
                <a:cxn ang="0">
                  <a:pos x="connsiteX1" y="connsiteY1"/>
                </a:cxn>
                <a:cxn ang="0">
                  <a:pos x="connsiteX2" y="connsiteY2"/>
                </a:cxn>
              </a:cxnLst>
              <a:rect l="l" t="t" r="r" b="b"/>
              <a:pathLst>
                <a:path w="9525" h="9525">
                  <a:moveTo>
                    <a:pt x="10954" y="7144"/>
                  </a:moveTo>
                  <a:lnTo>
                    <a:pt x="7144" y="9049"/>
                  </a:lnTo>
                  <a:cubicBezTo>
                    <a:pt x="8096" y="9049"/>
                    <a:pt x="10001" y="8096"/>
                    <a:pt x="1095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899" name="Freeform: Shape 898">
              <a:extLst>
                <a:ext uri="{FF2B5EF4-FFF2-40B4-BE49-F238E27FC236}">
                  <a16:creationId xmlns="" xmlns:a16="http://schemas.microsoft.com/office/drawing/2014/main" id="{CAF469F2-2C36-4C9E-96B1-363F9095AF2C}"/>
                </a:ext>
              </a:extLst>
            </p:cNvPr>
            <p:cNvSpPr/>
            <p:nvPr/>
          </p:nvSpPr>
          <p:spPr>
            <a:xfrm>
              <a:off x="6911816" y="116157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8096" y="9049"/>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00" name="Freeform: Shape 899">
              <a:extLst>
                <a:ext uri="{FF2B5EF4-FFF2-40B4-BE49-F238E27FC236}">
                  <a16:creationId xmlns="" xmlns:a16="http://schemas.microsoft.com/office/drawing/2014/main" id="{1CE06608-AB3D-4048-846B-D21BC1EA14E8}"/>
                </a:ext>
              </a:extLst>
            </p:cNvPr>
            <p:cNvSpPr/>
            <p:nvPr/>
          </p:nvSpPr>
          <p:spPr>
            <a:xfrm>
              <a:off x="7048976" y="1291113"/>
              <a:ext cx="9525" cy="9525"/>
            </a:xfrm>
            <a:custGeom>
              <a:avLst/>
              <a:gdLst>
                <a:gd name="connsiteX0" fmla="*/ 8096 w 9525"/>
                <a:gd name="connsiteY0" fmla="*/ 10001 h 9525"/>
                <a:gd name="connsiteX1" fmla="*/ 7144 w 9525"/>
                <a:gd name="connsiteY1" fmla="*/ 7144 h 9525"/>
                <a:gd name="connsiteX2" fmla="*/ 8096 w 9525"/>
                <a:gd name="connsiteY2" fmla="*/ 10001 h 9525"/>
              </a:gdLst>
              <a:ahLst/>
              <a:cxnLst>
                <a:cxn ang="0">
                  <a:pos x="connsiteX0" y="connsiteY0"/>
                </a:cxn>
                <a:cxn ang="0">
                  <a:pos x="connsiteX1" y="connsiteY1"/>
                </a:cxn>
                <a:cxn ang="0">
                  <a:pos x="connsiteX2" y="connsiteY2"/>
                </a:cxn>
              </a:cxnLst>
              <a:rect l="l" t="t" r="r" b="b"/>
              <a:pathLst>
                <a:path w="9525" h="9525">
                  <a:moveTo>
                    <a:pt x="8096" y="10001"/>
                  </a:moveTo>
                  <a:cubicBezTo>
                    <a:pt x="8096" y="9049"/>
                    <a:pt x="7144" y="8096"/>
                    <a:pt x="7144" y="7144"/>
                  </a:cubicBezTo>
                  <a:cubicBezTo>
                    <a:pt x="7144" y="8096"/>
                    <a:pt x="7144" y="9049"/>
                    <a:pt x="8096" y="1000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01" name="Freeform: Shape 900">
              <a:extLst>
                <a:ext uri="{FF2B5EF4-FFF2-40B4-BE49-F238E27FC236}">
                  <a16:creationId xmlns="" xmlns:a16="http://schemas.microsoft.com/office/drawing/2014/main" id="{6D743C93-2FF0-4805-9BB9-896AF9BF17B6}"/>
                </a:ext>
              </a:extLst>
            </p:cNvPr>
            <p:cNvSpPr/>
            <p:nvPr/>
          </p:nvSpPr>
          <p:spPr>
            <a:xfrm>
              <a:off x="7153604" y="1338738"/>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7291" y="7144"/>
                    <a:pt x="6339" y="7144"/>
                    <a:pt x="82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02" name="Freeform: Shape 901">
              <a:extLst>
                <a:ext uri="{FF2B5EF4-FFF2-40B4-BE49-F238E27FC236}">
                  <a16:creationId xmlns="" xmlns:a16="http://schemas.microsoft.com/office/drawing/2014/main" id="{46ED2535-E773-4744-8B09-979EE0AA86D1}"/>
                </a:ext>
              </a:extLst>
            </p:cNvPr>
            <p:cNvSpPr/>
            <p:nvPr/>
          </p:nvSpPr>
          <p:spPr>
            <a:xfrm>
              <a:off x="7230904" y="1341596"/>
              <a:ext cx="9525" cy="9525"/>
            </a:xfrm>
            <a:custGeom>
              <a:avLst/>
              <a:gdLst>
                <a:gd name="connsiteX0" fmla="*/ 7144 w 9525"/>
                <a:gd name="connsiteY0" fmla="*/ 8096 h 9525"/>
                <a:gd name="connsiteX1" fmla="*/ 9049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8096" y="8096"/>
                    <a:pt x="8096" y="8096"/>
                    <a:pt x="9049" y="7144"/>
                  </a:cubicBezTo>
                  <a:cubicBezTo>
                    <a:pt x="8096" y="7144"/>
                    <a:pt x="7144" y="8096"/>
                    <a:pt x="7144" y="809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03" name="Freeform: Shape 902">
              <a:extLst>
                <a:ext uri="{FF2B5EF4-FFF2-40B4-BE49-F238E27FC236}">
                  <a16:creationId xmlns="" xmlns:a16="http://schemas.microsoft.com/office/drawing/2014/main" id="{ADD842C4-EE4D-4CDC-A45A-9B5AB34B567E}"/>
                </a:ext>
              </a:extLst>
            </p:cNvPr>
            <p:cNvSpPr/>
            <p:nvPr/>
          </p:nvSpPr>
          <p:spPr>
            <a:xfrm>
              <a:off x="7228046" y="1316831"/>
              <a:ext cx="9525" cy="9525"/>
            </a:xfrm>
            <a:custGeom>
              <a:avLst/>
              <a:gdLst>
                <a:gd name="connsiteX0" fmla="*/ 7144 w 9525"/>
                <a:gd name="connsiteY0" fmla="*/ 8096 h 9525"/>
                <a:gd name="connsiteX1" fmla="*/ 9049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8096" y="8096"/>
                    <a:pt x="8096" y="8096"/>
                    <a:pt x="9049" y="7144"/>
                  </a:cubicBezTo>
                  <a:lnTo>
                    <a:pt x="7144" y="8096"/>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04" name="Freeform: Shape 903">
              <a:extLst>
                <a:ext uri="{FF2B5EF4-FFF2-40B4-BE49-F238E27FC236}">
                  <a16:creationId xmlns="" xmlns:a16="http://schemas.microsoft.com/office/drawing/2014/main" id="{78291934-DA7E-4D33-B7A2-781C76BC968F}"/>
                </a:ext>
              </a:extLst>
            </p:cNvPr>
            <p:cNvSpPr/>
            <p:nvPr/>
          </p:nvSpPr>
          <p:spPr>
            <a:xfrm>
              <a:off x="7343299" y="1320641"/>
              <a:ext cx="9525" cy="9525"/>
            </a:xfrm>
            <a:custGeom>
              <a:avLst/>
              <a:gdLst>
                <a:gd name="connsiteX0" fmla="*/ 7144 w 9525"/>
                <a:gd name="connsiteY0" fmla="*/ 9049 h 9525"/>
                <a:gd name="connsiteX1" fmla="*/ 10001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10001" y="7144"/>
                  </a:lnTo>
                  <a:cubicBezTo>
                    <a:pt x="9049" y="8096"/>
                    <a:pt x="8096" y="8096"/>
                    <a:pt x="7144" y="904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05" name="Freeform: Shape 904">
              <a:extLst>
                <a:ext uri="{FF2B5EF4-FFF2-40B4-BE49-F238E27FC236}">
                  <a16:creationId xmlns="" xmlns:a16="http://schemas.microsoft.com/office/drawing/2014/main" id="{B9262365-DE32-42E5-9B15-CCFC205B0ACA}"/>
                </a:ext>
              </a:extLst>
            </p:cNvPr>
            <p:cNvSpPr/>
            <p:nvPr/>
          </p:nvSpPr>
          <p:spPr>
            <a:xfrm>
              <a:off x="7236619" y="1322546"/>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7144" y="7144"/>
                    <a:pt x="8096" y="7144"/>
                  </a:cubicBezTo>
                  <a:cubicBezTo>
                    <a:pt x="7144" y="7144"/>
                    <a:pt x="7144" y="8096"/>
                    <a:pt x="7144" y="809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06" name="Freeform: Shape 905">
              <a:extLst>
                <a:ext uri="{FF2B5EF4-FFF2-40B4-BE49-F238E27FC236}">
                  <a16:creationId xmlns="" xmlns:a16="http://schemas.microsoft.com/office/drawing/2014/main" id="{0D76776A-3306-48AF-864F-2A4E4464D777}"/>
                </a:ext>
              </a:extLst>
            </p:cNvPr>
            <p:cNvSpPr/>
            <p:nvPr/>
          </p:nvSpPr>
          <p:spPr>
            <a:xfrm>
              <a:off x="6921341" y="110632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9049"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07" name="Freeform: Shape 906">
              <a:extLst>
                <a:ext uri="{FF2B5EF4-FFF2-40B4-BE49-F238E27FC236}">
                  <a16:creationId xmlns="" xmlns:a16="http://schemas.microsoft.com/office/drawing/2014/main" id="{8AA78B15-DF8E-4506-94D3-D63581F9F8DF}"/>
                </a:ext>
              </a:extLst>
            </p:cNvPr>
            <p:cNvSpPr/>
            <p:nvPr/>
          </p:nvSpPr>
          <p:spPr>
            <a:xfrm>
              <a:off x="6906101" y="1098708"/>
              <a:ext cx="9525" cy="9525"/>
            </a:xfrm>
            <a:custGeom>
              <a:avLst/>
              <a:gdLst>
                <a:gd name="connsiteX0" fmla="*/ 8096 w 9525"/>
                <a:gd name="connsiteY0" fmla="*/ 10001 h 9525"/>
                <a:gd name="connsiteX1" fmla="*/ 7144 w 9525"/>
                <a:gd name="connsiteY1" fmla="*/ 7144 h 9525"/>
                <a:gd name="connsiteX2" fmla="*/ 8096 w 9525"/>
                <a:gd name="connsiteY2" fmla="*/ 10001 h 9525"/>
              </a:gdLst>
              <a:ahLst/>
              <a:cxnLst>
                <a:cxn ang="0">
                  <a:pos x="connsiteX0" y="connsiteY0"/>
                </a:cxn>
                <a:cxn ang="0">
                  <a:pos x="connsiteX1" y="connsiteY1"/>
                </a:cxn>
                <a:cxn ang="0">
                  <a:pos x="connsiteX2" y="connsiteY2"/>
                </a:cxn>
              </a:cxnLst>
              <a:rect l="l" t="t" r="r" b="b"/>
              <a:pathLst>
                <a:path w="9525" h="9525">
                  <a:moveTo>
                    <a:pt x="8096" y="10001"/>
                  </a:moveTo>
                  <a:lnTo>
                    <a:pt x="7144" y="7144"/>
                  </a:lnTo>
                  <a:cubicBezTo>
                    <a:pt x="7144" y="8096"/>
                    <a:pt x="7144" y="9049"/>
                    <a:pt x="8096" y="1000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08" name="Freeform: Shape 907">
              <a:extLst>
                <a:ext uri="{FF2B5EF4-FFF2-40B4-BE49-F238E27FC236}">
                  <a16:creationId xmlns="" xmlns:a16="http://schemas.microsoft.com/office/drawing/2014/main" id="{837B458D-0F46-4B14-A3B3-24A344C33AE6}"/>
                </a:ext>
              </a:extLst>
            </p:cNvPr>
            <p:cNvSpPr/>
            <p:nvPr/>
          </p:nvSpPr>
          <p:spPr>
            <a:xfrm>
              <a:off x="7008677" y="1256823"/>
              <a:ext cx="9525" cy="19050"/>
            </a:xfrm>
            <a:custGeom>
              <a:avLst/>
              <a:gdLst>
                <a:gd name="connsiteX0" fmla="*/ 9343 w 9525"/>
                <a:gd name="connsiteY0" fmla="*/ 11906 h 19050"/>
                <a:gd name="connsiteX1" fmla="*/ 9343 w 9525"/>
                <a:gd name="connsiteY1" fmla="*/ 7144 h 19050"/>
                <a:gd name="connsiteX2" fmla="*/ 9343 w 9525"/>
                <a:gd name="connsiteY2" fmla="*/ 11906 h 19050"/>
              </a:gdLst>
              <a:ahLst/>
              <a:cxnLst>
                <a:cxn ang="0">
                  <a:pos x="connsiteX0" y="connsiteY0"/>
                </a:cxn>
                <a:cxn ang="0">
                  <a:pos x="connsiteX1" y="connsiteY1"/>
                </a:cxn>
                <a:cxn ang="0">
                  <a:pos x="connsiteX2" y="connsiteY2"/>
                </a:cxn>
              </a:cxnLst>
              <a:rect l="l" t="t" r="r" b="b"/>
              <a:pathLst>
                <a:path w="9525" h="19050">
                  <a:moveTo>
                    <a:pt x="9343" y="11906"/>
                  </a:moveTo>
                  <a:cubicBezTo>
                    <a:pt x="9343" y="10001"/>
                    <a:pt x="8391" y="8096"/>
                    <a:pt x="9343" y="7144"/>
                  </a:cubicBezTo>
                  <a:cubicBezTo>
                    <a:pt x="7439" y="8096"/>
                    <a:pt x="5533" y="11906"/>
                    <a:pt x="9343" y="1190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09" name="Freeform: Shape 908">
              <a:extLst>
                <a:ext uri="{FF2B5EF4-FFF2-40B4-BE49-F238E27FC236}">
                  <a16:creationId xmlns="" xmlns:a16="http://schemas.microsoft.com/office/drawing/2014/main" id="{6A04374B-2CD1-498B-B824-FDB10C61FE95}"/>
                </a:ext>
              </a:extLst>
            </p:cNvPr>
            <p:cNvSpPr/>
            <p:nvPr/>
          </p:nvSpPr>
          <p:spPr>
            <a:xfrm>
              <a:off x="6973729" y="1105376"/>
              <a:ext cx="9525" cy="9525"/>
            </a:xfrm>
            <a:custGeom>
              <a:avLst/>
              <a:gdLst>
                <a:gd name="connsiteX0" fmla="*/ 10001 w 9525"/>
                <a:gd name="connsiteY0" fmla="*/ 8096 h 9525"/>
                <a:gd name="connsiteX1" fmla="*/ 7144 w 9525"/>
                <a:gd name="connsiteY1" fmla="*/ 7144 h 9525"/>
                <a:gd name="connsiteX2" fmla="*/ 10001 w 9525"/>
                <a:gd name="connsiteY2" fmla="*/ 8096 h 9525"/>
              </a:gdLst>
              <a:ahLst/>
              <a:cxnLst>
                <a:cxn ang="0">
                  <a:pos x="connsiteX0" y="connsiteY0"/>
                </a:cxn>
                <a:cxn ang="0">
                  <a:pos x="connsiteX1" y="connsiteY1"/>
                </a:cxn>
                <a:cxn ang="0">
                  <a:pos x="connsiteX2" y="connsiteY2"/>
                </a:cxn>
              </a:cxnLst>
              <a:rect l="l" t="t" r="r" b="b"/>
              <a:pathLst>
                <a:path w="9525" h="9525">
                  <a:moveTo>
                    <a:pt x="10001" y="8096"/>
                  </a:moveTo>
                  <a:cubicBezTo>
                    <a:pt x="9049" y="8096"/>
                    <a:pt x="8096" y="8096"/>
                    <a:pt x="7144" y="7144"/>
                  </a:cubicBezTo>
                  <a:cubicBezTo>
                    <a:pt x="8096" y="8096"/>
                    <a:pt x="9049" y="8096"/>
                    <a:pt x="10001" y="809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10" name="Freeform: Shape 909">
              <a:extLst>
                <a:ext uri="{FF2B5EF4-FFF2-40B4-BE49-F238E27FC236}">
                  <a16:creationId xmlns="" xmlns:a16="http://schemas.microsoft.com/office/drawing/2014/main" id="{1976F938-392F-45EA-9506-DB092AD0E6E6}"/>
                </a:ext>
              </a:extLst>
            </p:cNvPr>
            <p:cNvSpPr/>
            <p:nvPr/>
          </p:nvSpPr>
          <p:spPr>
            <a:xfrm>
              <a:off x="6970871" y="1104423"/>
              <a:ext cx="9525" cy="9525"/>
            </a:xfrm>
            <a:custGeom>
              <a:avLst/>
              <a:gdLst>
                <a:gd name="connsiteX0" fmla="*/ 9049 w 9525"/>
                <a:gd name="connsiteY0" fmla="*/ 8096 h 9525"/>
                <a:gd name="connsiteX1" fmla="*/ 7144 w 9525"/>
                <a:gd name="connsiteY1" fmla="*/ 7144 h 9525"/>
                <a:gd name="connsiteX2" fmla="*/ 9049 w 9525"/>
                <a:gd name="connsiteY2" fmla="*/ 8096 h 9525"/>
              </a:gdLst>
              <a:ahLst/>
              <a:cxnLst>
                <a:cxn ang="0">
                  <a:pos x="connsiteX0" y="connsiteY0"/>
                </a:cxn>
                <a:cxn ang="0">
                  <a:pos x="connsiteX1" y="connsiteY1"/>
                </a:cxn>
                <a:cxn ang="0">
                  <a:pos x="connsiteX2" y="connsiteY2"/>
                </a:cxn>
              </a:cxnLst>
              <a:rect l="l" t="t" r="r" b="b"/>
              <a:pathLst>
                <a:path w="9525" h="9525">
                  <a:moveTo>
                    <a:pt x="9049" y="8096"/>
                  </a:moveTo>
                  <a:lnTo>
                    <a:pt x="7144" y="7144"/>
                  </a:lnTo>
                  <a:cubicBezTo>
                    <a:pt x="8096" y="8096"/>
                    <a:pt x="9049" y="8096"/>
                    <a:pt x="9049" y="809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11" name="Freeform: Shape 910">
              <a:extLst>
                <a:ext uri="{FF2B5EF4-FFF2-40B4-BE49-F238E27FC236}">
                  <a16:creationId xmlns="" xmlns:a16="http://schemas.microsoft.com/office/drawing/2014/main" id="{DBF2079B-84AF-4B66-8F4D-1818B1BD48AB}"/>
                </a:ext>
              </a:extLst>
            </p:cNvPr>
            <p:cNvSpPr/>
            <p:nvPr/>
          </p:nvSpPr>
          <p:spPr>
            <a:xfrm>
              <a:off x="7060406" y="1206341"/>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8096"/>
                  </a:cubicBezTo>
                  <a:cubicBezTo>
                    <a:pt x="8096" y="7144"/>
                    <a:pt x="8096"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12" name="Freeform: Shape 911">
              <a:extLst>
                <a:ext uri="{FF2B5EF4-FFF2-40B4-BE49-F238E27FC236}">
                  <a16:creationId xmlns="" xmlns:a16="http://schemas.microsoft.com/office/drawing/2014/main" id="{4F8D223B-364A-49F7-987B-0CE1153CBD95}"/>
                </a:ext>
              </a:extLst>
            </p:cNvPr>
            <p:cNvSpPr/>
            <p:nvPr/>
          </p:nvSpPr>
          <p:spPr>
            <a:xfrm>
              <a:off x="6877526" y="1085792"/>
              <a:ext cx="38100" cy="28575"/>
            </a:xfrm>
            <a:custGeom>
              <a:avLst/>
              <a:gdLst>
                <a:gd name="connsiteX0" fmla="*/ 36671 w 38100"/>
                <a:gd name="connsiteY0" fmla="*/ 17203 h 28575"/>
                <a:gd name="connsiteX1" fmla="*/ 7144 w 38100"/>
                <a:gd name="connsiteY1" fmla="*/ 10535 h 28575"/>
                <a:gd name="connsiteX2" fmla="*/ 36671 w 38100"/>
                <a:gd name="connsiteY2" fmla="*/ 17203 h 28575"/>
              </a:gdLst>
              <a:ahLst/>
              <a:cxnLst>
                <a:cxn ang="0">
                  <a:pos x="connsiteX0" y="connsiteY0"/>
                </a:cxn>
                <a:cxn ang="0">
                  <a:pos x="connsiteX1" y="connsiteY1"/>
                </a:cxn>
                <a:cxn ang="0">
                  <a:pos x="connsiteX2" y="connsiteY2"/>
                </a:cxn>
              </a:cxnLst>
              <a:rect l="l" t="t" r="r" b="b"/>
              <a:pathLst>
                <a:path w="38100" h="28575">
                  <a:moveTo>
                    <a:pt x="36671" y="17203"/>
                  </a:moveTo>
                  <a:cubicBezTo>
                    <a:pt x="29051" y="17203"/>
                    <a:pt x="10954" y="58"/>
                    <a:pt x="7144" y="10535"/>
                  </a:cubicBezTo>
                  <a:cubicBezTo>
                    <a:pt x="17621" y="37205"/>
                    <a:pt x="28099" y="21013"/>
                    <a:pt x="36671" y="17203"/>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13" name="Freeform: Shape 912">
              <a:extLst>
                <a:ext uri="{FF2B5EF4-FFF2-40B4-BE49-F238E27FC236}">
                  <a16:creationId xmlns="" xmlns:a16="http://schemas.microsoft.com/office/drawing/2014/main" id="{E14C8A6A-90FB-482F-A85B-AF79425DD6E5}"/>
                </a:ext>
              </a:extLst>
            </p:cNvPr>
            <p:cNvSpPr/>
            <p:nvPr/>
          </p:nvSpPr>
          <p:spPr>
            <a:xfrm>
              <a:off x="6955208" y="1093522"/>
              <a:ext cx="9525" cy="9525"/>
            </a:xfrm>
            <a:custGeom>
              <a:avLst/>
              <a:gdLst>
                <a:gd name="connsiteX0" fmla="*/ 7567 w 9525"/>
                <a:gd name="connsiteY0" fmla="*/ 7567 h 9525"/>
                <a:gd name="connsiteX1" fmla="*/ 7567 w 9525"/>
                <a:gd name="connsiteY1" fmla="*/ 7567 h 9525"/>
              </a:gdLst>
              <a:ahLst/>
              <a:cxnLst>
                <a:cxn ang="0">
                  <a:pos x="connsiteX0" y="connsiteY0"/>
                </a:cxn>
                <a:cxn ang="0">
                  <a:pos x="connsiteX1" y="connsiteY1"/>
                </a:cxn>
              </a:cxnLst>
              <a:rect l="l" t="t" r="r" b="b"/>
              <a:pathLst>
                <a:path w="9525" h="9525">
                  <a:moveTo>
                    <a:pt x="7567" y="7567"/>
                  </a:moveTo>
                  <a:cubicBezTo>
                    <a:pt x="7567" y="7567"/>
                    <a:pt x="6615" y="6615"/>
                    <a:pt x="7567" y="75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14" name="Freeform: Shape 913">
              <a:extLst>
                <a:ext uri="{FF2B5EF4-FFF2-40B4-BE49-F238E27FC236}">
                  <a16:creationId xmlns="" xmlns:a16="http://schemas.microsoft.com/office/drawing/2014/main" id="{99DAB7BF-F25D-44D3-8564-5D1EA86DD7FC}"/>
                </a:ext>
              </a:extLst>
            </p:cNvPr>
            <p:cNvSpPr/>
            <p:nvPr/>
          </p:nvSpPr>
          <p:spPr>
            <a:xfrm>
              <a:off x="7332821" y="1209198"/>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8096" y="7144"/>
                  </a:lnTo>
                  <a:cubicBezTo>
                    <a:pt x="7144" y="8096"/>
                    <a:pt x="7144" y="9049"/>
                    <a:pt x="7144" y="904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15" name="Freeform: Shape 914">
              <a:extLst>
                <a:ext uri="{FF2B5EF4-FFF2-40B4-BE49-F238E27FC236}">
                  <a16:creationId xmlns="" xmlns:a16="http://schemas.microsoft.com/office/drawing/2014/main" id="{F161B54D-14CC-4104-97A8-2F84222FFEE0}"/>
                </a:ext>
              </a:extLst>
            </p:cNvPr>
            <p:cNvSpPr/>
            <p:nvPr/>
          </p:nvSpPr>
          <p:spPr>
            <a:xfrm>
              <a:off x="6930866" y="110537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16" name="Freeform: Shape 915">
              <a:extLst>
                <a:ext uri="{FF2B5EF4-FFF2-40B4-BE49-F238E27FC236}">
                  <a16:creationId xmlns="" xmlns:a16="http://schemas.microsoft.com/office/drawing/2014/main" id="{FAC94DD4-45BE-48DA-B4C1-E613EFE29AA3}"/>
                </a:ext>
              </a:extLst>
            </p:cNvPr>
            <p:cNvSpPr/>
            <p:nvPr/>
          </p:nvSpPr>
          <p:spPr>
            <a:xfrm>
              <a:off x="7280434" y="122253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17" name="Freeform: Shape 916">
              <a:extLst>
                <a:ext uri="{FF2B5EF4-FFF2-40B4-BE49-F238E27FC236}">
                  <a16:creationId xmlns="" xmlns:a16="http://schemas.microsoft.com/office/drawing/2014/main" id="{7618743B-52D7-4999-8672-986FA06AA9ED}"/>
                </a:ext>
              </a:extLst>
            </p:cNvPr>
            <p:cNvSpPr/>
            <p:nvPr/>
          </p:nvSpPr>
          <p:spPr>
            <a:xfrm>
              <a:off x="7310914" y="133111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7144"/>
                  </a:cubicBezTo>
                  <a:cubicBezTo>
                    <a:pt x="8096" y="8096"/>
                    <a:pt x="8096"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18" name="Freeform: Shape 917">
              <a:extLst>
                <a:ext uri="{FF2B5EF4-FFF2-40B4-BE49-F238E27FC236}">
                  <a16:creationId xmlns="" xmlns:a16="http://schemas.microsoft.com/office/drawing/2014/main" id="{C858C076-77CB-463E-9800-A9F41A1AB945}"/>
                </a:ext>
              </a:extLst>
            </p:cNvPr>
            <p:cNvSpPr/>
            <p:nvPr/>
          </p:nvSpPr>
          <p:spPr>
            <a:xfrm>
              <a:off x="7280434" y="1222771"/>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lnTo>
                    <a:pt x="7144" y="7858"/>
                  </a:lnTo>
                  <a:cubicBezTo>
                    <a:pt x="7144" y="6906"/>
                    <a:pt x="7144" y="6906"/>
                    <a:pt x="7144" y="785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19" name="Freeform: Shape 918">
              <a:extLst>
                <a:ext uri="{FF2B5EF4-FFF2-40B4-BE49-F238E27FC236}">
                  <a16:creationId xmlns="" xmlns:a16="http://schemas.microsoft.com/office/drawing/2014/main" id="{95B1AEFB-75A9-4D07-8BF4-582D921CDC06}"/>
                </a:ext>
              </a:extLst>
            </p:cNvPr>
            <p:cNvSpPr/>
            <p:nvPr/>
          </p:nvSpPr>
          <p:spPr>
            <a:xfrm>
              <a:off x="7175659" y="1238726"/>
              <a:ext cx="9525" cy="9525"/>
            </a:xfrm>
            <a:custGeom>
              <a:avLst/>
              <a:gdLst>
                <a:gd name="connsiteX0" fmla="*/ 7144 w 9525"/>
                <a:gd name="connsiteY0" fmla="*/ 7144 h 9525"/>
                <a:gd name="connsiteX1" fmla="*/ 8096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8096" y="9049"/>
                  </a:cubicBezTo>
                  <a:cubicBezTo>
                    <a:pt x="8096" y="9049"/>
                    <a:pt x="8096"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20" name="Freeform: Shape 919">
              <a:extLst>
                <a:ext uri="{FF2B5EF4-FFF2-40B4-BE49-F238E27FC236}">
                  <a16:creationId xmlns="" xmlns:a16="http://schemas.microsoft.com/office/drawing/2014/main" id="{C4FBB272-7586-4C96-B1CF-BA2ECE70F29D}"/>
                </a:ext>
              </a:extLst>
            </p:cNvPr>
            <p:cNvSpPr/>
            <p:nvPr/>
          </p:nvSpPr>
          <p:spPr>
            <a:xfrm>
              <a:off x="7195661" y="124920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7144" y="7144"/>
                  </a:cubicBezTo>
                  <a:lnTo>
                    <a:pt x="7144" y="7144"/>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21" name="Freeform: Shape 920">
              <a:extLst>
                <a:ext uri="{FF2B5EF4-FFF2-40B4-BE49-F238E27FC236}">
                  <a16:creationId xmlns="" xmlns:a16="http://schemas.microsoft.com/office/drawing/2014/main" id="{2634A2A5-65EE-4317-BD28-68F0BC0B2C14}"/>
                </a:ext>
              </a:extLst>
            </p:cNvPr>
            <p:cNvSpPr/>
            <p:nvPr/>
          </p:nvSpPr>
          <p:spPr>
            <a:xfrm>
              <a:off x="7005161" y="1286351"/>
              <a:ext cx="9525" cy="9525"/>
            </a:xfrm>
            <a:custGeom>
              <a:avLst/>
              <a:gdLst>
                <a:gd name="connsiteX0" fmla="*/ 7144 w 9525"/>
                <a:gd name="connsiteY0" fmla="*/ 7144 h 9525"/>
                <a:gd name="connsiteX1" fmla="*/ 10001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8096"/>
                    <a:pt x="10001" y="8096"/>
                  </a:cubicBezTo>
                  <a:cubicBezTo>
                    <a:pt x="9049" y="7144"/>
                    <a:pt x="8096"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22" name="Freeform: Shape 921">
              <a:extLst>
                <a:ext uri="{FF2B5EF4-FFF2-40B4-BE49-F238E27FC236}">
                  <a16:creationId xmlns="" xmlns:a16="http://schemas.microsoft.com/office/drawing/2014/main" id="{967DE6A4-973C-44AA-B6C4-50AEA462AF81}"/>
                </a:ext>
              </a:extLst>
            </p:cNvPr>
            <p:cNvSpPr/>
            <p:nvPr/>
          </p:nvSpPr>
          <p:spPr>
            <a:xfrm>
              <a:off x="7280434" y="1220628"/>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7144" y="8096"/>
                    <a:pt x="7144" y="8096"/>
                    <a:pt x="8096" y="7144"/>
                  </a:cubicBezTo>
                  <a:cubicBezTo>
                    <a:pt x="7144" y="7144"/>
                    <a:pt x="7144" y="8096"/>
                    <a:pt x="7144" y="904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23" name="Freeform: Shape 922">
              <a:extLst>
                <a:ext uri="{FF2B5EF4-FFF2-40B4-BE49-F238E27FC236}">
                  <a16:creationId xmlns="" xmlns:a16="http://schemas.microsoft.com/office/drawing/2014/main" id="{8F95F1CA-66EA-48FC-96C8-A358CABBA863}"/>
                </a:ext>
              </a:extLst>
            </p:cNvPr>
            <p:cNvSpPr/>
            <p:nvPr/>
          </p:nvSpPr>
          <p:spPr>
            <a:xfrm>
              <a:off x="7139464" y="1260871"/>
              <a:ext cx="9525" cy="9525"/>
            </a:xfrm>
            <a:custGeom>
              <a:avLst/>
              <a:gdLst>
                <a:gd name="connsiteX0" fmla="*/ 7144 w 9525"/>
                <a:gd name="connsiteY0" fmla="*/ 7858 h 9525"/>
                <a:gd name="connsiteX1" fmla="*/ 7144 w 9525"/>
                <a:gd name="connsiteY1" fmla="*/ 7858 h 9525"/>
              </a:gdLst>
              <a:ahLst/>
              <a:cxnLst>
                <a:cxn ang="0">
                  <a:pos x="connsiteX0" y="connsiteY0"/>
                </a:cxn>
                <a:cxn ang="0">
                  <a:pos x="connsiteX1" y="connsiteY1"/>
                </a:cxn>
              </a:cxnLst>
              <a:rect l="l" t="t" r="r" b="b"/>
              <a:pathLst>
                <a:path w="9525" h="9525">
                  <a:moveTo>
                    <a:pt x="7144" y="7858"/>
                  </a:moveTo>
                  <a:cubicBezTo>
                    <a:pt x="8096" y="6906"/>
                    <a:pt x="8096" y="6906"/>
                    <a:pt x="7144" y="785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24" name="Freeform: Shape 923">
              <a:extLst>
                <a:ext uri="{FF2B5EF4-FFF2-40B4-BE49-F238E27FC236}">
                  <a16:creationId xmlns="" xmlns:a16="http://schemas.microsoft.com/office/drawing/2014/main" id="{990E4547-A714-4D04-AA7D-FAC02E04EE68}"/>
                </a:ext>
              </a:extLst>
            </p:cNvPr>
            <p:cNvSpPr/>
            <p:nvPr/>
          </p:nvSpPr>
          <p:spPr>
            <a:xfrm>
              <a:off x="7122528" y="1255231"/>
              <a:ext cx="28575" cy="19050"/>
            </a:xfrm>
            <a:custGeom>
              <a:avLst/>
              <a:gdLst>
                <a:gd name="connsiteX0" fmla="*/ 14554 w 28575"/>
                <a:gd name="connsiteY0" fmla="*/ 7784 h 19050"/>
                <a:gd name="connsiteX1" fmla="*/ 14554 w 28575"/>
                <a:gd name="connsiteY1" fmla="*/ 7784 h 19050"/>
              </a:gdLst>
              <a:ahLst/>
              <a:cxnLst>
                <a:cxn ang="0">
                  <a:pos x="connsiteX0" y="connsiteY0"/>
                </a:cxn>
                <a:cxn ang="0">
                  <a:pos x="connsiteX1" y="connsiteY1"/>
                </a:cxn>
              </a:cxnLst>
              <a:rect l="l" t="t" r="r" b="b"/>
              <a:pathLst>
                <a:path w="28575" h="19050">
                  <a:moveTo>
                    <a:pt x="14554" y="7784"/>
                  </a:moveTo>
                  <a:cubicBezTo>
                    <a:pt x="-13069" y="37311"/>
                    <a:pt x="47891" y="2069"/>
                    <a:pt x="14554" y="778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25" name="Freeform: Shape 924">
              <a:extLst>
                <a:ext uri="{FF2B5EF4-FFF2-40B4-BE49-F238E27FC236}">
                  <a16:creationId xmlns="" xmlns:a16="http://schemas.microsoft.com/office/drawing/2014/main" id="{406D5F2E-A1B5-4D0A-A18F-9DA680B02823}"/>
                </a:ext>
              </a:extLst>
            </p:cNvPr>
            <p:cNvSpPr/>
            <p:nvPr/>
          </p:nvSpPr>
          <p:spPr>
            <a:xfrm>
              <a:off x="7130891" y="1253013"/>
              <a:ext cx="9525" cy="9525"/>
            </a:xfrm>
            <a:custGeom>
              <a:avLst/>
              <a:gdLst>
                <a:gd name="connsiteX0" fmla="*/ 7144 w 9525"/>
                <a:gd name="connsiteY0" fmla="*/ 8096 h 9525"/>
                <a:gd name="connsiteX1" fmla="*/ 9049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8096" y="8096"/>
                    <a:pt x="8096" y="7144"/>
                    <a:pt x="9049" y="7144"/>
                  </a:cubicBezTo>
                  <a:cubicBezTo>
                    <a:pt x="8096" y="7144"/>
                    <a:pt x="7144" y="7144"/>
                    <a:pt x="7144" y="809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26" name="Freeform: Shape 925">
              <a:extLst>
                <a:ext uri="{FF2B5EF4-FFF2-40B4-BE49-F238E27FC236}">
                  <a16:creationId xmlns="" xmlns:a16="http://schemas.microsoft.com/office/drawing/2014/main" id="{B3F1D940-2C39-4C09-9DF8-EC54F6C120D5}"/>
                </a:ext>
              </a:extLst>
            </p:cNvPr>
            <p:cNvSpPr/>
            <p:nvPr/>
          </p:nvSpPr>
          <p:spPr>
            <a:xfrm>
              <a:off x="7093744" y="1235868"/>
              <a:ext cx="9525" cy="9525"/>
            </a:xfrm>
            <a:custGeom>
              <a:avLst/>
              <a:gdLst>
                <a:gd name="connsiteX0" fmla="*/ 9049 w 9525"/>
                <a:gd name="connsiteY0" fmla="*/ 7144 h 9525"/>
                <a:gd name="connsiteX1" fmla="*/ 7144 w 9525"/>
                <a:gd name="connsiteY1" fmla="*/ 7144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8096" y="7144"/>
                    <a:pt x="8096" y="7144"/>
                    <a:pt x="7144" y="7144"/>
                  </a:cubicBezTo>
                  <a:cubicBezTo>
                    <a:pt x="7144" y="7144"/>
                    <a:pt x="8096" y="7144"/>
                    <a:pt x="9049"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27" name="Freeform: Shape 926">
              <a:extLst>
                <a:ext uri="{FF2B5EF4-FFF2-40B4-BE49-F238E27FC236}">
                  <a16:creationId xmlns="" xmlns:a16="http://schemas.microsoft.com/office/drawing/2014/main" id="{303D3558-D6BD-441F-8608-A7B08636AF3C}"/>
                </a:ext>
              </a:extLst>
            </p:cNvPr>
            <p:cNvSpPr/>
            <p:nvPr/>
          </p:nvSpPr>
          <p:spPr>
            <a:xfrm>
              <a:off x="7404259" y="1240356"/>
              <a:ext cx="9525" cy="9525"/>
            </a:xfrm>
            <a:custGeom>
              <a:avLst/>
              <a:gdLst>
                <a:gd name="connsiteX0" fmla="*/ 10954 w 9525"/>
                <a:gd name="connsiteY0" fmla="*/ 7419 h 9525"/>
                <a:gd name="connsiteX1" fmla="*/ 10954 w 9525"/>
                <a:gd name="connsiteY1" fmla="*/ 7419 h 9525"/>
              </a:gdLst>
              <a:ahLst/>
              <a:cxnLst>
                <a:cxn ang="0">
                  <a:pos x="connsiteX0" y="connsiteY0"/>
                </a:cxn>
                <a:cxn ang="0">
                  <a:pos x="connsiteX1" y="connsiteY1"/>
                </a:cxn>
              </a:cxnLst>
              <a:rect l="l" t="t" r="r" b="b"/>
              <a:pathLst>
                <a:path w="9525" h="9525">
                  <a:moveTo>
                    <a:pt x="10954" y="7419"/>
                  </a:moveTo>
                  <a:cubicBezTo>
                    <a:pt x="10954" y="6466"/>
                    <a:pt x="2381" y="8371"/>
                    <a:pt x="10954" y="741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28" name="Freeform: Shape 927">
              <a:extLst>
                <a:ext uri="{FF2B5EF4-FFF2-40B4-BE49-F238E27FC236}">
                  <a16:creationId xmlns="" xmlns:a16="http://schemas.microsoft.com/office/drawing/2014/main" id="{7BD3A956-A5F9-4256-8546-E41BF6E8FB5B}"/>
                </a:ext>
              </a:extLst>
            </p:cNvPr>
            <p:cNvSpPr/>
            <p:nvPr/>
          </p:nvSpPr>
          <p:spPr>
            <a:xfrm>
              <a:off x="6989921" y="121015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9049" y="10001"/>
                    <a:pt x="10001"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29" name="Freeform: Shape 928">
              <a:extLst>
                <a:ext uri="{FF2B5EF4-FFF2-40B4-BE49-F238E27FC236}">
                  <a16:creationId xmlns="" xmlns:a16="http://schemas.microsoft.com/office/drawing/2014/main" id="{FB943B8E-85C3-4B6B-BC00-6383AA1356FD}"/>
                </a:ext>
              </a:extLst>
            </p:cNvPr>
            <p:cNvSpPr/>
            <p:nvPr/>
          </p:nvSpPr>
          <p:spPr>
            <a:xfrm>
              <a:off x="7121366" y="1264443"/>
              <a:ext cx="9525" cy="9525"/>
            </a:xfrm>
            <a:custGeom>
              <a:avLst/>
              <a:gdLst>
                <a:gd name="connsiteX0" fmla="*/ 7144 w 9525"/>
                <a:gd name="connsiteY0" fmla="*/ 9049 h 9525"/>
                <a:gd name="connsiteX1" fmla="*/ 9049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8096" y="9049"/>
                    <a:pt x="9049" y="8096"/>
                    <a:pt x="9049" y="7144"/>
                  </a:cubicBezTo>
                  <a:cubicBezTo>
                    <a:pt x="8096" y="8096"/>
                    <a:pt x="7144" y="8096"/>
                    <a:pt x="7144" y="904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30" name="Freeform: Shape 929">
              <a:extLst>
                <a:ext uri="{FF2B5EF4-FFF2-40B4-BE49-F238E27FC236}">
                  <a16:creationId xmlns="" xmlns:a16="http://schemas.microsoft.com/office/drawing/2014/main" id="{F35C2C72-67C0-4195-A6EE-318B695B685C}"/>
                </a:ext>
              </a:extLst>
            </p:cNvPr>
            <p:cNvSpPr/>
            <p:nvPr/>
          </p:nvSpPr>
          <p:spPr>
            <a:xfrm>
              <a:off x="6995319" y="1196220"/>
              <a:ext cx="9525" cy="19050"/>
            </a:xfrm>
            <a:custGeom>
              <a:avLst/>
              <a:gdLst>
                <a:gd name="connsiteX0" fmla="*/ 8414 w 9525"/>
                <a:gd name="connsiteY0" fmla="*/ 13455 h 19050"/>
                <a:gd name="connsiteX1" fmla="*/ 8414 w 9525"/>
                <a:gd name="connsiteY1" fmla="*/ 13455 h 19050"/>
              </a:gdLst>
              <a:ahLst/>
              <a:cxnLst>
                <a:cxn ang="0">
                  <a:pos x="connsiteX0" y="connsiteY0"/>
                </a:cxn>
                <a:cxn ang="0">
                  <a:pos x="connsiteX1" y="connsiteY1"/>
                </a:cxn>
              </a:cxnLst>
              <a:rect l="l" t="t" r="r" b="b"/>
              <a:pathLst>
                <a:path w="9525" h="19050">
                  <a:moveTo>
                    <a:pt x="8414" y="13455"/>
                  </a:moveTo>
                  <a:cubicBezTo>
                    <a:pt x="8414" y="8692"/>
                    <a:pt x="5556" y="2025"/>
                    <a:pt x="8414" y="13455"/>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31" name="Freeform: Shape 930">
              <a:extLst>
                <a:ext uri="{FF2B5EF4-FFF2-40B4-BE49-F238E27FC236}">
                  <a16:creationId xmlns="" xmlns:a16="http://schemas.microsoft.com/office/drawing/2014/main" id="{35A576C3-7409-4F61-94AB-6E6169C52B71}"/>
                </a:ext>
              </a:extLst>
            </p:cNvPr>
            <p:cNvSpPr/>
            <p:nvPr/>
          </p:nvSpPr>
          <p:spPr>
            <a:xfrm>
              <a:off x="6992779" y="119681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32" name="Freeform: Shape 931">
              <a:extLst>
                <a:ext uri="{FF2B5EF4-FFF2-40B4-BE49-F238E27FC236}">
                  <a16:creationId xmlns="" xmlns:a16="http://schemas.microsoft.com/office/drawing/2014/main" id="{5CDD4FBB-2FBD-4886-B48B-0B7D370F49B6}"/>
                </a:ext>
              </a:extLst>
            </p:cNvPr>
            <p:cNvSpPr/>
            <p:nvPr/>
          </p:nvSpPr>
          <p:spPr>
            <a:xfrm>
              <a:off x="6894395" y="959638"/>
              <a:ext cx="847725" cy="400050"/>
            </a:xfrm>
            <a:custGeom>
              <a:avLst/>
              <a:gdLst>
                <a:gd name="connsiteX0" fmla="*/ 561775 w 847725"/>
                <a:gd name="connsiteY0" fmla="*/ 299566 h 400050"/>
                <a:gd name="connsiteX1" fmla="*/ 596065 w 847725"/>
                <a:gd name="connsiteY1" fmla="*/ 285279 h 400050"/>
                <a:gd name="connsiteX2" fmla="*/ 597017 w 847725"/>
                <a:gd name="connsiteY2" fmla="*/ 274801 h 400050"/>
                <a:gd name="connsiteX3" fmla="*/ 620830 w 847725"/>
                <a:gd name="connsiteY3" fmla="*/ 287184 h 400050"/>
                <a:gd name="connsiteX4" fmla="*/ 660835 w 847725"/>
                <a:gd name="connsiteY4" fmla="*/ 259561 h 400050"/>
                <a:gd name="connsiteX5" fmla="*/ 650357 w 847725"/>
                <a:gd name="connsiteY5" fmla="*/ 248131 h 400050"/>
                <a:gd name="connsiteX6" fmla="*/ 729415 w 847725"/>
                <a:gd name="connsiteY6" fmla="*/ 214794 h 400050"/>
                <a:gd name="connsiteX7" fmla="*/ 824665 w 847725"/>
                <a:gd name="connsiteY7" fmla="*/ 19531 h 400050"/>
                <a:gd name="connsiteX8" fmla="*/ 844667 w 847725"/>
                <a:gd name="connsiteY8" fmla="*/ 35724 h 400050"/>
                <a:gd name="connsiteX9" fmla="*/ 804662 w 847725"/>
                <a:gd name="connsiteY9" fmla="*/ 166216 h 400050"/>
                <a:gd name="connsiteX10" fmla="*/ 797042 w 847725"/>
                <a:gd name="connsiteY10" fmla="*/ 143356 h 400050"/>
                <a:gd name="connsiteX11" fmla="*/ 789422 w 847725"/>
                <a:gd name="connsiteY11" fmla="*/ 174789 h 400050"/>
                <a:gd name="connsiteX12" fmla="*/ 802757 w 847725"/>
                <a:gd name="connsiteY12" fmla="*/ 169074 h 400050"/>
                <a:gd name="connsiteX13" fmla="*/ 751322 w 847725"/>
                <a:gd name="connsiteY13" fmla="*/ 248131 h 400050"/>
                <a:gd name="connsiteX14" fmla="*/ 742750 w 847725"/>
                <a:gd name="connsiteY14" fmla="*/ 237654 h 400050"/>
                <a:gd name="connsiteX15" fmla="*/ 709412 w 847725"/>
                <a:gd name="connsiteY15" fmla="*/ 289089 h 400050"/>
                <a:gd name="connsiteX16" fmla="*/ 703697 w 847725"/>
                <a:gd name="connsiteY16" fmla="*/ 265276 h 400050"/>
                <a:gd name="connsiteX17" fmla="*/ 702745 w 847725"/>
                <a:gd name="connsiteY17" fmla="*/ 270991 h 400050"/>
                <a:gd name="connsiteX18" fmla="*/ 565585 w 847725"/>
                <a:gd name="connsiteY18" fmla="*/ 369099 h 400050"/>
                <a:gd name="connsiteX19" fmla="*/ 552250 w 847725"/>
                <a:gd name="connsiteY19" fmla="*/ 380529 h 400050"/>
                <a:gd name="connsiteX20" fmla="*/ 574157 w 847725"/>
                <a:gd name="connsiteY20" fmla="*/ 379576 h 400050"/>
                <a:gd name="connsiteX21" fmla="*/ 614162 w 847725"/>
                <a:gd name="connsiteY21" fmla="*/ 344334 h 400050"/>
                <a:gd name="connsiteX22" fmla="*/ 635117 w 847725"/>
                <a:gd name="connsiteY22" fmla="*/ 339571 h 400050"/>
                <a:gd name="connsiteX23" fmla="*/ 629402 w 847725"/>
                <a:gd name="connsiteY23" fmla="*/ 354811 h 400050"/>
                <a:gd name="connsiteX24" fmla="*/ 607495 w 847725"/>
                <a:gd name="connsiteY24" fmla="*/ 358621 h 400050"/>
                <a:gd name="connsiteX25" fmla="*/ 620830 w 847725"/>
                <a:gd name="connsiteY25" fmla="*/ 363384 h 400050"/>
                <a:gd name="connsiteX26" fmla="*/ 500815 w 847725"/>
                <a:gd name="connsiteY26" fmla="*/ 386244 h 400050"/>
                <a:gd name="connsiteX27" fmla="*/ 495100 w 847725"/>
                <a:gd name="connsiteY27" fmla="*/ 380529 h 400050"/>
                <a:gd name="connsiteX28" fmla="*/ 540820 w 847725"/>
                <a:gd name="connsiteY28" fmla="*/ 364336 h 400050"/>
                <a:gd name="connsiteX29" fmla="*/ 544630 w 847725"/>
                <a:gd name="connsiteY29" fmla="*/ 362431 h 400050"/>
                <a:gd name="connsiteX30" fmla="*/ 463667 w 847725"/>
                <a:gd name="connsiteY30" fmla="*/ 363384 h 400050"/>
                <a:gd name="connsiteX31" fmla="*/ 457952 w 847725"/>
                <a:gd name="connsiteY31" fmla="*/ 348144 h 400050"/>
                <a:gd name="connsiteX32" fmla="*/ 418900 w 847725"/>
                <a:gd name="connsiteY32" fmla="*/ 379576 h 400050"/>
                <a:gd name="connsiteX33" fmla="*/ 457952 w 847725"/>
                <a:gd name="connsiteY33" fmla="*/ 371956 h 400050"/>
                <a:gd name="connsiteX34" fmla="*/ 454142 w 847725"/>
                <a:gd name="connsiteY34" fmla="*/ 388149 h 400050"/>
                <a:gd name="connsiteX35" fmla="*/ 293170 w 847725"/>
                <a:gd name="connsiteY35" fmla="*/ 388149 h 400050"/>
                <a:gd name="connsiteX36" fmla="*/ 335080 w 847725"/>
                <a:gd name="connsiteY36" fmla="*/ 377671 h 400050"/>
                <a:gd name="connsiteX37" fmla="*/ 324602 w 847725"/>
                <a:gd name="connsiteY37" fmla="*/ 393864 h 400050"/>
                <a:gd name="connsiteX38" fmla="*/ 347462 w 847725"/>
                <a:gd name="connsiteY38" fmla="*/ 394816 h 400050"/>
                <a:gd name="connsiteX39" fmla="*/ 346510 w 847725"/>
                <a:gd name="connsiteY39" fmla="*/ 354811 h 400050"/>
                <a:gd name="connsiteX40" fmla="*/ 280787 w 847725"/>
                <a:gd name="connsiteY40" fmla="*/ 376719 h 400050"/>
                <a:gd name="connsiteX41" fmla="*/ 299837 w 847725"/>
                <a:gd name="connsiteY41" fmla="*/ 359574 h 400050"/>
                <a:gd name="connsiteX42" fmla="*/ 306505 w 847725"/>
                <a:gd name="connsiteY42" fmla="*/ 367194 h 400050"/>
                <a:gd name="connsiteX43" fmla="*/ 295075 w 847725"/>
                <a:gd name="connsiteY43" fmla="*/ 384339 h 400050"/>
                <a:gd name="connsiteX44" fmla="*/ 252212 w 847725"/>
                <a:gd name="connsiteY44" fmla="*/ 385291 h 400050"/>
                <a:gd name="connsiteX45" fmla="*/ 247449 w 847725"/>
                <a:gd name="connsiteY45" fmla="*/ 383386 h 400050"/>
                <a:gd name="connsiteX46" fmla="*/ 271262 w 847725"/>
                <a:gd name="connsiteY46" fmla="*/ 373861 h 400050"/>
                <a:gd name="connsiteX47" fmla="*/ 248402 w 847725"/>
                <a:gd name="connsiteY47" fmla="*/ 375766 h 400050"/>
                <a:gd name="connsiteX48" fmla="*/ 266500 w 847725"/>
                <a:gd name="connsiteY48" fmla="*/ 365289 h 400050"/>
                <a:gd name="connsiteX49" fmla="*/ 278882 w 847725"/>
                <a:gd name="connsiteY49" fmla="*/ 363384 h 400050"/>
                <a:gd name="connsiteX50" fmla="*/ 202682 w 847725"/>
                <a:gd name="connsiteY50" fmla="*/ 371004 h 400050"/>
                <a:gd name="connsiteX51" fmla="*/ 236972 w 847725"/>
                <a:gd name="connsiteY51" fmla="*/ 375766 h 400050"/>
                <a:gd name="connsiteX52" fmla="*/ 223637 w 847725"/>
                <a:gd name="connsiteY52" fmla="*/ 367194 h 400050"/>
                <a:gd name="connsiteX53" fmla="*/ 240782 w 847725"/>
                <a:gd name="connsiteY53" fmla="*/ 350049 h 400050"/>
                <a:gd name="connsiteX54" fmla="*/ 235067 w 847725"/>
                <a:gd name="connsiteY54" fmla="*/ 359574 h 400050"/>
                <a:gd name="connsiteX55" fmla="*/ 190299 w 847725"/>
                <a:gd name="connsiteY55" fmla="*/ 372909 h 400050"/>
                <a:gd name="connsiteX56" fmla="*/ 160772 w 847725"/>
                <a:gd name="connsiteY56" fmla="*/ 342429 h 400050"/>
                <a:gd name="connsiteX57" fmla="*/ 199824 w 847725"/>
                <a:gd name="connsiteY57" fmla="*/ 354811 h 400050"/>
                <a:gd name="connsiteX58" fmla="*/ 144580 w 847725"/>
                <a:gd name="connsiteY58" fmla="*/ 345286 h 400050"/>
                <a:gd name="connsiteX59" fmla="*/ 117910 w 847725"/>
                <a:gd name="connsiteY59" fmla="*/ 335761 h 400050"/>
                <a:gd name="connsiteX60" fmla="*/ 145532 w 847725"/>
                <a:gd name="connsiteY60" fmla="*/ 331951 h 400050"/>
                <a:gd name="connsiteX61" fmla="*/ 78857 w 847725"/>
                <a:gd name="connsiteY61" fmla="*/ 310044 h 400050"/>
                <a:gd name="connsiteX62" fmla="*/ 24565 w 847725"/>
                <a:gd name="connsiteY62" fmla="*/ 230034 h 400050"/>
                <a:gd name="connsiteX63" fmla="*/ 40757 w 847725"/>
                <a:gd name="connsiteY63" fmla="*/ 258609 h 400050"/>
                <a:gd name="connsiteX64" fmla="*/ 55045 w 847725"/>
                <a:gd name="connsiteY64" fmla="*/ 250989 h 400050"/>
                <a:gd name="connsiteX65" fmla="*/ 37899 w 847725"/>
                <a:gd name="connsiteY65" fmla="*/ 239559 h 400050"/>
                <a:gd name="connsiteX66" fmla="*/ 12182 w 847725"/>
                <a:gd name="connsiteY66" fmla="*/ 234796 h 400050"/>
                <a:gd name="connsiteX67" fmla="*/ 38852 w 847725"/>
                <a:gd name="connsiteY67" fmla="*/ 215746 h 400050"/>
                <a:gd name="connsiteX68" fmla="*/ 13135 w 847725"/>
                <a:gd name="connsiteY68" fmla="*/ 194791 h 400050"/>
                <a:gd name="connsiteX69" fmla="*/ 20755 w 847725"/>
                <a:gd name="connsiteY69" fmla="*/ 214794 h 400050"/>
                <a:gd name="connsiteX70" fmla="*/ 21707 w 847725"/>
                <a:gd name="connsiteY70" fmla="*/ 211936 h 400050"/>
                <a:gd name="connsiteX71" fmla="*/ 16945 w 847725"/>
                <a:gd name="connsiteY71" fmla="*/ 150976 h 400050"/>
                <a:gd name="connsiteX72" fmla="*/ 20755 w 847725"/>
                <a:gd name="connsiteY72" fmla="*/ 146214 h 400050"/>
                <a:gd name="connsiteX73" fmla="*/ 40757 w 847725"/>
                <a:gd name="connsiteY73" fmla="*/ 154786 h 400050"/>
                <a:gd name="connsiteX74" fmla="*/ 72190 w 847725"/>
                <a:gd name="connsiteY74" fmla="*/ 194791 h 400050"/>
                <a:gd name="connsiteX75" fmla="*/ 82667 w 847725"/>
                <a:gd name="connsiteY75" fmla="*/ 199554 h 400050"/>
                <a:gd name="connsiteX76" fmla="*/ 62665 w 847725"/>
                <a:gd name="connsiteY76" fmla="*/ 159549 h 400050"/>
                <a:gd name="connsiteX77" fmla="*/ 54092 w 847725"/>
                <a:gd name="connsiteY77" fmla="*/ 146214 h 400050"/>
                <a:gd name="connsiteX78" fmla="*/ 53140 w 847725"/>
                <a:gd name="connsiteY78" fmla="*/ 134784 h 400050"/>
                <a:gd name="connsiteX79" fmla="*/ 67427 w 847725"/>
                <a:gd name="connsiteY79" fmla="*/ 141451 h 400050"/>
                <a:gd name="connsiteX80" fmla="*/ 103622 w 847725"/>
                <a:gd name="connsiteY80" fmla="*/ 199554 h 400050"/>
                <a:gd name="connsiteX81" fmla="*/ 141722 w 847725"/>
                <a:gd name="connsiteY81" fmla="*/ 215746 h 400050"/>
                <a:gd name="connsiteX82" fmla="*/ 130292 w 847725"/>
                <a:gd name="connsiteY82" fmla="*/ 234796 h 400050"/>
                <a:gd name="connsiteX83" fmla="*/ 178870 w 847725"/>
                <a:gd name="connsiteY83" fmla="*/ 243369 h 400050"/>
                <a:gd name="connsiteX84" fmla="*/ 162677 w 847725"/>
                <a:gd name="connsiteY84" fmla="*/ 257656 h 400050"/>
                <a:gd name="connsiteX85" fmla="*/ 157915 w 847725"/>
                <a:gd name="connsiteY85" fmla="*/ 259561 h 400050"/>
                <a:gd name="connsiteX86" fmla="*/ 282692 w 847725"/>
                <a:gd name="connsiteY86" fmla="*/ 294804 h 400050"/>
                <a:gd name="connsiteX87" fmla="*/ 291265 w 847725"/>
                <a:gd name="connsiteY87" fmla="*/ 290994 h 400050"/>
                <a:gd name="connsiteX88" fmla="*/ 306505 w 847725"/>
                <a:gd name="connsiteY88" fmla="*/ 269086 h 400050"/>
                <a:gd name="connsiteX89" fmla="*/ 299837 w 847725"/>
                <a:gd name="connsiteY89" fmla="*/ 271944 h 400050"/>
                <a:gd name="connsiteX90" fmla="*/ 312220 w 847725"/>
                <a:gd name="connsiteY90" fmla="*/ 287184 h 400050"/>
                <a:gd name="connsiteX91" fmla="*/ 294122 w 847725"/>
                <a:gd name="connsiteY91" fmla="*/ 310996 h 400050"/>
                <a:gd name="connsiteX92" fmla="*/ 312220 w 847725"/>
                <a:gd name="connsiteY92" fmla="*/ 306234 h 400050"/>
                <a:gd name="connsiteX93" fmla="*/ 335080 w 847725"/>
                <a:gd name="connsiteY93" fmla="*/ 286231 h 400050"/>
                <a:gd name="connsiteX94" fmla="*/ 312220 w 847725"/>
                <a:gd name="connsiteY94" fmla="*/ 284326 h 400050"/>
                <a:gd name="connsiteX95" fmla="*/ 398897 w 847725"/>
                <a:gd name="connsiteY95" fmla="*/ 270991 h 400050"/>
                <a:gd name="connsiteX96" fmla="*/ 395087 w 847725"/>
                <a:gd name="connsiteY96" fmla="*/ 280516 h 400050"/>
                <a:gd name="connsiteX97" fmla="*/ 452237 w 847725"/>
                <a:gd name="connsiteY97" fmla="*/ 279564 h 400050"/>
                <a:gd name="connsiteX98" fmla="*/ 464620 w 847725"/>
                <a:gd name="connsiteY98" fmla="*/ 253846 h 400050"/>
                <a:gd name="connsiteX99" fmla="*/ 468430 w 847725"/>
                <a:gd name="connsiteY99" fmla="*/ 251941 h 400050"/>
                <a:gd name="connsiteX100" fmla="*/ 457952 w 847725"/>
                <a:gd name="connsiteY100" fmla="*/ 270991 h 400050"/>
                <a:gd name="connsiteX101" fmla="*/ 459857 w 847725"/>
                <a:gd name="connsiteY101" fmla="*/ 283374 h 400050"/>
                <a:gd name="connsiteX102" fmla="*/ 483670 w 847725"/>
                <a:gd name="connsiteY102" fmla="*/ 245274 h 400050"/>
                <a:gd name="connsiteX103" fmla="*/ 510340 w 847725"/>
                <a:gd name="connsiteY103" fmla="*/ 304329 h 400050"/>
                <a:gd name="connsiteX104" fmla="*/ 509387 w 847725"/>
                <a:gd name="connsiteY104" fmla="*/ 294804 h 400050"/>
                <a:gd name="connsiteX105" fmla="*/ 500815 w 847725"/>
                <a:gd name="connsiteY105" fmla="*/ 310044 h 400050"/>
                <a:gd name="connsiteX106" fmla="*/ 561775 w 847725"/>
                <a:gd name="connsiteY106" fmla="*/ 299566 h 400050"/>
                <a:gd name="connsiteX107" fmla="*/ 816092 w 847725"/>
                <a:gd name="connsiteY107" fmla="*/ 28104 h 400050"/>
                <a:gd name="connsiteX108" fmla="*/ 817997 w 847725"/>
                <a:gd name="connsiteY108" fmla="*/ 30009 h 400050"/>
                <a:gd name="connsiteX109" fmla="*/ 816092 w 847725"/>
                <a:gd name="connsiteY109" fmla="*/ 28104 h 400050"/>
                <a:gd name="connsiteX110" fmla="*/ 383657 w 847725"/>
                <a:gd name="connsiteY110" fmla="*/ 334809 h 400050"/>
                <a:gd name="connsiteX111" fmla="*/ 438902 w 847725"/>
                <a:gd name="connsiteY111" fmla="*/ 304329 h 400050"/>
                <a:gd name="connsiteX112" fmla="*/ 383657 w 847725"/>
                <a:gd name="connsiteY112" fmla="*/ 334809 h 400050"/>
                <a:gd name="connsiteX113" fmla="*/ 377942 w 847725"/>
                <a:gd name="connsiteY113" fmla="*/ 313854 h 400050"/>
                <a:gd name="connsiteX114" fmla="*/ 377942 w 847725"/>
                <a:gd name="connsiteY114" fmla="*/ 313854 h 400050"/>
                <a:gd name="connsiteX115" fmla="*/ 374132 w 847725"/>
                <a:gd name="connsiteY115" fmla="*/ 320521 h 400050"/>
                <a:gd name="connsiteX116" fmla="*/ 375085 w 847725"/>
                <a:gd name="connsiteY116" fmla="*/ 321474 h 400050"/>
                <a:gd name="connsiteX117" fmla="*/ 374132 w 847725"/>
                <a:gd name="connsiteY117" fmla="*/ 320521 h 400050"/>
                <a:gd name="connsiteX118" fmla="*/ 491290 w 847725"/>
                <a:gd name="connsiteY118" fmla="*/ 306234 h 400050"/>
                <a:gd name="connsiteX119" fmla="*/ 491290 w 847725"/>
                <a:gd name="connsiteY119" fmla="*/ 306234 h 400050"/>
                <a:gd name="connsiteX120" fmla="*/ 481765 w 847725"/>
                <a:gd name="connsiteY120" fmla="*/ 301471 h 400050"/>
                <a:gd name="connsiteX121" fmla="*/ 481765 w 847725"/>
                <a:gd name="connsiteY121" fmla="*/ 301471 h 400050"/>
                <a:gd name="connsiteX122" fmla="*/ 452237 w 847725"/>
                <a:gd name="connsiteY122" fmla="*/ 290041 h 400050"/>
                <a:gd name="connsiteX123" fmla="*/ 452237 w 847725"/>
                <a:gd name="connsiteY123" fmla="*/ 290041 h 400050"/>
                <a:gd name="connsiteX124" fmla="*/ 77905 w 847725"/>
                <a:gd name="connsiteY124" fmla="*/ 215746 h 400050"/>
                <a:gd name="connsiteX125" fmla="*/ 77905 w 847725"/>
                <a:gd name="connsiteY125" fmla="*/ 215746 h 400050"/>
                <a:gd name="connsiteX126" fmla="*/ 121720 w 847725"/>
                <a:gd name="connsiteY126" fmla="*/ 272896 h 400050"/>
                <a:gd name="connsiteX127" fmla="*/ 156010 w 847725"/>
                <a:gd name="connsiteY127" fmla="*/ 259561 h 400050"/>
                <a:gd name="connsiteX128" fmla="*/ 161724 w 847725"/>
                <a:gd name="connsiteY128" fmla="*/ 261466 h 400050"/>
                <a:gd name="connsiteX129" fmla="*/ 135055 w 847725"/>
                <a:gd name="connsiteY129" fmla="*/ 268134 h 400050"/>
                <a:gd name="connsiteX130" fmla="*/ 119815 w 847725"/>
                <a:gd name="connsiteY130" fmla="*/ 229081 h 400050"/>
                <a:gd name="connsiteX131" fmla="*/ 96002 w 847725"/>
                <a:gd name="connsiteY131" fmla="*/ 244321 h 400050"/>
                <a:gd name="connsiteX132" fmla="*/ 121720 w 847725"/>
                <a:gd name="connsiteY132" fmla="*/ 272896 h 400050"/>
                <a:gd name="connsiteX133" fmla="*/ 296980 w 847725"/>
                <a:gd name="connsiteY133" fmla="*/ 333856 h 400050"/>
                <a:gd name="connsiteX134" fmla="*/ 253165 w 847725"/>
                <a:gd name="connsiteY134" fmla="*/ 309091 h 400050"/>
                <a:gd name="connsiteX135" fmla="*/ 253165 w 847725"/>
                <a:gd name="connsiteY135" fmla="*/ 294804 h 400050"/>
                <a:gd name="connsiteX136" fmla="*/ 275072 w 847725"/>
                <a:gd name="connsiteY136" fmla="*/ 299566 h 400050"/>
                <a:gd name="connsiteX137" fmla="*/ 267452 w 847725"/>
                <a:gd name="connsiteY137" fmla="*/ 269086 h 400050"/>
                <a:gd name="connsiteX138" fmla="*/ 249355 w 847725"/>
                <a:gd name="connsiteY138" fmla="*/ 273849 h 400050"/>
                <a:gd name="connsiteX139" fmla="*/ 261737 w 847725"/>
                <a:gd name="connsiteY139" fmla="*/ 286231 h 400050"/>
                <a:gd name="connsiteX140" fmla="*/ 206492 w 847725"/>
                <a:gd name="connsiteY140" fmla="*/ 294804 h 400050"/>
                <a:gd name="connsiteX141" fmla="*/ 210302 w 847725"/>
                <a:gd name="connsiteY141" fmla="*/ 283374 h 400050"/>
                <a:gd name="connsiteX142" fmla="*/ 156010 w 847725"/>
                <a:gd name="connsiteY142" fmla="*/ 292899 h 400050"/>
                <a:gd name="connsiteX143" fmla="*/ 221732 w 847725"/>
                <a:gd name="connsiteY143" fmla="*/ 306234 h 400050"/>
                <a:gd name="connsiteX144" fmla="*/ 218874 w 847725"/>
                <a:gd name="connsiteY144" fmla="*/ 326236 h 400050"/>
                <a:gd name="connsiteX145" fmla="*/ 252212 w 847725"/>
                <a:gd name="connsiteY145" fmla="*/ 335761 h 400050"/>
                <a:gd name="connsiteX146" fmla="*/ 296980 w 847725"/>
                <a:gd name="connsiteY146" fmla="*/ 333856 h 400050"/>
                <a:gd name="connsiteX147" fmla="*/ 319840 w 847725"/>
                <a:gd name="connsiteY147" fmla="*/ 329094 h 400050"/>
                <a:gd name="connsiteX148" fmla="*/ 367465 w 847725"/>
                <a:gd name="connsiteY148" fmla="*/ 319569 h 400050"/>
                <a:gd name="connsiteX149" fmla="*/ 373180 w 847725"/>
                <a:gd name="connsiteY149" fmla="*/ 310044 h 400050"/>
                <a:gd name="connsiteX150" fmla="*/ 375085 w 847725"/>
                <a:gd name="connsiteY150" fmla="*/ 302424 h 400050"/>
                <a:gd name="connsiteX151" fmla="*/ 319840 w 847725"/>
                <a:gd name="connsiteY151" fmla="*/ 329094 h 400050"/>
                <a:gd name="connsiteX152" fmla="*/ 475097 w 847725"/>
                <a:gd name="connsiteY152" fmla="*/ 361479 h 400050"/>
                <a:gd name="connsiteX153" fmla="*/ 475097 w 847725"/>
                <a:gd name="connsiteY153" fmla="*/ 361479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847725" h="400050">
                  <a:moveTo>
                    <a:pt x="561775" y="299566"/>
                  </a:moveTo>
                  <a:cubicBezTo>
                    <a:pt x="565585" y="298614"/>
                    <a:pt x="597970" y="282421"/>
                    <a:pt x="596065" y="285279"/>
                  </a:cubicBezTo>
                  <a:cubicBezTo>
                    <a:pt x="588445" y="289089"/>
                    <a:pt x="589397" y="285279"/>
                    <a:pt x="597017" y="274801"/>
                  </a:cubicBezTo>
                  <a:cubicBezTo>
                    <a:pt x="591302" y="271944"/>
                    <a:pt x="614162" y="290994"/>
                    <a:pt x="620830" y="287184"/>
                  </a:cubicBezTo>
                  <a:cubicBezTo>
                    <a:pt x="597017" y="270991"/>
                    <a:pt x="668455" y="253846"/>
                    <a:pt x="660835" y="259561"/>
                  </a:cubicBezTo>
                  <a:cubicBezTo>
                    <a:pt x="656072" y="238606"/>
                    <a:pt x="669407" y="251941"/>
                    <a:pt x="650357" y="248131"/>
                  </a:cubicBezTo>
                  <a:cubicBezTo>
                    <a:pt x="694172" y="254799"/>
                    <a:pt x="717032" y="182409"/>
                    <a:pt x="729415" y="214794"/>
                  </a:cubicBezTo>
                  <a:cubicBezTo>
                    <a:pt x="677980" y="230034"/>
                    <a:pt x="888482" y="-54764"/>
                    <a:pt x="824665" y="19531"/>
                  </a:cubicBezTo>
                  <a:cubicBezTo>
                    <a:pt x="832285" y="27151"/>
                    <a:pt x="840857" y="60489"/>
                    <a:pt x="844667" y="35724"/>
                  </a:cubicBezTo>
                  <a:cubicBezTo>
                    <a:pt x="860860" y="67156"/>
                    <a:pt x="813235" y="126211"/>
                    <a:pt x="804662" y="166216"/>
                  </a:cubicBezTo>
                  <a:cubicBezTo>
                    <a:pt x="804662" y="166216"/>
                    <a:pt x="797995" y="144309"/>
                    <a:pt x="797042" y="143356"/>
                  </a:cubicBezTo>
                  <a:cubicBezTo>
                    <a:pt x="789422" y="150976"/>
                    <a:pt x="794185" y="164311"/>
                    <a:pt x="789422" y="174789"/>
                  </a:cubicBezTo>
                  <a:cubicBezTo>
                    <a:pt x="794185" y="173836"/>
                    <a:pt x="799900" y="167169"/>
                    <a:pt x="802757" y="169074"/>
                  </a:cubicBezTo>
                  <a:cubicBezTo>
                    <a:pt x="790375" y="187171"/>
                    <a:pt x="748465" y="220509"/>
                    <a:pt x="751322" y="248131"/>
                  </a:cubicBezTo>
                  <a:cubicBezTo>
                    <a:pt x="756085" y="249084"/>
                    <a:pt x="741797" y="240511"/>
                    <a:pt x="742750" y="237654"/>
                  </a:cubicBezTo>
                  <a:cubicBezTo>
                    <a:pt x="744655" y="235749"/>
                    <a:pt x="709412" y="289089"/>
                    <a:pt x="709412" y="289089"/>
                  </a:cubicBezTo>
                  <a:cubicBezTo>
                    <a:pt x="698935" y="288136"/>
                    <a:pt x="717032" y="255751"/>
                    <a:pt x="703697" y="265276"/>
                  </a:cubicBezTo>
                  <a:cubicBezTo>
                    <a:pt x="700840" y="270991"/>
                    <a:pt x="700840" y="272896"/>
                    <a:pt x="702745" y="270991"/>
                  </a:cubicBezTo>
                  <a:cubicBezTo>
                    <a:pt x="686552" y="321474"/>
                    <a:pt x="582730" y="353859"/>
                    <a:pt x="565585" y="369099"/>
                  </a:cubicBezTo>
                  <a:cubicBezTo>
                    <a:pt x="566537" y="366241"/>
                    <a:pt x="603685" y="331951"/>
                    <a:pt x="552250" y="380529"/>
                  </a:cubicBezTo>
                  <a:cubicBezTo>
                    <a:pt x="579872" y="384339"/>
                    <a:pt x="587492" y="384339"/>
                    <a:pt x="574157" y="379576"/>
                  </a:cubicBezTo>
                  <a:cubicBezTo>
                    <a:pt x="584635" y="370051"/>
                    <a:pt x="597017" y="360526"/>
                    <a:pt x="614162" y="344334"/>
                  </a:cubicBezTo>
                  <a:cubicBezTo>
                    <a:pt x="635117" y="353859"/>
                    <a:pt x="597017" y="359574"/>
                    <a:pt x="635117" y="339571"/>
                  </a:cubicBezTo>
                  <a:cubicBezTo>
                    <a:pt x="621782" y="349096"/>
                    <a:pt x="619877" y="353859"/>
                    <a:pt x="629402" y="354811"/>
                  </a:cubicBezTo>
                  <a:cubicBezTo>
                    <a:pt x="622735" y="362431"/>
                    <a:pt x="615115" y="364336"/>
                    <a:pt x="607495" y="358621"/>
                  </a:cubicBezTo>
                  <a:cubicBezTo>
                    <a:pt x="606542" y="369099"/>
                    <a:pt x="610352" y="370051"/>
                    <a:pt x="620830" y="363384"/>
                  </a:cubicBezTo>
                  <a:cubicBezTo>
                    <a:pt x="597970" y="368146"/>
                    <a:pt x="500815" y="385291"/>
                    <a:pt x="500815" y="386244"/>
                  </a:cubicBezTo>
                  <a:cubicBezTo>
                    <a:pt x="505577" y="379576"/>
                    <a:pt x="503672" y="377671"/>
                    <a:pt x="495100" y="380529"/>
                  </a:cubicBezTo>
                  <a:cubicBezTo>
                    <a:pt x="495100" y="379576"/>
                    <a:pt x="540820" y="368146"/>
                    <a:pt x="540820" y="364336"/>
                  </a:cubicBezTo>
                  <a:cubicBezTo>
                    <a:pt x="540820" y="367194"/>
                    <a:pt x="542725" y="367194"/>
                    <a:pt x="544630" y="362431"/>
                  </a:cubicBezTo>
                  <a:cubicBezTo>
                    <a:pt x="545582" y="357669"/>
                    <a:pt x="457000" y="380529"/>
                    <a:pt x="463667" y="363384"/>
                  </a:cubicBezTo>
                  <a:cubicBezTo>
                    <a:pt x="463667" y="362431"/>
                    <a:pt x="456047" y="374814"/>
                    <a:pt x="457952" y="348144"/>
                  </a:cubicBezTo>
                  <a:cubicBezTo>
                    <a:pt x="436997" y="360526"/>
                    <a:pt x="424615" y="353859"/>
                    <a:pt x="418900" y="379576"/>
                  </a:cubicBezTo>
                  <a:cubicBezTo>
                    <a:pt x="426520" y="367194"/>
                    <a:pt x="457000" y="371956"/>
                    <a:pt x="457952" y="371956"/>
                  </a:cubicBezTo>
                  <a:cubicBezTo>
                    <a:pt x="457000" y="375766"/>
                    <a:pt x="452237" y="388149"/>
                    <a:pt x="454142" y="388149"/>
                  </a:cubicBezTo>
                  <a:cubicBezTo>
                    <a:pt x="408422" y="378624"/>
                    <a:pt x="357940" y="393864"/>
                    <a:pt x="293170" y="388149"/>
                  </a:cubicBezTo>
                  <a:cubicBezTo>
                    <a:pt x="293170" y="388149"/>
                    <a:pt x="329365" y="376719"/>
                    <a:pt x="335080" y="377671"/>
                  </a:cubicBezTo>
                  <a:cubicBezTo>
                    <a:pt x="330317" y="382434"/>
                    <a:pt x="326507" y="387196"/>
                    <a:pt x="324602" y="393864"/>
                  </a:cubicBezTo>
                  <a:cubicBezTo>
                    <a:pt x="334127" y="383386"/>
                    <a:pt x="339842" y="391959"/>
                    <a:pt x="347462" y="394816"/>
                  </a:cubicBezTo>
                  <a:cubicBezTo>
                    <a:pt x="338890" y="381481"/>
                    <a:pt x="345557" y="383386"/>
                    <a:pt x="346510" y="354811"/>
                  </a:cubicBezTo>
                  <a:cubicBezTo>
                    <a:pt x="340795" y="361479"/>
                    <a:pt x="265547" y="349096"/>
                    <a:pt x="280787" y="376719"/>
                  </a:cubicBezTo>
                  <a:cubicBezTo>
                    <a:pt x="283645" y="367194"/>
                    <a:pt x="290312" y="361479"/>
                    <a:pt x="299837" y="359574"/>
                  </a:cubicBezTo>
                  <a:cubicBezTo>
                    <a:pt x="294122" y="365289"/>
                    <a:pt x="296980" y="367194"/>
                    <a:pt x="306505" y="367194"/>
                  </a:cubicBezTo>
                  <a:cubicBezTo>
                    <a:pt x="289360" y="389101"/>
                    <a:pt x="301742" y="364336"/>
                    <a:pt x="295075" y="384339"/>
                  </a:cubicBezTo>
                  <a:cubicBezTo>
                    <a:pt x="298885" y="381481"/>
                    <a:pt x="250307" y="385291"/>
                    <a:pt x="252212" y="385291"/>
                  </a:cubicBezTo>
                  <a:cubicBezTo>
                    <a:pt x="254117" y="381481"/>
                    <a:pt x="252212" y="380529"/>
                    <a:pt x="247449" y="383386"/>
                  </a:cubicBezTo>
                  <a:cubicBezTo>
                    <a:pt x="243640" y="389101"/>
                    <a:pt x="274120" y="371004"/>
                    <a:pt x="271262" y="373861"/>
                  </a:cubicBezTo>
                  <a:cubicBezTo>
                    <a:pt x="261737" y="379576"/>
                    <a:pt x="251260" y="380529"/>
                    <a:pt x="248402" y="375766"/>
                  </a:cubicBezTo>
                  <a:cubicBezTo>
                    <a:pt x="244592" y="368146"/>
                    <a:pt x="263642" y="364336"/>
                    <a:pt x="266500" y="365289"/>
                  </a:cubicBezTo>
                  <a:cubicBezTo>
                    <a:pt x="258880" y="370051"/>
                    <a:pt x="262690" y="369099"/>
                    <a:pt x="278882" y="363384"/>
                  </a:cubicBezTo>
                  <a:cubicBezTo>
                    <a:pt x="261737" y="357669"/>
                    <a:pt x="216970" y="370051"/>
                    <a:pt x="202682" y="371004"/>
                  </a:cubicBezTo>
                  <a:cubicBezTo>
                    <a:pt x="207445" y="357669"/>
                    <a:pt x="232210" y="386244"/>
                    <a:pt x="236972" y="375766"/>
                  </a:cubicBezTo>
                  <a:cubicBezTo>
                    <a:pt x="236020" y="368146"/>
                    <a:pt x="231257" y="365289"/>
                    <a:pt x="223637" y="367194"/>
                  </a:cubicBezTo>
                  <a:cubicBezTo>
                    <a:pt x="236020" y="371004"/>
                    <a:pt x="241735" y="365289"/>
                    <a:pt x="240782" y="350049"/>
                  </a:cubicBezTo>
                  <a:cubicBezTo>
                    <a:pt x="235067" y="351001"/>
                    <a:pt x="233162" y="353859"/>
                    <a:pt x="235067" y="359574"/>
                  </a:cubicBezTo>
                  <a:cubicBezTo>
                    <a:pt x="211255" y="378624"/>
                    <a:pt x="208397" y="359574"/>
                    <a:pt x="190299" y="372909"/>
                  </a:cubicBezTo>
                  <a:cubicBezTo>
                    <a:pt x="180774" y="370051"/>
                    <a:pt x="165535" y="360526"/>
                    <a:pt x="160772" y="342429"/>
                  </a:cubicBezTo>
                  <a:cubicBezTo>
                    <a:pt x="150295" y="332904"/>
                    <a:pt x="188395" y="384339"/>
                    <a:pt x="199824" y="354811"/>
                  </a:cubicBezTo>
                  <a:cubicBezTo>
                    <a:pt x="196967" y="325284"/>
                    <a:pt x="125530" y="341476"/>
                    <a:pt x="144580" y="345286"/>
                  </a:cubicBezTo>
                  <a:cubicBezTo>
                    <a:pt x="148390" y="343381"/>
                    <a:pt x="123624" y="339571"/>
                    <a:pt x="117910" y="335761"/>
                  </a:cubicBezTo>
                  <a:cubicBezTo>
                    <a:pt x="113147" y="334809"/>
                    <a:pt x="148390" y="330999"/>
                    <a:pt x="145532" y="331951"/>
                  </a:cubicBezTo>
                  <a:cubicBezTo>
                    <a:pt x="151247" y="303376"/>
                    <a:pt x="92192" y="306234"/>
                    <a:pt x="78857" y="310044"/>
                  </a:cubicBezTo>
                  <a:cubicBezTo>
                    <a:pt x="75047" y="322426"/>
                    <a:pt x="16945" y="231939"/>
                    <a:pt x="24565" y="230034"/>
                  </a:cubicBezTo>
                  <a:cubicBezTo>
                    <a:pt x="32185" y="253846"/>
                    <a:pt x="32185" y="236701"/>
                    <a:pt x="40757" y="258609"/>
                  </a:cubicBezTo>
                  <a:cubicBezTo>
                    <a:pt x="32185" y="262419"/>
                    <a:pt x="55997" y="245274"/>
                    <a:pt x="55045" y="250989"/>
                  </a:cubicBezTo>
                  <a:cubicBezTo>
                    <a:pt x="47424" y="250036"/>
                    <a:pt x="41710" y="246226"/>
                    <a:pt x="37899" y="239559"/>
                  </a:cubicBezTo>
                  <a:cubicBezTo>
                    <a:pt x="77905" y="241464"/>
                    <a:pt x="13135" y="220509"/>
                    <a:pt x="12182" y="234796"/>
                  </a:cubicBezTo>
                  <a:cubicBezTo>
                    <a:pt x="-9726" y="204316"/>
                    <a:pt x="47424" y="237654"/>
                    <a:pt x="38852" y="215746"/>
                  </a:cubicBezTo>
                  <a:cubicBezTo>
                    <a:pt x="28374" y="210031"/>
                    <a:pt x="26470" y="199554"/>
                    <a:pt x="13135" y="194791"/>
                  </a:cubicBezTo>
                  <a:cubicBezTo>
                    <a:pt x="5515" y="210031"/>
                    <a:pt x="7420" y="216699"/>
                    <a:pt x="20755" y="214794"/>
                  </a:cubicBezTo>
                  <a:cubicBezTo>
                    <a:pt x="15992" y="209079"/>
                    <a:pt x="16945" y="208126"/>
                    <a:pt x="21707" y="211936"/>
                  </a:cubicBezTo>
                  <a:cubicBezTo>
                    <a:pt x="17897" y="204316"/>
                    <a:pt x="23612" y="163359"/>
                    <a:pt x="16945" y="150976"/>
                  </a:cubicBezTo>
                  <a:cubicBezTo>
                    <a:pt x="18849" y="152881"/>
                    <a:pt x="19802" y="151929"/>
                    <a:pt x="20755" y="146214"/>
                  </a:cubicBezTo>
                  <a:cubicBezTo>
                    <a:pt x="29327" y="150024"/>
                    <a:pt x="46472" y="158596"/>
                    <a:pt x="40757" y="154786"/>
                  </a:cubicBezTo>
                  <a:cubicBezTo>
                    <a:pt x="37899" y="150024"/>
                    <a:pt x="71237" y="209079"/>
                    <a:pt x="72190" y="194791"/>
                  </a:cubicBezTo>
                  <a:cubicBezTo>
                    <a:pt x="68380" y="195744"/>
                    <a:pt x="72190" y="197649"/>
                    <a:pt x="82667" y="199554"/>
                  </a:cubicBezTo>
                  <a:cubicBezTo>
                    <a:pt x="79810" y="204316"/>
                    <a:pt x="50282" y="141451"/>
                    <a:pt x="62665" y="159549"/>
                  </a:cubicBezTo>
                  <a:cubicBezTo>
                    <a:pt x="75047" y="156691"/>
                    <a:pt x="53140" y="145261"/>
                    <a:pt x="54092" y="146214"/>
                  </a:cubicBezTo>
                  <a:cubicBezTo>
                    <a:pt x="55045" y="154786"/>
                    <a:pt x="55045" y="150976"/>
                    <a:pt x="53140" y="134784"/>
                  </a:cubicBezTo>
                  <a:cubicBezTo>
                    <a:pt x="75047" y="139546"/>
                    <a:pt x="51235" y="147166"/>
                    <a:pt x="67427" y="141451"/>
                  </a:cubicBezTo>
                  <a:cubicBezTo>
                    <a:pt x="97907" y="150024"/>
                    <a:pt x="96955" y="192886"/>
                    <a:pt x="103622" y="199554"/>
                  </a:cubicBezTo>
                  <a:cubicBezTo>
                    <a:pt x="110290" y="209079"/>
                    <a:pt x="133149" y="184314"/>
                    <a:pt x="141722" y="215746"/>
                  </a:cubicBezTo>
                  <a:cubicBezTo>
                    <a:pt x="136007" y="206221"/>
                    <a:pt x="130292" y="230986"/>
                    <a:pt x="130292" y="234796"/>
                  </a:cubicBezTo>
                  <a:cubicBezTo>
                    <a:pt x="130292" y="234796"/>
                    <a:pt x="167440" y="250989"/>
                    <a:pt x="178870" y="243369"/>
                  </a:cubicBezTo>
                  <a:cubicBezTo>
                    <a:pt x="176965" y="252894"/>
                    <a:pt x="172202" y="257656"/>
                    <a:pt x="162677" y="257656"/>
                  </a:cubicBezTo>
                  <a:cubicBezTo>
                    <a:pt x="166487" y="247179"/>
                    <a:pt x="164582" y="247179"/>
                    <a:pt x="157915" y="259561"/>
                  </a:cubicBezTo>
                  <a:cubicBezTo>
                    <a:pt x="188395" y="270039"/>
                    <a:pt x="280787" y="238606"/>
                    <a:pt x="282692" y="294804"/>
                  </a:cubicBezTo>
                  <a:cubicBezTo>
                    <a:pt x="284597" y="290041"/>
                    <a:pt x="287455" y="289089"/>
                    <a:pt x="291265" y="290994"/>
                  </a:cubicBezTo>
                  <a:cubicBezTo>
                    <a:pt x="281740" y="283374"/>
                    <a:pt x="296980" y="268134"/>
                    <a:pt x="306505" y="269086"/>
                  </a:cubicBezTo>
                  <a:cubicBezTo>
                    <a:pt x="307457" y="275754"/>
                    <a:pt x="305552" y="276706"/>
                    <a:pt x="299837" y="271944"/>
                  </a:cubicBezTo>
                  <a:cubicBezTo>
                    <a:pt x="300790" y="288136"/>
                    <a:pt x="302695" y="286231"/>
                    <a:pt x="312220" y="287184"/>
                  </a:cubicBezTo>
                  <a:cubicBezTo>
                    <a:pt x="310315" y="297661"/>
                    <a:pt x="303647" y="305281"/>
                    <a:pt x="294122" y="310996"/>
                  </a:cubicBezTo>
                  <a:cubicBezTo>
                    <a:pt x="305552" y="298614"/>
                    <a:pt x="311267" y="297661"/>
                    <a:pt x="312220" y="306234"/>
                  </a:cubicBezTo>
                  <a:cubicBezTo>
                    <a:pt x="315077" y="304329"/>
                    <a:pt x="333175" y="288136"/>
                    <a:pt x="335080" y="286231"/>
                  </a:cubicBezTo>
                  <a:cubicBezTo>
                    <a:pt x="327460" y="286231"/>
                    <a:pt x="319840" y="285279"/>
                    <a:pt x="312220" y="284326"/>
                  </a:cubicBezTo>
                  <a:cubicBezTo>
                    <a:pt x="328412" y="269086"/>
                    <a:pt x="387467" y="271944"/>
                    <a:pt x="398897" y="270991"/>
                  </a:cubicBezTo>
                  <a:cubicBezTo>
                    <a:pt x="412232" y="280516"/>
                    <a:pt x="401755" y="272896"/>
                    <a:pt x="395087" y="280516"/>
                  </a:cubicBezTo>
                  <a:cubicBezTo>
                    <a:pt x="400802" y="277659"/>
                    <a:pt x="452237" y="279564"/>
                    <a:pt x="452237" y="279564"/>
                  </a:cubicBezTo>
                  <a:cubicBezTo>
                    <a:pt x="438902" y="284326"/>
                    <a:pt x="467477" y="248131"/>
                    <a:pt x="464620" y="253846"/>
                  </a:cubicBezTo>
                  <a:cubicBezTo>
                    <a:pt x="463667" y="261466"/>
                    <a:pt x="464620" y="260514"/>
                    <a:pt x="468430" y="251941"/>
                  </a:cubicBezTo>
                  <a:cubicBezTo>
                    <a:pt x="471287" y="263371"/>
                    <a:pt x="467477" y="270039"/>
                    <a:pt x="457952" y="270991"/>
                  </a:cubicBezTo>
                  <a:cubicBezTo>
                    <a:pt x="464620" y="272896"/>
                    <a:pt x="465572" y="277659"/>
                    <a:pt x="459857" y="283374"/>
                  </a:cubicBezTo>
                  <a:cubicBezTo>
                    <a:pt x="473192" y="289089"/>
                    <a:pt x="479860" y="246226"/>
                    <a:pt x="483670" y="245274"/>
                  </a:cubicBezTo>
                  <a:cubicBezTo>
                    <a:pt x="477955" y="303376"/>
                    <a:pt x="499862" y="279564"/>
                    <a:pt x="510340" y="304329"/>
                  </a:cubicBezTo>
                  <a:cubicBezTo>
                    <a:pt x="502720" y="305281"/>
                    <a:pt x="501767" y="302424"/>
                    <a:pt x="509387" y="294804"/>
                  </a:cubicBezTo>
                  <a:cubicBezTo>
                    <a:pt x="448427" y="326236"/>
                    <a:pt x="520817" y="291946"/>
                    <a:pt x="500815" y="310044"/>
                  </a:cubicBezTo>
                  <a:cubicBezTo>
                    <a:pt x="523675" y="307186"/>
                    <a:pt x="552250" y="313854"/>
                    <a:pt x="561775" y="299566"/>
                  </a:cubicBezTo>
                  <a:close/>
                  <a:moveTo>
                    <a:pt x="816092" y="28104"/>
                  </a:moveTo>
                  <a:cubicBezTo>
                    <a:pt x="816092" y="29056"/>
                    <a:pt x="817045" y="29056"/>
                    <a:pt x="817997" y="30009"/>
                  </a:cubicBezTo>
                  <a:cubicBezTo>
                    <a:pt x="817045" y="30009"/>
                    <a:pt x="816092" y="30009"/>
                    <a:pt x="816092" y="28104"/>
                  </a:cubicBezTo>
                  <a:close/>
                  <a:moveTo>
                    <a:pt x="383657" y="334809"/>
                  </a:moveTo>
                  <a:cubicBezTo>
                    <a:pt x="409375" y="337666"/>
                    <a:pt x="437950" y="319569"/>
                    <a:pt x="438902" y="304329"/>
                  </a:cubicBezTo>
                  <a:cubicBezTo>
                    <a:pt x="420805" y="295756"/>
                    <a:pt x="371275" y="346239"/>
                    <a:pt x="383657" y="334809"/>
                  </a:cubicBezTo>
                  <a:close/>
                  <a:moveTo>
                    <a:pt x="377942" y="313854"/>
                  </a:moveTo>
                  <a:cubicBezTo>
                    <a:pt x="373180" y="312901"/>
                    <a:pt x="376037" y="323379"/>
                    <a:pt x="377942" y="313854"/>
                  </a:cubicBezTo>
                  <a:close/>
                  <a:moveTo>
                    <a:pt x="374132" y="320521"/>
                  </a:moveTo>
                  <a:cubicBezTo>
                    <a:pt x="375085" y="320521"/>
                    <a:pt x="375085" y="320521"/>
                    <a:pt x="375085" y="321474"/>
                  </a:cubicBezTo>
                  <a:lnTo>
                    <a:pt x="374132" y="320521"/>
                  </a:lnTo>
                  <a:close/>
                  <a:moveTo>
                    <a:pt x="491290" y="306234"/>
                  </a:moveTo>
                  <a:cubicBezTo>
                    <a:pt x="488432" y="307186"/>
                    <a:pt x="498910" y="304329"/>
                    <a:pt x="491290" y="306234"/>
                  </a:cubicBezTo>
                  <a:close/>
                  <a:moveTo>
                    <a:pt x="481765" y="301471"/>
                  </a:moveTo>
                  <a:cubicBezTo>
                    <a:pt x="483670" y="311949"/>
                    <a:pt x="483670" y="303376"/>
                    <a:pt x="481765" y="301471"/>
                  </a:cubicBezTo>
                  <a:close/>
                  <a:moveTo>
                    <a:pt x="452237" y="290041"/>
                  </a:moveTo>
                  <a:cubicBezTo>
                    <a:pt x="443665" y="329094"/>
                    <a:pt x="456047" y="283374"/>
                    <a:pt x="452237" y="290041"/>
                  </a:cubicBezTo>
                  <a:close/>
                  <a:moveTo>
                    <a:pt x="77905" y="215746"/>
                  </a:moveTo>
                  <a:cubicBezTo>
                    <a:pt x="65522" y="231939"/>
                    <a:pt x="118862" y="231939"/>
                    <a:pt x="77905" y="215746"/>
                  </a:cubicBezTo>
                  <a:close/>
                  <a:moveTo>
                    <a:pt x="121720" y="272896"/>
                  </a:moveTo>
                  <a:cubicBezTo>
                    <a:pt x="148390" y="273849"/>
                    <a:pt x="158867" y="285279"/>
                    <a:pt x="156010" y="259561"/>
                  </a:cubicBezTo>
                  <a:cubicBezTo>
                    <a:pt x="154105" y="265276"/>
                    <a:pt x="156010" y="266229"/>
                    <a:pt x="161724" y="261466"/>
                  </a:cubicBezTo>
                  <a:cubicBezTo>
                    <a:pt x="162677" y="254799"/>
                    <a:pt x="131245" y="255751"/>
                    <a:pt x="135055" y="268134"/>
                  </a:cubicBezTo>
                  <a:cubicBezTo>
                    <a:pt x="114099" y="270991"/>
                    <a:pt x="123624" y="235749"/>
                    <a:pt x="119815" y="229081"/>
                  </a:cubicBezTo>
                  <a:cubicBezTo>
                    <a:pt x="101717" y="229081"/>
                    <a:pt x="120767" y="240511"/>
                    <a:pt x="96002" y="244321"/>
                  </a:cubicBezTo>
                  <a:cubicBezTo>
                    <a:pt x="106480" y="255751"/>
                    <a:pt x="107432" y="264324"/>
                    <a:pt x="121720" y="272896"/>
                  </a:cubicBezTo>
                  <a:close/>
                  <a:moveTo>
                    <a:pt x="296980" y="333856"/>
                  </a:moveTo>
                  <a:cubicBezTo>
                    <a:pt x="287455" y="284326"/>
                    <a:pt x="270310" y="329094"/>
                    <a:pt x="253165" y="309091"/>
                  </a:cubicBezTo>
                  <a:cubicBezTo>
                    <a:pt x="271262" y="297661"/>
                    <a:pt x="264595" y="297661"/>
                    <a:pt x="253165" y="294804"/>
                  </a:cubicBezTo>
                  <a:cubicBezTo>
                    <a:pt x="268405" y="275754"/>
                    <a:pt x="256974" y="305281"/>
                    <a:pt x="275072" y="299566"/>
                  </a:cubicBezTo>
                  <a:cubicBezTo>
                    <a:pt x="275072" y="296709"/>
                    <a:pt x="265547" y="266229"/>
                    <a:pt x="267452" y="269086"/>
                  </a:cubicBezTo>
                  <a:cubicBezTo>
                    <a:pt x="267452" y="269086"/>
                    <a:pt x="249355" y="273849"/>
                    <a:pt x="249355" y="273849"/>
                  </a:cubicBezTo>
                  <a:cubicBezTo>
                    <a:pt x="249355" y="274801"/>
                    <a:pt x="265547" y="277659"/>
                    <a:pt x="261737" y="286231"/>
                  </a:cubicBezTo>
                  <a:cubicBezTo>
                    <a:pt x="240782" y="290041"/>
                    <a:pt x="217922" y="290994"/>
                    <a:pt x="206492" y="294804"/>
                  </a:cubicBezTo>
                  <a:cubicBezTo>
                    <a:pt x="220780" y="279564"/>
                    <a:pt x="208397" y="293851"/>
                    <a:pt x="210302" y="283374"/>
                  </a:cubicBezTo>
                  <a:cubicBezTo>
                    <a:pt x="223637" y="293851"/>
                    <a:pt x="158867" y="291946"/>
                    <a:pt x="156010" y="292899"/>
                  </a:cubicBezTo>
                  <a:cubicBezTo>
                    <a:pt x="200777" y="324331"/>
                    <a:pt x="184585" y="303376"/>
                    <a:pt x="221732" y="306234"/>
                  </a:cubicBezTo>
                  <a:cubicBezTo>
                    <a:pt x="221732" y="305281"/>
                    <a:pt x="216970" y="326236"/>
                    <a:pt x="218874" y="326236"/>
                  </a:cubicBezTo>
                  <a:cubicBezTo>
                    <a:pt x="228399" y="307186"/>
                    <a:pt x="267452" y="335761"/>
                    <a:pt x="252212" y="335761"/>
                  </a:cubicBezTo>
                  <a:cubicBezTo>
                    <a:pt x="251260" y="333856"/>
                    <a:pt x="288407" y="334809"/>
                    <a:pt x="296980" y="333856"/>
                  </a:cubicBezTo>
                  <a:close/>
                  <a:moveTo>
                    <a:pt x="319840" y="329094"/>
                  </a:moveTo>
                  <a:cubicBezTo>
                    <a:pt x="345557" y="324331"/>
                    <a:pt x="338890" y="302424"/>
                    <a:pt x="367465" y="319569"/>
                  </a:cubicBezTo>
                  <a:cubicBezTo>
                    <a:pt x="364607" y="315759"/>
                    <a:pt x="370322" y="310044"/>
                    <a:pt x="373180" y="310044"/>
                  </a:cubicBezTo>
                  <a:cubicBezTo>
                    <a:pt x="367465" y="305281"/>
                    <a:pt x="368417" y="303376"/>
                    <a:pt x="375085" y="302424"/>
                  </a:cubicBezTo>
                  <a:cubicBezTo>
                    <a:pt x="344605" y="293851"/>
                    <a:pt x="317935" y="303376"/>
                    <a:pt x="319840" y="329094"/>
                  </a:cubicBezTo>
                  <a:close/>
                  <a:moveTo>
                    <a:pt x="475097" y="361479"/>
                  </a:moveTo>
                  <a:cubicBezTo>
                    <a:pt x="476050" y="361479"/>
                    <a:pt x="475097" y="361479"/>
                    <a:pt x="475097" y="36147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33" name="Freeform: Shape 932">
              <a:extLst>
                <a:ext uri="{FF2B5EF4-FFF2-40B4-BE49-F238E27FC236}">
                  <a16:creationId xmlns="" xmlns:a16="http://schemas.microsoft.com/office/drawing/2014/main" id="{0A5D3892-EFFE-4C91-836C-F821417162FD}"/>
                </a:ext>
              </a:extLst>
            </p:cNvPr>
            <p:cNvSpPr/>
            <p:nvPr/>
          </p:nvSpPr>
          <p:spPr>
            <a:xfrm>
              <a:off x="6914674" y="1098557"/>
              <a:ext cx="19050" cy="19050"/>
            </a:xfrm>
            <a:custGeom>
              <a:avLst/>
              <a:gdLst>
                <a:gd name="connsiteX0" fmla="*/ 13811 w 19050"/>
                <a:gd name="connsiteY0" fmla="*/ 11105 h 19050"/>
                <a:gd name="connsiteX1" fmla="*/ 7144 w 19050"/>
                <a:gd name="connsiteY1" fmla="*/ 7295 h 19050"/>
                <a:gd name="connsiteX2" fmla="*/ 13811 w 19050"/>
                <a:gd name="connsiteY2" fmla="*/ 11105 h 19050"/>
              </a:gdLst>
              <a:ahLst/>
              <a:cxnLst>
                <a:cxn ang="0">
                  <a:pos x="connsiteX0" y="connsiteY0"/>
                </a:cxn>
                <a:cxn ang="0">
                  <a:pos x="connsiteX1" y="connsiteY1"/>
                </a:cxn>
                <a:cxn ang="0">
                  <a:pos x="connsiteX2" y="connsiteY2"/>
                </a:cxn>
              </a:cxnLst>
              <a:rect l="l" t="t" r="r" b="b"/>
              <a:pathLst>
                <a:path w="19050" h="19050">
                  <a:moveTo>
                    <a:pt x="13811" y="11105"/>
                  </a:moveTo>
                  <a:cubicBezTo>
                    <a:pt x="11906" y="10153"/>
                    <a:pt x="10954" y="6343"/>
                    <a:pt x="7144" y="7295"/>
                  </a:cubicBezTo>
                  <a:cubicBezTo>
                    <a:pt x="10954" y="7295"/>
                    <a:pt x="9049" y="14915"/>
                    <a:pt x="13811" y="11105"/>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34" name="Freeform: Shape 933">
              <a:extLst>
                <a:ext uri="{FF2B5EF4-FFF2-40B4-BE49-F238E27FC236}">
                  <a16:creationId xmlns="" xmlns:a16="http://schemas.microsoft.com/office/drawing/2014/main" id="{DE89CAEA-728F-4AC7-845D-EE218989977A}"/>
                </a:ext>
              </a:extLst>
            </p:cNvPr>
            <p:cNvSpPr/>
            <p:nvPr/>
          </p:nvSpPr>
          <p:spPr>
            <a:xfrm>
              <a:off x="6921341" y="1097481"/>
              <a:ext cx="9525" cy="9525"/>
            </a:xfrm>
            <a:custGeom>
              <a:avLst/>
              <a:gdLst>
                <a:gd name="connsiteX0" fmla="*/ 10001 w 9525"/>
                <a:gd name="connsiteY0" fmla="*/ 7419 h 9525"/>
                <a:gd name="connsiteX1" fmla="*/ 10001 w 9525"/>
                <a:gd name="connsiteY1" fmla="*/ 7419 h 9525"/>
              </a:gdLst>
              <a:ahLst/>
              <a:cxnLst>
                <a:cxn ang="0">
                  <a:pos x="connsiteX0" y="connsiteY0"/>
                </a:cxn>
                <a:cxn ang="0">
                  <a:pos x="connsiteX1" y="connsiteY1"/>
                </a:cxn>
              </a:cxnLst>
              <a:rect l="l" t="t" r="r" b="b"/>
              <a:pathLst>
                <a:path w="9525" h="9525">
                  <a:moveTo>
                    <a:pt x="10001" y="7419"/>
                  </a:moveTo>
                  <a:cubicBezTo>
                    <a:pt x="6191" y="6466"/>
                    <a:pt x="6191" y="8371"/>
                    <a:pt x="10001" y="741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35" name="Freeform: Shape 934">
              <a:extLst>
                <a:ext uri="{FF2B5EF4-FFF2-40B4-BE49-F238E27FC236}">
                  <a16:creationId xmlns="" xmlns:a16="http://schemas.microsoft.com/office/drawing/2014/main" id="{8894CCB2-54E9-4AFF-A9F1-7E782E6E93E0}"/>
                </a:ext>
              </a:extLst>
            </p:cNvPr>
            <p:cNvSpPr/>
            <p:nvPr/>
          </p:nvSpPr>
          <p:spPr>
            <a:xfrm>
              <a:off x="6949665" y="1084672"/>
              <a:ext cx="19050" cy="9525"/>
            </a:xfrm>
            <a:custGeom>
              <a:avLst/>
              <a:gdLst>
                <a:gd name="connsiteX0" fmla="*/ 10253 w 19050"/>
                <a:gd name="connsiteY0" fmla="*/ 9750 h 9525"/>
                <a:gd name="connsiteX1" fmla="*/ 10253 w 19050"/>
                <a:gd name="connsiteY1" fmla="*/ 9750 h 9525"/>
              </a:gdLst>
              <a:ahLst/>
              <a:cxnLst>
                <a:cxn ang="0">
                  <a:pos x="connsiteX0" y="connsiteY0"/>
                </a:cxn>
                <a:cxn ang="0">
                  <a:pos x="connsiteX1" y="connsiteY1"/>
                </a:cxn>
              </a:cxnLst>
              <a:rect l="l" t="t" r="r" b="b"/>
              <a:pathLst>
                <a:path w="19050" h="9525">
                  <a:moveTo>
                    <a:pt x="10253" y="9750"/>
                  </a:moveTo>
                  <a:cubicBezTo>
                    <a:pt x="-1177" y="4988"/>
                    <a:pt x="23588" y="7845"/>
                    <a:pt x="10253" y="9750"/>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36" name="Freeform: Shape 935">
              <a:extLst>
                <a:ext uri="{FF2B5EF4-FFF2-40B4-BE49-F238E27FC236}">
                  <a16:creationId xmlns="" xmlns:a16="http://schemas.microsoft.com/office/drawing/2014/main" id="{07361FF8-A345-4334-B678-4A703F4E1B27}"/>
                </a:ext>
              </a:extLst>
            </p:cNvPr>
            <p:cNvSpPr/>
            <p:nvPr/>
          </p:nvSpPr>
          <p:spPr>
            <a:xfrm>
              <a:off x="6962500" y="1085044"/>
              <a:ext cx="9525" cy="9525"/>
            </a:xfrm>
            <a:custGeom>
              <a:avLst/>
              <a:gdLst>
                <a:gd name="connsiteX0" fmla="*/ 10752 w 9525"/>
                <a:gd name="connsiteY0" fmla="*/ 10330 h 9525"/>
                <a:gd name="connsiteX1" fmla="*/ 10752 w 9525"/>
                <a:gd name="connsiteY1" fmla="*/ 10330 h 9525"/>
              </a:gdLst>
              <a:ahLst/>
              <a:cxnLst>
                <a:cxn ang="0">
                  <a:pos x="connsiteX0" y="connsiteY0"/>
                </a:cxn>
                <a:cxn ang="0">
                  <a:pos x="connsiteX1" y="connsiteY1"/>
                </a:cxn>
              </a:cxnLst>
              <a:rect l="l" t="t" r="r" b="b"/>
              <a:pathLst>
                <a:path w="9525" h="9525">
                  <a:moveTo>
                    <a:pt x="10752" y="10330"/>
                  </a:moveTo>
                  <a:cubicBezTo>
                    <a:pt x="3132" y="3663"/>
                    <a:pt x="9800" y="9378"/>
                    <a:pt x="10752" y="10330"/>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37" name="Freeform: Shape 936">
              <a:extLst>
                <a:ext uri="{FF2B5EF4-FFF2-40B4-BE49-F238E27FC236}">
                  <a16:creationId xmlns="" xmlns:a16="http://schemas.microsoft.com/office/drawing/2014/main" id="{6E5CEBFE-4A0A-4041-9D5C-E499BE2BA3E3}"/>
                </a:ext>
              </a:extLst>
            </p:cNvPr>
            <p:cNvSpPr/>
            <p:nvPr/>
          </p:nvSpPr>
          <p:spPr>
            <a:xfrm>
              <a:off x="6912830" y="1201578"/>
              <a:ext cx="9525" cy="9525"/>
            </a:xfrm>
            <a:custGeom>
              <a:avLst/>
              <a:gdLst>
                <a:gd name="connsiteX0" fmla="*/ 8035 w 9525"/>
                <a:gd name="connsiteY0" fmla="*/ 7144 h 9525"/>
                <a:gd name="connsiteX1" fmla="*/ 11845 w 9525"/>
                <a:gd name="connsiteY1" fmla="*/ 10954 h 9525"/>
                <a:gd name="connsiteX2" fmla="*/ 8035 w 9525"/>
                <a:gd name="connsiteY2" fmla="*/ 7144 h 9525"/>
              </a:gdLst>
              <a:ahLst/>
              <a:cxnLst>
                <a:cxn ang="0">
                  <a:pos x="connsiteX0" y="connsiteY0"/>
                </a:cxn>
                <a:cxn ang="0">
                  <a:pos x="connsiteX1" y="connsiteY1"/>
                </a:cxn>
                <a:cxn ang="0">
                  <a:pos x="connsiteX2" y="connsiteY2"/>
                </a:cxn>
              </a:cxnLst>
              <a:rect l="l" t="t" r="r" b="b"/>
              <a:pathLst>
                <a:path w="9525" h="9525">
                  <a:moveTo>
                    <a:pt x="8035" y="7144"/>
                  </a:moveTo>
                  <a:cubicBezTo>
                    <a:pt x="5177" y="9049"/>
                    <a:pt x="9940" y="10001"/>
                    <a:pt x="11845" y="10954"/>
                  </a:cubicBezTo>
                  <a:cubicBezTo>
                    <a:pt x="11845" y="10001"/>
                    <a:pt x="10892" y="8096"/>
                    <a:pt x="8035"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38" name="Freeform: Shape 937">
              <a:extLst>
                <a:ext uri="{FF2B5EF4-FFF2-40B4-BE49-F238E27FC236}">
                  <a16:creationId xmlns="" xmlns:a16="http://schemas.microsoft.com/office/drawing/2014/main" id="{9B89ECCD-3AE5-493F-834B-C2A23C312BF6}"/>
                </a:ext>
              </a:extLst>
            </p:cNvPr>
            <p:cNvSpPr/>
            <p:nvPr/>
          </p:nvSpPr>
          <p:spPr>
            <a:xfrm>
              <a:off x="7722394" y="1087632"/>
              <a:ext cx="19050" cy="38100"/>
            </a:xfrm>
            <a:custGeom>
              <a:avLst/>
              <a:gdLst>
                <a:gd name="connsiteX0" fmla="*/ 7144 w 19050"/>
                <a:gd name="connsiteY0" fmla="*/ 38222 h 38100"/>
                <a:gd name="connsiteX1" fmla="*/ 7144 w 19050"/>
                <a:gd name="connsiteY1" fmla="*/ 38222 h 38100"/>
              </a:gdLst>
              <a:ahLst/>
              <a:cxnLst>
                <a:cxn ang="0">
                  <a:pos x="connsiteX0" y="connsiteY0"/>
                </a:cxn>
                <a:cxn ang="0">
                  <a:pos x="connsiteX1" y="connsiteY1"/>
                </a:cxn>
              </a:cxnLst>
              <a:rect l="l" t="t" r="r" b="b"/>
              <a:pathLst>
                <a:path w="19050" h="38100">
                  <a:moveTo>
                    <a:pt x="7144" y="38222"/>
                  </a:moveTo>
                  <a:cubicBezTo>
                    <a:pt x="11906" y="26792"/>
                    <a:pt x="33814" y="-25595"/>
                    <a:pt x="7144" y="38222"/>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39" name="Freeform: Shape 938">
              <a:extLst>
                <a:ext uri="{FF2B5EF4-FFF2-40B4-BE49-F238E27FC236}">
                  <a16:creationId xmlns="" xmlns:a16="http://schemas.microsoft.com/office/drawing/2014/main" id="{541902A5-5424-4817-A0A0-EFACBF3B5A2A}"/>
                </a:ext>
              </a:extLst>
            </p:cNvPr>
            <p:cNvSpPr/>
            <p:nvPr/>
          </p:nvSpPr>
          <p:spPr>
            <a:xfrm>
              <a:off x="6992884" y="1258305"/>
              <a:ext cx="28575" cy="9525"/>
            </a:xfrm>
            <a:custGeom>
              <a:avLst/>
              <a:gdLst>
                <a:gd name="connsiteX0" fmla="*/ 30850 w 28575"/>
                <a:gd name="connsiteY0" fmla="*/ 11377 h 9525"/>
                <a:gd name="connsiteX1" fmla="*/ 30850 w 28575"/>
                <a:gd name="connsiteY1" fmla="*/ 11377 h 9525"/>
              </a:gdLst>
              <a:ahLst/>
              <a:cxnLst>
                <a:cxn ang="0">
                  <a:pos x="connsiteX0" y="connsiteY0"/>
                </a:cxn>
                <a:cxn ang="0">
                  <a:pos x="connsiteX1" y="connsiteY1"/>
                </a:cxn>
              </a:cxnLst>
              <a:rect l="l" t="t" r="r" b="b"/>
              <a:pathLst>
                <a:path w="28575" h="9525">
                  <a:moveTo>
                    <a:pt x="30850" y="11377"/>
                  </a:moveTo>
                  <a:cubicBezTo>
                    <a:pt x="-22490" y="1852"/>
                    <a:pt x="30850" y="11377"/>
                    <a:pt x="30850" y="1137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40" name="Freeform: Shape 939">
              <a:extLst>
                <a:ext uri="{FF2B5EF4-FFF2-40B4-BE49-F238E27FC236}">
                  <a16:creationId xmlns="" xmlns:a16="http://schemas.microsoft.com/office/drawing/2014/main" id="{B375632A-CEC0-4C1B-823A-D5CEC986E0B7}"/>
                </a:ext>
              </a:extLst>
            </p:cNvPr>
            <p:cNvSpPr/>
            <p:nvPr/>
          </p:nvSpPr>
          <p:spPr>
            <a:xfrm>
              <a:off x="7001351" y="1275513"/>
              <a:ext cx="19050" cy="19050"/>
            </a:xfrm>
            <a:custGeom>
              <a:avLst/>
              <a:gdLst>
                <a:gd name="connsiteX0" fmla="*/ 7144 w 19050"/>
                <a:gd name="connsiteY0" fmla="*/ 16077 h 19050"/>
                <a:gd name="connsiteX1" fmla="*/ 7144 w 19050"/>
                <a:gd name="connsiteY1" fmla="*/ 16077 h 19050"/>
              </a:gdLst>
              <a:ahLst/>
              <a:cxnLst>
                <a:cxn ang="0">
                  <a:pos x="connsiteX0" y="connsiteY0"/>
                </a:cxn>
                <a:cxn ang="0">
                  <a:pos x="connsiteX1" y="connsiteY1"/>
                </a:cxn>
              </a:cxnLst>
              <a:rect l="l" t="t" r="r" b="b"/>
              <a:pathLst>
                <a:path w="19050" h="19050">
                  <a:moveTo>
                    <a:pt x="7144" y="16077"/>
                  </a:moveTo>
                  <a:cubicBezTo>
                    <a:pt x="10001" y="4647"/>
                    <a:pt x="17621" y="3695"/>
                    <a:pt x="7144" y="1607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41" name="Freeform: Shape 940">
              <a:extLst>
                <a:ext uri="{FF2B5EF4-FFF2-40B4-BE49-F238E27FC236}">
                  <a16:creationId xmlns="" xmlns:a16="http://schemas.microsoft.com/office/drawing/2014/main" id="{60AE167A-C89A-48CE-BDC2-B87194A73214}"/>
                </a:ext>
              </a:extLst>
            </p:cNvPr>
            <p:cNvSpPr/>
            <p:nvPr/>
          </p:nvSpPr>
          <p:spPr>
            <a:xfrm>
              <a:off x="7026116" y="1176793"/>
              <a:ext cx="9525" cy="9525"/>
            </a:xfrm>
            <a:custGeom>
              <a:avLst/>
              <a:gdLst>
                <a:gd name="connsiteX0" fmla="*/ 7144 w 9525"/>
                <a:gd name="connsiteY0" fmla="*/ 9069 h 9525"/>
                <a:gd name="connsiteX1" fmla="*/ 7144 w 9525"/>
                <a:gd name="connsiteY1" fmla="*/ 9069 h 9525"/>
              </a:gdLst>
              <a:ahLst/>
              <a:cxnLst>
                <a:cxn ang="0">
                  <a:pos x="connsiteX0" y="connsiteY0"/>
                </a:cxn>
                <a:cxn ang="0">
                  <a:pos x="connsiteX1" y="connsiteY1"/>
                </a:cxn>
              </a:cxnLst>
              <a:rect l="l" t="t" r="r" b="b"/>
              <a:pathLst>
                <a:path w="9525" h="9525">
                  <a:moveTo>
                    <a:pt x="7144" y="9069"/>
                  </a:moveTo>
                  <a:cubicBezTo>
                    <a:pt x="13811" y="5259"/>
                    <a:pt x="8096" y="8117"/>
                    <a:pt x="7144" y="906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42" name="Freeform: Shape 941">
              <a:extLst>
                <a:ext uri="{FF2B5EF4-FFF2-40B4-BE49-F238E27FC236}">
                  <a16:creationId xmlns="" xmlns:a16="http://schemas.microsoft.com/office/drawing/2014/main" id="{02395CBD-A331-4E69-A499-8EFEBD9BF19D}"/>
                </a:ext>
              </a:extLst>
            </p:cNvPr>
            <p:cNvSpPr/>
            <p:nvPr/>
          </p:nvSpPr>
          <p:spPr>
            <a:xfrm>
              <a:off x="7042309" y="1296828"/>
              <a:ext cx="9525" cy="19050"/>
            </a:xfrm>
            <a:custGeom>
              <a:avLst/>
              <a:gdLst>
                <a:gd name="connsiteX0" fmla="*/ 7144 w 9525"/>
                <a:gd name="connsiteY0" fmla="*/ 7144 h 19050"/>
                <a:gd name="connsiteX1" fmla="*/ 7144 w 9525"/>
                <a:gd name="connsiteY1" fmla="*/ 7144 h 19050"/>
              </a:gdLst>
              <a:ahLst/>
              <a:cxnLst>
                <a:cxn ang="0">
                  <a:pos x="connsiteX0" y="connsiteY0"/>
                </a:cxn>
                <a:cxn ang="0">
                  <a:pos x="connsiteX1" y="connsiteY1"/>
                </a:cxn>
              </a:cxnLst>
              <a:rect l="l" t="t" r="r" b="b"/>
              <a:pathLst>
                <a:path w="9525" h="19050">
                  <a:moveTo>
                    <a:pt x="7144" y="7144"/>
                  </a:moveTo>
                  <a:cubicBezTo>
                    <a:pt x="7144" y="7144"/>
                    <a:pt x="9049" y="1857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43" name="Freeform: Shape 942">
              <a:extLst>
                <a:ext uri="{FF2B5EF4-FFF2-40B4-BE49-F238E27FC236}">
                  <a16:creationId xmlns="" xmlns:a16="http://schemas.microsoft.com/office/drawing/2014/main" id="{EFA29290-BC85-47F0-90D2-D132636678E6}"/>
                </a:ext>
              </a:extLst>
            </p:cNvPr>
            <p:cNvSpPr/>
            <p:nvPr/>
          </p:nvSpPr>
          <p:spPr>
            <a:xfrm>
              <a:off x="7039451" y="1297781"/>
              <a:ext cx="9525" cy="9525"/>
            </a:xfrm>
            <a:custGeom>
              <a:avLst/>
              <a:gdLst>
                <a:gd name="connsiteX0" fmla="*/ 7144 w 9525"/>
                <a:gd name="connsiteY0" fmla="*/ 8096 h 9525"/>
                <a:gd name="connsiteX1" fmla="*/ 9049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9049" y="7144"/>
                  </a:lnTo>
                  <a:lnTo>
                    <a:pt x="7144" y="8096"/>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44" name="Freeform: Shape 943">
              <a:extLst>
                <a:ext uri="{FF2B5EF4-FFF2-40B4-BE49-F238E27FC236}">
                  <a16:creationId xmlns="" xmlns:a16="http://schemas.microsoft.com/office/drawing/2014/main" id="{D7D646F7-3754-405C-87B8-7F3B4A526BFE}"/>
                </a:ext>
              </a:extLst>
            </p:cNvPr>
            <p:cNvSpPr/>
            <p:nvPr/>
          </p:nvSpPr>
          <p:spPr>
            <a:xfrm>
              <a:off x="7032623" y="1167268"/>
              <a:ext cx="9525" cy="9525"/>
            </a:xfrm>
            <a:custGeom>
              <a:avLst/>
              <a:gdLst>
                <a:gd name="connsiteX0" fmla="*/ 10162 w 9525"/>
                <a:gd name="connsiteY0" fmla="*/ 9069 h 9525"/>
                <a:gd name="connsiteX1" fmla="*/ 10162 w 9525"/>
                <a:gd name="connsiteY1" fmla="*/ 9069 h 9525"/>
              </a:gdLst>
              <a:ahLst/>
              <a:cxnLst>
                <a:cxn ang="0">
                  <a:pos x="connsiteX0" y="connsiteY0"/>
                </a:cxn>
                <a:cxn ang="0">
                  <a:pos x="connsiteX1" y="connsiteY1"/>
                </a:cxn>
              </a:cxnLst>
              <a:rect l="l" t="t" r="r" b="b"/>
              <a:pathLst>
                <a:path w="9525" h="9525">
                  <a:moveTo>
                    <a:pt x="10162" y="9069"/>
                  </a:moveTo>
                  <a:cubicBezTo>
                    <a:pt x="8257" y="8117"/>
                    <a:pt x="4447" y="5259"/>
                    <a:pt x="10162" y="906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45" name="Freeform: Shape 944">
              <a:extLst>
                <a:ext uri="{FF2B5EF4-FFF2-40B4-BE49-F238E27FC236}">
                  <a16:creationId xmlns="" xmlns:a16="http://schemas.microsoft.com/office/drawing/2014/main" id="{D5EDC369-71A4-4578-9D5C-DAE6D6C2730E}"/>
                </a:ext>
              </a:extLst>
            </p:cNvPr>
            <p:cNvSpPr/>
            <p:nvPr/>
          </p:nvSpPr>
          <p:spPr>
            <a:xfrm>
              <a:off x="7035641" y="1211103"/>
              <a:ext cx="9525" cy="9525"/>
            </a:xfrm>
            <a:custGeom>
              <a:avLst/>
              <a:gdLst>
                <a:gd name="connsiteX0" fmla="*/ 10954 w 9525"/>
                <a:gd name="connsiteY0" fmla="*/ 7144 h 9525"/>
                <a:gd name="connsiteX1" fmla="*/ 7144 w 9525"/>
                <a:gd name="connsiteY1" fmla="*/ 7144 h 9525"/>
                <a:gd name="connsiteX2" fmla="*/ 10954 w 9525"/>
                <a:gd name="connsiteY2" fmla="*/ 7144 h 9525"/>
              </a:gdLst>
              <a:ahLst/>
              <a:cxnLst>
                <a:cxn ang="0">
                  <a:pos x="connsiteX0" y="connsiteY0"/>
                </a:cxn>
                <a:cxn ang="0">
                  <a:pos x="connsiteX1" y="connsiteY1"/>
                </a:cxn>
                <a:cxn ang="0">
                  <a:pos x="connsiteX2" y="connsiteY2"/>
                </a:cxn>
              </a:cxnLst>
              <a:rect l="l" t="t" r="r" b="b"/>
              <a:pathLst>
                <a:path w="9525" h="9525">
                  <a:moveTo>
                    <a:pt x="10954" y="7144"/>
                  </a:moveTo>
                  <a:lnTo>
                    <a:pt x="7144" y="7144"/>
                  </a:lnTo>
                  <a:cubicBezTo>
                    <a:pt x="8096" y="7144"/>
                    <a:pt x="10001" y="11906"/>
                    <a:pt x="1095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46" name="Freeform: Shape 945">
              <a:extLst>
                <a:ext uri="{FF2B5EF4-FFF2-40B4-BE49-F238E27FC236}">
                  <a16:creationId xmlns="" xmlns:a16="http://schemas.microsoft.com/office/drawing/2014/main" id="{9AAB1B6D-65F2-4078-9870-34CF83ADD7E7}"/>
                </a:ext>
              </a:extLst>
            </p:cNvPr>
            <p:cNvSpPr/>
            <p:nvPr/>
          </p:nvSpPr>
          <p:spPr>
            <a:xfrm>
              <a:off x="7067074" y="1306988"/>
              <a:ext cx="19050" cy="9525"/>
            </a:xfrm>
            <a:custGeom>
              <a:avLst/>
              <a:gdLst>
                <a:gd name="connsiteX0" fmla="*/ 7144 w 19050"/>
                <a:gd name="connsiteY0" fmla="*/ 8414 h 9525"/>
                <a:gd name="connsiteX1" fmla="*/ 7144 w 19050"/>
                <a:gd name="connsiteY1" fmla="*/ 8414 h 9525"/>
              </a:gdLst>
              <a:ahLst/>
              <a:cxnLst>
                <a:cxn ang="0">
                  <a:pos x="connsiteX0" y="connsiteY0"/>
                </a:cxn>
                <a:cxn ang="0">
                  <a:pos x="connsiteX1" y="connsiteY1"/>
                </a:cxn>
              </a:cxnLst>
              <a:rect l="l" t="t" r="r" b="b"/>
              <a:pathLst>
                <a:path w="19050" h="9525">
                  <a:moveTo>
                    <a:pt x="7144" y="8414"/>
                  </a:moveTo>
                  <a:cubicBezTo>
                    <a:pt x="19526" y="5556"/>
                    <a:pt x="7144" y="8414"/>
                    <a:pt x="7144" y="841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47" name="Freeform: Shape 946">
              <a:extLst>
                <a:ext uri="{FF2B5EF4-FFF2-40B4-BE49-F238E27FC236}">
                  <a16:creationId xmlns="" xmlns:a16="http://schemas.microsoft.com/office/drawing/2014/main" id="{45225558-FA69-4977-8D82-0A94B9A82176}"/>
                </a:ext>
              </a:extLst>
            </p:cNvPr>
            <p:cNvSpPr/>
            <p:nvPr/>
          </p:nvSpPr>
          <p:spPr>
            <a:xfrm>
              <a:off x="7066121" y="1200439"/>
              <a:ext cx="9525" cy="19050"/>
            </a:xfrm>
            <a:custGeom>
              <a:avLst/>
              <a:gdLst>
                <a:gd name="connsiteX0" fmla="*/ 7144 w 9525"/>
                <a:gd name="connsiteY0" fmla="*/ 12093 h 19050"/>
                <a:gd name="connsiteX1" fmla="*/ 10954 w 9525"/>
                <a:gd name="connsiteY1" fmla="*/ 7331 h 19050"/>
                <a:gd name="connsiteX2" fmla="*/ 7144 w 9525"/>
                <a:gd name="connsiteY2" fmla="*/ 12093 h 19050"/>
              </a:gdLst>
              <a:ahLst/>
              <a:cxnLst>
                <a:cxn ang="0">
                  <a:pos x="connsiteX0" y="connsiteY0"/>
                </a:cxn>
                <a:cxn ang="0">
                  <a:pos x="connsiteX1" y="connsiteY1"/>
                </a:cxn>
                <a:cxn ang="0">
                  <a:pos x="connsiteX2" y="connsiteY2"/>
                </a:cxn>
              </a:cxnLst>
              <a:rect l="l" t="t" r="r" b="b"/>
              <a:pathLst>
                <a:path w="9525" h="19050">
                  <a:moveTo>
                    <a:pt x="7144" y="12093"/>
                  </a:moveTo>
                  <a:cubicBezTo>
                    <a:pt x="7144" y="7331"/>
                    <a:pt x="12859" y="13046"/>
                    <a:pt x="10954" y="7331"/>
                  </a:cubicBezTo>
                  <a:cubicBezTo>
                    <a:pt x="7144" y="6378"/>
                    <a:pt x="8096" y="9236"/>
                    <a:pt x="7144" y="12093"/>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48" name="Freeform: Shape 947">
              <a:extLst>
                <a:ext uri="{FF2B5EF4-FFF2-40B4-BE49-F238E27FC236}">
                  <a16:creationId xmlns="" xmlns:a16="http://schemas.microsoft.com/office/drawing/2014/main" id="{1014E445-186D-4121-8997-4637169BAF56}"/>
                </a:ext>
              </a:extLst>
            </p:cNvPr>
            <p:cNvSpPr/>
            <p:nvPr/>
          </p:nvSpPr>
          <p:spPr>
            <a:xfrm>
              <a:off x="7095649" y="1249441"/>
              <a:ext cx="9525" cy="9525"/>
            </a:xfrm>
            <a:custGeom>
              <a:avLst/>
              <a:gdLst>
                <a:gd name="connsiteX0" fmla="*/ 7144 w 9525"/>
                <a:gd name="connsiteY0" fmla="*/ 7858 h 9525"/>
                <a:gd name="connsiteX1" fmla="*/ 9049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8096" y="7858"/>
                    <a:pt x="8096" y="7858"/>
                    <a:pt x="9049" y="7858"/>
                  </a:cubicBezTo>
                  <a:cubicBezTo>
                    <a:pt x="8096" y="6906"/>
                    <a:pt x="8096" y="6906"/>
                    <a:pt x="7144" y="785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49" name="Freeform: Shape 948">
              <a:extLst>
                <a:ext uri="{FF2B5EF4-FFF2-40B4-BE49-F238E27FC236}">
                  <a16:creationId xmlns="" xmlns:a16="http://schemas.microsoft.com/office/drawing/2014/main" id="{34ABB8F2-9F38-422D-84FE-1990EAF861B3}"/>
                </a:ext>
              </a:extLst>
            </p:cNvPr>
            <p:cNvSpPr/>
            <p:nvPr/>
          </p:nvSpPr>
          <p:spPr>
            <a:xfrm>
              <a:off x="7091839" y="1248056"/>
              <a:ext cx="9525" cy="9525"/>
            </a:xfrm>
            <a:custGeom>
              <a:avLst/>
              <a:gdLst>
                <a:gd name="connsiteX0" fmla="*/ 10954 w 9525"/>
                <a:gd name="connsiteY0" fmla="*/ 9243 h 9525"/>
                <a:gd name="connsiteX1" fmla="*/ 7144 w 9525"/>
                <a:gd name="connsiteY1" fmla="*/ 7338 h 9525"/>
                <a:gd name="connsiteX2" fmla="*/ 10954 w 9525"/>
                <a:gd name="connsiteY2" fmla="*/ 9243 h 9525"/>
              </a:gdLst>
              <a:ahLst/>
              <a:cxnLst>
                <a:cxn ang="0">
                  <a:pos x="connsiteX0" y="connsiteY0"/>
                </a:cxn>
                <a:cxn ang="0">
                  <a:pos x="connsiteX1" y="connsiteY1"/>
                </a:cxn>
                <a:cxn ang="0">
                  <a:pos x="connsiteX2" y="connsiteY2"/>
                </a:cxn>
              </a:cxnLst>
              <a:rect l="l" t="t" r="r" b="b"/>
              <a:pathLst>
                <a:path w="9525" h="9525">
                  <a:moveTo>
                    <a:pt x="10954" y="9243"/>
                  </a:moveTo>
                  <a:cubicBezTo>
                    <a:pt x="9049" y="9243"/>
                    <a:pt x="8096" y="6386"/>
                    <a:pt x="7144" y="7338"/>
                  </a:cubicBezTo>
                  <a:cubicBezTo>
                    <a:pt x="8096" y="10196"/>
                    <a:pt x="9049" y="9243"/>
                    <a:pt x="10954" y="9243"/>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50" name="Freeform: Shape 949">
              <a:extLst>
                <a:ext uri="{FF2B5EF4-FFF2-40B4-BE49-F238E27FC236}">
                  <a16:creationId xmlns="" xmlns:a16="http://schemas.microsoft.com/office/drawing/2014/main" id="{CF178884-7DF2-4CB0-AA03-6245609AC3D8}"/>
                </a:ext>
              </a:extLst>
            </p:cNvPr>
            <p:cNvSpPr/>
            <p:nvPr/>
          </p:nvSpPr>
          <p:spPr>
            <a:xfrm>
              <a:off x="7109513" y="1253013"/>
              <a:ext cx="9525" cy="9525"/>
            </a:xfrm>
            <a:custGeom>
              <a:avLst/>
              <a:gdLst>
                <a:gd name="connsiteX0" fmla="*/ 11377 w 9525"/>
                <a:gd name="connsiteY0" fmla="*/ 7144 h 9525"/>
                <a:gd name="connsiteX1" fmla="*/ 11377 w 9525"/>
                <a:gd name="connsiteY1" fmla="*/ 7144 h 9525"/>
              </a:gdLst>
              <a:ahLst/>
              <a:cxnLst>
                <a:cxn ang="0">
                  <a:pos x="connsiteX0" y="connsiteY0"/>
                </a:cxn>
                <a:cxn ang="0">
                  <a:pos x="connsiteX1" y="connsiteY1"/>
                </a:cxn>
              </a:cxnLst>
              <a:rect l="l" t="t" r="r" b="b"/>
              <a:pathLst>
                <a:path w="9525" h="9525">
                  <a:moveTo>
                    <a:pt x="11377" y="7144"/>
                  </a:moveTo>
                  <a:cubicBezTo>
                    <a:pt x="1852" y="10954"/>
                    <a:pt x="11377" y="10001"/>
                    <a:pt x="11377"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51" name="Freeform: Shape 950">
              <a:extLst>
                <a:ext uri="{FF2B5EF4-FFF2-40B4-BE49-F238E27FC236}">
                  <a16:creationId xmlns="" xmlns:a16="http://schemas.microsoft.com/office/drawing/2014/main" id="{B4BB1FAA-547D-48E6-B54B-FA62B0A1EF48}"/>
                </a:ext>
              </a:extLst>
            </p:cNvPr>
            <p:cNvSpPr/>
            <p:nvPr/>
          </p:nvSpPr>
          <p:spPr>
            <a:xfrm>
              <a:off x="7160478" y="1342112"/>
              <a:ext cx="19050" cy="9525"/>
            </a:xfrm>
            <a:custGeom>
              <a:avLst/>
              <a:gdLst>
                <a:gd name="connsiteX0" fmla="*/ 20420 w 19050"/>
                <a:gd name="connsiteY0" fmla="*/ 9485 h 9525"/>
                <a:gd name="connsiteX1" fmla="*/ 20420 w 19050"/>
                <a:gd name="connsiteY1" fmla="*/ 9485 h 9525"/>
              </a:gdLst>
              <a:ahLst/>
              <a:cxnLst>
                <a:cxn ang="0">
                  <a:pos x="connsiteX0" y="connsiteY0"/>
                </a:cxn>
                <a:cxn ang="0">
                  <a:pos x="connsiteX1" y="connsiteY1"/>
                </a:cxn>
              </a:cxnLst>
              <a:rect l="l" t="t" r="r" b="b"/>
              <a:pathLst>
                <a:path w="19050" h="9525">
                  <a:moveTo>
                    <a:pt x="20420" y="9485"/>
                  </a:moveTo>
                  <a:cubicBezTo>
                    <a:pt x="5179" y="3770"/>
                    <a:pt x="417" y="10437"/>
                    <a:pt x="20420" y="9485"/>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52" name="Freeform: Shape 951">
              <a:extLst>
                <a:ext uri="{FF2B5EF4-FFF2-40B4-BE49-F238E27FC236}">
                  <a16:creationId xmlns="" xmlns:a16="http://schemas.microsoft.com/office/drawing/2014/main" id="{F76048CC-FE67-46FF-B77C-98534BC63D07}"/>
                </a:ext>
              </a:extLst>
            </p:cNvPr>
            <p:cNvSpPr/>
            <p:nvPr/>
          </p:nvSpPr>
          <p:spPr>
            <a:xfrm>
              <a:off x="7155656" y="1343501"/>
              <a:ext cx="9525" cy="9525"/>
            </a:xfrm>
            <a:custGeom>
              <a:avLst/>
              <a:gdLst>
                <a:gd name="connsiteX0" fmla="*/ 9049 w 9525"/>
                <a:gd name="connsiteY0" fmla="*/ 7144 h 9525"/>
                <a:gd name="connsiteX1" fmla="*/ 7144 w 9525"/>
                <a:gd name="connsiteY1" fmla="*/ 7144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8096" y="7144"/>
                    <a:pt x="8096" y="7144"/>
                    <a:pt x="7144" y="7144"/>
                  </a:cubicBezTo>
                  <a:cubicBezTo>
                    <a:pt x="8096" y="7144"/>
                    <a:pt x="9049" y="7144"/>
                    <a:pt x="9049"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53" name="Freeform: Shape 952">
              <a:extLst>
                <a:ext uri="{FF2B5EF4-FFF2-40B4-BE49-F238E27FC236}">
                  <a16:creationId xmlns="" xmlns:a16="http://schemas.microsoft.com/office/drawing/2014/main" id="{331F9C5D-71D1-41B8-A044-3802777DC885}"/>
                </a:ext>
              </a:extLst>
            </p:cNvPr>
            <p:cNvSpPr/>
            <p:nvPr/>
          </p:nvSpPr>
          <p:spPr>
            <a:xfrm>
              <a:off x="7104221" y="1203668"/>
              <a:ext cx="9525" cy="19050"/>
            </a:xfrm>
            <a:custGeom>
              <a:avLst/>
              <a:gdLst>
                <a:gd name="connsiteX0" fmla="*/ 7144 w 9525"/>
                <a:gd name="connsiteY0" fmla="*/ 12674 h 19050"/>
                <a:gd name="connsiteX1" fmla="*/ 7144 w 9525"/>
                <a:gd name="connsiteY1" fmla="*/ 12674 h 19050"/>
              </a:gdLst>
              <a:ahLst/>
              <a:cxnLst>
                <a:cxn ang="0">
                  <a:pos x="connsiteX0" y="connsiteY0"/>
                </a:cxn>
                <a:cxn ang="0">
                  <a:pos x="connsiteX1" y="connsiteY1"/>
                </a:cxn>
              </a:cxnLst>
              <a:rect l="l" t="t" r="r" b="b"/>
              <a:pathLst>
                <a:path w="9525" h="19050">
                  <a:moveTo>
                    <a:pt x="7144" y="12674"/>
                  </a:moveTo>
                  <a:cubicBezTo>
                    <a:pt x="16669" y="1244"/>
                    <a:pt x="9049" y="10769"/>
                    <a:pt x="7144" y="1267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54" name="Freeform: Shape 953">
              <a:extLst>
                <a:ext uri="{FF2B5EF4-FFF2-40B4-BE49-F238E27FC236}">
                  <a16:creationId xmlns="" xmlns:a16="http://schemas.microsoft.com/office/drawing/2014/main" id="{49733937-7AD5-48D2-9647-C8783D0987B2}"/>
                </a:ext>
              </a:extLst>
            </p:cNvPr>
            <p:cNvSpPr/>
            <p:nvPr/>
          </p:nvSpPr>
          <p:spPr>
            <a:xfrm>
              <a:off x="7178409" y="1345406"/>
              <a:ext cx="9525" cy="9525"/>
            </a:xfrm>
            <a:custGeom>
              <a:avLst/>
              <a:gdLst>
                <a:gd name="connsiteX0" fmla="*/ 11061 w 9525"/>
                <a:gd name="connsiteY0" fmla="*/ 9049 h 9525"/>
                <a:gd name="connsiteX1" fmla="*/ 7251 w 9525"/>
                <a:gd name="connsiteY1" fmla="*/ 7144 h 9525"/>
                <a:gd name="connsiteX2" fmla="*/ 11061 w 9525"/>
                <a:gd name="connsiteY2" fmla="*/ 9049 h 9525"/>
              </a:gdLst>
              <a:ahLst/>
              <a:cxnLst>
                <a:cxn ang="0">
                  <a:pos x="connsiteX0" y="connsiteY0"/>
                </a:cxn>
                <a:cxn ang="0">
                  <a:pos x="connsiteX1" y="connsiteY1"/>
                </a:cxn>
                <a:cxn ang="0">
                  <a:pos x="connsiteX2" y="connsiteY2"/>
                </a:cxn>
              </a:cxnLst>
              <a:rect l="l" t="t" r="r" b="b"/>
              <a:pathLst>
                <a:path w="9525" h="9525">
                  <a:moveTo>
                    <a:pt x="11061" y="9049"/>
                  </a:moveTo>
                  <a:cubicBezTo>
                    <a:pt x="10109" y="9049"/>
                    <a:pt x="8204" y="9049"/>
                    <a:pt x="7251" y="7144"/>
                  </a:cubicBezTo>
                  <a:cubicBezTo>
                    <a:pt x="6299" y="10954"/>
                    <a:pt x="12014" y="10001"/>
                    <a:pt x="11061" y="904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55" name="Freeform: Shape 954">
              <a:extLst>
                <a:ext uri="{FF2B5EF4-FFF2-40B4-BE49-F238E27FC236}">
                  <a16:creationId xmlns="" xmlns:a16="http://schemas.microsoft.com/office/drawing/2014/main" id="{0C7F0D23-28B5-4324-A306-9695BF8D60E1}"/>
                </a:ext>
              </a:extLst>
            </p:cNvPr>
            <p:cNvSpPr/>
            <p:nvPr/>
          </p:nvSpPr>
          <p:spPr>
            <a:xfrm>
              <a:off x="7162324" y="1270158"/>
              <a:ext cx="19050" cy="9525"/>
            </a:xfrm>
            <a:custGeom>
              <a:avLst/>
              <a:gdLst>
                <a:gd name="connsiteX0" fmla="*/ 12859 w 19050"/>
                <a:gd name="connsiteY0" fmla="*/ 10001 h 9525"/>
                <a:gd name="connsiteX1" fmla="*/ 7144 w 19050"/>
                <a:gd name="connsiteY1" fmla="*/ 7144 h 9525"/>
                <a:gd name="connsiteX2" fmla="*/ 12859 w 19050"/>
                <a:gd name="connsiteY2" fmla="*/ 10001 h 9525"/>
              </a:gdLst>
              <a:ahLst/>
              <a:cxnLst>
                <a:cxn ang="0">
                  <a:pos x="connsiteX0" y="connsiteY0"/>
                </a:cxn>
                <a:cxn ang="0">
                  <a:pos x="connsiteX1" y="connsiteY1"/>
                </a:cxn>
                <a:cxn ang="0">
                  <a:pos x="connsiteX2" y="connsiteY2"/>
                </a:cxn>
              </a:cxnLst>
              <a:rect l="l" t="t" r="r" b="b"/>
              <a:pathLst>
                <a:path w="19050" h="9525">
                  <a:moveTo>
                    <a:pt x="12859" y="10001"/>
                  </a:moveTo>
                  <a:cubicBezTo>
                    <a:pt x="12859" y="8096"/>
                    <a:pt x="9049" y="9049"/>
                    <a:pt x="7144" y="7144"/>
                  </a:cubicBezTo>
                  <a:cubicBezTo>
                    <a:pt x="10001" y="8096"/>
                    <a:pt x="10954" y="14764"/>
                    <a:pt x="12859" y="1000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56" name="Freeform: Shape 955">
              <a:extLst>
                <a:ext uri="{FF2B5EF4-FFF2-40B4-BE49-F238E27FC236}">
                  <a16:creationId xmlns="" xmlns:a16="http://schemas.microsoft.com/office/drawing/2014/main" id="{563671DA-D0BD-4A4A-B549-68A706EBC5C7}"/>
                </a:ext>
              </a:extLst>
            </p:cNvPr>
            <p:cNvSpPr/>
            <p:nvPr/>
          </p:nvSpPr>
          <p:spPr>
            <a:xfrm>
              <a:off x="7196959" y="1328261"/>
              <a:ext cx="9525" cy="19050"/>
            </a:xfrm>
            <a:custGeom>
              <a:avLst/>
              <a:gdLst>
                <a:gd name="connsiteX0" fmla="*/ 10609 w 9525"/>
                <a:gd name="connsiteY0" fmla="*/ 12859 h 19050"/>
                <a:gd name="connsiteX1" fmla="*/ 8704 w 9525"/>
                <a:gd name="connsiteY1" fmla="*/ 7144 h 19050"/>
                <a:gd name="connsiteX2" fmla="*/ 10609 w 9525"/>
                <a:gd name="connsiteY2" fmla="*/ 12859 h 19050"/>
              </a:gdLst>
              <a:ahLst/>
              <a:cxnLst>
                <a:cxn ang="0">
                  <a:pos x="connsiteX0" y="connsiteY0"/>
                </a:cxn>
                <a:cxn ang="0">
                  <a:pos x="connsiteX1" y="connsiteY1"/>
                </a:cxn>
                <a:cxn ang="0">
                  <a:pos x="connsiteX2" y="connsiteY2"/>
                </a:cxn>
              </a:cxnLst>
              <a:rect l="l" t="t" r="r" b="b"/>
              <a:pathLst>
                <a:path w="9525" h="19050">
                  <a:moveTo>
                    <a:pt x="10609" y="12859"/>
                  </a:moveTo>
                  <a:cubicBezTo>
                    <a:pt x="9656" y="12859"/>
                    <a:pt x="7751" y="10001"/>
                    <a:pt x="8704" y="7144"/>
                  </a:cubicBezTo>
                  <a:cubicBezTo>
                    <a:pt x="7751" y="8096"/>
                    <a:pt x="4894" y="14764"/>
                    <a:pt x="10609" y="1285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57" name="Freeform: Shape 956">
              <a:extLst>
                <a:ext uri="{FF2B5EF4-FFF2-40B4-BE49-F238E27FC236}">
                  <a16:creationId xmlns="" xmlns:a16="http://schemas.microsoft.com/office/drawing/2014/main" id="{95EA1931-C03C-4BCB-AED3-87EE8A6C5748}"/>
                </a:ext>
              </a:extLst>
            </p:cNvPr>
            <p:cNvSpPr/>
            <p:nvPr/>
          </p:nvSpPr>
          <p:spPr>
            <a:xfrm>
              <a:off x="7173218" y="1274497"/>
              <a:ext cx="19050" cy="9525"/>
            </a:xfrm>
            <a:custGeom>
              <a:avLst/>
              <a:gdLst>
                <a:gd name="connsiteX0" fmla="*/ 12442 w 19050"/>
                <a:gd name="connsiteY0" fmla="*/ 7567 h 9525"/>
                <a:gd name="connsiteX1" fmla="*/ 12442 w 19050"/>
                <a:gd name="connsiteY1" fmla="*/ 7567 h 9525"/>
              </a:gdLst>
              <a:ahLst/>
              <a:cxnLst>
                <a:cxn ang="0">
                  <a:pos x="connsiteX0" y="connsiteY0"/>
                </a:cxn>
                <a:cxn ang="0">
                  <a:pos x="connsiteX1" y="connsiteY1"/>
                </a:cxn>
              </a:cxnLst>
              <a:rect l="l" t="t" r="r" b="b"/>
              <a:pathLst>
                <a:path w="19050" h="9525">
                  <a:moveTo>
                    <a:pt x="12442" y="7567"/>
                  </a:moveTo>
                  <a:cubicBezTo>
                    <a:pt x="11489" y="7567"/>
                    <a:pt x="1012" y="6615"/>
                    <a:pt x="12442" y="75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58" name="Freeform: Shape 957">
              <a:extLst>
                <a:ext uri="{FF2B5EF4-FFF2-40B4-BE49-F238E27FC236}">
                  <a16:creationId xmlns="" xmlns:a16="http://schemas.microsoft.com/office/drawing/2014/main" id="{4E3C38E0-8A87-4403-9396-509AB8FADBA5}"/>
                </a:ext>
              </a:extLst>
            </p:cNvPr>
            <p:cNvSpPr/>
            <p:nvPr/>
          </p:nvSpPr>
          <p:spPr>
            <a:xfrm>
              <a:off x="7168086" y="1218415"/>
              <a:ext cx="9525" cy="19050"/>
            </a:xfrm>
            <a:custGeom>
              <a:avLst/>
              <a:gdLst>
                <a:gd name="connsiteX0" fmla="*/ 10906 w 9525"/>
                <a:gd name="connsiteY0" fmla="*/ 7452 h 19050"/>
                <a:gd name="connsiteX1" fmla="*/ 10906 w 9525"/>
                <a:gd name="connsiteY1" fmla="*/ 7452 h 19050"/>
              </a:gdLst>
              <a:ahLst/>
              <a:cxnLst>
                <a:cxn ang="0">
                  <a:pos x="connsiteX0" y="connsiteY0"/>
                </a:cxn>
                <a:cxn ang="0">
                  <a:pos x="connsiteX1" y="connsiteY1"/>
                </a:cxn>
              </a:cxnLst>
              <a:rect l="l" t="t" r="r" b="b"/>
              <a:pathLst>
                <a:path w="9525" h="19050">
                  <a:moveTo>
                    <a:pt x="10906" y="7452"/>
                  </a:moveTo>
                  <a:cubicBezTo>
                    <a:pt x="15669" y="3642"/>
                    <a:pt x="429" y="36979"/>
                    <a:pt x="10906" y="7452"/>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59" name="Freeform: Shape 958">
              <a:extLst>
                <a:ext uri="{FF2B5EF4-FFF2-40B4-BE49-F238E27FC236}">
                  <a16:creationId xmlns="" xmlns:a16="http://schemas.microsoft.com/office/drawing/2014/main" id="{9200FEF2-4E9B-405F-925B-6ADF106B0C7A}"/>
                </a:ext>
              </a:extLst>
            </p:cNvPr>
            <p:cNvSpPr/>
            <p:nvPr/>
          </p:nvSpPr>
          <p:spPr>
            <a:xfrm>
              <a:off x="7175659" y="1228248"/>
              <a:ext cx="9525" cy="9525"/>
            </a:xfrm>
            <a:custGeom>
              <a:avLst/>
              <a:gdLst>
                <a:gd name="connsiteX0" fmla="*/ 7144 w 9525"/>
                <a:gd name="connsiteY0" fmla="*/ 7144 h 9525"/>
                <a:gd name="connsiteX1" fmla="*/ 9049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8096"/>
                    <a:pt x="9049" y="8096"/>
                  </a:cubicBezTo>
                  <a:cubicBezTo>
                    <a:pt x="9049" y="7144"/>
                    <a:pt x="8096"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60" name="Freeform: Shape 959">
              <a:extLst>
                <a:ext uri="{FF2B5EF4-FFF2-40B4-BE49-F238E27FC236}">
                  <a16:creationId xmlns="" xmlns:a16="http://schemas.microsoft.com/office/drawing/2014/main" id="{E029420E-13A0-4D43-8177-3FEDF1D36B08}"/>
                </a:ext>
              </a:extLst>
            </p:cNvPr>
            <p:cNvSpPr/>
            <p:nvPr/>
          </p:nvSpPr>
          <p:spPr>
            <a:xfrm>
              <a:off x="7228999" y="1260633"/>
              <a:ext cx="9525" cy="9525"/>
            </a:xfrm>
            <a:custGeom>
              <a:avLst/>
              <a:gdLst>
                <a:gd name="connsiteX0" fmla="*/ 9049 w 9525"/>
                <a:gd name="connsiteY0" fmla="*/ 7144 h 9525"/>
                <a:gd name="connsiteX1" fmla="*/ 7144 w 9525"/>
                <a:gd name="connsiteY1" fmla="*/ 8096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8096" y="7144"/>
                    <a:pt x="8096" y="8096"/>
                    <a:pt x="7144" y="8096"/>
                  </a:cubicBezTo>
                  <a:cubicBezTo>
                    <a:pt x="8096" y="8096"/>
                    <a:pt x="8096" y="8096"/>
                    <a:pt x="9049"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61" name="Freeform: Shape 960">
              <a:extLst>
                <a:ext uri="{FF2B5EF4-FFF2-40B4-BE49-F238E27FC236}">
                  <a16:creationId xmlns="" xmlns:a16="http://schemas.microsoft.com/office/drawing/2014/main" id="{22750FAF-8350-42BB-BCE8-0B23FD81FAFD}"/>
                </a:ext>
              </a:extLst>
            </p:cNvPr>
            <p:cNvSpPr/>
            <p:nvPr/>
          </p:nvSpPr>
          <p:spPr>
            <a:xfrm>
              <a:off x="7197409" y="1227167"/>
              <a:ext cx="9525" cy="9525"/>
            </a:xfrm>
            <a:custGeom>
              <a:avLst/>
              <a:gdLst>
                <a:gd name="connsiteX0" fmla="*/ 7301 w 9525"/>
                <a:gd name="connsiteY0" fmla="*/ 7273 h 9525"/>
                <a:gd name="connsiteX1" fmla="*/ 7301 w 9525"/>
                <a:gd name="connsiteY1" fmla="*/ 7273 h 9525"/>
              </a:gdLst>
              <a:ahLst/>
              <a:cxnLst>
                <a:cxn ang="0">
                  <a:pos x="connsiteX0" y="connsiteY0"/>
                </a:cxn>
                <a:cxn ang="0">
                  <a:pos x="connsiteX1" y="connsiteY1"/>
                </a:cxn>
              </a:cxnLst>
              <a:rect l="l" t="t" r="r" b="b"/>
              <a:pathLst>
                <a:path w="9525" h="9525">
                  <a:moveTo>
                    <a:pt x="7301" y="7273"/>
                  </a:moveTo>
                  <a:cubicBezTo>
                    <a:pt x="6348" y="6320"/>
                    <a:pt x="10158" y="11083"/>
                    <a:pt x="7301" y="7273"/>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62" name="Freeform: Shape 961">
              <a:extLst>
                <a:ext uri="{FF2B5EF4-FFF2-40B4-BE49-F238E27FC236}">
                  <a16:creationId xmlns="" xmlns:a16="http://schemas.microsoft.com/office/drawing/2014/main" id="{88B5FF44-AB75-454C-B3E3-8032D5997B65}"/>
                </a:ext>
              </a:extLst>
            </p:cNvPr>
            <p:cNvSpPr/>
            <p:nvPr/>
          </p:nvSpPr>
          <p:spPr>
            <a:xfrm>
              <a:off x="7297975" y="1338738"/>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5795" y="13811"/>
                    <a:pt x="7700" y="9049"/>
                    <a:pt x="8653"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63" name="Freeform: Shape 962">
              <a:extLst>
                <a:ext uri="{FF2B5EF4-FFF2-40B4-BE49-F238E27FC236}">
                  <a16:creationId xmlns="" xmlns:a16="http://schemas.microsoft.com/office/drawing/2014/main" id="{B0ADB9D2-BEE9-4011-ABEE-33A3E0D71270}"/>
                </a:ext>
              </a:extLst>
            </p:cNvPr>
            <p:cNvSpPr/>
            <p:nvPr/>
          </p:nvSpPr>
          <p:spPr>
            <a:xfrm>
              <a:off x="7300674" y="1342548"/>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lnTo>
                    <a:pt x="7858" y="7144"/>
                  </a:lnTo>
                  <a:cubicBezTo>
                    <a:pt x="6906" y="7144"/>
                    <a:pt x="6906" y="7144"/>
                    <a:pt x="7858"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64" name="Freeform: Shape 963">
              <a:extLst>
                <a:ext uri="{FF2B5EF4-FFF2-40B4-BE49-F238E27FC236}">
                  <a16:creationId xmlns="" xmlns:a16="http://schemas.microsoft.com/office/drawing/2014/main" id="{4962BE17-930C-4460-91F2-3DB9E6AE670C}"/>
                </a:ext>
              </a:extLst>
            </p:cNvPr>
            <p:cNvSpPr/>
            <p:nvPr/>
          </p:nvSpPr>
          <p:spPr>
            <a:xfrm>
              <a:off x="7212806" y="1262865"/>
              <a:ext cx="19050" cy="9525"/>
            </a:xfrm>
            <a:custGeom>
              <a:avLst/>
              <a:gdLst>
                <a:gd name="connsiteX0" fmla="*/ 12859 w 19050"/>
                <a:gd name="connsiteY0" fmla="*/ 7769 h 9525"/>
                <a:gd name="connsiteX1" fmla="*/ 7144 w 19050"/>
                <a:gd name="connsiteY1" fmla="*/ 8722 h 9525"/>
                <a:gd name="connsiteX2" fmla="*/ 12859 w 19050"/>
                <a:gd name="connsiteY2" fmla="*/ 7769 h 9525"/>
              </a:gdLst>
              <a:ahLst/>
              <a:cxnLst>
                <a:cxn ang="0">
                  <a:pos x="connsiteX0" y="connsiteY0"/>
                </a:cxn>
                <a:cxn ang="0">
                  <a:pos x="connsiteX1" y="connsiteY1"/>
                </a:cxn>
                <a:cxn ang="0">
                  <a:pos x="connsiteX2" y="connsiteY2"/>
                </a:cxn>
              </a:cxnLst>
              <a:rect l="l" t="t" r="r" b="b"/>
              <a:pathLst>
                <a:path w="19050" h="9525">
                  <a:moveTo>
                    <a:pt x="12859" y="7769"/>
                  </a:moveTo>
                  <a:cubicBezTo>
                    <a:pt x="10954" y="6817"/>
                    <a:pt x="9049" y="6817"/>
                    <a:pt x="7144" y="8722"/>
                  </a:cubicBezTo>
                  <a:cubicBezTo>
                    <a:pt x="8096" y="9674"/>
                    <a:pt x="13811" y="10627"/>
                    <a:pt x="12859" y="776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65" name="Freeform: Shape 964">
              <a:extLst>
                <a:ext uri="{FF2B5EF4-FFF2-40B4-BE49-F238E27FC236}">
                  <a16:creationId xmlns="" xmlns:a16="http://schemas.microsoft.com/office/drawing/2014/main" id="{F914C8CD-3A08-4766-A309-08F638C1C515}"/>
                </a:ext>
              </a:extLst>
            </p:cNvPr>
            <p:cNvSpPr/>
            <p:nvPr/>
          </p:nvSpPr>
          <p:spPr>
            <a:xfrm>
              <a:off x="7315465" y="1328261"/>
              <a:ext cx="19050" cy="9525"/>
            </a:xfrm>
            <a:custGeom>
              <a:avLst/>
              <a:gdLst>
                <a:gd name="connsiteX0" fmla="*/ 13070 w 19050"/>
                <a:gd name="connsiteY0" fmla="*/ 7144 h 9525"/>
                <a:gd name="connsiteX1" fmla="*/ 13070 w 19050"/>
                <a:gd name="connsiteY1" fmla="*/ 7144 h 9525"/>
              </a:gdLst>
              <a:ahLst/>
              <a:cxnLst>
                <a:cxn ang="0">
                  <a:pos x="connsiteX0" y="connsiteY0"/>
                </a:cxn>
                <a:cxn ang="0">
                  <a:pos x="connsiteX1" y="connsiteY1"/>
                </a:cxn>
              </a:cxnLst>
              <a:rect l="l" t="t" r="r" b="b"/>
              <a:pathLst>
                <a:path w="19050" h="9525">
                  <a:moveTo>
                    <a:pt x="13070" y="7144"/>
                  </a:moveTo>
                  <a:cubicBezTo>
                    <a:pt x="-265" y="11906"/>
                    <a:pt x="13070" y="7144"/>
                    <a:pt x="13070"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66" name="Freeform: Shape 965">
              <a:extLst>
                <a:ext uri="{FF2B5EF4-FFF2-40B4-BE49-F238E27FC236}">
                  <a16:creationId xmlns="" xmlns:a16="http://schemas.microsoft.com/office/drawing/2014/main" id="{0067B596-7ADA-47D2-A2B9-94449040AF7C}"/>
                </a:ext>
              </a:extLst>
            </p:cNvPr>
            <p:cNvSpPr/>
            <p:nvPr/>
          </p:nvSpPr>
          <p:spPr>
            <a:xfrm>
              <a:off x="7345204" y="1336394"/>
              <a:ext cx="19050" cy="9525"/>
            </a:xfrm>
            <a:custGeom>
              <a:avLst/>
              <a:gdLst>
                <a:gd name="connsiteX0" fmla="*/ 7144 w 19050"/>
                <a:gd name="connsiteY0" fmla="*/ 9488 h 9525"/>
                <a:gd name="connsiteX1" fmla="*/ 7144 w 19050"/>
                <a:gd name="connsiteY1" fmla="*/ 9488 h 9525"/>
              </a:gdLst>
              <a:ahLst/>
              <a:cxnLst>
                <a:cxn ang="0">
                  <a:pos x="connsiteX0" y="connsiteY0"/>
                </a:cxn>
                <a:cxn ang="0">
                  <a:pos x="connsiteX1" y="connsiteY1"/>
                </a:cxn>
              </a:cxnLst>
              <a:rect l="l" t="t" r="r" b="b"/>
              <a:pathLst>
                <a:path w="19050" h="9525">
                  <a:moveTo>
                    <a:pt x="7144" y="9488"/>
                  </a:moveTo>
                  <a:cubicBezTo>
                    <a:pt x="9049" y="8536"/>
                    <a:pt x="17621" y="4726"/>
                    <a:pt x="7144" y="948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67" name="Freeform: Shape 966">
              <a:extLst>
                <a:ext uri="{FF2B5EF4-FFF2-40B4-BE49-F238E27FC236}">
                  <a16:creationId xmlns="" xmlns:a16="http://schemas.microsoft.com/office/drawing/2014/main" id="{8CC08D87-6865-4145-99C0-EA47F91A4458}"/>
                </a:ext>
              </a:extLst>
            </p:cNvPr>
            <p:cNvSpPr/>
            <p:nvPr/>
          </p:nvSpPr>
          <p:spPr>
            <a:xfrm>
              <a:off x="7274279" y="1220628"/>
              <a:ext cx="9525" cy="19050"/>
            </a:xfrm>
            <a:custGeom>
              <a:avLst/>
              <a:gdLst>
                <a:gd name="connsiteX0" fmla="*/ 9488 w 9525"/>
                <a:gd name="connsiteY0" fmla="*/ 7144 h 19050"/>
                <a:gd name="connsiteX1" fmla="*/ 9488 w 9525"/>
                <a:gd name="connsiteY1" fmla="*/ 7144 h 19050"/>
              </a:gdLst>
              <a:ahLst/>
              <a:cxnLst>
                <a:cxn ang="0">
                  <a:pos x="connsiteX0" y="connsiteY0"/>
                </a:cxn>
                <a:cxn ang="0">
                  <a:pos x="connsiteX1" y="connsiteY1"/>
                </a:cxn>
              </a:cxnLst>
              <a:rect l="l" t="t" r="r" b="b"/>
              <a:pathLst>
                <a:path w="9525" h="19050">
                  <a:moveTo>
                    <a:pt x="9488" y="7144"/>
                  </a:moveTo>
                  <a:cubicBezTo>
                    <a:pt x="8536" y="7144"/>
                    <a:pt x="4726" y="23336"/>
                    <a:pt x="9488"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68" name="Freeform: Shape 967">
              <a:extLst>
                <a:ext uri="{FF2B5EF4-FFF2-40B4-BE49-F238E27FC236}">
                  <a16:creationId xmlns="" xmlns:a16="http://schemas.microsoft.com/office/drawing/2014/main" id="{94E0B572-7E1F-4007-803B-11524E96CD8B}"/>
                </a:ext>
              </a:extLst>
            </p:cNvPr>
            <p:cNvSpPr/>
            <p:nvPr/>
          </p:nvSpPr>
          <p:spPr>
            <a:xfrm>
              <a:off x="7529036" y="1231106"/>
              <a:ext cx="123825" cy="95250"/>
            </a:xfrm>
            <a:custGeom>
              <a:avLst/>
              <a:gdLst>
                <a:gd name="connsiteX0" fmla="*/ 34766 w 123825"/>
                <a:gd name="connsiteY0" fmla="*/ 67151 h 95250"/>
                <a:gd name="connsiteX1" fmla="*/ 26194 w 123825"/>
                <a:gd name="connsiteY1" fmla="*/ 57626 h 95250"/>
                <a:gd name="connsiteX2" fmla="*/ 7144 w 123825"/>
                <a:gd name="connsiteY2" fmla="*/ 90964 h 95250"/>
                <a:gd name="connsiteX3" fmla="*/ 9049 w 123825"/>
                <a:gd name="connsiteY3" fmla="*/ 92869 h 95250"/>
                <a:gd name="connsiteX4" fmla="*/ 121444 w 123825"/>
                <a:gd name="connsiteY4" fmla="*/ 16669 h 95250"/>
                <a:gd name="connsiteX5" fmla="*/ 101441 w 123825"/>
                <a:gd name="connsiteY5" fmla="*/ 7144 h 95250"/>
                <a:gd name="connsiteX6" fmla="*/ 34766 w 123825"/>
                <a:gd name="connsiteY6" fmla="*/ 6715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25" h="95250">
                  <a:moveTo>
                    <a:pt x="34766" y="67151"/>
                  </a:moveTo>
                  <a:cubicBezTo>
                    <a:pt x="34766" y="59531"/>
                    <a:pt x="12859" y="89059"/>
                    <a:pt x="26194" y="57626"/>
                  </a:cubicBezTo>
                  <a:cubicBezTo>
                    <a:pt x="11906" y="62389"/>
                    <a:pt x="10001" y="77629"/>
                    <a:pt x="7144" y="90964"/>
                  </a:cubicBezTo>
                  <a:cubicBezTo>
                    <a:pt x="8096" y="90011"/>
                    <a:pt x="9049" y="90964"/>
                    <a:pt x="9049" y="92869"/>
                  </a:cubicBezTo>
                  <a:cubicBezTo>
                    <a:pt x="39529" y="65246"/>
                    <a:pt x="78581" y="55721"/>
                    <a:pt x="121444" y="16669"/>
                  </a:cubicBezTo>
                  <a:cubicBezTo>
                    <a:pt x="103346" y="27146"/>
                    <a:pt x="106204" y="13811"/>
                    <a:pt x="101441" y="7144"/>
                  </a:cubicBezTo>
                  <a:cubicBezTo>
                    <a:pt x="79534" y="12859"/>
                    <a:pt x="30956" y="63341"/>
                    <a:pt x="34766" y="6715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69" name="Freeform: Shape 968">
              <a:extLst>
                <a:ext uri="{FF2B5EF4-FFF2-40B4-BE49-F238E27FC236}">
                  <a16:creationId xmlns="" xmlns:a16="http://schemas.microsoft.com/office/drawing/2014/main" id="{0649E32B-8C23-4FC4-A246-160FD9A9CD24}"/>
                </a:ext>
              </a:extLst>
            </p:cNvPr>
            <p:cNvSpPr/>
            <p:nvPr/>
          </p:nvSpPr>
          <p:spPr>
            <a:xfrm>
              <a:off x="7529989" y="1293018"/>
              <a:ext cx="9525" cy="9525"/>
            </a:xfrm>
            <a:custGeom>
              <a:avLst/>
              <a:gdLst>
                <a:gd name="connsiteX0" fmla="*/ 10001 w 9525"/>
                <a:gd name="connsiteY0" fmla="*/ 7144 h 9525"/>
                <a:gd name="connsiteX1" fmla="*/ 7144 w 9525"/>
                <a:gd name="connsiteY1" fmla="*/ 8096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cubicBezTo>
                    <a:pt x="9049" y="7144"/>
                    <a:pt x="8096" y="7144"/>
                    <a:pt x="7144" y="8096"/>
                  </a:cubicBezTo>
                  <a:cubicBezTo>
                    <a:pt x="8096" y="8096"/>
                    <a:pt x="9049" y="8096"/>
                    <a:pt x="10001"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70" name="Freeform: Shape 969">
              <a:extLst>
                <a:ext uri="{FF2B5EF4-FFF2-40B4-BE49-F238E27FC236}">
                  <a16:creationId xmlns="" xmlns:a16="http://schemas.microsoft.com/office/drawing/2014/main" id="{02A6347E-F9E7-49BA-AA65-EC51ECA02BBE}"/>
                </a:ext>
              </a:extLst>
            </p:cNvPr>
            <p:cNvSpPr/>
            <p:nvPr/>
          </p:nvSpPr>
          <p:spPr>
            <a:xfrm>
              <a:off x="7644289" y="1235868"/>
              <a:ext cx="9525" cy="9525"/>
            </a:xfrm>
            <a:custGeom>
              <a:avLst/>
              <a:gdLst>
                <a:gd name="connsiteX0" fmla="*/ 10954 w 9525"/>
                <a:gd name="connsiteY0" fmla="*/ 7144 h 9525"/>
                <a:gd name="connsiteX1" fmla="*/ 7144 w 9525"/>
                <a:gd name="connsiteY1" fmla="*/ 10954 h 9525"/>
                <a:gd name="connsiteX2" fmla="*/ 10954 w 9525"/>
                <a:gd name="connsiteY2" fmla="*/ 7144 h 9525"/>
              </a:gdLst>
              <a:ahLst/>
              <a:cxnLst>
                <a:cxn ang="0">
                  <a:pos x="connsiteX0" y="connsiteY0"/>
                </a:cxn>
                <a:cxn ang="0">
                  <a:pos x="connsiteX1" y="connsiteY1"/>
                </a:cxn>
                <a:cxn ang="0">
                  <a:pos x="connsiteX2" y="connsiteY2"/>
                </a:cxn>
              </a:cxnLst>
              <a:rect l="l" t="t" r="r" b="b"/>
              <a:pathLst>
                <a:path w="9525" h="9525">
                  <a:moveTo>
                    <a:pt x="10954" y="7144"/>
                  </a:moveTo>
                  <a:lnTo>
                    <a:pt x="7144" y="10954"/>
                  </a:lnTo>
                  <a:cubicBezTo>
                    <a:pt x="8096" y="10001"/>
                    <a:pt x="9049" y="9049"/>
                    <a:pt x="1095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71" name="Freeform: Shape 970">
              <a:extLst>
                <a:ext uri="{FF2B5EF4-FFF2-40B4-BE49-F238E27FC236}">
                  <a16:creationId xmlns="" xmlns:a16="http://schemas.microsoft.com/office/drawing/2014/main" id="{47FB0A4E-7409-4B5C-B21C-87C9D88EC906}"/>
                </a:ext>
              </a:extLst>
            </p:cNvPr>
            <p:cNvSpPr/>
            <p:nvPr/>
          </p:nvSpPr>
          <p:spPr>
            <a:xfrm>
              <a:off x="7513796" y="1313973"/>
              <a:ext cx="19050" cy="9525"/>
            </a:xfrm>
            <a:custGeom>
              <a:avLst/>
              <a:gdLst>
                <a:gd name="connsiteX0" fmla="*/ 7144 w 19050"/>
                <a:gd name="connsiteY0" fmla="*/ 7144 h 9525"/>
                <a:gd name="connsiteX1" fmla="*/ 7144 w 19050"/>
                <a:gd name="connsiteY1" fmla="*/ 7144 h 9525"/>
              </a:gdLst>
              <a:ahLst/>
              <a:cxnLst>
                <a:cxn ang="0">
                  <a:pos x="connsiteX0" y="connsiteY0"/>
                </a:cxn>
                <a:cxn ang="0">
                  <a:pos x="connsiteX1" y="connsiteY1"/>
                </a:cxn>
              </a:cxnLst>
              <a:rect l="l" t="t" r="r" b="b"/>
              <a:pathLst>
                <a:path w="19050" h="9525">
                  <a:moveTo>
                    <a:pt x="7144" y="7144"/>
                  </a:moveTo>
                  <a:cubicBezTo>
                    <a:pt x="8096" y="8096"/>
                    <a:pt x="25241" y="1190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72" name="Freeform: Shape 971">
              <a:extLst>
                <a:ext uri="{FF2B5EF4-FFF2-40B4-BE49-F238E27FC236}">
                  <a16:creationId xmlns="" xmlns:a16="http://schemas.microsoft.com/office/drawing/2014/main" id="{6C3E75B0-EBD1-4270-B0E3-4AEEF86CA0CF}"/>
                </a:ext>
              </a:extLst>
            </p:cNvPr>
            <p:cNvSpPr/>
            <p:nvPr/>
          </p:nvSpPr>
          <p:spPr>
            <a:xfrm>
              <a:off x="7525065" y="1314079"/>
              <a:ext cx="9525" cy="9525"/>
            </a:xfrm>
            <a:custGeom>
              <a:avLst/>
              <a:gdLst>
                <a:gd name="connsiteX0" fmla="*/ 10162 w 9525"/>
                <a:gd name="connsiteY0" fmla="*/ 11800 h 9525"/>
                <a:gd name="connsiteX1" fmla="*/ 10162 w 9525"/>
                <a:gd name="connsiteY1" fmla="*/ 11800 h 9525"/>
              </a:gdLst>
              <a:ahLst/>
              <a:cxnLst>
                <a:cxn ang="0">
                  <a:pos x="connsiteX0" y="connsiteY0"/>
                </a:cxn>
                <a:cxn ang="0">
                  <a:pos x="connsiteX1" y="connsiteY1"/>
                </a:cxn>
              </a:cxnLst>
              <a:rect l="l" t="t" r="r" b="b"/>
              <a:pathLst>
                <a:path w="9525" h="9525">
                  <a:moveTo>
                    <a:pt x="10162" y="11800"/>
                  </a:moveTo>
                  <a:cubicBezTo>
                    <a:pt x="8257" y="1323"/>
                    <a:pt x="4447" y="11800"/>
                    <a:pt x="10162" y="11800"/>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73" name="Freeform: Shape 972">
              <a:extLst>
                <a:ext uri="{FF2B5EF4-FFF2-40B4-BE49-F238E27FC236}">
                  <a16:creationId xmlns="" xmlns:a16="http://schemas.microsoft.com/office/drawing/2014/main" id="{F25D5865-803F-4587-A926-DB11C1ACDD45}"/>
                </a:ext>
              </a:extLst>
            </p:cNvPr>
            <p:cNvSpPr/>
            <p:nvPr/>
          </p:nvSpPr>
          <p:spPr>
            <a:xfrm>
              <a:off x="7485221" y="1214053"/>
              <a:ext cx="9525" cy="9525"/>
            </a:xfrm>
            <a:custGeom>
              <a:avLst/>
              <a:gdLst>
                <a:gd name="connsiteX0" fmla="*/ 7144 w 9525"/>
                <a:gd name="connsiteY0" fmla="*/ 9909 h 9525"/>
                <a:gd name="connsiteX1" fmla="*/ 7144 w 9525"/>
                <a:gd name="connsiteY1" fmla="*/ 9909 h 9525"/>
              </a:gdLst>
              <a:ahLst/>
              <a:cxnLst>
                <a:cxn ang="0">
                  <a:pos x="connsiteX0" y="connsiteY0"/>
                </a:cxn>
                <a:cxn ang="0">
                  <a:pos x="connsiteX1" y="connsiteY1"/>
                </a:cxn>
              </a:cxnLst>
              <a:rect l="l" t="t" r="r" b="b"/>
              <a:pathLst>
                <a:path w="9525" h="9525">
                  <a:moveTo>
                    <a:pt x="7144" y="9909"/>
                  </a:moveTo>
                  <a:cubicBezTo>
                    <a:pt x="9049" y="8956"/>
                    <a:pt x="13811" y="4194"/>
                    <a:pt x="7144" y="990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74" name="Freeform: Shape 973">
              <a:extLst>
                <a:ext uri="{FF2B5EF4-FFF2-40B4-BE49-F238E27FC236}">
                  <a16:creationId xmlns="" xmlns:a16="http://schemas.microsoft.com/office/drawing/2014/main" id="{A296B573-E0D1-496E-B259-12246FF9C410}"/>
                </a:ext>
              </a:extLst>
            </p:cNvPr>
            <p:cNvSpPr/>
            <p:nvPr/>
          </p:nvSpPr>
          <p:spPr>
            <a:xfrm>
              <a:off x="7505224" y="1215340"/>
              <a:ext cx="19050" cy="9525"/>
            </a:xfrm>
            <a:custGeom>
              <a:avLst/>
              <a:gdLst>
                <a:gd name="connsiteX0" fmla="*/ 12859 w 19050"/>
                <a:gd name="connsiteY0" fmla="*/ 7670 h 9525"/>
                <a:gd name="connsiteX1" fmla="*/ 7144 w 19050"/>
                <a:gd name="connsiteY1" fmla="*/ 10527 h 9525"/>
                <a:gd name="connsiteX2" fmla="*/ 12859 w 19050"/>
                <a:gd name="connsiteY2" fmla="*/ 7670 h 9525"/>
              </a:gdLst>
              <a:ahLst/>
              <a:cxnLst>
                <a:cxn ang="0">
                  <a:pos x="connsiteX0" y="connsiteY0"/>
                </a:cxn>
                <a:cxn ang="0">
                  <a:pos x="connsiteX1" y="connsiteY1"/>
                </a:cxn>
                <a:cxn ang="0">
                  <a:pos x="connsiteX2" y="connsiteY2"/>
                </a:cxn>
              </a:cxnLst>
              <a:rect l="l" t="t" r="r" b="b"/>
              <a:pathLst>
                <a:path w="19050" h="9525">
                  <a:moveTo>
                    <a:pt x="12859" y="7670"/>
                  </a:moveTo>
                  <a:cubicBezTo>
                    <a:pt x="10001" y="5765"/>
                    <a:pt x="8096" y="9575"/>
                    <a:pt x="7144" y="10527"/>
                  </a:cubicBezTo>
                  <a:cubicBezTo>
                    <a:pt x="10954" y="8622"/>
                    <a:pt x="10001" y="10527"/>
                    <a:pt x="12859" y="7670"/>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75" name="Freeform: Shape 974">
              <a:extLst>
                <a:ext uri="{FF2B5EF4-FFF2-40B4-BE49-F238E27FC236}">
                  <a16:creationId xmlns="" xmlns:a16="http://schemas.microsoft.com/office/drawing/2014/main" id="{A9F99402-077E-4C28-A968-F5A078ED9C6F}"/>
                </a:ext>
              </a:extLst>
            </p:cNvPr>
            <p:cNvSpPr/>
            <p:nvPr/>
          </p:nvSpPr>
          <p:spPr>
            <a:xfrm>
              <a:off x="7491889" y="1184066"/>
              <a:ext cx="9525" cy="9525"/>
            </a:xfrm>
            <a:custGeom>
              <a:avLst/>
              <a:gdLst>
                <a:gd name="connsiteX0" fmla="*/ 7144 w 9525"/>
                <a:gd name="connsiteY0" fmla="*/ 10368 h 9525"/>
                <a:gd name="connsiteX1" fmla="*/ 7144 w 9525"/>
                <a:gd name="connsiteY1" fmla="*/ 10368 h 9525"/>
              </a:gdLst>
              <a:ahLst/>
              <a:cxnLst>
                <a:cxn ang="0">
                  <a:pos x="connsiteX0" y="connsiteY0"/>
                </a:cxn>
                <a:cxn ang="0">
                  <a:pos x="connsiteX1" y="connsiteY1"/>
                </a:cxn>
              </a:cxnLst>
              <a:rect l="l" t="t" r="r" b="b"/>
              <a:pathLst>
                <a:path w="9525" h="9525">
                  <a:moveTo>
                    <a:pt x="7144" y="10368"/>
                  </a:moveTo>
                  <a:cubicBezTo>
                    <a:pt x="10001" y="6558"/>
                    <a:pt x="10001" y="5606"/>
                    <a:pt x="7144" y="1036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76" name="Freeform: Shape 975">
              <a:extLst>
                <a:ext uri="{FF2B5EF4-FFF2-40B4-BE49-F238E27FC236}">
                  <a16:creationId xmlns="" xmlns:a16="http://schemas.microsoft.com/office/drawing/2014/main" id="{4D41D84C-FE2B-465D-BC68-B421F952330F}"/>
                </a:ext>
              </a:extLst>
            </p:cNvPr>
            <p:cNvSpPr/>
            <p:nvPr/>
          </p:nvSpPr>
          <p:spPr>
            <a:xfrm>
              <a:off x="7658576" y="1192053"/>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8096" y="7144"/>
                  </a:lnTo>
                  <a:cubicBezTo>
                    <a:pt x="8096" y="8096"/>
                    <a:pt x="7144" y="9049"/>
                    <a:pt x="7144" y="904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77" name="Freeform: Shape 976">
              <a:extLst>
                <a:ext uri="{FF2B5EF4-FFF2-40B4-BE49-F238E27FC236}">
                  <a16:creationId xmlns="" xmlns:a16="http://schemas.microsoft.com/office/drawing/2014/main" id="{60C31FF8-0443-4BE1-9538-9E9DCEA42D27}"/>
                </a:ext>
              </a:extLst>
            </p:cNvPr>
            <p:cNvSpPr/>
            <p:nvPr/>
          </p:nvSpPr>
          <p:spPr>
            <a:xfrm>
              <a:off x="7632859" y="1174908"/>
              <a:ext cx="57150" cy="66675"/>
            </a:xfrm>
            <a:custGeom>
              <a:avLst/>
              <a:gdLst>
                <a:gd name="connsiteX0" fmla="*/ 7144 w 57150"/>
                <a:gd name="connsiteY0" fmla="*/ 59531 h 66675"/>
                <a:gd name="connsiteX1" fmla="*/ 52864 w 57150"/>
                <a:gd name="connsiteY1" fmla="*/ 7144 h 66675"/>
                <a:gd name="connsiteX2" fmla="*/ 39529 w 57150"/>
                <a:gd name="connsiteY2" fmla="*/ 23336 h 66675"/>
                <a:gd name="connsiteX3" fmla="*/ 30956 w 57150"/>
                <a:gd name="connsiteY3" fmla="*/ 46196 h 66675"/>
                <a:gd name="connsiteX4" fmla="*/ 33814 w 57150"/>
                <a:gd name="connsiteY4" fmla="*/ 26194 h 66675"/>
                <a:gd name="connsiteX5" fmla="*/ 7144 w 57150"/>
                <a:gd name="connsiteY5" fmla="*/ 59531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0" h="66675">
                  <a:moveTo>
                    <a:pt x="7144" y="59531"/>
                  </a:moveTo>
                  <a:cubicBezTo>
                    <a:pt x="9049" y="58579"/>
                    <a:pt x="60484" y="55721"/>
                    <a:pt x="52864" y="7144"/>
                  </a:cubicBezTo>
                  <a:cubicBezTo>
                    <a:pt x="51911" y="23336"/>
                    <a:pt x="47149" y="29051"/>
                    <a:pt x="39529" y="23336"/>
                  </a:cubicBezTo>
                  <a:cubicBezTo>
                    <a:pt x="41434" y="25241"/>
                    <a:pt x="57626" y="50006"/>
                    <a:pt x="30956" y="46196"/>
                  </a:cubicBezTo>
                  <a:cubicBezTo>
                    <a:pt x="40481" y="37624"/>
                    <a:pt x="41434" y="30956"/>
                    <a:pt x="33814" y="26194"/>
                  </a:cubicBezTo>
                  <a:cubicBezTo>
                    <a:pt x="24289" y="37624"/>
                    <a:pt x="15716" y="49054"/>
                    <a:pt x="7144" y="5953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78" name="Freeform: Shape 977">
              <a:extLst>
                <a:ext uri="{FF2B5EF4-FFF2-40B4-BE49-F238E27FC236}">
                  <a16:creationId xmlns="" xmlns:a16="http://schemas.microsoft.com/office/drawing/2014/main" id="{3C156A89-1436-4494-B0E5-3B3B0BB6D7FD}"/>
                </a:ext>
              </a:extLst>
            </p:cNvPr>
            <p:cNvSpPr/>
            <p:nvPr/>
          </p:nvSpPr>
          <p:spPr>
            <a:xfrm>
              <a:off x="7715726" y="1117335"/>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lnTo>
                    <a:pt x="7144" y="7567"/>
                  </a:lnTo>
                  <a:cubicBezTo>
                    <a:pt x="8096" y="7567"/>
                    <a:pt x="8096" y="6615"/>
                    <a:pt x="7144" y="75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79" name="Freeform: Shape 978">
              <a:extLst>
                <a:ext uri="{FF2B5EF4-FFF2-40B4-BE49-F238E27FC236}">
                  <a16:creationId xmlns="" xmlns:a16="http://schemas.microsoft.com/office/drawing/2014/main" id="{1CF6A66B-FFE6-4F75-80B8-012DA5C49822}"/>
                </a:ext>
              </a:extLst>
            </p:cNvPr>
            <p:cNvSpPr/>
            <p:nvPr/>
          </p:nvSpPr>
          <p:spPr>
            <a:xfrm>
              <a:off x="7712869" y="1120616"/>
              <a:ext cx="19050" cy="9525"/>
            </a:xfrm>
            <a:custGeom>
              <a:avLst/>
              <a:gdLst>
                <a:gd name="connsiteX0" fmla="*/ 7144 w 19050"/>
                <a:gd name="connsiteY0" fmla="*/ 7144 h 9525"/>
                <a:gd name="connsiteX1" fmla="*/ 7144 w 19050"/>
                <a:gd name="connsiteY1" fmla="*/ 7144 h 9525"/>
              </a:gdLst>
              <a:ahLst/>
              <a:cxnLst>
                <a:cxn ang="0">
                  <a:pos x="connsiteX0" y="connsiteY0"/>
                </a:cxn>
                <a:cxn ang="0">
                  <a:pos x="connsiteX1" y="connsiteY1"/>
                </a:cxn>
              </a:cxnLst>
              <a:rect l="l" t="t" r="r" b="b"/>
              <a:pathLst>
                <a:path w="19050" h="9525">
                  <a:moveTo>
                    <a:pt x="7144" y="7144"/>
                  </a:moveTo>
                  <a:cubicBezTo>
                    <a:pt x="17621" y="10954"/>
                    <a:pt x="11906" y="9049"/>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80" name="Freeform: Shape 979">
              <a:extLst>
                <a:ext uri="{FF2B5EF4-FFF2-40B4-BE49-F238E27FC236}">
                  <a16:creationId xmlns="" xmlns:a16="http://schemas.microsoft.com/office/drawing/2014/main" id="{CD9DCCCE-6D21-431F-AD47-92F322CAAB4C}"/>
                </a:ext>
              </a:extLst>
            </p:cNvPr>
            <p:cNvSpPr/>
            <p:nvPr/>
          </p:nvSpPr>
          <p:spPr>
            <a:xfrm>
              <a:off x="7707467" y="1127410"/>
              <a:ext cx="19050" cy="19050"/>
            </a:xfrm>
            <a:custGeom>
              <a:avLst/>
              <a:gdLst>
                <a:gd name="connsiteX0" fmla="*/ 15403 w 19050"/>
                <a:gd name="connsiteY0" fmla="*/ 18447 h 19050"/>
                <a:gd name="connsiteX1" fmla="*/ 15403 w 19050"/>
                <a:gd name="connsiteY1" fmla="*/ 18447 h 19050"/>
              </a:gdLst>
              <a:ahLst/>
              <a:cxnLst>
                <a:cxn ang="0">
                  <a:pos x="connsiteX0" y="connsiteY0"/>
                </a:cxn>
                <a:cxn ang="0">
                  <a:pos x="connsiteX1" y="connsiteY1"/>
                </a:cxn>
              </a:cxnLst>
              <a:rect l="l" t="t" r="r" b="b"/>
              <a:pathLst>
                <a:path w="19050" h="19050">
                  <a:moveTo>
                    <a:pt x="15403" y="18447"/>
                  </a:moveTo>
                  <a:cubicBezTo>
                    <a:pt x="16355" y="13685"/>
                    <a:pt x="-3647" y="-4413"/>
                    <a:pt x="15403" y="1844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81" name="Freeform: Shape 980">
              <a:extLst>
                <a:ext uri="{FF2B5EF4-FFF2-40B4-BE49-F238E27FC236}">
                  <a16:creationId xmlns="" xmlns:a16="http://schemas.microsoft.com/office/drawing/2014/main" id="{39E9DBA4-E8AB-45E8-B933-AB0CBF1A0220}"/>
                </a:ext>
              </a:extLst>
            </p:cNvPr>
            <p:cNvSpPr/>
            <p:nvPr/>
          </p:nvSpPr>
          <p:spPr>
            <a:xfrm>
              <a:off x="7687402" y="1167684"/>
              <a:ext cx="9525" cy="9525"/>
            </a:xfrm>
            <a:custGeom>
              <a:avLst/>
              <a:gdLst>
                <a:gd name="connsiteX0" fmla="*/ 9750 w 9525"/>
                <a:gd name="connsiteY0" fmla="*/ 8653 h 9525"/>
                <a:gd name="connsiteX1" fmla="*/ 9750 w 9525"/>
                <a:gd name="connsiteY1" fmla="*/ 8653 h 9525"/>
              </a:gdLst>
              <a:ahLst/>
              <a:cxnLst>
                <a:cxn ang="0">
                  <a:pos x="connsiteX0" y="connsiteY0"/>
                </a:cxn>
                <a:cxn ang="0">
                  <a:pos x="connsiteX1" y="connsiteY1"/>
                </a:cxn>
              </a:cxnLst>
              <a:rect l="l" t="t" r="r" b="b"/>
              <a:pathLst>
                <a:path w="9525" h="9525">
                  <a:moveTo>
                    <a:pt x="9750" y="8653"/>
                  </a:moveTo>
                  <a:cubicBezTo>
                    <a:pt x="7845" y="7700"/>
                    <a:pt x="4988" y="5795"/>
                    <a:pt x="9750" y="8653"/>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82" name="Freeform: Shape 981">
              <a:extLst>
                <a:ext uri="{FF2B5EF4-FFF2-40B4-BE49-F238E27FC236}">
                  <a16:creationId xmlns="" xmlns:a16="http://schemas.microsoft.com/office/drawing/2014/main" id="{E30F6AB8-29C2-4407-8509-7D2EB1ED5DA2}"/>
                </a:ext>
              </a:extLst>
            </p:cNvPr>
            <p:cNvSpPr/>
            <p:nvPr/>
          </p:nvSpPr>
          <p:spPr>
            <a:xfrm>
              <a:off x="7689056" y="1162889"/>
              <a:ext cx="9525" cy="9525"/>
            </a:xfrm>
            <a:custGeom>
              <a:avLst/>
              <a:gdLst>
                <a:gd name="connsiteX0" fmla="*/ 7144 w 9525"/>
                <a:gd name="connsiteY0" fmla="*/ 11543 h 9525"/>
                <a:gd name="connsiteX1" fmla="*/ 7144 w 9525"/>
                <a:gd name="connsiteY1" fmla="*/ 11543 h 9525"/>
              </a:gdLst>
              <a:ahLst/>
              <a:cxnLst>
                <a:cxn ang="0">
                  <a:pos x="connsiteX0" y="connsiteY0"/>
                </a:cxn>
                <a:cxn ang="0">
                  <a:pos x="connsiteX1" y="connsiteY1"/>
                </a:cxn>
              </a:cxnLst>
              <a:rect l="l" t="t" r="r" b="b"/>
              <a:pathLst>
                <a:path w="9525" h="9525">
                  <a:moveTo>
                    <a:pt x="7144" y="11543"/>
                  </a:moveTo>
                  <a:cubicBezTo>
                    <a:pt x="7144" y="7733"/>
                    <a:pt x="8096" y="3923"/>
                    <a:pt x="7144" y="11543"/>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83" name="Freeform: Shape 982">
              <a:extLst>
                <a:ext uri="{FF2B5EF4-FFF2-40B4-BE49-F238E27FC236}">
                  <a16:creationId xmlns="" xmlns:a16="http://schemas.microsoft.com/office/drawing/2014/main" id="{6481E052-8869-49DA-B1A8-57148E271F4D}"/>
                </a:ext>
              </a:extLst>
            </p:cNvPr>
            <p:cNvSpPr/>
            <p:nvPr/>
          </p:nvSpPr>
          <p:spPr>
            <a:xfrm>
              <a:off x="7698581" y="1153953"/>
              <a:ext cx="9525" cy="9525"/>
            </a:xfrm>
            <a:custGeom>
              <a:avLst/>
              <a:gdLst>
                <a:gd name="connsiteX0" fmla="*/ 7144 w 9525"/>
                <a:gd name="connsiteY0" fmla="*/ 10954 h 9525"/>
                <a:gd name="connsiteX1" fmla="*/ 10954 w 9525"/>
                <a:gd name="connsiteY1" fmla="*/ 7144 h 9525"/>
                <a:gd name="connsiteX2" fmla="*/ 7144 w 9525"/>
                <a:gd name="connsiteY2" fmla="*/ 10954 h 9525"/>
              </a:gdLst>
              <a:ahLst/>
              <a:cxnLst>
                <a:cxn ang="0">
                  <a:pos x="connsiteX0" y="connsiteY0"/>
                </a:cxn>
                <a:cxn ang="0">
                  <a:pos x="connsiteX1" y="connsiteY1"/>
                </a:cxn>
                <a:cxn ang="0">
                  <a:pos x="connsiteX2" y="connsiteY2"/>
                </a:cxn>
              </a:cxnLst>
              <a:rect l="l" t="t" r="r" b="b"/>
              <a:pathLst>
                <a:path w="9525" h="9525">
                  <a:moveTo>
                    <a:pt x="7144" y="10954"/>
                  </a:moveTo>
                  <a:cubicBezTo>
                    <a:pt x="8096" y="10001"/>
                    <a:pt x="10001" y="9049"/>
                    <a:pt x="10954" y="7144"/>
                  </a:cubicBezTo>
                  <a:lnTo>
                    <a:pt x="7144" y="10954"/>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84" name="Freeform: Shape 983">
              <a:extLst>
                <a:ext uri="{FF2B5EF4-FFF2-40B4-BE49-F238E27FC236}">
                  <a16:creationId xmlns="" xmlns:a16="http://schemas.microsoft.com/office/drawing/2014/main" id="{3160EF07-1346-4794-9140-CF3BBF6BD866}"/>
                </a:ext>
              </a:extLst>
            </p:cNvPr>
            <p:cNvSpPr/>
            <p:nvPr/>
          </p:nvSpPr>
          <p:spPr>
            <a:xfrm>
              <a:off x="7695724" y="1157128"/>
              <a:ext cx="9525" cy="9525"/>
            </a:xfrm>
            <a:custGeom>
              <a:avLst/>
              <a:gdLst>
                <a:gd name="connsiteX0" fmla="*/ 7144 w 9525"/>
                <a:gd name="connsiteY0" fmla="*/ 9684 h 9525"/>
                <a:gd name="connsiteX1" fmla="*/ 7144 w 9525"/>
                <a:gd name="connsiteY1" fmla="*/ 9684 h 9525"/>
              </a:gdLst>
              <a:ahLst/>
              <a:cxnLst>
                <a:cxn ang="0">
                  <a:pos x="connsiteX0" y="connsiteY0"/>
                </a:cxn>
                <a:cxn ang="0">
                  <a:pos x="connsiteX1" y="connsiteY1"/>
                </a:cxn>
              </a:cxnLst>
              <a:rect l="l" t="t" r="r" b="b"/>
              <a:pathLst>
                <a:path w="9525" h="9525">
                  <a:moveTo>
                    <a:pt x="7144" y="9684"/>
                  </a:moveTo>
                  <a:cubicBezTo>
                    <a:pt x="7144" y="9684"/>
                    <a:pt x="15716" y="3969"/>
                    <a:pt x="7144" y="968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85" name="Freeform: Shape 984">
              <a:extLst>
                <a:ext uri="{FF2B5EF4-FFF2-40B4-BE49-F238E27FC236}">
                  <a16:creationId xmlns="" xmlns:a16="http://schemas.microsoft.com/office/drawing/2014/main" id="{CBE15B09-85C2-483D-BC50-511BD82FAC66}"/>
                </a:ext>
              </a:extLst>
            </p:cNvPr>
            <p:cNvSpPr/>
            <p:nvPr/>
          </p:nvSpPr>
          <p:spPr>
            <a:xfrm>
              <a:off x="7691914" y="1162823"/>
              <a:ext cx="19050" cy="9525"/>
            </a:xfrm>
            <a:custGeom>
              <a:avLst/>
              <a:gdLst>
                <a:gd name="connsiteX0" fmla="*/ 7144 w 19050"/>
                <a:gd name="connsiteY0" fmla="*/ 8751 h 9525"/>
                <a:gd name="connsiteX1" fmla="*/ 7144 w 19050"/>
                <a:gd name="connsiteY1" fmla="*/ 8751 h 9525"/>
              </a:gdLst>
              <a:ahLst/>
              <a:cxnLst>
                <a:cxn ang="0">
                  <a:pos x="connsiteX0" y="connsiteY0"/>
                </a:cxn>
                <a:cxn ang="0">
                  <a:pos x="connsiteX1" y="connsiteY1"/>
                </a:cxn>
              </a:cxnLst>
              <a:rect l="l" t="t" r="r" b="b"/>
              <a:pathLst>
                <a:path w="19050" h="9525">
                  <a:moveTo>
                    <a:pt x="7144" y="8751"/>
                  </a:moveTo>
                  <a:cubicBezTo>
                    <a:pt x="12859" y="11609"/>
                    <a:pt x="21431" y="3989"/>
                    <a:pt x="7144" y="875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86" name="Freeform: Shape 985">
              <a:extLst>
                <a:ext uri="{FF2B5EF4-FFF2-40B4-BE49-F238E27FC236}">
                  <a16:creationId xmlns="" xmlns:a16="http://schemas.microsoft.com/office/drawing/2014/main" id="{6764434A-A273-4D9A-AB17-A31E8518EBCE}"/>
                </a:ext>
              </a:extLst>
            </p:cNvPr>
            <p:cNvSpPr/>
            <p:nvPr/>
          </p:nvSpPr>
          <p:spPr>
            <a:xfrm>
              <a:off x="7517606" y="1176886"/>
              <a:ext cx="9525" cy="9525"/>
            </a:xfrm>
            <a:custGeom>
              <a:avLst/>
              <a:gdLst>
                <a:gd name="connsiteX0" fmla="*/ 7144 w 9525"/>
                <a:gd name="connsiteY0" fmla="*/ 11833 h 9525"/>
                <a:gd name="connsiteX1" fmla="*/ 7144 w 9525"/>
                <a:gd name="connsiteY1" fmla="*/ 11833 h 9525"/>
              </a:gdLst>
              <a:ahLst/>
              <a:cxnLst>
                <a:cxn ang="0">
                  <a:pos x="connsiteX0" y="connsiteY0"/>
                </a:cxn>
                <a:cxn ang="0">
                  <a:pos x="connsiteX1" y="connsiteY1"/>
                </a:cxn>
              </a:cxnLst>
              <a:rect l="l" t="t" r="r" b="b"/>
              <a:pathLst>
                <a:path w="9525" h="9525">
                  <a:moveTo>
                    <a:pt x="7144" y="11833"/>
                  </a:moveTo>
                  <a:cubicBezTo>
                    <a:pt x="9049" y="2308"/>
                    <a:pt x="7144" y="9928"/>
                    <a:pt x="7144" y="11833"/>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87" name="Freeform: Shape 986">
              <a:extLst>
                <a:ext uri="{FF2B5EF4-FFF2-40B4-BE49-F238E27FC236}">
                  <a16:creationId xmlns="" xmlns:a16="http://schemas.microsoft.com/office/drawing/2014/main" id="{8BB19824-C096-40E7-9344-81C458A661C9}"/>
                </a:ext>
              </a:extLst>
            </p:cNvPr>
            <p:cNvSpPr/>
            <p:nvPr/>
          </p:nvSpPr>
          <p:spPr>
            <a:xfrm>
              <a:off x="7534751" y="1171098"/>
              <a:ext cx="9525" cy="9525"/>
            </a:xfrm>
            <a:custGeom>
              <a:avLst/>
              <a:gdLst>
                <a:gd name="connsiteX0" fmla="*/ 7144 w 9525"/>
                <a:gd name="connsiteY0" fmla="*/ 10001 h 9525"/>
                <a:gd name="connsiteX1" fmla="*/ 7144 w 9525"/>
                <a:gd name="connsiteY1" fmla="*/ 7144 h 9525"/>
                <a:gd name="connsiteX2" fmla="*/ 7144 w 9525"/>
                <a:gd name="connsiteY2" fmla="*/ 10001 h 9525"/>
              </a:gdLst>
              <a:ahLst/>
              <a:cxnLst>
                <a:cxn ang="0">
                  <a:pos x="connsiteX0" y="connsiteY0"/>
                </a:cxn>
                <a:cxn ang="0">
                  <a:pos x="connsiteX1" y="connsiteY1"/>
                </a:cxn>
                <a:cxn ang="0">
                  <a:pos x="connsiteX2" y="connsiteY2"/>
                </a:cxn>
              </a:cxnLst>
              <a:rect l="l" t="t" r="r" b="b"/>
              <a:pathLst>
                <a:path w="9525" h="9525">
                  <a:moveTo>
                    <a:pt x="7144" y="10001"/>
                  </a:moveTo>
                  <a:cubicBezTo>
                    <a:pt x="7144" y="9049"/>
                    <a:pt x="7144" y="8096"/>
                    <a:pt x="7144" y="7144"/>
                  </a:cubicBezTo>
                  <a:cubicBezTo>
                    <a:pt x="7144" y="8096"/>
                    <a:pt x="7144" y="9049"/>
                    <a:pt x="7144" y="1000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88" name="Freeform: Shape 987">
              <a:extLst>
                <a:ext uri="{FF2B5EF4-FFF2-40B4-BE49-F238E27FC236}">
                  <a16:creationId xmlns="" xmlns:a16="http://schemas.microsoft.com/office/drawing/2014/main" id="{49D31495-AF79-4278-A6D8-21ED62C10928}"/>
                </a:ext>
              </a:extLst>
            </p:cNvPr>
            <p:cNvSpPr/>
            <p:nvPr/>
          </p:nvSpPr>
          <p:spPr>
            <a:xfrm>
              <a:off x="7529036" y="1143476"/>
              <a:ext cx="19050" cy="38100"/>
            </a:xfrm>
            <a:custGeom>
              <a:avLst/>
              <a:gdLst>
                <a:gd name="connsiteX0" fmla="*/ 7144 w 19050"/>
                <a:gd name="connsiteY0" fmla="*/ 7144 h 38100"/>
                <a:gd name="connsiteX1" fmla="*/ 13811 w 19050"/>
                <a:gd name="connsiteY1" fmla="*/ 34766 h 38100"/>
                <a:gd name="connsiteX2" fmla="*/ 7144 w 19050"/>
                <a:gd name="connsiteY2" fmla="*/ 7144 h 38100"/>
              </a:gdLst>
              <a:ahLst/>
              <a:cxnLst>
                <a:cxn ang="0">
                  <a:pos x="connsiteX0" y="connsiteY0"/>
                </a:cxn>
                <a:cxn ang="0">
                  <a:pos x="connsiteX1" y="connsiteY1"/>
                </a:cxn>
                <a:cxn ang="0">
                  <a:pos x="connsiteX2" y="connsiteY2"/>
                </a:cxn>
              </a:cxnLst>
              <a:rect l="l" t="t" r="r" b="b"/>
              <a:pathLst>
                <a:path w="19050" h="38100">
                  <a:moveTo>
                    <a:pt x="7144" y="7144"/>
                  </a:moveTo>
                  <a:cubicBezTo>
                    <a:pt x="13811" y="9049"/>
                    <a:pt x="13811" y="23336"/>
                    <a:pt x="13811" y="34766"/>
                  </a:cubicBezTo>
                  <a:cubicBezTo>
                    <a:pt x="25241" y="10954"/>
                    <a:pt x="10954" y="13811"/>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89" name="Freeform: Shape 988">
              <a:extLst>
                <a:ext uri="{FF2B5EF4-FFF2-40B4-BE49-F238E27FC236}">
                  <a16:creationId xmlns="" xmlns:a16="http://schemas.microsoft.com/office/drawing/2014/main" id="{78AE40B7-BB50-4CD1-B133-C2BE04709FC0}"/>
                </a:ext>
              </a:extLst>
            </p:cNvPr>
            <p:cNvSpPr/>
            <p:nvPr/>
          </p:nvSpPr>
          <p:spPr>
            <a:xfrm>
              <a:off x="7516654" y="1138713"/>
              <a:ext cx="9525" cy="9525"/>
            </a:xfrm>
            <a:custGeom>
              <a:avLst/>
              <a:gdLst>
                <a:gd name="connsiteX0" fmla="*/ 9049 w 9525"/>
                <a:gd name="connsiteY0" fmla="*/ 7144 h 9525"/>
                <a:gd name="connsiteX1" fmla="*/ 7144 w 9525"/>
                <a:gd name="connsiteY1" fmla="*/ 9049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7144" y="7144"/>
                    <a:pt x="7144" y="8096"/>
                    <a:pt x="7144" y="9049"/>
                  </a:cubicBezTo>
                  <a:cubicBezTo>
                    <a:pt x="9049" y="11906"/>
                    <a:pt x="8096" y="8096"/>
                    <a:pt x="9049"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90" name="Freeform: Shape 989">
              <a:extLst>
                <a:ext uri="{FF2B5EF4-FFF2-40B4-BE49-F238E27FC236}">
                  <a16:creationId xmlns="" xmlns:a16="http://schemas.microsoft.com/office/drawing/2014/main" id="{8EE9DE69-03FD-45DD-93D8-DB933FC1C334}"/>
                </a:ext>
              </a:extLst>
            </p:cNvPr>
            <p:cNvSpPr/>
            <p:nvPr/>
          </p:nvSpPr>
          <p:spPr>
            <a:xfrm>
              <a:off x="7593057" y="1163019"/>
              <a:ext cx="9525" cy="9525"/>
            </a:xfrm>
            <a:custGeom>
              <a:avLst/>
              <a:gdLst>
                <a:gd name="connsiteX0" fmla="*/ 10751 w 9525"/>
                <a:gd name="connsiteY0" fmla="*/ 11413 h 9525"/>
                <a:gd name="connsiteX1" fmla="*/ 10751 w 9525"/>
                <a:gd name="connsiteY1" fmla="*/ 11413 h 9525"/>
              </a:gdLst>
              <a:ahLst/>
              <a:cxnLst>
                <a:cxn ang="0">
                  <a:pos x="connsiteX0" y="connsiteY0"/>
                </a:cxn>
                <a:cxn ang="0">
                  <a:pos x="connsiteX1" y="connsiteY1"/>
                </a:cxn>
              </a:cxnLst>
              <a:rect l="l" t="t" r="r" b="b"/>
              <a:pathLst>
                <a:path w="9525" h="9525">
                  <a:moveTo>
                    <a:pt x="10751" y="11413"/>
                  </a:moveTo>
                  <a:cubicBezTo>
                    <a:pt x="5036" y="2841"/>
                    <a:pt x="6941" y="9508"/>
                    <a:pt x="10751" y="11413"/>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91" name="Freeform: Shape 990">
              <a:extLst>
                <a:ext uri="{FF2B5EF4-FFF2-40B4-BE49-F238E27FC236}">
                  <a16:creationId xmlns="" xmlns:a16="http://schemas.microsoft.com/office/drawing/2014/main" id="{9CC23C66-1382-4663-AE0F-C6E71B35F895}"/>
                </a:ext>
              </a:extLst>
            </p:cNvPr>
            <p:cNvSpPr/>
            <p:nvPr/>
          </p:nvSpPr>
          <p:spPr>
            <a:xfrm>
              <a:off x="7590949" y="1167288"/>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8096" y="7144"/>
                  </a:lnTo>
                  <a:cubicBezTo>
                    <a:pt x="8096" y="7144"/>
                    <a:pt x="7144" y="7144"/>
                    <a:pt x="7144" y="904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92" name="Freeform: Shape 991">
              <a:extLst>
                <a:ext uri="{FF2B5EF4-FFF2-40B4-BE49-F238E27FC236}">
                  <a16:creationId xmlns="" xmlns:a16="http://schemas.microsoft.com/office/drawing/2014/main" id="{8AAA6F7F-8F73-49A0-8BB3-7E41F6AEE6AA}"/>
                </a:ext>
              </a:extLst>
            </p:cNvPr>
            <p:cNvSpPr/>
            <p:nvPr/>
          </p:nvSpPr>
          <p:spPr>
            <a:xfrm>
              <a:off x="7596902" y="1168241"/>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lnTo>
                    <a:pt x="7858" y="7144"/>
                  </a:lnTo>
                  <a:cubicBezTo>
                    <a:pt x="6906" y="7144"/>
                    <a:pt x="6906" y="7144"/>
                    <a:pt x="7858"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93" name="Freeform: Shape 992">
              <a:extLst>
                <a:ext uri="{FF2B5EF4-FFF2-40B4-BE49-F238E27FC236}">
                  <a16:creationId xmlns="" xmlns:a16="http://schemas.microsoft.com/office/drawing/2014/main" id="{736DDA6F-D3A3-400F-9167-135B7991EE41}"/>
                </a:ext>
              </a:extLst>
            </p:cNvPr>
            <p:cNvSpPr/>
            <p:nvPr/>
          </p:nvSpPr>
          <p:spPr>
            <a:xfrm>
              <a:off x="7710011" y="1143476"/>
              <a:ext cx="9525" cy="9525"/>
            </a:xfrm>
            <a:custGeom>
              <a:avLst/>
              <a:gdLst>
                <a:gd name="connsiteX0" fmla="*/ 7144 w 9525"/>
                <a:gd name="connsiteY0" fmla="*/ 10001 h 9525"/>
                <a:gd name="connsiteX1" fmla="*/ 10001 w 9525"/>
                <a:gd name="connsiteY1" fmla="*/ 7144 h 9525"/>
                <a:gd name="connsiteX2" fmla="*/ 7144 w 9525"/>
                <a:gd name="connsiteY2" fmla="*/ 10001 h 9525"/>
              </a:gdLst>
              <a:ahLst/>
              <a:cxnLst>
                <a:cxn ang="0">
                  <a:pos x="connsiteX0" y="connsiteY0"/>
                </a:cxn>
                <a:cxn ang="0">
                  <a:pos x="connsiteX1" y="connsiteY1"/>
                </a:cxn>
                <a:cxn ang="0">
                  <a:pos x="connsiteX2" y="connsiteY2"/>
                </a:cxn>
              </a:cxnLst>
              <a:rect l="l" t="t" r="r" b="b"/>
              <a:pathLst>
                <a:path w="9525" h="9525">
                  <a:moveTo>
                    <a:pt x="7144" y="10001"/>
                  </a:moveTo>
                  <a:cubicBezTo>
                    <a:pt x="9049" y="11906"/>
                    <a:pt x="10001" y="8096"/>
                    <a:pt x="10001" y="7144"/>
                  </a:cubicBezTo>
                  <a:cubicBezTo>
                    <a:pt x="8096" y="7144"/>
                    <a:pt x="7144" y="8096"/>
                    <a:pt x="7144" y="1000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94" name="Freeform: Shape 993">
              <a:extLst>
                <a:ext uri="{FF2B5EF4-FFF2-40B4-BE49-F238E27FC236}">
                  <a16:creationId xmlns="" xmlns:a16="http://schemas.microsoft.com/office/drawing/2014/main" id="{FEF13EFA-A214-4226-9408-358878BEEF29}"/>
                </a:ext>
              </a:extLst>
            </p:cNvPr>
            <p:cNvSpPr/>
            <p:nvPr/>
          </p:nvSpPr>
          <p:spPr>
            <a:xfrm>
              <a:off x="7750969" y="1052036"/>
              <a:ext cx="9525" cy="9525"/>
            </a:xfrm>
            <a:custGeom>
              <a:avLst/>
              <a:gdLst>
                <a:gd name="connsiteX0" fmla="*/ 7144 w 9525"/>
                <a:gd name="connsiteY0" fmla="*/ 8096 h 9525"/>
                <a:gd name="connsiteX1" fmla="*/ 10001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10001" y="7144"/>
                  </a:lnTo>
                  <a:cubicBezTo>
                    <a:pt x="8096" y="7144"/>
                    <a:pt x="8096" y="7144"/>
                    <a:pt x="7144" y="809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95" name="Freeform: Shape 994">
              <a:extLst>
                <a:ext uri="{FF2B5EF4-FFF2-40B4-BE49-F238E27FC236}">
                  <a16:creationId xmlns="" xmlns:a16="http://schemas.microsoft.com/office/drawing/2014/main" id="{8D24D5C3-CAB3-417D-AA77-A357DC6994FA}"/>
                </a:ext>
              </a:extLst>
            </p:cNvPr>
            <p:cNvSpPr/>
            <p:nvPr/>
          </p:nvSpPr>
          <p:spPr>
            <a:xfrm>
              <a:off x="7700486" y="960596"/>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8096" y="8096"/>
                    <a:pt x="7144" y="7144"/>
                    <a:pt x="7144" y="7144"/>
                  </a:cubicBezTo>
                  <a:cubicBezTo>
                    <a:pt x="7144" y="7144"/>
                    <a:pt x="7144" y="8096"/>
                    <a:pt x="8096" y="809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96" name="Freeform: Shape 995">
              <a:extLst>
                <a:ext uri="{FF2B5EF4-FFF2-40B4-BE49-F238E27FC236}">
                  <a16:creationId xmlns="" xmlns:a16="http://schemas.microsoft.com/office/drawing/2014/main" id="{F4B3DC50-03B6-4A40-9302-56558D3B4F45}"/>
                </a:ext>
              </a:extLst>
            </p:cNvPr>
            <p:cNvSpPr/>
            <p:nvPr/>
          </p:nvSpPr>
          <p:spPr>
            <a:xfrm>
              <a:off x="7696676" y="954246"/>
              <a:ext cx="9525" cy="19050"/>
            </a:xfrm>
            <a:custGeom>
              <a:avLst/>
              <a:gdLst>
                <a:gd name="connsiteX0" fmla="*/ 10954 w 9525"/>
                <a:gd name="connsiteY0" fmla="*/ 13494 h 19050"/>
                <a:gd name="connsiteX1" fmla="*/ 10954 w 9525"/>
                <a:gd name="connsiteY1" fmla="*/ 13494 h 19050"/>
              </a:gdLst>
              <a:ahLst/>
              <a:cxnLst>
                <a:cxn ang="0">
                  <a:pos x="connsiteX0" y="connsiteY0"/>
                </a:cxn>
                <a:cxn ang="0">
                  <a:pos x="connsiteX1" y="connsiteY1"/>
                </a:cxn>
              </a:cxnLst>
              <a:rect l="l" t="t" r="r" b="b"/>
              <a:pathLst>
                <a:path w="9525" h="19050">
                  <a:moveTo>
                    <a:pt x="10954" y="13494"/>
                  </a:moveTo>
                  <a:cubicBezTo>
                    <a:pt x="2381" y="-794"/>
                    <a:pt x="10954" y="13494"/>
                    <a:pt x="10954" y="1349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97" name="Freeform: Shape 996">
              <a:extLst>
                <a:ext uri="{FF2B5EF4-FFF2-40B4-BE49-F238E27FC236}">
                  <a16:creationId xmlns="" xmlns:a16="http://schemas.microsoft.com/office/drawing/2014/main" id="{072C33C2-30C6-44EC-8907-1C015430F702}"/>
                </a:ext>
              </a:extLst>
            </p:cNvPr>
            <p:cNvSpPr/>
            <p:nvPr/>
          </p:nvSpPr>
          <p:spPr>
            <a:xfrm>
              <a:off x="7580573" y="1056872"/>
              <a:ext cx="19050" cy="19050"/>
            </a:xfrm>
            <a:custGeom>
              <a:avLst/>
              <a:gdLst>
                <a:gd name="connsiteX0" fmla="*/ 8947 w 19050"/>
                <a:gd name="connsiteY0" fmla="*/ 17547 h 19050"/>
                <a:gd name="connsiteX1" fmla="*/ 8947 w 19050"/>
                <a:gd name="connsiteY1" fmla="*/ 17547 h 19050"/>
              </a:gdLst>
              <a:ahLst/>
              <a:cxnLst>
                <a:cxn ang="0">
                  <a:pos x="connsiteX0" y="connsiteY0"/>
                </a:cxn>
                <a:cxn ang="0">
                  <a:pos x="connsiteX1" y="connsiteY1"/>
                </a:cxn>
              </a:cxnLst>
              <a:rect l="l" t="t" r="r" b="b"/>
              <a:pathLst>
                <a:path w="19050" h="19050">
                  <a:moveTo>
                    <a:pt x="8947" y="17547"/>
                  </a:moveTo>
                  <a:cubicBezTo>
                    <a:pt x="26092" y="-4360"/>
                    <a:pt x="375" y="14690"/>
                    <a:pt x="8947" y="1754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98" name="Freeform: Shape 997">
              <a:extLst>
                <a:ext uri="{FF2B5EF4-FFF2-40B4-BE49-F238E27FC236}">
                  <a16:creationId xmlns="" xmlns:a16="http://schemas.microsoft.com/office/drawing/2014/main" id="{3B020B52-72A6-4B4C-9EA9-154C8C3AB46E}"/>
                </a:ext>
              </a:extLst>
            </p:cNvPr>
            <p:cNvSpPr/>
            <p:nvPr/>
          </p:nvSpPr>
          <p:spPr>
            <a:xfrm>
              <a:off x="7566636" y="1053048"/>
              <a:ext cx="28575" cy="28575"/>
            </a:xfrm>
            <a:custGeom>
              <a:avLst/>
              <a:gdLst>
                <a:gd name="connsiteX0" fmla="*/ 12407 w 28575"/>
                <a:gd name="connsiteY0" fmla="*/ 10894 h 28575"/>
                <a:gd name="connsiteX1" fmla="*/ 22884 w 28575"/>
                <a:gd name="connsiteY1" fmla="*/ 28039 h 28575"/>
                <a:gd name="connsiteX2" fmla="*/ 12407 w 28575"/>
                <a:gd name="connsiteY2" fmla="*/ 10894 h 28575"/>
              </a:gdLst>
              <a:ahLst/>
              <a:cxnLst>
                <a:cxn ang="0">
                  <a:pos x="connsiteX0" y="connsiteY0"/>
                </a:cxn>
                <a:cxn ang="0">
                  <a:pos x="connsiteX1" y="connsiteY1"/>
                </a:cxn>
                <a:cxn ang="0">
                  <a:pos x="connsiteX2" y="connsiteY2"/>
                </a:cxn>
              </a:cxnLst>
              <a:rect l="l" t="t" r="r" b="b"/>
              <a:pathLst>
                <a:path w="28575" h="28575">
                  <a:moveTo>
                    <a:pt x="12407" y="10894"/>
                  </a:moveTo>
                  <a:cubicBezTo>
                    <a:pt x="20979" y="31849"/>
                    <a:pt x="7644" y="16609"/>
                    <a:pt x="22884" y="28039"/>
                  </a:cubicBezTo>
                  <a:cubicBezTo>
                    <a:pt x="25742" y="13752"/>
                    <a:pt x="-4738" y="417"/>
                    <a:pt x="12407" y="1089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999" name="Freeform: Shape 998">
              <a:extLst>
                <a:ext uri="{FF2B5EF4-FFF2-40B4-BE49-F238E27FC236}">
                  <a16:creationId xmlns="" xmlns:a16="http://schemas.microsoft.com/office/drawing/2014/main" id="{77C7D88B-00B5-48A5-AF60-E1208E1586BB}"/>
                </a:ext>
              </a:extLst>
            </p:cNvPr>
            <p:cNvSpPr/>
            <p:nvPr/>
          </p:nvSpPr>
          <p:spPr>
            <a:xfrm>
              <a:off x="7581424" y="106727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00" name="Freeform: Shape 999">
              <a:extLst>
                <a:ext uri="{FF2B5EF4-FFF2-40B4-BE49-F238E27FC236}">
                  <a16:creationId xmlns="" xmlns:a16="http://schemas.microsoft.com/office/drawing/2014/main" id="{792160CA-F1F3-479E-BB18-9593C32C7921}"/>
                </a:ext>
              </a:extLst>
            </p:cNvPr>
            <p:cNvSpPr/>
            <p:nvPr/>
          </p:nvSpPr>
          <p:spPr>
            <a:xfrm>
              <a:off x="7230917" y="1195848"/>
              <a:ext cx="19050" cy="9525"/>
            </a:xfrm>
            <a:custGeom>
              <a:avLst/>
              <a:gdLst>
                <a:gd name="connsiteX0" fmla="*/ 9988 w 19050"/>
                <a:gd name="connsiteY0" fmla="*/ 9064 h 9525"/>
                <a:gd name="connsiteX1" fmla="*/ 9988 w 19050"/>
                <a:gd name="connsiteY1" fmla="*/ 9064 h 9525"/>
              </a:gdLst>
              <a:ahLst/>
              <a:cxnLst>
                <a:cxn ang="0">
                  <a:pos x="connsiteX0" y="connsiteY0"/>
                </a:cxn>
                <a:cxn ang="0">
                  <a:pos x="connsiteX1" y="connsiteY1"/>
                </a:cxn>
              </a:cxnLst>
              <a:rect l="l" t="t" r="r" b="b"/>
              <a:pathLst>
                <a:path w="19050" h="9525">
                  <a:moveTo>
                    <a:pt x="9988" y="9064"/>
                  </a:moveTo>
                  <a:cubicBezTo>
                    <a:pt x="30943" y="4302"/>
                    <a:pt x="-2394" y="10017"/>
                    <a:pt x="9988" y="906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01" name="Freeform: Shape 1000">
              <a:extLst>
                <a:ext uri="{FF2B5EF4-FFF2-40B4-BE49-F238E27FC236}">
                  <a16:creationId xmlns="" xmlns:a16="http://schemas.microsoft.com/office/drawing/2014/main" id="{0F60EE31-72AE-4824-9A06-766FC75B2FD1}"/>
                </a:ext>
              </a:extLst>
            </p:cNvPr>
            <p:cNvSpPr/>
            <p:nvPr/>
          </p:nvSpPr>
          <p:spPr>
            <a:xfrm>
              <a:off x="7031831" y="1165383"/>
              <a:ext cx="9525" cy="9525"/>
            </a:xfrm>
            <a:custGeom>
              <a:avLst/>
              <a:gdLst>
                <a:gd name="connsiteX0" fmla="*/ 7144 w 9525"/>
                <a:gd name="connsiteY0" fmla="*/ 9049 h 9525"/>
                <a:gd name="connsiteX1" fmla="*/ 9049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8096" y="8096"/>
                    <a:pt x="9049" y="8096"/>
                    <a:pt x="9049" y="7144"/>
                  </a:cubicBezTo>
                  <a:cubicBezTo>
                    <a:pt x="8096" y="7144"/>
                    <a:pt x="7144" y="8096"/>
                    <a:pt x="7144" y="904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02" name="Freeform: Shape 1001">
              <a:extLst>
                <a:ext uri="{FF2B5EF4-FFF2-40B4-BE49-F238E27FC236}">
                  <a16:creationId xmlns="" xmlns:a16="http://schemas.microsoft.com/office/drawing/2014/main" id="{8A7F9ED2-F306-48DF-B6EA-0656841FDD42}"/>
                </a:ext>
              </a:extLst>
            </p:cNvPr>
            <p:cNvSpPr/>
            <p:nvPr/>
          </p:nvSpPr>
          <p:spPr>
            <a:xfrm>
              <a:off x="7225189" y="1207293"/>
              <a:ext cx="9525" cy="19050"/>
            </a:xfrm>
            <a:custGeom>
              <a:avLst/>
              <a:gdLst>
                <a:gd name="connsiteX0" fmla="*/ 9049 w 9525"/>
                <a:gd name="connsiteY0" fmla="*/ 7144 h 19050"/>
                <a:gd name="connsiteX1" fmla="*/ 7144 w 9525"/>
                <a:gd name="connsiteY1" fmla="*/ 12859 h 19050"/>
                <a:gd name="connsiteX2" fmla="*/ 9049 w 9525"/>
                <a:gd name="connsiteY2" fmla="*/ 7144 h 19050"/>
              </a:gdLst>
              <a:ahLst/>
              <a:cxnLst>
                <a:cxn ang="0">
                  <a:pos x="connsiteX0" y="connsiteY0"/>
                </a:cxn>
                <a:cxn ang="0">
                  <a:pos x="connsiteX1" y="connsiteY1"/>
                </a:cxn>
                <a:cxn ang="0">
                  <a:pos x="connsiteX2" y="connsiteY2"/>
                </a:cxn>
              </a:cxnLst>
              <a:rect l="l" t="t" r="r" b="b"/>
              <a:pathLst>
                <a:path w="9525" h="19050">
                  <a:moveTo>
                    <a:pt x="9049" y="7144"/>
                  </a:moveTo>
                  <a:lnTo>
                    <a:pt x="7144" y="12859"/>
                  </a:lnTo>
                  <a:cubicBezTo>
                    <a:pt x="8096" y="10954"/>
                    <a:pt x="9049" y="9049"/>
                    <a:pt x="9049"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03" name="Freeform: Shape 1002">
              <a:extLst>
                <a:ext uri="{FF2B5EF4-FFF2-40B4-BE49-F238E27FC236}">
                  <a16:creationId xmlns="" xmlns:a16="http://schemas.microsoft.com/office/drawing/2014/main" id="{041F3CEC-9986-4770-88AD-A1DC344F3A3D}"/>
                </a:ext>
              </a:extLst>
            </p:cNvPr>
            <p:cNvSpPr/>
            <p:nvPr/>
          </p:nvSpPr>
          <p:spPr>
            <a:xfrm>
              <a:off x="7239159" y="1125669"/>
              <a:ext cx="9525" cy="9525"/>
            </a:xfrm>
            <a:custGeom>
              <a:avLst/>
              <a:gdLst>
                <a:gd name="connsiteX0" fmla="*/ 8414 w 9525"/>
                <a:gd name="connsiteY0" fmla="*/ 7805 h 9525"/>
                <a:gd name="connsiteX1" fmla="*/ 8414 w 9525"/>
                <a:gd name="connsiteY1" fmla="*/ 7805 h 9525"/>
              </a:gdLst>
              <a:ahLst/>
              <a:cxnLst>
                <a:cxn ang="0">
                  <a:pos x="connsiteX0" y="connsiteY0"/>
                </a:cxn>
                <a:cxn ang="0">
                  <a:pos x="connsiteX1" y="connsiteY1"/>
                </a:cxn>
              </a:cxnLst>
              <a:rect l="l" t="t" r="r" b="b"/>
              <a:pathLst>
                <a:path w="9525" h="9525">
                  <a:moveTo>
                    <a:pt x="8414" y="7805"/>
                  </a:moveTo>
                  <a:cubicBezTo>
                    <a:pt x="8414" y="4948"/>
                    <a:pt x="5556" y="12568"/>
                    <a:pt x="8414" y="7805"/>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04" name="Freeform: Shape 1003">
              <a:extLst>
                <a:ext uri="{FF2B5EF4-FFF2-40B4-BE49-F238E27FC236}">
                  <a16:creationId xmlns="" xmlns:a16="http://schemas.microsoft.com/office/drawing/2014/main" id="{DF969692-E2C2-4190-B26B-418BB2E3C920}"/>
                </a:ext>
              </a:extLst>
            </p:cNvPr>
            <p:cNvSpPr/>
            <p:nvPr/>
          </p:nvSpPr>
          <p:spPr>
            <a:xfrm>
              <a:off x="7179469" y="122634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05" name="Freeform: Shape 1004">
              <a:extLst>
                <a:ext uri="{FF2B5EF4-FFF2-40B4-BE49-F238E27FC236}">
                  <a16:creationId xmlns="" xmlns:a16="http://schemas.microsoft.com/office/drawing/2014/main" id="{F1143975-A658-4464-A27E-CF103BD7E31F}"/>
                </a:ext>
              </a:extLst>
            </p:cNvPr>
            <p:cNvSpPr/>
            <p:nvPr/>
          </p:nvSpPr>
          <p:spPr>
            <a:xfrm>
              <a:off x="7255541" y="1094898"/>
              <a:ext cx="19050" cy="19050"/>
            </a:xfrm>
            <a:custGeom>
              <a:avLst/>
              <a:gdLst>
                <a:gd name="connsiteX0" fmla="*/ 13939 w 19050"/>
                <a:gd name="connsiteY0" fmla="*/ 7144 h 19050"/>
                <a:gd name="connsiteX1" fmla="*/ 13939 w 19050"/>
                <a:gd name="connsiteY1" fmla="*/ 7144 h 19050"/>
              </a:gdLst>
              <a:ahLst/>
              <a:cxnLst>
                <a:cxn ang="0">
                  <a:pos x="connsiteX0" y="connsiteY0"/>
                </a:cxn>
                <a:cxn ang="0">
                  <a:pos x="connsiteX1" y="connsiteY1"/>
                </a:cxn>
              </a:cxnLst>
              <a:rect l="l" t="t" r="r" b="b"/>
              <a:pathLst>
                <a:path w="19050" h="19050">
                  <a:moveTo>
                    <a:pt x="13939" y="7144"/>
                  </a:moveTo>
                  <a:cubicBezTo>
                    <a:pt x="12034" y="10001"/>
                    <a:pt x="-349" y="37624"/>
                    <a:pt x="13939"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06" name="Freeform: Shape 1005">
              <a:extLst>
                <a:ext uri="{FF2B5EF4-FFF2-40B4-BE49-F238E27FC236}">
                  <a16:creationId xmlns="" xmlns:a16="http://schemas.microsoft.com/office/drawing/2014/main" id="{5CCEF2B0-5F0E-4E34-962C-299074A0BA26}"/>
                </a:ext>
              </a:extLst>
            </p:cNvPr>
            <p:cNvSpPr/>
            <p:nvPr/>
          </p:nvSpPr>
          <p:spPr>
            <a:xfrm>
              <a:off x="7097554" y="113680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07" name="Freeform: Shape 1006">
              <a:extLst>
                <a:ext uri="{FF2B5EF4-FFF2-40B4-BE49-F238E27FC236}">
                  <a16:creationId xmlns="" xmlns:a16="http://schemas.microsoft.com/office/drawing/2014/main" id="{581FE8DD-02A0-4BD9-B4EE-F9F5C2CB0B1A}"/>
                </a:ext>
              </a:extLst>
            </p:cNvPr>
            <p:cNvSpPr/>
            <p:nvPr/>
          </p:nvSpPr>
          <p:spPr>
            <a:xfrm>
              <a:off x="7097554" y="1133951"/>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9049"/>
                  </a:lnTo>
                  <a:cubicBezTo>
                    <a:pt x="8096" y="9049"/>
                    <a:pt x="9049" y="8096"/>
                    <a:pt x="8096"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08" name="Freeform: Shape 1007">
              <a:extLst>
                <a:ext uri="{FF2B5EF4-FFF2-40B4-BE49-F238E27FC236}">
                  <a16:creationId xmlns="" xmlns:a16="http://schemas.microsoft.com/office/drawing/2014/main" id="{746A776F-A929-4322-94B5-6D0DDD0B4023}"/>
                </a:ext>
              </a:extLst>
            </p:cNvPr>
            <p:cNvSpPr/>
            <p:nvPr/>
          </p:nvSpPr>
          <p:spPr>
            <a:xfrm>
              <a:off x="7227623" y="1203483"/>
              <a:ext cx="9525" cy="19050"/>
            </a:xfrm>
            <a:custGeom>
              <a:avLst/>
              <a:gdLst>
                <a:gd name="connsiteX0" fmla="*/ 7567 w 9525"/>
                <a:gd name="connsiteY0" fmla="*/ 7144 h 19050"/>
                <a:gd name="connsiteX1" fmla="*/ 7567 w 9525"/>
                <a:gd name="connsiteY1" fmla="*/ 7144 h 19050"/>
              </a:gdLst>
              <a:ahLst/>
              <a:cxnLst>
                <a:cxn ang="0">
                  <a:pos x="connsiteX0" y="connsiteY0"/>
                </a:cxn>
                <a:cxn ang="0">
                  <a:pos x="connsiteX1" y="connsiteY1"/>
                </a:cxn>
              </a:cxnLst>
              <a:rect l="l" t="t" r="r" b="b"/>
              <a:pathLst>
                <a:path w="9525" h="19050">
                  <a:moveTo>
                    <a:pt x="7567" y="7144"/>
                  </a:moveTo>
                  <a:cubicBezTo>
                    <a:pt x="6615" y="18574"/>
                    <a:pt x="7567" y="7144"/>
                    <a:pt x="7567"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09" name="Freeform: Shape 1008">
              <a:extLst>
                <a:ext uri="{FF2B5EF4-FFF2-40B4-BE49-F238E27FC236}">
                  <a16:creationId xmlns="" xmlns:a16="http://schemas.microsoft.com/office/drawing/2014/main" id="{4B02E723-3962-4CC7-920B-6E72826D8504}"/>
                </a:ext>
              </a:extLst>
            </p:cNvPr>
            <p:cNvSpPr/>
            <p:nvPr/>
          </p:nvSpPr>
          <p:spPr>
            <a:xfrm>
              <a:off x="7231856" y="1182763"/>
              <a:ext cx="9525" cy="9525"/>
            </a:xfrm>
            <a:custGeom>
              <a:avLst/>
              <a:gdLst>
                <a:gd name="connsiteX0" fmla="*/ 7144 w 9525"/>
                <a:gd name="connsiteY0" fmla="*/ 11671 h 9525"/>
                <a:gd name="connsiteX1" fmla="*/ 7144 w 9525"/>
                <a:gd name="connsiteY1" fmla="*/ 11671 h 9525"/>
              </a:gdLst>
              <a:ahLst/>
              <a:cxnLst>
                <a:cxn ang="0">
                  <a:pos x="connsiteX0" y="connsiteY0"/>
                </a:cxn>
                <a:cxn ang="0">
                  <a:pos x="connsiteX1" y="connsiteY1"/>
                </a:cxn>
              </a:cxnLst>
              <a:rect l="l" t="t" r="r" b="b"/>
              <a:pathLst>
                <a:path w="9525" h="9525">
                  <a:moveTo>
                    <a:pt x="7144" y="11671"/>
                  </a:moveTo>
                  <a:cubicBezTo>
                    <a:pt x="10954" y="8814"/>
                    <a:pt x="13811" y="3099"/>
                    <a:pt x="7144" y="1167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10" name="Freeform: Shape 1009">
              <a:extLst>
                <a:ext uri="{FF2B5EF4-FFF2-40B4-BE49-F238E27FC236}">
                  <a16:creationId xmlns="" xmlns:a16="http://schemas.microsoft.com/office/drawing/2014/main" id="{A182C21B-035F-4AA5-B8EE-AC3FDAA88D84}"/>
                </a:ext>
              </a:extLst>
            </p:cNvPr>
            <p:cNvSpPr/>
            <p:nvPr/>
          </p:nvSpPr>
          <p:spPr>
            <a:xfrm>
              <a:off x="7164932" y="1200626"/>
              <a:ext cx="66675" cy="66675"/>
            </a:xfrm>
            <a:custGeom>
              <a:avLst/>
              <a:gdLst>
                <a:gd name="connsiteX0" fmla="*/ 27395 w 66675"/>
                <a:gd name="connsiteY0" fmla="*/ 36671 h 66675"/>
                <a:gd name="connsiteX1" fmla="*/ 18823 w 66675"/>
                <a:gd name="connsiteY1" fmla="*/ 49054 h 66675"/>
                <a:gd name="connsiteX2" fmla="*/ 7393 w 66675"/>
                <a:gd name="connsiteY2" fmla="*/ 59531 h 66675"/>
                <a:gd name="connsiteX3" fmla="*/ 66448 w 66675"/>
                <a:gd name="connsiteY3" fmla="*/ 19526 h 66675"/>
                <a:gd name="connsiteX4" fmla="*/ 65495 w 66675"/>
                <a:gd name="connsiteY4" fmla="*/ 10001 h 66675"/>
                <a:gd name="connsiteX5" fmla="*/ 58828 w 66675"/>
                <a:gd name="connsiteY5" fmla="*/ 7144 h 66675"/>
                <a:gd name="connsiteX6" fmla="*/ 27395 w 66675"/>
                <a:gd name="connsiteY6" fmla="*/ 36671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75" h="66675">
                  <a:moveTo>
                    <a:pt x="27395" y="36671"/>
                  </a:moveTo>
                  <a:cubicBezTo>
                    <a:pt x="40730" y="35719"/>
                    <a:pt x="7393" y="37624"/>
                    <a:pt x="18823" y="49054"/>
                  </a:cubicBezTo>
                  <a:cubicBezTo>
                    <a:pt x="15013" y="36671"/>
                    <a:pt x="5488" y="38576"/>
                    <a:pt x="7393" y="59531"/>
                  </a:cubicBezTo>
                  <a:cubicBezTo>
                    <a:pt x="9298" y="66199"/>
                    <a:pt x="47398" y="37624"/>
                    <a:pt x="66448" y="19526"/>
                  </a:cubicBezTo>
                  <a:cubicBezTo>
                    <a:pt x="62638" y="24289"/>
                    <a:pt x="62638" y="21431"/>
                    <a:pt x="65495" y="10001"/>
                  </a:cubicBezTo>
                  <a:cubicBezTo>
                    <a:pt x="60733" y="22384"/>
                    <a:pt x="58828" y="21431"/>
                    <a:pt x="58828" y="7144"/>
                  </a:cubicBezTo>
                  <a:cubicBezTo>
                    <a:pt x="24538" y="34766"/>
                    <a:pt x="38825" y="27146"/>
                    <a:pt x="27395" y="3667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11" name="Freeform: Shape 1010">
              <a:extLst>
                <a:ext uri="{FF2B5EF4-FFF2-40B4-BE49-F238E27FC236}">
                  <a16:creationId xmlns="" xmlns:a16="http://schemas.microsoft.com/office/drawing/2014/main" id="{A9AAA471-8C88-4F89-ACEE-C51B1481EF61}"/>
                </a:ext>
              </a:extLst>
            </p:cNvPr>
            <p:cNvSpPr/>
            <p:nvPr/>
          </p:nvSpPr>
          <p:spPr>
            <a:xfrm>
              <a:off x="7204763" y="1214199"/>
              <a:ext cx="9525" cy="9525"/>
            </a:xfrm>
            <a:custGeom>
              <a:avLst/>
              <a:gdLst>
                <a:gd name="connsiteX0" fmla="*/ 7567 w 9525"/>
                <a:gd name="connsiteY0" fmla="*/ 7858 h 9525"/>
                <a:gd name="connsiteX1" fmla="*/ 7567 w 9525"/>
                <a:gd name="connsiteY1" fmla="*/ 7858 h 9525"/>
                <a:gd name="connsiteX2" fmla="*/ 7567 w 9525"/>
                <a:gd name="connsiteY2" fmla="*/ 7858 h 9525"/>
              </a:gdLst>
              <a:ahLst/>
              <a:cxnLst>
                <a:cxn ang="0">
                  <a:pos x="connsiteX0" y="connsiteY0"/>
                </a:cxn>
                <a:cxn ang="0">
                  <a:pos x="connsiteX1" y="connsiteY1"/>
                </a:cxn>
                <a:cxn ang="0">
                  <a:pos x="connsiteX2" y="connsiteY2"/>
                </a:cxn>
              </a:cxnLst>
              <a:rect l="l" t="t" r="r" b="b"/>
              <a:pathLst>
                <a:path w="9525" h="9525">
                  <a:moveTo>
                    <a:pt x="7567" y="7858"/>
                  </a:moveTo>
                  <a:cubicBezTo>
                    <a:pt x="7567" y="6906"/>
                    <a:pt x="7567" y="6906"/>
                    <a:pt x="7567" y="7858"/>
                  </a:cubicBezTo>
                  <a:cubicBezTo>
                    <a:pt x="6615" y="6906"/>
                    <a:pt x="7567" y="7858"/>
                    <a:pt x="7567" y="785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12" name="Freeform: Shape 1011">
              <a:extLst>
                <a:ext uri="{FF2B5EF4-FFF2-40B4-BE49-F238E27FC236}">
                  <a16:creationId xmlns="" xmlns:a16="http://schemas.microsoft.com/office/drawing/2014/main" id="{11C13E8B-92AC-47A8-81BC-3070AEFF2283}"/>
                </a:ext>
              </a:extLst>
            </p:cNvPr>
            <p:cNvSpPr/>
            <p:nvPr/>
          </p:nvSpPr>
          <p:spPr>
            <a:xfrm>
              <a:off x="7192380" y="1220866"/>
              <a:ext cx="9525" cy="9525"/>
            </a:xfrm>
            <a:custGeom>
              <a:avLst/>
              <a:gdLst>
                <a:gd name="connsiteX0" fmla="*/ 7567 w 9525"/>
                <a:gd name="connsiteY0" fmla="*/ 7858 h 9525"/>
                <a:gd name="connsiteX1" fmla="*/ 7567 w 9525"/>
                <a:gd name="connsiteY1" fmla="*/ 7858 h 9525"/>
              </a:gdLst>
              <a:ahLst/>
              <a:cxnLst>
                <a:cxn ang="0">
                  <a:pos x="connsiteX0" y="connsiteY0"/>
                </a:cxn>
                <a:cxn ang="0">
                  <a:pos x="connsiteX1" y="connsiteY1"/>
                </a:cxn>
              </a:cxnLst>
              <a:rect l="l" t="t" r="r" b="b"/>
              <a:pathLst>
                <a:path w="9525" h="9525">
                  <a:moveTo>
                    <a:pt x="7567" y="7858"/>
                  </a:moveTo>
                  <a:cubicBezTo>
                    <a:pt x="7567" y="6906"/>
                    <a:pt x="6615" y="6906"/>
                    <a:pt x="7567" y="785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13" name="Freeform: Shape 1012">
              <a:extLst>
                <a:ext uri="{FF2B5EF4-FFF2-40B4-BE49-F238E27FC236}">
                  <a16:creationId xmlns="" xmlns:a16="http://schemas.microsoft.com/office/drawing/2014/main" id="{F07AD385-B8D9-41CA-A7C7-54EC36050E13}"/>
                </a:ext>
              </a:extLst>
            </p:cNvPr>
            <p:cNvSpPr/>
            <p:nvPr/>
          </p:nvSpPr>
          <p:spPr>
            <a:xfrm>
              <a:off x="7226141" y="1188023"/>
              <a:ext cx="9525" cy="9525"/>
            </a:xfrm>
            <a:custGeom>
              <a:avLst/>
              <a:gdLst>
                <a:gd name="connsiteX0" fmla="*/ 7144 w 9525"/>
                <a:gd name="connsiteY0" fmla="*/ 11174 h 9525"/>
                <a:gd name="connsiteX1" fmla="*/ 7144 w 9525"/>
                <a:gd name="connsiteY1" fmla="*/ 11174 h 9525"/>
              </a:gdLst>
              <a:ahLst/>
              <a:cxnLst>
                <a:cxn ang="0">
                  <a:pos x="connsiteX0" y="connsiteY0"/>
                </a:cxn>
                <a:cxn ang="0">
                  <a:pos x="connsiteX1" y="connsiteY1"/>
                </a:cxn>
              </a:cxnLst>
              <a:rect l="l" t="t" r="r" b="b"/>
              <a:pathLst>
                <a:path w="9525" h="9525">
                  <a:moveTo>
                    <a:pt x="7144" y="11174"/>
                  </a:moveTo>
                  <a:cubicBezTo>
                    <a:pt x="10001" y="2602"/>
                    <a:pt x="7144" y="10222"/>
                    <a:pt x="7144" y="1117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14" name="Freeform: Shape 1013">
              <a:extLst>
                <a:ext uri="{FF2B5EF4-FFF2-40B4-BE49-F238E27FC236}">
                  <a16:creationId xmlns="" xmlns:a16="http://schemas.microsoft.com/office/drawing/2014/main" id="{911FC85F-05BF-4CCE-BC39-FCFA5A9DF046}"/>
                </a:ext>
              </a:extLst>
            </p:cNvPr>
            <p:cNvSpPr/>
            <p:nvPr/>
          </p:nvSpPr>
          <p:spPr>
            <a:xfrm>
              <a:off x="7228046" y="120062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11906"/>
                    <a:pt x="7144"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15" name="Freeform: Shape 1014">
              <a:extLst>
                <a:ext uri="{FF2B5EF4-FFF2-40B4-BE49-F238E27FC236}">
                  <a16:creationId xmlns="" xmlns:a16="http://schemas.microsoft.com/office/drawing/2014/main" id="{F8485C98-7BBB-4578-9974-33E7E6998CC1}"/>
                </a:ext>
              </a:extLst>
            </p:cNvPr>
            <p:cNvSpPr/>
            <p:nvPr/>
          </p:nvSpPr>
          <p:spPr>
            <a:xfrm>
              <a:off x="7157561" y="1183481"/>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8096"/>
                  </a:lnTo>
                  <a:cubicBezTo>
                    <a:pt x="8096" y="8096"/>
                    <a:pt x="8096" y="8096"/>
                    <a:pt x="8096"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16" name="Freeform: Shape 1015">
              <a:extLst>
                <a:ext uri="{FF2B5EF4-FFF2-40B4-BE49-F238E27FC236}">
                  <a16:creationId xmlns="" xmlns:a16="http://schemas.microsoft.com/office/drawing/2014/main" id="{33342017-E0E1-472E-A9D3-369D3311A49F}"/>
                </a:ext>
              </a:extLst>
            </p:cNvPr>
            <p:cNvSpPr/>
            <p:nvPr/>
          </p:nvSpPr>
          <p:spPr>
            <a:xfrm>
              <a:off x="7176556" y="1203483"/>
              <a:ext cx="38100" cy="28575"/>
            </a:xfrm>
            <a:custGeom>
              <a:avLst/>
              <a:gdLst>
                <a:gd name="connsiteX0" fmla="*/ 7199 w 38100"/>
                <a:gd name="connsiteY0" fmla="*/ 25241 h 28575"/>
                <a:gd name="connsiteX1" fmla="*/ 34822 w 38100"/>
                <a:gd name="connsiteY1" fmla="*/ 17621 h 28575"/>
                <a:gd name="connsiteX2" fmla="*/ 33869 w 38100"/>
                <a:gd name="connsiteY2" fmla="*/ 10001 h 28575"/>
                <a:gd name="connsiteX3" fmla="*/ 29107 w 38100"/>
                <a:gd name="connsiteY3" fmla="*/ 7144 h 28575"/>
                <a:gd name="connsiteX4" fmla="*/ 7199 w 38100"/>
                <a:gd name="connsiteY4" fmla="*/ 25241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28575">
                  <a:moveTo>
                    <a:pt x="7199" y="25241"/>
                  </a:moveTo>
                  <a:cubicBezTo>
                    <a:pt x="11962" y="25241"/>
                    <a:pt x="30059" y="11906"/>
                    <a:pt x="34822" y="17621"/>
                  </a:cubicBezTo>
                  <a:cubicBezTo>
                    <a:pt x="32917" y="14764"/>
                    <a:pt x="32917" y="12859"/>
                    <a:pt x="33869" y="10001"/>
                  </a:cubicBezTo>
                  <a:cubicBezTo>
                    <a:pt x="27202" y="14764"/>
                    <a:pt x="25297" y="13811"/>
                    <a:pt x="29107" y="7144"/>
                  </a:cubicBezTo>
                  <a:cubicBezTo>
                    <a:pt x="17677" y="15716"/>
                    <a:pt x="6247" y="26194"/>
                    <a:pt x="7199" y="2524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17" name="Freeform: Shape 1016">
              <a:extLst>
                <a:ext uri="{FF2B5EF4-FFF2-40B4-BE49-F238E27FC236}">
                  <a16:creationId xmlns="" xmlns:a16="http://schemas.microsoft.com/office/drawing/2014/main" id="{8BE994BC-89BA-49A2-96F5-2678DFA53EE8}"/>
                </a:ext>
              </a:extLst>
            </p:cNvPr>
            <p:cNvSpPr/>
            <p:nvPr/>
          </p:nvSpPr>
          <p:spPr>
            <a:xfrm>
              <a:off x="7221379" y="119205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18" name="Freeform: Shape 1017">
              <a:extLst>
                <a:ext uri="{FF2B5EF4-FFF2-40B4-BE49-F238E27FC236}">
                  <a16:creationId xmlns="" xmlns:a16="http://schemas.microsoft.com/office/drawing/2014/main" id="{67A6B2DA-037C-490E-AD21-0BF81C92E1CA}"/>
                </a:ext>
              </a:extLst>
            </p:cNvPr>
            <p:cNvSpPr/>
            <p:nvPr/>
          </p:nvSpPr>
          <p:spPr>
            <a:xfrm>
              <a:off x="7222331" y="1210125"/>
              <a:ext cx="47625" cy="38100"/>
            </a:xfrm>
            <a:custGeom>
              <a:avLst/>
              <a:gdLst>
                <a:gd name="connsiteX0" fmla="*/ 42386 w 47625"/>
                <a:gd name="connsiteY0" fmla="*/ 29077 h 38100"/>
                <a:gd name="connsiteX1" fmla="*/ 7144 w 47625"/>
                <a:gd name="connsiteY1" fmla="*/ 35745 h 38100"/>
                <a:gd name="connsiteX2" fmla="*/ 11906 w 47625"/>
                <a:gd name="connsiteY2" fmla="*/ 21457 h 38100"/>
                <a:gd name="connsiteX3" fmla="*/ 19526 w 47625"/>
                <a:gd name="connsiteY3" fmla="*/ 33840 h 38100"/>
                <a:gd name="connsiteX4" fmla="*/ 30956 w 47625"/>
                <a:gd name="connsiteY4" fmla="*/ 7170 h 38100"/>
                <a:gd name="connsiteX5" fmla="*/ 42386 w 47625"/>
                <a:gd name="connsiteY5" fmla="*/ 29077 h 38100"/>
                <a:gd name="connsiteX6" fmla="*/ 39529 w 47625"/>
                <a:gd name="connsiteY6" fmla="*/ 31935 h 38100"/>
                <a:gd name="connsiteX7" fmla="*/ 37624 w 47625"/>
                <a:gd name="connsiteY7" fmla="*/ 30982 h 38100"/>
                <a:gd name="connsiteX8" fmla="*/ 39529 w 47625"/>
                <a:gd name="connsiteY8" fmla="*/ 31935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38100">
                  <a:moveTo>
                    <a:pt x="42386" y="29077"/>
                  </a:moveTo>
                  <a:cubicBezTo>
                    <a:pt x="32861" y="30030"/>
                    <a:pt x="24289" y="42412"/>
                    <a:pt x="7144" y="35745"/>
                  </a:cubicBezTo>
                  <a:cubicBezTo>
                    <a:pt x="7144" y="33840"/>
                    <a:pt x="13811" y="21457"/>
                    <a:pt x="11906" y="21457"/>
                  </a:cubicBezTo>
                  <a:cubicBezTo>
                    <a:pt x="12859" y="25267"/>
                    <a:pt x="10954" y="34792"/>
                    <a:pt x="19526" y="33840"/>
                  </a:cubicBezTo>
                  <a:cubicBezTo>
                    <a:pt x="20479" y="31935"/>
                    <a:pt x="31909" y="6217"/>
                    <a:pt x="30956" y="7170"/>
                  </a:cubicBezTo>
                  <a:cubicBezTo>
                    <a:pt x="25241" y="36697"/>
                    <a:pt x="42386" y="28125"/>
                    <a:pt x="42386" y="29077"/>
                  </a:cubicBezTo>
                  <a:close/>
                  <a:moveTo>
                    <a:pt x="39529" y="31935"/>
                  </a:moveTo>
                  <a:lnTo>
                    <a:pt x="37624" y="30982"/>
                  </a:lnTo>
                  <a:cubicBezTo>
                    <a:pt x="37624" y="31935"/>
                    <a:pt x="38576" y="31935"/>
                    <a:pt x="39529" y="31935"/>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19" name="Freeform: Shape 1018">
              <a:extLst>
                <a:ext uri="{FF2B5EF4-FFF2-40B4-BE49-F238E27FC236}">
                  <a16:creationId xmlns="" xmlns:a16="http://schemas.microsoft.com/office/drawing/2014/main" id="{22F82994-9A67-483E-8241-550C20DF2D54}"/>
                </a:ext>
              </a:extLst>
            </p:cNvPr>
            <p:cNvSpPr/>
            <p:nvPr/>
          </p:nvSpPr>
          <p:spPr>
            <a:xfrm>
              <a:off x="7547134" y="106918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7144"/>
                    <a:pt x="8096"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20" name="Freeform: Shape 1019">
              <a:extLst>
                <a:ext uri="{FF2B5EF4-FFF2-40B4-BE49-F238E27FC236}">
                  <a16:creationId xmlns="" xmlns:a16="http://schemas.microsoft.com/office/drawing/2014/main" id="{03977598-4C0A-41C9-88A2-04E1786EFDDC}"/>
                </a:ext>
              </a:extLst>
            </p:cNvPr>
            <p:cNvSpPr/>
            <p:nvPr/>
          </p:nvSpPr>
          <p:spPr>
            <a:xfrm>
              <a:off x="7319486" y="1121568"/>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7144"/>
                  </a:lnTo>
                  <a:cubicBezTo>
                    <a:pt x="8096"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21" name="Freeform: Shape 1020">
              <a:extLst>
                <a:ext uri="{FF2B5EF4-FFF2-40B4-BE49-F238E27FC236}">
                  <a16:creationId xmlns="" xmlns:a16="http://schemas.microsoft.com/office/drawing/2014/main" id="{1B8A71AC-FC3F-42D8-BB5B-EAAD0FCA4928}"/>
                </a:ext>
              </a:extLst>
            </p:cNvPr>
            <p:cNvSpPr/>
            <p:nvPr/>
          </p:nvSpPr>
          <p:spPr>
            <a:xfrm>
              <a:off x="7369016" y="1076801"/>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8096" y="7144"/>
                  </a:lnTo>
                  <a:cubicBezTo>
                    <a:pt x="7144" y="7144"/>
                    <a:pt x="7144" y="8096"/>
                    <a:pt x="7144" y="904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22" name="Freeform: Shape 1021">
              <a:extLst>
                <a:ext uri="{FF2B5EF4-FFF2-40B4-BE49-F238E27FC236}">
                  <a16:creationId xmlns="" xmlns:a16="http://schemas.microsoft.com/office/drawing/2014/main" id="{7E22F873-95AF-4500-9152-9435BD66161A}"/>
                </a:ext>
              </a:extLst>
            </p:cNvPr>
            <p:cNvSpPr/>
            <p:nvPr/>
          </p:nvSpPr>
          <p:spPr>
            <a:xfrm>
              <a:off x="7534751" y="107489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23" name="Freeform: Shape 1022">
              <a:extLst>
                <a:ext uri="{FF2B5EF4-FFF2-40B4-BE49-F238E27FC236}">
                  <a16:creationId xmlns="" xmlns:a16="http://schemas.microsoft.com/office/drawing/2014/main" id="{E05A5E82-8FC9-4A7C-A0EB-B600F2BD440F}"/>
                </a:ext>
              </a:extLst>
            </p:cNvPr>
            <p:cNvSpPr/>
            <p:nvPr/>
          </p:nvSpPr>
          <p:spPr>
            <a:xfrm>
              <a:off x="7419499" y="1084421"/>
              <a:ext cx="9525" cy="9525"/>
            </a:xfrm>
            <a:custGeom>
              <a:avLst/>
              <a:gdLst>
                <a:gd name="connsiteX0" fmla="*/ 7144 w 9525"/>
                <a:gd name="connsiteY0" fmla="*/ 7144 h 9525"/>
                <a:gd name="connsiteX1" fmla="*/ 9049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8096" y="8096"/>
                    <a:pt x="9049" y="9049"/>
                  </a:cubicBezTo>
                  <a:cubicBezTo>
                    <a:pt x="8096" y="8096"/>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24" name="Freeform: Shape 1023">
              <a:extLst>
                <a:ext uri="{FF2B5EF4-FFF2-40B4-BE49-F238E27FC236}">
                  <a16:creationId xmlns="" xmlns:a16="http://schemas.microsoft.com/office/drawing/2014/main" id="{7BBE7A14-AE26-4F1C-9E42-D8FFF6BB77B6}"/>
                </a:ext>
              </a:extLst>
            </p:cNvPr>
            <p:cNvSpPr/>
            <p:nvPr/>
          </p:nvSpPr>
          <p:spPr>
            <a:xfrm>
              <a:off x="7368064" y="107870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8096"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25" name="Freeform: Shape 1024">
              <a:extLst>
                <a:ext uri="{FF2B5EF4-FFF2-40B4-BE49-F238E27FC236}">
                  <a16:creationId xmlns="" xmlns:a16="http://schemas.microsoft.com/office/drawing/2014/main" id="{D971508E-16E1-410F-A003-BBCF65EE1DC3}"/>
                </a:ext>
              </a:extLst>
            </p:cNvPr>
            <p:cNvSpPr/>
            <p:nvPr/>
          </p:nvSpPr>
          <p:spPr>
            <a:xfrm>
              <a:off x="7304776" y="1099661"/>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7144"/>
                    <a:pt x="7567" y="7144"/>
                  </a:cubicBezTo>
                  <a:cubicBezTo>
                    <a:pt x="7567" y="7144"/>
                    <a:pt x="7567" y="7144"/>
                    <a:pt x="7567"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26" name="Freeform: Shape 1025">
              <a:extLst>
                <a:ext uri="{FF2B5EF4-FFF2-40B4-BE49-F238E27FC236}">
                  <a16:creationId xmlns="" xmlns:a16="http://schemas.microsoft.com/office/drawing/2014/main" id="{37E11345-97DD-41AE-BE75-FAE130D8F472}"/>
                </a:ext>
              </a:extLst>
            </p:cNvPr>
            <p:cNvSpPr/>
            <p:nvPr/>
          </p:nvSpPr>
          <p:spPr>
            <a:xfrm>
              <a:off x="7310199" y="1123473"/>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cubicBezTo>
                    <a:pt x="6906" y="7144"/>
                    <a:pt x="6906" y="7144"/>
                    <a:pt x="7858" y="7144"/>
                  </a:cubicBezTo>
                  <a:lnTo>
                    <a:pt x="7858" y="7144"/>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27" name="Freeform: Shape 1026">
              <a:extLst>
                <a:ext uri="{FF2B5EF4-FFF2-40B4-BE49-F238E27FC236}">
                  <a16:creationId xmlns="" xmlns:a16="http://schemas.microsoft.com/office/drawing/2014/main" id="{5C4D3F01-1A64-4D14-9AC4-859CDB32F2F9}"/>
                </a:ext>
              </a:extLst>
            </p:cNvPr>
            <p:cNvSpPr/>
            <p:nvPr/>
          </p:nvSpPr>
          <p:spPr>
            <a:xfrm>
              <a:off x="7271861" y="1111091"/>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8096"/>
                  </a:lnTo>
                  <a:cubicBezTo>
                    <a:pt x="8096" y="8096"/>
                    <a:pt x="8096" y="8096"/>
                    <a:pt x="8096"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28" name="Freeform: Shape 1027">
              <a:extLst>
                <a:ext uri="{FF2B5EF4-FFF2-40B4-BE49-F238E27FC236}">
                  <a16:creationId xmlns="" xmlns:a16="http://schemas.microsoft.com/office/drawing/2014/main" id="{50BEF79B-D2A6-4436-91B1-DBCD658AB33F}"/>
                </a:ext>
              </a:extLst>
            </p:cNvPr>
            <p:cNvSpPr/>
            <p:nvPr/>
          </p:nvSpPr>
          <p:spPr>
            <a:xfrm>
              <a:off x="7306151" y="1117758"/>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8096"/>
                  </a:lnTo>
                  <a:cubicBezTo>
                    <a:pt x="7144" y="8096"/>
                    <a:pt x="7144"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29" name="Freeform: Shape 1028">
              <a:extLst>
                <a:ext uri="{FF2B5EF4-FFF2-40B4-BE49-F238E27FC236}">
                  <a16:creationId xmlns="" xmlns:a16="http://schemas.microsoft.com/office/drawing/2014/main" id="{1D7496DF-45A9-4691-BF7B-07794C97373F}"/>
                </a:ext>
              </a:extLst>
            </p:cNvPr>
            <p:cNvSpPr/>
            <p:nvPr/>
          </p:nvSpPr>
          <p:spPr>
            <a:xfrm>
              <a:off x="7567136" y="108823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9049"/>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30" name="Freeform: Shape 1029">
              <a:extLst>
                <a:ext uri="{FF2B5EF4-FFF2-40B4-BE49-F238E27FC236}">
                  <a16:creationId xmlns="" xmlns:a16="http://schemas.microsoft.com/office/drawing/2014/main" id="{CB236D52-26FE-430A-80D8-14BB467555FD}"/>
                </a:ext>
              </a:extLst>
            </p:cNvPr>
            <p:cNvSpPr/>
            <p:nvPr/>
          </p:nvSpPr>
          <p:spPr>
            <a:xfrm>
              <a:off x="7565231" y="1073943"/>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8096" y="7144"/>
                  </a:lnTo>
                  <a:cubicBezTo>
                    <a:pt x="7144" y="7144"/>
                    <a:pt x="7144" y="8096"/>
                    <a:pt x="7144" y="809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31" name="Freeform: Shape 1030">
              <a:extLst>
                <a:ext uri="{FF2B5EF4-FFF2-40B4-BE49-F238E27FC236}">
                  <a16:creationId xmlns="" xmlns:a16="http://schemas.microsoft.com/office/drawing/2014/main" id="{FFA22D8C-21FE-4F4B-892B-58B6EF28560B}"/>
                </a:ext>
              </a:extLst>
            </p:cNvPr>
            <p:cNvSpPr/>
            <p:nvPr/>
          </p:nvSpPr>
          <p:spPr>
            <a:xfrm>
              <a:off x="7444264" y="1089617"/>
              <a:ext cx="9525" cy="9525"/>
            </a:xfrm>
            <a:custGeom>
              <a:avLst/>
              <a:gdLst>
                <a:gd name="connsiteX0" fmla="*/ 7144 w 9525"/>
                <a:gd name="connsiteY0" fmla="*/ 7663 h 9525"/>
                <a:gd name="connsiteX1" fmla="*/ 9049 w 9525"/>
                <a:gd name="connsiteY1" fmla="*/ 11473 h 9525"/>
                <a:gd name="connsiteX2" fmla="*/ 7144 w 9525"/>
                <a:gd name="connsiteY2" fmla="*/ 7663 h 9525"/>
              </a:gdLst>
              <a:ahLst/>
              <a:cxnLst>
                <a:cxn ang="0">
                  <a:pos x="connsiteX0" y="connsiteY0"/>
                </a:cxn>
                <a:cxn ang="0">
                  <a:pos x="connsiteX1" y="connsiteY1"/>
                </a:cxn>
                <a:cxn ang="0">
                  <a:pos x="connsiteX2" y="connsiteY2"/>
                </a:cxn>
              </a:cxnLst>
              <a:rect l="l" t="t" r="r" b="b"/>
              <a:pathLst>
                <a:path w="9525" h="9525">
                  <a:moveTo>
                    <a:pt x="7144" y="7663"/>
                  </a:moveTo>
                  <a:cubicBezTo>
                    <a:pt x="8096" y="8615"/>
                    <a:pt x="9049" y="9568"/>
                    <a:pt x="9049" y="11473"/>
                  </a:cubicBezTo>
                  <a:cubicBezTo>
                    <a:pt x="9049" y="9568"/>
                    <a:pt x="8096" y="5758"/>
                    <a:pt x="7144" y="7663"/>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32" name="Freeform: Shape 1031">
              <a:extLst>
                <a:ext uri="{FF2B5EF4-FFF2-40B4-BE49-F238E27FC236}">
                  <a16:creationId xmlns="" xmlns:a16="http://schemas.microsoft.com/office/drawing/2014/main" id="{BB7AE7C5-0A2D-450E-88B1-71014D4FA451}"/>
                </a:ext>
              </a:extLst>
            </p:cNvPr>
            <p:cNvSpPr/>
            <p:nvPr/>
          </p:nvSpPr>
          <p:spPr>
            <a:xfrm>
              <a:off x="7583329" y="1136808"/>
              <a:ext cx="9525" cy="9525"/>
            </a:xfrm>
            <a:custGeom>
              <a:avLst/>
              <a:gdLst>
                <a:gd name="connsiteX0" fmla="*/ 7144 w 9525"/>
                <a:gd name="connsiteY0" fmla="*/ 10001 h 9525"/>
                <a:gd name="connsiteX1" fmla="*/ 7144 w 9525"/>
                <a:gd name="connsiteY1" fmla="*/ 7144 h 9525"/>
                <a:gd name="connsiteX2" fmla="*/ 7144 w 9525"/>
                <a:gd name="connsiteY2" fmla="*/ 10001 h 9525"/>
              </a:gdLst>
              <a:ahLst/>
              <a:cxnLst>
                <a:cxn ang="0">
                  <a:pos x="connsiteX0" y="connsiteY0"/>
                </a:cxn>
                <a:cxn ang="0">
                  <a:pos x="connsiteX1" y="connsiteY1"/>
                </a:cxn>
                <a:cxn ang="0">
                  <a:pos x="connsiteX2" y="connsiteY2"/>
                </a:cxn>
              </a:cxnLst>
              <a:rect l="l" t="t" r="r" b="b"/>
              <a:pathLst>
                <a:path w="9525" h="9525">
                  <a:moveTo>
                    <a:pt x="7144" y="10001"/>
                  </a:moveTo>
                  <a:cubicBezTo>
                    <a:pt x="7144" y="9049"/>
                    <a:pt x="7144" y="8096"/>
                    <a:pt x="7144" y="7144"/>
                  </a:cubicBezTo>
                  <a:cubicBezTo>
                    <a:pt x="7144" y="9049"/>
                    <a:pt x="7144" y="10001"/>
                    <a:pt x="7144" y="1000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33" name="Freeform: Shape 1032">
              <a:extLst>
                <a:ext uri="{FF2B5EF4-FFF2-40B4-BE49-F238E27FC236}">
                  <a16:creationId xmlns="" xmlns:a16="http://schemas.microsoft.com/office/drawing/2014/main" id="{DCCD11B1-67A0-4A7E-93B1-CF00FD6DB87B}"/>
                </a:ext>
              </a:extLst>
            </p:cNvPr>
            <p:cNvSpPr/>
            <p:nvPr/>
          </p:nvSpPr>
          <p:spPr>
            <a:xfrm>
              <a:off x="7583329" y="1134903"/>
              <a:ext cx="9525" cy="9525"/>
            </a:xfrm>
            <a:custGeom>
              <a:avLst/>
              <a:gdLst>
                <a:gd name="connsiteX0" fmla="*/ 7144 w 9525"/>
                <a:gd name="connsiteY0" fmla="*/ 9049 h 9525"/>
                <a:gd name="connsiteX1" fmla="*/ 7144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7144" y="8096"/>
                    <a:pt x="7144" y="8096"/>
                    <a:pt x="7144" y="7144"/>
                  </a:cubicBezTo>
                  <a:cubicBezTo>
                    <a:pt x="7144" y="8096"/>
                    <a:pt x="7144" y="8096"/>
                    <a:pt x="7144" y="904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34" name="Freeform: Shape 1033">
              <a:extLst>
                <a:ext uri="{FF2B5EF4-FFF2-40B4-BE49-F238E27FC236}">
                  <a16:creationId xmlns="" xmlns:a16="http://schemas.microsoft.com/office/drawing/2014/main" id="{2CD8FFEF-7BD1-47E6-B13E-187A8BEDB397}"/>
                </a:ext>
              </a:extLst>
            </p:cNvPr>
            <p:cNvSpPr/>
            <p:nvPr/>
          </p:nvSpPr>
          <p:spPr>
            <a:xfrm>
              <a:off x="7494746" y="1170146"/>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8096" y="7144"/>
                    <a:pt x="7144" y="7144"/>
                    <a:pt x="7144" y="7144"/>
                  </a:cubicBezTo>
                  <a:cubicBezTo>
                    <a:pt x="8096" y="8096"/>
                    <a:pt x="8096" y="8096"/>
                    <a:pt x="8096" y="809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35" name="Freeform: Shape 1034">
              <a:extLst>
                <a:ext uri="{FF2B5EF4-FFF2-40B4-BE49-F238E27FC236}">
                  <a16:creationId xmlns="" xmlns:a16="http://schemas.microsoft.com/office/drawing/2014/main" id="{CFA49155-CA24-4F65-9BDD-62E3F640FCFE}"/>
                </a:ext>
              </a:extLst>
            </p:cNvPr>
            <p:cNvSpPr/>
            <p:nvPr/>
          </p:nvSpPr>
          <p:spPr>
            <a:xfrm>
              <a:off x="7559457" y="1054733"/>
              <a:ext cx="19050" cy="28575"/>
            </a:xfrm>
            <a:custGeom>
              <a:avLst/>
              <a:gdLst>
                <a:gd name="connsiteX0" fmla="*/ 15775 w 19050"/>
                <a:gd name="connsiteY0" fmla="*/ 27307 h 28575"/>
                <a:gd name="connsiteX1" fmla="*/ 15775 w 19050"/>
                <a:gd name="connsiteY1" fmla="*/ 27307 h 28575"/>
              </a:gdLst>
              <a:ahLst/>
              <a:cxnLst>
                <a:cxn ang="0">
                  <a:pos x="connsiteX0" y="connsiteY0"/>
                </a:cxn>
                <a:cxn ang="0">
                  <a:pos x="connsiteX1" y="connsiteY1"/>
                </a:cxn>
              </a:cxnLst>
              <a:rect l="l" t="t" r="r" b="b"/>
              <a:pathLst>
                <a:path w="19050" h="28575">
                  <a:moveTo>
                    <a:pt x="15775" y="27307"/>
                  </a:moveTo>
                  <a:cubicBezTo>
                    <a:pt x="2440" y="-9841"/>
                    <a:pt x="6250" y="13019"/>
                    <a:pt x="15775" y="2730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36" name="Freeform: Shape 1035">
              <a:extLst>
                <a:ext uri="{FF2B5EF4-FFF2-40B4-BE49-F238E27FC236}">
                  <a16:creationId xmlns="" xmlns:a16="http://schemas.microsoft.com/office/drawing/2014/main" id="{F0E036C3-4786-4852-B14B-DA0F0EBAEAAC}"/>
                </a:ext>
              </a:extLst>
            </p:cNvPr>
            <p:cNvSpPr/>
            <p:nvPr/>
          </p:nvSpPr>
          <p:spPr>
            <a:xfrm>
              <a:off x="7585234" y="1119388"/>
              <a:ext cx="9525" cy="9525"/>
            </a:xfrm>
            <a:custGeom>
              <a:avLst/>
              <a:gdLst>
                <a:gd name="connsiteX0" fmla="*/ 7144 w 9525"/>
                <a:gd name="connsiteY0" fmla="*/ 7419 h 9525"/>
                <a:gd name="connsiteX1" fmla="*/ 7144 w 9525"/>
                <a:gd name="connsiteY1" fmla="*/ 7419 h 9525"/>
              </a:gdLst>
              <a:ahLst/>
              <a:cxnLst>
                <a:cxn ang="0">
                  <a:pos x="connsiteX0" y="connsiteY0"/>
                </a:cxn>
                <a:cxn ang="0">
                  <a:pos x="connsiteX1" y="connsiteY1"/>
                </a:cxn>
              </a:cxnLst>
              <a:rect l="l" t="t" r="r" b="b"/>
              <a:pathLst>
                <a:path w="9525" h="9525">
                  <a:moveTo>
                    <a:pt x="7144" y="7419"/>
                  </a:moveTo>
                  <a:cubicBezTo>
                    <a:pt x="7144" y="8371"/>
                    <a:pt x="8096" y="6466"/>
                    <a:pt x="7144" y="741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37" name="Freeform: Shape 1036">
              <a:extLst>
                <a:ext uri="{FF2B5EF4-FFF2-40B4-BE49-F238E27FC236}">
                  <a16:creationId xmlns="" xmlns:a16="http://schemas.microsoft.com/office/drawing/2014/main" id="{A08E8710-0194-4039-ADE4-D39FA8F104C4}"/>
                </a:ext>
              </a:extLst>
            </p:cNvPr>
            <p:cNvSpPr/>
            <p:nvPr/>
          </p:nvSpPr>
          <p:spPr>
            <a:xfrm>
              <a:off x="7283291" y="1222533"/>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7144" y="8096"/>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38" name="Freeform: Shape 1037">
              <a:extLst>
                <a:ext uri="{FF2B5EF4-FFF2-40B4-BE49-F238E27FC236}">
                  <a16:creationId xmlns="" xmlns:a16="http://schemas.microsoft.com/office/drawing/2014/main" id="{2D862FC5-BD78-4420-8693-D1F656330570}"/>
                </a:ext>
              </a:extLst>
            </p:cNvPr>
            <p:cNvSpPr/>
            <p:nvPr/>
          </p:nvSpPr>
          <p:spPr>
            <a:xfrm>
              <a:off x="7570946" y="109775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39" name="Freeform: Shape 1038">
              <a:extLst>
                <a:ext uri="{FF2B5EF4-FFF2-40B4-BE49-F238E27FC236}">
                  <a16:creationId xmlns="" xmlns:a16="http://schemas.microsoft.com/office/drawing/2014/main" id="{8DD9C386-6E46-49B8-9A19-FA302A31DFE1}"/>
                </a:ext>
              </a:extLst>
            </p:cNvPr>
            <p:cNvSpPr/>
            <p:nvPr/>
          </p:nvSpPr>
          <p:spPr>
            <a:xfrm>
              <a:off x="7329011" y="121110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40" name="Freeform: Shape 1039">
              <a:extLst>
                <a:ext uri="{FF2B5EF4-FFF2-40B4-BE49-F238E27FC236}">
                  <a16:creationId xmlns="" xmlns:a16="http://schemas.microsoft.com/office/drawing/2014/main" id="{7837000D-2E7D-4196-BAFA-EEAF60C3DEE4}"/>
                </a:ext>
              </a:extLst>
            </p:cNvPr>
            <p:cNvSpPr/>
            <p:nvPr/>
          </p:nvSpPr>
          <p:spPr>
            <a:xfrm>
              <a:off x="7285434" y="1102518"/>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lnTo>
                    <a:pt x="7858" y="7144"/>
                  </a:lnTo>
                  <a:cubicBezTo>
                    <a:pt x="6906" y="7144"/>
                    <a:pt x="6906" y="7144"/>
                    <a:pt x="7858"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41" name="Freeform: Shape 1040">
              <a:extLst>
                <a:ext uri="{FF2B5EF4-FFF2-40B4-BE49-F238E27FC236}">
                  <a16:creationId xmlns="" xmlns:a16="http://schemas.microsoft.com/office/drawing/2014/main" id="{51B93C58-93A3-433A-86A1-DAFF883DDA64}"/>
                </a:ext>
              </a:extLst>
            </p:cNvPr>
            <p:cNvSpPr/>
            <p:nvPr/>
          </p:nvSpPr>
          <p:spPr>
            <a:xfrm>
              <a:off x="7329011" y="121015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8096"/>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42" name="Freeform: Shape 1041">
              <a:extLst>
                <a:ext uri="{FF2B5EF4-FFF2-40B4-BE49-F238E27FC236}">
                  <a16:creationId xmlns="" xmlns:a16="http://schemas.microsoft.com/office/drawing/2014/main" id="{9D85DD0A-6133-49A2-B6FC-35638CEF3BC5}"/>
                </a:ext>
              </a:extLst>
            </p:cNvPr>
            <p:cNvSpPr/>
            <p:nvPr/>
          </p:nvSpPr>
          <p:spPr>
            <a:xfrm>
              <a:off x="7388066" y="1177766"/>
              <a:ext cx="9525" cy="9525"/>
            </a:xfrm>
            <a:custGeom>
              <a:avLst/>
              <a:gdLst>
                <a:gd name="connsiteX0" fmla="*/ 8096 w 9525"/>
                <a:gd name="connsiteY0" fmla="*/ 9049 h 9525"/>
                <a:gd name="connsiteX1" fmla="*/ 7144 w 9525"/>
                <a:gd name="connsiteY1" fmla="*/ 7144 h 9525"/>
                <a:gd name="connsiteX2" fmla="*/ 8096 w 9525"/>
                <a:gd name="connsiteY2" fmla="*/ 9049 h 9525"/>
              </a:gdLst>
              <a:ahLst/>
              <a:cxnLst>
                <a:cxn ang="0">
                  <a:pos x="connsiteX0" y="connsiteY0"/>
                </a:cxn>
                <a:cxn ang="0">
                  <a:pos x="connsiteX1" y="connsiteY1"/>
                </a:cxn>
                <a:cxn ang="0">
                  <a:pos x="connsiteX2" y="connsiteY2"/>
                </a:cxn>
              </a:cxnLst>
              <a:rect l="l" t="t" r="r" b="b"/>
              <a:pathLst>
                <a:path w="9525" h="9525">
                  <a:moveTo>
                    <a:pt x="8096" y="9049"/>
                  </a:moveTo>
                  <a:cubicBezTo>
                    <a:pt x="8096" y="9049"/>
                    <a:pt x="8096" y="8096"/>
                    <a:pt x="7144" y="7144"/>
                  </a:cubicBezTo>
                  <a:cubicBezTo>
                    <a:pt x="7144" y="7144"/>
                    <a:pt x="7144" y="8096"/>
                    <a:pt x="8096" y="904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43" name="Freeform: Shape 1042">
              <a:extLst>
                <a:ext uri="{FF2B5EF4-FFF2-40B4-BE49-F238E27FC236}">
                  <a16:creationId xmlns="" xmlns:a16="http://schemas.microsoft.com/office/drawing/2014/main" id="{E303674B-F4C5-47B4-BAB2-EF4232FAC3F2}"/>
                </a:ext>
              </a:extLst>
            </p:cNvPr>
            <p:cNvSpPr/>
            <p:nvPr/>
          </p:nvSpPr>
          <p:spPr>
            <a:xfrm>
              <a:off x="7374731" y="117395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44" name="Freeform: Shape 1043">
              <a:extLst>
                <a:ext uri="{FF2B5EF4-FFF2-40B4-BE49-F238E27FC236}">
                  <a16:creationId xmlns="" xmlns:a16="http://schemas.microsoft.com/office/drawing/2014/main" id="{E0B32F96-8A59-46FD-9FB8-B77BBB817D60}"/>
                </a:ext>
              </a:extLst>
            </p:cNvPr>
            <p:cNvSpPr/>
            <p:nvPr/>
          </p:nvSpPr>
          <p:spPr>
            <a:xfrm>
              <a:off x="7431881" y="1068228"/>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7144" y="7144"/>
                    <a:pt x="7144" y="7144"/>
                    <a:pt x="7144" y="8096"/>
                  </a:cubicBezTo>
                  <a:cubicBezTo>
                    <a:pt x="7144" y="7144"/>
                    <a:pt x="8096" y="7144"/>
                    <a:pt x="8096"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45" name="Freeform: Shape 1044">
              <a:extLst>
                <a:ext uri="{FF2B5EF4-FFF2-40B4-BE49-F238E27FC236}">
                  <a16:creationId xmlns="" xmlns:a16="http://schemas.microsoft.com/office/drawing/2014/main" id="{A52EE357-8E9E-48FE-9CE5-7329E465865F}"/>
                </a:ext>
              </a:extLst>
            </p:cNvPr>
            <p:cNvSpPr/>
            <p:nvPr/>
          </p:nvSpPr>
          <p:spPr>
            <a:xfrm>
              <a:off x="7329011" y="1211103"/>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9049"/>
                  </a:cubicBezTo>
                  <a:cubicBezTo>
                    <a:pt x="7144" y="8096"/>
                    <a:pt x="7144"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46" name="Freeform: Shape 1045">
              <a:extLst>
                <a:ext uri="{FF2B5EF4-FFF2-40B4-BE49-F238E27FC236}">
                  <a16:creationId xmlns="" xmlns:a16="http://schemas.microsoft.com/office/drawing/2014/main" id="{CFF1F950-DFA6-45F0-A043-B5B95A931A7B}"/>
                </a:ext>
              </a:extLst>
            </p:cNvPr>
            <p:cNvSpPr/>
            <p:nvPr/>
          </p:nvSpPr>
          <p:spPr>
            <a:xfrm>
              <a:off x="7399496" y="114728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7144" y="9049"/>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47" name="Freeform: Shape 1046">
              <a:extLst>
                <a:ext uri="{FF2B5EF4-FFF2-40B4-BE49-F238E27FC236}">
                  <a16:creationId xmlns="" xmlns:a16="http://schemas.microsoft.com/office/drawing/2014/main" id="{6FB4381A-175E-40B6-941A-B5078DEDD993}"/>
                </a:ext>
              </a:extLst>
            </p:cNvPr>
            <p:cNvSpPr/>
            <p:nvPr/>
          </p:nvSpPr>
          <p:spPr>
            <a:xfrm>
              <a:off x="7402557" y="1137646"/>
              <a:ext cx="9525" cy="19050"/>
            </a:xfrm>
            <a:custGeom>
              <a:avLst/>
              <a:gdLst>
                <a:gd name="connsiteX0" fmla="*/ 10751 w 9525"/>
                <a:gd name="connsiteY0" fmla="*/ 19641 h 19050"/>
                <a:gd name="connsiteX1" fmla="*/ 10751 w 9525"/>
                <a:gd name="connsiteY1" fmla="*/ 19641 h 19050"/>
              </a:gdLst>
              <a:ahLst/>
              <a:cxnLst>
                <a:cxn ang="0">
                  <a:pos x="connsiteX0" y="connsiteY0"/>
                </a:cxn>
                <a:cxn ang="0">
                  <a:pos x="connsiteX1" y="connsiteY1"/>
                </a:cxn>
              </a:cxnLst>
              <a:rect l="l" t="t" r="r" b="b"/>
              <a:pathLst>
                <a:path w="9525" h="19050">
                  <a:moveTo>
                    <a:pt x="10751" y="19641"/>
                  </a:moveTo>
                  <a:cubicBezTo>
                    <a:pt x="11703" y="-12744"/>
                    <a:pt x="2178" y="29166"/>
                    <a:pt x="10751" y="1964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48" name="Freeform: Shape 1047">
              <a:extLst>
                <a:ext uri="{FF2B5EF4-FFF2-40B4-BE49-F238E27FC236}">
                  <a16:creationId xmlns="" xmlns:a16="http://schemas.microsoft.com/office/drawing/2014/main" id="{DE36E7FD-453E-49C1-AEB3-137799C1BEFF}"/>
                </a:ext>
              </a:extLst>
            </p:cNvPr>
            <p:cNvSpPr/>
            <p:nvPr/>
          </p:nvSpPr>
          <p:spPr>
            <a:xfrm>
              <a:off x="7406164" y="1152048"/>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7144" y="9049"/>
                  </a:cubicBezTo>
                  <a:cubicBezTo>
                    <a:pt x="7144" y="8096"/>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49" name="Freeform: Shape 1048">
              <a:extLst>
                <a:ext uri="{FF2B5EF4-FFF2-40B4-BE49-F238E27FC236}">
                  <a16:creationId xmlns="" xmlns:a16="http://schemas.microsoft.com/office/drawing/2014/main" id="{7D87E0F2-7F0F-4744-84D8-4242CB5B0AB2}"/>
                </a:ext>
              </a:extLst>
            </p:cNvPr>
            <p:cNvSpPr/>
            <p:nvPr/>
          </p:nvSpPr>
          <p:spPr>
            <a:xfrm>
              <a:off x="7429976" y="1153001"/>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7144" y="7144"/>
                    <a:pt x="8096" y="7144"/>
                  </a:cubicBezTo>
                  <a:cubicBezTo>
                    <a:pt x="7144" y="8096"/>
                    <a:pt x="7144" y="8096"/>
                    <a:pt x="7144" y="809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50" name="Freeform: Shape 1049">
              <a:extLst>
                <a:ext uri="{FF2B5EF4-FFF2-40B4-BE49-F238E27FC236}">
                  <a16:creationId xmlns="" xmlns:a16="http://schemas.microsoft.com/office/drawing/2014/main" id="{E276E753-0F6E-486A-8ADD-FFB818F4437F}"/>
                </a:ext>
              </a:extLst>
            </p:cNvPr>
            <p:cNvSpPr/>
            <p:nvPr/>
          </p:nvSpPr>
          <p:spPr>
            <a:xfrm>
              <a:off x="7239476" y="118348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11906"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51" name="Freeform: Shape 1050">
              <a:extLst>
                <a:ext uri="{FF2B5EF4-FFF2-40B4-BE49-F238E27FC236}">
                  <a16:creationId xmlns="" xmlns:a16="http://schemas.microsoft.com/office/drawing/2014/main" id="{EA54FA0B-2625-4551-8E52-9C6B88A6288C}"/>
                </a:ext>
              </a:extLst>
            </p:cNvPr>
            <p:cNvSpPr/>
            <p:nvPr/>
          </p:nvSpPr>
          <p:spPr>
            <a:xfrm>
              <a:off x="7511045" y="1120616"/>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6086" y="7144"/>
                    <a:pt x="7990" y="9049"/>
                    <a:pt x="7990"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52" name="Freeform: Shape 1051">
              <a:extLst>
                <a:ext uri="{FF2B5EF4-FFF2-40B4-BE49-F238E27FC236}">
                  <a16:creationId xmlns="" xmlns:a16="http://schemas.microsoft.com/office/drawing/2014/main" id="{51013F13-7F1E-4985-8083-7A62E4ED64DF}"/>
                </a:ext>
              </a:extLst>
            </p:cNvPr>
            <p:cNvSpPr/>
            <p:nvPr/>
          </p:nvSpPr>
          <p:spPr>
            <a:xfrm>
              <a:off x="7406164" y="1136808"/>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9049"/>
                    <a:pt x="7144" y="9049"/>
                  </a:cubicBezTo>
                  <a:cubicBezTo>
                    <a:pt x="7144" y="9049"/>
                    <a:pt x="7144"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53" name="Freeform: Shape 1052">
              <a:extLst>
                <a:ext uri="{FF2B5EF4-FFF2-40B4-BE49-F238E27FC236}">
                  <a16:creationId xmlns="" xmlns:a16="http://schemas.microsoft.com/office/drawing/2014/main" id="{F37938AC-E741-4A8E-A55C-A24EAF181E72}"/>
                </a:ext>
              </a:extLst>
            </p:cNvPr>
            <p:cNvSpPr/>
            <p:nvPr/>
          </p:nvSpPr>
          <p:spPr>
            <a:xfrm>
              <a:off x="7516654" y="113014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0954" y="12859"/>
                    <a:pt x="10954" y="10001"/>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54" name="Freeform: Shape 1053">
              <a:extLst>
                <a:ext uri="{FF2B5EF4-FFF2-40B4-BE49-F238E27FC236}">
                  <a16:creationId xmlns="" xmlns:a16="http://schemas.microsoft.com/office/drawing/2014/main" id="{A9A0B877-CA85-42A6-BA64-DD0B06DD9647}"/>
                </a:ext>
              </a:extLst>
            </p:cNvPr>
            <p:cNvSpPr/>
            <p:nvPr/>
          </p:nvSpPr>
          <p:spPr>
            <a:xfrm>
              <a:off x="7520464" y="113014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55" name="Freeform: Shape 1054">
              <a:extLst>
                <a:ext uri="{FF2B5EF4-FFF2-40B4-BE49-F238E27FC236}">
                  <a16:creationId xmlns="" xmlns:a16="http://schemas.microsoft.com/office/drawing/2014/main" id="{D6057C7A-E669-4DF4-B93C-51775B57814F}"/>
                </a:ext>
              </a:extLst>
            </p:cNvPr>
            <p:cNvSpPr/>
            <p:nvPr/>
          </p:nvSpPr>
          <p:spPr>
            <a:xfrm>
              <a:off x="7016591" y="1059788"/>
              <a:ext cx="581025" cy="180975"/>
            </a:xfrm>
            <a:custGeom>
              <a:avLst/>
              <a:gdLst>
                <a:gd name="connsiteX0" fmla="*/ 228124 w 581025"/>
                <a:gd name="connsiteY0" fmla="*/ 128932 h 180975"/>
                <a:gd name="connsiteX1" fmla="*/ 204311 w 581025"/>
                <a:gd name="connsiteY1" fmla="*/ 142267 h 180975"/>
                <a:gd name="connsiteX2" fmla="*/ 195739 w 581025"/>
                <a:gd name="connsiteY2" fmla="*/ 121312 h 180975"/>
                <a:gd name="connsiteX3" fmla="*/ 169069 w 581025"/>
                <a:gd name="connsiteY3" fmla="*/ 125122 h 180975"/>
                <a:gd name="connsiteX4" fmla="*/ 169069 w 581025"/>
                <a:gd name="connsiteY4" fmla="*/ 141314 h 180975"/>
                <a:gd name="connsiteX5" fmla="*/ 124301 w 581025"/>
                <a:gd name="connsiteY5" fmla="*/ 131789 h 180975"/>
                <a:gd name="connsiteX6" fmla="*/ 126206 w 581025"/>
                <a:gd name="connsiteY6" fmla="*/ 111787 h 180975"/>
                <a:gd name="connsiteX7" fmla="*/ 121444 w 581025"/>
                <a:gd name="connsiteY7" fmla="*/ 112739 h 180975"/>
                <a:gd name="connsiteX8" fmla="*/ 7144 w 581025"/>
                <a:gd name="connsiteY8" fmla="*/ 114644 h 180975"/>
                <a:gd name="connsiteX9" fmla="*/ 14764 w 581025"/>
                <a:gd name="connsiteY9" fmla="*/ 90832 h 180975"/>
                <a:gd name="connsiteX10" fmla="*/ 87154 w 581025"/>
                <a:gd name="connsiteY10" fmla="*/ 75592 h 180975"/>
                <a:gd name="connsiteX11" fmla="*/ 76676 w 581025"/>
                <a:gd name="connsiteY11" fmla="*/ 92737 h 180975"/>
                <a:gd name="connsiteX12" fmla="*/ 86201 w 581025"/>
                <a:gd name="connsiteY12" fmla="*/ 90832 h 180975"/>
                <a:gd name="connsiteX13" fmla="*/ 89059 w 581025"/>
                <a:gd name="connsiteY13" fmla="*/ 75592 h 180975"/>
                <a:gd name="connsiteX14" fmla="*/ 131921 w 581025"/>
                <a:gd name="connsiteY14" fmla="*/ 87022 h 180975"/>
                <a:gd name="connsiteX15" fmla="*/ 160496 w 581025"/>
                <a:gd name="connsiteY15" fmla="*/ 73687 h 180975"/>
                <a:gd name="connsiteX16" fmla="*/ 153829 w 581025"/>
                <a:gd name="connsiteY16" fmla="*/ 94642 h 180975"/>
                <a:gd name="connsiteX17" fmla="*/ 229076 w 581025"/>
                <a:gd name="connsiteY17" fmla="*/ 77497 h 180975"/>
                <a:gd name="connsiteX18" fmla="*/ 235744 w 581025"/>
                <a:gd name="connsiteY18" fmla="*/ 63209 h 180975"/>
                <a:gd name="connsiteX19" fmla="*/ 227171 w 581025"/>
                <a:gd name="connsiteY19" fmla="*/ 46064 h 180975"/>
                <a:gd name="connsiteX20" fmla="*/ 209074 w 581025"/>
                <a:gd name="connsiteY20" fmla="*/ 70829 h 180975"/>
                <a:gd name="connsiteX21" fmla="*/ 199549 w 581025"/>
                <a:gd name="connsiteY21" fmla="*/ 67019 h 180975"/>
                <a:gd name="connsiteX22" fmla="*/ 238601 w 581025"/>
                <a:gd name="connsiteY22" fmla="*/ 51779 h 180975"/>
                <a:gd name="connsiteX23" fmla="*/ 244316 w 581025"/>
                <a:gd name="connsiteY23" fmla="*/ 39397 h 180975"/>
                <a:gd name="connsiteX24" fmla="*/ 246221 w 581025"/>
                <a:gd name="connsiteY24" fmla="*/ 45112 h 180975"/>
                <a:gd name="connsiteX25" fmla="*/ 241459 w 581025"/>
                <a:gd name="connsiteY25" fmla="*/ 69877 h 180975"/>
                <a:gd name="connsiteX26" fmla="*/ 242411 w 581025"/>
                <a:gd name="connsiteY26" fmla="*/ 77497 h 180975"/>
                <a:gd name="connsiteX27" fmla="*/ 255746 w 581025"/>
                <a:gd name="connsiteY27" fmla="*/ 57494 h 180975"/>
                <a:gd name="connsiteX28" fmla="*/ 262414 w 581025"/>
                <a:gd name="connsiteY28" fmla="*/ 81307 h 180975"/>
                <a:gd name="connsiteX29" fmla="*/ 275749 w 581025"/>
                <a:gd name="connsiteY29" fmla="*/ 47017 h 180975"/>
                <a:gd name="connsiteX30" fmla="*/ 267176 w 581025"/>
                <a:gd name="connsiteY30" fmla="*/ 60352 h 180975"/>
                <a:gd name="connsiteX31" fmla="*/ 263366 w 581025"/>
                <a:gd name="connsiteY31" fmla="*/ 58447 h 180975"/>
                <a:gd name="connsiteX32" fmla="*/ 261461 w 581025"/>
                <a:gd name="connsiteY32" fmla="*/ 56542 h 180975"/>
                <a:gd name="connsiteX33" fmla="*/ 262414 w 581025"/>
                <a:gd name="connsiteY33" fmla="*/ 40349 h 180975"/>
                <a:gd name="connsiteX34" fmla="*/ 285274 w 581025"/>
                <a:gd name="connsiteY34" fmla="*/ 53684 h 180975"/>
                <a:gd name="connsiteX35" fmla="*/ 314801 w 581025"/>
                <a:gd name="connsiteY35" fmla="*/ 52732 h 180975"/>
                <a:gd name="connsiteX36" fmla="*/ 306229 w 581025"/>
                <a:gd name="connsiteY36" fmla="*/ 51779 h 180975"/>
                <a:gd name="connsiteX37" fmla="*/ 299561 w 581025"/>
                <a:gd name="connsiteY37" fmla="*/ 57494 h 180975"/>
                <a:gd name="connsiteX38" fmla="*/ 300514 w 581025"/>
                <a:gd name="connsiteY38" fmla="*/ 40349 h 180975"/>
                <a:gd name="connsiteX39" fmla="*/ 290989 w 581025"/>
                <a:gd name="connsiteY39" fmla="*/ 42254 h 180975"/>
                <a:gd name="connsiteX40" fmla="*/ 298609 w 581025"/>
                <a:gd name="connsiteY40" fmla="*/ 82259 h 180975"/>
                <a:gd name="connsiteX41" fmla="*/ 354806 w 581025"/>
                <a:gd name="connsiteY41" fmla="*/ 68924 h 180975"/>
                <a:gd name="connsiteX42" fmla="*/ 354806 w 581025"/>
                <a:gd name="connsiteY42" fmla="*/ 39397 h 180975"/>
                <a:gd name="connsiteX43" fmla="*/ 350996 w 581025"/>
                <a:gd name="connsiteY43" fmla="*/ 59399 h 180975"/>
                <a:gd name="connsiteX44" fmla="*/ 313849 w 581025"/>
                <a:gd name="connsiteY44" fmla="*/ 64162 h 180975"/>
                <a:gd name="connsiteX45" fmla="*/ 314801 w 581025"/>
                <a:gd name="connsiteY45" fmla="*/ 45112 h 180975"/>
                <a:gd name="connsiteX46" fmla="*/ 363379 w 581025"/>
                <a:gd name="connsiteY46" fmla="*/ 24157 h 180975"/>
                <a:gd name="connsiteX47" fmla="*/ 366236 w 581025"/>
                <a:gd name="connsiteY47" fmla="*/ 25109 h 180975"/>
                <a:gd name="connsiteX48" fmla="*/ 360521 w 581025"/>
                <a:gd name="connsiteY48" fmla="*/ 40349 h 180975"/>
                <a:gd name="connsiteX49" fmla="*/ 369094 w 581025"/>
                <a:gd name="connsiteY49" fmla="*/ 44159 h 180975"/>
                <a:gd name="connsiteX50" fmla="*/ 365284 w 581025"/>
                <a:gd name="connsiteY50" fmla="*/ 47017 h 180975"/>
                <a:gd name="connsiteX51" fmla="*/ 360521 w 581025"/>
                <a:gd name="connsiteY51" fmla="*/ 51779 h 180975"/>
                <a:gd name="connsiteX52" fmla="*/ 378619 w 581025"/>
                <a:gd name="connsiteY52" fmla="*/ 21299 h 180975"/>
                <a:gd name="connsiteX53" fmla="*/ 386239 w 581025"/>
                <a:gd name="connsiteY53" fmla="*/ 24157 h 180975"/>
                <a:gd name="connsiteX54" fmla="*/ 373856 w 581025"/>
                <a:gd name="connsiteY54" fmla="*/ 25109 h 180975"/>
                <a:gd name="connsiteX55" fmla="*/ 379571 w 581025"/>
                <a:gd name="connsiteY55" fmla="*/ 55589 h 180975"/>
                <a:gd name="connsiteX56" fmla="*/ 386239 w 581025"/>
                <a:gd name="connsiteY56" fmla="*/ 39397 h 180975"/>
                <a:gd name="connsiteX57" fmla="*/ 391954 w 581025"/>
                <a:gd name="connsiteY57" fmla="*/ 35587 h 180975"/>
                <a:gd name="connsiteX58" fmla="*/ 388144 w 581025"/>
                <a:gd name="connsiteY58" fmla="*/ 17489 h 180975"/>
                <a:gd name="connsiteX59" fmla="*/ 409099 w 581025"/>
                <a:gd name="connsiteY59" fmla="*/ 31777 h 180975"/>
                <a:gd name="connsiteX60" fmla="*/ 405289 w 581025"/>
                <a:gd name="connsiteY60" fmla="*/ 25109 h 180975"/>
                <a:gd name="connsiteX61" fmla="*/ 398621 w 581025"/>
                <a:gd name="connsiteY61" fmla="*/ 22252 h 180975"/>
                <a:gd name="connsiteX62" fmla="*/ 391954 w 581025"/>
                <a:gd name="connsiteY62" fmla="*/ 36539 h 180975"/>
                <a:gd name="connsiteX63" fmla="*/ 401479 w 581025"/>
                <a:gd name="connsiteY63" fmla="*/ 38444 h 180975"/>
                <a:gd name="connsiteX64" fmla="*/ 410051 w 581025"/>
                <a:gd name="connsiteY64" fmla="*/ 39397 h 180975"/>
                <a:gd name="connsiteX65" fmla="*/ 415766 w 581025"/>
                <a:gd name="connsiteY65" fmla="*/ 39397 h 180975"/>
                <a:gd name="connsiteX66" fmla="*/ 411004 w 581025"/>
                <a:gd name="connsiteY66" fmla="*/ 20347 h 180975"/>
                <a:gd name="connsiteX67" fmla="*/ 418624 w 581025"/>
                <a:gd name="connsiteY67" fmla="*/ 23204 h 180975"/>
                <a:gd name="connsiteX68" fmla="*/ 415766 w 581025"/>
                <a:gd name="connsiteY68" fmla="*/ 14632 h 180975"/>
                <a:gd name="connsiteX69" fmla="*/ 420529 w 581025"/>
                <a:gd name="connsiteY69" fmla="*/ 39397 h 180975"/>
                <a:gd name="connsiteX70" fmla="*/ 429101 w 581025"/>
                <a:gd name="connsiteY70" fmla="*/ 41302 h 180975"/>
                <a:gd name="connsiteX71" fmla="*/ 438626 w 581025"/>
                <a:gd name="connsiteY71" fmla="*/ 10822 h 180975"/>
                <a:gd name="connsiteX72" fmla="*/ 514826 w 581025"/>
                <a:gd name="connsiteY72" fmla="*/ 19394 h 180975"/>
                <a:gd name="connsiteX73" fmla="*/ 507206 w 581025"/>
                <a:gd name="connsiteY73" fmla="*/ 37492 h 180975"/>
                <a:gd name="connsiteX74" fmla="*/ 513874 w 581025"/>
                <a:gd name="connsiteY74" fmla="*/ 39397 h 180975"/>
                <a:gd name="connsiteX75" fmla="*/ 513874 w 581025"/>
                <a:gd name="connsiteY75" fmla="*/ 34634 h 180975"/>
                <a:gd name="connsiteX76" fmla="*/ 510064 w 581025"/>
                <a:gd name="connsiteY76" fmla="*/ 7964 h 180975"/>
                <a:gd name="connsiteX77" fmla="*/ 525304 w 581025"/>
                <a:gd name="connsiteY77" fmla="*/ 36539 h 180975"/>
                <a:gd name="connsiteX78" fmla="*/ 525304 w 581025"/>
                <a:gd name="connsiteY78" fmla="*/ 29872 h 180975"/>
                <a:gd name="connsiteX79" fmla="*/ 531971 w 581025"/>
                <a:gd name="connsiteY79" fmla="*/ 25109 h 180975"/>
                <a:gd name="connsiteX80" fmla="*/ 520541 w 581025"/>
                <a:gd name="connsiteY80" fmla="*/ 11774 h 180975"/>
                <a:gd name="connsiteX81" fmla="*/ 521494 w 581025"/>
                <a:gd name="connsiteY81" fmla="*/ 20347 h 180975"/>
                <a:gd name="connsiteX82" fmla="*/ 541496 w 581025"/>
                <a:gd name="connsiteY82" fmla="*/ 11774 h 180975"/>
                <a:gd name="connsiteX83" fmla="*/ 543401 w 581025"/>
                <a:gd name="connsiteY83" fmla="*/ 70829 h 180975"/>
                <a:gd name="connsiteX84" fmla="*/ 544354 w 581025"/>
                <a:gd name="connsiteY84" fmla="*/ 80354 h 180975"/>
                <a:gd name="connsiteX85" fmla="*/ 569119 w 581025"/>
                <a:gd name="connsiteY85" fmla="*/ 55589 h 180975"/>
                <a:gd name="connsiteX86" fmla="*/ 575786 w 581025"/>
                <a:gd name="connsiteY86" fmla="*/ 53684 h 180975"/>
                <a:gd name="connsiteX87" fmla="*/ 554831 w 581025"/>
                <a:gd name="connsiteY87" fmla="*/ 108929 h 180975"/>
                <a:gd name="connsiteX88" fmla="*/ 542449 w 581025"/>
                <a:gd name="connsiteY88" fmla="*/ 97499 h 180975"/>
                <a:gd name="connsiteX89" fmla="*/ 522446 w 581025"/>
                <a:gd name="connsiteY89" fmla="*/ 124169 h 180975"/>
                <a:gd name="connsiteX90" fmla="*/ 511969 w 581025"/>
                <a:gd name="connsiteY90" fmla="*/ 104167 h 180975"/>
                <a:gd name="connsiteX91" fmla="*/ 489109 w 581025"/>
                <a:gd name="connsiteY91" fmla="*/ 131789 h 180975"/>
                <a:gd name="connsiteX92" fmla="*/ 491014 w 581025"/>
                <a:gd name="connsiteY92" fmla="*/ 118454 h 180975"/>
                <a:gd name="connsiteX93" fmla="*/ 377666 w 581025"/>
                <a:gd name="connsiteY93" fmla="*/ 118454 h 180975"/>
                <a:gd name="connsiteX94" fmla="*/ 374809 w 581025"/>
                <a:gd name="connsiteY94" fmla="*/ 124169 h 180975"/>
                <a:gd name="connsiteX95" fmla="*/ 372904 w 581025"/>
                <a:gd name="connsiteY95" fmla="*/ 148934 h 180975"/>
                <a:gd name="connsiteX96" fmla="*/ 376714 w 581025"/>
                <a:gd name="connsiteY96" fmla="*/ 144172 h 180975"/>
                <a:gd name="connsiteX97" fmla="*/ 369094 w 581025"/>
                <a:gd name="connsiteY97" fmla="*/ 106072 h 180975"/>
                <a:gd name="connsiteX98" fmla="*/ 361474 w 581025"/>
                <a:gd name="connsiteY98" fmla="*/ 114644 h 180975"/>
                <a:gd name="connsiteX99" fmla="*/ 362426 w 581025"/>
                <a:gd name="connsiteY99" fmla="*/ 147982 h 180975"/>
                <a:gd name="connsiteX100" fmla="*/ 283369 w 581025"/>
                <a:gd name="connsiteY100" fmla="*/ 169889 h 180975"/>
                <a:gd name="connsiteX101" fmla="*/ 269081 w 581025"/>
                <a:gd name="connsiteY101" fmla="*/ 150839 h 180975"/>
                <a:gd name="connsiteX102" fmla="*/ 261461 w 581025"/>
                <a:gd name="connsiteY102" fmla="*/ 175604 h 180975"/>
                <a:gd name="connsiteX103" fmla="*/ 258604 w 581025"/>
                <a:gd name="connsiteY103" fmla="*/ 176557 h 180975"/>
                <a:gd name="connsiteX104" fmla="*/ 264319 w 581025"/>
                <a:gd name="connsiteY104" fmla="*/ 146077 h 180975"/>
                <a:gd name="connsiteX105" fmla="*/ 247174 w 581025"/>
                <a:gd name="connsiteY105" fmla="*/ 181319 h 180975"/>
                <a:gd name="connsiteX106" fmla="*/ 235744 w 581025"/>
                <a:gd name="connsiteY106" fmla="*/ 118454 h 180975"/>
                <a:gd name="connsiteX107" fmla="*/ 235744 w 581025"/>
                <a:gd name="connsiteY107" fmla="*/ 127979 h 180975"/>
                <a:gd name="connsiteX108" fmla="*/ 228124 w 581025"/>
                <a:gd name="connsiteY108" fmla="*/ 128932 h 180975"/>
                <a:gd name="connsiteX109" fmla="*/ 30004 w 581025"/>
                <a:gd name="connsiteY109" fmla="*/ 107024 h 180975"/>
                <a:gd name="connsiteX110" fmla="*/ 30956 w 581025"/>
                <a:gd name="connsiteY110" fmla="*/ 105119 h 180975"/>
                <a:gd name="connsiteX111" fmla="*/ 30004 w 581025"/>
                <a:gd name="connsiteY111" fmla="*/ 107024 h 180975"/>
                <a:gd name="connsiteX112" fmla="*/ 286226 w 581025"/>
                <a:gd name="connsiteY112" fmla="*/ 104167 h 180975"/>
                <a:gd name="connsiteX113" fmla="*/ 286226 w 581025"/>
                <a:gd name="connsiteY113" fmla="*/ 104167 h 180975"/>
                <a:gd name="connsiteX114" fmla="*/ 290989 w 581025"/>
                <a:gd name="connsiteY114" fmla="*/ 124169 h 180975"/>
                <a:gd name="connsiteX115" fmla="*/ 290989 w 581025"/>
                <a:gd name="connsiteY115" fmla="*/ 124169 h 180975"/>
                <a:gd name="connsiteX116" fmla="*/ 292894 w 581025"/>
                <a:gd name="connsiteY116" fmla="*/ 117502 h 180975"/>
                <a:gd name="connsiteX117" fmla="*/ 292894 w 581025"/>
                <a:gd name="connsiteY117" fmla="*/ 117502 h 180975"/>
                <a:gd name="connsiteX118" fmla="*/ 292894 w 581025"/>
                <a:gd name="connsiteY118" fmla="*/ 117502 h 180975"/>
                <a:gd name="connsiteX119" fmla="*/ 247174 w 581025"/>
                <a:gd name="connsiteY119" fmla="*/ 118454 h 180975"/>
                <a:gd name="connsiteX120" fmla="*/ 247174 w 581025"/>
                <a:gd name="connsiteY120" fmla="*/ 118454 h 180975"/>
                <a:gd name="connsiteX121" fmla="*/ 252889 w 581025"/>
                <a:gd name="connsiteY121" fmla="*/ 124169 h 180975"/>
                <a:gd name="connsiteX122" fmla="*/ 252889 w 581025"/>
                <a:gd name="connsiteY122" fmla="*/ 124169 h 180975"/>
                <a:gd name="connsiteX123" fmla="*/ 269081 w 581025"/>
                <a:gd name="connsiteY123" fmla="*/ 138457 h 180975"/>
                <a:gd name="connsiteX124" fmla="*/ 269081 w 581025"/>
                <a:gd name="connsiteY124" fmla="*/ 138457 h 180975"/>
                <a:gd name="connsiteX125" fmla="*/ 530066 w 581025"/>
                <a:gd name="connsiteY125" fmla="*/ 67972 h 180975"/>
                <a:gd name="connsiteX126" fmla="*/ 530066 w 581025"/>
                <a:gd name="connsiteY126" fmla="*/ 67972 h 180975"/>
                <a:gd name="connsiteX127" fmla="*/ 491014 w 581025"/>
                <a:gd name="connsiteY127" fmla="*/ 71782 h 180975"/>
                <a:gd name="connsiteX128" fmla="*/ 490061 w 581025"/>
                <a:gd name="connsiteY128" fmla="*/ 103214 h 180975"/>
                <a:gd name="connsiteX129" fmla="*/ 487204 w 581025"/>
                <a:gd name="connsiteY129" fmla="*/ 105119 h 180975"/>
                <a:gd name="connsiteX130" fmla="*/ 491014 w 581025"/>
                <a:gd name="connsiteY130" fmla="*/ 83212 h 180975"/>
                <a:gd name="connsiteX131" fmla="*/ 511016 w 581025"/>
                <a:gd name="connsiteY131" fmla="*/ 94642 h 180975"/>
                <a:gd name="connsiteX132" fmla="*/ 518636 w 581025"/>
                <a:gd name="connsiteY132" fmla="*/ 96547 h 180975"/>
                <a:gd name="connsiteX133" fmla="*/ 491014 w 581025"/>
                <a:gd name="connsiteY133" fmla="*/ 71782 h 180975"/>
                <a:gd name="connsiteX134" fmla="*/ 361474 w 581025"/>
                <a:gd name="connsiteY134" fmla="*/ 83212 h 180975"/>
                <a:gd name="connsiteX135" fmla="*/ 382429 w 581025"/>
                <a:gd name="connsiteY135" fmla="*/ 110834 h 180975"/>
                <a:gd name="connsiteX136" fmla="*/ 396716 w 581025"/>
                <a:gd name="connsiteY136" fmla="*/ 137504 h 180975"/>
                <a:gd name="connsiteX137" fmla="*/ 401479 w 581025"/>
                <a:gd name="connsiteY137" fmla="*/ 132742 h 180975"/>
                <a:gd name="connsiteX138" fmla="*/ 416719 w 581025"/>
                <a:gd name="connsiteY138" fmla="*/ 91784 h 180975"/>
                <a:gd name="connsiteX139" fmla="*/ 420529 w 581025"/>
                <a:gd name="connsiteY139" fmla="*/ 103214 h 180975"/>
                <a:gd name="connsiteX140" fmla="*/ 414814 w 581025"/>
                <a:gd name="connsiteY140" fmla="*/ 83212 h 180975"/>
                <a:gd name="connsiteX141" fmla="*/ 472916 w 581025"/>
                <a:gd name="connsiteY141" fmla="*/ 91784 h 180975"/>
                <a:gd name="connsiteX142" fmla="*/ 405289 w 581025"/>
                <a:gd name="connsiteY142" fmla="*/ 88927 h 180975"/>
                <a:gd name="connsiteX143" fmla="*/ 398621 w 581025"/>
                <a:gd name="connsiteY143" fmla="*/ 69877 h 180975"/>
                <a:gd name="connsiteX144" fmla="*/ 361474 w 581025"/>
                <a:gd name="connsiteY144" fmla="*/ 83212 h 180975"/>
                <a:gd name="connsiteX145" fmla="*/ 351949 w 581025"/>
                <a:gd name="connsiteY145" fmla="*/ 91784 h 180975"/>
                <a:gd name="connsiteX146" fmla="*/ 344329 w 581025"/>
                <a:gd name="connsiteY146" fmla="*/ 114644 h 180975"/>
                <a:gd name="connsiteX147" fmla="*/ 296704 w 581025"/>
                <a:gd name="connsiteY147" fmla="*/ 118454 h 180975"/>
                <a:gd name="connsiteX148" fmla="*/ 328136 w 581025"/>
                <a:gd name="connsiteY148" fmla="*/ 125122 h 180975"/>
                <a:gd name="connsiteX149" fmla="*/ 351949 w 581025"/>
                <a:gd name="connsiteY149" fmla="*/ 91784 h 180975"/>
                <a:gd name="connsiteX150" fmla="*/ 255746 w 581025"/>
                <a:gd name="connsiteY150" fmla="*/ 66067 h 180975"/>
                <a:gd name="connsiteX151" fmla="*/ 255746 w 581025"/>
                <a:gd name="connsiteY151" fmla="*/ 66067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581025" h="180975">
                  <a:moveTo>
                    <a:pt x="228124" y="128932"/>
                  </a:moveTo>
                  <a:cubicBezTo>
                    <a:pt x="218599" y="131789"/>
                    <a:pt x="210979" y="134647"/>
                    <a:pt x="204311" y="142267"/>
                  </a:cubicBezTo>
                  <a:cubicBezTo>
                    <a:pt x="205264" y="144172"/>
                    <a:pt x="199549" y="120359"/>
                    <a:pt x="195739" y="121312"/>
                  </a:cubicBezTo>
                  <a:cubicBezTo>
                    <a:pt x="204311" y="148934"/>
                    <a:pt x="162401" y="126074"/>
                    <a:pt x="169069" y="125122"/>
                  </a:cubicBezTo>
                  <a:cubicBezTo>
                    <a:pt x="163354" y="146077"/>
                    <a:pt x="161449" y="124169"/>
                    <a:pt x="169069" y="141314"/>
                  </a:cubicBezTo>
                  <a:cubicBezTo>
                    <a:pt x="158591" y="125122"/>
                    <a:pt x="130969" y="121312"/>
                    <a:pt x="124301" y="131789"/>
                  </a:cubicBezTo>
                  <a:cubicBezTo>
                    <a:pt x="120491" y="125122"/>
                    <a:pt x="123349" y="117502"/>
                    <a:pt x="126206" y="111787"/>
                  </a:cubicBezTo>
                  <a:cubicBezTo>
                    <a:pt x="124301" y="113692"/>
                    <a:pt x="123349" y="114644"/>
                    <a:pt x="121444" y="112739"/>
                  </a:cubicBezTo>
                  <a:cubicBezTo>
                    <a:pt x="106204" y="109882"/>
                    <a:pt x="27146" y="128932"/>
                    <a:pt x="7144" y="114644"/>
                  </a:cubicBezTo>
                  <a:cubicBezTo>
                    <a:pt x="10001" y="107977"/>
                    <a:pt x="28099" y="85117"/>
                    <a:pt x="14764" y="90832"/>
                  </a:cubicBezTo>
                  <a:cubicBezTo>
                    <a:pt x="28099" y="68924"/>
                    <a:pt x="62389" y="89879"/>
                    <a:pt x="87154" y="75592"/>
                  </a:cubicBezTo>
                  <a:cubicBezTo>
                    <a:pt x="87154" y="78449"/>
                    <a:pt x="77629" y="89879"/>
                    <a:pt x="76676" y="92737"/>
                  </a:cubicBezTo>
                  <a:cubicBezTo>
                    <a:pt x="82391" y="85117"/>
                    <a:pt x="85249" y="84164"/>
                    <a:pt x="86201" y="90832"/>
                  </a:cubicBezTo>
                  <a:cubicBezTo>
                    <a:pt x="95726" y="84164"/>
                    <a:pt x="88106" y="80354"/>
                    <a:pt x="89059" y="75592"/>
                  </a:cubicBezTo>
                  <a:cubicBezTo>
                    <a:pt x="99536" y="77497"/>
                    <a:pt x="146209" y="77497"/>
                    <a:pt x="131921" y="87022"/>
                  </a:cubicBezTo>
                  <a:cubicBezTo>
                    <a:pt x="131921" y="87022"/>
                    <a:pt x="160496" y="73687"/>
                    <a:pt x="160496" y="73687"/>
                  </a:cubicBezTo>
                  <a:cubicBezTo>
                    <a:pt x="161449" y="76544"/>
                    <a:pt x="150019" y="94642"/>
                    <a:pt x="153829" y="94642"/>
                  </a:cubicBezTo>
                  <a:cubicBezTo>
                    <a:pt x="196691" y="80354"/>
                    <a:pt x="194786" y="82259"/>
                    <a:pt x="229076" y="77497"/>
                  </a:cubicBezTo>
                  <a:cubicBezTo>
                    <a:pt x="229076" y="75592"/>
                    <a:pt x="248126" y="48922"/>
                    <a:pt x="235744" y="63209"/>
                  </a:cubicBezTo>
                  <a:cubicBezTo>
                    <a:pt x="236696" y="74639"/>
                    <a:pt x="228124" y="46064"/>
                    <a:pt x="227171" y="46064"/>
                  </a:cubicBezTo>
                  <a:cubicBezTo>
                    <a:pt x="216694" y="58447"/>
                    <a:pt x="226219" y="62257"/>
                    <a:pt x="209074" y="70829"/>
                  </a:cubicBezTo>
                  <a:cubicBezTo>
                    <a:pt x="210026" y="56542"/>
                    <a:pt x="207169" y="55589"/>
                    <a:pt x="199549" y="67019"/>
                  </a:cubicBezTo>
                  <a:cubicBezTo>
                    <a:pt x="205264" y="44159"/>
                    <a:pt x="222409" y="32729"/>
                    <a:pt x="238601" y="51779"/>
                  </a:cubicBezTo>
                  <a:cubicBezTo>
                    <a:pt x="240506" y="24157"/>
                    <a:pt x="240506" y="68924"/>
                    <a:pt x="244316" y="39397"/>
                  </a:cubicBezTo>
                  <a:cubicBezTo>
                    <a:pt x="241459" y="43207"/>
                    <a:pt x="242411" y="46064"/>
                    <a:pt x="246221" y="45112"/>
                  </a:cubicBezTo>
                  <a:cubicBezTo>
                    <a:pt x="246221" y="49874"/>
                    <a:pt x="242411" y="64162"/>
                    <a:pt x="241459" y="69877"/>
                  </a:cubicBezTo>
                  <a:cubicBezTo>
                    <a:pt x="239554" y="64162"/>
                    <a:pt x="242411" y="78449"/>
                    <a:pt x="242411" y="77497"/>
                  </a:cubicBezTo>
                  <a:cubicBezTo>
                    <a:pt x="250984" y="75592"/>
                    <a:pt x="250031" y="58447"/>
                    <a:pt x="255746" y="57494"/>
                  </a:cubicBezTo>
                  <a:cubicBezTo>
                    <a:pt x="259556" y="58447"/>
                    <a:pt x="262414" y="82259"/>
                    <a:pt x="262414" y="81307"/>
                  </a:cubicBezTo>
                  <a:cubicBezTo>
                    <a:pt x="262414" y="68924"/>
                    <a:pt x="279559" y="71782"/>
                    <a:pt x="275749" y="47017"/>
                  </a:cubicBezTo>
                  <a:cubicBezTo>
                    <a:pt x="270986" y="52732"/>
                    <a:pt x="272891" y="60352"/>
                    <a:pt x="267176" y="60352"/>
                  </a:cubicBezTo>
                  <a:cubicBezTo>
                    <a:pt x="267176" y="55589"/>
                    <a:pt x="266224" y="54637"/>
                    <a:pt x="263366" y="58447"/>
                  </a:cubicBezTo>
                  <a:cubicBezTo>
                    <a:pt x="270986" y="39397"/>
                    <a:pt x="259556" y="55589"/>
                    <a:pt x="261461" y="56542"/>
                  </a:cubicBezTo>
                  <a:cubicBezTo>
                    <a:pt x="261461" y="53684"/>
                    <a:pt x="263366" y="42254"/>
                    <a:pt x="262414" y="40349"/>
                  </a:cubicBezTo>
                  <a:cubicBezTo>
                    <a:pt x="273844" y="41302"/>
                    <a:pt x="283369" y="39397"/>
                    <a:pt x="285274" y="53684"/>
                  </a:cubicBezTo>
                  <a:cubicBezTo>
                    <a:pt x="305276" y="49874"/>
                    <a:pt x="294799" y="15584"/>
                    <a:pt x="314801" y="52732"/>
                  </a:cubicBezTo>
                  <a:cubicBezTo>
                    <a:pt x="306229" y="35587"/>
                    <a:pt x="307181" y="50827"/>
                    <a:pt x="306229" y="51779"/>
                  </a:cubicBezTo>
                  <a:cubicBezTo>
                    <a:pt x="302419" y="44159"/>
                    <a:pt x="300514" y="46064"/>
                    <a:pt x="299561" y="57494"/>
                  </a:cubicBezTo>
                  <a:cubicBezTo>
                    <a:pt x="300514" y="51779"/>
                    <a:pt x="301466" y="46064"/>
                    <a:pt x="300514" y="40349"/>
                  </a:cubicBezTo>
                  <a:cubicBezTo>
                    <a:pt x="298609" y="53684"/>
                    <a:pt x="294799" y="42254"/>
                    <a:pt x="290989" y="42254"/>
                  </a:cubicBezTo>
                  <a:cubicBezTo>
                    <a:pt x="296704" y="54637"/>
                    <a:pt x="294799" y="62257"/>
                    <a:pt x="298609" y="82259"/>
                  </a:cubicBezTo>
                  <a:cubicBezTo>
                    <a:pt x="302419" y="65114"/>
                    <a:pt x="349091" y="59399"/>
                    <a:pt x="354806" y="68924"/>
                  </a:cubicBezTo>
                  <a:cubicBezTo>
                    <a:pt x="340519" y="25109"/>
                    <a:pt x="384334" y="89879"/>
                    <a:pt x="354806" y="39397"/>
                  </a:cubicBezTo>
                  <a:cubicBezTo>
                    <a:pt x="357664" y="47017"/>
                    <a:pt x="355759" y="53684"/>
                    <a:pt x="350996" y="59399"/>
                  </a:cubicBezTo>
                  <a:cubicBezTo>
                    <a:pt x="352901" y="54637"/>
                    <a:pt x="318611" y="63209"/>
                    <a:pt x="313849" y="64162"/>
                  </a:cubicBezTo>
                  <a:cubicBezTo>
                    <a:pt x="314801" y="47969"/>
                    <a:pt x="316706" y="63209"/>
                    <a:pt x="314801" y="45112"/>
                  </a:cubicBezTo>
                  <a:cubicBezTo>
                    <a:pt x="312896" y="53684"/>
                    <a:pt x="366236" y="23204"/>
                    <a:pt x="363379" y="24157"/>
                  </a:cubicBezTo>
                  <a:cubicBezTo>
                    <a:pt x="363379" y="27014"/>
                    <a:pt x="364331" y="27967"/>
                    <a:pt x="366236" y="25109"/>
                  </a:cubicBezTo>
                  <a:cubicBezTo>
                    <a:pt x="366236" y="23204"/>
                    <a:pt x="360521" y="40349"/>
                    <a:pt x="360521" y="40349"/>
                  </a:cubicBezTo>
                  <a:cubicBezTo>
                    <a:pt x="367189" y="14632"/>
                    <a:pt x="370046" y="42254"/>
                    <a:pt x="369094" y="44159"/>
                  </a:cubicBezTo>
                  <a:cubicBezTo>
                    <a:pt x="368141" y="39397"/>
                    <a:pt x="366236" y="40349"/>
                    <a:pt x="365284" y="47017"/>
                  </a:cubicBezTo>
                  <a:cubicBezTo>
                    <a:pt x="367189" y="41302"/>
                    <a:pt x="365284" y="43207"/>
                    <a:pt x="360521" y="51779"/>
                  </a:cubicBezTo>
                  <a:cubicBezTo>
                    <a:pt x="383381" y="56542"/>
                    <a:pt x="369094" y="12727"/>
                    <a:pt x="378619" y="21299"/>
                  </a:cubicBezTo>
                  <a:cubicBezTo>
                    <a:pt x="378619" y="23204"/>
                    <a:pt x="381476" y="28919"/>
                    <a:pt x="386239" y="24157"/>
                  </a:cubicBezTo>
                  <a:cubicBezTo>
                    <a:pt x="389096" y="37492"/>
                    <a:pt x="372904" y="25109"/>
                    <a:pt x="373856" y="25109"/>
                  </a:cubicBezTo>
                  <a:cubicBezTo>
                    <a:pt x="374809" y="26062"/>
                    <a:pt x="381476" y="55589"/>
                    <a:pt x="379571" y="55589"/>
                  </a:cubicBezTo>
                  <a:cubicBezTo>
                    <a:pt x="376714" y="47969"/>
                    <a:pt x="382429" y="27014"/>
                    <a:pt x="386239" y="39397"/>
                  </a:cubicBezTo>
                  <a:cubicBezTo>
                    <a:pt x="386239" y="29872"/>
                    <a:pt x="388144" y="28919"/>
                    <a:pt x="391954" y="35587"/>
                  </a:cubicBezTo>
                  <a:cubicBezTo>
                    <a:pt x="390049" y="24157"/>
                    <a:pt x="387191" y="29872"/>
                    <a:pt x="388144" y="17489"/>
                  </a:cubicBezTo>
                  <a:cubicBezTo>
                    <a:pt x="392906" y="16537"/>
                    <a:pt x="397669" y="16537"/>
                    <a:pt x="409099" y="31777"/>
                  </a:cubicBezTo>
                  <a:cubicBezTo>
                    <a:pt x="401479" y="35587"/>
                    <a:pt x="400526" y="33682"/>
                    <a:pt x="405289" y="25109"/>
                  </a:cubicBezTo>
                  <a:cubicBezTo>
                    <a:pt x="402431" y="24157"/>
                    <a:pt x="400526" y="23204"/>
                    <a:pt x="398621" y="22252"/>
                  </a:cubicBezTo>
                  <a:cubicBezTo>
                    <a:pt x="392906" y="20347"/>
                    <a:pt x="391954" y="36539"/>
                    <a:pt x="391954" y="36539"/>
                  </a:cubicBezTo>
                  <a:cubicBezTo>
                    <a:pt x="399574" y="32729"/>
                    <a:pt x="402431" y="33682"/>
                    <a:pt x="401479" y="38444"/>
                  </a:cubicBezTo>
                  <a:cubicBezTo>
                    <a:pt x="422434" y="45112"/>
                    <a:pt x="381476" y="18442"/>
                    <a:pt x="410051" y="39397"/>
                  </a:cubicBezTo>
                  <a:cubicBezTo>
                    <a:pt x="411004" y="33682"/>
                    <a:pt x="412909" y="33682"/>
                    <a:pt x="415766" y="39397"/>
                  </a:cubicBezTo>
                  <a:cubicBezTo>
                    <a:pt x="415766" y="36539"/>
                    <a:pt x="411004" y="21299"/>
                    <a:pt x="411004" y="20347"/>
                  </a:cubicBezTo>
                  <a:cubicBezTo>
                    <a:pt x="410051" y="33682"/>
                    <a:pt x="417671" y="23204"/>
                    <a:pt x="418624" y="23204"/>
                  </a:cubicBezTo>
                  <a:cubicBezTo>
                    <a:pt x="411004" y="24157"/>
                    <a:pt x="410051" y="21299"/>
                    <a:pt x="415766" y="14632"/>
                  </a:cubicBezTo>
                  <a:cubicBezTo>
                    <a:pt x="417671" y="7964"/>
                    <a:pt x="420529" y="39397"/>
                    <a:pt x="420529" y="39397"/>
                  </a:cubicBezTo>
                  <a:cubicBezTo>
                    <a:pt x="412909" y="29872"/>
                    <a:pt x="428149" y="39397"/>
                    <a:pt x="429101" y="41302"/>
                  </a:cubicBezTo>
                  <a:cubicBezTo>
                    <a:pt x="437674" y="53684"/>
                    <a:pt x="438626" y="10822"/>
                    <a:pt x="438626" y="10822"/>
                  </a:cubicBezTo>
                  <a:cubicBezTo>
                    <a:pt x="444341" y="21299"/>
                    <a:pt x="511016" y="6059"/>
                    <a:pt x="514826" y="19394"/>
                  </a:cubicBezTo>
                  <a:cubicBezTo>
                    <a:pt x="510064" y="19394"/>
                    <a:pt x="492919" y="23204"/>
                    <a:pt x="507206" y="37492"/>
                  </a:cubicBezTo>
                  <a:cubicBezTo>
                    <a:pt x="512921" y="35587"/>
                    <a:pt x="510064" y="19394"/>
                    <a:pt x="513874" y="39397"/>
                  </a:cubicBezTo>
                  <a:cubicBezTo>
                    <a:pt x="512921" y="33682"/>
                    <a:pt x="512921" y="31777"/>
                    <a:pt x="513874" y="34634"/>
                  </a:cubicBezTo>
                  <a:cubicBezTo>
                    <a:pt x="519589" y="25109"/>
                    <a:pt x="518636" y="15584"/>
                    <a:pt x="510064" y="7964"/>
                  </a:cubicBezTo>
                  <a:cubicBezTo>
                    <a:pt x="517684" y="1297"/>
                    <a:pt x="518636" y="37492"/>
                    <a:pt x="525304" y="36539"/>
                  </a:cubicBezTo>
                  <a:cubicBezTo>
                    <a:pt x="522446" y="27967"/>
                    <a:pt x="522446" y="26062"/>
                    <a:pt x="525304" y="29872"/>
                  </a:cubicBezTo>
                  <a:cubicBezTo>
                    <a:pt x="525304" y="28919"/>
                    <a:pt x="530066" y="23204"/>
                    <a:pt x="531971" y="25109"/>
                  </a:cubicBezTo>
                  <a:cubicBezTo>
                    <a:pt x="532924" y="17489"/>
                    <a:pt x="530066" y="12727"/>
                    <a:pt x="520541" y="11774"/>
                  </a:cubicBezTo>
                  <a:cubicBezTo>
                    <a:pt x="520541" y="12727"/>
                    <a:pt x="526256" y="27014"/>
                    <a:pt x="521494" y="20347"/>
                  </a:cubicBezTo>
                  <a:cubicBezTo>
                    <a:pt x="531019" y="-2513"/>
                    <a:pt x="530066" y="26062"/>
                    <a:pt x="541496" y="11774"/>
                  </a:cubicBezTo>
                  <a:cubicBezTo>
                    <a:pt x="545306" y="18442"/>
                    <a:pt x="564356" y="80354"/>
                    <a:pt x="543401" y="70829"/>
                  </a:cubicBezTo>
                  <a:cubicBezTo>
                    <a:pt x="542449" y="71782"/>
                    <a:pt x="539591" y="81307"/>
                    <a:pt x="544354" y="80354"/>
                  </a:cubicBezTo>
                  <a:cubicBezTo>
                    <a:pt x="541496" y="67019"/>
                    <a:pt x="565309" y="59399"/>
                    <a:pt x="569119" y="55589"/>
                  </a:cubicBezTo>
                  <a:cubicBezTo>
                    <a:pt x="564356" y="57494"/>
                    <a:pt x="566261" y="56542"/>
                    <a:pt x="575786" y="53684"/>
                  </a:cubicBezTo>
                  <a:cubicBezTo>
                    <a:pt x="583406" y="87022"/>
                    <a:pt x="561499" y="87022"/>
                    <a:pt x="554831" y="108929"/>
                  </a:cubicBezTo>
                  <a:cubicBezTo>
                    <a:pt x="557689" y="109882"/>
                    <a:pt x="538639" y="100357"/>
                    <a:pt x="542449" y="97499"/>
                  </a:cubicBezTo>
                  <a:cubicBezTo>
                    <a:pt x="536734" y="100357"/>
                    <a:pt x="551021" y="134647"/>
                    <a:pt x="522446" y="124169"/>
                  </a:cubicBezTo>
                  <a:cubicBezTo>
                    <a:pt x="529114" y="124169"/>
                    <a:pt x="516731" y="107977"/>
                    <a:pt x="511969" y="104167"/>
                  </a:cubicBezTo>
                  <a:cubicBezTo>
                    <a:pt x="511969" y="104167"/>
                    <a:pt x="490061" y="122264"/>
                    <a:pt x="489109" y="131789"/>
                  </a:cubicBezTo>
                  <a:cubicBezTo>
                    <a:pt x="487204" y="109882"/>
                    <a:pt x="491966" y="114644"/>
                    <a:pt x="491014" y="118454"/>
                  </a:cubicBezTo>
                  <a:cubicBezTo>
                    <a:pt x="489109" y="120359"/>
                    <a:pt x="392906" y="163222"/>
                    <a:pt x="377666" y="118454"/>
                  </a:cubicBezTo>
                  <a:cubicBezTo>
                    <a:pt x="378619" y="123217"/>
                    <a:pt x="377666" y="125122"/>
                    <a:pt x="374809" y="124169"/>
                  </a:cubicBezTo>
                  <a:cubicBezTo>
                    <a:pt x="382429" y="131789"/>
                    <a:pt x="381476" y="139409"/>
                    <a:pt x="372904" y="148934"/>
                  </a:cubicBezTo>
                  <a:cubicBezTo>
                    <a:pt x="370046" y="144172"/>
                    <a:pt x="370999" y="142267"/>
                    <a:pt x="376714" y="144172"/>
                  </a:cubicBezTo>
                  <a:cubicBezTo>
                    <a:pt x="370046" y="123217"/>
                    <a:pt x="377666" y="129884"/>
                    <a:pt x="369094" y="106072"/>
                  </a:cubicBezTo>
                  <a:cubicBezTo>
                    <a:pt x="365284" y="118454"/>
                    <a:pt x="363379" y="121312"/>
                    <a:pt x="361474" y="114644"/>
                  </a:cubicBezTo>
                  <a:cubicBezTo>
                    <a:pt x="350996" y="132742"/>
                    <a:pt x="360521" y="134647"/>
                    <a:pt x="362426" y="147982"/>
                  </a:cubicBezTo>
                  <a:cubicBezTo>
                    <a:pt x="346234" y="150839"/>
                    <a:pt x="294799" y="168937"/>
                    <a:pt x="283369" y="169889"/>
                  </a:cubicBezTo>
                  <a:cubicBezTo>
                    <a:pt x="280511" y="167032"/>
                    <a:pt x="282416" y="149887"/>
                    <a:pt x="269081" y="150839"/>
                  </a:cubicBezTo>
                  <a:cubicBezTo>
                    <a:pt x="276701" y="147029"/>
                    <a:pt x="257651" y="186082"/>
                    <a:pt x="261461" y="175604"/>
                  </a:cubicBezTo>
                  <a:cubicBezTo>
                    <a:pt x="262414" y="167984"/>
                    <a:pt x="261461" y="168937"/>
                    <a:pt x="258604" y="176557"/>
                  </a:cubicBezTo>
                  <a:cubicBezTo>
                    <a:pt x="263366" y="158459"/>
                    <a:pt x="263366" y="161317"/>
                    <a:pt x="264319" y="146077"/>
                  </a:cubicBezTo>
                  <a:cubicBezTo>
                    <a:pt x="263366" y="145124"/>
                    <a:pt x="242411" y="182272"/>
                    <a:pt x="247174" y="181319"/>
                  </a:cubicBezTo>
                  <a:cubicBezTo>
                    <a:pt x="253841" y="140362"/>
                    <a:pt x="238601" y="140362"/>
                    <a:pt x="235744" y="118454"/>
                  </a:cubicBezTo>
                  <a:cubicBezTo>
                    <a:pt x="240506" y="120359"/>
                    <a:pt x="240506" y="123217"/>
                    <a:pt x="235744" y="127979"/>
                  </a:cubicBezTo>
                  <a:cubicBezTo>
                    <a:pt x="249079" y="123217"/>
                    <a:pt x="240506" y="107977"/>
                    <a:pt x="228124" y="128932"/>
                  </a:cubicBezTo>
                  <a:close/>
                  <a:moveTo>
                    <a:pt x="30004" y="107024"/>
                  </a:moveTo>
                  <a:cubicBezTo>
                    <a:pt x="30004" y="106072"/>
                    <a:pt x="30956" y="106072"/>
                    <a:pt x="30956" y="105119"/>
                  </a:cubicBezTo>
                  <a:cubicBezTo>
                    <a:pt x="30004" y="106072"/>
                    <a:pt x="30004" y="107024"/>
                    <a:pt x="30004" y="107024"/>
                  </a:cubicBezTo>
                  <a:close/>
                  <a:moveTo>
                    <a:pt x="286226" y="104167"/>
                  </a:moveTo>
                  <a:cubicBezTo>
                    <a:pt x="280511" y="103214"/>
                    <a:pt x="266224" y="147982"/>
                    <a:pt x="286226" y="104167"/>
                  </a:cubicBezTo>
                  <a:close/>
                  <a:moveTo>
                    <a:pt x="290989" y="124169"/>
                  </a:moveTo>
                  <a:cubicBezTo>
                    <a:pt x="292894" y="125122"/>
                    <a:pt x="290989" y="115597"/>
                    <a:pt x="290989" y="124169"/>
                  </a:cubicBezTo>
                  <a:close/>
                  <a:moveTo>
                    <a:pt x="292894" y="117502"/>
                  </a:moveTo>
                  <a:cubicBezTo>
                    <a:pt x="291941" y="117502"/>
                    <a:pt x="291941" y="117502"/>
                    <a:pt x="292894" y="117502"/>
                  </a:cubicBezTo>
                  <a:lnTo>
                    <a:pt x="292894" y="117502"/>
                  </a:lnTo>
                  <a:close/>
                  <a:moveTo>
                    <a:pt x="247174" y="118454"/>
                  </a:moveTo>
                  <a:cubicBezTo>
                    <a:pt x="246221" y="118454"/>
                    <a:pt x="245269" y="118454"/>
                    <a:pt x="247174" y="118454"/>
                  </a:cubicBezTo>
                  <a:close/>
                  <a:moveTo>
                    <a:pt x="252889" y="124169"/>
                  </a:moveTo>
                  <a:cubicBezTo>
                    <a:pt x="250984" y="113692"/>
                    <a:pt x="250984" y="122264"/>
                    <a:pt x="252889" y="124169"/>
                  </a:cubicBezTo>
                  <a:close/>
                  <a:moveTo>
                    <a:pt x="269081" y="138457"/>
                  </a:moveTo>
                  <a:cubicBezTo>
                    <a:pt x="271939" y="105119"/>
                    <a:pt x="269081" y="137504"/>
                    <a:pt x="269081" y="138457"/>
                  </a:cubicBezTo>
                  <a:close/>
                  <a:moveTo>
                    <a:pt x="530066" y="67972"/>
                  </a:moveTo>
                  <a:cubicBezTo>
                    <a:pt x="524351" y="60352"/>
                    <a:pt x="525304" y="84164"/>
                    <a:pt x="530066" y="67972"/>
                  </a:cubicBezTo>
                  <a:close/>
                  <a:moveTo>
                    <a:pt x="491014" y="71782"/>
                  </a:moveTo>
                  <a:cubicBezTo>
                    <a:pt x="486251" y="87022"/>
                    <a:pt x="475774" y="88927"/>
                    <a:pt x="490061" y="103214"/>
                  </a:cubicBezTo>
                  <a:cubicBezTo>
                    <a:pt x="488156" y="97499"/>
                    <a:pt x="486251" y="98452"/>
                    <a:pt x="487204" y="105119"/>
                  </a:cubicBezTo>
                  <a:cubicBezTo>
                    <a:pt x="491014" y="110834"/>
                    <a:pt x="498634" y="88927"/>
                    <a:pt x="491014" y="83212"/>
                  </a:cubicBezTo>
                  <a:cubicBezTo>
                    <a:pt x="493871" y="71782"/>
                    <a:pt x="514826" y="92737"/>
                    <a:pt x="511016" y="94642"/>
                  </a:cubicBezTo>
                  <a:cubicBezTo>
                    <a:pt x="510064" y="86069"/>
                    <a:pt x="522446" y="96547"/>
                    <a:pt x="518636" y="96547"/>
                  </a:cubicBezTo>
                  <a:cubicBezTo>
                    <a:pt x="521494" y="83212"/>
                    <a:pt x="510064" y="64162"/>
                    <a:pt x="491014" y="71782"/>
                  </a:cubicBezTo>
                  <a:close/>
                  <a:moveTo>
                    <a:pt x="361474" y="83212"/>
                  </a:moveTo>
                  <a:cubicBezTo>
                    <a:pt x="376714" y="123217"/>
                    <a:pt x="398621" y="87974"/>
                    <a:pt x="382429" y="110834"/>
                  </a:cubicBezTo>
                  <a:cubicBezTo>
                    <a:pt x="384334" y="117502"/>
                    <a:pt x="394811" y="134647"/>
                    <a:pt x="396716" y="137504"/>
                  </a:cubicBezTo>
                  <a:cubicBezTo>
                    <a:pt x="399574" y="130837"/>
                    <a:pt x="400526" y="128932"/>
                    <a:pt x="401479" y="132742"/>
                  </a:cubicBezTo>
                  <a:cubicBezTo>
                    <a:pt x="382429" y="130837"/>
                    <a:pt x="414814" y="96547"/>
                    <a:pt x="416719" y="91784"/>
                  </a:cubicBezTo>
                  <a:cubicBezTo>
                    <a:pt x="417671" y="107977"/>
                    <a:pt x="416719" y="95594"/>
                    <a:pt x="420529" y="103214"/>
                  </a:cubicBezTo>
                  <a:cubicBezTo>
                    <a:pt x="423386" y="95594"/>
                    <a:pt x="421481" y="88927"/>
                    <a:pt x="414814" y="83212"/>
                  </a:cubicBezTo>
                  <a:cubicBezTo>
                    <a:pt x="426244" y="78449"/>
                    <a:pt x="463391" y="90832"/>
                    <a:pt x="472916" y="91784"/>
                  </a:cubicBezTo>
                  <a:cubicBezTo>
                    <a:pt x="478631" y="49874"/>
                    <a:pt x="403384" y="90832"/>
                    <a:pt x="405289" y="88927"/>
                  </a:cubicBezTo>
                  <a:cubicBezTo>
                    <a:pt x="405289" y="88927"/>
                    <a:pt x="400526" y="69877"/>
                    <a:pt x="398621" y="69877"/>
                  </a:cubicBezTo>
                  <a:cubicBezTo>
                    <a:pt x="399574" y="72734"/>
                    <a:pt x="364331" y="81307"/>
                    <a:pt x="361474" y="83212"/>
                  </a:cubicBezTo>
                  <a:close/>
                  <a:moveTo>
                    <a:pt x="351949" y="91784"/>
                  </a:moveTo>
                  <a:cubicBezTo>
                    <a:pt x="339566" y="103214"/>
                    <a:pt x="350996" y="101309"/>
                    <a:pt x="344329" y="114644"/>
                  </a:cubicBezTo>
                  <a:cubicBezTo>
                    <a:pt x="346234" y="107024"/>
                    <a:pt x="304324" y="124169"/>
                    <a:pt x="296704" y="118454"/>
                  </a:cubicBezTo>
                  <a:cubicBezTo>
                    <a:pt x="300514" y="124169"/>
                    <a:pt x="327184" y="122264"/>
                    <a:pt x="328136" y="125122"/>
                  </a:cubicBezTo>
                  <a:cubicBezTo>
                    <a:pt x="347186" y="132742"/>
                    <a:pt x="356711" y="111787"/>
                    <a:pt x="351949" y="91784"/>
                  </a:cubicBezTo>
                  <a:close/>
                  <a:moveTo>
                    <a:pt x="255746" y="66067"/>
                  </a:moveTo>
                  <a:cubicBezTo>
                    <a:pt x="255746" y="65114"/>
                    <a:pt x="255746" y="66067"/>
                    <a:pt x="255746" y="660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56" name="Freeform: Shape 1055">
              <a:extLst>
                <a:ext uri="{FF2B5EF4-FFF2-40B4-BE49-F238E27FC236}">
                  <a16:creationId xmlns="" xmlns:a16="http://schemas.microsoft.com/office/drawing/2014/main" id="{131E19DE-D714-47F3-A322-8A6B379614C2}"/>
                </a:ext>
              </a:extLst>
            </p:cNvPr>
            <p:cNvSpPr/>
            <p:nvPr/>
          </p:nvSpPr>
          <p:spPr>
            <a:xfrm>
              <a:off x="7568103" y="1082516"/>
              <a:ext cx="9525" cy="19050"/>
            </a:xfrm>
            <a:custGeom>
              <a:avLst/>
              <a:gdLst>
                <a:gd name="connsiteX0" fmla="*/ 8082 w 9525"/>
                <a:gd name="connsiteY0" fmla="*/ 12859 h 19050"/>
                <a:gd name="connsiteX1" fmla="*/ 8082 w 9525"/>
                <a:gd name="connsiteY1" fmla="*/ 7144 h 19050"/>
                <a:gd name="connsiteX2" fmla="*/ 8082 w 9525"/>
                <a:gd name="connsiteY2" fmla="*/ 12859 h 19050"/>
              </a:gdLst>
              <a:ahLst/>
              <a:cxnLst>
                <a:cxn ang="0">
                  <a:pos x="connsiteX0" y="connsiteY0"/>
                </a:cxn>
                <a:cxn ang="0">
                  <a:pos x="connsiteX1" y="connsiteY1"/>
                </a:cxn>
                <a:cxn ang="0">
                  <a:pos x="connsiteX2" y="connsiteY2"/>
                </a:cxn>
              </a:cxnLst>
              <a:rect l="l" t="t" r="r" b="b"/>
              <a:pathLst>
                <a:path w="9525" h="19050">
                  <a:moveTo>
                    <a:pt x="8082" y="12859"/>
                  </a:moveTo>
                  <a:cubicBezTo>
                    <a:pt x="8082" y="10954"/>
                    <a:pt x="9987" y="10001"/>
                    <a:pt x="8082" y="7144"/>
                  </a:cubicBezTo>
                  <a:cubicBezTo>
                    <a:pt x="9987" y="10954"/>
                    <a:pt x="5225" y="9049"/>
                    <a:pt x="8082" y="1285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57" name="Freeform: Shape 1056">
              <a:extLst>
                <a:ext uri="{FF2B5EF4-FFF2-40B4-BE49-F238E27FC236}">
                  <a16:creationId xmlns="" xmlns:a16="http://schemas.microsoft.com/office/drawing/2014/main" id="{A10FCAB2-E1BE-4CB9-B77B-E03F2DBB91B2}"/>
                </a:ext>
              </a:extLst>
            </p:cNvPr>
            <p:cNvSpPr/>
            <p:nvPr/>
          </p:nvSpPr>
          <p:spPr>
            <a:xfrm>
              <a:off x="7572137" y="1088482"/>
              <a:ext cx="9525" cy="9525"/>
            </a:xfrm>
            <a:custGeom>
              <a:avLst/>
              <a:gdLst>
                <a:gd name="connsiteX0" fmla="*/ 7858 w 9525"/>
                <a:gd name="connsiteY0" fmla="*/ 9750 h 9525"/>
                <a:gd name="connsiteX1" fmla="*/ 7858 w 9525"/>
                <a:gd name="connsiteY1" fmla="*/ 9750 h 9525"/>
              </a:gdLst>
              <a:ahLst/>
              <a:cxnLst>
                <a:cxn ang="0">
                  <a:pos x="connsiteX0" y="connsiteY0"/>
                </a:cxn>
                <a:cxn ang="0">
                  <a:pos x="connsiteX1" y="connsiteY1"/>
                </a:cxn>
              </a:cxnLst>
              <a:rect l="l" t="t" r="r" b="b"/>
              <a:pathLst>
                <a:path w="9525" h="9525">
                  <a:moveTo>
                    <a:pt x="7858" y="9750"/>
                  </a:moveTo>
                  <a:cubicBezTo>
                    <a:pt x="6906" y="4988"/>
                    <a:pt x="6906" y="7845"/>
                    <a:pt x="7858" y="9750"/>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58" name="Freeform: Shape 1057">
              <a:extLst>
                <a:ext uri="{FF2B5EF4-FFF2-40B4-BE49-F238E27FC236}">
                  <a16:creationId xmlns="" xmlns:a16="http://schemas.microsoft.com/office/drawing/2014/main" id="{7C500852-8D48-4887-B280-21A440C99A96}"/>
                </a:ext>
              </a:extLst>
            </p:cNvPr>
            <p:cNvSpPr/>
            <p:nvPr/>
          </p:nvSpPr>
          <p:spPr>
            <a:xfrm>
              <a:off x="7588091" y="1115217"/>
              <a:ext cx="9525" cy="19050"/>
            </a:xfrm>
            <a:custGeom>
              <a:avLst/>
              <a:gdLst>
                <a:gd name="connsiteX0" fmla="*/ 7144 w 9525"/>
                <a:gd name="connsiteY0" fmla="*/ 8732 h 19050"/>
                <a:gd name="connsiteX1" fmla="*/ 7144 w 9525"/>
                <a:gd name="connsiteY1" fmla="*/ 8732 h 19050"/>
              </a:gdLst>
              <a:ahLst/>
              <a:cxnLst>
                <a:cxn ang="0">
                  <a:pos x="connsiteX0" y="connsiteY0"/>
                </a:cxn>
                <a:cxn ang="0">
                  <a:pos x="connsiteX1" y="connsiteY1"/>
                </a:cxn>
              </a:cxnLst>
              <a:rect l="l" t="t" r="r" b="b"/>
              <a:pathLst>
                <a:path w="9525" h="19050">
                  <a:moveTo>
                    <a:pt x="7144" y="8732"/>
                  </a:moveTo>
                  <a:cubicBezTo>
                    <a:pt x="7144" y="2065"/>
                    <a:pt x="12859" y="19210"/>
                    <a:pt x="7144" y="8732"/>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59" name="Freeform: Shape 1058">
              <a:extLst>
                <a:ext uri="{FF2B5EF4-FFF2-40B4-BE49-F238E27FC236}">
                  <a16:creationId xmlns="" xmlns:a16="http://schemas.microsoft.com/office/drawing/2014/main" id="{96F7E78A-92DD-4889-92A1-182AFF1DB4AE}"/>
                </a:ext>
              </a:extLst>
            </p:cNvPr>
            <p:cNvSpPr/>
            <p:nvPr/>
          </p:nvSpPr>
          <p:spPr>
            <a:xfrm>
              <a:off x="7592854" y="1125755"/>
              <a:ext cx="9525" cy="9525"/>
            </a:xfrm>
            <a:custGeom>
              <a:avLst/>
              <a:gdLst>
                <a:gd name="connsiteX0" fmla="*/ 7144 w 9525"/>
                <a:gd name="connsiteY0" fmla="*/ 10577 h 9525"/>
                <a:gd name="connsiteX1" fmla="*/ 7144 w 9525"/>
                <a:gd name="connsiteY1" fmla="*/ 10577 h 9525"/>
              </a:gdLst>
              <a:ahLst/>
              <a:cxnLst>
                <a:cxn ang="0">
                  <a:pos x="connsiteX0" y="connsiteY0"/>
                </a:cxn>
                <a:cxn ang="0">
                  <a:pos x="connsiteX1" y="connsiteY1"/>
                </a:cxn>
              </a:cxnLst>
              <a:rect l="l" t="t" r="r" b="b"/>
              <a:pathLst>
                <a:path w="9525" h="9525">
                  <a:moveTo>
                    <a:pt x="7144" y="10577"/>
                  </a:moveTo>
                  <a:cubicBezTo>
                    <a:pt x="8096" y="3910"/>
                    <a:pt x="7144" y="8672"/>
                    <a:pt x="7144" y="1057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60" name="Freeform: Shape 1059">
              <a:extLst>
                <a:ext uri="{FF2B5EF4-FFF2-40B4-BE49-F238E27FC236}">
                  <a16:creationId xmlns="" xmlns:a16="http://schemas.microsoft.com/office/drawing/2014/main" id="{A50551A9-7205-474A-9660-DDFE304FEFF3}"/>
                </a:ext>
              </a:extLst>
            </p:cNvPr>
            <p:cNvSpPr/>
            <p:nvPr/>
          </p:nvSpPr>
          <p:spPr>
            <a:xfrm>
              <a:off x="7512844" y="1063374"/>
              <a:ext cx="9525" cy="9525"/>
            </a:xfrm>
            <a:custGeom>
              <a:avLst/>
              <a:gdLst>
                <a:gd name="connsiteX0" fmla="*/ 9049 w 9525"/>
                <a:gd name="connsiteY0" fmla="*/ 8188 h 9525"/>
                <a:gd name="connsiteX1" fmla="*/ 7144 w 9525"/>
                <a:gd name="connsiteY1" fmla="*/ 10093 h 9525"/>
                <a:gd name="connsiteX2" fmla="*/ 9049 w 9525"/>
                <a:gd name="connsiteY2" fmla="*/ 8188 h 9525"/>
              </a:gdLst>
              <a:ahLst/>
              <a:cxnLst>
                <a:cxn ang="0">
                  <a:pos x="connsiteX0" y="connsiteY0"/>
                </a:cxn>
                <a:cxn ang="0">
                  <a:pos x="connsiteX1" y="connsiteY1"/>
                </a:cxn>
                <a:cxn ang="0">
                  <a:pos x="connsiteX2" y="connsiteY2"/>
                </a:cxn>
              </a:cxnLst>
              <a:rect l="l" t="t" r="r" b="b"/>
              <a:pathLst>
                <a:path w="9525" h="9525">
                  <a:moveTo>
                    <a:pt x="9049" y="8188"/>
                  </a:moveTo>
                  <a:cubicBezTo>
                    <a:pt x="7144" y="5331"/>
                    <a:pt x="8096" y="9141"/>
                    <a:pt x="7144" y="10093"/>
                  </a:cubicBezTo>
                  <a:cubicBezTo>
                    <a:pt x="8096" y="9141"/>
                    <a:pt x="9049" y="10093"/>
                    <a:pt x="9049" y="818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61" name="Freeform: Shape 1060">
              <a:extLst>
                <a:ext uri="{FF2B5EF4-FFF2-40B4-BE49-F238E27FC236}">
                  <a16:creationId xmlns="" xmlns:a16="http://schemas.microsoft.com/office/drawing/2014/main" id="{71AD2B88-0527-48D1-B7B3-B1DB31E9EAE4}"/>
                </a:ext>
              </a:extLst>
            </p:cNvPr>
            <p:cNvSpPr/>
            <p:nvPr/>
          </p:nvSpPr>
          <p:spPr>
            <a:xfrm>
              <a:off x="7079456" y="1099661"/>
              <a:ext cx="28575" cy="9525"/>
            </a:xfrm>
            <a:custGeom>
              <a:avLst/>
              <a:gdLst>
                <a:gd name="connsiteX0" fmla="*/ 22384 w 28575"/>
                <a:gd name="connsiteY0" fmla="*/ 7144 h 9525"/>
                <a:gd name="connsiteX1" fmla="*/ 7144 w 28575"/>
                <a:gd name="connsiteY1" fmla="*/ 8096 h 9525"/>
                <a:gd name="connsiteX2" fmla="*/ 22384 w 28575"/>
                <a:gd name="connsiteY2" fmla="*/ 7144 h 9525"/>
              </a:gdLst>
              <a:ahLst/>
              <a:cxnLst>
                <a:cxn ang="0">
                  <a:pos x="connsiteX0" y="connsiteY0"/>
                </a:cxn>
                <a:cxn ang="0">
                  <a:pos x="connsiteX1" y="connsiteY1"/>
                </a:cxn>
                <a:cxn ang="0">
                  <a:pos x="connsiteX2" y="connsiteY2"/>
                </a:cxn>
              </a:cxnLst>
              <a:rect l="l" t="t" r="r" b="b"/>
              <a:pathLst>
                <a:path w="28575" h="9525">
                  <a:moveTo>
                    <a:pt x="22384" y="7144"/>
                  </a:moveTo>
                  <a:lnTo>
                    <a:pt x="7144" y="8096"/>
                  </a:lnTo>
                  <a:cubicBezTo>
                    <a:pt x="10954" y="8096"/>
                    <a:pt x="14764" y="8096"/>
                    <a:pt x="2238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62" name="Freeform: Shape 1061">
              <a:extLst>
                <a:ext uri="{FF2B5EF4-FFF2-40B4-BE49-F238E27FC236}">
                  <a16:creationId xmlns="" xmlns:a16="http://schemas.microsoft.com/office/drawing/2014/main" id="{C70B9B0D-17AA-4119-BF57-0E62CD80BD40}"/>
                </a:ext>
              </a:extLst>
            </p:cNvPr>
            <p:cNvSpPr/>
            <p:nvPr/>
          </p:nvSpPr>
          <p:spPr>
            <a:xfrm>
              <a:off x="7442359" y="1081141"/>
              <a:ext cx="19050" cy="19050"/>
            </a:xfrm>
            <a:custGeom>
              <a:avLst/>
              <a:gdLst>
                <a:gd name="connsiteX0" fmla="*/ 7144 w 19050"/>
                <a:gd name="connsiteY0" fmla="*/ 18044 h 19050"/>
                <a:gd name="connsiteX1" fmla="*/ 7144 w 19050"/>
                <a:gd name="connsiteY1" fmla="*/ 18044 h 19050"/>
              </a:gdLst>
              <a:ahLst/>
              <a:cxnLst>
                <a:cxn ang="0">
                  <a:pos x="connsiteX0" y="connsiteY0"/>
                </a:cxn>
                <a:cxn ang="0">
                  <a:pos x="connsiteX1" y="connsiteY1"/>
                </a:cxn>
              </a:cxnLst>
              <a:rect l="l" t="t" r="r" b="b"/>
              <a:pathLst>
                <a:path w="19050" h="19050">
                  <a:moveTo>
                    <a:pt x="7144" y="18044"/>
                  </a:moveTo>
                  <a:cubicBezTo>
                    <a:pt x="17621" y="-54"/>
                    <a:pt x="8096" y="7566"/>
                    <a:pt x="7144" y="180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63" name="Freeform: Shape 1062">
              <a:extLst>
                <a:ext uri="{FF2B5EF4-FFF2-40B4-BE49-F238E27FC236}">
                  <a16:creationId xmlns="" xmlns:a16="http://schemas.microsoft.com/office/drawing/2014/main" id="{A7A484B9-FABC-4901-8331-623B54D0B6EC}"/>
                </a:ext>
              </a:extLst>
            </p:cNvPr>
            <p:cNvSpPr/>
            <p:nvPr/>
          </p:nvSpPr>
          <p:spPr>
            <a:xfrm>
              <a:off x="7433786" y="1067276"/>
              <a:ext cx="19050" cy="19050"/>
            </a:xfrm>
            <a:custGeom>
              <a:avLst/>
              <a:gdLst>
                <a:gd name="connsiteX0" fmla="*/ 7144 w 19050"/>
                <a:gd name="connsiteY0" fmla="*/ 7144 h 19050"/>
                <a:gd name="connsiteX1" fmla="*/ 7144 w 19050"/>
                <a:gd name="connsiteY1" fmla="*/ 7144 h 19050"/>
              </a:gdLst>
              <a:ahLst/>
              <a:cxnLst>
                <a:cxn ang="0">
                  <a:pos x="connsiteX0" y="connsiteY0"/>
                </a:cxn>
                <a:cxn ang="0">
                  <a:pos x="connsiteX1" y="connsiteY1"/>
                </a:cxn>
              </a:cxnLst>
              <a:rect l="l" t="t" r="r" b="b"/>
              <a:pathLst>
                <a:path w="19050" h="19050">
                  <a:moveTo>
                    <a:pt x="7144" y="7144"/>
                  </a:moveTo>
                  <a:cubicBezTo>
                    <a:pt x="16669" y="25241"/>
                    <a:pt x="10001" y="1571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64" name="Freeform: Shape 1063">
              <a:extLst>
                <a:ext uri="{FF2B5EF4-FFF2-40B4-BE49-F238E27FC236}">
                  <a16:creationId xmlns="" xmlns:a16="http://schemas.microsoft.com/office/drawing/2014/main" id="{54CF7E80-58AE-4553-AF58-5CFD9D754DDF}"/>
                </a:ext>
              </a:extLst>
            </p:cNvPr>
            <p:cNvSpPr/>
            <p:nvPr/>
          </p:nvSpPr>
          <p:spPr>
            <a:xfrm>
              <a:off x="7525226" y="116633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14764"/>
                    <a:pt x="7144"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65" name="Freeform: Shape 1064">
              <a:extLst>
                <a:ext uri="{FF2B5EF4-FFF2-40B4-BE49-F238E27FC236}">
                  <a16:creationId xmlns="" xmlns:a16="http://schemas.microsoft.com/office/drawing/2014/main" id="{68EFD88E-A9AD-43FC-BEE9-A98329271E21}"/>
                </a:ext>
              </a:extLst>
            </p:cNvPr>
            <p:cNvSpPr/>
            <p:nvPr/>
          </p:nvSpPr>
          <p:spPr>
            <a:xfrm>
              <a:off x="7417805" y="1074988"/>
              <a:ext cx="9525" cy="9525"/>
            </a:xfrm>
            <a:custGeom>
              <a:avLst/>
              <a:gdLst>
                <a:gd name="connsiteX0" fmla="*/ 8837 w 9525"/>
                <a:gd name="connsiteY0" fmla="*/ 9909 h 9525"/>
                <a:gd name="connsiteX1" fmla="*/ 8837 w 9525"/>
                <a:gd name="connsiteY1" fmla="*/ 9909 h 9525"/>
              </a:gdLst>
              <a:ahLst/>
              <a:cxnLst>
                <a:cxn ang="0">
                  <a:pos x="connsiteX0" y="connsiteY0"/>
                </a:cxn>
                <a:cxn ang="0">
                  <a:pos x="connsiteX1" y="connsiteY1"/>
                </a:cxn>
              </a:cxnLst>
              <a:rect l="l" t="t" r="r" b="b"/>
              <a:pathLst>
                <a:path w="9525" h="9525">
                  <a:moveTo>
                    <a:pt x="8837" y="9909"/>
                  </a:moveTo>
                  <a:cubicBezTo>
                    <a:pt x="8837" y="8956"/>
                    <a:pt x="5027" y="4194"/>
                    <a:pt x="8837" y="990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66" name="Freeform: Shape 1065">
              <a:extLst>
                <a:ext uri="{FF2B5EF4-FFF2-40B4-BE49-F238E27FC236}">
                  <a16:creationId xmlns="" xmlns:a16="http://schemas.microsoft.com/office/drawing/2014/main" id="{255C0FBB-F0C3-44CC-ACC1-6E1BFF77FE88}"/>
                </a:ext>
              </a:extLst>
            </p:cNvPr>
            <p:cNvSpPr/>
            <p:nvPr/>
          </p:nvSpPr>
          <p:spPr>
            <a:xfrm>
              <a:off x="7419499" y="1074896"/>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lnTo>
                    <a:pt x="7144" y="7144"/>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67" name="Freeform: Shape 1066">
              <a:extLst>
                <a:ext uri="{FF2B5EF4-FFF2-40B4-BE49-F238E27FC236}">
                  <a16:creationId xmlns="" xmlns:a16="http://schemas.microsoft.com/office/drawing/2014/main" id="{8E658D01-0969-4D5E-8F53-FAFE5B1F9B41}"/>
                </a:ext>
              </a:extLst>
            </p:cNvPr>
            <p:cNvSpPr/>
            <p:nvPr/>
          </p:nvSpPr>
          <p:spPr>
            <a:xfrm>
              <a:off x="7529036" y="1178162"/>
              <a:ext cx="9525" cy="9525"/>
            </a:xfrm>
            <a:custGeom>
              <a:avLst/>
              <a:gdLst>
                <a:gd name="connsiteX0" fmla="*/ 7144 w 9525"/>
                <a:gd name="connsiteY0" fmla="*/ 8653 h 9525"/>
                <a:gd name="connsiteX1" fmla="*/ 7144 w 9525"/>
                <a:gd name="connsiteY1" fmla="*/ 8653 h 9525"/>
              </a:gdLst>
              <a:ahLst/>
              <a:cxnLst>
                <a:cxn ang="0">
                  <a:pos x="connsiteX0" y="connsiteY0"/>
                </a:cxn>
                <a:cxn ang="0">
                  <a:pos x="connsiteX1" y="connsiteY1"/>
                </a:cxn>
              </a:cxnLst>
              <a:rect l="l" t="t" r="r" b="b"/>
              <a:pathLst>
                <a:path w="9525" h="9525">
                  <a:moveTo>
                    <a:pt x="7144" y="8653"/>
                  </a:moveTo>
                  <a:cubicBezTo>
                    <a:pt x="9049" y="7700"/>
                    <a:pt x="11906" y="5795"/>
                    <a:pt x="7144" y="8653"/>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68" name="Freeform: Shape 1067">
              <a:extLst>
                <a:ext uri="{FF2B5EF4-FFF2-40B4-BE49-F238E27FC236}">
                  <a16:creationId xmlns="" xmlns:a16="http://schemas.microsoft.com/office/drawing/2014/main" id="{84C6B85B-78BD-4AB9-B84F-35368E7C73DA}"/>
                </a:ext>
              </a:extLst>
            </p:cNvPr>
            <p:cNvSpPr/>
            <p:nvPr/>
          </p:nvSpPr>
          <p:spPr>
            <a:xfrm>
              <a:off x="7499806" y="1151942"/>
              <a:ext cx="9525" cy="9525"/>
            </a:xfrm>
            <a:custGeom>
              <a:avLst/>
              <a:gdLst>
                <a:gd name="connsiteX0" fmla="*/ 7799 w 9525"/>
                <a:gd name="connsiteY0" fmla="*/ 10107 h 9525"/>
                <a:gd name="connsiteX1" fmla="*/ 8751 w 9525"/>
                <a:gd name="connsiteY1" fmla="*/ 7250 h 9525"/>
                <a:gd name="connsiteX2" fmla="*/ 7799 w 9525"/>
                <a:gd name="connsiteY2" fmla="*/ 10107 h 9525"/>
              </a:gdLst>
              <a:ahLst/>
              <a:cxnLst>
                <a:cxn ang="0">
                  <a:pos x="connsiteX0" y="connsiteY0"/>
                </a:cxn>
                <a:cxn ang="0">
                  <a:pos x="connsiteX1" y="connsiteY1"/>
                </a:cxn>
                <a:cxn ang="0">
                  <a:pos x="connsiteX2" y="connsiteY2"/>
                </a:cxn>
              </a:cxnLst>
              <a:rect l="l" t="t" r="r" b="b"/>
              <a:pathLst>
                <a:path w="9525" h="9525">
                  <a:moveTo>
                    <a:pt x="7799" y="10107"/>
                  </a:moveTo>
                  <a:lnTo>
                    <a:pt x="8751" y="7250"/>
                  </a:lnTo>
                  <a:cubicBezTo>
                    <a:pt x="8751" y="7250"/>
                    <a:pt x="5894" y="6297"/>
                    <a:pt x="7799" y="1010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69" name="Freeform: Shape 1068">
              <a:extLst>
                <a:ext uri="{FF2B5EF4-FFF2-40B4-BE49-F238E27FC236}">
                  <a16:creationId xmlns="" xmlns:a16="http://schemas.microsoft.com/office/drawing/2014/main" id="{ECF01A12-27A5-4015-A53F-F5670380201B}"/>
                </a:ext>
              </a:extLst>
            </p:cNvPr>
            <p:cNvSpPr/>
            <p:nvPr/>
          </p:nvSpPr>
          <p:spPr>
            <a:xfrm>
              <a:off x="7407645" y="1079658"/>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6615" y="12859"/>
                    <a:pt x="7567" y="9049"/>
                    <a:pt x="7567"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70" name="Freeform: Shape 1069">
              <a:extLst>
                <a:ext uri="{FF2B5EF4-FFF2-40B4-BE49-F238E27FC236}">
                  <a16:creationId xmlns="" xmlns:a16="http://schemas.microsoft.com/office/drawing/2014/main" id="{F28D0ABD-1F89-4C67-9D53-739A13C52A79}"/>
                </a:ext>
              </a:extLst>
            </p:cNvPr>
            <p:cNvSpPr/>
            <p:nvPr/>
          </p:nvSpPr>
          <p:spPr>
            <a:xfrm>
              <a:off x="7493387" y="1174908"/>
              <a:ext cx="9525" cy="19050"/>
            </a:xfrm>
            <a:custGeom>
              <a:avLst/>
              <a:gdLst>
                <a:gd name="connsiteX0" fmla="*/ 7550 w 9525"/>
                <a:gd name="connsiteY0" fmla="*/ 7144 h 19050"/>
                <a:gd name="connsiteX1" fmla="*/ 8503 w 9525"/>
                <a:gd name="connsiteY1" fmla="*/ 12859 h 19050"/>
                <a:gd name="connsiteX2" fmla="*/ 7550 w 9525"/>
                <a:gd name="connsiteY2" fmla="*/ 7144 h 19050"/>
              </a:gdLst>
              <a:ahLst/>
              <a:cxnLst>
                <a:cxn ang="0">
                  <a:pos x="connsiteX0" y="connsiteY0"/>
                </a:cxn>
                <a:cxn ang="0">
                  <a:pos x="connsiteX1" y="connsiteY1"/>
                </a:cxn>
                <a:cxn ang="0">
                  <a:pos x="connsiteX2" y="connsiteY2"/>
                </a:cxn>
              </a:cxnLst>
              <a:rect l="l" t="t" r="r" b="b"/>
              <a:pathLst>
                <a:path w="9525" h="19050">
                  <a:moveTo>
                    <a:pt x="7550" y="7144"/>
                  </a:moveTo>
                  <a:cubicBezTo>
                    <a:pt x="10408" y="10954"/>
                    <a:pt x="4693" y="10001"/>
                    <a:pt x="8503" y="12859"/>
                  </a:cubicBezTo>
                  <a:cubicBezTo>
                    <a:pt x="10408" y="11906"/>
                    <a:pt x="9456" y="9049"/>
                    <a:pt x="7550"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71" name="Freeform: Shape 1070">
              <a:extLst>
                <a:ext uri="{FF2B5EF4-FFF2-40B4-BE49-F238E27FC236}">
                  <a16:creationId xmlns="" xmlns:a16="http://schemas.microsoft.com/office/drawing/2014/main" id="{CBD59579-D4C2-4980-919C-58BDE842E953}"/>
                </a:ext>
              </a:extLst>
            </p:cNvPr>
            <p:cNvSpPr/>
            <p:nvPr/>
          </p:nvSpPr>
          <p:spPr>
            <a:xfrm>
              <a:off x="7423309" y="114252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72" name="Freeform: Shape 1071">
              <a:extLst>
                <a:ext uri="{FF2B5EF4-FFF2-40B4-BE49-F238E27FC236}">
                  <a16:creationId xmlns="" xmlns:a16="http://schemas.microsoft.com/office/drawing/2014/main" id="{1EE8C04D-6DCB-424A-87AF-A93DCFBE462E}"/>
                </a:ext>
              </a:extLst>
            </p:cNvPr>
            <p:cNvSpPr/>
            <p:nvPr/>
          </p:nvSpPr>
          <p:spPr>
            <a:xfrm>
              <a:off x="7423309" y="1141094"/>
              <a:ext cx="9525" cy="9525"/>
            </a:xfrm>
            <a:custGeom>
              <a:avLst/>
              <a:gdLst>
                <a:gd name="connsiteX0" fmla="*/ 7144 w 9525"/>
                <a:gd name="connsiteY0" fmla="*/ 8572 h 9525"/>
                <a:gd name="connsiteX1" fmla="*/ 10001 w 9525"/>
                <a:gd name="connsiteY1" fmla="*/ 8572 h 9525"/>
                <a:gd name="connsiteX2" fmla="*/ 7144 w 9525"/>
                <a:gd name="connsiteY2" fmla="*/ 8572 h 9525"/>
              </a:gdLst>
              <a:ahLst/>
              <a:cxnLst>
                <a:cxn ang="0">
                  <a:pos x="connsiteX0" y="connsiteY0"/>
                </a:cxn>
                <a:cxn ang="0">
                  <a:pos x="connsiteX1" y="connsiteY1"/>
                </a:cxn>
                <a:cxn ang="0">
                  <a:pos x="connsiteX2" y="connsiteY2"/>
                </a:cxn>
              </a:cxnLst>
              <a:rect l="l" t="t" r="r" b="b"/>
              <a:pathLst>
                <a:path w="9525" h="9525">
                  <a:moveTo>
                    <a:pt x="7144" y="8572"/>
                  </a:moveTo>
                  <a:cubicBezTo>
                    <a:pt x="8096" y="8572"/>
                    <a:pt x="9049" y="9525"/>
                    <a:pt x="10001" y="8572"/>
                  </a:cubicBezTo>
                  <a:cubicBezTo>
                    <a:pt x="8096" y="6668"/>
                    <a:pt x="8096" y="6668"/>
                    <a:pt x="7144" y="8572"/>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73" name="Freeform: Shape 1072">
              <a:extLst>
                <a:ext uri="{FF2B5EF4-FFF2-40B4-BE49-F238E27FC236}">
                  <a16:creationId xmlns="" xmlns:a16="http://schemas.microsoft.com/office/drawing/2014/main" id="{C088B56C-2041-488F-B811-EB8BA2B21B52}"/>
                </a:ext>
              </a:extLst>
            </p:cNvPr>
            <p:cNvSpPr/>
            <p:nvPr/>
          </p:nvSpPr>
          <p:spPr>
            <a:xfrm>
              <a:off x="7413627" y="1143034"/>
              <a:ext cx="9525" cy="9525"/>
            </a:xfrm>
            <a:custGeom>
              <a:avLst/>
              <a:gdLst>
                <a:gd name="connsiteX0" fmla="*/ 7301 w 9525"/>
                <a:gd name="connsiteY0" fmla="*/ 10443 h 9525"/>
                <a:gd name="connsiteX1" fmla="*/ 7301 w 9525"/>
                <a:gd name="connsiteY1" fmla="*/ 10443 h 9525"/>
              </a:gdLst>
              <a:ahLst/>
              <a:cxnLst>
                <a:cxn ang="0">
                  <a:pos x="connsiteX0" y="connsiteY0"/>
                </a:cxn>
                <a:cxn ang="0">
                  <a:pos x="connsiteX1" y="connsiteY1"/>
                </a:cxn>
              </a:cxnLst>
              <a:rect l="l" t="t" r="r" b="b"/>
              <a:pathLst>
                <a:path w="9525" h="9525">
                  <a:moveTo>
                    <a:pt x="7301" y="10443"/>
                  </a:moveTo>
                  <a:cubicBezTo>
                    <a:pt x="10158" y="4728"/>
                    <a:pt x="6348" y="7586"/>
                    <a:pt x="7301" y="10443"/>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74" name="Freeform: Shape 1073">
              <a:extLst>
                <a:ext uri="{FF2B5EF4-FFF2-40B4-BE49-F238E27FC236}">
                  <a16:creationId xmlns="" xmlns:a16="http://schemas.microsoft.com/office/drawing/2014/main" id="{8B67D297-BDB7-4C0D-936D-E9F82AEA1498}"/>
                </a:ext>
              </a:extLst>
            </p:cNvPr>
            <p:cNvSpPr/>
            <p:nvPr/>
          </p:nvSpPr>
          <p:spPr>
            <a:xfrm>
              <a:off x="7327106" y="1087569"/>
              <a:ext cx="19050" cy="9525"/>
            </a:xfrm>
            <a:custGeom>
              <a:avLst/>
              <a:gdLst>
                <a:gd name="connsiteX0" fmla="*/ 7144 w 19050"/>
                <a:gd name="connsiteY0" fmla="*/ 7805 h 9525"/>
                <a:gd name="connsiteX1" fmla="*/ 7144 w 19050"/>
                <a:gd name="connsiteY1" fmla="*/ 7805 h 9525"/>
              </a:gdLst>
              <a:ahLst/>
              <a:cxnLst>
                <a:cxn ang="0">
                  <a:pos x="connsiteX0" y="connsiteY0"/>
                </a:cxn>
                <a:cxn ang="0">
                  <a:pos x="connsiteX1" y="connsiteY1"/>
                </a:cxn>
              </a:cxnLst>
              <a:rect l="l" t="t" r="r" b="b"/>
              <a:pathLst>
                <a:path w="19050" h="9525">
                  <a:moveTo>
                    <a:pt x="7144" y="7805"/>
                  </a:moveTo>
                  <a:cubicBezTo>
                    <a:pt x="19526" y="12568"/>
                    <a:pt x="10001" y="4948"/>
                    <a:pt x="7144" y="7805"/>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75" name="Freeform: Shape 1074">
              <a:extLst>
                <a:ext uri="{FF2B5EF4-FFF2-40B4-BE49-F238E27FC236}">
                  <a16:creationId xmlns="" xmlns:a16="http://schemas.microsoft.com/office/drawing/2014/main" id="{DA00C2A6-ABBD-4AF7-ABC5-665C8A2EB9A8}"/>
                </a:ext>
              </a:extLst>
            </p:cNvPr>
            <p:cNvSpPr/>
            <p:nvPr/>
          </p:nvSpPr>
          <p:spPr>
            <a:xfrm>
              <a:off x="7366159" y="1075425"/>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7144" y="7567"/>
                    <a:pt x="7144" y="7567"/>
                  </a:cubicBezTo>
                  <a:cubicBezTo>
                    <a:pt x="7144" y="6615"/>
                    <a:pt x="7144" y="7567"/>
                    <a:pt x="7144" y="75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76" name="Freeform: Shape 1075">
              <a:extLst>
                <a:ext uri="{FF2B5EF4-FFF2-40B4-BE49-F238E27FC236}">
                  <a16:creationId xmlns="" xmlns:a16="http://schemas.microsoft.com/office/drawing/2014/main" id="{6053FDB6-3A7D-4C68-ADE7-EBAA35C62D2C}"/>
                </a:ext>
              </a:extLst>
            </p:cNvPr>
            <p:cNvSpPr/>
            <p:nvPr/>
          </p:nvSpPr>
          <p:spPr>
            <a:xfrm>
              <a:off x="7474744" y="1192053"/>
              <a:ext cx="9525" cy="19050"/>
            </a:xfrm>
            <a:custGeom>
              <a:avLst/>
              <a:gdLst>
                <a:gd name="connsiteX0" fmla="*/ 7144 w 9525"/>
                <a:gd name="connsiteY0" fmla="*/ 7144 h 19050"/>
                <a:gd name="connsiteX1" fmla="*/ 7144 w 9525"/>
                <a:gd name="connsiteY1" fmla="*/ 7144 h 19050"/>
              </a:gdLst>
              <a:ahLst/>
              <a:cxnLst>
                <a:cxn ang="0">
                  <a:pos x="connsiteX0" y="connsiteY0"/>
                </a:cxn>
                <a:cxn ang="0">
                  <a:pos x="connsiteX1" y="connsiteY1"/>
                </a:cxn>
              </a:cxnLst>
              <a:rect l="l" t="t" r="r" b="b"/>
              <a:pathLst>
                <a:path w="9525" h="19050">
                  <a:moveTo>
                    <a:pt x="7144" y="7144"/>
                  </a:moveTo>
                  <a:cubicBezTo>
                    <a:pt x="7144" y="20479"/>
                    <a:pt x="7144"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77" name="Freeform: Shape 1076">
              <a:extLst>
                <a:ext uri="{FF2B5EF4-FFF2-40B4-BE49-F238E27FC236}">
                  <a16:creationId xmlns="" xmlns:a16="http://schemas.microsoft.com/office/drawing/2014/main" id="{0E6AAE0C-A7B8-4628-8B49-6D6FF14CB645}"/>
                </a:ext>
              </a:extLst>
            </p:cNvPr>
            <p:cNvSpPr/>
            <p:nvPr/>
          </p:nvSpPr>
          <p:spPr>
            <a:xfrm>
              <a:off x="7322344" y="1086250"/>
              <a:ext cx="9525" cy="9525"/>
            </a:xfrm>
            <a:custGeom>
              <a:avLst/>
              <a:gdLst>
                <a:gd name="connsiteX0" fmla="*/ 7144 w 9525"/>
                <a:gd name="connsiteY0" fmla="*/ 8172 h 9525"/>
                <a:gd name="connsiteX1" fmla="*/ 9049 w 9525"/>
                <a:gd name="connsiteY1" fmla="*/ 9125 h 9525"/>
                <a:gd name="connsiteX2" fmla="*/ 7144 w 9525"/>
                <a:gd name="connsiteY2" fmla="*/ 8172 h 9525"/>
              </a:gdLst>
              <a:ahLst/>
              <a:cxnLst>
                <a:cxn ang="0">
                  <a:pos x="connsiteX0" y="connsiteY0"/>
                </a:cxn>
                <a:cxn ang="0">
                  <a:pos x="connsiteX1" y="connsiteY1"/>
                </a:cxn>
                <a:cxn ang="0">
                  <a:pos x="connsiteX2" y="connsiteY2"/>
                </a:cxn>
              </a:cxnLst>
              <a:rect l="l" t="t" r="r" b="b"/>
              <a:pathLst>
                <a:path w="9525" h="9525">
                  <a:moveTo>
                    <a:pt x="7144" y="8172"/>
                  </a:moveTo>
                  <a:cubicBezTo>
                    <a:pt x="8096" y="8172"/>
                    <a:pt x="8096" y="8172"/>
                    <a:pt x="9049" y="9125"/>
                  </a:cubicBezTo>
                  <a:cubicBezTo>
                    <a:pt x="9049" y="5315"/>
                    <a:pt x="7144" y="8172"/>
                    <a:pt x="7144" y="8172"/>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78" name="Freeform: Shape 1077">
              <a:extLst>
                <a:ext uri="{FF2B5EF4-FFF2-40B4-BE49-F238E27FC236}">
                  <a16:creationId xmlns="" xmlns:a16="http://schemas.microsoft.com/office/drawing/2014/main" id="{ACC5F729-715F-4C4A-8C38-49036F56B98D}"/>
                </a:ext>
              </a:extLst>
            </p:cNvPr>
            <p:cNvSpPr/>
            <p:nvPr/>
          </p:nvSpPr>
          <p:spPr>
            <a:xfrm>
              <a:off x="7382160" y="1142875"/>
              <a:ext cx="9525" cy="9525"/>
            </a:xfrm>
            <a:custGeom>
              <a:avLst/>
              <a:gdLst>
                <a:gd name="connsiteX0" fmla="*/ 7335 w 9525"/>
                <a:gd name="connsiteY0" fmla="*/ 9650 h 9525"/>
                <a:gd name="connsiteX1" fmla="*/ 10193 w 9525"/>
                <a:gd name="connsiteY1" fmla="*/ 10602 h 9525"/>
                <a:gd name="connsiteX2" fmla="*/ 7335 w 9525"/>
                <a:gd name="connsiteY2" fmla="*/ 9650 h 9525"/>
              </a:gdLst>
              <a:ahLst/>
              <a:cxnLst>
                <a:cxn ang="0">
                  <a:pos x="connsiteX0" y="connsiteY0"/>
                </a:cxn>
                <a:cxn ang="0">
                  <a:pos x="connsiteX1" y="connsiteY1"/>
                </a:cxn>
                <a:cxn ang="0">
                  <a:pos x="connsiteX2" y="connsiteY2"/>
                </a:cxn>
              </a:cxnLst>
              <a:rect l="l" t="t" r="r" b="b"/>
              <a:pathLst>
                <a:path w="9525" h="9525">
                  <a:moveTo>
                    <a:pt x="7335" y="9650"/>
                  </a:moveTo>
                  <a:cubicBezTo>
                    <a:pt x="8288" y="11555"/>
                    <a:pt x="9240" y="9650"/>
                    <a:pt x="10193" y="10602"/>
                  </a:cubicBezTo>
                  <a:cubicBezTo>
                    <a:pt x="9240" y="9650"/>
                    <a:pt x="6383" y="3935"/>
                    <a:pt x="7335" y="9650"/>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79" name="Freeform: Shape 1078">
              <a:extLst>
                <a:ext uri="{FF2B5EF4-FFF2-40B4-BE49-F238E27FC236}">
                  <a16:creationId xmlns="" xmlns:a16="http://schemas.microsoft.com/office/drawing/2014/main" id="{946B6451-7857-4516-94D7-58C651EECB49}"/>
                </a:ext>
              </a:extLst>
            </p:cNvPr>
            <p:cNvSpPr/>
            <p:nvPr/>
          </p:nvSpPr>
          <p:spPr>
            <a:xfrm>
              <a:off x="7318534" y="1102769"/>
              <a:ext cx="9525" cy="19050"/>
            </a:xfrm>
            <a:custGeom>
              <a:avLst/>
              <a:gdLst>
                <a:gd name="connsiteX0" fmla="*/ 7144 w 9525"/>
                <a:gd name="connsiteY0" fmla="*/ 7846 h 19050"/>
                <a:gd name="connsiteX1" fmla="*/ 9049 w 9525"/>
                <a:gd name="connsiteY1" fmla="*/ 13561 h 19050"/>
                <a:gd name="connsiteX2" fmla="*/ 7144 w 9525"/>
                <a:gd name="connsiteY2" fmla="*/ 7846 h 19050"/>
              </a:gdLst>
              <a:ahLst/>
              <a:cxnLst>
                <a:cxn ang="0">
                  <a:pos x="connsiteX0" y="connsiteY0"/>
                </a:cxn>
                <a:cxn ang="0">
                  <a:pos x="connsiteX1" y="connsiteY1"/>
                </a:cxn>
                <a:cxn ang="0">
                  <a:pos x="connsiteX2" y="connsiteY2"/>
                </a:cxn>
              </a:cxnLst>
              <a:rect l="l" t="t" r="r" b="b"/>
              <a:pathLst>
                <a:path w="9525" h="19050">
                  <a:moveTo>
                    <a:pt x="7144" y="7846"/>
                  </a:moveTo>
                  <a:cubicBezTo>
                    <a:pt x="8096" y="7846"/>
                    <a:pt x="9049" y="10703"/>
                    <a:pt x="9049" y="13561"/>
                  </a:cubicBezTo>
                  <a:cubicBezTo>
                    <a:pt x="10001" y="11656"/>
                    <a:pt x="9049" y="4988"/>
                    <a:pt x="7144" y="784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80" name="Freeform: Shape 1079">
              <a:extLst>
                <a:ext uri="{FF2B5EF4-FFF2-40B4-BE49-F238E27FC236}">
                  <a16:creationId xmlns="" xmlns:a16="http://schemas.microsoft.com/office/drawing/2014/main" id="{74817079-9855-4E54-9C30-678295F3DBF7}"/>
                </a:ext>
              </a:extLst>
            </p:cNvPr>
            <p:cNvSpPr/>
            <p:nvPr/>
          </p:nvSpPr>
          <p:spPr>
            <a:xfrm>
              <a:off x="7376636" y="1144957"/>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12859" y="6615"/>
                    <a:pt x="7144" y="75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81" name="Freeform: Shape 1080">
              <a:extLst>
                <a:ext uri="{FF2B5EF4-FFF2-40B4-BE49-F238E27FC236}">
                  <a16:creationId xmlns="" xmlns:a16="http://schemas.microsoft.com/office/drawing/2014/main" id="{229B1C77-A976-49C4-BCAC-4F27EB31E0BF}"/>
                </a:ext>
              </a:extLst>
            </p:cNvPr>
            <p:cNvSpPr/>
            <p:nvPr/>
          </p:nvSpPr>
          <p:spPr>
            <a:xfrm>
              <a:off x="7395556" y="1185373"/>
              <a:ext cx="9525" cy="19050"/>
            </a:xfrm>
            <a:custGeom>
              <a:avLst/>
              <a:gdLst>
                <a:gd name="connsiteX0" fmla="*/ 8227 w 9525"/>
                <a:gd name="connsiteY0" fmla="*/ 18586 h 19050"/>
                <a:gd name="connsiteX1" fmla="*/ 8227 w 9525"/>
                <a:gd name="connsiteY1" fmla="*/ 18586 h 19050"/>
              </a:gdLst>
              <a:ahLst/>
              <a:cxnLst>
                <a:cxn ang="0">
                  <a:pos x="connsiteX0" y="connsiteY0"/>
                </a:cxn>
                <a:cxn ang="0">
                  <a:pos x="connsiteX1" y="connsiteY1"/>
                </a:cxn>
              </a:cxnLst>
              <a:rect l="l" t="t" r="r" b="b"/>
              <a:pathLst>
                <a:path w="9525" h="19050">
                  <a:moveTo>
                    <a:pt x="8227" y="18586"/>
                  </a:moveTo>
                  <a:cubicBezTo>
                    <a:pt x="9179" y="16681"/>
                    <a:pt x="5369" y="-6179"/>
                    <a:pt x="8227" y="1858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82" name="Freeform: Shape 1081">
              <a:extLst>
                <a:ext uri="{FF2B5EF4-FFF2-40B4-BE49-F238E27FC236}">
                  <a16:creationId xmlns="" xmlns:a16="http://schemas.microsoft.com/office/drawing/2014/main" id="{6E54710E-8746-411F-866D-C919C07BA389}"/>
                </a:ext>
              </a:extLst>
            </p:cNvPr>
            <p:cNvSpPr/>
            <p:nvPr/>
          </p:nvSpPr>
          <p:spPr>
            <a:xfrm>
              <a:off x="7390924" y="1189196"/>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7144"/>
                    <a:pt x="7144" y="7144"/>
                    <a:pt x="7144" y="7144"/>
                  </a:cubicBezTo>
                  <a:cubicBezTo>
                    <a:pt x="7144" y="7144"/>
                    <a:pt x="8096" y="7144"/>
                    <a:pt x="8096"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83" name="Freeform: Shape 1082">
              <a:extLst>
                <a:ext uri="{FF2B5EF4-FFF2-40B4-BE49-F238E27FC236}">
                  <a16:creationId xmlns="" xmlns:a16="http://schemas.microsoft.com/office/drawing/2014/main" id="{F6061D64-EE2D-4DCA-AD0C-A6589D3749A3}"/>
                </a:ext>
              </a:extLst>
            </p:cNvPr>
            <p:cNvSpPr/>
            <p:nvPr/>
          </p:nvSpPr>
          <p:spPr>
            <a:xfrm>
              <a:off x="7352824" y="1167288"/>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7144" y="8096"/>
                    <a:pt x="7144" y="8096"/>
                    <a:pt x="8096" y="7144"/>
                  </a:cubicBezTo>
                  <a:cubicBezTo>
                    <a:pt x="8096" y="7144"/>
                    <a:pt x="8096" y="8096"/>
                    <a:pt x="7144" y="904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84" name="Freeform: Shape 1083">
              <a:extLst>
                <a:ext uri="{FF2B5EF4-FFF2-40B4-BE49-F238E27FC236}">
                  <a16:creationId xmlns="" xmlns:a16="http://schemas.microsoft.com/office/drawing/2014/main" id="{49575BD5-BA13-4755-BA4E-049AA5A9C6B0}"/>
                </a:ext>
              </a:extLst>
            </p:cNvPr>
            <p:cNvSpPr/>
            <p:nvPr/>
          </p:nvSpPr>
          <p:spPr>
            <a:xfrm>
              <a:off x="7377632" y="1191172"/>
              <a:ext cx="9525" cy="19050"/>
            </a:xfrm>
            <a:custGeom>
              <a:avLst/>
              <a:gdLst>
                <a:gd name="connsiteX0" fmla="*/ 9959 w 9525"/>
                <a:gd name="connsiteY0" fmla="*/ 11835 h 19050"/>
                <a:gd name="connsiteX1" fmla="*/ 9959 w 9525"/>
                <a:gd name="connsiteY1" fmla="*/ 11835 h 19050"/>
              </a:gdLst>
              <a:ahLst/>
              <a:cxnLst>
                <a:cxn ang="0">
                  <a:pos x="connsiteX0" y="connsiteY0"/>
                </a:cxn>
                <a:cxn ang="0">
                  <a:pos x="connsiteX1" y="connsiteY1"/>
                </a:cxn>
              </a:cxnLst>
              <a:rect l="l" t="t" r="r" b="b"/>
              <a:pathLst>
                <a:path w="9525" h="19050">
                  <a:moveTo>
                    <a:pt x="9959" y="11835"/>
                  </a:moveTo>
                  <a:cubicBezTo>
                    <a:pt x="1386" y="-2452"/>
                    <a:pt x="15674" y="21360"/>
                    <a:pt x="9959" y="11835"/>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85" name="Freeform: Shape 1084">
              <a:extLst>
                <a:ext uri="{FF2B5EF4-FFF2-40B4-BE49-F238E27FC236}">
                  <a16:creationId xmlns="" xmlns:a16="http://schemas.microsoft.com/office/drawing/2014/main" id="{A180B211-9E18-4C93-9320-8A4A0D35FE1A}"/>
                </a:ext>
              </a:extLst>
            </p:cNvPr>
            <p:cNvSpPr/>
            <p:nvPr/>
          </p:nvSpPr>
          <p:spPr>
            <a:xfrm>
              <a:off x="7289006" y="1091674"/>
              <a:ext cx="9525" cy="9525"/>
            </a:xfrm>
            <a:custGeom>
              <a:avLst/>
              <a:gdLst>
                <a:gd name="connsiteX0" fmla="*/ 7144 w 9525"/>
                <a:gd name="connsiteY0" fmla="*/ 10368 h 9525"/>
                <a:gd name="connsiteX1" fmla="*/ 7144 w 9525"/>
                <a:gd name="connsiteY1" fmla="*/ 10368 h 9525"/>
              </a:gdLst>
              <a:ahLst/>
              <a:cxnLst>
                <a:cxn ang="0">
                  <a:pos x="connsiteX0" y="connsiteY0"/>
                </a:cxn>
                <a:cxn ang="0">
                  <a:pos x="connsiteX1" y="connsiteY1"/>
                </a:cxn>
              </a:cxnLst>
              <a:rect l="l" t="t" r="r" b="b"/>
              <a:pathLst>
                <a:path w="9525" h="9525">
                  <a:moveTo>
                    <a:pt x="7144" y="10368"/>
                  </a:moveTo>
                  <a:cubicBezTo>
                    <a:pt x="7144" y="6558"/>
                    <a:pt x="8096" y="5606"/>
                    <a:pt x="7144" y="1036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86" name="Freeform: Shape 1085">
              <a:extLst>
                <a:ext uri="{FF2B5EF4-FFF2-40B4-BE49-F238E27FC236}">
                  <a16:creationId xmlns="" xmlns:a16="http://schemas.microsoft.com/office/drawing/2014/main" id="{36BD6790-8E67-43B1-BDD3-09BFF7DAF86C}"/>
                </a:ext>
              </a:extLst>
            </p:cNvPr>
            <p:cNvSpPr/>
            <p:nvPr/>
          </p:nvSpPr>
          <p:spPr>
            <a:xfrm>
              <a:off x="7288054" y="109108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87" name="Freeform: Shape 1086">
              <a:extLst>
                <a:ext uri="{FF2B5EF4-FFF2-40B4-BE49-F238E27FC236}">
                  <a16:creationId xmlns="" xmlns:a16="http://schemas.microsoft.com/office/drawing/2014/main" id="{F35EAB15-3851-4F15-AFD5-242885B99D4D}"/>
                </a:ext>
              </a:extLst>
            </p:cNvPr>
            <p:cNvSpPr/>
            <p:nvPr/>
          </p:nvSpPr>
          <p:spPr>
            <a:xfrm>
              <a:off x="7359299" y="1161956"/>
              <a:ext cx="9525" cy="9525"/>
            </a:xfrm>
            <a:custGeom>
              <a:avLst/>
              <a:gdLst>
                <a:gd name="connsiteX0" fmla="*/ 7335 w 9525"/>
                <a:gd name="connsiteY0" fmla="*/ 9618 h 9525"/>
                <a:gd name="connsiteX1" fmla="*/ 10193 w 9525"/>
                <a:gd name="connsiteY1" fmla="*/ 7713 h 9525"/>
                <a:gd name="connsiteX2" fmla="*/ 7335 w 9525"/>
                <a:gd name="connsiteY2" fmla="*/ 9618 h 9525"/>
              </a:gdLst>
              <a:ahLst/>
              <a:cxnLst>
                <a:cxn ang="0">
                  <a:pos x="connsiteX0" y="connsiteY0"/>
                </a:cxn>
                <a:cxn ang="0">
                  <a:pos x="connsiteX1" y="connsiteY1"/>
                </a:cxn>
                <a:cxn ang="0">
                  <a:pos x="connsiteX2" y="connsiteY2"/>
                </a:cxn>
              </a:cxnLst>
              <a:rect l="l" t="t" r="r" b="b"/>
              <a:pathLst>
                <a:path w="9525" h="9525">
                  <a:moveTo>
                    <a:pt x="7335" y="9618"/>
                  </a:moveTo>
                  <a:cubicBezTo>
                    <a:pt x="8288" y="9618"/>
                    <a:pt x="9241" y="9618"/>
                    <a:pt x="10193" y="7713"/>
                  </a:cubicBezTo>
                  <a:cubicBezTo>
                    <a:pt x="9241" y="6761"/>
                    <a:pt x="6383" y="6761"/>
                    <a:pt x="7335" y="961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88" name="Freeform: Shape 1087">
              <a:extLst>
                <a:ext uri="{FF2B5EF4-FFF2-40B4-BE49-F238E27FC236}">
                  <a16:creationId xmlns="" xmlns:a16="http://schemas.microsoft.com/office/drawing/2014/main" id="{91B42553-E79F-41E4-A782-36135CD04BEE}"/>
                </a:ext>
              </a:extLst>
            </p:cNvPr>
            <p:cNvSpPr/>
            <p:nvPr/>
          </p:nvSpPr>
          <p:spPr>
            <a:xfrm>
              <a:off x="7282339" y="1103682"/>
              <a:ext cx="9525" cy="9525"/>
            </a:xfrm>
            <a:custGeom>
              <a:avLst/>
              <a:gdLst>
                <a:gd name="connsiteX0" fmla="*/ 7144 w 9525"/>
                <a:gd name="connsiteY0" fmla="*/ 8837 h 9525"/>
                <a:gd name="connsiteX1" fmla="*/ 7144 w 9525"/>
                <a:gd name="connsiteY1" fmla="*/ 8837 h 9525"/>
              </a:gdLst>
              <a:ahLst/>
              <a:cxnLst>
                <a:cxn ang="0">
                  <a:pos x="connsiteX0" y="connsiteY0"/>
                </a:cxn>
                <a:cxn ang="0">
                  <a:pos x="connsiteX1" y="connsiteY1"/>
                </a:cxn>
              </a:cxnLst>
              <a:rect l="l" t="t" r="r" b="b"/>
              <a:pathLst>
                <a:path w="9525" h="9525">
                  <a:moveTo>
                    <a:pt x="7144" y="8837"/>
                  </a:moveTo>
                  <a:cubicBezTo>
                    <a:pt x="10954" y="5027"/>
                    <a:pt x="7144" y="8837"/>
                    <a:pt x="7144" y="883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89" name="Freeform: Shape 1088">
              <a:extLst>
                <a:ext uri="{FF2B5EF4-FFF2-40B4-BE49-F238E27FC236}">
                  <a16:creationId xmlns="" xmlns:a16="http://schemas.microsoft.com/office/drawing/2014/main" id="{37853025-C187-4505-A6B8-7461ADF92EDC}"/>
                </a:ext>
              </a:extLst>
            </p:cNvPr>
            <p:cNvSpPr/>
            <p:nvPr/>
          </p:nvSpPr>
          <p:spPr>
            <a:xfrm>
              <a:off x="7268743" y="1094803"/>
              <a:ext cx="9525" cy="9525"/>
            </a:xfrm>
            <a:custGeom>
              <a:avLst/>
              <a:gdLst>
                <a:gd name="connsiteX0" fmla="*/ 9310 w 9525"/>
                <a:gd name="connsiteY0" fmla="*/ 7239 h 9525"/>
                <a:gd name="connsiteX1" fmla="*/ 9310 w 9525"/>
                <a:gd name="connsiteY1" fmla="*/ 7239 h 9525"/>
              </a:gdLst>
              <a:ahLst/>
              <a:cxnLst>
                <a:cxn ang="0">
                  <a:pos x="connsiteX0" y="connsiteY0"/>
                </a:cxn>
                <a:cxn ang="0">
                  <a:pos x="connsiteX1" y="connsiteY1"/>
                </a:cxn>
              </a:cxnLst>
              <a:rect l="l" t="t" r="r" b="b"/>
              <a:pathLst>
                <a:path w="9525" h="9525">
                  <a:moveTo>
                    <a:pt x="9310" y="7239"/>
                  </a:moveTo>
                  <a:cubicBezTo>
                    <a:pt x="11215" y="6286"/>
                    <a:pt x="3595" y="12954"/>
                    <a:pt x="9310" y="723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90" name="Freeform: Shape 1089">
              <a:extLst>
                <a:ext uri="{FF2B5EF4-FFF2-40B4-BE49-F238E27FC236}">
                  <a16:creationId xmlns="" xmlns:a16="http://schemas.microsoft.com/office/drawing/2014/main" id="{492B3AC0-2AF7-4C2C-A054-D8906D5458EA}"/>
                </a:ext>
              </a:extLst>
            </p:cNvPr>
            <p:cNvSpPr/>
            <p:nvPr/>
          </p:nvSpPr>
          <p:spPr>
            <a:xfrm>
              <a:off x="7331869" y="1205282"/>
              <a:ext cx="9525" cy="19050"/>
            </a:xfrm>
            <a:custGeom>
              <a:avLst/>
              <a:gdLst>
                <a:gd name="connsiteX0" fmla="*/ 7144 w 9525"/>
                <a:gd name="connsiteY0" fmla="*/ 13917 h 19050"/>
                <a:gd name="connsiteX1" fmla="*/ 7144 w 9525"/>
                <a:gd name="connsiteY1" fmla="*/ 13917 h 19050"/>
              </a:gdLst>
              <a:ahLst/>
              <a:cxnLst>
                <a:cxn ang="0">
                  <a:pos x="connsiteX0" y="connsiteY0"/>
                </a:cxn>
                <a:cxn ang="0">
                  <a:pos x="connsiteX1" y="connsiteY1"/>
                </a:cxn>
              </a:cxnLst>
              <a:rect l="l" t="t" r="r" b="b"/>
              <a:pathLst>
                <a:path w="9525" h="19050">
                  <a:moveTo>
                    <a:pt x="7144" y="13917"/>
                  </a:moveTo>
                  <a:cubicBezTo>
                    <a:pt x="7144" y="13917"/>
                    <a:pt x="9049" y="-1323"/>
                    <a:pt x="7144" y="1391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91" name="Freeform: Shape 1090">
              <a:extLst>
                <a:ext uri="{FF2B5EF4-FFF2-40B4-BE49-F238E27FC236}">
                  <a16:creationId xmlns="" xmlns:a16="http://schemas.microsoft.com/office/drawing/2014/main" id="{5BB04C83-1149-4F07-BCD2-C6113A5324E1}"/>
                </a:ext>
              </a:extLst>
            </p:cNvPr>
            <p:cNvSpPr/>
            <p:nvPr/>
          </p:nvSpPr>
          <p:spPr>
            <a:xfrm>
              <a:off x="7157561" y="1094898"/>
              <a:ext cx="66675" cy="28575"/>
            </a:xfrm>
            <a:custGeom>
              <a:avLst/>
              <a:gdLst>
                <a:gd name="connsiteX0" fmla="*/ 47149 w 66675"/>
                <a:gd name="connsiteY0" fmla="*/ 18574 h 28575"/>
                <a:gd name="connsiteX1" fmla="*/ 55721 w 66675"/>
                <a:gd name="connsiteY1" fmla="*/ 27146 h 28575"/>
                <a:gd name="connsiteX2" fmla="*/ 60484 w 66675"/>
                <a:gd name="connsiteY2" fmla="*/ 10001 h 28575"/>
                <a:gd name="connsiteX3" fmla="*/ 60484 w 66675"/>
                <a:gd name="connsiteY3" fmla="*/ 7144 h 28575"/>
                <a:gd name="connsiteX4" fmla="*/ 7144 w 66675"/>
                <a:gd name="connsiteY4" fmla="*/ 7144 h 28575"/>
                <a:gd name="connsiteX5" fmla="*/ 8096 w 66675"/>
                <a:gd name="connsiteY5" fmla="*/ 28099 h 28575"/>
                <a:gd name="connsiteX6" fmla="*/ 47149 w 66675"/>
                <a:gd name="connsiteY6" fmla="*/ 1857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75" h="28575">
                  <a:moveTo>
                    <a:pt x="47149" y="18574"/>
                  </a:moveTo>
                  <a:cubicBezTo>
                    <a:pt x="47149" y="19526"/>
                    <a:pt x="50959" y="26194"/>
                    <a:pt x="55721" y="27146"/>
                  </a:cubicBezTo>
                  <a:cubicBezTo>
                    <a:pt x="51911" y="24289"/>
                    <a:pt x="58579" y="14764"/>
                    <a:pt x="60484" y="10001"/>
                  </a:cubicBezTo>
                  <a:cubicBezTo>
                    <a:pt x="59531" y="10001"/>
                    <a:pt x="59531" y="9049"/>
                    <a:pt x="60484" y="7144"/>
                  </a:cubicBezTo>
                  <a:cubicBezTo>
                    <a:pt x="53816" y="12859"/>
                    <a:pt x="25241" y="8096"/>
                    <a:pt x="7144" y="7144"/>
                  </a:cubicBezTo>
                  <a:cubicBezTo>
                    <a:pt x="15716" y="12859"/>
                    <a:pt x="9049" y="21431"/>
                    <a:pt x="8096" y="28099"/>
                  </a:cubicBezTo>
                  <a:cubicBezTo>
                    <a:pt x="13811" y="32861"/>
                    <a:pt x="48101" y="30004"/>
                    <a:pt x="47149" y="1857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92" name="Freeform: Shape 1091">
              <a:extLst>
                <a:ext uri="{FF2B5EF4-FFF2-40B4-BE49-F238E27FC236}">
                  <a16:creationId xmlns="" xmlns:a16="http://schemas.microsoft.com/office/drawing/2014/main" id="{5ABD18A1-421D-4081-ABE9-3C5603E7B0C6}"/>
                </a:ext>
              </a:extLst>
            </p:cNvPr>
            <p:cNvSpPr/>
            <p:nvPr/>
          </p:nvSpPr>
          <p:spPr>
            <a:xfrm>
              <a:off x="7207091" y="1113948"/>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7144"/>
                  </a:cubicBezTo>
                  <a:cubicBezTo>
                    <a:pt x="8096"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93" name="Freeform: Shape 1092">
              <a:extLst>
                <a:ext uri="{FF2B5EF4-FFF2-40B4-BE49-F238E27FC236}">
                  <a16:creationId xmlns="" xmlns:a16="http://schemas.microsoft.com/office/drawing/2014/main" id="{C7021CDC-00B4-4109-83D4-A5464B351979}"/>
                </a:ext>
              </a:extLst>
            </p:cNvPr>
            <p:cNvSpPr/>
            <p:nvPr/>
          </p:nvSpPr>
          <p:spPr>
            <a:xfrm>
              <a:off x="7156609" y="1093946"/>
              <a:ext cx="9525" cy="9525"/>
            </a:xfrm>
            <a:custGeom>
              <a:avLst/>
              <a:gdLst>
                <a:gd name="connsiteX0" fmla="*/ 7144 w 9525"/>
                <a:gd name="connsiteY0" fmla="*/ 7144 h 9525"/>
                <a:gd name="connsiteX1" fmla="*/ 9049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9049" y="7144"/>
                  </a:lnTo>
                  <a:cubicBezTo>
                    <a:pt x="8096" y="7144"/>
                    <a:pt x="8096"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94" name="Freeform: Shape 1093">
              <a:extLst>
                <a:ext uri="{FF2B5EF4-FFF2-40B4-BE49-F238E27FC236}">
                  <a16:creationId xmlns="" xmlns:a16="http://schemas.microsoft.com/office/drawing/2014/main" id="{7C0D4620-A129-4D4F-B407-78C115693E7A}"/>
                </a:ext>
              </a:extLst>
            </p:cNvPr>
            <p:cNvSpPr/>
            <p:nvPr/>
          </p:nvSpPr>
          <p:spPr>
            <a:xfrm>
              <a:off x="7215224" y="1097409"/>
              <a:ext cx="9525" cy="19050"/>
            </a:xfrm>
            <a:custGeom>
              <a:avLst/>
              <a:gdLst>
                <a:gd name="connsiteX0" fmla="*/ 9488 w 9525"/>
                <a:gd name="connsiteY0" fmla="*/ 12253 h 19050"/>
                <a:gd name="connsiteX1" fmla="*/ 9488 w 9525"/>
                <a:gd name="connsiteY1" fmla="*/ 12253 h 19050"/>
              </a:gdLst>
              <a:ahLst/>
              <a:cxnLst>
                <a:cxn ang="0">
                  <a:pos x="connsiteX0" y="connsiteY0"/>
                </a:cxn>
                <a:cxn ang="0">
                  <a:pos x="connsiteX1" y="connsiteY1"/>
                </a:cxn>
              </a:cxnLst>
              <a:rect l="l" t="t" r="r" b="b"/>
              <a:pathLst>
                <a:path w="9525" h="19050">
                  <a:moveTo>
                    <a:pt x="9488" y="12253"/>
                  </a:moveTo>
                  <a:cubicBezTo>
                    <a:pt x="4726" y="1776"/>
                    <a:pt x="8536" y="10348"/>
                    <a:pt x="9488" y="12253"/>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95" name="Freeform: Shape 1094">
              <a:extLst>
                <a:ext uri="{FF2B5EF4-FFF2-40B4-BE49-F238E27FC236}">
                  <a16:creationId xmlns="" xmlns:a16="http://schemas.microsoft.com/office/drawing/2014/main" id="{EE193E1E-E8C0-4EFB-B0A8-E1282A00C1EC}"/>
                </a:ext>
              </a:extLst>
            </p:cNvPr>
            <p:cNvSpPr/>
            <p:nvPr/>
          </p:nvSpPr>
          <p:spPr>
            <a:xfrm>
              <a:off x="7212606" y="1092993"/>
              <a:ext cx="9525" cy="9525"/>
            </a:xfrm>
            <a:custGeom>
              <a:avLst/>
              <a:gdLst>
                <a:gd name="connsiteX0" fmla="*/ 7344 w 9525"/>
                <a:gd name="connsiteY0" fmla="*/ 7144 h 9525"/>
                <a:gd name="connsiteX1" fmla="*/ 7344 w 9525"/>
                <a:gd name="connsiteY1" fmla="*/ 7144 h 9525"/>
              </a:gdLst>
              <a:ahLst/>
              <a:cxnLst>
                <a:cxn ang="0">
                  <a:pos x="connsiteX0" y="connsiteY0"/>
                </a:cxn>
                <a:cxn ang="0">
                  <a:pos x="connsiteX1" y="connsiteY1"/>
                </a:cxn>
              </a:cxnLst>
              <a:rect l="l" t="t" r="r" b="b"/>
              <a:pathLst>
                <a:path w="9525" h="9525">
                  <a:moveTo>
                    <a:pt x="7344" y="7144"/>
                  </a:moveTo>
                  <a:cubicBezTo>
                    <a:pt x="6392" y="15716"/>
                    <a:pt x="9249" y="9049"/>
                    <a:pt x="73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96" name="Freeform: Shape 1095">
              <a:extLst>
                <a:ext uri="{FF2B5EF4-FFF2-40B4-BE49-F238E27FC236}">
                  <a16:creationId xmlns="" xmlns:a16="http://schemas.microsoft.com/office/drawing/2014/main" id="{CA6C0FD8-DA7A-42AA-AAB6-F780376DCFA1}"/>
                </a:ext>
              </a:extLst>
            </p:cNvPr>
            <p:cNvSpPr/>
            <p:nvPr/>
          </p:nvSpPr>
          <p:spPr>
            <a:xfrm>
              <a:off x="7208136" y="1202531"/>
              <a:ext cx="9525" cy="9525"/>
            </a:xfrm>
            <a:custGeom>
              <a:avLst/>
              <a:gdLst>
                <a:gd name="connsiteX0" fmla="*/ 9909 w 9525"/>
                <a:gd name="connsiteY0" fmla="*/ 7144 h 9525"/>
                <a:gd name="connsiteX1" fmla="*/ 9909 w 9525"/>
                <a:gd name="connsiteY1" fmla="*/ 7144 h 9525"/>
              </a:gdLst>
              <a:ahLst/>
              <a:cxnLst>
                <a:cxn ang="0">
                  <a:pos x="connsiteX0" y="connsiteY0"/>
                </a:cxn>
                <a:cxn ang="0">
                  <a:pos x="connsiteX1" y="connsiteY1"/>
                </a:cxn>
              </a:cxnLst>
              <a:rect l="l" t="t" r="r" b="b"/>
              <a:pathLst>
                <a:path w="9525" h="9525">
                  <a:moveTo>
                    <a:pt x="9909" y="7144"/>
                  </a:moveTo>
                  <a:cubicBezTo>
                    <a:pt x="8957" y="8096"/>
                    <a:pt x="4194" y="10954"/>
                    <a:pt x="9909"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97" name="Freeform: Shape 1096">
              <a:extLst>
                <a:ext uri="{FF2B5EF4-FFF2-40B4-BE49-F238E27FC236}">
                  <a16:creationId xmlns="" xmlns:a16="http://schemas.microsoft.com/office/drawing/2014/main" id="{64F39F11-6629-48FD-A490-F04D88B6E575}"/>
                </a:ext>
              </a:extLst>
            </p:cNvPr>
            <p:cNvSpPr/>
            <p:nvPr/>
          </p:nvSpPr>
          <p:spPr>
            <a:xfrm>
              <a:off x="7196614" y="1192731"/>
              <a:ext cx="9525" cy="9525"/>
            </a:xfrm>
            <a:custGeom>
              <a:avLst/>
              <a:gdLst>
                <a:gd name="connsiteX0" fmla="*/ 7144 w 9525"/>
                <a:gd name="connsiteY0" fmla="*/ 7419 h 9525"/>
                <a:gd name="connsiteX1" fmla="*/ 10954 w 9525"/>
                <a:gd name="connsiteY1" fmla="*/ 7419 h 9525"/>
                <a:gd name="connsiteX2" fmla="*/ 7144 w 9525"/>
                <a:gd name="connsiteY2" fmla="*/ 7419 h 9525"/>
              </a:gdLst>
              <a:ahLst/>
              <a:cxnLst>
                <a:cxn ang="0">
                  <a:pos x="connsiteX0" y="connsiteY0"/>
                </a:cxn>
                <a:cxn ang="0">
                  <a:pos x="connsiteX1" y="connsiteY1"/>
                </a:cxn>
                <a:cxn ang="0">
                  <a:pos x="connsiteX2" y="connsiteY2"/>
                </a:cxn>
              </a:cxnLst>
              <a:rect l="l" t="t" r="r" b="b"/>
              <a:pathLst>
                <a:path w="9525" h="9525">
                  <a:moveTo>
                    <a:pt x="7144" y="7419"/>
                  </a:moveTo>
                  <a:cubicBezTo>
                    <a:pt x="8096" y="10276"/>
                    <a:pt x="10001" y="8371"/>
                    <a:pt x="10954" y="7419"/>
                  </a:cubicBezTo>
                  <a:cubicBezTo>
                    <a:pt x="9049" y="8371"/>
                    <a:pt x="10001" y="6466"/>
                    <a:pt x="7144" y="741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98" name="Freeform: Shape 1097">
              <a:extLst>
                <a:ext uri="{FF2B5EF4-FFF2-40B4-BE49-F238E27FC236}">
                  <a16:creationId xmlns="" xmlns:a16="http://schemas.microsoft.com/office/drawing/2014/main" id="{7FFDE55E-10A2-4843-B812-3738332599D2}"/>
                </a:ext>
              </a:extLst>
            </p:cNvPr>
            <p:cNvSpPr/>
            <p:nvPr/>
          </p:nvSpPr>
          <p:spPr>
            <a:xfrm>
              <a:off x="7195618" y="1227296"/>
              <a:ext cx="9525" cy="9525"/>
            </a:xfrm>
            <a:custGeom>
              <a:avLst/>
              <a:gdLst>
                <a:gd name="connsiteX0" fmla="*/ 10045 w 9525"/>
                <a:gd name="connsiteY0" fmla="*/ 7144 h 9525"/>
                <a:gd name="connsiteX1" fmla="*/ 10045 w 9525"/>
                <a:gd name="connsiteY1" fmla="*/ 7144 h 9525"/>
              </a:gdLst>
              <a:ahLst/>
              <a:cxnLst>
                <a:cxn ang="0">
                  <a:pos x="connsiteX0" y="connsiteY0"/>
                </a:cxn>
                <a:cxn ang="0">
                  <a:pos x="connsiteX1" y="connsiteY1"/>
                </a:cxn>
              </a:cxnLst>
              <a:rect l="l" t="t" r="r" b="b"/>
              <a:pathLst>
                <a:path w="9525" h="9525">
                  <a:moveTo>
                    <a:pt x="10045" y="7144"/>
                  </a:moveTo>
                  <a:cubicBezTo>
                    <a:pt x="7187" y="9049"/>
                    <a:pt x="5282" y="10954"/>
                    <a:pt x="10045"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099" name="Freeform: Shape 1098">
              <a:extLst>
                <a:ext uri="{FF2B5EF4-FFF2-40B4-BE49-F238E27FC236}">
                  <a16:creationId xmlns="" xmlns:a16="http://schemas.microsoft.com/office/drawing/2014/main" id="{220BE704-C383-4CB7-8570-3C3FCE3B7E8C}"/>
                </a:ext>
              </a:extLst>
            </p:cNvPr>
            <p:cNvSpPr/>
            <p:nvPr/>
          </p:nvSpPr>
          <p:spPr>
            <a:xfrm>
              <a:off x="7137559" y="1112996"/>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7144"/>
                  </a:lnTo>
                  <a:cubicBezTo>
                    <a:pt x="7144" y="8096"/>
                    <a:pt x="7144" y="7144"/>
                    <a:pt x="8096"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00" name="Freeform: Shape 1099">
              <a:extLst>
                <a:ext uri="{FF2B5EF4-FFF2-40B4-BE49-F238E27FC236}">
                  <a16:creationId xmlns="" xmlns:a16="http://schemas.microsoft.com/office/drawing/2014/main" id="{91D78037-81F6-4124-9CF3-5FB1E88F32DC}"/>
                </a:ext>
              </a:extLst>
            </p:cNvPr>
            <p:cNvSpPr/>
            <p:nvPr/>
          </p:nvSpPr>
          <p:spPr>
            <a:xfrm>
              <a:off x="7126129" y="1093275"/>
              <a:ext cx="38100" cy="28575"/>
            </a:xfrm>
            <a:custGeom>
              <a:avLst/>
              <a:gdLst>
                <a:gd name="connsiteX0" fmla="*/ 37624 w 38100"/>
                <a:gd name="connsiteY0" fmla="*/ 24007 h 28575"/>
                <a:gd name="connsiteX1" fmla="*/ 7144 w 38100"/>
                <a:gd name="connsiteY1" fmla="*/ 22102 h 28575"/>
                <a:gd name="connsiteX2" fmla="*/ 16669 w 38100"/>
                <a:gd name="connsiteY2" fmla="*/ 24007 h 28575"/>
                <a:gd name="connsiteX3" fmla="*/ 17621 w 38100"/>
                <a:gd name="connsiteY3" fmla="*/ 16387 h 28575"/>
                <a:gd name="connsiteX4" fmla="*/ 37624 w 38100"/>
                <a:gd name="connsiteY4" fmla="*/ 24007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28575">
                  <a:moveTo>
                    <a:pt x="37624" y="24007"/>
                  </a:moveTo>
                  <a:cubicBezTo>
                    <a:pt x="35719" y="21149"/>
                    <a:pt x="26194" y="-11236"/>
                    <a:pt x="7144" y="22102"/>
                  </a:cubicBezTo>
                  <a:cubicBezTo>
                    <a:pt x="14764" y="17339"/>
                    <a:pt x="17621" y="17339"/>
                    <a:pt x="16669" y="24007"/>
                  </a:cubicBezTo>
                  <a:cubicBezTo>
                    <a:pt x="20479" y="21149"/>
                    <a:pt x="20479" y="18292"/>
                    <a:pt x="17621" y="16387"/>
                  </a:cubicBezTo>
                  <a:cubicBezTo>
                    <a:pt x="25241" y="1147"/>
                    <a:pt x="9049" y="47819"/>
                    <a:pt x="37624" y="2400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01" name="Freeform: Shape 1100">
              <a:extLst>
                <a:ext uri="{FF2B5EF4-FFF2-40B4-BE49-F238E27FC236}">
                  <a16:creationId xmlns="" xmlns:a16="http://schemas.microsoft.com/office/drawing/2014/main" id="{CA530DFA-5F69-4107-90C9-6CAC983E18BB}"/>
                </a:ext>
              </a:extLst>
            </p:cNvPr>
            <p:cNvSpPr/>
            <p:nvPr/>
          </p:nvSpPr>
          <p:spPr>
            <a:xfrm>
              <a:off x="7094696" y="110537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02" name="Freeform: Shape 1101">
              <a:extLst>
                <a:ext uri="{FF2B5EF4-FFF2-40B4-BE49-F238E27FC236}">
                  <a16:creationId xmlns="" xmlns:a16="http://schemas.microsoft.com/office/drawing/2014/main" id="{8EE7265C-ABED-4BA3-A711-78101B134AF4}"/>
                </a:ext>
              </a:extLst>
            </p:cNvPr>
            <p:cNvSpPr/>
            <p:nvPr/>
          </p:nvSpPr>
          <p:spPr>
            <a:xfrm>
              <a:off x="7096601" y="1100413"/>
              <a:ext cx="9525" cy="19050"/>
            </a:xfrm>
            <a:custGeom>
              <a:avLst/>
              <a:gdLst>
                <a:gd name="connsiteX0" fmla="*/ 7144 w 9525"/>
                <a:gd name="connsiteY0" fmla="*/ 14011 h 19050"/>
                <a:gd name="connsiteX1" fmla="*/ 7144 w 9525"/>
                <a:gd name="connsiteY1" fmla="*/ 14011 h 19050"/>
              </a:gdLst>
              <a:ahLst/>
              <a:cxnLst>
                <a:cxn ang="0">
                  <a:pos x="connsiteX0" y="connsiteY0"/>
                </a:cxn>
                <a:cxn ang="0">
                  <a:pos x="connsiteX1" y="connsiteY1"/>
                </a:cxn>
              </a:cxnLst>
              <a:rect l="l" t="t" r="r" b="b"/>
              <a:pathLst>
                <a:path w="9525" h="19050">
                  <a:moveTo>
                    <a:pt x="7144" y="14011"/>
                  </a:moveTo>
                  <a:cubicBezTo>
                    <a:pt x="8096" y="676"/>
                    <a:pt x="7144" y="10201"/>
                    <a:pt x="7144" y="1401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03" name="Freeform: Shape 1102">
              <a:extLst>
                <a:ext uri="{FF2B5EF4-FFF2-40B4-BE49-F238E27FC236}">
                  <a16:creationId xmlns="" xmlns:a16="http://schemas.microsoft.com/office/drawing/2014/main" id="{5DDEF78F-89C7-4000-B7B1-EB114D5AF930}"/>
                </a:ext>
              </a:extLst>
            </p:cNvPr>
            <p:cNvSpPr/>
            <p:nvPr/>
          </p:nvSpPr>
          <p:spPr>
            <a:xfrm>
              <a:off x="7099952" y="1095851"/>
              <a:ext cx="9525" cy="19050"/>
            </a:xfrm>
            <a:custGeom>
              <a:avLst/>
              <a:gdLst>
                <a:gd name="connsiteX0" fmla="*/ 11413 w 9525"/>
                <a:gd name="connsiteY0" fmla="*/ 7144 h 19050"/>
                <a:gd name="connsiteX1" fmla="*/ 11413 w 9525"/>
                <a:gd name="connsiteY1" fmla="*/ 7144 h 19050"/>
              </a:gdLst>
              <a:ahLst/>
              <a:cxnLst>
                <a:cxn ang="0">
                  <a:pos x="connsiteX0" y="connsiteY0"/>
                </a:cxn>
                <a:cxn ang="0">
                  <a:pos x="connsiteX1" y="connsiteY1"/>
                </a:cxn>
              </a:cxnLst>
              <a:rect l="l" t="t" r="r" b="b"/>
              <a:pathLst>
                <a:path w="9525" h="19050">
                  <a:moveTo>
                    <a:pt x="11413" y="7144"/>
                  </a:moveTo>
                  <a:cubicBezTo>
                    <a:pt x="9508" y="9049"/>
                    <a:pt x="2841" y="35719"/>
                    <a:pt x="11413"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04" name="Freeform: Shape 1103">
              <a:extLst>
                <a:ext uri="{FF2B5EF4-FFF2-40B4-BE49-F238E27FC236}">
                  <a16:creationId xmlns="" xmlns:a16="http://schemas.microsoft.com/office/drawing/2014/main" id="{C6044C64-1960-4F5E-867C-D5012B302271}"/>
                </a:ext>
              </a:extLst>
            </p:cNvPr>
            <p:cNvSpPr/>
            <p:nvPr/>
          </p:nvSpPr>
          <p:spPr>
            <a:xfrm>
              <a:off x="7121604" y="1101566"/>
              <a:ext cx="9525" cy="9525"/>
            </a:xfrm>
            <a:custGeom>
              <a:avLst/>
              <a:gdLst>
                <a:gd name="connsiteX0" fmla="*/ 7858 w 9525"/>
                <a:gd name="connsiteY0" fmla="*/ 7144 h 9525"/>
                <a:gd name="connsiteX1" fmla="*/ 7858 w 9525"/>
                <a:gd name="connsiteY1" fmla="*/ 7144 h 9525"/>
              </a:gdLst>
              <a:ahLst/>
              <a:cxnLst>
                <a:cxn ang="0">
                  <a:pos x="connsiteX0" y="connsiteY0"/>
                </a:cxn>
                <a:cxn ang="0">
                  <a:pos x="connsiteX1" y="connsiteY1"/>
                </a:cxn>
              </a:cxnLst>
              <a:rect l="l" t="t" r="r" b="b"/>
              <a:pathLst>
                <a:path w="9525" h="9525">
                  <a:moveTo>
                    <a:pt x="7858" y="7144"/>
                  </a:moveTo>
                  <a:cubicBezTo>
                    <a:pt x="6906" y="10001"/>
                    <a:pt x="6906" y="12859"/>
                    <a:pt x="7858"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05" name="Freeform: Shape 1104">
              <a:extLst>
                <a:ext uri="{FF2B5EF4-FFF2-40B4-BE49-F238E27FC236}">
                  <a16:creationId xmlns="" xmlns:a16="http://schemas.microsoft.com/office/drawing/2014/main" id="{2462E81B-ACAF-4F70-A743-35433A18039B}"/>
                </a:ext>
              </a:extLst>
            </p:cNvPr>
            <p:cNvSpPr/>
            <p:nvPr/>
          </p:nvSpPr>
          <p:spPr>
            <a:xfrm>
              <a:off x="7118403" y="1104348"/>
              <a:ext cx="9525" cy="9525"/>
            </a:xfrm>
            <a:custGeom>
              <a:avLst/>
              <a:gdLst>
                <a:gd name="connsiteX0" fmla="*/ 10107 w 9525"/>
                <a:gd name="connsiteY0" fmla="*/ 7219 h 9525"/>
                <a:gd name="connsiteX1" fmla="*/ 10107 w 9525"/>
                <a:gd name="connsiteY1" fmla="*/ 7219 h 9525"/>
              </a:gdLst>
              <a:ahLst/>
              <a:cxnLst>
                <a:cxn ang="0">
                  <a:pos x="connsiteX0" y="connsiteY0"/>
                </a:cxn>
                <a:cxn ang="0">
                  <a:pos x="connsiteX1" y="connsiteY1"/>
                </a:cxn>
              </a:cxnLst>
              <a:rect l="l" t="t" r="r" b="b"/>
              <a:pathLst>
                <a:path w="9525" h="9525">
                  <a:moveTo>
                    <a:pt x="10107" y="7219"/>
                  </a:moveTo>
                  <a:cubicBezTo>
                    <a:pt x="10107" y="6266"/>
                    <a:pt x="3440" y="14839"/>
                    <a:pt x="10107" y="721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06" name="Freeform: Shape 1105">
              <a:extLst>
                <a:ext uri="{FF2B5EF4-FFF2-40B4-BE49-F238E27FC236}">
                  <a16:creationId xmlns="" xmlns:a16="http://schemas.microsoft.com/office/drawing/2014/main" id="{D85166D0-3748-4D4D-9836-386AE920E6A3}"/>
                </a:ext>
              </a:extLst>
            </p:cNvPr>
            <p:cNvSpPr/>
            <p:nvPr/>
          </p:nvSpPr>
          <p:spPr>
            <a:xfrm>
              <a:off x="7113746" y="1100613"/>
              <a:ext cx="9525" cy="9525"/>
            </a:xfrm>
            <a:custGeom>
              <a:avLst/>
              <a:gdLst>
                <a:gd name="connsiteX0" fmla="*/ 9049 w 9525"/>
                <a:gd name="connsiteY0" fmla="*/ 8096 h 9525"/>
                <a:gd name="connsiteX1" fmla="*/ 7144 w 9525"/>
                <a:gd name="connsiteY1" fmla="*/ 7144 h 9525"/>
                <a:gd name="connsiteX2" fmla="*/ 9049 w 9525"/>
                <a:gd name="connsiteY2" fmla="*/ 8096 h 9525"/>
              </a:gdLst>
              <a:ahLst/>
              <a:cxnLst>
                <a:cxn ang="0">
                  <a:pos x="connsiteX0" y="connsiteY0"/>
                </a:cxn>
                <a:cxn ang="0">
                  <a:pos x="connsiteX1" y="connsiteY1"/>
                </a:cxn>
                <a:cxn ang="0">
                  <a:pos x="connsiteX2" y="connsiteY2"/>
                </a:cxn>
              </a:cxnLst>
              <a:rect l="l" t="t" r="r" b="b"/>
              <a:pathLst>
                <a:path w="9525" h="9525">
                  <a:moveTo>
                    <a:pt x="9049" y="8096"/>
                  </a:moveTo>
                  <a:cubicBezTo>
                    <a:pt x="8096" y="7144"/>
                    <a:pt x="8096" y="7144"/>
                    <a:pt x="7144" y="7144"/>
                  </a:cubicBezTo>
                  <a:lnTo>
                    <a:pt x="9049" y="8096"/>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07" name="Freeform: Shape 1106">
              <a:extLst>
                <a:ext uri="{FF2B5EF4-FFF2-40B4-BE49-F238E27FC236}">
                  <a16:creationId xmlns="" xmlns:a16="http://schemas.microsoft.com/office/drawing/2014/main" id="{7F477223-D8C3-452F-BF66-5D080730FF75}"/>
                </a:ext>
              </a:extLst>
            </p:cNvPr>
            <p:cNvSpPr/>
            <p:nvPr/>
          </p:nvSpPr>
          <p:spPr>
            <a:xfrm>
              <a:off x="7115334" y="1100825"/>
              <a:ext cx="9525" cy="9525"/>
            </a:xfrm>
            <a:custGeom>
              <a:avLst/>
              <a:gdLst>
                <a:gd name="connsiteX0" fmla="*/ 8414 w 9525"/>
                <a:gd name="connsiteY0" fmla="*/ 8837 h 9525"/>
                <a:gd name="connsiteX1" fmla="*/ 8414 w 9525"/>
                <a:gd name="connsiteY1" fmla="*/ 8837 h 9525"/>
              </a:gdLst>
              <a:ahLst/>
              <a:cxnLst>
                <a:cxn ang="0">
                  <a:pos x="connsiteX0" y="connsiteY0"/>
                </a:cxn>
                <a:cxn ang="0">
                  <a:pos x="connsiteX1" y="connsiteY1"/>
                </a:cxn>
              </a:cxnLst>
              <a:rect l="l" t="t" r="r" b="b"/>
              <a:pathLst>
                <a:path w="9525" h="9525">
                  <a:moveTo>
                    <a:pt x="8414" y="8837"/>
                  </a:moveTo>
                  <a:cubicBezTo>
                    <a:pt x="8414" y="8837"/>
                    <a:pt x="5556" y="5027"/>
                    <a:pt x="8414" y="883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08" name="Freeform: Shape 1107">
              <a:extLst>
                <a:ext uri="{FF2B5EF4-FFF2-40B4-BE49-F238E27FC236}">
                  <a16:creationId xmlns="" xmlns:a16="http://schemas.microsoft.com/office/drawing/2014/main" id="{3EACE030-F0D0-498E-A235-C180A1402999}"/>
                </a:ext>
              </a:extLst>
            </p:cNvPr>
            <p:cNvSpPr/>
            <p:nvPr/>
          </p:nvSpPr>
          <p:spPr>
            <a:xfrm>
              <a:off x="7118378" y="1096570"/>
              <a:ext cx="9525" cy="19050"/>
            </a:xfrm>
            <a:custGeom>
              <a:avLst/>
              <a:gdLst>
                <a:gd name="connsiteX0" fmla="*/ 8227 w 9525"/>
                <a:gd name="connsiteY0" fmla="*/ 14044 h 19050"/>
                <a:gd name="connsiteX1" fmla="*/ 8227 w 9525"/>
                <a:gd name="connsiteY1" fmla="*/ 14044 h 19050"/>
              </a:gdLst>
              <a:ahLst/>
              <a:cxnLst>
                <a:cxn ang="0">
                  <a:pos x="connsiteX0" y="connsiteY0"/>
                </a:cxn>
                <a:cxn ang="0">
                  <a:pos x="connsiteX1" y="connsiteY1"/>
                </a:cxn>
              </a:cxnLst>
              <a:rect l="l" t="t" r="r" b="b"/>
              <a:pathLst>
                <a:path w="9525" h="19050">
                  <a:moveTo>
                    <a:pt x="8227" y="14044"/>
                  </a:moveTo>
                  <a:cubicBezTo>
                    <a:pt x="9179" y="2614"/>
                    <a:pt x="5369" y="7377"/>
                    <a:pt x="8227" y="140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09" name="Freeform: Shape 1108">
              <a:extLst>
                <a:ext uri="{FF2B5EF4-FFF2-40B4-BE49-F238E27FC236}">
                  <a16:creationId xmlns="" xmlns:a16="http://schemas.microsoft.com/office/drawing/2014/main" id="{74A4F332-340B-4B69-86BA-C322D9425927}"/>
                </a:ext>
              </a:extLst>
            </p:cNvPr>
            <p:cNvSpPr/>
            <p:nvPr/>
          </p:nvSpPr>
          <p:spPr>
            <a:xfrm>
              <a:off x="7179448" y="1219676"/>
              <a:ext cx="9525" cy="9525"/>
            </a:xfrm>
            <a:custGeom>
              <a:avLst/>
              <a:gdLst>
                <a:gd name="connsiteX0" fmla="*/ 9069 w 9525"/>
                <a:gd name="connsiteY0" fmla="*/ 7144 h 9525"/>
                <a:gd name="connsiteX1" fmla="*/ 9069 w 9525"/>
                <a:gd name="connsiteY1" fmla="*/ 7144 h 9525"/>
              </a:gdLst>
              <a:ahLst/>
              <a:cxnLst>
                <a:cxn ang="0">
                  <a:pos x="connsiteX0" y="connsiteY0"/>
                </a:cxn>
                <a:cxn ang="0">
                  <a:pos x="connsiteX1" y="connsiteY1"/>
                </a:cxn>
              </a:cxnLst>
              <a:rect l="l" t="t" r="r" b="b"/>
              <a:pathLst>
                <a:path w="9525" h="9525">
                  <a:moveTo>
                    <a:pt x="9069" y="7144"/>
                  </a:moveTo>
                  <a:cubicBezTo>
                    <a:pt x="5259" y="12859"/>
                    <a:pt x="8117" y="9049"/>
                    <a:pt x="9069"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10" name="Freeform: Shape 1109">
              <a:extLst>
                <a:ext uri="{FF2B5EF4-FFF2-40B4-BE49-F238E27FC236}">
                  <a16:creationId xmlns="" xmlns:a16="http://schemas.microsoft.com/office/drawing/2014/main" id="{BB25A32A-8B4B-4CF4-9A49-515A4A55350D}"/>
                </a:ext>
              </a:extLst>
            </p:cNvPr>
            <p:cNvSpPr/>
            <p:nvPr/>
          </p:nvSpPr>
          <p:spPr>
            <a:xfrm>
              <a:off x="7167086" y="1214913"/>
              <a:ext cx="9525" cy="9525"/>
            </a:xfrm>
            <a:custGeom>
              <a:avLst/>
              <a:gdLst>
                <a:gd name="connsiteX0" fmla="*/ 9049 w 9525"/>
                <a:gd name="connsiteY0" fmla="*/ 7144 h 9525"/>
                <a:gd name="connsiteX1" fmla="*/ 7144 w 9525"/>
                <a:gd name="connsiteY1" fmla="*/ 9049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8096" y="8096"/>
                    <a:pt x="8096" y="9049"/>
                    <a:pt x="7144" y="9049"/>
                  </a:cubicBezTo>
                  <a:cubicBezTo>
                    <a:pt x="9049" y="9049"/>
                    <a:pt x="9049" y="8096"/>
                    <a:pt x="9049"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11" name="Freeform: Shape 1110">
              <a:extLst>
                <a:ext uri="{FF2B5EF4-FFF2-40B4-BE49-F238E27FC236}">
                  <a16:creationId xmlns="" xmlns:a16="http://schemas.microsoft.com/office/drawing/2014/main" id="{473A78B5-C709-4C3E-8C17-ABC9C0BA2C18}"/>
                </a:ext>
              </a:extLst>
            </p:cNvPr>
            <p:cNvSpPr/>
            <p:nvPr/>
          </p:nvSpPr>
          <p:spPr>
            <a:xfrm>
              <a:off x="7156009" y="1216818"/>
              <a:ext cx="19050" cy="38100"/>
            </a:xfrm>
            <a:custGeom>
              <a:avLst/>
              <a:gdLst>
                <a:gd name="connsiteX0" fmla="*/ 8697 w 19050"/>
                <a:gd name="connsiteY0" fmla="*/ 32861 h 38100"/>
                <a:gd name="connsiteX1" fmla="*/ 19174 w 19050"/>
                <a:gd name="connsiteY1" fmla="*/ 7144 h 38100"/>
                <a:gd name="connsiteX2" fmla="*/ 8697 w 19050"/>
                <a:gd name="connsiteY2" fmla="*/ 32861 h 38100"/>
              </a:gdLst>
              <a:ahLst/>
              <a:cxnLst>
                <a:cxn ang="0">
                  <a:pos x="connsiteX0" y="connsiteY0"/>
                </a:cxn>
                <a:cxn ang="0">
                  <a:pos x="connsiteX1" y="connsiteY1"/>
                </a:cxn>
                <a:cxn ang="0">
                  <a:pos x="connsiteX2" y="connsiteY2"/>
                </a:cxn>
              </a:cxnLst>
              <a:rect l="l" t="t" r="r" b="b"/>
              <a:pathLst>
                <a:path w="19050" h="38100">
                  <a:moveTo>
                    <a:pt x="8697" y="32861"/>
                  </a:moveTo>
                  <a:cubicBezTo>
                    <a:pt x="4886" y="25241"/>
                    <a:pt x="12506" y="18574"/>
                    <a:pt x="19174" y="7144"/>
                  </a:cubicBezTo>
                  <a:cubicBezTo>
                    <a:pt x="124" y="20479"/>
                    <a:pt x="9649" y="27146"/>
                    <a:pt x="8697" y="3286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12" name="Freeform: Shape 1111">
              <a:extLst>
                <a:ext uri="{FF2B5EF4-FFF2-40B4-BE49-F238E27FC236}">
                  <a16:creationId xmlns="" xmlns:a16="http://schemas.microsoft.com/office/drawing/2014/main" id="{C7FD52A5-940D-4478-B5B9-482750E98DE9}"/>
                </a:ext>
              </a:extLst>
            </p:cNvPr>
            <p:cNvSpPr/>
            <p:nvPr/>
          </p:nvSpPr>
          <p:spPr>
            <a:xfrm>
              <a:off x="7161371" y="1250998"/>
              <a:ext cx="9525" cy="9525"/>
            </a:xfrm>
            <a:custGeom>
              <a:avLst/>
              <a:gdLst>
                <a:gd name="connsiteX0" fmla="*/ 7144 w 9525"/>
                <a:gd name="connsiteY0" fmla="*/ 9159 h 9525"/>
                <a:gd name="connsiteX1" fmla="*/ 9049 w 9525"/>
                <a:gd name="connsiteY1" fmla="*/ 8206 h 9525"/>
                <a:gd name="connsiteX2" fmla="*/ 7144 w 9525"/>
                <a:gd name="connsiteY2" fmla="*/ 9159 h 9525"/>
              </a:gdLst>
              <a:ahLst/>
              <a:cxnLst>
                <a:cxn ang="0">
                  <a:pos x="connsiteX0" y="connsiteY0"/>
                </a:cxn>
                <a:cxn ang="0">
                  <a:pos x="connsiteX1" y="connsiteY1"/>
                </a:cxn>
                <a:cxn ang="0">
                  <a:pos x="connsiteX2" y="connsiteY2"/>
                </a:cxn>
              </a:cxnLst>
              <a:rect l="l" t="t" r="r" b="b"/>
              <a:pathLst>
                <a:path w="9525" h="9525">
                  <a:moveTo>
                    <a:pt x="7144" y="9159"/>
                  </a:moveTo>
                  <a:cubicBezTo>
                    <a:pt x="8096" y="10111"/>
                    <a:pt x="9049" y="9159"/>
                    <a:pt x="9049" y="8206"/>
                  </a:cubicBezTo>
                  <a:cubicBezTo>
                    <a:pt x="9049" y="5349"/>
                    <a:pt x="8096" y="9159"/>
                    <a:pt x="7144" y="915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13" name="Freeform: Shape 1112">
              <a:extLst>
                <a:ext uri="{FF2B5EF4-FFF2-40B4-BE49-F238E27FC236}">
                  <a16:creationId xmlns="" xmlns:a16="http://schemas.microsoft.com/office/drawing/2014/main" id="{4A136A2E-5081-444D-8B07-6231FE0F6A04}"/>
                </a:ext>
              </a:extLst>
            </p:cNvPr>
            <p:cNvSpPr/>
            <p:nvPr/>
          </p:nvSpPr>
          <p:spPr>
            <a:xfrm>
              <a:off x="7141051" y="1177766"/>
              <a:ext cx="9525" cy="19050"/>
            </a:xfrm>
            <a:custGeom>
              <a:avLst/>
              <a:gdLst>
                <a:gd name="connsiteX0" fmla="*/ 8414 w 9525"/>
                <a:gd name="connsiteY0" fmla="*/ 7144 h 19050"/>
                <a:gd name="connsiteX1" fmla="*/ 8414 w 9525"/>
                <a:gd name="connsiteY1" fmla="*/ 7144 h 19050"/>
              </a:gdLst>
              <a:ahLst/>
              <a:cxnLst>
                <a:cxn ang="0">
                  <a:pos x="connsiteX0" y="connsiteY0"/>
                </a:cxn>
                <a:cxn ang="0">
                  <a:pos x="connsiteX1" y="connsiteY1"/>
                </a:cxn>
              </a:cxnLst>
              <a:rect l="l" t="t" r="r" b="b"/>
              <a:pathLst>
                <a:path w="9525" h="19050">
                  <a:moveTo>
                    <a:pt x="8414" y="7144"/>
                  </a:moveTo>
                  <a:cubicBezTo>
                    <a:pt x="5556" y="17621"/>
                    <a:pt x="8414" y="10954"/>
                    <a:pt x="841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14" name="Freeform: Shape 1113">
              <a:extLst>
                <a:ext uri="{FF2B5EF4-FFF2-40B4-BE49-F238E27FC236}">
                  <a16:creationId xmlns="" xmlns:a16="http://schemas.microsoft.com/office/drawing/2014/main" id="{87309FAD-C379-4E5F-9EBD-43264AA86AB3}"/>
                </a:ext>
              </a:extLst>
            </p:cNvPr>
            <p:cNvSpPr/>
            <p:nvPr/>
          </p:nvSpPr>
          <p:spPr>
            <a:xfrm>
              <a:off x="7143274" y="1180623"/>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8096"/>
                  </a:lnTo>
                  <a:cubicBezTo>
                    <a:pt x="7144" y="8096"/>
                    <a:pt x="7144" y="8096"/>
                    <a:pt x="8096"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15" name="Freeform: Shape 1114">
              <a:extLst>
                <a:ext uri="{FF2B5EF4-FFF2-40B4-BE49-F238E27FC236}">
                  <a16:creationId xmlns="" xmlns:a16="http://schemas.microsoft.com/office/drawing/2014/main" id="{966377CB-F016-4CCB-B866-66C775567B92}"/>
                </a:ext>
              </a:extLst>
            </p:cNvPr>
            <p:cNvSpPr/>
            <p:nvPr/>
          </p:nvSpPr>
          <p:spPr>
            <a:xfrm>
              <a:off x="7142321" y="117681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8096"/>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16" name="Freeform: Shape 1115">
              <a:extLst>
                <a:ext uri="{FF2B5EF4-FFF2-40B4-BE49-F238E27FC236}">
                  <a16:creationId xmlns="" xmlns:a16="http://schemas.microsoft.com/office/drawing/2014/main" id="{BB4BA269-81C1-4CF0-96FB-C60252D67547}"/>
                </a:ext>
              </a:extLst>
            </p:cNvPr>
            <p:cNvSpPr/>
            <p:nvPr/>
          </p:nvSpPr>
          <p:spPr>
            <a:xfrm>
              <a:off x="7107079" y="1096181"/>
              <a:ext cx="9525" cy="9525"/>
            </a:xfrm>
            <a:custGeom>
              <a:avLst/>
              <a:gdLst>
                <a:gd name="connsiteX0" fmla="*/ 9049 w 9525"/>
                <a:gd name="connsiteY0" fmla="*/ 8718 h 9525"/>
                <a:gd name="connsiteX1" fmla="*/ 7144 w 9525"/>
                <a:gd name="connsiteY1" fmla="*/ 7766 h 9525"/>
                <a:gd name="connsiteX2" fmla="*/ 9049 w 9525"/>
                <a:gd name="connsiteY2" fmla="*/ 8718 h 9525"/>
              </a:gdLst>
              <a:ahLst/>
              <a:cxnLst>
                <a:cxn ang="0">
                  <a:pos x="connsiteX0" y="connsiteY0"/>
                </a:cxn>
                <a:cxn ang="0">
                  <a:pos x="connsiteX1" y="connsiteY1"/>
                </a:cxn>
                <a:cxn ang="0">
                  <a:pos x="connsiteX2" y="connsiteY2"/>
                </a:cxn>
              </a:cxnLst>
              <a:rect l="l" t="t" r="r" b="b"/>
              <a:pathLst>
                <a:path w="9525" h="9525">
                  <a:moveTo>
                    <a:pt x="9049" y="8718"/>
                  </a:moveTo>
                  <a:cubicBezTo>
                    <a:pt x="9049" y="5861"/>
                    <a:pt x="8096" y="7766"/>
                    <a:pt x="7144" y="7766"/>
                  </a:cubicBezTo>
                  <a:cubicBezTo>
                    <a:pt x="7144" y="8718"/>
                    <a:pt x="8096" y="9671"/>
                    <a:pt x="9049" y="871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17" name="Freeform: Shape 1116">
              <a:extLst>
                <a:ext uri="{FF2B5EF4-FFF2-40B4-BE49-F238E27FC236}">
                  <a16:creationId xmlns="" xmlns:a16="http://schemas.microsoft.com/office/drawing/2014/main" id="{C36B0D5F-3A26-4C27-8B33-982232A7D5CE}"/>
                </a:ext>
              </a:extLst>
            </p:cNvPr>
            <p:cNvSpPr/>
            <p:nvPr/>
          </p:nvSpPr>
          <p:spPr>
            <a:xfrm>
              <a:off x="7057549" y="1098708"/>
              <a:ext cx="9525" cy="9525"/>
            </a:xfrm>
            <a:custGeom>
              <a:avLst/>
              <a:gdLst>
                <a:gd name="connsiteX0" fmla="*/ 8096 w 9525"/>
                <a:gd name="connsiteY0" fmla="*/ 9049 h 9525"/>
                <a:gd name="connsiteX1" fmla="*/ 7144 w 9525"/>
                <a:gd name="connsiteY1" fmla="*/ 7144 h 9525"/>
                <a:gd name="connsiteX2" fmla="*/ 8096 w 9525"/>
                <a:gd name="connsiteY2" fmla="*/ 9049 h 9525"/>
              </a:gdLst>
              <a:ahLst/>
              <a:cxnLst>
                <a:cxn ang="0">
                  <a:pos x="connsiteX0" y="connsiteY0"/>
                </a:cxn>
                <a:cxn ang="0">
                  <a:pos x="connsiteX1" y="connsiteY1"/>
                </a:cxn>
                <a:cxn ang="0">
                  <a:pos x="connsiteX2" y="connsiteY2"/>
                </a:cxn>
              </a:cxnLst>
              <a:rect l="l" t="t" r="r" b="b"/>
              <a:pathLst>
                <a:path w="9525" h="9525">
                  <a:moveTo>
                    <a:pt x="8096" y="9049"/>
                  </a:moveTo>
                  <a:lnTo>
                    <a:pt x="7144" y="7144"/>
                  </a:lnTo>
                  <a:cubicBezTo>
                    <a:pt x="8096" y="8096"/>
                    <a:pt x="8096" y="8096"/>
                    <a:pt x="8096" y="904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18" name="Freeform: Shape 1117">
              <a:extLst>
                <a:ext uri="{FF2B5EF4-FFF2-40B4-BE49-F238E27FC236}">
                  <a16:creationId xmlns="" xmlns:a16="http://schemas.microsoft.com/office/drawing/2014/main" id="{1BBC688F-C47B-4F4A-8434-96C9F55656E8}"/>
                </a:ext>
              </a:extLst>
            </p:cNvPr>
            <p:cNvSpPr/>
            <p:nvPr/>
          </p:nvSpPr>
          <p:spPr>
            <a:xfrm>
              <a:off x="7028974" y="1169193"/>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8096"/>
                  </a:cubicBezTo>
                  <a:cubicBezTo>
                    <a:pt x="7144" y="8096"/>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19" name="Freeform: Shape 1118">
              <a:extLst>
                <a:ext uri="{FF2B5EF4-FFF2-40B4-BE49-F238E27FC236}">
                  <a16:creationId xmlns="" xmlns:a16="http://schemas.microsoft.com/office/drawing/2014/main" id="{62FCB2EC-327A-4103-9CE6-7A950470F8D1}"/>
                </a:ext>
              </a:extLst>
            </p:cNvPr>
            <p:cNvSpPr/>
            <p:nvPr/>
          </p:nvSpPr>
          <p:spPr>
            <a:xfrm>
              <a:off x="7026592" y="1170146"/>
              <a:ext cx="9525" cy="9525"/>
            </a:xfrm>
            <a:custGeom>
              <a:avLst/>
              <a:gdLst>
                <a:gd name="connsiteX0" fmla="*/ 8573 w 9525"/>
                <a:gd name="connsiteY0" fmla="*/ 7144 h 9525"/>
                <a:gd name="connsiteX1" fmla="*/ 8573 w 9525"/>
                <a:gd name="connsiteY1" fmla="*/ 7144 h 9525"/>
              </a:gdLst>
              <a:ahLst/>
              <a:cxnLst>
                <a:cxn ang="0">
                  <a:pos x="connsiteX0" y="connsiteY0"/>
                </a:cxn>
                <a:cxn ang="0">
                  <a:pos x="connsiteX1" y="connsiteY1"/>
                </a:cxn>
              </a:cxnLst>
              <a:rect l="l" t="t" r="r" b="b"/>
              <a:pathLst>
                <a:path w="9525" h="9525">
                  <a:moveTo>
                    <a:pt x="8573" y="7144"/>
                  </a:moveTo>
                  <a:cubicBezTo>
                    <a:pt x="6667" y="11906"/>
                    <a:pt x="6667" y="10954"/>
                    <a:pt x="8573"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20" name="Freeform: Shape 1119">
              <a:extLst>
                <a:ext uri="{FF2B5EF4-FFF2-40B4-BE49-F238E27FC236}">
                  <a16:creationId xmlns="" xmlns:a16="http://schemas.microsoft.com/office/drawing/2014/main" id="{7785A348-A1D9-4FCA-9D84-19C98A46AE10}"/>
                </a:ext>
              </a:extLst>
            </p:cNvPr>
            <p:cNvSpPr/>
            <p:nvPr/>
          </p:nvSpPr>
          <p:spPr>
            <a:xfrm>
              <a:off x="7241381" y="68722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0001" y="9049"/>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21" name="Freeform: Shape 1120">
              <a:extLst>
                <a:ext uri="{FF2B5EF4-FFF2-40B4-BE49-F238E27FC236}">
                  <a16:creationId xmlns="" xmlns:a16="http://schemas.microsoft.com/office/drawing/2014/main" id="{242F0C84-BAA9-4311-A33A-1B31052A12DB}"/>
                </a:ext>
              </a:extLst>
            </p:cNvPr>
            <p:cNvSpPr/>
            <p:nvPr/>
          </p:nvSpPr>
          <p:spPr>
            <a:xfrm>
              <a:off x="7242697" y="683398"/>
              <a:ext cx="9525" cy="9525"/>
            </a:xfrm>
            <a:custGeom>
              <a:avLst/>
              <a:gdLst>
                <a:gd name="connsiteX0" fmla="*/ 11543 w 9525"/>
                <a:gd name="connsiteY0" fmla="*/ 9069 h 9525"/>
                <a:gd name="connsiteX1" fmla="*/ 11543 w 9525"/>
                <a:gd name="connsiteY1" fmla="*/ 9069 h 9525"/>
              </a:gdLst>
              <a:ahLst/>
              <a:cxnLst>
                <a:cxn ang="0">
                  <a:pos x="connsiteX0" y="connsiteY0"/>
                </a:cxn>
                <a:cxn ang="0">
                  <a:pos x="connsiteX1" y="connsiteY1"/>
                </a:cxn>
              </a:cxnLst>
              <a:rect l="l" t="t" r="r" b="b"/>
              <a:pathLst>
                <a:path w="9525" h="9525">
                  <a:moveTo>
                    <a:pt x="11543" y="9069"/>
                  </a:moveTo>
                  <a:cubicBezTo>
                    <a:pt x="3923" y="5259"/>
                    <a:pt x="7733" y="8117"/>
                    <a:pt x="11543" y="906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22" name="Freeform: Shape 1121">
              <a:extLst>
                <a:ext uri="{FF2B5EF4-FFF2-40B4-BE49-F238E27FC236}">
                  <a16:creationId xmlns="" xmlns:a16="http://schemas.microsoft.com/office/drawing/2014/main" id="{B337E394-172B-4CF9-90A7-B9D75FF3D492}"/>
                </a:ext>
              </a:extLst>
            </p:cNvPr>
            <p:cNvSpPr/>
            <p:nvPr/>
          </p:nvSpPr>
          <p:spPr>
            <a:xfrm>
              <a:off x="7254716" y="63865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23" name="Freeform: Shape 1122">
              <a:extLst>
                <a:ext uri="{FF2B5EF4-FFF2-40B4-BE49-F238E27FC236}">
                  <a16:creationId xmlns="" xmlns:a16="http://schemas.microsoft.com/office/drawing/2014/main" id="{76AEEA04-8E70-4C10-AFE9-0C862810B610}"/>
                </a:ext>
              </a:extLst>
            </p:cNvPr>
            <p:cNvSpPr/>
            <p:nvPr/>
          </p:nvSpPr>
          <p:spPr>
            <a:xfrm>
              <a:off x="7254716" y="60912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7144" y="7144"/>
                  </a:cubicBezTo>
                  <a:cubicBezTo>
                    <a:pt x="8096" y="7144"/>
                    <a:pt x="8096"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24" name="Freeform: Shape 1123">
              <a:extLst>
                <a:ext uri="{FF2B5EF4-FFF2-40B4-BE49-F238E27FC236}">
                  <a16:creationId xmlns="" xmlns:a16="http://schemas.microsoft.com/office/drawing/2014/main" id="{F64AC07D-CB7C-4C28-979C-3B503793CC07}"/>
                </a:ext>
              </a:extLst>
            </p:cNvPr>
            <p:cNvSpPr/>
            <p:nvPr/>
          </p:nvSpPr>
          <p:spPr>
            <a:xfrm>
              <a:off x="7258526" y="60340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7144" y="7144"/>
                  </a:cubicBezTo>
                  <a:cubicBezTo>
                    <a:pt x="7144" y="8096"/>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25" name="Freeform: Shape 1124">
              <a:extLst>
                <a:ext uri="{FF2B5EF4-FFF2-40B4-BE49-F238E27FC236}">
                  <a16:creationId xmlns="" xmlns:a16="http://schemas.microsoft.com/office/drawing/2014/main" id="{D8BD1163-CDB3-4484-825A-158D5B5FC86C}"/>
                </a:ext>
              </a:extLst>
            </p:cNvPr>
            <p:cNvSpPr/>
            <p:nvPr/>
          </p:nvSpPr>
          <p:spPr>
            <a:xfrm>
              <a:off x="7254716" y="637698"/>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8096" y="7144"/>
                  </a:lnTo>
                  <a:cubicBezTo>
                    <a:pt x="7144" y="7144"/>
                    <a:pt x="7144" y="7144"/>
                    <a:pt x="7144" y="809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26" name="Freeform: Shape 1125">
              <a:extLst>
                <a:ext uri="{FF2B5EF4-FFF2-40B4-BE49-F238E27FC236}">
                  <a16:creationId xmlns="" xmlns:a16="http://schemas.microsoft.com/office/drawing/2014/main" id="{56B7B835-C548-43AF-9C93-87F9FBCE3057}"/>
                </a:ext>
              </a:extLst>
            </p:cNvPr>
            <p:cNvSpPr/>
            <p:nvPr/>
          </p:nvSpPr>
          <p:spPr>
            <a:xfrm>
              <a:off x="7240429" y="67770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8096"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27" name="Freeform: Shape 1126">
              <a:extLst>
                <a:ext uri="{FF2B5EF4-FFF2-40B4-BE49-F238E27FC236}">
                  <a16:creationId xmlns="" xmlns:a16="http://schemas.microsoft.com/office/drawing/2014/main" id="{1D0A52C3-5832-4B47-9D81-088C8BBC913A}"/>
                </a:ext>
              </a:extLst>
            </p:cNvPr>
            <p:cNvSpPr/>
            <p:nvPr/>
          </p:nvSpPr>
          <p:spPr>
            <a:xfrm>
              <a:off x="7257574" y="65103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10001" y="9049"/>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28" name="Freeform: Shape 1127">
              <a:extLst>
                <a:ext uri="{FF2B5EF4-FFF2-40B4-BE49-F238E27FC236}">
                  <a16:creationId xmlns="" xmlns:a16="http://schemas.microsoft.com/office/drawing/2014/main" id="{CC471402-F9B8-40FC-8224-674265500EC1}"/>
                </a:ext>
              </a:extLst>
            </p:cNvPr>
            <p:cNvSpPr/>
            <p:nvPr/>
          </p:nvSpPr>
          <p:spPr>
            <a:xfrm>
              <a:off x="7254811" y="661087"/>
              <a:ext cx="9525" cy="9525"/>
            </a:xfrm>
            <a:custGeom>
              <a:avLst/>
              <a:gdLst>
                <a:gd name="connsiteX0" fmla="*/ 9907 w 9525"/>
                <a:gd name="connsiteY0" fmla="*/ 7567 h 9525"/>
                <a:gd name="connsiteX1" fmla="*/ 9907 w 9525"/>
                <a:gd name="connsiteY1" fmla="*/ 7567 h 9525"/>
              </a:gdLst>
              <a:ahLst/>
              <a:cxnLst>
                <a:cxn ang="0">
                  <a:pos x="connsiteX0" y="connsiteY0"/>
                </a:cxn>
                <a:cxn ang="0">
                  <a:pos x="connsiteX1" y="connsiteY1"/>
                </a:cxn>
              </a:cxnLst>
              <a:rect l="l" t="t" r="r" b="b"/>
              <a:pathLst>
                <a:path w="9525" h="9525">
                  <a:moveTo>
                    <a:pt x="9907" y="7567"/>
                  </a:moveTo>
                  <a:cubicBezTo>
                    <a:pt x="10859" y="6615"/>
                    <a:pt x="3239" y="7567"/>
                    <a:pt x="9907" y="75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29" name="Freeform: Shape 1128">
              <a:extLst>
                <a:ext uri="{FF2B5EF4-FFF2-40B4-BE49-F238E27FC236}">
                  <a16:creationId xmlns="" xmlns:a16="http://schemas.microsoft.com/office/drawing/2014/main" id="{372ED80E-533E-437E-9D04-D143C7971450}"/>
                </a:ext>
              </a:extLst>
            </p:cNvPr>
            <p:cNvSpPr/>
            <p:nvPr/>
          </p:nvSpPr>
          <p:spPr>
            <a:xfrm>
              <a:off x="7251859" y="67675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30" name="Freeform: Shape 1129">
              <a:extLst>
                <a:ext uri="{FF2B5EF4-FFF2-40B4-BE49-F238E27FC236}">
                  <a16:creationId xmlns="" xmlns:a16="http://schemas.microsoft.com/office/drawing/2014/main" id="{8445253E-9B8E-45C8-9660-E8A5C28878EA}"/>
                </a:ext>
              </a:extLst>
            </p:cNvPr>
            <p:cNvSpPr/>
            <p:nvPr/>
          </p:nvSpPr>
          <p:spPr>
            <a:xfrm>
              <a:off x="7258526" y="644366"/>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7144"/>
                  </a:cubicBez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31" name="Freeform: Shape 1130">
              <a:extLst>
                <a:ext uri="{FF2B5EF4-FFF2-40B4-BE49-F238E27FC236}">
                  <a16:creationId xmlns="" xmlns:a16="http://schemas.microsoft.com/office/drawing/2014/main" id="{AD653C83-8369-42F3-B64F-0A038D4EB99E}"/>
                </a:ext>
              </a:extLst>
            </p:cNvPr>
            <p:cNvSpPr/>
            <p:nvPr/>
          </p:nvSpPr>
          <p:spPr>
            <a:xfrm>
              <a:off x="7245191" y="37195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32" name="Freeform: Shape 1131">
              <a:extLst>
                <a:ext uri="{FF2B5EF4-FFF2-40B4-BE49-F238E27FC236}">
                  <a16:creationId xmlns="" xmlns:a16="http://schemas.microsoft.com/office/drawing/2014/main" id="{01B1A276-0ACD-4E65-83E7-0D151A2E54A4}"/>
                </a:ext>
              </a:extLst>
            </p:cNvPr>
            <p:cNvSpPr/>
            <p:nvPr/>
          </p:nvSpPr>
          <p:spPr>
            <a:xfrm>
              <a:off x="7254716" y="22907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1095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33" name="Freeform: Shape 1132">
              <a:extLst>
                <a:ext uri="{FF2B5EF4-FFF2-40B4-BE49-F238E27FC236}">
                  <a16:creationId xmlns="" xmlns:a16="http://schemas.microsoft.com/office/drawing/2014/main" id="{39642B41-39C1-47B5-BE98-9D905D0E7A16}"/>
                </a:ext>
              </a:extLst>
            </p:cNvPr>
            <p:cNvSpPr/>
            <p:nvPr/>
          </p:nvSpPr>
          <p:spPr>
            <a:xfrm>
              <a:off x="7261384" y="59483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34" name="Freeform: Shape 1133">
              <a:extLst>
                <a:ext uri="{FF2B5EF4-FFF2-40B4-BE49-F238E27FC236}">
                  <a16:creationId xmlns="" xmlns:a16="http://schemas.microsoft.com/office/drawing/2014/main" id="{51150C89-3C1C-4210-95C7-52B5EC09B48E}"/>
                </a:ext>
              </a:extLst>
            </p:cNvPr>
            <p:cNvSpPr/>
            <p:nvPr/>
          </p:nvSpPr>
          <p:spPr>
            <a:xfrm>
              <a:off x="7253764" y="512723"/>
              <a:ext cx="19050" cy="9525"/>
            </a:xfrm>
            <a:custGeom>
              <a:avLst/>
              <a:gdLst>
                <a:gd name="connsiteX0" fmla="*/ 12859 w 19050"/>
                <a:gd name="connsiteY0" fmla="*/ 8294 h 9525"/>
                <a:gd name="connsiteX1" fmla="*/ 7144 w 19050"/>
                <a:gd name="connsiteY1" fmla="*/ 7341 h 9525"/>
                <a:gd name="connsiteX2" fmla="*/ 12859 w 19050"/>
                <a:gd name="connsiteY2" fmla="*/ 8294 h 9525"/>
              </a:gdLst>
              <a:ahLst/>
              <a:cxnLst>
                <a:cxn ang="0">
                  <a:pos x="connsiteX0" y="connsiteY0"/>
                </a:cxn>
                <a:cxn ang="0">
                  <a:pos x="connsiteX1" y="connsiteY1"/>
                </a:cxn>
                <a:cxn ang="0">
                  <a:pos x="connsiteX2" y="connsiteY2"/>
                </a:cxn>
              </a:cxnLst>
              <a:rect l="l" t="t" r="r" b="b"/>
              <a:pathLst>
                <a:path w="19050" h="9525">
                  <a:moveTo>
                    <a:pt x="12859" y="8294"/>
                  </a:moveTo>
                  <a:cubicBezTo>
                    <a:pt x="10001" y="9246"/>
                    <a:pt x="10001" y="6389"/>
                    <a:pt x="7144" y="7341"/>
                  </a:cubicBezTo>
                  <a:cubicBezTo>
                    <a:pt x="8096" y="7341"/>
                    <a:pt x="11906" y="9246"/>
                    <a:pt x="12859" y="829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35" name="Freeform: Shape 1134">
              <a:extLst>
                <a:ext uri="{FF2B5EF4-FFF2-40B4-BE49-F238E27FC236}">
                  <a16:creationId xmlns="" xmlns:a16="http://schemas.microsoft.com/office/drawing/2014/main" id="{6C35D54A-2F6B-46AA-9C36-7DD05A6B7F20}"/>
                </a:ext>
              </a:extLst>
            </p:cNvPr>
            <p:cNvSpPr/>
            <p:nvPr/>
          </p:nvSpPr>
          <p:spPr>
            <a:xfrm>
              <a:off x="7240429" y="67770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36" name="Freeform: Shape 1135">
              <a:extLst>
                <a:ext uri="{FF2B5EF4-FFF2-40B4-BE49-F238E27FC236}">
                  <a16:creationId xmlns="" xmlns:a16="http://schemas.microsoft.com/office/drawing/2014/main" id="{BA0A764C-9F9D-449C-9EEA-9ECFDE10B717}"/>
                </a:ext>
              </a:extLst>
            </p:cNvPr>
            <p:cNvSpPr/>
            <p:nvPr/>
          </p:nvSpPr>
          <p:spPr>
            <a:xfrm>
              <a:off x="7253340" y="512921"/>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7144"/>
                    <a:pt x="7567"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37" name="Freeform: Shape 1136">
              <a:extLst>
                <a:ext uri="{FF2B5EF4-FFF2-40B4-BE49-F238E27FC236}">
                  <a16:creationId xmlns="" xmlns:a16="http://schemas.microsoft.com/office/drawing/2014/main" id="{686FB22D-7D59-4240-A432-37770CB4F3AE}"/>
                </a:ext>
              </a:extLst>
            </p:cNvPr>
            <p:cNvSpPr/>
            <p:nvPr/>
          </p:nvSpPr>
          <p:spPr>
            <a:xfrm>
              <a:off x="7257574" y="573881"/>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7144" y="7144"/>
                    <a:pt x="7144" y="7144"/>
                    <a:pt x="7144" y="7144"/>
                  </a:cubicBezTo>
                  <a:cubicBezTo>
                    <a:pt x="7144" y="7144"/>
                    <a:pt x="8096" y="7144"/>
                    <a:pt x="8096"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38" name="Freeform: Shape 1137">
              <a:extLst>
                <a:ext uri="{FF2B5EF4-FFF2-40B4-BE49-F238E27FC236}">
                  <a16:creationId xmlns="" xmlns:a16="http://schemas.microsoft.com/office/drawing/2014/main" id="{06F0747A-BB5D-4B22-9751-3DC39160423D}"/>
                </a:ext>
              </a:extLst>
            </p:cNvPr>
            <p:cNvSpPr/>
            <p:nvPr/>
          </p:nvSpPr>
          <p:spPr>
            <a:xfrm>
              <a:off x="7255669" y="58912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39" name="Freeform: Shape 1138">
              <a:extLst>
                <a:ext uri="{FF2B5EF4-FFF2-40B4-BE49-F238E27FC236}">
                  <a16:creationId xmlns="" xmlns:a16="http://schemas.microsoft.com/office/drawing/2014/main" id="{93AC92B7-B23C-4AC8-BB0E-6CB4F8142C69}"/>
                </a:ext>
              </a:extLst>
            </p:cNvPr>
            <p:cNvSpPr/>
            <p:nvPr/>
          </p:nvSpPr>
          <p:spPr>
            <a:xfrm>
              <a:off x="7254046" y="565414"/>
              <a:ext cx="9525" cy="9525"/>
            </a:xfrm>
            <a:custGeom>
              <a:avLst/>
              <a:gdLst>
                <a:gd name="connsiteX0" fmla="*/ 7814 w 9525"/>
                <a:gd name="connsiteY0" fmla="*/ 7990 h 9525"/>
                <a:gd name="connsiteX1" fmla="*/ 7814 w 9525"/>
                <a:gd name="connsiteY1" fmla="*/ 7990 h 9525"/>
              </a:gdLst>
              <a:ahLst/>
              <a:cxnLst>
                <a:cxn ang="0">
                  <a:pos x="connsiteX0" y="connsiteY0"/>
                </a:cxn>
                <a:cxn ang="0">
                  <a:pos x="connsiteX1" y="connsiteY1"/>
                </a:cxn>
              </a:cxnLst>
              <a:rect l="l" t="t" r="r" b="b"/>
              <a:pathLst>
                <a:path w="9525" h="9525">
                  <a:moveTo>
                    <a:pt x="7814" y="7990"/>
                  </a:moveTo>
                  <a:cubicBezTo>
                    <a:pt x="8767" y="6085"/>
                    <a:pt x="5910" y="7990"/>
                    <a:pt x="7814" y="7990"/>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40" name="Freeform: Shape 1139">
              <a:extLst>
                <a:ext uri="{FF2B5EF4-FFF2-40B4-BE49-F238E27FC236}">
                  <a16:creationId xmlns="" xmlns:a16="http://schemas.microsoft.com/office/drawing/2014/main" id="{5BE90349-C9A6-40D0-A220-A8530F309EE6}"/>
                </a:ext>
              </a:extLst>
            </p:cNvPr>
            <p:cNvSpPr/>
            <p:nvPr/>
          </p:nvSpPr>
          <p:spPr>
            <a:xfrm>
              <a:off x="7253340" y="557688"/>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8096"/>
                    <a:pt x="7567"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41" name="Freeform: Shape 1140">
              <a:extLst>
                <a:ext uri="{FF2B5EF4-FFF2-40B4-BE49-F238E27FC236}">
                  <a16:creationId xmlns="" xmlns:a16="http://schemas.microsoft.com/office/drawing/2014/main" id="{499AE112-0FF1-450C-88C3-A3E86C473552}"/>
                </a:ext>
              </a:extLst>
            </p:cNvPr>
            <p:cNvSpPr/>
            <p:nvPr/>
          </p:nvSpPr>
          <p:spPr>
            <a:xfrm>
              <a:off x="7248049" y="395340"/>
              <a:ext cx="9525" cy="9525"/>
            </a:xfrm>
            <a:custGeom>
              <a:avLst/>
              <a:gdLst>
                <a:gd name="connsiteX0" fmla="*/ 7144 w 9525"/>
                <a:gd name="connsiteY0" fmla="*/ 7567 h 9525"/>
                <a:gd name="connsiteX1" fmla="*/ 10001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8096" y="7567"/>
                    <a:pt x="9049" y="7567"/>
                    <a:pt x="10001" y="7567"/>
                  </a:cubicBezTo>
                  <a:cubicBezTo>
                    <a:pt x="8096" y="7567"/>
                    <a:pt x="7144" y="6615"/>
                    <a:pt x="7144" y="75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42" name="Freeform: Shape 1141">
              <a:extLst>
                <a:ext uri="{FF2B5EF4-FFF2-40B4-BE49-F238E27FC236}">
                  <a16:creationId xmlns="" xmlns:a16="http://schemas.microsoft.com/office/drawing/2014/main" id="{E7909990-85EF-495B-BC27-E0F93255ED0A}"/>
                </a:ext>
              </a:extLst>
            </p:cNvPr>
            <p:cNvSpPr/>
            <p:nvPr/>
          </p:nvSpPr>
          <p:spPr>
            <a:xfrm>
              <a:off x="7240111" y="677703"/>
              <a:ext cx="9525" cy="9525"/>
            </a:xfrm>
            <a:custGeom>
              <a:avLst/>
              <a:gdLst>
                <a:gd name="connsiteX0" fmla="*/ 8414 w 9525"/>
                <a:gd name="connsiteY0" fmla="*/ 7144 h 9525"/>
                <a:gd name="connsiteX1" fmla="*/ 8414 w 9525"/>
                <a:gd name="connsiteY1" fmla="*/ 7144 h 9525"/>
              </a:gdLst>
              <a:ahLst/>
              <a:cxnLst>
                <a:cxn ang="0">
                  <a:pos x="connsiteX0" y="connsiteY0"/>
                </a:cxn>
                <a:cxn ang="0">
                  <a:pos x="connsiteX1" y="connsiteY1"/>
                </a:cxn>
              </a:cxnLst>
              <a:rect l="l" t="t" r="r" b="b"/>
              <a:pathLst>
                <a:path w="9525" h="9525">
                  <a:moveTo>
                    <a:pt x="8414" y="7144"/>
                  </a:moveTo>
                  <a:cubicBezTo>
                    <a:pt x="5556" y="7144"/>
                    <a:pt x="8414" y="7144"/>
                    <a:pt x="841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43" name="Freeform: Shape 1142">
              <a:extLst>
                <a:ext uri="{FF2B5EF4-FFF2-40B4-BE49-F238E27FC236}">
                  <a16:creationId xmlns="" xmlns:a16="http://schemas.microsoft.com/office/drawing/2014/main" id="{E580D75B-8AFF-4AB6-9316-C8819175776C}"/>
                </a:ext>
              </a:extLst>
            </p:cNvPr>
            <p:cNvSpPr/>
            <p:nvPr/>
          </p:nvSpPr>
          <p:spPr>
            <a:xfrm>
              <a:off x="7231856" y="565308"/>
              <a:ext cx="9525" cy="9525"/>
            </a:xfrm>
            <a:custGeom>
              <a:avLst/>
              <a:gdLst>
                <a:gd name="connsiteX0" fmla="*/ 7144 w 9525"/>
                <a:gd name="connsiteY0" fmla="*/ 8096 h 9525"/>
                <a:gd name="connsiteX1" fmla="*/ 7144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7144" y="7144"/>
                  </a:lnTo>
                  <a:cubicBezTo>
                    <a:pt x="7144" y="7144"/>
                    <a:pt x="7144" y="8096"/>
                    <a:pt x="7144" y="809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44" name="Freeform: Shape 1143">
              <a:extLst>
                <a:ext uri="{FF2B5EF4-FFF2-40B4-BE49-F238E27FC236}">
                  <a16:creationId xmlns="" xmlns:a16="http://schemas.microsoft.com/office/drawing/2014/main" id="{670CD014-9838-4BC2-831A-820E3D4CBA35}"/>
                </a:ext>
              </a:extLst>
            </p:cNvPr>
            <p:cNvSpPr/>
            <p:nvPr/>
          </p:nvSpPr>
          <p:spPr>
            <a:xfrm>
              <a:off x="7244239" y="45386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45" name="Freeform: Shape 1144">
              <a:extLst>
                <a:ext uri="{FF2B5EF4-FFF2-40B4-BE49-F238E27FC236}">
                  <a16:creationId xmlns="" xmlns:a16="http://schemas.microsoft.com/office/drawing/2014/main" id="{5EE7F7A2-2F1F-4270-B76A-5BD16D8EC156}"/>
                </a:ext>
              </a:extLst>
            </p:cNvPr>
            <p:cNvSpPr/>
            <p:nvPr/>
          </p:nvSpPr>
          <p:spPr>
            <a:xfrm>
              <a:off x="7231856" y="560122"/>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10001" y="7567"/>
                    <a:pt x="9049" y="6615"/>
                    <a:pt x="7144" y="75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46" name="Freeform: Shape 1145">
              <a:extLst>
                <a:ext uri="{FF2B5EF4-FFF2-40B4-BE49-F238E27FC236}">
                  <a16:creationId xmlns="" xmlns:a16="http://schemas.microsoft.com/office/drawing/2014/main" id="{6A8C411D-116B-45EE-8858-BFBF6467B36F}"/>
                </a:ext>
              </a:extLst>
            </p:cNvPr>
            <p:cNvSpPr/>
            <p:nvPr/>
          </p:nvSpPr>
          <p:spPr>
            <a:xfrm>
              <a:off x="7250906" y="39576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47" name="Freeform: Shape 1146">
              <a:extLst>
                <a:ext uri="{FF2B5EF4-FFF2-40B4-BE49-F238E27FC236}">
                  <a16:creationId xmlns="" xmlns:a16="http://schemas.microsoft.com/office/drawing/2014/main" id="{134E482A-6D9A-4803-8844-A371DB41D177}"/>
                </a:ext>
              </a:extLst>
            </p:cNvPr>
            <p:cNvSpPr/>
            <p:nvPr/>
          </p:nvSpPr>
          <p:spPr>
            <a:xfrm>
              <a:off x="7236619" y="229984"/>
              <a:ext cx="47625" cy="466725"/>
            </a:xfrm>
            <a:custGeom>
              <a:avLst/>
              <a:gdLst>
                <a:gd name="connsiteX0" fmla="*/ 14764 w 47625"/>
                <a:gd name="connsiteY0" fmla="*/ 164351 h 466725"/>
                <a:gd name="connsiteX1" fmla="*/ 17621 w 47625"/>
                <a:gd name="connsiteY1" fmla="*/ 173876 h 466725"/>
                <a:gd name="connsiteX2" fmla="*/ 16669 w 47625"/>
                <a:gd name="connsiteY2" fmla="*/ 369138 h 466725"/>
                <a:gd name="connsiteX3" fmla="*/ 15716 w 47625"/>
                <a:gd name="connsiteY3" fmla="*/ 459626 h 466725"/>
                <a:gd name="connsiteX4" fmla="*/ 13811 w 47625"/>
                <a:gd name="connsiteY4" fmla="*/ 458673 h 466725"/>
                <a:gd name="connsiteX5" fmla="*/ 16669 w 47625"/>
                <a:gd name="connsiteY5" fmla="*/ 458673 h 466725"/>
                <a:gd name="connsiteX6" fmla="*/ 25241 w 47625"/>
                <a:gd name="connsiteY6" fmla="*/ 415811 h 466725"/>
                <a:gd name="connsiteX7" fmla="*/ 21431 w 47625"/>
                <a:gd name="connsiteY7" fmla="*/ 387236 h 466725"/>
                <a:gd name="connsiteX8" fmla="*/ 30956 w 47625"/>
                <a:gd name="connsiteY8" fmla="*/ 359613 h 466725"/>
                <a:gd name="connsiteX9" fmla="*/ 46196 w 47625"/>
                <a:gd name="connsiteY9" fmla="*/ 197688 h 466725"/>
                <a:gd name="connsiteX10" fmla="*/ 44291 w 47625"/>
                <a:gd name="connsiteY10" fmla="*/ 190068 h 466725"/>
                <a:gd name="connsiteX11" fmla="*/ 34766 w 47625"/>
                <a:gd name="connsiteY11" fmla="*/ 7188 h 466725"/>
                <a:gd name="connsiteX12" fmla="*/ 15716 w 47625"/>
                <a:gd name="connsiteY12" fmla="*/ 140538 h 466725"/>
                <a:gd name="connsiteX13" fmla="*/ 16669 w 47625"/>
                <a:gd name="connsiteY13" fmla="*/ 141491 h 466725"/>
                <a:gd name="connsiteX14" fmla="*/ 15716 w 47625"/>
                <a:gd name="connsiteY14" fmla="*/ 143396 h 466725"/>
                <a:gd name="connsiteX15" fmla="*/ 14764 w 47625"/>
                <a:gd name="connsiteY15" fmla="*/ 164351 h 466725"/>
                <a:gd name="connsiteX16" fmla="*/ 23336 w 47625"/>
                <a:gd name="connsiteY16" fmla="*/ 192926 h 466725"/>
                <a:gd name="connsiteX17" fmla="*/ 23336 w 47625"/>
                <a:gd name="connsiteY17" fmla="*/ 192926 h 466725"/>
                <a:gd name="connsiteX18" fmla="*/ 23336 w 47625"/>
                <a:gd name="connsiteY18" fmla="*/ 195783 h 466725"/>
                <a:gd name="connsiteX19" fmla="*/ 23336 w 47625"/>
                <a:gd name="connsiteY19" fmla="*/ 195783 h 466725"/>
                <a:gd name="connsiteX20" fmla="*/ 43339 w 47625"/>
                <a:gd name="connsiteY20" fmla="*/ 191021 h 466725"/>
                <a:gd name="connsiteX21" fmla="*/ 43339 w 47625"/>
                <a:gd name="connsiteY21" fmla="*/ 191021 h 46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625" h="466725">
                  <a:moveTo>
                    <a:pt x="14764" y="164351"/>
                  </a:moveTo>
                  <a:cubicBezTo>
                    <a:pt x="14764" y="173876"/>
                    <a:pt x="38576" y="170066"/>
                    <a:pt x="17621" y="173876"/>
                  </a:cubicBezTo>
                  <a:cubicBezTo>
                    <a:pt x="19526" y="171018"/>
                    <a:pt x="-6191" y="370091"/>
                    <a:pt x="16669" y="369138"/>
                  </a:cubicBezTo>
                  <a:cubicBezTo>
                    <a:pt x="10954" y="369138"/>
                    <a:pt x="18574" y="460578"/>
                    <a:pt x="15716" y="459626"/>
                  </a:cubicBezTo>
                  <a:cubicBezTo>
                    <a:pt x="17621" y="458673"/>
                    <a:pt x="16669" y="458673"/>
                    <a:pt x="13811" y="458673"/>
                  </a:cubicBezTo>
                  <a:cubicBezTo>
                    <a:pt x="14764" y="457721"/>
                    <a:pt x="15716" y="456768"/>
                    <a:pt x="16669" y="458673"/>
                  </a:cubicBezTo>
                  <a:cubicBezTo>
                    <a:pt x="30004" y="458673"/>
                    <a:pt x="25241" y="415811"/>
                    <a:pt x="25241" y="415811"/>
                  </a:cubicBezTo>
                  <a:cubicBezTo>
                    <a:pt x="28099" y="396761"/>
                    <a:pt x="32861" y="397713"/>
                    <a:pt x="21431" y="387236"/>
                  </a:cubicBezTo>
                  <a:cubicBezTo>
                    <a:pt x="23336" y="382473"/>
                    <a:pt x="39529" y="365328"/>
                    <a:pt x="30956" y="359613"/>
                  </a:cubicBezTo>
                  <a:cubicBezTo>
                    <a:pt x="1429" y="366281"/>
                    <a:pt x="52864" y="200546"/>
                    <a:pt x="46196" y="197688"/>
                  </a:cubicBezTo>
                  <a:cubicBezTo>
                    <a:pt x="37624" y="192926"/>
                    <a:pt x="43339" y="194831"/>
                    <a:pt x="44291" y="190068"/>
                  </a:cubicBezTo>
                  <a:cubicBezTo>
                    <a:pt x="32861" y="190068"/>
                    <a:pt x="35719" y="22428"/>
                    <a:pt x="34766" y="7188"/>
                  </a:cubicBezTo>
                  <a:cubicBezTo>
                    <a:pt x="31909" y="4331"/>
                    <a:pt x="15716" y="139586"/>
                    <a:pt x="15716" y="140538"/>
                  </a:cubicBezTo>
                  <a:cubicBezTo>
                    <a:pt x="15716" y="141491"/>
                    <a:pt x="19526" y="143396"/>
                    <a:pt x="16669" y="141491"/>
                  </a:cubicBezTo>
                  <a:cubicBezTo>
                    <a:pt x="18574" y="142443"/>
                    <a:pt x="18574" y="143396"/>
                    <a:pt x="15716" y="143396"/>
                  </a:cubicBezTo>
                  <a:cubicBezTo>
                    <a:pt x="20479" y="151016"/>
                    <a:pt x="14764" y="159588"/>
                    <a:pt x="14764" y="164351"/>
                  </a:cubicBezTo>
                  <a:close/>
                  <a:moveTo>
                    <a:pt x="23336" y="192926"/>
                  </a:moveTo>
                  <a:cubicBezTo>
                    <a:pt x="23336" y="192926"/>
                    <a:pt x="22384" y="191973"/>
                    <a:pt x="23336" y="192926"/>
                  </a:cubicBezTo>
                  <a:close/>
                  <a:moveTo>
                    <a:pt x="23336" y="195783"/>
                  </a:moveTo>
                  <a:cubicBezTo>
                    <a:pt x="23336" y="193878"/>
                    <a:pt x="27146" y="193878"/>
                    <a:pt x="23336" y="195783"/>
                  </a:cubicBezTo>
                  <a:close/>
                  <a:moveTo>
                    <a:pt x="43339" y="191021"/>
                  </a:moveTo>
                  <a:cubicBezTo>
                    <a:pt x="43339" y="191973"/>
                    <a:pt x="39529" y="190068"/>
                    <a:pt x="43339" y="19102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48" name="Freeform: Shape 1147">
              <a:extLst>
                <a:ext uri="{FF2B5EF4-FFF2-40B4-BE49-F238E27FC236}">
                  <a16:creationId xmlns="" xmlns:a16="http://schemas.microsoft.com/office/drawing/2014/main" id="{9D82C91E-FEB5-4D9A-A4C6-08BB5F77FB6A}"/>
                </a:ext>
              </a:extLst>
            </p:cNvPr>
            <p:cNvSpPr/>
            <p:nvPr/>
          </p:nvSpPr>
          <p:spPr>
            <a:xfrm>
              <a:off x="7268289" y="412908"/>
              <a:ext cx="9525" cy="9525"/>
            </a:xfrm>
            <a:custGeom>
              <a:avLst/>
              <a:gdLst>
                <a:gd name="connsiteX0" fmla="*/ 7858 w 9525"/>
                <a:gd name="connsiteY0" fmla="*/ 7144 h 9525"/>
                <a:gd name="connsiteX1" fmla="*/ 7858 w 9525"/>
                <a:gd name="connsiteY1" fmla="*/ 7144 h 9525"/>
              </a:gdLst>
              <a:ahLst/>
              <a:cxnLst>
                <a:cxn ang="0">
                  <a:pos x="connsiteX0" y="connsiteY0"/>
                </a:cxn>
                <a:cxn ang="0">
                  <a:pos x="connsiteX1" y="connsiteY1"/>
                </a:cxn>
              </a:cxnLst>
              <a:rect l="l" t="t" r="r" b="b"/>
              <a:pathLst>
                <a:path w="9525" h="9525">
                  <a:moveTo>
                    <a:pt x="7858" y="7144"/>
                  </a:moveTo>
                  <a:cubicBezTo>
                    <a:pt x="6906" y="7144"/>
                    <a:pt x="6906" y="7144"/>
                    <a:pt x="7858"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49" name="Freeform: Shape 1148">
              <a:extLst>
                <a:ext uri="{FF2B5EF4-FFF2-40B4-BE49-F238E27FC236}">
                  <a16:creationId xmlns="" xmlns:a16="http://schemas.microsoft.com/office/drawing/2014/main" id="{03D0A299-F0D8-4AD9-BE23-E47D78531937}"/>
                </a:ext>
              </a:extLst>
            </p:cNvPr>
            <p:cNvSpPr/>
            <p:nvPr/>
          </p:nvSpPr>
          <p:spPr>
            <a:xfrm>
              <a:off x="7253870" y="638651"/>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7990" y="7144"/>
                    <a:pt x="6086" y="7144"/>
                    <a:pt x="7990"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50" name="Freeform: Shape 1149">
              <a:extLst>
                <a:ext uri="{FF2B5EF4-FFF2-40B4-BE49-F238E27FC236}">
                  <a16:creationId xmlns="" xmlns:a16="http://schemas.microsoft.com/office/drawing/2014/main" id="{B2728455-3410-47C4-8E30-B992AF3BADAE}"/>
                </a:ext>
              </a:extLst>
            </p:cNvPr>
            <p:cNvSpPr/>
            <p:nvPr/>
          </p:nvSpPr>
          <p:spPr>
            <a:xfrm>
              <a:off x="7243286" y="45100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9049"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51" name="Freeform: Shape 1150">
              <a:extLst>
                <a:ext uri="{FF2B5EF4-FFF2-40B4-BE49-F238E27FC236}">
                  <a16:creationId xmlns="" xmlns:a16="http://schemas.microsoft.com/office/drawing/2014/main" id="{5B0934BF-D4FA-4233-B37E-CD7F6ED58F48}"/>
                </a:ext>
              </a:extLst>
            </p:cNvPr>
            <p:cNvSpPr/>
            <p:nvPr/>
          </p:nvSpPr>
          <p:spPr>
            <a:xfrm>
              <a:off x="7244239" y="65198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7144"/>
                  </a:cubicBezTo>
                  <a:cubicBezTo>
                    <a:pt x="7144" y="8096"/>
                    <a:pt x="7144"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52" name="Freeform: Shape 1151">
              <a:extLst>
                <a:ext uri="{FF2B5EF4-FFF2-40B4-BE49-F238E27FC236}">
                  <a16:creationId xmlns="" xmlns:a16="http://schemas.microsoft.com/office/drawing/2014/main" id="{1EE70047-FF78-4E05-A442-54581CC32A28}"/>
                </a:ext>
              </a:extLst>
            </p:cNvPr>
            <p:cNvSpPr/>
            <p:nvPr/>
          </p:nvSpPr>
          <p:spPr>
            <a:xfrm>
              <a:off x="7243286" y="658653"/>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8096"/>
                  </a:lnTo>
                  <a:cubicBezTo>
                    <a:pt x="7144" y="7144"/>
                    <a:pt x="7144" y="7144"/>
                    <a:pt x="8096"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53" name="Freeform: Shape 1152">
              <a:extLst>
                <a:ext uri="{FF2B5EF4-FFF2-40B4-BE49-F238E27FC236}">
                  <a16:creationId xmlns="" xmlns:a16="http://schemas.microsoft.com/office/drawing/2014/main" id="{2AA83EC6-9A13-43C8-882F-88A57774C769}"/>
                </a:ext>
              </a:extLst>
            </p:cNvPr>
            <p:cNvSpPr/>
            <p:nvPr/>
          </p:nvSpPr>
          <p:spPr>
            <a:xfrm>
              <a:off x="7242334" y="66246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10001"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54" name="Freeform: Shape 1153">
              <a:extLst>
                <a:ext uri="{FF2B5EF4-FFF2-40B4-BE49-F238E27FC236}">
                  <a16:creationId xmlns="" xmlns:a16="http://schemas.microsoft.com/office/drawing/2014/main" id="{F67CEFD9-15C1-47D5-A2BB-45AE703CD485}"/>
                </a:ext>
              </a:extLst>
            </p:cNvPr>
            <p:cNvSpPr/>
            <p:nvPr/>
          </p:nvSpPr>
          <p:spPr>
            <a:xfrm>
              <a:off x="7235904" y="590602"/>
              <a:ext cx="9525" cy="9525"/>
            </a:xfrm>
            <a:custGeom>
              <a:avLst/>
              <a:gdLst>
                <a:gd name="connsiteX0" fmla="*/ 7858 w 9525"/>
                <a:gd name="connsiteY0" fmla="*/ 7567 h 9525"/>
                <a:gd name="connsiteX1" fmla="*/ 7858 w 9525"/>
                <a:gd name="connsiteY1" fmla="*/ 7567 h 9525"/>
                <a:gd name="connsiteX2" fmla="*/ 7858 w 9525"/>
                <a:gd name="connsiteY2" fmla="*/ 7567 h 9525"/>
              </a:gdLst>
              <a:ahLst/>
              <a:cxnLst>
                <a:cxn ang="0">
                  <a:pos x="connsiteX0" y="connsiteY0"/>
                </a:cxn>
                <a:cxn ang="0">
                  <a:pos x="connsiteX1" y="connsiteY1"/>
                </a:cxn>
                <a:cxn ang="0">
                  <a:pos x="connsiteX2" y="connsiteY2"/>
                </a:cxn>
              </a:cxnLst>
              <a:rect l="l" t="t" r="r" b="b"/>
              <a:pathLst>
                <a:path w="9525" h="9525">
                  <a:moveTo>
                    <a:pt x="7858" y="7567"/>
                  </a:moveTo>
                  <a:cubicBezTo>
                    <a:pt x="7858" y="7567"/>
                    <a:pt x="7858" y="7567"/>
                    <a:pt x="7858" y="7567"/>
                  </a:cubicBezTo>
                  <a:cubicBezTo>
                    <a:pt x="6906" y="6615"/>
                    <a:pt x="6906" y="7567"/>
                    <a:pt x="7858" y="75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55" name="Freeform: Shape 1154">
              <a:extLst>
                <a:ext uri="{FF2B5EF4-FFF2-40B4-BE49-F238E27FC236}">
                  <a16:creationId xmlns="" xmlns:a16="http://schemas.microsoft.com/office/drawing/2014/main" id="{88FEB01F-2F9E-4143-B8EC-8BEC6BEFC219}"/>
                </a:ext>
              </a:extLst>
            </p:cNvPr>
            <p:cNvSpPr/>
            <p:nvPr/>
          </p:nvSpPr>
          <p:spPr>
            <a:xfrm>
              <a:off x="7243286" y="611028"/>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7144" y="8096"/>
                    <a:pt x="7144" y="8096"/>
                    <a:pt x="7144" y="7144"/>
                  </a:cubicBezTo>
                  <a:cubicBezTo>
                    <a:pt x="7144" y="8096"/>
                    <a:pt x="7144" y="8096"/>
                    <a:pt x="8096" y="809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56" name="Freeform: Shape 1155">
              <a:extLst>
                <a:ext uri="{FF2B5EF4-FFF2-40B4-BE49-F238E27FC236}">
                  <a16:creationId xmlns="" xmlns:a16="http://schemas.microsoft.com/office/drawing/2014/main" id="{5798D515-0132-474F-AD54-FBBD28A24447}"/>
                </a:ext>
              </a:extLst>
            </p:cNvPr>
            <p:cNvSpPr/>
            <p:nvPr/>
          </p:nvSpPr>
          <p:spPr>
            <a:xfrm>
              <a:off x="7231856" y="56626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57" name="Freeform: Shape 1156">
              <a:extLst>
                <a:ext uri="{FF2B5EF4-FFF2-40B4-BE49-F238E27FC236}">
                  <a16:creationId xmlns="" xmlns:a16="http://schemas.microsoft.com/office/drawing/2014/main" id="{93CE5D94-E10F-4BE9-A9A4-15B0851FDD4D}"/>
                </a:ext>
              </a:extLst>
            </p:cNvPr>
            <p:cNvSpPr/>
            <p:nvPr/>
          </p:nvSpPr>
          <p:spPr>
            <a:xfrm>
              <a:off x="7242863" y="611028"/>
              <a:ext cx="9525" cy="9525"/>
            </a:xfrm>
            <a:custGeom>
              <a:avLst/>
              <a:gdLst>
                <a:gd name="connsiteX0" fmla="*/ 7567 w 9525"/>
                <a:gd name="connsiteY0" fmla="*/ 7144 h 9525"/>
                <a:gd name="connsiteX1" fmla="*/ 7567 w 9525"/>
                <a:gd name="connsiteY1" fmla="*/ 8096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6615" y="7144"/>
                    <a:pt x="7567" y="8096"/>
                    <a:pt x="7567" y="8096"/>
                  </a:cubicBezTo>
                  <a:cubicBezTo>
                    <a:pt x="7567" y="7144"/>
                    <a:pt x="7567" y="7144"/>
                    <a:pt x="7567"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58" name="Freeform: Shape 1157">
              <a:extLst>
                <a:ext uri="{FF2B5EF4-FFF2-40B4-BE49-F238E27FC236}">
                  <a16:creationId xmlns="" xmlns:a16="http://schemas.microsoft.com/office/drawing/2014/main" id="{5045ED70-E0FC-450A-9E9B-C7C9FB94C54D}"/>
                </a:ext>
              </a:extLst>
            </p:cNvPr>
            <p:cNvSpPr/>
            <p:nvPr/>
          </p:nvSpPr>
          <p:spPr>
            <a:xfrm>
              <a:off x="7239476" y="68151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59" name="Freeform: Shape 1158">
              <a:extLst>
                <a:ext uri="{FF2B5EF4-FFF2-40B4-BE49-F238E27FC236}">
                  <a16:creationId xmlns="" xmlns:a16="http://schemas.microsoft.com/office/drawing/2014/main" id="{6145584F-4B1F-4FAF-93C7-50175326DB06}"/>
                </a:ext>
              </a:extLst>
            </p:cNvPr>
            <p:cNvSpPr/>
            <p:nvPr/>
          </p:nvSpPr>
          <p:spPr>
            <a:xfrm>
              <a:off x="7239476" y="68151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8096"/>
                    <a:pt x="8096"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60" name="Freeform: Shape 1159">
              <a:extLst>
                <a:ext uri="{FF2B5EF4-FFF2-40B4-BE49-F238E27FC236}">
                  <a16:creationId xmlns="" xmlns:a16="http://schemas.microsoft.com/office/drawing/2014/main" id="{3E38AAD6-4ED5-4C71-91EA-CCE3292943D2}"/>
                </a:ext>
              </a:extLst>
            </p:cNvPr>
            <p:cNvSpPr/>
            <p:nvPr/>
          </p:nvSpPr>
          <p:spPr>
            <a:xfrm>
              <a:off x="7240429" y="68246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61" name="Freeform: Shape 1160">
              <a:extLst>
                <a:ext uri="{FF2B5EF4-FFF2-40B4-BE49-F238E27FC236}">
                  <a16:creationId xmlns="" xmlns:a16="http://schemas.microsoft.com/office/drawing/2014/main" id="{941DBB3D-00DB-4011-816B-1C1DA4AEC28D}"/>
                </a:ext>
              </a:extLst>
            </p:cNvPr>
            <p:cNvSpPr/>
            <p:nvPr/>
          </p:nvSpPr>
          <p:spPr>
            <a:xfrm>
              <a:off x="7240429" y="675798"/>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7144"/>
                  </a:lnTo>
                  <a:cubicBezTo>
                    <a:pt x="7144" y="7144"/>
                    <a:pt x="8096" y="7144"/>
                    <a:pt x="8096"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62" name="Freeform: Shape 1161">
              <a:extLst>
                <a:ext uri="{FF2B5EF4-FFF2-40B4-BE49-F238E27FC236}">
                  <a16:creationId xmlns="" xmlns:a16="http://schemas.microsoft.com/office/drawing/2014/main" id="{4D47775B-5668-4A63-B745-10686A921282}"/>
                </a:ext>
              </a:extLst>
            </p:cNvPr>
            <p:cNvSpPr/>
            <p:nvPr/>
          </p:nvSpPr>
          <p:spPr>
            <a:xfrm>
              <a:off x="7239872" y="673893"/>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5796" y="11906"/>
                    <a:pt x="7700" y="7144"/>
                    <a:pt x="8653"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63" name="Freeform: Shape 1162">
              <a:extLst>
                <a:ext uri="{FF2B5EF4-FFF2-40B4-BE49-F238E27FC236}">
                  <a16:creationId xmlns="" xmlns:a16="http://schemas.microsoft.com/office/drawing/2014/main" id="{049F89BC-A03B-4947-816F-C47AE141CAD8}"/>
                </a:ext>
              </a:extLst>
            </p:cNvPr>
            <p:cNvSpPr/>
            <p:nvPr/>
          </p:nvSpPr>
          <p:spPr>
            <a:xfrm>
              <a:off x="7254716" y="66722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10954"/>
                    <a:pt x="7144"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64" name="Freeform: Shape 1163">
              <a:extLst>
                <a:ext uri="{FF2B5EF4-FFF2-40B4-BE49-F238E27FC236}">
                  <a16:creationId xmlns="" xmlns:a16="http://schemas.microsoft.com/office/drawing/2014/main" id="{35B4BC3E-B753-4FDB-969B-B8737788671D}"/>
                </a:ext>
              </a:extLst>
            </p:cNvPr>
            <p:cNvSpPr/>
            <p:nvPr/>
          </p:nvSpPr>
          <p:spPr>
            <a:xfrm>
              <a:off x="7256621" y="662463"/>
              <a:ext cx="9525" cy="9525"/>
            </a:xfrm>
            <a:custGeom>
              <a:avLst/>
              <a:gdLst>
                <a:gd name="connsiteX0" fmla="*/ 7144 w 9525"/>
                <a:gd name="connsiteY0" fmla="*/ 7144 h 9525"/>
                <a:gd name="connsiteX1" fmla="*/ 9049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7144"/>
                    <a:pt x="9049" y="7144"/>
                  </a:cubicBezTo>
                  <a:cubicBezTo>
                    <a:pt x="8096" y="7144"/>
                    <a:pt x="8096"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65" name="Freeform: Shape 1164">
              <a:extLst>
                <a:ext uri="{FF2B5EF4-FFF2-40B4-BE49-F238E27FC236}">
                  <a16:creationId xmlns="" xmlns:a16="http://schemas.microsoft.com/office/drawing/2014/main" id="{85FBC59A-9644-4213-8502-AA310624339F}"/>
                </a:ext>
              </a:extLst>
            </p:cNvPr>
            <p:cNvSpPr/>
            <p:nvPr/>
          </p:nvSpPr>
          <p:spPr>
            <a:xfrm>
              <a:off x="7255669" y="627221"/>
              <a:ext cx="9525" cy="9525"/>
            </a:xfrm>
            <a:custGeom>
              <a:avLst/>
              <a:gdLst>
                <a:gd name="connsiteX0" fmla="*/ 7144 w 9525"/>
                <a:gd name="connsiteY0" fmla="*/ 7144 h 9525"/>
                <a:gd name="connsiteX1" fmla="*/ 10001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10001" y="7144"/>
                  </a:lnTo>
                  <a:cubicBezTo>
                    <a:pt x="10001" y="7144"/>
                    <a:pt x="9049"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66" name="Freeform: Shape 1165">
              <a:extLst>
                <a:ext uri="{FF2B5EF4-FFF2-40B4-BE49-F238E27FC236}">
                  <a16:creationId xmlns="" xmlns:a16="http://schemas.microsoft.com/office/drawing/2014/main" id="{94C05866-6600-455B-B215-A36460C08703}"/>
                </a:ext>
              </a:extLst>
            </p:cNvPr>
            <p:cNvSpPr/>
            <p:nvPr/>
          </p:nvSpPr>
          <p:spPr>
            <a:xfrm>
              <a:off x="7241487" y="621506"/>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6085" y="10001"/>
                    <a:pt x="7990" y="7144"/>
                    <a:pt x="7990"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67" name="Freeform: Shape 1166">
              <a:extLst>
                <a:ext uri="{FF2B5EF4-FFF2-40B4-BE49-F238E27FC236}">
                  <a16:creationId xmlns="" xmlns:a16="http://schemas.microsoft.com/office/drawing/2014/main" id="{4C6B9979-B3A6-4901-BB65-7E5E7EF4B975}"/>
                </a:ext>
              </a:extLst>
            </p:cNvPr>
            <p:cNvSpPr/>
            <p:nvPr/>
          </p:nvSpPr>
          <p:spPr>
            <a:xfrm>
              <a:off x="7260156" y="615805"/>
              <a:ext cx="9525" cy="9525"/>
            </a:xfrm>
            <a:custGeom>
              <a:avLst/>
              <a:gdLst>
                <a:gd name="connsiteX0" fmla="*/ 7419 w 9525"/>
                <a:gd name="connsiteY0" fmla="*/ 8082 h 9525"/>
                <a:gd name="connsiteX1" fmla="*/ 7419 w 9525"/>
                <a:gd name="connsiteY1" fmla="*/ 8082 h 9525"/>
              </a:gdLst>
              <a:ahLst/>
              <a:cxnLst>
                <a:cxn ang="0">
                  <a:pos x="connsiteX0" y="connsiteY0"/>
                </a:cxn>
                <a:cxn ang="0">
                  <a:pos x="connsiteX1" y="connsiteY1"/>
                </a:cxn>
              </a:cxnLst>
              <a:rect l="l" t="t" r="r" b="b"/>
              <a:pathLst>
                <a:path w="9525" h="9525">
                  <a:moveTo>
                    <a:pt x="7419" y="8082"/>
                  </a:moveTo>
                  <a:cubicBezTo>
                    <a:pt x="8371" y="9987"/>
                    <a:pt x="6466" y="5225"/>
                    <a:pt x="7419" y="8082"/>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68" name="Freeform: Shape 1167">
              <a:extLst>
                <a:ext uri="{FF2B5EF4-FFF2-40B4-BE49-F238E27FC236}">
                  <a16:creationId xmlns="" xmlns:a16="http://schemas.microsoft.com/office/drawing/2014/main" id="{3CED76C5-E7C8-41B8-A761-9D1451B3EAEC}"/>
                </a:ext>
              </a:extLst>
            </p:cNvPr>
            <p:cNvSpPr/>
            <p:nvPr/>
          </p:nvSpPr>
          <p:spPr>
            <a:xfrm>
              <a:off x="7253764" y="559593"/>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lnTo>
                    <a:pt x="7144" y="7144"/>
                  </a:lnTo>
                  <a:cubicBezTo>
                    <a:pt x="7144" y="7144"/>
                    <a:pt x="10954" y="7144"/>
                    <a:pt x="10001"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69" name="Freeform: Shape 1168">
              <a:extLst>
                <a:ext uri="{FF2B5EF4-FFF2-40B4-BE49-F238E27FC236}">
                  <a16:creationId xmlns="" xmlns:a16="http://schemas.microsoft.com/office/drawing/2014/main" id="{213B2A4F-5378-41C3-B4AB-5CB54D842AC8}"/>
                </a:ext>
              </a:extLst>
            </p:cNvPr>
            <p:cNvSpPr/>
            <p:nvPr/>
          </p:nvSpPr>
          <p:spPr>
            <a:xfrm>
              <a:off x="7253764" y="533876"/>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9049" y="8096"/>
                    <a:pt x="10001" y="7144"/>
                    <a:pt x="8096" y="7144"/>
                  </a:cubicBezTo>
                  <a:cubicBezTo>
                    <a:pt x="8096" y="7144"/>
                    <a:pt x="7144" y="8096"/>
                    <a:pt x="7144" y="809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70" name="Freeform: Shape 1169">
              <a:extLst>
                <a:ext uri="{FF2B5EF4-FFF2-40B4-BE49-F238E27FC236}">
                  <a16:creationId xmlns="" xmlns:a16="http://schemas.microsoft.com/office/drawing/2014/main" id="{E4AC7B91-4CD1-4F92-B8C7-507B497C3F9C}"/>
                </a:ext>
              </a:extLst>
            </p:cNvPr>
            <p:cNvSpPr/>
            <p:nvPr/>
          </p:nvSpPr>
          <p:spPr>
            <a:xfrm>
              <a:off x="7268051" y="46148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0001" y="8096"/>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71" name="Freeform: Shape 1170">
              <a:extLst>
                <a:ext uri="{FF2B5EF4-FFF2-40B4-BE49-F238E27FC236}">
                  <a16:creationId xmlns="" xmlns:a16="http://schemas.microsoft.com/office/drawing/2014/main" id="{9558FB89-D6A1-4673-90CC-A6E1350858A4}"/>
                </a:ext>
              </a:extLst>
            </p:cNvPr>
            <p:cNvSpPr/>
            <p:nvPr/>
          </p:nvSpPr>
          <p:spPr>
            <a:xfrm>
              <a:off x="7100136" y="741505"/>
              <a:ext cx="9525" cy="9525"/>
            </a:xfrm>
            <a:custGeom>
              <a:avLst/>
              <a:gdLst>
                <a:gd name="connsiteX0" fmla="*/ 7419 w 9525"/>
                <a:gd name="connsiteY0" fmla="*/ 9064 h 9525"/>
                <a:gd name="connsiteX1" fmla="*/ 7419 w 9525"/>
                <a:gd name="connsiteY1" fmla="*/ 9064 h 9525"/>
              </a:gdLst>
              <a:ahLst/>
              <a:cxnLst>
                <a:cxn ang="0">
                  <a:pos x="connsiteX0" y="connsiteY0"/>
                </a:cxn>
                <a:cxn ang="0">
                  <a:pos x="connsiteX1" y="connsiteY1"/>
                </a:cxn>
              </a:cxnLst>
              <a:rect l="l" t="t" r="r" b="b"/>
              <a:pathLst>
                <a:path w="9525" h="9525">
                  <a:moveTo>
                    <a:pt x="7419" y="9064"/>
                  </a:moveTo>
                  <a:cubicBezTo>
                    <a:pt x="6466" y="4302"/>
                    <a:pt x="8371" y="10017"/>
                    <a:pt x="7419" y="906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72" name="Freeform: Shape 1171">
              <a:extLst>
                <a:ext uri="{FF2B5EF4-FFF2-40B4-BE49-F238E27FC236}">
                  <a16:creationId xmlns="" xmlns:a16="http://schemas.microsoft.com/office/drawing/2014/main" id="{DC90509A-9E9E-43F7-A208-194E3EA908F1}"/>
                </a:ext>
              </a:extLst>
            </p:cNvPr>
            <p:cNvSpPr/>
            <p:nvPr/>
          </p:nvSpPr>
          <p:spPr>
            <a:xfrm>
              <a:off x="7096601" y="737711"/>
              <a:ext cx="9525" cy="19050"/>
            </a:xfrm>
            <a:custGeom>
              <a:avLst/>
              <a:gdLst>
                <a:gd name="connsiteX0" fmla="*/ 7144 w 9525"/>
                <a:gd name="connsiteY0" fmla="*/ 7144 h 19050"/>
                <a:gd name="connsiteX1" fmla="*/ 7144 w 9525"/>
                <a:gd name="connsiteY1" fmla="*/ 7144 h 19050"/>
              </a:gdLst>
              <a:ahLst/>
              <a:cxnLst>
                <a:cxn ang="0">
                  <a:pos x="connsiteX0" y="connsiteY0"/>
                </a:cxn>
                <a:cxn ang="0">
                  <a:pos x="connsiteX1" y="connsiteY1"/>
                </a:cxn>
              </a:cxnLst>
              <a:rect l="l" t="t" r="r" b="b"/>
              <a:pathLst>
                <a:path w="9525" h="19050">
                  <a:moveTo>
                    <a:pt x="7144" y="7144"/>
                  </a:moveTo>
                  <a:cubicBezTo>
                    <a:pt x="8096" y="17621"/>
                    <a:pt x="8096" y="1190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73" name="Freeform: Shape 1172">
              <a:extLst>
                <a:ext uri="{FF2B5EF4-FFF2-40B4-BE49-F238E27FC236}">
                  <a16:creationId xmlns="" xmlns:a16="http://schemas.microsoft.com/office/drawing/2014/main" id="{CBD20E7F-1C92-4952-8C1E-CE77FBE233E8}"/>
                </a:ext>
              </a:extLst>
            </p:cNvPr>
            <p:cNvSpPr/>
            <p:nvPr/>
          </p:nvSpPr>
          <p:spPr>
            <a:xfrm>
              <a:off x="7063264" y="74533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74" name="Freeform: Shape 1173">
              <a:extLst>
                <a:ext uri="{FF2B5EF4-FFF2-40B4-BE49-F238E27FC236}">
                  <a16:creationId xmlns="" xmlns:a16="http://schemas.microsoft.com/office/drawing/2014/main" id="{C9CB6A95-518C-4281-B25F-0BBDBA466610}"/>
                </a:ext>
              </a:extLst>
            </p:cNvPr>
            <p:cNvSpPr/>
            <p:nvPr/>
          </p:nvSpPr>
          <p:spPr>
            <a:xfrm>
              <a:off x="7044214" y="75485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75" name="Freeform: Shape 1174">
              <a:extLst>
                <a:ext uri="{FF2B5EF4-FFF2-40B4-BE49-F238E27FC236}">
                  <a16:creationId xmlns="" xmlns:a16="http://schemas.microsoft.com/office/drawing/2014/main" id="{3B59E1BC-4565-492C-B70C-FAD00092EC50}"/>
                </a:ext>
              </a:extLst>
            </p:cNvPr>
            <p:cNvSpPr/>
            <p:nvPr/>
          </p:nvSpPr>
          <p:spPr>
            <a:xfrm>
              <a:off x="7038499" y="75390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7144" y="7144"/>
                  </a:cubicBezTo>
                  <a:cubicBezTo>
                    <a:pt x="8096"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76" name="Freeform: Shape 1175">
              <a:extLst>
                <a:ext uri="{FF2B5EF4-FFF2-40B4-BE49-F238E27FC236}">
                  <a16:creationId xmlns="" xmlns:a16="http://schemas.microsoft.com/office/drawing/2014/main" id="{375B1AF9-1965-4D74-AF65-8D3274E46DE9}"/>
                </a:ext>
              </a:extLst>
            </p:cNvPr>
            <p:cNvSpPr/>
            <p:nvPr/>
          </p:nvSpPr>
          <p:spPr>
            <a:xfrm>
              <a:off x="7062311" y="744378"/>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lnTo>
                    <a:pt x="7144" y="7144"/>
                  </a:lnTo>
                  <a:cubicBezTo>
                    <a:pt x="8096" y="9049"/>
                    <a:pt x="8096" y="8096"/>
                    <a:pt x="8096" y="809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77" name="Freeform: Shape 1176">
              <a:extLst>
                <a:ext uri="{FF2B5EF4-FFF2-40B4-BE49-F238E27FC236}">
                  <a16:creationId xmlns="" xmlns:a16="http://schemas.microsoft.com/office/drawing/2014/main" id="{AC855477-72A6-45CC-A933-4FC6CF3AEABA}"/>
                </a:ext>
              </a:extLst>
            </p:cNvPr>
            <p:cNvSpPr/>
            <p:nvPr/>
          </p:nvSpPr>
          <p:spPr>
            <a:xfrm>
              <a:off x="7094696" y="746521"/>
              <a:ext cx="9525" cy="9525"/>
            </a:xfrm>
            <a:custGeom>
              <a:avLst/>
              <a:gdLst>
                <a:gd name="connsiteX0" fmla="*/ 7144 w 9525"/>
                <a:gd name="connsiteY0" fmla="*/ 7858 h 9525"/>
                <a:gd name="connsiteX1" fmla="*/ 7144 w 9525"/>
                <a:gd name="connsiteY1" fmla="*/ 7858 h 9525"/>
              </a:gdLst>
              <a:ahLst/>
              <a:cxnLst>
                <a:cxn ang="0">
                  <a:pos x="connsiteX0" y="connsiteY0"/>
                </a:cxn>
                <a:cxn ang="0">
                  <a:pos x="connsiteX1" y="connsiteY1"/>
                </a:cxn>
              </a:cxnLst>
              <a:rect l="l" t="t" r="r" b="b"/>
              <a:pathLst>
                <a:path w="9525" h="9525">
                  <a:moveTo>
                    <a:pt x="7144" y="7858"/>
                  </a:moveTo>
                  <a:cubicBezTo>
                    <a:pt x="7144" y="6906"/>
                    <a:pt x="7144" y="6906"/>
                    <a:pt x="7144" y="785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78" name="Freeform: Shape 1177">
              <a:extLst>
                <a:ext uri="{FF2B5EF4-FFF2-40B4-BE49-F238E27FC236}">
                  <a16:creationId xmlns="" xmlns:a16="http://schemas.microsoft.com/office/drawing/2014/main" id="{6BA6C3F2-6947-42E3-BFC5-7C3B56A10DFD}"/>
                </a:ext>
              </a:extLst>
            </p:cNvPr>
            <p:cNvSpPr/>
            <p:nvPr/>
          </p:nvSpPr>
          <p:spPr>
            <a:xfrm>
              <a:off x="7070460" y="737690"/>
              <a:ext cx="9525" cy="9525"/>
            </a:xfrm>
            <a:custGeom>
              <a:avLst/>
              <a:gdLst>
                <a:gd name="connsiteX0" fmla="*/ 7567 w 9525"/>
                <a:gd name="connsiteY0" fmla="*/ 9069 h 9525"/>
                <a:gd name="connsiteX1" fmla="*/ 7567 w 9525"/>
                <a:gd name="connsiteY1" fmla="*/ 9069 h 9525"/>
              </a:gdLst>
              <a:ahLst/>
              <a:cxnLst>
                <a:cxn ang="0">
                  <a:pos x="connsiteX0" y="connsiteY0"/>
                </a:cxn>
                <a:cxn ang="0">
                  <a:pos x="connsiteX1" y="connsiteY1"/>
                </a:cxn>
              </a:cxnLst>
              <a:rect l="l" t="t" r="r" b="b"/>
              <a:pathLst>
                <a:path w="9525" h="9525">
                  <a:moveTo>
                    <a:pt x="7567" y="9069"/>
                  </a:moveTo>
                  <a:cubicBezTo>
                    <a:pt x="7567" y="8117"/>
                    <a:pt x="6615" y="5259"/>
                    <a:pt x="7567" y="906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79" name="Freeform: Shape 1178">
              <a:extLst>
                <a:ext uri="{FF2B5EF4-FFF2-40B4-BE49-F238E27FC236}">
                  <a16:creationId xmlns="" xmlns:a16="http://schemas.microsoft.com/office/drawing/2014/main" id="{AF7839C7-8E01-4AF1-AC68-B46DEBF06A39}"/>
                </a:ext>
              </a:extLst>
            </p:cNvPr>
            <p:cNvSpPr/>
            <p:nvPr/>
          </p:nvSpPr>
          <p:spPr>
            <a:xfrm>
              <a:off x="7077551" y="73580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10001" y="13811"/>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80" name="Freeform: Shape 1179">
              <a:extLst>
                <a:ext uri="{FF2B5EF4-FFF2-40B4-BE49-F238E27FC236}">
                  <a16:creationId xmlns="" xmlns:a16="http://schemas.microsoft.com/office/drawing/2014/main" id="{8284AED5-0A24-43D0-B844-64BA1431EC14}"/>
                </a:ext>
              </a:extLst>
            </p:cNvPr>
            <p:cNvSpPr/>
            <p:nvPr/>
          </p:nvSpPr>
          <p:spPr>
            <a:xfrm>
              <a:off x="7089934" y="73675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81" name="Freeform: Shape 1180">
              <a:extLst>
                <a:ext uri="{FF2B5EF4-FFF2-40B4-BE49-F238E27FC236}">
                  <a16:creationId xmlns="" xmlns:a16="http://schemas.microsoft.com/office/drawing/2014/main" id="{503A48DC-6157-4A6F-8686-9F33AC31879C}"/>
                </a:ext>
              </a:extLst>
            </p:cNvPr>
            <p:cNvSpPr/>
            <p:nvPr/>
          </p:nvSpPr>
          <p:spPr>
            <a:xfrm>
              <a:off x="7065407" y="740145"/>
              <a:ext cx="9525" cy="9525"/>
            </a:xfrm>
            <a:custGeom>
              <a:avLst/>
              <a:gdLst>
                <a:gd name="connsiteX0" fmla="*/ 7858 w 9525"/>
                <a:gd name="connsiteY0" fmla="*/ 7567 h 9525"/>
                <a:gd name="connsiteX1" fmla="*/ 7858 w 9525"/>
                <a:gd name="connsiteY1" fmla="*/ 7567 h 9525"/>
                <a:gd name="connsiteX2" fmla="*/ 7858 w 9525"/>
                <a:gd name="connsiteY2" fmla="*/ 7567 h 9525"/>
              </a:gdLst>
              <a:ahLst/>
              <a:cxnLst>
                <a:cxn ang="0">
                  <a:pos x="connsiteX0" y="connsiteY0"/>
                </a:cxn>
                <a:cxn ang="0">
                  <a:pos x="connsiteX1" y="connsiteY1"/>
                </a:cxn>
                <a:cxn ang="0">
                  <a:pos x="connsiteX2" y="connsiteY2"/>
                </a:cxn>
              </a:cxnLst>
              <a:rect l="l" t="t" r="r" b="b"/>
              <a:pathLst>
                <a:path w="9525" h="9525">
                  <a:moveTo>
                    <a:pt x="7858" y="7567"/>
                  </a:moveTo>
                  <a:cubicBezTo>
                    <a:pt x="6906" y="7567"/>
                    <a:pt x="6906" y="6615"/>
                    <a:pt x="7858" y="7567"/>
                  </a:cubicBezTo>
                  <a:lnTo>
                    <a:pt x="7858" y="7567"/>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82" name="Freeform: Shape 1181">
              <a:extLst>
                <a:ext uri="{FF2B5EF4-FFF2-40B4-BE49-F238E27FC236}">
                  <a16:creationId xmlns="" xmlns:a16="http://schemas.microsoft.com/office/drawing/2014/main" id="{7B7C52F4-B6E9-4810-9F04-6A1F1711076E}"/>
                </a:ext>
              </a:extLst>
            </p:cNvPr>
            <p:cNvSpPr/>
            <p:nvPr/>
          </p:nvSpPr>
          <p:spPr>
            <a:xfrm>
              <a:off x="6943249" y="91868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83" name="Freeform: Shape 1182">
              <a:extLst>
                <a:ext uri="{FF2B5EF4-FFF2-40B4-BE49-F238E27FC236}">
                  <a16:creationId xmlns="" xmlns:a16="http://schemas.microsoft.com/office/drawing/2014/main" id="{D7D9ED68-49AD-45F1-80F7-4A274850FAA8}"/>
                </a:ext>
              </a:extLst>
            </p:cNvPr>
            <p:cNvSpPr/>
            <p:nvPr/>
          </p:nvSpPr>
          <p:spPr>
            <a:xfrm>
              <a:off x="6925363" y="921396"/>
              <a:ext cx="9525" cy="9525"/>
            </a:xfrm>
            <a:custGeom>
              <a:avLst/>
              <a:gdLst>
                <a:gd name="connsiteX0" fmla="*/ 8837 w 9525"/>
                <a:gd name="connsiteY0" fmla="*/ 8244 h 9525"/>
                <a:gd name="connsiteX1" fmla="*/ 8837 w 9525"/>
                <a:gd name="connsiteY1" fmla="*/ 8244 h 9525"/>
              </a:gdLst>
              <a:ahLst/>
              <a:cxnLst>
                <a:cxn ang="0">
                  <a:pos x="connsiteX0" y="connsiteY0"/>
                </a:cxn>
                <a:cxn ang="0">
                  <a:pos x="connsiteX1" y="connsiteY1"/>
                </a:cxn>
              </a:cxnLst>
              <a:rect l="l" t="t" r="r" b="b"/>
              <a:pathLst>
                <a:path w="9525" h="9525">
                  <a:moveTo>
                    <a:pt x="8837" y="8244"/>
                  </a:moveTo>
                  <a:cubicBezTo>
                    <a:pt x="8837" y="7291"/>
                    <a:pt x="5027" y="6339"/>
                    <a:pt x="8837" y="82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84" name="Freeform: Shape 1183">
              <a:extLst>
                <a:ext uri="{FF2B5EF4-FFF2-40B4-BE49-F238E27FC236}">
                  <a16:creationId xmlns="" xmlns:a16="http://schemas.microsoft.com/office/drawing/2014/main" id="{8E2C57B3-EA9C-4EE7-AD5A-46A719640C3B}"/>
                </a:ext>
              </a:extLst>
            </p:cNvPr>
            <p:cNvSpPr/>
            <p:nvPr/>
          </p:nvSpPr>
          <p:spPr>
            <a:xfrm>
              <a:off x="7030879" y="75485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85" name="Freeform: Shape 1184">
              <a:extLst>
                <a:ext uri="{FF2B5EF4-FFF2-40B4-BE49-F238E27FC236}">
                  <a16:creationId xmlns="" xmlns:a16="http://schemas.microsoft.com/office/drawing/2014/main" id="{EA0372AE-E8B2-4E2C-B0A7-5101403CDE58}"/>
                </a:ext>
              </a:extLst>
            </p:cNvPr>
            <p:cNvSpPr/>
            <p:nvPr/>
          </p:nvSpPr>
          <p:spPr>
            <a:xfrm>
              <a:off x="6990874" y="804386"/>
              <a:ext cx="19050" cy="9525"/>
            </a:xfrm>
            <a:custGeom>
              <a:avLst/>
              <a:gdLst>
                <a:gd name="connsiteX0" fmla="*/ 7144 w 19050"/>
                <a:gd name="connsiteY0" fmla="*/ 7144 h 9525"/>
                <a:gd name="connsiteX1" fmla="*/ 11906 w 19050"/>
                <a:gd name="connsiteY1" fmla="*/ 10001 h 9525"/>
                <a:gd name="connsiteX2" fmla="*/ 7144 w 19050"/>
                <a:gd name="connsiteY2" fmla="*/ 7144 h 9525"/>
              </a:gdLst>
              <a:ahLst/>
              <a:cxnLst>
                <a:cxn ang="0">
                  <a:pos x="connsiteX0" y="connsiteY0"/>
                </a:cxn>
                <a:cxn ang="0">
                  <a:pos x="connsiteX1" y="connsiteY1"/>
                </a:cxn>
                <a:cxn ang="0">
                  <a:pos x="connsiteX2" y="connsiteY2"/>
                </a:cxn>
              </a:cxnLst>
              <a:rect l="l" t="t" r="r" b="b"/>
              <a:pathLst>
                <a:path w="19050" h="9525">
                  <a:moveTo>
                    <a:pt x="7144" y="7144"/>
                  </a:moveTo>
                  <a:cubicBezTo>
                    <a:pt x="10001" y="8096"/>
                    <a:pt x="9049" y="10001"/>
                    <a:pt x="11906" y="10001"/>
                  </a:cubicBezTo>
                  <a:cubicBezTo>
                    <a:pt x="10954" y="10001"/>
                    <a:pt x="9049"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86" name="Freeform: Shape 1185">
              <a:extLst>
                <a:ext uri="{FF2B5EF4-FFF2-40B4-BE49-F238E27FC236}">
                  <a16:creationId xmlns="" xmlns:a16="http://schemas.microsoft.com/office/drawing/2014/main" id="{EEFD8F1E-ACDD-4C3A-A2E5-1BD7B1BEE8EB}"/>
                </a:ext>
              </a:extLst>
            </p:cNvPr>
            <p:cNvSpPr/>
            <p:nvPr/>
          </p:nvSpPr>
          <p:spPr>
            <a:xfrm>
              <a:off x="7094696" y="74723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87" name="Freeform: Shape 1186">
              <a:extLst>
                <a:ext uri="{FF2B5EF4-FFF2-40B4-BE49-F238E27FC236}">
                  <a16:creationId xmlns="" xmlns:a16="http://schemas.microsoft.com/office/drawing/2014/main" id="{BE287B88-F7DC-4EE6-AFA3-F33486345F55}"/>
                </a:ext>
              </a:extLst>
            </p:cNvPr>
            <p:cNvSpPr/>
            <p:nvPr/>
          </p:nvSpPr>
          <p:spPr>
            <a:xfrm>
              <a:off x="6996589" y="80724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88" name="Freeform: Shape 1187">
              <a:extLst>
                <a:ext uri="{FF2B5EF4-FFF2-40B4-BE49-F238E27FC236}">
                  <a16:creationId xmlns="" xmlns:a16="http://schemas.microsoft.com/office/drawing/2014/main" id="{44F4EF88-A459-4ABC-B4AA-8DBE9ADDFDCF}"/>
                </a:ext>
              </a:extLst>
            </p:cNvPr>
            <p:cNvSpPr/>
            <p:nvPr/>
          </p:nvSpPr>
          <p:spPr>
            <a:xfrm>
              <a:off x="7020401" y="767238"/>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8096"/>
                    <a:pt x="8096" y="8096"/>
                  </a:cubicBezTo>
                  <a:cubicBezTo>
                    <a:pt x="8096" y="8096"/>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89" name="Freeform: Shape 1188">
              <a:extLst>
                <a:ext uri="{FF2B5EF4-FFF2-40B4-BE49-F238E27FC236}">
                  <a16:creationId xmlns="" xmlns:a16="http://schemas.microsoft.com/office/drawing/2014/main" id="{563B505B-0D97-4CF1-85E2-1D3A94D360F0}"/>
                </a:ext>
              </a:extLst>
            </p:cNvPr>
            <p:cNvSpPr/>
            <p:nvPr/>
          </p:nvSpPr>
          <p:spPr>
            <a:xfrm>
              <a:off x="7031831" y="76247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90" name="Freeform: Shape 1189">
              <a:extLst>
                <a:ext uri="{FF2B5EF4-FFF2-40B4-BE49-F238E27FC236}">
                  <a16:creationId xmlns="" xmlns:a16="http://schemas.microsoft.com/office/drawing/2014/main" id="{323233ED-E1CD-4C0D-BC12-A8FB1E34E205}"/>
                </a:ext>
              </a:extLst>
            </p:cNvPr>
            <p:cNvSpPr/>
            <p:nvPr/>
          </p:nvSpPr>
          <p:spPr>
            <a:xfrm>
              <a:off x="7017826" y="773906"/>
              <a:ext cx="9525" cy="9525"/>
            </a:xfrm>
            <a:custGeom>
              <a:avLst/>
              <a:gdLst>
                <a:gd name="connsiteX0" fmla="*/ 7815 w 9525"/>
                <a:gd name="connsiteY0" fmla="*/ 7144 h 9525"/>
                <a:gd name="connsiteX1" fmla="*/ 7815 w 9525"/>
                <a:gd name="connsiteY1" fmla="*/ 7144 h 9525"/>
              </a:gdLst>
              <a:ahLst/>
              <a:cxnLst>
                <a:cxn ang="0">
                  <a:pos x="connsiteX0" y="connsiteY0"/>
                </a:cxn>
                <a:cxn ang="0">
                  <a:pos x="connsiteX1" y="connsiteY1"/>
                </a:cxn>
              </a:cxnLst>
              <a:rect l="l" t="t" r="r" b="b"/>
              <a:pathLst>
                <a:path w="9525" h="9525">
                  <a:moveTo>
                    <a:pt x="7815" y="7144"/>
                  </a:moveTo>
                  <a:cubicBezTo>
                    <a:pt x="5909" y="7144"/>
                    <a:pt x="8767" y="8096"/>
                    <a:pt x="7815"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91" name="Freeform: Shape 1190">
              <a:extLst>
                <a:ext uri="{FF2B5EF4-FFF2-40B4-BE49-F238E27FC236}">
                  <a16:creationId xmlns="" xmlns:a16="http://schemas.microsoft.com/office/drawing/2014/main" id="{4CD82B67-2512-471C-BBFD-DCDF105BB517}"/>
                </a:ext>
              </a:extLst>
            </p:cNvPr>
            <p:cNvSpPr/>
            <p:nvPr/>
          </p:nvSpPr>
          <p:spPr>
            <a:xfrm>
              <a:off x="7014686" y="77866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7144"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92" name="Freeform: Shape 1191">
              <a:extLst>
                <a:ext uri="{FF2B5EF4-FFF2-40B4-BE49-F238E27FC236}">
                  <a16:creationId xmlns="" xmlns:a16="http://schemas.microsoft.com/office/drawing/2014/main" id="{DAA791D4-816C-48FD-A3F7-19BB9225BC67}"/>
                </a:ext>
              </a:extLst>
            </p:cNvPr>
            <p:cNvSpPr/>
            <p:nvPr/>
          </p:nvSpPr>
          <p:spPr>
            <a:xfrm>
              <a:off x="6944201" y="899636"/>
              <a:ext cx="9525" cy="9525"/>
            </a:xfrm>
            <a:custGeom>
              <a:avLst/>
              <a:gdLst>
                <a:gd name="connsiteX0" fmla="*/ 10001 w 9525"/>
                <a:gd name="connsiteY0" fmla="*/ 8096 h 9525"/>
                <a:gd name="connsiteX1" fmla="*/ 7144 w 9525"/>
                <a:gd name="connsiteY1" fmla="*/ 7144 h 9525"/>
                <a:gd name="connsiteX2" fmla="*/ 10001 w 9525"/>
                <a:gd name="connsiteY2" fmla="*/ 8096 h 9525"/>
              </a:gdLst>
              <a:ahLst/>
              <a:cxnLst>
                <a:cxn ang="0">
                  <a:pos x="connsiteX0" y="connsiteY0"/>
                </a:cxn>
                <a:cxn ang="0">
                  <a:pos x="connsiteX1" y="connsiteY1"/>
                </a:cxn>
                <a:cxn ang="0">
                  <a:pos x="connsiteX2" y="connsiteY2"/>
                </a:cxn>
              </a:cxnLst>
              <a:rect l="l" t="t" r="r" b="b"/>
              <a:pathLst>
                <a:path w="9525" h="9525">
                  <a:moveTo>
                    <a:pt x="10001" y="8096"/>
                  </a:moveTo>
                  <a:cubicBezTo>
                    <a:pt x="9049" y="8096"/>
                    <a:pt x="8096" y="8096"/>
                    <a:pt x="7144" y="7144"/>
                  </a:cubicBezTo>
                  <a:cubicBezTo>
                    <a:pt x="9049" y="8096"/>
                    <a:pt x="10001" y="9049"/>
                    <a:pt x="10001" y="809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93" name="Freeform: Shape 1192">
              <a:extLst>
                <a:ext uri="{FF2B5EF4-FFF2-40B4-BE49-F238E27FC236}">
                  <a16:creationId xmlns="" xmlns:a16="http://schemas.microsoft.com/office/drawing/2014/main" id="{5708D27C-E7A8-4D78-823A-F60F27FF18AE}"/>
                </a:ext>
              </a:extLst>
            </p:cNvPr>
            <p:cNvSpPr/>
            <p:nvPr/>
          </p:nvSpPr>
          <p:spPr>
            <a:xfrm>
              <a:off x="7094696" y="74533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10954"/>
                    <a:pt x="7144"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94" name="Freeform: Shape 1193">
              <a:extLst>
                <a:ext uri="{FF2B5EF4-FFF2-40B4-BE49-F238E27FC236}">
                  <a16:creationId xmlns="" xmlns:a16="http://schemas.microsoft.com/office/drawing/2014/main" id="{90A26984-E66E-463B-B055-EC647C69128B}"/>
                </a:ext>
              </a:extLst>
            </p:cNvPr>
            <p:cNvSpPr/>
            <p:nvPr/>
          </p:nvSpPr>
          <p:spPr>
            <a:xfrm>
              <a:off x="7034265" y="790098"/>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lnTo>
                    <a:pt x="7567" y="7144"/>
                  </a:lnTo>
                  <a:cubicBezTo>
                    <a:pt x="6615" y="7144"/>
                    <a:pt x="7567" y="7144"/>
                    <a:pt x="7567"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95" name="Freeform: Shape 1194">
              <a:extLst>
                <a:ext uri="{FF2B5EF4-FFF2-40B4-BE49-F238E27FC236}">
                  <a16:creationId xmlns="" xmlns:a16="http://schemas.microsoft.com/office/drawing/2014/main" id="{B45752A4-2D32-4BBC-B9E8-6E044115193E}"/>
                </a:ext>
              </a:extLst>
            </p:cNvPr>
            <p:cNvSpPr/>
            <p:nvPr/>
          </p:nvSpPr>
          <p:spPr>
            <a:xfrm>
              <a:off x="6960394" y="86153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7144"/>
                    <a:pt x="8096"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96" name="Freeform: Shape 1195">
              <a:extLst>
                <a:ext uri="{FF2B5EF4-FFF2-40B4-BE49-F238E27FC236}">
                  <a16:creationId xmlns="" xmlns:a16="http://schemas.microsoft.com/office/drawing/2014/main" id="{1A58D0DE-CFC3-4186-BE2B-B7AF680B92F7}"/>
                </a:ext>
              </a:extLst>
            </p:cNvPr>
            <p:cNvSpPr/>
            <p:nvPr/>
          </p:nvSpPr>
          <p:spPr>
            <a:xfrm>
              <a:off x="7030322" y="791856"/>
              <a:ext cx="9525" cy="9525"/>
            </a:xfrm>
            <a:custGeom>
              <a:avLst/>
              <a:gdLst>
                <a:gd name="connsiteX0" fmla="*/ 8653 w 9525"/>
                <a:gd name="connsiteY0" fmla="*/ 8244 h 9525"/>
                <a:gd name="connsiteX1" fmla="*/ 8653 w 9525"/>
                <a:gd name="connsiteY1" fmla="*/ 8244 h 9525"/>
              </a:gdLst>
              <a:ahLst/>
              <a:cxnLst>
                <a:cxn ang="0">
                  <a:pos x="connsiteX0" y="connsiteY0"/>
                </a:cxn>
                <a:cxn ang="0">
                  <a:pos x="connsiteX1" y="connsiteY1"/>
                </a:cxn>
              </a:cxnLst>
              <a:rect l="l" t="t" r="r" b="b"/>
              <a:pathLst>
                <a:path w="9525" h="9525">
                  <a:moveTo>
                    <a:pt x="8653" y="8244"/>
                  </a:moveTo>
                  <a:cubicBezTo>
                    <a:pt x="5796" y="6339"/>
                    <a:pt x="7700" y="7291"/>
                    <a:pt x="8653" y="82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97" name="Freeform: Shape 1196">
              <a:extLst>
                <a:ext uri="{FF2B5EF4-FFF2-40B4-BE49-F238E27FC236}">
                  <a16:creationId xmlns="" xmlns:a16="http://schemas.microsoft.com/office/drawing/2014/main" id="{5AE7D013-E06D-4DFC-BD44-82A3303778DB}"/>
                </a:ext>
              </a:extLst>
            </p:cNvPr>
            <p:cNvSpPr/>
            <p:nvPr/>
          </p:nvSpPr>
          <p:spPr>
            <a:xfrm>
              <a:off x="6944201" y="90058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98" name="Freeform: Shape 1197">
              <a:extLst>
                <a:ext uri="{FF2B5EF4-FFF2-40B4-BE49-F238E27FC236}">
                  <a16:creationId xmlns="" xmlns:a16="http://schemas.microsoft.com/office/drawing/2014/main" id="{5D296DEE-C6D0-4E88-9F1A-9490CCABCFD1}"/>
                </a:ext>
              </a:extLst>
            </p:cNvPr>
            <p:cNvSpPr/>
            <p:nvPr/>
          </p:nvSpPr>
          <p:spPr>
            <a:xfrm>
              <a:off x="6918484" y="738125"/>
              <a:ext cx="190500" cy="200025"/>
            </a:xfrm>
            <a:custGeom>
              <a:avLst/>
              <a:gdLst>
                <a:gd name="connsiteX0" fmla="*/ 37624 w 190500"/>
                <a:gd name="connsiteY0" fmla="*/ 177227 h 200025"/>
                <a:gd name="connsiteX1" fmla="*/ 37624 w 190500"/>
                <a:gd name="connsiteY1" fmla="*/ 169607 h 200025"/>
                <a:gd name="connsiteX2" fmla="*/ 128111 w 190500"/>
                <a:gd name="connsiteY2" fmla="*/ 38162 h 200025"/>
                <a:gd name="connsiteX3" fmla="*/ 137636 w 190500"/>
                <a:gd name="connsiteY3" fmla="*/ 30542 h 200025"/>
                <a:gd name="connsiteX4" fmla="*/ 165259 w 190500"/>
                <a:gd name="connsiteY4" fmla="*/ 14349 h 200025"/>
                <a:gd name="connsiteX5" fmla="*/ 178594 w 190500"/>
                <a:gd name="connsiteY5" fmla="*/ 8634 h 200025"/>
                <a:gd name="connsiteX6" fmla="*/ 183356 w 190500"/>
                <a:gd name="connsiteY6" fmla="*/ 16254 h 200025"/>
                <a:gd name="connsiteX7" fmla="*/ 184309 w 190500"/>
                <a:gd name="connsiteY7" fmla="*/ 16254 h 200025"/>
                <a:gd name="connsiteX8" fmla="*/ 185261 w 190500"/>
                <a:gd name="connsiteY8" fmla="*/ 13397 h 200025"/>
                <a:gd name="connsiteX9" fmla="*/ 184309 w 190500"/>
                <a:gd name="connsiteY9" fmla="*/ 11492 h 200025"/>
                <a:gd name="connsiteX10" fmla="*/ 152876 w 190500"/>
                <a:gd name="connsiteY10" fmla="*/ 16254 h 200025"/>
                <a:gd name="connsiteX11" fmla="*/ 135731 w 190500"/>
                <a:gd name="connsiteY11" fmla="*/ 28637 h 200025"/>
                <a:gd name="connsiteX12" fmla="*/ 121444 w 190500"/>
                <a:gd name="connsiteY12" fmla="*/ 22922 h 200025"/>
                <a:gd name="connsiteX13" fmla="*/ 121444 w 190500"/>
                <a:gd name="connsiteY13" fmla="*/ 35304 h 200025"/>
                <a:gd name="connsiteX14" fmla="*/ 112871 w 190500"/>
                <a:gd name="connsiteY14" fmla="*/ 32447 h 200025"/>
                <a:gd name="connsiteX15" fmla="*/ 119539 w 190500"/>
                <a:gd name="connsiteY15" fmla="*/ 38162 h 200025"/>
                <a:gd name="connsiteX16" fmla="*/ 73819 w 190500"/>
                <a:gd name="connsiteY16" fmla="*/ 74357 h 200025"/>
                <a:gd name="connsiteX17" fmla="*/ 14764 w 190500"/>
                <a:gd name="connsiteY17" fmla="*/ 146747 h 200025"/>
                <a:gd name="connsiteX18" fmla="*/ 14764 w 190500"/>
                <a:gd name="connsiteY18" fmla="*/ 152462 h 200025"/>
                <a:gd name="connsiteX19" fmla="*/ 24289 w 190500"/>
                <a:gd name="connsiteY19" fmla="*/ 155319 h 200025"/>
                <a:gd name="connsiteX20" fmla="*/ 7144 w 190500"/>
                <a:gd name="connsiteY20" fmla="*/ 188657 h 200025"/>
                <a:gd name="connsiteX21" fmla="*/ 28099 w 190500"/>
                <a:gd name="connsiteY21" fmla="*/ 195324 h 200025"/>
                <a:gd name="connsiteX22" fmla="*/ 28099 w 190500"/>
                <a:gd name="connsiteY22" fmla="*/ 194372 h 200025"/>
                <a:gd name="connsiteX23" fmla="*/ 30004 w 190500"/>
                <a:gd name="connsiteY23" fmla="*/ 193419 h 200025"/>
                <a:gd name="connsiteX24" fmla="*/ 37624 w 190500"/>
                <a:gd name="connsiteY24" fmla="*/ 177227 h 200025"/>
                <a:gd name="connsiteX25" fmla="*/ 35719 w 190500"/>
                <a:gd name="connsiteY25" fmla="*/ 155319 h 200025"/>
                <a:gd name="connsiteX26" fmla="*/ 35719 w 190500"/>
                <a:gd name="connsiteY26" fmla="*/ 155319 h 200025"/>
                <a:gd name="connsiteX27" fmla="*/ 36671 w 190500"/>
                <a:gd name="connsiteY27" fmla="*/ 153414 h 200025"/>
                <a:gd name="connsiteX28" fmla="*/ 36671 w 190500"/>
                <a:gd name="connsiteY28" fmla="*/ 153414 h 200025"/>
                <a:gd name="connsiteX29" fmla="*/ 16669 w 190500"/>
                <a:gd name="connsiteY29" fmla="*/ 150557 h 200025"/>
                <a:gd name="connsiteX30" fmla="*/ 16669 w 190500"/>
                <a:gd name="connsiteY30" fmla="*/ 150557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0500" h="200025">
                  <a:moveTo>
                    <a:pt x="37624" y="177227"/>
                  </a:moveTo>
                  <a:cubicBezTo>
                    <a:pt x="40481" y="170559"/>
                    <a:pt x="16669" y="165797"/>
                    <a:pt x="37624" y="169607"/>
                  </a:cubicBezTo>
                  <a:cubicBezTo>
                    <a:pt x="28099" y="176274"/>
                    <a:pt x="130016" y="40067"/>
                    <a:pt x="128111" y="38162"/>
                  </a:cubicBezTo>
                  <a:cubicBezTo>
                    <a:pt x="137636" y="52449"/>
                    <a:pt x="140494" y="31494"/>
                    <a:pt x="137636" y="30542"/>
                  </a:cubicBezTo>
                  <a:cubicBezTo>
                    <a:pt x="138589" y="39114"/>
                    <a:pt x="167164" y="14349"/>
                    <a:pt x="165259" y="14349"/>
                  </a:cubicBezTo>
                  <a:cubicBezTo>
                    <a:pt x="168116" y="20064"/>
                    <a:pt x="173831" y="21969"/>
                    <a:pt x="178594" y="8634"/>
                  </a:cubicBezTo>
                  <a:cubicBezTo>
                    <a:pt x="181451" y="13397"/>
                    <a:pt x="182404" y="11492"/>
                    <a:pt x="183356" y="16254"/>
                  </a:cubicBezTo>
                  <a:cubicBezTo>
                    <a:pt x="183356" y="10539"/>
                    <a:pt x="184309" y="10539"/>
                    <a:pt x="184309" y="16254"/>
                  </a:cubicBezTo>
                  <a:cubicBezTo>
                    <a:pt x="183356" y="18159"/>
                    <a:pt x="185261" y="4824"/>
                    <a:pt x="185261" y="13397"/>
                  </a:cubicBezTo>
                  <a:cubicBezTo>
                    <a:pt x="184309" y="12444"/>
                    <a:pt x="183356" y="12444"/>
                    <a:pt x="184309" y="11492"/>
                  </a:cubicBezTo>
                  <a:cubicBezTo>
                    <a:pt x="179546" y="-891"/>
                    <a:pt x="152876" y="17207"/>
                    <a:pt x="152876" y="16254"/>
                  </a:cubicBezTo>
                  <a:cubicBezTo>
                    <a:pt x="137636" y="21017"/>
                    <a:pt x="136684" y="14349"/>
                    <a:pt x="135731" y="28637"/>
                  </a:cubicBezTo>
                  <a:cubicBezTo>
                    <a:pt x="130016" y="29589"/>
                    <a:pt x="130969" y="24827"/>
                    <a:pt x="121444" y="22922"/>
                  </a:cubicBezTo>
                  <a:cubicBezTo>
                    <a:pt x="122396" y="33399"/>
                    <a:pt x="123349" y="21017"/>
                    <a:pt x="121444" y="35304"/>
                  </a:cubicBezTo>
                  <a:cubicBezTo>
                    <a:pt x="121444" y="34352"/>
                    <a:pt x="112871" y="31494"/>
                    <a:pt x="112871" y="32447"/>
                  </a:cubicBezTo>
                  <a:cubicBezTo>
                    <a:pt x="117634" y="36257"/>
                    <a:pt x="114776" y="33399"/>
                    <a:pt x="119539" y="38162"/>
                  </a:cubicBezTo>
                  <a:cubicBezTo>
                    <a:pt x="111919" y="32447"/>
                    <a:pt x="89059" y="76262"/>
                    <a:pt x="73819" y="74357"/>
                  </a:cubicBezTo>
                  <a:cubicBezTo>
                    <a:pt x="74771" y="74357"/>
                    <a:pt x="25241" y="152462"/>
                    <a:pt x="14764" y="146747"/>
                  </a:cubicBezTo>
                  <a:cubicBezTo>
                    <a:pt x="22384" y="153414"/>
                    <a:pt x="17621" y="149604"/>
                    <a:pt x="14764" y="152462"/>
                  </a:cubicBezTo>
                  <a:cubicBezTo>
                    <a:pt x="23336" y="155319"/>
                    <a:pt x="14764" y="151509"/>
                    <a:pt x="24289" y="155319"/>
                  </a:cubicBezTo>
                  <a:cubicBezTo>
                    <a:pt x="20479" y="154367"/>
                    <a:pt x="9049" y="184847"/>
                    <a:pt x="7144" y="188657"/>
                  </a:cubicBezTo>
                  <a:cubicBezTo>
                    <a:pt x="9049" y="192467"/>
                    <a:pt x="28099" y="195324"/>
                    <a:pt x="28099" y="195324"/>
                  </a:cubicBezTo>
                  <a:cubicBezTo>
                    <a:pt x="28099" y="194372"/>
                    <a:pt x="25241" y="191514"/>
                    <a:pt x="28099" y="194372"/>
                  </a:cubicBezTo>
                  <a:cubicBezTo>
                    <a:pt x="27146" y="192467"/>
                    <a:pt x="27146" y="192467"/>
                    <a:pt x="30004" y="193419"/>
                  </a:cubicBezTo>
                  <a:cubicBezTo>
                    <a:pt x="27146" y="182942"/>
                    <a:pt x="34766" y="181989"/>
                    <a:pt x="37624" y="177227"/>
                  </a:cubicBezTo>
                  <a:close/>
                  <a:moveTo>
                    <a:pt x="35719" y="155319"/>
                  </a:moveTo>
                  <a:cubicBezTo>
                    <a:pt x="35719" y="155319"/>
                    <a:pt x="35719" y="156272"/>
                    <a:pt x="35719" y="155319"/>
                  </a:cubicBezTo>
                  <a:close/>
                  <a:moveTo>
                    <a:pt x="36671" y="153414"/>
                  </a:moveTo>
                  <a:cubicBezTo>
                    <a:pt x="35719" y="153414"/>
                    <a:pt x="31909" y="153414"/>
                    <a:pt x="36671" y="153414"/>
                  </a:cubicBezTo>
                  <a:close/>
                  <a:moveTo>
                    <a:pt x="16669" y="150557"/>
                  </a:moveTo>
                  <a:cubicBezTo>
                    <a:pt x="16669" y="149604"/>
                    <a:pt x="20479" y="151509"/>
                    <a:pt x="16669" y="15055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199" name="Freeform: Shape 1198">
              <a:extLst>
                <a:ext uri="{FF2B5EF4-FFF2-40B4-BE49-F238E27FC236}">
                  <a16:creationId xmlns="" xmlns:a16="http://schemas.microsoft.com/office/drawing/2014/main" id="{F6B65614-3BB7-4E27-80EE-1E8A7B79AC67}"/>
                </a:ext>
              </a:extLst>
            </p:cNvPr>
            <p:cNvSpPr/>
            <p:nvPr/>
          </p:nvSpPr>
          <p:spPr>
            <a:xfrm>
              <a:off x="6930866" y="88344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9049"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00" name="Freeform: Shape 1199">
              <a:extLst>
                <a:ext uri="{FF2B5EF4-FFF2-40B4-BE49-F238E27FC236}">
                  <a16:creationId xmlns="" xmlns:a16="http://schemas.microsoft.com/office/drawing/2014/main" id="{1664FE4D-9A11-40B5-B91F-CBCEDCD03B8D}"/>
                </a:ext>
              </a:extLst>
            </p:cNvPr>
            <p:cNvSpPr/>
            <p:nvPr/>
          </p:nvSpPr>
          <p:spPr>
            <a:xfrm>
              <a:off x="7064216" y="745860"/>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6615"/>
                    <a:pt x="7144" y="7567"/>
                    <a:pt x="7144" y="75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01" name="Freeform: Shape 1200">
              <a:extLst>
                <a:ext uri="{FF2B5EF4-FFF2-40B4-BE49-F238E27FC236}">
                  <a16:creationId xmlns="" xmlns:a16="http://schemas.microsoft.com/office/drawing/2014/main" id="{A669F6BA-6197-4FAE-9BDB-9B093362932B}"/>
                </a:ext>
              </a:extLst>
            </p:cNvPr>
            <p:cNvSpPr/>
            <p:nvPr/>
          </p:nvSpPr>
          <p:spPr>
            <a:xfrm>
              <a:off x="6960500" y="863441"/>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6085" y="7144"/>
                    <a:pt x="7990" y="7144"/>
                    <a:pt x="7990"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02" name="Freeform: Shape 1201">
              <a:extLst>
                <a:ext uri="{FF2B5EF4-FFF2-40B4-BE49-F238E27FC236}">
                  <a16:creationId xmlns="" xmlns:a16="http://schemas.microsoft.com/office/drawing/2014/main" id="{CECC3230-82B8-44FF-B249-49D20FBB2B50}"/>
                </a:ext>
              </a:extLst>
            </p:cNvPr>
            <p:cNvSpPr/>
            <p:nvPr/>
          </p:nvSpPr>
          <p:spPr>
            <a:xfrm>
              <a:off x="7076599" y="75104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7144" y="7144"/>
                  </a:cubicBezTo>
                  <a:cubicBezTo>
                    <a:pt x="8096"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03" name="Freeform: Shape 1202">
              <a:extLst>
                <a:ext uri="{FF2B5EF4-FFF2-40B4-BE49-F238E27FC236}">
                  <a16:creationId xmlns="" xmlns:a16="http://schemas.microsoft.com/office/drawing/2014/main" id="{1298D878-17F9-4270-9B66-23A042E7E7D3}"/>
                </a:ext>
              </a:extLst>
            </p:cNvPr>
            <p:cNvSpPr/>
            <p:nvPr/>
          </p:nvSpPr>
          <p:spPr>
            <a:xfrm>
              <a:off x="7081361" y="75009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04" name="Freeform: Shape 1203">
              <a:extLst>
                <a:ext uri="{FF2B5EF4-FFF2-40B4-BE49-F238E27FC236}">
                  <a16:creationId xmlns="" xmlns:a16="http://schemas.microsoft.com/office/drawing/2014/main" id="{AAA65FA2-DE4D-4171-8292-B3249D7A2B76}"/>
                </a:ext>
              </a:extLst>
            </p:cNvPr>
            <p:cNvSpPr/>
            <p:nvPr/>
          </p:nvSpPr>
          <p:spPr>
            <a:xfrm>
              <a:off x="7083795" y="748400"/>
              <a:ext cx="9525" cy="9525"/>
            </a:xfrm>
            <a:custGeom>
              <a:avLst/>
              <a:gdLst>
                <a:gd name="connsiteX0" fmla="*/ 7567 w 9525"/>
                <a:gd name="connsiteY0" fmla="*/ 8837 h 9525"/>
                <a:gd name="connsiteX1" fmla="*/ 7567 w 9525"/>
                <a:gd name="connsiteY1" fmla="*/ 8837 h 9525"/>
              </a:gdLst>
              <a:ahLst/>
              <a:cxnLst>
                <a:cxn ang="0">
                  <a:pos x="connsiteX0" y="connsiteY0"/>
                </a:cxn>
                <a:cxn ang="0">
                  <a:pos x="connsiteX1" y="connsiteY1"/>
                </a:cxn>
              </a:cxnLst>
              <a:rect l="l" t="t" r="r" b="b"/>
              <a:pathLst>
                <a:path w="9525" h="9525">
                  <a:moveTo>
                    <a:pt x="7567" y="8837"/>
                  </a:moveTo>
                  <a:cubicBezTo>
                    <a:pt x="7567" y="8837"/>
                    <a:pt x="6615" y="5027"/>
                    <a:pt x="7567" y="883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05" name="Freeform: Shape 1204">
              <a:extLst>
                <a:ext uri="{FF2B5EF4-FFF2-40B4-BE49-F238E27FC236}">
                  <a16:creationId xmlns="" xmlns:a16="http://schemas.microsoft.com/office/drawing/2014/main" id="{B986F08D-C04A-4D6C-B93B-DADE9C01E015}"/>
                </a:ext>
              </a:extLst>
            </p:cNvPr>
            <p:cNvSpPr/>
            <p:nvPr/>
          </p:nvSpPr>
          <p:spPr>
            <a:xfrm>
              <a:off x="7044214" y="77676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8096"/>
                    <a:pt x="7144"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06" name="Freeform: Shape 1205">
              <a:extLst>
                <a:ext uri="{FF2B5EF4-FFF2-40B4-BE49-F238E27FC236}">
                  <a16:creationId xmlns="" xmlns:a16="http://schemas.microsoft.com/office/drawing/2014/main" id="{8BAC1924-AF3A-404C-BAE2-49552B693F3D}"/>
                </a:ext>
              </a:extLst>
            </p:cNvPr>
            <p:cNvSpPr/>
            <p:nvPr/>
          </p:nvSpPr>
          <p:spPr>
            <a:xfrm>
              <a:off x="7051834" y="762476"/>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8096"/>
                  </a:cubicBezTo>
                  <a:cubicBezTo>
                    <a:pt x="8096" y="9049"/>
                    <a:pt x="8096" y="9049"/>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07" name="Freeform: Shape 1206">
              <a:extLst>
                <a:ext uri="{FF2B5EF4-FFF2-40B4-BE49-F238E27FC236}">
                  <a16:creationId xmlns="" xmlns:a16="http://schemas.microsoft.com/office/drawing/2014/main" id="{7D78B7F9-229A-4C0A-B890-59E09338F834}"/>
                </a:ext>
              </a:extLst>
            </p:cNvPr>
            <p:cNvSpPr/>
            <p:nvPr/>
          </p:nvSpPr>
          <p:spPr>
            <a:xfrm>
              <a:off x="7034689" y="79009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08" name="Freeform: Shape 1207">
              <a:extLst>
                <a:ext uri="{FF2B5EF4-FFF2-40B4-BE49-F238E27FC236}">
                  <a16:creationId xmlns="" xmlns:a16="http://schemas.microsoft.com/office/drawing/2014/main" id="{9FA7EB74-7ADF-4AEF-8BE0-C8411F8A6C4B}"/>
                </a:ext>
              </a:extLst>
            </p:cNvPr>
            <p:cNvSpPr/>
            <p:nvPr/>
          </p:nvSpPr>
          <p:spPr>
            <a:xfrm>
              <a:off x="7051834" y="76438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7144"/>
                    <a:pt x="7144" y="7144"/>
                  </a:cubicBez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09" name="Freeform: Shape 1208">
              <a:extLst>
                <a:ext uri="{FF2B5EF4-FFF2-40B4-BE49-F238E27FC236}">
                  <a16:creationId xmlns="" xmlns:a16="http://schemas.microsoft.com/office/drawing/2014/main" id="{EB88DF6B-269C-4C78-8F4B-D67A6C0A3A1C}"/>
                </a:ext>
              </a:extLst>
            </p:cNvPr>
            <p:cNvSpPr/>
            <p:nvPr/>
          </p:nvSpPr>
          <p:spPr>
            <a:xfrm>
              <a:off x="7097554" y="74628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10" name="Freeform: Shape 1209">
              <a:extLst>
                <a:ext uri="{FF2B5EF4-FFF2-40B4-BE49-F238E27FC236}">
                  <a16:creationId xmlns="" xmlns:a16="http://schemas.microsoft.com/office/drawing/2014/main" id="{F1D73E29-9DFB-4495-9A08-95F610D8C97C}"/>
                </a:ext>
              </a:extLst>
            </p:cNvPr>
            <p:cNvSpPr/>
            <p:nvPr/>
          </p:nvSpPr>
          <p:spPr>
            <a:xfrm>
              <a:off x="7097554" y="74628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11" name="Freeform: Shape 1210">
              <a:extLst>
                <a:ext uri="{FF2B5EF4-FFF2-40B4-BE49-F238E27FC236}">
                  <a16:creationId xmlns="" xmlns:a16="http://schemas.microsoft.com/office/drawing/2014/main" id="{A8254CFD-3755-4720-A279-F96243FA72B6}"/>
                </a:ext>
              </a:extLst>
            </p:cNvPr>
            <p:cNvSpPr/>
            <p:nvPr/>
          </p:nvSpPr>
          <p:spPr>
            <a:xfrm>
              <a:off x="7097554" y="74533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8096"/>
                    <a:pt x="7144"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12" name="Freeform: Shape 1211">
              <a:extLst>
                <a:ext uri="{FF2B5EF4-FFF2-40B4-BE49-F238E27FC236}">
                  <a16:creationId xmlns="" xmlns:a16="http://schemas.microsoft.com/office/drawing/2014/main" id="{50166E85-BB90-4C56-A564-8C4D66F127E3}"/>
                </a:ext>
              </a:extLst>
            </p:cNvPr>
            <p:cNvSpPr/>
            <p:nvPr/>
          </p:nvSpPr>
          <p:spPr>
            <a:xfrm>
              <a:off x="7092791" y="746283"/>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8096"/>
                  </a:lnTo>
                  <a:cubicBezTo>
                    <a:pt x="8096" y="8096"/>
                    <a:pt x="8096"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13" name="Freeform: Shape 1212">
              <a:extLst>
                <a:ext uri="{FF2B5EF4-FFF2-40B4-BE49-F238E27FC236}">
                  <a16:creationId xmlns="" xmlns:a16="http://schemas.microsoft.com/office/drawing/2014/main" id="{3A9B4EF3-50A8-40DA-9922-1E2E95FC8B95}"/>
                </a:ext>
              </a:extLst>
            </p:cNvPr>
            <p:cNvSpPr/>
            <p:nvPr/>
          </p:nvSpPr>
          <p:spPr>
            <a:xfrm>
              <a:off x="7091839" y="74723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1906" y="9049"/>
                    <a:pt x="7144"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14" name="Freeform: Shape 1213">
              <a:extLst>
                <a:ext uri="{FF2B5EF4-FFF2-40B4-BE49-F238E27FC236}">
                  <a16:creationId xmlns="" xmlns:a16="http://schemas.microsoft.com/office/drawing/2014/main" id="{0BC7D4E1-E32A-4FB7-8E95-07C90D0F5F10}"/>
                </a:ext>
              </a:extLst>
            </p:cNvPr>
            <p:cNvSpPr/>
            <p:nvPr/>
          </p:nvSpPr>
          <p:spPr>
            <a:xfrm>
              <a:off x="7082314" y="735912"/>
              <a:ext cx="9525" cy="9525"/>
            </a:xfrm>
            <a:custGeom>
              <a:avLst/>
              <a:gdLst>
                <a:gd name="connsiteX0" fmla="*/ 7144 w 9525"/>
                <a:gd name="connsiteY0" fmla="*/ 7990 h 9525"/>
                <a:gd name="connsiteX1" fmla="*/ 7144 w 9525"/>
                <a:gd name="connsiteY1" fmla="*/ 7990 h 9525"/>
              </a:gdLst>
              <a:ahLst/>
              <a:cxnLst>
                <a:cxn ang="0">
                  <a:pos x="connsiteX0" y="connsiteY0"/>
                </a:cxn>
                <a:cxn ang="0">
                  <a:pos x="connsiteX1" y="connsiteY1"/>
                </a:cxn>
              </a:cxnLst>
              <a:rect l="l" t="t" r="r" b="b"/>
              <a:pathLst>
                <a:path w="9525" h="9525">
                  <a:moveTo>
                    <a:pt x="7144" y="7990"/>
                  </a:moveTo>
                  <a:cubicBezTo>
                    <a:pt x="9049" y="6085"/>
                    <a:pt x="8096" y="7990"/>
                    <a:pt x="7144" y="7990"/>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15" name="Freeform: Shape 1214">
              <a:extLst>
                <a:ext uri="{FF2B5EF4-FFF2-40B4-BE49-F238E27FC236}">
                  <a16:creationId xmlns="" xmlns:a16="http://schemas.microsoft.com/office/drawing/2014/main" id="{EB427787-E672-4D0C-B569-91B5CEC75647}"/>
                </a:ext>
              </a:extLst>
            </p:cNvPr>
            <p:cNvSpPr/>
            <p:nvPr/>
          </p:nvSpPr>
          <p:spPr>
            <a:xfrm>
              <a:off x="7077551" y="734853"/>
              <a:ext cx="9525" cy="9525"/>
            </a:xfrm>
            <a:custGeom>
              <a:avLst/>
              <a:gdLst>
                <a:gd name="connsiteX0" fmla="*/ 8096 w 9525"/>
                <a:gd name="connsiteY0" fmla="*/ 9049 h 9525"/>
                <a:gd name="connsiteX1" fmla="*/ 7144 w 9525"/>
                <a:gd name="connsiteY1" fmla="*/ 7144 h 9525"/>
                <a:gd name="connsiteX2" fmla="*/ 8096 w 9525"/>
                <a:gd name="connsiteY2" fmla="*/ 9049 h 9525"/>
              </a:gdLst>
              <a:ahLst/>
              <a:cxnLst>
                <a:cxn ang="0">
                  <a:pos x="connsiteX0" y="connsiteY0"/>
                </a:cxn>
                <a:cxn ang="0">
                  <a:pos x="connsiteX1" y="connsiteY1"/>
                </a:cxn>
                <a:cxn ang="0">
                  <a:pos x="connsiteX2" y="connsiteY2"/>
                </a:cxn>
              </a:cxnLst>
              <a:rect l="l" t="t" r="r" b="b"/>
              <a:pathLst>
                <a:path w="9525" h="9525">
                  <a:moveTo>
                    <a:pt x="8096" y="9049"/>
                  </a:moveTo>
                  <a:cubicBezTo>
                    <a:pt x="8096" y="8096"/>
                    <a:pt x="7144" y="7144"/>
                    <a:pt x="7144" y="7144"/>
                  </a:cubicBezTo>
                  <a:cubicBezTo>
                    <a:pt x="8096" y="8096"/>
                    <a:pt x="8096" y="8096"/>
                    <a:pt x="8096" y="904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16" name="Freeform: Shape 1215">
              <a:extLst>
                <a:ext uri="{FF2B5EF4-FFF2-40B4-BE49-F238E27FC236}">
                  <a16:creationId xmlns="" xmlns:a16="http://schemas.microsoft.com/office/drawing/2014/main" id="{FACA7933-7EC4-4CFD-B564-7B1C8777EEF9}"/>
                </a:ext>
              </a:extLst>
            </p:cNvPr>
            <p:cNvSpPr/>
            <p:nvPr/>
          </p:nvSpPr>
          <p:spPr>
            <a:xfrm>
              <a:off x="7054691" y="745331"/>
              <a:ext cx="9525" cy="9525"/>
            </a:xfrm>
            <a:custGeom>
              <a:avLst/>
              <a:gdLst>
                <a:gd name="connsiteX0" fmla="*/ 8096 w 9525"/>
                <a:gd name="connsiteY0" fmla="*/ 9049 h 9525"/>
                <a:gd name="connsiteX1" fmla="*/ 7144 w 9525"/>
                <a:gd name="connsiteY1" fmla="*/ 7144 h 9525"/>
                <a:gd name="connsiteX2" fmla="*/ 8096 w 9525"/>
                <a:gd name="connsiteY2" fmla="*/ 9049 h 9525"/>
              </a:gdLst>
              <a:ahLst/>
              <a:cxnLst>
                <a:cxn ang="0">
                  <a:pos x="connsiteX0" y="connsiteY0"/>
                </a:cxn>
                <a:cxn ang="0">
                  <a:pos x="connsiteX1" y="connsiteY1"/>
                </a:cxn>
                <a:cxn ang="0">
                  <a:pos x="connsiteX2" y="connsiteY2"/>
                </a:cxn>
              </a:cxnLst>
              <a:rect l="l" t="t" r="r" b="b"/>
              <a:pathLst>
                <a:path w="9525" h="9525">
                  <a:moveTo>
                    <a:pt x="8096" y="9049"/>
                  </a:moveTo>
                  <a:lnTo>
                    <a:pt x="7144" y="7144"/>
                  </a:lnTo>
                  <a:cubicBezTo>
                    <a:pt x="7144" y="8096"/>
                    <a:pt x="7144" y="8096"/>
                    <a:pt x="8096" y="904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17" name="Freeform: Shape 1216">
              <a:extLst>
                <a:ext uri="{FF2B5EF4-FFF2-40B4-BE49-F238E27FC236}">
                  <a16:creationId xmlns="" xmlns:a16="http://schemas.microsoft.com/office/drawing/2014/main" id="{90F6B1F0-CE8F-4D35-9B4D-C7AB2A5815F6}"/>
                </a:ext>
              </a:extLst>
            </p:cNvPr>
            <p:cNvSpPr/>
            <p:nvPr/>
          </p:nvSpPr>
          <p:spPr>
            <a:xfrm>
              <a:off x="7058372" y="761523"/>
              <a:ext cx="9525" cy="9525"/>
            </a:xfrm>
            <a:custGeom>
              <a:avLst/>
              <a:gdLst>
                <a:gd name="connsiteX0" fmla="*/ 7273 w 9525"/>
                <a:gd name="connsiteY0" fmla="*/ 7144 h 9525"/>
                <a:gd name="connsiteX1" fmla="*/ 7273 w 9525"/>
                <a:gd name="connsiteY1" fmla="*/ 7144 h 9525"/>
              </a:gdLst>
              <a:ahLst/>
              <a:cxnLst>
                <a:cxn ang="0">
                  <a:pos x="connsiteX0" y="connsiteY0"/>
                </a:cxn>
                <a:cxn ang="0">
                  <a:pos x="connsiteX1" y="connsiteY1"/>
                </a:cxn>
              </a:cxnLst>
              <a:rect l="l" t="t" r="r" b="b"/>
              <a:pathLst>
                <a:path w="9525" h="9525">
                  <a:moveTo>
                    <a:pt x="7273" y="7144"/>
                  </a:moveTo>
                  <a:cubicBezTo>
                    <a:pt x="11083" y="8096"/>
                    <a:pt x="6320" y="7144"/>
                    <a:pt x="7273"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18" name="Freeform: Shape 1217">
              <a:extLst>
                <a:ext uri="{FF2B5EF4-FFF2-40B4-BE49-F238E27FC236}">
                  <a16:creationId xmlns="" xmlns:a16="http://schemas.microsoft.com/office/drawing/2014/main" id="{B295E9BB-BA59-4FEB-ABD7-5D3786DB63F8}"/>
                </a:ext>
              </a:extLst>
            </p:cNvPr>
            <p:cNvSpPr/>
            <p:nvPr/>
          </p:nvSpPr>
          <p:spPr>
            <a:xfrm>
              <a:off x="7045844" y="747079"/>
              <a:ext cx="9525" cy="9525"/>
            </a:xfrm>
            <a:custGeom>
              <a:avLst/>
              <a:gdLst>
                <a:gd name="connsiteX0" fmla="*/ 7419 w 9525"/>
                <a:gd name="connsiteY0" fmla="*/ 7301 h 9525"/>
                <a:gd name="connsiteX1" fmla="*/ 7419 w 9525"/>
                <a:gd name="connsiteY1" fmla="*/ 7301 h 9525"/>
              </a:gdLst>
              <a:ahLst/>
              <a:cxnLst>
                <a:cxn ang="0">
                  <a:pos x="connsiteX0" y="connsiteY0"/>
                </a:cxn>
                <a:cxn ang="0">
                  <a:pos x="connsiteX1" y="connsiteY1"/>
                </a:cxn>
              </a:cxnLst>
              <a:rect l="l" t="t" r="r" b="b"/>
              <a:pathLst>
                <a:path w="9525" h="9525">
                  <a:moveTo>
                    <a:pt x="7419" y="7301"/>
                  </a:moveTo>
                  <a:cubicBezTo>
                    <a:pt x="8371" y="6348"/>
                    <a:pt x="6466" y="10158"/>
                    <a:pt x="7419" y="730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19" name="Freeform: Shape 1218">
              <a:extLst>
                <a:ext uri="{FF2B5EF4-FFF2-40B4-BE49-F238E27FC236}">
                  <a16:creationId xmlns="" xmlns:a16="http://schemas.microsoft.com/office/drawing/2014/main" id="{A70AE44F-8B54-4C7F-9DAD-6C83A3BF608D}"/>
                </a:ext>
              </a:extLst>
            </p:cNvPr>
            <p:cNvSpPr/>
            <p:nvPr/>
          </p:nvSpPr>
          <p:spPr>
            <a:xfrm>
              <a:off x="7012781" y="776122"/>
              <a:ext cx="9525" cy="9525"/>
            </a:xfrm>
            <a:custGeom>
              <a:avLst/>
              <a:gdLst>
                <a:gd name="connsiteX0" fmla="*/ 7144 w 9525"/>
                <a:gd name="connsiteY0" fmla="*/ 7785 h 9525"/>
                <a:gd name="connsiteX1" fmla="*/ 10001 w 9525"/>
                <a:gd name="connsiteY1" fmla="*/ 9690 h 9525"/>
                <a:gd name="connsiteX2" fmla="*/ 7144 w 9525"/>
                <a:gd name="connsiteY2" fmla="*/ 7785 h 9525"/>
              </a:gdLst>
              <a:ahLst/>
              <a:cxnLst>
                <a:cxn ang="0">
                  <a:pos x="connsiteX0" y="connsiteY0"/>
                </a:cxn>
                <a:cxn ang="0">
                  <a:pos x="connsiteX1" y="connsiteY1"/>
                </a:cxn>
                <a:cxn ang="0">
                  <a:pos x="connsiteX2" y="connsiteY2"/>
                </a:cxn>
              </a:cxnLst>
              <a:rect l="l" t="t" r="r" b="b"/>
              <a:pathLst>
                <a:path w="9525" h="9525">
                  <a:moveTo>
                    <a:pt x="7144" y="7785"/>
                  </a:moveTo>
                  <a:lnTo>
                    <a:pt x="10001" y="9690"/>
                  </a:lnTo>
                  <a:cubicBezTo>
                    <a:pt x="10001" y="8737"/>
                    <a:pt x="7144" y="5880"/>
                    <a:pt x="7144" y="7785"/>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20" name="Freeform: Shape 1219">
              <a:extLst>
                <a:ext uri="{FF2B5EF4-FFF2-40B4-BE49-F238E27FC236}">
                  <a16:creationId xmlns="" xmlns:a16="http://schemas.microsoft.com/office/drawing/2014/main" id="{41BFFBA5-B901-4A73-9F9F-80C478E71C06}"/>
                </a:ext>
              </a:extLst>
            </p:cNvPr>
            <p:cNvSpPr/>
            <p:nvPr/>
          </p:nvSpPr>
          <p:spPr>
            <a:xfrm>
              <a:off x="7002044" y="792241"/>
              <a:ext cx="9525" cy="9525"/>
            </a:xfrm>
            <a:custGeom>
              <a:avLst/>
              <a:gdLst>
                <a:gd name="connsiteX0" fmla="*/ 9308 w 9525"/>
                <a:gd name="connsiteY0" fmla="*/ 7858 h 9525"/>
                <a:gd name="connsiteX1" fmla="*/ 7403 w 9525"/>
                <a:gd name="connsiteY1" fmla="*/ 7858 h 9525"/>
                <a:gd name="connsiteX2" fmla="*/ 9308 w 9525"/>
                <a:gd name="connsiteY2" fmla="*/ 7858 h 9525"/>
              </a:gdLst>
              <a:ahLst/>
              <a:cxnLst>
                <a:cxn ang="0">
                  <a:pos x="connsiteX0" y="connsiteY0"/>
                </a:cxn>
                <a:cxn ang="0">
                  <a:pos x="connsiteX1" y="connsiteY1"/>
                </a:cxn>
                <a:cxn ang="0">
                  <a:pos x="connsiteX2" y="connsiteY2"/>
                </a:cxn>
              </a:cxnLst>
              <a:rect l="l" t="t" r="r" b="b"/>
              <a:pathLst>
                <a:path w="9525" h="9525">
                  <a:moveTo>
                    <a:pt x="9308" y="7858"/>
                  </a:moveTo>
                  <a:cubicBezTo>
                    <a:pt x="8356" y="6906"/>
                    <a:pt x="6451" y="6906"/>
                    <a:pt x="7403" y="7858"/>
                  </a:cubicBezTo>
                  <a:cubicBezTo>
                    <a:pt x="8356" y="7858"/>
                    <a:pt x="9308" y="7858"/>
                    <a:pt x="9308" y="785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21" name="Freeform: Shape 1220">
              <a:extLst>
                <a:ext uri="{FF2B5EF4-FFF2-40B4-BE49-F238E27FC236}">
                  <a16:creationId xmlns="" xmlns:a16="http://schemas.microsoft.com/office/drawing/2014/main" id="{13385F0E-263E-4249-93F5-77DEF03A465E}"/>
                </a:ext>
              </a:extLst>
            </p:cNvPr>
            <p:cNvSpPr/>
            <p:nvPr/>
          </p:nvSpPr>
          <p:spPr>
            <a:xfrm>
              <a:off x="6938592" y="848730"/>
              <a:ext cx="9525" cy="9525"/>
            </a:xfrm>
            <a:custGeom>
              <a:avLst/>
              <a:gdLst>
                <a:gd name="connsiteX0" fmla="*/ 7990 w 9525"/>
                <a:gd name="connsiteY0" fmla="*/ 7567 h 9525"/>
                <a:gd name="connsiteX1" fmla="*/ 7990 w 9525"/>
                <a:gd name="connsiteY1" fmla="*/ 7567 h 9525"/>
              </a:gdLst>
              <a:ahLst/>
              <a:cxnLst>
                <a:cxn ang="0">
                  <a:pos x="connsiteX0" y="connsiteY0"/>
                </a:cxn>
                <a:cxn ang="0">
                  <a:pos x="connsiteX1" y="connsiteY1"/>
                </a:cxn>
              </a:cxnLst>
              <a:rect l="l" t="t" r="r" b="b"/>
              <a:pathLst>
                <a:path w="9525" h="9525">
                  <a:moveTo>
                    <a:pt x="7990" y="7567"/>
                  </a:moveTo>
                  <a:cubicBezTo>
                    <a:pt x="6086" y="6615"/>
                    <a:pt x="7990" y="7567"/>
                    <a:pt x="7990" y="75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22" name="Freeform: Shape 1221">
              <a:extLst>
                <a:ext uri="{FF2B5EF4-FFF2-40B4-BE49-F238E27FC236}">
                  <a16:creationId xmlns="" xmlns:a16="http://schemas.microsoft.com/office/drawing/2014/main" id="{BED8CF45-5470-416F-96A0-23CBB83CBA32}"/>
                </a:ext>
              </a:extLst>
            </p:cNvPr>
            <p:cNvSpPr/>
            <p:nvPr/>
          </p:nvSpPr>
          <p:spPr>
            <a:xfrm>
              <a:off x="7761658" y="937259"/>
              <a:ext cx="9525" cy="9525"/>
            </a:xfrm>
            <a:custGeom>
              <a:avLst/>
              <a:gdLst>
                <a:gd name="connsiteX0" fmla="*/ 8837 w 9525"/>
                <a:gd name="connsiteY0" fmla="*/ 8573 h 9525"/>
                <a:gd name="connsiteX1" fmla="*/ 8837 w 9525"/>
                <a:gd name="connsiteY1" fmla="*/ 8573 h 9525"/>
                <a:gd name="connsiteX2" fmla="*/ 8837 w 9525"/>
                <a:gd name="connsiteY2" fmla="*/ 8573 h 9525"/>
              </a:gdLst>
              <a:ahLst/>
              <a:cxnLst>
                <a:cxn ang="0">
                  <a:pos x="connsiteX0" y="connsiteY0"/>
                </a:cxn>
                <a:cxn ang="0">
                  <a:pos x="connsiteX1" y="connsiteY1"/>
                </a:cxn>
                <a:cxn ang="0">
                  <a:pos x="connsiteX2" y="connsiteY2"/>
                </a:cxn>
              </a:cxnLst>
              <a:rect l="l" t="t" r="r" b="b"/>
              <a:pathLst>
                <a:path w="9525" h="9525">
                  <a:moveTo>
                    <a:pt x="8837" y="8573"/>
                  </a:moveTo>
                  <a:cubicBezTo>
                    <a:pt x="8837" y="6667"/>
                    <a:pt x="5027" y="6667"/>
                    <a:pt x="8837" y="8573"/>
                  </a:cubicBezTo>
                  <a:lnTo>
                    <a:pt x="8837" y="8573"/>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23" name="Freeform: Shape 1222">
              <a:extLst>
                <a:ext uri="{FF2B5EF4-FFF2-40B4-BE49-F238E27FC236}">
                  <a16:creationId xmlns="" xmlns:a16="http://schemas.microsoft.com/office/drawing/2014/main" id="{5B4E7D8E-E422-49E7-B08A-848CBDB00C9D}"/>
                </a:ext>
              </a:extLst>
            </p:cNvPr>
            <p:cNvSpPr/>
            <p:nvPr/>
          </p:nvSpPr>
          <p:spPr>
            <a:xfrm>
              <a:off x="7753403" y="933926"/>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6615" y="8096"/>
                    <a:pt x="7567" y="14764"/>
                    <a:pt x="7567" y="7144"/>
                  </a:cubicBezTo>
                  <a:lnTo>
                    <a:pt x="7567" y="7144"/>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24" name="Freeform: Shape 1223">
              <a:extLst>
                <a:ext uri="{FF2B5EF4-FFF2-40B4-BE49-F238E27FC236}">
                  <a16:creationId xmlns="" xmlns:a16="http://schemas.microsoft.com/office/drawing/2014/main" id="{F9BF3A65-4B9E-4905-A138-649D737670FD}"/>
                </a:ext>
              </a:extLst>
            </p:cNvPr>
            <p:cNvSpPr/>
            <p:nvPr/>
          </p:nvSpPr>
          <p:spPr>
            <a:xfrm>
              <a:off x="7630954" y="922496"/>
              <a:ext cx="9525" cy="9525"/>
            </a:xfrm>
            <a:custGeom>
              <a:avLst/>
              <a:gdLst>
                <a:gd name="connsiteX0" fmla="*/ 9049 w 9525"/>
                <a:gd name="connsiteY0" fmla="*/ 8096 h 9525"/>
                <a:gd name="connsiteX1" fmla="*/ 7144 w 9525"/>
                <a:gd name="connsiteY1" fmla="*/ 7144 h 9525"/>
                <a:gd name="connsiteX2" fmla="*/ 9049 w 9525"/>
                <a:gd name="connsiteY2" fmla="*/ 8096 h 9525"/>
              </a:gdLst>
              <a:ahLst/>
              <a:cxnLst>
                <a:cxn ang="0">
                  <a:pos x="connsiteX0" y="connsiteY0"/>
                </a:cxn>
                <a:cxn ang="0">
                  <a:pos x="connsiteX1" y="connsiteY1"/>
                </a:cxn>
                <a:cxn ang="0">
                  <a:pos x="connsiteX2" y="connsiteY2"/>
                </a:cxn>
              </a:cxnLst>
              <a:rect l="l" t="t" r="r" b="b"/>
              <a:pathLst>
                <a:path w="9525" h="9525">
                  <a:moveTo>
                    <a:pt x="9049" y="8096"/>
                  </a:moveTo>
                  <a:lnTo>
                    <a:pt x="7144" y="7144"/>
                  </a:lnTo>
                  <a:cubicBezTo>
                    <a:pt x="7144" y="9049"/>
                    <a:pt x="8096" y="8096"/>
                    <a:pt x="9049" y="809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25" name="Freeform: Shape 1224">
              <a:extLst>
                <a:ext uri="{FF2B5EF4-FFF2-40B4-BE49-F238E27FC236}">
                  <a16:creationId xmlns="" xmlns:a16="http://schemas.microsoft.com/office/drawing/2014/main" id="{DFC53953-4904-4930-96A6-D45CFCDE87C3}"/>
                </a:ext>
              </a:extLst>
            </p:cNvPr>
            <p:cNvSpPr/>
            <p:nvPr/>
          </p:nvSpPr>
          <p:spPr>
            <a:xfrm>
              <a:off x="7738586" y="944641"/>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9049" y="6906"/>
                    <a:pt x="8096" y="6906"/>
                    <a:pt x="7144" y="7858"/>
                  </a:cubicBezTo>
                  <a:lnTo>
                    <a:pt x="7144" y="7858"/>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26" name="Freeform: Shape 1225">
              <a:extLst>
                <a:ext uri="{FF2B5EF4-FFF2-40B4-BE49-F238E27FC236}">
                  <a16:creationId xmlns="" xmlns:a16="http://schemas.microsoft.com/office/drawing/2014/main" id="{2F395E84-42EF-4FC8-8EF7-362549E8C626}"/>
                </a:ext>
              </a:extLst>
            </p:cNvPr>
            <p:cNvSpPr/>
            <p:nvPr/>
          </p:nvSpPr>
          <p:spPr>
            <a:xfrm>
              <a:off x="7665244" y="913606"/>
              <a:ext cx="9525" cy="9525"/>
            </a:xfrm>
            <a:custGeom>
              <a:avLst/>
              <a:gdLst>
                <a:gd name="connsiteX0" fmla="*/ 7144 w 9525"/>
                <a:gd name="connsiteY0" fmla="*/ 8414 h 9525"/>
                <a:gd name="connsiteX1" fmla="*/ 7144 w 9525"/>
                <a:gd name="connsiteY1" fmla="*/ 8414 h 9525"/>
                <a:gd name="connsiteX2" fmla="*/ 7144 w 9525"/>
                <a:gd name="connsiteY2" fmla="*/ 8414 h 9525"/>
              </a:gdLst>
              <a:ahLst/>
              <a:cxnLst>
                <a:cxn ang="0">
                  <a:pos x="connsiteX0" y="connsiteY0"/>
                </a:cxn>
                <a:cxn ang="0">
                  <a:pos x="connsiteX1" y="connsiteY1"/>
                </a:cxn>
                <a:cxn ang="0">
                  <a:pos x="connsiteX2" y="connsiteY2"/>
                </a:cxn>
              </a:cxnLst>
              <a:rect l="l" t="t" r="r" b="b"/>
              <a:pathLst>
                <a:path w="9525" h="9525">
                  <a:moveTo>
                    <a:pt x="7144" y="8414"/>
                  </a:moveTo>
                  <a:cubicBezTo>
                    <a:pt x="7144" y="8414"/>
                    <a:pt x="9049" y="5556"/>
                    <a:pt x="7144" y="8414"/>
                  </a:cubicBezTo>
                  <a:lnTo>
                    <a:pt x="7144" y="8414"/>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27" name="Freeform: Shape 1226">
              <a:extLst>
                <a:ext uri="{FF2B5EF4-FFF2-40B4-BE49-F238E27FC236}">
                  <a16:creationId xmlns="" xmlns:a16="http://schemas.microsoft.com/office/drawing/2014/main" id="{4AE347F6-AD8F-45B3-94FD-0748CB2775AB}"/>
                </a:ext>
              </a:extLst>
            </p:cNvPr>
            <p:cNvSpPr/>
            <p:nvPr/>
          </p:nvSpPr>
          <p:spPr>
            <a:xfrm>
              <a:off x="7688909" y="910113"/>
              <a:ext cx="9525" cy="9525"/>
            </a:xfrm>
            <a:custGeom>
              <a:avLst/>
              <a:gdLst>
                <a:gd name="connsiteX0" fmla="*/ 8244 w 9525"/>
                <a:gd name="connsiteY0" fmla="*/ 7144 h 9525"/>
                <a:gd name="connsiteX1" fmla="*/ 8244 w 9525"/>
                <a:gd name="connsiteY1" fmla="*/ 7144 h 9525"/>
                <a:gd name="connsiteX2" fmla="*/ 8244 w 9525"/>
                <a:gd name="connsiteY2" fmla="*/ 7144 h 9525"/>
              </a:gdLst>
              <a:ahLst/>
              <a:cxnLst>
                <a:cxn ang="0">
                  <a:pos x="connsiteX0" y="connsiteY0"/>
                </a:cxn>
                <a:cxn ang="0">
                  <a:pos x="connsiteX1" y="connsiteY1"/>
                </a:cxn>
                <a:cxn ang="0">
                  <a:pos x="connsiteX2" y="connsiteY2"/>
                </a:cxn>
              </a:cxnLst>
              <a:rect l="l" t="t" r="r" b="b"/>
              <a:pathLst>
                <a:path w="9525" h="9525">
                  <a:moveTo>
                    <a:pt x="8244" y="7144"/>
                  </a:moveTo>
                  <a:cubicBezTo>
                    <a:pt x="4434" y="7144"/>
                    <a:pt x="12054" y="13811"/>
                    <a:pt x="8244" y="7144"/>
                  </a:cubicBezTo>
                  <a:lnTo>
                    <a:pt x="8244" y="7144"/>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28" name="Freeform: Shape 1227">
              <a:extLst>
                <a:ext uri="{FF2B5EF4-FFF2-40B4-BE49-F238E27FC236}">
                  <a16:creationId xmlns="" xmlns:a16="http://schemas.microsoft.com/office/drawing/2014/main" id="{A79C1CB6-797F-4A89-9FC5-ACEA1DF02509}"/>
                </a:ext>
              </a:extLst>
            </p:cNvPr>
            <p:cNvSpPr/>
            <p:nvPr/>
          </p:nvSpPr>
          <p:spPr>
            <a:xfrm>
              <a:off x="6845141" y="101298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7144" y="7144"/>
                  </a:cubicBezTo>
                  <a:cubicBezTo>
                    <a:pt x="7144" y="8096"/>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29" name="Freeform: Shape 1228">
              <a:extLst>
                <a:ext uri="{FF2B5EF4-FFF2-40B4-BE49-F238E27FC236}">
                  <a16:creationId xmlns="" xmlns:a16="http://schemas.microsoft.com/office/drawing/2014/main" id="{0E7BA09F-E712-4026-987D-6E7806FB82EE}"/>
                </a:ext>
              </a:extLst>
            </p:cNvPr>
            <p:cNvSpPr/>
            <p:nvPr/>
          </p:nvSpPr>
          <p:spPr>
            <a:xfrm>
              <a:off x="6844189" y="101203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7144"/>
                  </a:cubicBezTo>
                  <a:cubicBezTo>
                    <a:pt x="8096" y="8096"/>
                    <a:pt x="7144" y="8096"/>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30" name="Freeform: Shape 1229">
              <a:extLst>
                <a:ext uri="{FF2B5EF4-FFF2-40B4-BE49-F238E27FC236}">
                  <a16:creationId xmlns="" xmlns:a16="http://schemas.microsoft.com/office/drawing/2014/main" id="{3A535AF4-7E8B-4C87-9F20-326E5CBD67F7}"/>
                </a:ext>
              </a:extLst>
            </p:cNvPr>
            <p:cNvSpPr/>
            <p:nvPr/>
          </p:nvSpPr>
          <p:spPr>
            <a:xfrm>
              <a:off x="6844189" y="101203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lnTo>
                    <a:pt x="7144" y="7144"/>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31" name="Freeform: Shape 1230">
              <a:extLst>
                <a:ext uri="{FF2B5EF4-FFF2-40B4-BE49-F238E27FC236}">
                  <a16:creationId xmlns="" xmlns:a16="http://schemas.microsoft.com/office/drawing/2014/main" id="{B8EB9703-20A8-49F2-9531-0F0793E82697}"/>
                </a:ext>
              </a:extLst>
            </p:cNvPr>
            <p:cNvSpPr/>
            <p:nvPr/>
          </p:nvSpPr>
          <p:spPr>
            <a:xfrm>
              <a:off x="7231856" y="928211"/>
              <a:ext cx="9525" cy="19050"/>
            </a:xfrm>
            <a:custGeom>
              <a:avLst/>
              <a:gdLst>
                <a:gd name="connsiteX0" fmla="*/ 9049 w 9525"/>
                <a:gd name="connsiteY0" fmla="*/ 12859 h 19050"/>
                <a:gd name="connsiteX1" fmla="*/ 7144 w 9525"/>
                <a:gd name="connsiteY1" fmla="*/ 7144 h 19050"/>
                <a:gd name="connsiteX2" fmla="*/ 9049 w 9525"/>
                <a:gd name="connsiteY2" fmla="*/ 12859 h 19050"/>
              </a:gdLst>
              <a:ahLst/>
              <a:cxnLst>
                <a:cxn ang="0">
                  <a:pos x="connsiteX0" y="connsiteY0"/>
                </a:cxn>
                <a:cxn ang="0">
                  <a:pos x="connsiteX1" y="connsiteY1"/>
                </a:cxn>
                <a:cxn ang="0">
                  <a:pos x="connsiteX2" y="connsiteY2"/>
                </a:cxn>
              </a:cxnLst>
              <a:rect l="l" t="t" r="r" b="b"/>
              <a:pathLst>
                <a:path w="9525" h="19050">
                  <a:moveTo>
                    <a:pt x="9049" y="12859"/>
                  </a:moveTo>
                  <a:cubicBezTo>
                    <a:pt x="8096" y="11906"/>
                    <a:pt x="10954" y="7144"/>
                    <a:pt x="7144" y="7144"/>
                  </a:cubicBezTo>
                  <a:cubicBezTo>
                    <a:pt x="10954" y="8096"/>
                    <a:pt x="4286" y="10954"/>
                    <a:pt x="9049" y="1285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32" name="Freeform: Shape 1231">
              <a:extLst>
                <a:ext uri="{FF2B5EF4-FFF2-40B4-BE49-F238E27FC236}">
                  <a16:creationId xmlns="" xmlns:a16="http://schemas.microsoft.com/office/drawing/2014/main" id="{62181469-9E68-4B9A-BD13-BE7BDD0F7C7D}"/>
                </a:ext>
              </a:extLst>
            </p:cNvPr>
            <p:cNvSpPr/>
            <p:nvPr/>
          </p:nvSpPr>
          <p:spPr>
            <a:xfrm>
              <a:off x="7233761" y="93392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7144" y="7144"/>
                  </a:cubicBezTo>
                  <a:lnTo>
                    <a:pt x="7144" y="7144"/>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33" name="Freeform: Shape 1232">
              <a:extLst>
                <a:ext uri="{FF2B5EF4-FFF2-40B4-BE49-F238E27FC236}">
                  <a16:creationId xmlns="" xmlns:a16="http://schemas.microsoft.com/office/drawing/2014/main" id="{A3DCAC3E-1153-4F9F-8CF1-BFA20B7A1080}"/>
                </a:ext>
              </a:extLst>
            </p:cNvPr>
            <p:cNvSpPr/>
            <p:nvPr/>
          </p:nvSpPr>
          <p:spPr>
            <a:xfrm>
              <a:off x="6933898" y="992028"/>
              <a:ext cx="9525" cy="9525"/>
            </a:xfrm>
            <a:custGeom>
              <a:avLst/>
              <a:gdLst>
                <a:gd name="connsiteX0" fmla="*/ 8875 w 9525"/>
                <a:gd name="connsiteY0" fmla="*/ 10001 h 9525"/>
                <a:gd name="connsiteX1" fmla="*/ 7922 w 9525"/>
                <a:gd name="connsiteY1" fmla="*/ 7144 h 9525"/>
                <a:gd name="connsiteX2" fmla="*/ 8875 w 9525"/>
                <a:gd name="connsiteY2" fmla="*/ 10001 h 9525"/>
              </a:gdLst>
              <a:ahLst/>
              <a:cxnLst>
                <a:cxn ang="0">
                  <a:pos x="connsiteX0" y="connsiteY0"/>
                </a:cxn>
                <a:cxn ang="0">
                  <a:pos x="connsiteX1" y="connsiteY1"/>
                </a:cxn>
                <a:cxn ang="0">
                  <a:pos x="connsiteX2" y="connsiteY2"/>
                </a:cxn>
              </a:cxnLst>
              <a:rect l="l" t="t" r="r" b="b"/>
              <a:pathLst>
                <a:path w="9525" h="9525">
                  <a:moveTo>
                    <a:pt x="8875" y="10001"/>
                  </a:moveTo>
                  <a:cubicBezTo>
                    <a:pt x="7922" y="9049"/>
                    <a:pt x="7922" y="8096"/>
                    <a:pt x="7922" y="7144"/>
                  </a:cubicBezTo>
                  <a:cubicBezTo>
                    <a:pt x="8875" y="9049"/>
                    <a:pt x="5065" y="10001"/>
                    <a:pt x="8875" y="1000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34" name="Freeform: Shape 1233">
              <a:extLst>
                <a:ext uri="{FF2B5EF4-FFF2-40B4-BE49-F238E27FC236}">
                  <a16:creationId xmlns="" xmlns:a16="http://schemas.microsoft.com/office/drawing/2014/main" id="{3ACB2B20-2B5A-4643-8F06-B6CB6A3C8905}"/>
                </a:ext>
              </a:extLst>
            </p:cNvPr>
            <p:cNvSpPr/>
            <p:nvPr/>
          </p:nvSpPr>
          <p:spPr>
            <a:xfrm>
              <a:off x="7738586" y="94440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10001"/>
                    <a:pt x="7144" y="7144"/>
                    <a:pt x="7144" y="7144"/>
                  </a:cubicBezTo>
                  <a:lnTo>
                    <a:pt x="7144" y="7144"/>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35" name="Freeform: Shape 1234">
              <a:extLst>
                <a:ext uri="{FF2B5EF4-FFF2-40B4-BE49-F238E27FC236}">
                  <a16:creationId xmlns="" xmlns:a16="http://schemas.microsoft.com/office/drawing/2014/main" id="{9F5549A9-F109-4DAD-AD3A-45A4ED9B0AC0}"/>
                </a:ext>
              </a:extLst>
            </p:cNvPr>
            <p:cNvSpPr/>
            <p:nvPr/>
          </p:nvSpPr>
          <p:spPr>
            <a:xfrm>
              <a:off x="6981900" y="942369"/>
              <a:ext cx="9525" cy="9525"/>
            </a:xfrm>
            <a:custGeom>
              <a:avLst/>
              <a:gdLst>
                <a:gd name="connsiteX0" fmla="*/ 7544 w 9525"/>
                <a:gd name="connsiteY0" fmla="*/ 7273 h 9525"/>
                <a:gd name="connsiteX1" fmla="*/ 7544 w 9525"/>
                <a:gd name="connsiteY1" fmla="*/ 7273 h 9525"/>
                <a:gd name="connsiteX2" fmla="*/ 7544 w 9525"/>
                <a:gd name="connsiteY2" fmla="*/ 7273 h 9525"/>
              </a:gdLst>
              <a:ahLst/>
              <a:cxnLst>
                <a:cxn ang="0">
                  <a:pos x="connsiteX0" y="connsiteY0"/>
                </a:cxn>
                <a:cxn ang="0">
                  <a:pos x="connsiteX1" y="connsiteY1"/>
                </a:cxn>
                <a:cxn ang="0">
                  <a:pos x="connsiteX2" y="connsiteY2"/>
                </a:cxn>
              </a:cxnLst>
              <a:rect l="l" t="t" r="r" b="b"/>
              <a:pathLst>
                <a:path w="9525" h="9525">
                  <a:moveTo>
                    <a:pt x="7544" y="7273"/>
                  </a:moveTo>
                  <a:cubicBezTo>
                    <a:pt x="5640" y="11083"/>
                    <a:pt x="11355" y="6320"/>
                    <a:pt x="7544" y="7273"/>
                  </a:cubicBezTo>
                  <a:lnTo>
                    <a:pt x="7544" y="7273"/>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36" name="Freeform: Shape 1235">
              <a:extLst>
                <a:ext uri="{FF2B5EF4-FFF2-40B4-BE49-F238E27FC236}">
                  <a16:creationId xmlns="" xmlns:a16="http://schemas.microsoft.com/office/drawing/2014/main" id="{8116A47B-30D1-4C39-8871-C61906F52454}"/>
                </a:ext>
              </a:extLst>
            </p:cNvPr>
            <p:cNvSpPr/>
            <p:nvPr/>
          </p:nvSpPr>
          <p:spPr>
            <a:xfrm>
              <a:off x="6844189" y="913278"/>
              <a:ext cx="914400" cy="352425"/>
            </a:xfrm>
            <a:custGeom>
              <a:avLst/>
              <a:gdLst>
                <a:gd name="connsiteX0" fmla="*/ 910114 w 914400"/>
                <a:gd name="connsiteY0" fmla="*/ 31601 h 352425"/>
                <a:gd name="connsiteX1" fmla="*/ 816769 w 914400"/>
                <a:gd name="connsiteY1" fmla="*/ 21124 h 352425"/>
                <a:gd name="connsiteX2" fmla="*/ 796767 w 914400"/>
                <a:gd name="connsiteY2" fmla="*/ 18267 h 352425"/>
                <a:gd name="connsiteX3" fmla="*/ 768192 w 914400"/>
                <a:gd name="connsiteY3" fmla="*/ 19219 h 352425"/>
                <a:gd name="connsiteX4" fmla="*/ 768192 w 914400"/>
                <a:gd name="connsiteY4" fmla="*/ 17314 h 352425"/>
                <a:gd name="connsiteX5" fmla="*/ 768192 w 914400"/>
                <a:gd name="connsiteY5" fmla="*/ 19219 h 352425"/>
                <a:gd name="connsiteX6" fmla="*/ 613886 w 914400"/>
                <a:gd name="connsiteY6" fmla="*/ 14456 h 352425"/>
                <a:gd name="connsiteX7" fmla="*/ 620554 w 914400"/>
                <a:gd name="connsiteY7" fmla="*/ 18267 h 352425"/>
                <a:gd name="connsiteX8" fmla="*/ 440531 w 914400"/>
                <a:gd name="connsiteY8" fmla="*/ 21124 h 352425"/>
                <a:gd name="connsiteX9" fmla="*/ 163354 w 914400"/>
                <a:gd name="connsiteY9" fmla="*/ 35411 h 352425"/>
                <a:gd name="connsiteX10" fmla="*/ 142399 w 914400"/>
                <a:gd name="connsiteY10" fmla="*/ 40174 h 352425"/>
                <a:gd name="connsiteX11" fmla="*/ 7144 w 914400"/>
                <a:gd name="connsiteY11" fmla="*/ 104944 h 352425"/>
                <a:gd name="connsiteX12" fmla="*/ 18574 w 914400"/>
                <a:gd name="connsiteY12" fmla="*/ 115421 h 352425"/>
                <a:gd name="connsiteX13" fmla="*/ 20479 w 914400"/>
                <a:gd name="connsiteY13" fmla="*/ 112564 h 352425"/>
                <a:gd name="connsiteX14" fmla="*/ 76676 w 914400"/>
                <a:gd name="connsiteY14" fmla="*/ 94467 h 352425"/>
                <a:gd name="connsiteX15" fmla="*/ 99536 w 914400"/>
                <a:gd name="connsiteY15" fmla="*/ 80179 h 352425"/>
                <a:gd name="connsiteX16" fmla="*/ 106204 w 914400"/>
                <a:gd name="connsiteY16" fmla="*/ 81131 h 352425"/>
                <a:gd name="connsiteX17" fmla="*/ 101441 w 914400"/>
                <a:gd name="connsiteY17" fmla="*/ 89704 h 352425"/>
                <a:gd name="connsiteX18" fmla="*/ 156686 w 914400"/>
                <a:gd name="connsiteY18" fmla="*/ 96371 h 352425"/>
                <a:gd name="connsiteX19" fmla="*/ 112871 w 914400"/>
                <a:gd name="connsiteY19" fmla="*/ 111611 h 352425"/>
                <a:gd name="connsiteX20" fmla="*/ 144304 w 914400"/>
                <a:gd name="connsiteY20" fmla="*/ 213529 h 352425"/>
                <a:gd name="connsiteX21" fmla="*/ 339566 w 914400"/>
                <a:gd name="connsiteY21" fmla="*/ 336401 h 352425"/>
                <a:gd name="connsiteX22" fmla="*/ 423386 w 914400"/>
                <a:gd name="connsiteY22" fmla="*/ 348784 h 352425"/>
                <a:gd name="connsiteX23" fmla="*/ 493871 w 914400"/>
                <a:gd name="connsiteY23" fmla="*/ 305921 h 352425"/>
                <a:gd name="connsiteX24" fmla="*/ 644367 w 914400"/>
                <a:gd name="connsiteY24" fmla="*/ 238294 h 352425"/>
                <a:gd name="connsiteX25" fmla="*/ 702469 w 914400"/>
                <a:gd name="connsiteY25" fmla="*/ 225911 h 352425"/>
                <a:gd name="connsiteX26" fmla="*/ 772001 w 914400"/>
                <a:gd name="connsiteY26" fmla="*/ 149711 h 352425"/>
                <a:gd name="connsiteX27" fmla="*/ 791051 w 914400"/>
                <a:gd name="connsiteY27" fmla="*/ 85894 h 352425"/>
                <a:gd name="connsiteX28" fmla="*/ 746284 w 914400"/>
                <a:gd name="connsiteY28" fmla="*/ 54461 h 352425"/>
                <a:gd name="connsiteX29" fmla="*/ 613886 w 914400"/>
                <a:gd name="connsiteY29" fmla="*/ 59224 h 352425"/>
                <a:gd name="connsiteX30" fmla="*/ 792004 w 914400"/>
                <a:gd name="connsiteY30" fmla="*/ 27792 h 352425"/>
                <a:gd name="connsiteX31" fmla="*/ 908209 w 914400"/>
                <a:gd name="connsiteY31" fmla="*/ 33506 h 352425"/>
                <a:gd name="connsiteX32" fmla="*/ 910114 w 914400"/>
                <a:gd name="connsiteY32" fmla="*/ 31601 h 352425"/>
                <a:gd name="connsiteX33" fmla="*/ 150971 w 914400"/>
                <a:gd name="connsiteY33" fmla="*/ 56367 h 352425"/>
                <a:gd name="connsiteX34" fmla="*/ 150971 w 914400"/>
                <a:gd name="connsiteY34" fmla="*/ 56367 h 352425"/>
                <a:gd name="connsiteX35" fmla="*/ 150971 w 914400"/>
                <a:gd name="connsiteY35" fmla="*/ 56367 h 352425"/>
                <a:gd name="connsiteX36" fmla="*/ 157639 w 914400"/>
                <a:gd name="connsiteY36" fmla="*/ 57319 h 352425"/>
                <a:gd name="connsiteX37" fmla="*/ 157639 w 914400"/>
                <a:gd name="connsiteY37" fmla="*/ 57319 h 352425"/>
                <a:gd name="connsiteX38" fmla="*/ 157639 w 914400"/>
                <a:gd name="connsiteY38" fmla="*/ 57319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14400" h="352425">
                  <a:moveTo>
                    <a:pt x="910114" y="31601"/>
                  </a:moveTo>
                  <a:cubicBezTo>
                    <a:pt x="903446" y="18267"/>
                    <a:pt x="830104" y="13504"/>
                    <a:pt x="816769" y="21124"/>
                  </a:cubicBezTo>
                  <a:cubicBezTo>
                    <a:pt x="812959" y="8742"/>
                    <a:pt x="810101" y="15409"/>
                    <a:pt x="796767" y="18267"/>
                  </a:cubicBezTo>
                  <a:cubicBezTo>
                    <a:pt x="788194" y="19219"/>
                    <a:pt x="778669" y="19219"/>
                    <a:pt x="768192" y="19219"/>
                  </a:cubicBezTo>
                  <a:lnTo>
                    <a:pt x="768192" y="17314"/>
                  </a:lnTo>
                  <a:cubicBezTo>
                    <a:pt x="767239" y="18267"/>
                    <a:pt x="768192" y="18267"/>
                    <a:pt x="768192" y="19219"/>
                  </a:cubicBezTo>
                  <a:cubicBezTo>
                    <a:pt x="711994" y="17314"/>
                    <a:pt x="634842" y="-3641"/>
                    <a:pt x="613886" y="14456"/>
                  </a:cubicBezTo>
                  <a:cubicBezTo>
                    <a:pt x="621506" y="13504"/>
                    <a:pt x="617696" y="13504"/>
                    <a:pt x="620554" y="18267"/>
                  </a:cubicBezTo>
                  <a:cubicBezTo>
                    <a:pt x="609124" y="1121"/>
                    <a:pt x="455771" y="15409"/>
                    <a:pt x="440531" y="21124"/>
                  </a:cubicBezTo>
                  <a:cubicBezTo>
                    <a:pt x="425291" y="50651"/>
                    <a:pt x="164306" y="33506"/>
                    <a:pt x="163354" y="35411"/>
                  </a:cubicBezTo>
                  <a:cubicBezTo>
                    <a:pt x="159544" y="37317"/>
                    <a:pt x="141446" y="38269"/>
                    <a:pt x="142399" y="40174"/>
                  </a:cubicBezTo>
                  <a:cubicBezTo>
                    <a:pt x="122396" y="22076"/>
                    <a:pt x="34766" y="106849"/>
                    <a:pt x="7144" y="104944"/>
                  </a:cubicBezTo>
                  <a:cubicBezTo>
                    <a:pt x="10001" y="106849"/>
                    <a:pt x="16669" y="115421"/>
                    <a:pt x="18574" y="115421"/>
                  </a:cubicBezTo>
                  <a:cubicBezTo>
                    <a:pt x="19526" y="114469"/>
                    <a:pt x="20479" y="113517"/>
                    <a:pt x="20479" y="112564"/>
                  </a:cubicBezTo>
                  <a:cubicBezTo>
                    <a:pt x="28099" y="108754"/>
                    <a:pt x="72866" y="95419"/>
                    <a:pt x="76676" y="94467"/>
                  </a:cubicBezTo>
                  <a:cubicBezTo>
                    <a:pt x="78581" y="93514"/>
                    <a:pt x="98584" y="83989"/>
                    <a:pt x="99536" y="80179"/>
                  </a:cubicBezTo>
                  <a:cubicBezTo>
                    <a:pt x="102394" y="80179"/>
                    <a:pt x="107156" y="81131"/>
                    <a:pt x="106204" y="81131"/>
                  </a:cubicBezTo>
                  <a:cubicBezTo>
                    <a:pt x="108109" y="92561"/>
                    <a:pt x="94774" y="76369"/>
                    <a:pt x="101441" y="89704"/>
                  </a:cubicBezTo>
                  <a:cubicBezTo>
                    <a:pt x="118586" y="92561"/>
                    <a:pt x="136684" y="94467"/>
                    <a:pt x="156686" y="96371"/>
                  </a:cubicBezTo>
                  <a:cubicBezTo>
                    <a:pt x="133826" y="103992"/>
                    <a:pt x="112871" y="111611"/>
                    <a:pt x="112871" y="111611"/>
                  </a:cubicBezTo>
                  <a:lnTo>
                    <a:pt x="144304" y="213529"/>
                  </a:lnTo>
                  <a:lnTo>
                    <a:pt x="339566" y="336401"/>
                  </a:lnTo>
                  <a:lnTo>
                    <a:pt x="423386" y="348784"/>
                  </a:lnTo>
                  <a:lnTo>
                    <a:pt x="493871" y="305921"/>
                  </a:lnTo>
                  <a:lnTo>
                    <a:pt x="644367" y="238294"/>
                  </a:lnTo>
                  <a:cubicBezTo>
                    <a:pt x="644367" y="238294"/>
                    <a:pt x="692944" y="229721"/>
                    <a:pt x="702469" y="225911"/>
                  </a:cubicBezTo>
                  <a:cubicBezTo>
                    <a:pt x="711994" y="223054"/>
                    <a:pt x="762476" y="159236"/>
                    <a:pt x="772001" y="149711"/>
                  </a:cubicBezTo>
                  <a:cubicBezTo>
                    <a:pt x="781526" y="140186"/>
                    <a:pt x="791051" y="85894"/>
                    <a:pt x="791051" y="85894"/>
                  </a:cubicBezTo>
                  <a:cubicBezTo>
                    <a:pt x="791051" y="85894"/>
                    <a:pt x="765334" y="54461"/>
                    <a:pt x="746284" y="54461"/>
                  </a:cubicBezTo>
                  <a:cubicBezTo>
                    <a:pt x="740569" y="54461"/>
                    <a:pt x="686276" y="56367"/>
                    <a:pt x="613886" y="59224"/>
                  </a:cubicBezTo>
                  <a:cubicBezTo>
                    <a:pt x="686276" y="47794"/>
                    <a:pt x="749142" y="36364"/>
                    <a:pt x="792004" y="27792"/>
                  </a:cubicBezTo>
                  <a:cubicBezTo>
                    <a:pt x="812006" y="23981"/>
                    <a:pt x="890111" y="36364"/>
                    <a:pt x="908209" y="33506"/>
                  </a:cubicBezTo>
                  <a:cubicBezTo>
                    <a:pt x="908209" y="33506"/>
                    <a:pt x="908209" y="32554"/>
                    <a:pt x="910114" y="31601"/>
                  </a:cubicBezTo>
                  <a:close/>
                  <a:moveTo>
                    <a:pt x="150971" y="56367"/>
                  </a:moveTo>
                  <a:cubicBezTo>
                    <a:pt x="150019" y="56367"/>
                    <a:pt x="147161" y="57319"/>
                    <a:pt x="150971" y="56367"/>
                  </a:cubicBezTo>
                  <a:lnTo>
                    <a:pt x="150971" y="56367"/>
                  </a:lnTo>
                  <a:close/>
                  <a:moveTo>
                    <a:pt x="157639" y="57319"/>
                  </a:moveTo>
                  <a:cubicBezTo>
                    <a:pt x="153829" y="56367"/>
                    <a:pt x="154781" y="54461"/>
                    <a:pt x="157639" y="57319"/>
                  </a:cubicBezTo>
                  <a:lnTo>
                    <a:pt x="157639" y="57319"/>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37" name="Freeform: Shape 1236">
              <a:extLst>
                <a:ext uri="{FF2B5EF4-FFF2-40B4-BE49-F238E27FC236}">
                  <a16:creationId xmlns="" xmlns:a16="http://schemas.microsoft.com/office/drawing/2014/main" id="{A06D4FBF-1E1A-4864-A32D-B4FBA69802E6}"/>
                </a:ext>
              </a:extLst>
            </p:cNvPr>
            <p:cNvSpPr/>
            <p:nvPr/>
          </p:nvSpPr>
          <p:spPr>
            <a:xfrm>
              <a:off x="7747738" y="937166"/>
              <a:ext cx="9525" cy="9525"/>
            </a:xfrm>
            <a:custGeom>
              <a:avLst/>
              <a:gdLst>
                <a:gd name="connsiteX0" fmla="*/ 9422 w 9525"/>
                <a:gd name="connsiteY0" fmla="*/ 7713 h 9525"/>
                <a:gd name="connsiteX1" fmla="*/ 7517 w 9525"/>
                <a:gd name="connsiteY1" fmla="*/ 9618 h 9525"/>
                <a:gd name="connsiteX2" fmla="*/ 9422 w 9525"/>
                <a:gd name="connsiteY2" fmla="*/ 7713 h 9525"/>
              </a:gdLst>
              <a:ahLst/>
              <a:cxnLst>
                <a:cxn ang="0">
                  <a:pos x="connsiteX0" y="connsiteY0"/>
                </a:cxn>
                <a:cxn ang="0">
                  <a:pos x="connsiteX1" y="connsiteY1"/>
                </a:cxn>
                <a:cxn ang="0">
                  <a:pos x="connsiteX2" y="connsiteY2"/>
                </a:cxn>
              </a:cxnLst>
              <a:rect l="l" t="t" r="r" b="b"/>
              <a:pathLst>
                <a:path w="9525" h="9525">
                  <a:moveTo>
                    <a:pt x="9422" y="7713"/>
                  </a:moveTo>
                  <a:cubicBezTo>
                    <a:pt x="7517" y="6761"/>
                    <a:pt x="6565" y="6761"/>
                    <a:pt x="7517" y="9618"/>
                  </a:cubicBezTo>
                  <a:cubicBezTo>
                    <a:pt x="9422" y="8666"/>
                    <a:pt x="9422" y="8666"/>
                    <a:pt x="9422" y="7713"/>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38" name="Freeform: Shape 1237">
              <a:extLst>
                <a:ext uri="{FF2B5EF4-FFF2-40B4-BE49-F238E27FC236}">
                  <a16:creationId xmlns="" xmlns:a16="http://schemas.microsoft.com/office/drawing/2014/main" id="{B41E650B-A2A7-4878-A03A-AE986EE2F600}"/>
                </a:ext>
              </a:extLst>
            </p:cNvPr>
            <p:cNvSpPr/>
            <p:nvPr/>
          </p:nvSpPr>
          <p:spPr>
            <a:xfrm>
              <a:off x="7747159" y="939641"/>
              <a:ext cx="9525" cy="9525"/>
            </a:xfrm>
            <a:custGeom>
              <a:avLst/>
              <a:gdLst>
                <a:gd name="connsiteX0" fmla="*/ 9049 w 9525"/>
                <a:gd name="connsiteY0" fmla="*/ 7144 h 9525"/>
                <a:gd name="connsiteX1" fmla="*/ 7144 w 9525"/>
                <a:gd name="connsiteY1" fmla="*/ 7144 h 9525"/>
                <a:gd name="connsiteX2" fmla="*/ 9049 w 9525"/>
                <a:gd name="connsiteY2" fmla="*/ 7144 h 9525"/>
                <a:gd name="connsiteX3" fmla="*/ 9049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9049" y="7144"/>
                  </a:moveTo>
                  <a:cubicBezTo>
                    <a:pt x="8096" y="7144"/>
                    <a:pt x="8096" y="7144"/>
                    <a:pt x="7144" y="7144"/>
                  </a:cubicBezTo>
                  <a:cubicBezTo>
                    <a:pt x="7144" y="7144"/>
                    <a:pt x="8096" y="7144"/>
                    <a:pt x="9049" y="7144"/>
                  </a:cubicBezTo>
                  <a:cubicBezTo>
                    <a:pt x="9049" y="7144"/>
                    <a:pt x="9049" y="7144"/>
                    <a:pt x="9049"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39" name="Freeform: Shape 1238">
              <a:extLst>
                <a:ext uri="{FF2B5EF4-FFF2-40B4-BE49-F238E27FC236}">
                  <a16:creationId xmlns="" xmlns:a16="http://schemas.microsoft.com/office/drawing/2014/main" id="{62F61B45-2FBD-4818-A1B6-CE1DE5CBE013}"/>
                </a:ext>
              </a:extLst>
            </p:cNvPr>
            <p:cNvSpPr/>
            <p:nvPr/>
          </p:nvSpPr>
          <p:spPr>
            <a:xfrm>
              <a:off x="6913721" y="100155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7144" y="7144"/>
                  </a:cubicBezTo>
                  <a:cubicBezTo>
                    <a:pt x="7144" y="7144"/>
                    <a:pt x="7144" y="7144"/>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40" name="Freeform: Shape 1239">
              <a:extLst>
                <a:ext uri="{FF2B5EF4-FFF2-40B4-BE49-F238E27FC236}">
                  <a16:creationId xmlns="" xmlns:a16="http://schemas.microsoft.com/office/drawing/2014/main" id="{7D3D9B2D-4456-46F3-8ED4-AC3C8BC85926}"/>
                </a:ext>
              </a:extLst>
            </p:cNvPr>
            <p:cNvSpPr/>
            <p:nvPr/>
          </p:nvSpPr>
          <p:spPr>
            <a:xfrm>
              <a:off x="6843236" y="1011078"/>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7144" y="7144"/>
                    <a:pt x="7144" y="7144"/>
                    <a:pt x="7144" y="7144"/>
                  </a:cubicBezTo>
                  <a:cubicBezTo>
                    <a:pt x="7144" y="7144"/>
                    <a:pt x="7144" y="7144"/>
                    <a:pt x="8096"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41" name="Freeform: Shape 1240">
              <a:extLst>
                <a:ext uri="{FF2B5EF4-FFF2-40B4-BE49-F238E27FC236}">
                  <a16:creationId xmlns="" xmlns:a16="http://schemas.microsoft.com/office/drawing/2014/main" id="{72435DFF-A762-4495-A07D-750572ECEEB0}"/>
                </a:ext>
              </a:extLst>
            </p:cNvPr>
            <p:cNvSpPr/>
            <p:nvPr/>
          </p:nvSpPr>
          <p:spPr>
            <a:xfrm>
              <a:off x="7633811" y="92344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7144"/>
                    <a:pt x="7144" y="7144"/>
                  </a:cubicBezTo>
                  <a:lnTo>
                    <a:pt x="7144" y="7144"/>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42" name="Freeform: Shape 1241">
              <a:extLst>
                <a:ext uri="{FF2B5EF4-FFF2-40B4-BE49-F238E27FC236}">
                  <a16:creationId xmlns="" xmlns:a16="http://schemas.microsoft.com/office/drawing/2014/main" id="{8960A708-4535-466D-99C1-7E160C39C60C}"/>
                </a:ext>
              </a:extLst>
            </p:cNvPr>
            <p:cNvSpPr/>
            <p:nvPr/>
          </p:nvSpPr>
          <p:spPr>
            <a:xfrm>
              <a:off x="7698581" y="922707"/>
              <a:ext cx="9525" cy="9525"/>
            </a:xfrm>
            <a:custGeom>
              <a:avLst/>
              <a:gdLst>
                <a:gd name="connsiteX0" fmla="*/ 7144 w 9525"/>
                <a:gd name="connsiteY0" fmla="*/ 8837 h 9525"/>
                <a:gd name="connsiteX1" fmla="*/ 7144 w 9525"/>
                <a:gd name="connsiteY1" fmla="*/ 8837 h 9525"/>
                <a:gd name="connsiteX2" fmla="*/ 7144 w 9525"/>
                <a:gd name="connsiteY2" fmla="*/ 8837 h 9525"/>
              </a:gdLst>
              <a:ahLst/>
              <a:cxnLst>
                <a:cxn ang="0">
                  <a:pos x="connsiteX0" y="connsiteY0"/>
                </a:cxn>
                <a:cxn ang="0">
                  <a:pos x="connsiteX1" y="connsiteY1"/>
                </a:cxn>
                <a:cxn ang="0">
                  <a:pos x="connsiteX2" y="connsiteY2"/>
                </a:cxn>
              </a:cxnLst>
              <a:rect l="l" t="t" r="r" b="b"/>
              <a:pathLst>
                <a:path w="9525" h="9525">
                  <a:moveTo>
                    <a:pt x="7144" y="8837"/>
                  </a:moveTo>
                  <a:cubicBezTo>
                    <a:pt x="7144" y="8837"/>
                    <a:pt x="7144" y="5027"/>
                    <a:pt x="7144" y="8837"/>
                  </a:cubicBezTo>
                  <a:lnTo>
                    <a:pt x="7144" y="8837"/>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43" name="Freeform: Shape 1242">
              <a:extLst>
                <a:ext uri="{FF2B5EF4-FFF2-40B4-BE49-F238E27FC236}">
                  <a16:creationId xmlns="" xmlns:a16="http://schemas.microsoft.com/office/drawing/2014/main" id="{A3DC8101-F1FB-4213-9F31-29EF825DF013}"/>
                </a:ext>
              </a:extLst>
            </p:cNvPr>
            <p:cNvSpPr/>
            <p:nvPr/>
          </p:nvSpPr>
          <p:spPr>
            <a:xfrm>
              <a:off x="7749064" y="94345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9049" y="7144"/>
                    <a:pt x="8096" y="7144"/>
                    <a:pt x="7144" y="7144"/>
                  </a:cubicBezTo>
                  <a:lnTo>
                    <a:pt x="7144" y="7144"/>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44" name="Freeform: Shape 1243">
              <a:extLst>
                <a:ext uri="{FF2B5EF4-FFF2-40B4-BE49-F238E27FC236}">
                  <a16:creationId xmlns="" xmlns:a16="http://schemas.microsoft.com/office/drawing/2014/main" id="{46447620-2F42-429A-82F5-52BDE0B52C22}"/>
                </a:ext>
              </a:extLst>
            </p:cNvPr>
            <p:cNvSpPr/>
            <p:nvPr/>
          </p:nvSpPr>
          <p:spPr>
            <a:xfrm>
              <a:off x="7750969" y="941546"/>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8096"/>
                  </a:lnTo>
                  <a:cubicBezTo>
                    <a:pt x="7144" y="8096"/>
                    <a:pt x="8096" y="8096"/>
                    <a:pt x="8096"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45" name="Freeform: Shape 1244">
              <a:extLst>
                <a:ext uri="{FF2B5EF4-FFF2-40B4-BE49-F238E27FC236}">
                  <a16:creationId xmlns="" xmlns:a16="http://schemas.microsoft.com/office/drawing/2014/main" id="{691AF23A-CB3A-4050-8AB8-51EC5D8E49E2}"/>
                </a:ext>
              </a:extLst>
            </p:cNvPr>
            <p:cNvSpPr/>
            <p:nvPr/>
          </p:nvSpPr>
          <p:spPr>
            <a:xfrm>
              <a:off x="7729061" y="946837"/>
              <a:ext cx="19050" cy="9525"/>
            </a:xfrm>
            <a:custGeom>
              <a:avLst/>
              <a:gdLst>
                <a:gd name="connsiteX0" fmla="*/ 7144 w 19050"/>
                <a:gd name="connsiteY0" fmla="*/ 7567 h 9525"/>
                <a:gd name="connsiteX1" fmla="*/ 7144 w 19050"/>
                <a:gd name="connsiteY1" fmla="*/ 7567 h 9525"/>
                <a:gd name="connsiteX2" fmla="*/ 7144 w 19050"/>
                <a:gd name="connsiteY2" fmla="*/ 7567 h 9525"/>
              </a:gdLst>
              <a:ahLst/>
              <a:cxnLst>
                <a:cxn ang="0">
                  <a:pos x="connsiteX0" y="connsiteY0"/>
                </a:cxn>
                <a:cxn ang="0">
                  <a:pos x="connsiteX1" y="connsiteY1"/>
                </a:cxn>
                <a:cxn ang="0">
                  <a:pos x="connsiteX2" y="connsiteY2"/>
                </a:cxn>
              </a:cxnLst>
              <a:rect l="l" t="t" r="r" b="b"/>
              <a:pathLst>
                <a:path w="19050" h="9525">
                  <a:moveTo>
                    <a:pt x="7144" y="7567"/>
                  </a:moveTo>
                  <a:cubicBezTo>
                    <a:pt x="7144" y="7567"/>
                    <a:pt x="19526" y="6615"/>
                    <a:pt x="7144" y="7567"/>
                  </a:cubicBezTo>
                  <a:lnTo>
                    <a:pt x="7144" y="7567"/>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46" name="Freeform: Shape 1245">
              <a:extLst>
                <a:ext uri="{FF2B5EF4-FFF2-40B4-BE49-F238E27FC236}">
                  <a16:creationId xmlns="" xmlns:a16="http://schemas.microsoft.com/office/drawing/2014/main" id="{F113FF14-3F6F-4449-A040-3DE9E5F9904B}"/>
                </a:ext>
              </a:extLst>
            </p:cNvPr>
            <p:cNvSpPr/>
            <p:nvPr/>
          </p:nvSpPr>
          <p:spPr>
            <a:xfrm>
              <a:off x="7707154" y="908604"/>
              <a:ext cx="9525" cy="9525"/>
            </a:xfrm>
            <a:custGeom>
              <a:avLst/>
              <a:gdLst>
                <a:gd name="connsiteX0" fmla="*/ 7144 w 9525"/>
                <a:gd name="connsiteY0" fmla="*/ 8653 h 9525"/>
                <a:gd name="connsiteX1" fmla="*/ 7144 w 9525"/>
                <a:gd name="connsiteY1" fmla="*/ 8653 h 9525"/>
                <a:gd name="connsiteX2" fmla="*/ 7144 w 9525"/>
                <a:gd name="connsiteY2" fmla="*/ 8653 h 9525"/>
              </a:gdLst>
              <a:ahLst/>
              <a:cxnLst>
                <a:cxn ang="0">
                  <a:pos x="connsiteX0" y="connsiteY0"/>
                </a:cxn>
                <a:cxn ang="0">
                  <a:pos x="connsiteX1" y="connsiteY1"/>
                </a:cxn>
                <a:cxn ang="0">
                  <a:pos x="connsiteX2" y="connsiteY2"/>
                </a:cxn>
              </a:cxnLst>
              <a:rect l="l" t="t" r="r" b="b"/>
              <a:pathLst>
                <a:path w="9525" h="9525">
                  <a:moveTo>
                    <a:pt x="7144" y="8653"/>
                  </a:moveTo>
                  <a:cubicBezTo>
                    <a:pt x="10954" y="7700"/>
                    <a:pt x="13811" y="5795"/>
                    <a:pt x="7144" y="8653"/>
                  </a:cubicBezTo>
                  <a:lnTo>
                    <a:pt x="7144" y="8653"/>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47" name="Freeform: Shape 1246">
              <a:extLst>
                <a:ext uri="{FF2B5EF4-FFF2-40B4-BE49-F238E27FC236}">
                  <a16:creationId xmlns="" xmlns:a16="http://schemas.microsoft.com/office/drawing/2014/main" id="{6EB66282-2B36-4BDA-A571-67D9C90E85F5}"/>
                </a:ext>
              </a:extLst>
            </p:cNvPr>
            <p:cNvSpPr/>
            <p:nvPr/>
          </p:nvSpPr>
          <p:spPr>
            <a:xfrm>
              <a:off x="7693104" y="909161"/>
              <a:ext cx="9525" cy="9525"/>
            </a:xfrm>
            <a:custGeom>
              <a:avLst/>
              <a:gdLst>
                <a:gd name="connsiteX0" fmla="*/ 7858 w 9525"/>
                <a:gd name="connsiteY0" fmla="*/ 9049 h 9525"/>
                <a:gd name="connsiteX1" fmla="*/ 7858 w 9525"/>
                <a:gd name="connsiteY1" fmla="*/ 7144 h 9525"/>
                <a:gd name="connsiteX2" fmla="*/ 7858 w 9525"/>
                <a:gd name="connsiteY2" fmla="*/ 9049 h 9525"/>
              </a:gdLst>
              <a:ahLst/>
              <a:cxnLst>
                <a:cxn ang="0">
                  <a:pos x="connsiteX0" y="connsiteY0"/>
                </a:cxn>
                <a:cxn ang="0">
                  <a:pos x="connsiteX1" y="connsiteY1"/>
                </a:cxn>
                <a:cxn ang="0">
                  <a:pos x="connsiteX2" y="connsiteY2"/>
                </a:cxn>
              </a:cxnLst>
              <a:rect l="l" t="t" r="r" b="b"/>
              <a:pathLst>
                <a:path w="9525" h="9525">
                  <a:moveTo>
                    <a:pt x="7858" y="9049"/>
                  </a:moveTo>
                  <a:cubicBezTo>
                    <a:pt x="9763" y="8096"/>
                    <a:pt x="7858" y="7144"/>
                    <a:pt x="7858" y="7144"/>
                  </a:cubicBezTo>
                  <a:cubicBezTo>
                    <a:pt x="6906" y="8096"/>
                    <a:pt x="6906" y="8096"/>
                    <a:pt x="7858" y="904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48" name="Freeform: Shape 1247">
              <a:extLst>
                <a:ext uri="{FF2B5EF4-FFF2-40B4-BE49-F238E27FC236}">
                  <a16:creationId xmlns="" xmlns:a16="http://schemas.microsoft.com/office/drawing/2014/main" id="{35C38DA6-97DA-4EA9-8E55-660EFC74EB02}"/>
                </a:ext>
              </a:extLst>
            </p:cNvPr>
            <p:cNvSpPr/>
            <p:nvPr/>
          </p:nvSpPr>
          <p:spPr>
            <a:xfrm>
              <a:off x="7289006" y="920505"/>
              <a:ext cx="9525" cy="9525"/>
            </a:xfrm>
            <a:custGeom>
              <a:avLst/>
              <a:gdLst>
                <a:gd name="connsiteX0" fmla="*/ 10954 w 9525"/>
                <a:gd name="connsiteY0" fmla="*/ 9135 h 9525"/>
                <a:gd name="connsiteX1" fmla="*/ 7144 w 9525"/>
                <a:gd name="connsiteY1" fmla="*/ 8182 h 9525"/>
                <a:gd name="connsiteX2" fmla="*/ 10954 w 9525"/>
                <a:gd name="connsiteY2" fmla="*/ 9135 h 9525"/>
              </a:gdLst>
              <a:ahLst/>
              <a:cxnLst>
                <a:cxn ang="0">
                  <a:pos x="connsiteX0" y="connsiteY0"/>
                </a:cxn>
                <a:cxn ang="0">
                  <a:pos x="connsiteX1" y="connsiteY1"/>
                </a:cxn>
                <a:cxn ang="0">
                  <a:pos x="connsiteX2" y="connsiteY2"/>
                </a:cxn>
              </a:cxnLst>
              <a:rect l="l" t="t" r="r" b="b"/>
              <a:pathLst>
                <a:path w="9525" h="9525">
                  <a:moveTo>
                    <a:pt x="10954" y="9135"/>
                  </a:moveTo>
                  <a:cubicBezTo>
                    <a:pt x="10001" y="7230"/>
                    <a:pt x="8096" y="6277"/>
                    <a:pt x="7144" y="8182"/>
                  </a:cubicBezTo>
                  <a:cubicBezTo>
                    <a:pt x="9049" y="8182"/>
                    <a:pt x="10954" y="9135"/>
                    <a:pt x="10954" y="9135"/>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grpSp>
      <p:grpSp>
        <p:nvGrpSpPr>
          <p:cNvPr id="1249" name="Group 1248">
            <a:extLst>
              <a:ext uri="{FF2B5EF4-FFF2-40B4-BE49-F238E27FC236}">
                <a16:creationId xmlns="" xmlns:a16="http://schemas.microsoft.com/office/drawing/2014/main" id="{524BFC86-E744-42C3-9E37-7C218121DD3D}"/>
              </a:ext>
            </a:extLst>
          </p:cNvPr>
          <p:cNvGrpSpPr/>
          <p:nvPr userDrawn="1"/>
        </p:nvGrpSpPr>
        <p:grpSpPr>
          <a:xfrm rot="18823380" flipH="1">
            <a:off x="1057183" y="5000233"/>
            <a:ext cx="442463" cy="244809"/>
            <a:chOff x="3625593" y="6426852"/>
            <a:chExt cx="335279" cy="247341"/>
          </a:xfrm>
          <a:solidFill>
            <a:schemeClr val="accent2"/>
          </a:solidFill>
        </p:grpSpPr>
        <p:sp>
          <p:nvSpPr>
            <p:cNvPr id="1250" name="Freeform: Shape 1249">
              <a:extLst>
                <a:ext uri="{FF2B5EF4-FFF2-40B4-BE49-F238E27FC236}">
                  <a16:creationId xmlns="" xmlns:a16="http://schemas.microsoft.com/office/drawing/2014/main" id="{50B2D1A6-0258-45B6-BA37-940F08286ADF}"/>
                </a:ext>
              </a:extLst>
            </p:cNvPr>
            <p:cNvSpPr/>
            <p:nvPr/>
          </p:nvSpPr>
          <p:spPr>
            <a:xfrm>
              <a:off x="3625691" y="6427877"/>
              <a:ext cx="95250" cy="161925"/>
            </a:xfrm>
            <a:custGeom>
              <a:avLst/>
              <a:gdLst>
                <a:gd name="connsiteX0" fmla="*/ 88106 w 95250"/>
                <a:gd name="connsiteY0" fmla="*/ 8667 h 161925"/>
                <a:gd name="connsiteX1" fmla="*/ 60484 w 95250"/>
                <a:gd name="connsiteY1" fmla="*/ 99155 h 161925"/>
                <a:gd name="connsiteX2" fmla="*/ 7144 w 95250"/>
                <a:gd name="connsiteY2" fmla="*/ 160115 h 161925"/>
                <a:gd name="connsiteX3" fmla="*/ 72866 w 95250"/>
                <a:gd name="connsiteY3" fmla="*/ 86772 h 161925"/>
                <a:gd name="connsiteX4" fmla="*/ 88106 w 95250"/>
                <a:gd name="connsiteY4" fmla="*/ 41052 h 161925"/>
                <a:gd name="connsiteX5" fmla="*/ 88106 w 95250"/>
                <a:gd name="connsiteY5" fmla="*/ 8667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0" h="161925">
                  <a:moveTo>
                    <a:pt x="88106" y="8667"/>
                  </a:moveTo>
                  <a:cubicBezTo>
                    <a:pt x="83344" y="40100"/>
                    <a:pt x="76676" y="70580"/>
                    <a:pt x="60484" y="99155"/>
                  </a:cubicBezTo>
                  <a:cubicBezTo>
                    <a:pt x="56674" y="104870"/>
                    <a:pt x="8096" y="161067"/>
                    <a:pt x="7144" y="160115"/>
                  </a:cubicBezTo>
                  <a:cubicBezTo>
                    <a:pt x="12859" y="171545"/>
                    <a:pt x="69056" y="94392"/>
                    <a:pt x="72866" y="86772"/>
                  </a:cubicBezTo>
                  <a:cubicBezTo>
                    <a:pt x="79534" y="72485"/>
                    <a:pt x="84296" y="57245"/>
                    <a:pt x="88106" y="41052"/>
                  </a:cubicBezTo>
                  <a:cubicBezTo>
                    <a:pt x="88106" y="37242"/>
                    <a:pt x="89059" y="-858"/>
                    <a:pt x="88106" y="866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51" name="Freeform: Shape 1250">
              <a:extLst>
                <a:ext uri="{FF2B5EF4-FFF2-40B4-BE49-F238E27FC236}">
                  <a16:creationId xmlns="" xmlns:a16="http://schemas.microsoft.com/office/drawing/2014/main" id="{19E8FF67-37E6-4BA4-927B-A8C5CC0D714E}"/>
                </a:ext>
              </a:extLst>
            </p:cNvPr>
            <p:cNvSpPr/>
            <p:nvPr/>
          </p:nvSpPr>
          <p:spPr>
            <a:xfrm>
              <a:off x="3710463" y="6426852"/>
              <a:ext cx="114300" cy="66675"/>
            </a:xfrm>
            <a:custGeom>
              <a:avLst/>
              <a:gdLst>
                <a:gd name="connsiteX0" fmla="*/ 7144 w 114300"/>
                <a:gd name="connsiteY0" fmla="*/ 11597 h 66675"/>
                <a:gd name="connsiteX1" fmla="*/ 80486 w 114300"/>
                <a:gd name="connsiteY1" fmla="*/ 23979 h 66675"/>
                <a:gd name="connsiteX2" fmla="*/ 113824 w 114300"/>
                <a:gd name="connsiteY2" fmla="*/ 60174 h 66675"/>
                <a:gd name="connsiteX3" fmla="*/ 64294 w 114300"/>
                <a:gd name="connsiteY3" fmla="*/ 11597 h 66675"/>
                <a:gd name="connsiteX4" fmla="*/ 7144 w 114300"/>
                <a:gd name="connsiteY4" fmla="*/ 11597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66675">
                  <a:moveTo>
                    <a:pt x="7144" y="11597"/>
                  </a:moveTo>
                  <a:cubicBezTo>
                    <a:pt x="30004" y="7787"/>
                    <a:pt x="59531" y="9692"/>
                    <a:pt x="80486" y="23979"/>
                  </a:cubicBezTo>
                  <a:cubicBezTo>
                    <a:pt x="86201" y="27789"/>
                    <a:pt x="110966" y="63032"/>
                    <a:pt x="113824" y="60174"/>
                  </a:cubicBezTo>
                  <a:cubicBezTo>
                    <a:pt x="122396" y="52554"/>
                    <a:pt x="70009" y="14454"/>
                    <a:pt x="64294" y="11597"/>
                  </a:cubicBezTo>
                  <a:cubicBezTo>
                    <a:pt x="44291" y="2072"/>
                    <a:pt x="13811" y="10644"/>
                    <a:pt x="7144" y="1159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52" name="Freeform: Shape 1251">
              <a:extLst>
                <a:ext uri="{FF2B5EF4-FFF2-40B4-BE49-F238E27FC236}">
                  <a16:creationId xmlns="" xmlns:a16="http://schemas.microsoft.com/office/drawing/2014/main" id="{EB8859E3-B659-47B9-B6BB-687BA101293F}"/>
                </a:ext>
              </a:extLst>
            </p:cNvPr>
            <p:cNvSpPr/>
            <p:nvPr/>
          </p:nvSpPr>
          <p:spPr>
            <a:xfrm>
              <a:off x="3817997" y="6469223"/>
              <a:ext cx="142875" cy="76200"/>
            </a:xfrm>
            <a:custGeom>
              <a:avLst/>
              <a:gdLst>
                <a:gd name="connsiteX0" fmla="*/ 8195 w 142875"/>
                <a:gd name="connsiteY0" fmla="*/ 18756 h 76200"/>
                <a:gd name="connsiteX1" fmla="*/ 80585 w 142875"/>
                <a:gd name="connsiteY1" fmla="*/ 24471 h 76200"/>
                <a:gd name="connsiteX2" fmla="*/ 133925 w 142875"/>
                <a:gd name="connsiteY2" fmla="*/ 70191 h 76200"/>
                <a:gd name="connsiteX3" fmla="*/ 70108 w 142875"/>
                <a:gd name="connsiteY3" fmla="*/ 13994 h 76200"/>
                <a:gd name="connsiteX4" fmla="*/ 30103 w 142875"/>
                <a:gd name="connsiteY4" fmla="*/ 7326 h 76200"/>
                <a:gd name="connsiteX5" fmla="*/ 8195 w 142875"/>
                <a:gd name="connsiteY5" fmla="*/ 1875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5" h="76200">
                  <a:moveTo>
                    <a:pt x="8195" y="18756"/>
                  </a:moveTo>
                  <a:cubicBezTo>
                    <a:pt x="30103" y="5421"/>
                    <a:pt x="59630" y="13994"/>
                    <a:pt x="80585" y="24471"/>
                  </a:cubicBezTo>
                  <a:cubicBezTo>
                    <a:pt x="87253" y="27329"/>
                    <a:pt x="137735" y="67334"/>
                    <a:pt x="133925" y="70191"/>
                  </a:cubicBezTo>
                  <a:cubicBezTo>
                    <a:pt x="150118" y="60666"/>
                    <a:pt x="76775" y="16851"/>
                    <a:pt x="70108" y="13994"/>
                  </a:cubicBezTo>
                  <a:cubicBezTo>
                    <a:pt x="57725" y="9231"/>
                    <a:pt x="43438" y="6374"/>
                    <a:pt x="30103" y="7326"/>
                  </a:cubicBezTo>
                  <a:cubicBezTo>
                    <a:pt x="21530" y="9231"/>
                    <a:pt x="2480" y="22566"/>
                    <a:pt x="8195" y="1875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53" name="Freeform: Shape 1252">
              <a:extLst>
                <a:ext uri="{FF2B5EF4-FFF2-40B4-BE49-F238E27FC236}">
                  <a16:creationId xmlns="" xmlns:a16="http://schemas.microsoft.com/office/drawing/2014/main" id="{225FE87D-99D9-47A8-9F31-FECC272B98A8}"/>
                </a:ext>
              </a:extLst>
            </p:cNvPr>
            <p:cNvSpPr/>
            <p:nvPr/>
          </p:nvSpPr>
          <p:spPr>
            <a:xfrm>
              <a:off x="3864768" y="6530365"/>
              <a:ext cx="85725" cy="142875"/>
            </a:xfrm>
            <a:custGeom>
              <a:avLst/>
              <a:gdLst>
                <a:gd name="connsiteX0" fmla="*/ 86201 w 85725"/>
                <a:gd name="connsiteY0" fmla="*/ 7144 h 142875"/>
                <a:gd name="connsiteX1" fmla="*/ 33814 w 85725"/>
                <a:gd name="connsiteY1" fmla="*/ 80486 h 142875"/>
                <a:gd name="connsiteX2" fmla="*/ 10001 w 85725"/>
                <a:gd name="connsiteY2" fmla="*/ 138589 h 142875"/>
                <a:gd name="connsiteX3" fmla="*/ 7144 w 85725"/>
                <a:gd name="connsiteY3" fmla="*/ 134779 h 142875"/>
                <a:gd name="connsiteX4" fmla="*/ 46196 w 85725"/>
                <a:gd name="connsiteY4" fmla="*/ 67151 h 142875"/>
                <a:gd name="connsiteX5" fmla="*/ 86201 w 85725"/>
                <a:gd name="connsiteY5" fmla="*/ 714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5" h="142875">
                  <a:moveTo>
                    <a:pt x="86201" y="7144"/>
                  </a:moveTo>
                  <a:cubicBezTo>
                    <a:pt x="60484" y="19526"/>
                    <a:pt x="46196" y="56674"/>
                    <a:pt x="33814" y="80486"/>
                  </a:cubicBezTo>
                  <a:cubicBezTo>
                    <a:pt x="27146" y="92869"/>
                    <a:pt x="12859" y="135731"/>
                    <a:pt x="10001" y="138589"/>
                  </a:cubicBezTo>
                  <a:cubicBezTo>
                    <a:pt x="16669" y="132874"/>
                    <a:pt x="7144" y="131921"/>
                    <a:pt x="7144" y="134779"/>
                  </a:cubicBezTo>
                  <a:cubicBezTo>
                    <a:pt x="8096" y="130016"/>
                    <a:pt x="39529" y="80486"/>
                    <a:pt x="46196" y="67151"/>
                  </a:cubicBezTo>
                  <a:cubicBezTo>
                    <a:pt x="54769" y="53816"/>
                    <a:pt x="76676" y="11906"/>
                    <a:pt x="86201"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54" name="Freeform: Shape 1253">
              <a:extLst>
                <a:ext uri="{FF2B5EF4-FFF2-40B4-BE49-F238E27FC236}">
                  <a16:creationId xmlns="" xmlns:a16="http://schemas.microsoft.com/office/drawing/2014/main" id="{C277035B-35D7-40BE-828E-AE99DEC582C5}"/>
                </a:ext>
              </a:extLst>
            </p:cNvPr>
            <p:cNvSpPr/>
            <p:nvPr/>
          </p:nvSpPr>
          <p:spPr>
            <a:xfrm>
              <a:off x="3742608" y="6477978"/>
              <a:ext cx="85725" cy="161925"/>
            </a:xfrm>
            <a:custGeom>
              <a:avLst/>
              <a:gdLst>
                <a:gd name="connsiteX0" fmla="*/ 79774 w 85725"/>
                <a:gd name="connsiteY0" fmla="*/ 7144 h 161925"/>
                <a:gd name="connsiteX1" fmla="*/ 7384 w 85725"/>
                <a:gd name="connsiteY1" fmla="*/ 155734 h 161925"/>
                <a:gd name="connsiteX2" fmla="*/ 79774 w 85725"/>
                <a:gd name="connsiteY2" fmla="*/ 7144 h 161925"/>
              </a:gdLst>
              <a:ahLst/>
              <a:cxnLst>
                <a:cxn ang="0">
                  <a:pos x="connsiteX0" y="connsiteY0"/>
                </a:cxn>
                <a:cxn ang="0">
                  <a:pos x="connsiteX1" y="connsiteY1"/>
                </a:cxn>
                <a:cxn ang="0">
                  <a:pos x="connsiteX2" y="connsiteY2"/>
                </a:cxn>
              </a:cxnLst>
              <a:rect l="l" t="t" r="r" b="b"/>
              <a:pathLst>
                <a:path w="85725" h="161925">
                  <a:moveTo>
                    <a:pt x="79774" y="7144"/>
                  </a:moveTo>
                  <a:cubicBezTo>
                    <a:pt x="70249" y="19526"/>
                    <a:pt x="2621" y="153829"/>
                    <a:pt x="7384" y="155734"/>
                  </a:cubicBezTo>
                  <a:cubicBezTo>
                    <a:pt x="15004" y="157639"/>
                    <a:pt x="77869" y="10001"/>
                    <a:pt x="7977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55" name="Freeform: Shape 1254">
              <a:extLst>
                <a:ext uri="{FF2B5EF4-FFF2-40B4-BE49-F238E27FC236}">
                  <a16:creationId xmlns="" xmlns:a16="http://schemas.microsoft.com/office/drawing/2014/main" id="{E90F11E6-EB2A-4FE5-B1CA-732E122032F9}"/>
                </a:ext>
              </a:extLst>
            </p:cNvPr>
            <p:cNvSpPr/>
            <p:nvPr/>
          </p:nvSpPr>
          <p:spPr>
            <a:xfrm>
              <a:off x="3625593" y="6575022"/>
              <a:ext cx="123825" cy="57150"/>
            </a:xfrm>
            <a:custGeom>
              <a:avLst/>
              <a:gdLst>
                <a:gd name="connsiteX0" fmla="*/ 125351 w 123825"/>
                <a:gd name="connsiteY0" fmla="*/ 56785 h 57150"/>
                <a:gd name="connsiteX1" fmla="*/ 71059 w 123825"/>
                <a:gd name="connsiteY1" fmla="*/ 15827 h 57150"/>
                <a:gd name="connsiteX2" fmla="*/ 7241 w 123825"/>
                <a:gd name="connsiteY2" fmla="*/ 12970 h 57150"/>
                <a:gd name="connsiteX3" fmla="*/ 79631 w 123825"/>
                <a:gd name="connsiteY3" fmla="*/ 26305 h 57150"/>
                <a:gd name="connsiteX4" fmla="*/ 125351 w 123825"/>
                <a:gd name="connsiteY4" fmla="*/ 56785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57150">
                  <a:moveTo>
                    <a:pt x="125351" y="56785"/>
                  </a:moveTo>
                  <a:cubicBezTo>
                    <a:pt x="107254" y="42497"/>
                    <a:pt x="92014" y="25352"/>
                    <a:pt x="71059" y="15827"/>
                  </a:cubicBezTo>
                  <a:cubicBezTo>
                    <a:pt x="65344" y="12970"/>
                    <a:pt x="4384" y="-365"/>
                    <a:pt x="7241" y="12970"/>
                  </a:cubicBezTo>
                  <a:cubicBezTo>
                    <a:pt x="5336" y="5350"/>
                    <a:pt x="73916" y="23447"/>
                    <a:pt x="79631" y="26305"/>
                  </a:cubicBezTo>
                  <a:cubicBezTo>
                    <a:pt x="92014" y="33925"/>
                    <a:pt x="121541" y="53927"/>
                    <a:pt x="125351" y="56785"/>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56" name="Freeform: Shape 1255">
              <a:extLst>
                <a:ext uri="{FF2B5EF4-FFF2-40B4-BE49-F238E27FC236}">
                  <a16:creationId xmlns="" xmlns:a16="http://schemas.microsoft.com/office/drawing/2014/main" id="{EBEA6F8F-0E21-47E8-83E2-59046AA1D591}"/>
                </a:ext>
              </a:extLst>
            </p:cNvPr>
            <p:cNvSpPr/>
            <p:nvPr/>
          </p:nvSpPr>
          <p:spPr>
            <a:xfrm>
              <a:off x="3741876" y="6616990"/>
              <a:ext cx="133350" cy="57150"/>
            </a:xfrm>
            <a:custGeom>
              <a:avLst/>
              <a:gdLst>
                <a:gd name="connsiteX0" fmla="*/ 7163 w 133350"/>
                <a:gd name="connsiteY0" fmla="*/ 18626 h 57150"/>
                <a:gd name="connsiteX1" fmla="*/ 84316 w 133350"/>
                <a:gd name="connsiteY1" fmla="*/ 21484 h 57150"/>
                <a:gd name="connsiteX2" fmla="*/ 134798 w 133350"/>
                <a:gd name="connsiteY2" fmla="*/ 51011 h 57150"/>
                <a:gd name="connsiteX3" fmla="*/ 51931 w 133350"/>
                <a:gd name="connsiteY3" fmla="*/ 7196 h 57150"/>
                <a:gd name="connsiteX4" fmla="*/ 7163 w 133350"/>
                <a:gd name="connsiteY4" fmla="*/ 18626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57150">
                  <a:moveTo>
                    <a:pt x="7163" y="18626"/>
                  </a:moveTo>
                  <a:cubicBezTo>
                    <a:pt x="33833" y="23389"/>
                    <a:pt x="53836" y="8149"/>
                    <a:pt x="84316" y="21484"/>
                  </a:cubicBezTo>
                  <a:cubicBezTo>
                    <a:pt x="90983" y="24341"/>
                    <a:pt x="131941" y="54821"/>
                    <a:pt x="134798" y="51011"/>
                  </a:cubicBezTo>
                  <a:cubicBezTo>
                    <a:pt x="140513" y="41486"/>
                    <a:pt x="58598" y="7196"/>
                    <a:pt x="51931" y="7196"/>
                  </a:cubicBezTo>
                  <a:cubicBezTo>
                    <a:pt x="40501" y="6244"/>
                    <a:pt x="6211" y="18626"/>
                    <a:pt x="7163" y="1862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57" name="Freeform: Shape 1256">
              <a:extLst>
                <a:ext uri="{FF2B5EF4-FFF2-40B4-BE49-F238E27FC236}">
                  <a16:creationId xmlns="" xmlns:a16="http://schemas.microsoft.com/office/drawing/2014/main" id="{69F9023C-1550-447A-8692-6DD1E7FC1581}"/>
                </a:ext>
              </a:extLst>
            </p:cNvPr>
            <p:cNvSpPr/>
            <p:nvPr/>
          </p:nvSpPr>
          <p:spPr>
            <a:xfrm>
              <a:off x="3865721" y="6531318"/>
              <a:ext cx="85725" cy="142875"/>
            </a:xfrm>
            <a:custGeom>
              <a:avLst/>
              <a:gdLst>
                <a:gd name="connsiteX0" fmla="*/ 84296 w 85725"/>
                <a:gd name="connsiteY0" fmla="*/ 7144 h 142875"/>
                <a:gd name="connsiteX1" fmla="*/ 7144 w 85725"/>
                <a:gd name="connsiteY1" fmla="*/ 138589 h 142875"/>
                <a:gd name="connsiteX2" fmla="*/ 84296 w 85725"/>
                <a:gd name="connsiteY2" fmla="*/ 7144 h 142875"/>
              </a:gdLst>
              <a:ahLst/>
              <a:cxnLst>
                <a:cxn ang="0">
                  <a:pos x="connsiteX0" y="connsiteY0"/>
                </a:cxn>
                <a:cxn ang="0">
                  <a:pos x="connsiteX1" y="connsiteY1"/>
                </a:cxn>
                <a:cxn ang="0">
                  <a:pos x="connsiteX2" y="connsiteY2"/>
                </a:cxn>
              </a:cxnLst>
              <a:rect l="l" t="t" r="r" b="b"/>
              <a:pathLst>
                <a:path w="85725" h="142875">
                  <a:moveTo>
                    <a:pt x="84296" y="7144"/>
                  </a:moveTo>
                  <a:cubicBezTo>
                    <a:pt x="77629" y="18574"/>
                    <a:pt x="8096" y="139541"/>
                    <a:pt x="7144" y="138589"/>
                  </a:cubicBezTo>
                  <a:cubicBezTo>
                    <a:pt x="19526" y="148114"/>
                    <a:pt x="82391" y="9049"/>
                    <a:pt x="84296"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58" name="Freeform: Shape 1257">
              <a:extLst>
                <a:ext uri="{FF2B5EF4-FFF2-40B4-BE49-F238E27FC236}">
                  <a16:creationId xmlns="" xmlns:a16="http://schemas.microsoft.com/office/drawing/2014/main" id="{6ED873DA-1116-4CFD-BA8F-C9BDDD52D9A6}"/>
                </a:ext>
              </a:extLst>
            </p:cNvPr>
            <p:cNvSpPr/>
            <p:nvPr/>
          </p:nvSpPr>
          <p:spPr>
            <a:xfrm>
              <a:off x="3724620" y="6451704"/>
              <a:ext cx="66675" cy="38100"/>
            </a:xfrm>
            <a:custGeom>
              <a:avLst/>
              <a:gdLst>
                <a:gd name="connsiteX0" fmla="*/ 9180 w 66675"/>
                <a:gd name="connsiteY0" fmla="*/ 8653 h 38100"/>
                <a:gd name="connsiteX1" fmla="*/ 61567 w 66675"/>
                <a:gd name="connsiteY1" fmla="*/ 34370 h 38100"/>
                <a:gd name="connsiteX2" fmla="*/ 32040 w 66675"/>
                <a:gd name="connsiteY2" fmla="*/ 8653 h 38100"/>
                <a:gd name="connsiteX3" fmla="*/ 9180 w 66675"/>
                <a:gd name="connsiteY3" fmla="*/ 8653 h 38100"/>
              </a:gdLst>
              <a:ahLst/>
              <a:cxnLst>
                <a:cxn ang="0">
                  <a:pos x="connsiteX0" y="connsiteY0"/>
                </a:cxn>
                <a:cxn ang="0">
                  <a:pos x="connsiteX1" y="connsiteY1"/>
                </a:cxn>
                <a:cxn ang="0">
                  <a:pos x="connsiteX2" y="connsiteY2"/>
                </a:cxn>
                <a:cxn ang="0">
                  <a:pos x="connsiteX3" y="connsiteY3"/>
                </a:cxn>
              </a:cxnLst>
              <a:rect l="l" t="t" r="r" b="b"/>
              <a:pathLst>
                <a:path w="66675" h="38100">
                  <a:moveTo>
                    <a:pt x="9180" y="8653"/>
                  </a:moveTo>
                  <a:cubicBezTo>
                    <a:pt x="16800" y="8653"/>
                    <a:pt x="64425" y="33418"/>
                    <a:pt x="61567" y="34370"/>
                  </a:cubicBezTo>
                  <a:cubicBezTo>
                    <a:pt x="71092" y="28655"/>
                    <a:pt x="34897" y="9605"/>
                    <a:pt x="32040" y="8653"/>
                  </a:cubicBezTo>
                  <a:cubicBezTo>
                    <a:pt x="26325" y="5795"/>
                    <a:pt x="-345" y="7700"/>
                    <a:pt x="9180" y="8653"/>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59" name="Freeform: Shape 1258">
              <a:extLst>
                <a:ext uri="{FF2B5EF4-FFF2-40B4-BE49-F238E27FC236}">
                  <a16:creationId xmlns="" xmlns:a16="http://schemas.microsoft.com/office/drawing/2014/main" id="{6EB1E424-9E82-40D5-AB85-FA8A0311065E}"/>
                </a:ext>
              </a:extLst>
            </p:cNvPr>
            <p:cNvSpPr/>
            <p:nvPr/>
          </p:nvSpPr>
          <p:spPr>
            <a:xfrm>
              <a:off x="3716178" y="6468463"/>
              <a:ext cx="66675" cy="38100"/>
            </a:xfrm>
            <a:custGeom>
              <a:avLst/>
              <a:gdLst>
                <a:gd name="connsiteX0" fmla="*/ 7144 w 66675"/>
                <a:gd name="connsiteY0" fmla="*/ 9991 h 38100"/>
                <a:gd name="connsiteX1" fmla="*/ 64294 w 66675"/>
                <a:gd name="connsiteY1" fmla="*/ 37614 h 38100"/>
                <a:gd name="connsiteX2" fmla="*/ 32861 w 66675"/>
                <a:gd name="connsiteY2" fmla="*/ 9039 h 38100"/>
                <a:gd name="connsiteX3" fmla="*/ 7144 w 66675"/>
                <a:gd name="connsiteY3" fmla="*/ 9991 h 38100"/>
              </a:gdLst>
              <a:ahLst/>
              <a:cxnLst>
                <a:cxn ang="0">
                  <a:pos x="connsiteX0" y="connsiteY0"/>
                </a:cxn>
                <a:cxn ang="0">
                  <a:pos x="connsiteX1" y="connsiteY1"/>
                </a:cxn>
                <a:cxn ang="0">
                  <a:pos x="connsiteX2" y="connsiteY2"/>
                </a:cxn>
                <a:cxn ang="0">
                  <a:pos x="connsiteX3" y="connsiteY3"/>
                </a:cxn>
              </a:cxnLst>
              <a:rect l="l" t="t" r="r" b="b"/>
              <a:pathLst>
                <a:path w="66675" h="38100">
                  <a:moveTo>
                    <a:pt x="7144" y="9991"/>
                  </a:moveTo>
                  <a:cubicBezTo>
                    <a:pt x="18574" y="7134"/>
                    <a:pt x="67151" y="35709"/>
                    <a:pt x="64294" y="37614"/>
                  </a:cubicBezTo>
                  <a:cubicBezTo>
                    <a:pt x="70009" y="31899"/>
                    <a:pt x="34766" y="9991"/>
                    <a:pt x="32861" y="9039"/>
                  </a:cubicBezTo>
                  <a:cubicBezTo>
                    <a:pt x="19526" y="4276"/>
                    <a:pt x="7144" y="9991"/>
                    <a:pt x="7144" y="999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60" name="Freeform: Shape 1259">
              <a:extLst>
                <a:ext uri="{FF2B5EF4-FFF2-40B4-BE49-F238E27FC236}">
                  <a16:creationId xmlns="" xmlns:a16="http://schemas.microsoft.com/office/drawing/2014/main" id="{8373E303-F489-4B0E-BD31-DC6499072D15}"/>
                </a:ext>
              </a:extLst>
            </p:cNvPr>
            <p:cNvSpPr/>
            <p:nvPr/>
          </p:nvSpPr>
          <p:spPr>
            <a:xfrm>
              <a:off x="3705413" y="6482048"/>
              <a:ext cx="66675" cy="38100"/>
            </a:xfrm>
            <a:custGeom>
              <a:avLst/>
              <a:gdLst>
                <a:gd name="connsiteX0" fmla="*/ 10289 w 66675"/>
                <a:gd name="connsiteY0" fmla="*/ 13551 h 38100"/>
                <a:gd name="connsiteX1" fmla="*/ 66486 w 66675"/>
                <a:gd name="connsiteY1" fmla="*/ 37364 h 38100"/>
                <a:gd name="connsiteX2" fmla="*/ 43626 w 66675"/>
                <a:gd name="connsiteY2" fmla="*/ 15456 h 38100"/>
                <a:gd name="connsiteX3" fmla="*/ 15051 w 66675"/>
                <a:gd name="connsiteY3" fmla="*/ 7836 h 38100"/>
                <a:gd name="connsiteX4" fmla="*/ 10289 w 66675"/>
                <a:gd name="connsiteY4" fmla="*/ 13551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38100">
                  <a:moveTo>
                    <a:pt x="10289" y="13551"/>
                  </a:moveTo>
                  <a:cubicBezTo>
                    <a:pt x="20766" y="11646"/>
                    <a:pt x="67439" y="36411"/>
                    <a:pt x="66486" y="37364"/>
                  </a:cubicBezTo>
                  <a:cubicBezTo>
                    <a:pt x="72201" y="31649"/>
                    <a:pt x="44579" y="16409"/>
                    <a:pt x="43626" y="15456"/>
                  </a:cubicBezTo>
                  <a:cubicBezTo>
                    <a:pt x="35054" y="11646"/>
                    <a:pt x="25529" y="4979"/>
                    <a:pt x="15051" y="7836"/>
                  </a:cubicBezTo>
                  <a:cubicBezTo>
                    <a:pt x="16004" y="8789"/>
                    <a:pt x="764" y="15456"/>
                    <a:pt x="10289" y="1355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61" name="Freeform: Shape 1260">
              <a:extLst>
                <a:ext uri="{FF2B5EF4-FFF2-40B4-BE49-F238E27FC236}">
                  <a16:creationId xmlns="" xmlns:a16="http://schemas.microsoft.com/office/drawing/2014/main" id="{5782D679-884E-4D2F-A51A-5EEC042F7445}"/>
                </a:ext>
              </a:extLst>
            </p:cNvPr>
            <p:cNvSpPr/>
            <p:nvPr/>
          </p:nvSpPr>
          <p:spPr>
            <a:xfrm>
              <a:off x="3701359" y="6504078"/>
              <a:ext cx="66675" cy="38100"/>
            </a:xfrm>
            <a:custGeom>
              <a:avLst/>
              <a:gdLst>
                <a:gd name="connsiteX0" fmla="*/ 8628 w 66675"/>
                <a:gd name="connsiteY0" fmla="*/ 7713 h 38100"/>
                <a:gd name="connsiteX1" fmla="*/ 65778 w 66675"/>
                <a:gd name="connsiteY1" fmla="*/ 35336 h 38100"/>
                <a:gd name="connsiteX2" fmla="*/ 32441 w 66675"/>
                <a:gd name="connsiteY2" fmla="*/ 9618 h 38100"/>
                <a:gd name="connsiteX3" fmla="*/ 8628 w 66675"/>
                <a:gd name="connsiteY3" fmla="*/ 7713 h 38100"/>
              </a:gdLst>
              <a:ahLst/>
              <a:cxnLst>
                <a:cxn ang="0">
                  <a:pos x="connsiteX0" y="connsiteY0"/>
                </a:cxn>
                <a:cxn ang="0">
                  <a:pos x="connsiteX1" y="connsiteY1"/>
                </a:cxn>
                <a:cxn ang="0">
                  <a:pos x="connsiteX2" y="connsiteY2"/>
                </a:cxn>
                <a:cxn ang="0">
                  <a:pos x="connsiteX3" y="connsiteY3"/>
                </a:cxn>
              </a:cxnLst>
              <a:rect l="l" t="t" r="r" b="b"/>
              <a:pathLst>
                <a:path w="66675" h="38100">
                  <a:moveTo>
                    <a:pt x="8628" y="7713"/>
                  </a:moveTo>
                  <a:cubicBezTo>
                    <a:pt x="14343" y="8666"/>
                    <a:pt x="67683" y="33431"/>
                    <a:pt x="65778" y="35336"/>
                  </a:cubicBezTo>
                  <a:cubicBezTo>
                    <a:pt x="71493" y="29621"/>
                    <a:pt x="37203" y="10571"/>
                    <a:pt x="32441" y="9618"/>
                  </a:cubicBezTo>
                  <a:cubicBezTo>
                    <a:pt x="24821" y="6761"/>
                    <a:pt x="1008" y="6761"/>
                    <a:pt x="8628" y="7713"/>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62" name="Freeform: Shape 1261">
              <a:extLst>
                <a:ext uri="{FF2B5EF4-FFF2-40B4-BE49-F238E27FC236}">
                  <a16:creationId xmlns="" xmlns:a16="http://schemas.microsoft.com/office/drawing/2014/main" id="{3C7668E2-4270-4625-A42F-30F11EBFBC89}"/>
                </a:ext>
              </a:extLst>
            </p:cNvPr>
            <p:cNvSpPr/>
            <p:nvPr/>
          </p:nvSpPr>
          <p:spPr>
            <a:xfrm>
              <a:off x="3685433" y="6524693"/>
              <a:ext cx="76200" cy="47625"/>
            </a:xfrm>
            <a:custGeom>
              <a:avLst/>
              <a:gdLst>
                <a:gd name="connsiteX0" fmla="*/ 13124 w 76200"/>
                <a:gd name="connsiteY0" fmla="*/ 13768 h 47625"/>
                <a:gd name="connsiteX1" fmla="*/ 71227 w 76200"/>
                <a:gd name="connsiteY1" fmla="*/ 40438 h 47625"/>
                <a:gd name="connsiteX2" fmla="*/ 7409 w 76200"/>
                <a:gd name="connsiteY2" fmla="*/ 10911 h 47625"/>
                <a:gd name="connsiteX3" fmla="*/ 13124 w 76200"/>
                <a:gd name="connsiteY3" fmla="*/ 13768 h 47625"/>
              </a:gdLst>
              <a:ahLst/>
              <a:cxnLst>
                <a:cxn ang="0">
                  <a:pos x="connsiteX0" y="connsiteY0"/>
                </a:cxn>
                <a:cxn ang="0">
                  <a:pos x="connsiteX1" y="connsiteY1"/>
                </a:cxn>
                <a:cxn ang="0">
                  <a:pos x="connsiteX2" y="connsiteY2"/>
                </a:cxn>
                <a:cxn ang="0">
                  <a:pos x="connsiteX3" y="connsiteY3"/>
                </a:cxn>
              </a:cxnLst>
              <a:rect l="l" t="t" r="r" b="b"/>
              <a:pathLst>
                <a:path w="76200" h="47625">
                  <a:moveTo>
                    <a:pt x="13124" y="13768"/>
                  </a:moveTo>
                  <a:cubicBezTo>
                    <a:pt x="33127" y="5196"/>
                    <a:pt x="60749" y="42343"/>
                    <a:pt x="71227" y="40438"/>
                  </a:cubicBezTo>
                  <a:cubicBezTo>
                    <a:pt x="90277" y="35676"/>
                    <a:pt x="1694" y="-5282"/>
                    <a:pt x="7409" y="10911"/>
                  </a:cubicBezTo>
                  <a:cubicBezTo>
                    <a:pt x="8362" y="15673"/>
                    <a:pt x="12172" y="13768"/>
                    <a:pt x="13124" y="1376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63" name="Freeform: Shape 1262">
              <a:extLst>
                <a:ext uri="{FF2B5EF4-FFF2-40B4-BE49-F238E27FC236}">
                  <a16:creationId xmlns="" xmlns:a16="http://schemas.microsoft.com/office/drawing/2014/main" id="{80DD050D-6B3F-452A-9316-6AF269552616}"/>
                </a:ext>
              </a:extLst>
            </p:cNvPr>
            <p:cNvSpPr/>
            <p:nvPr/>
          </p:nvSpPr>
          <p:spPr>
            <a:xfrm>
              <a:off x="3681253" y="6548071"/>
              <a:ext cx="76200" cy="38100"/>
            </a:xfrm>
            <a:custGeom>
              <a:avLst/>
              <a:gdLst>
                <a:gd name="connsiteX0" fmla="*/ 8732 w 76200"/>
                <a:gd name="connsiteY0" fmla="*/ 10393 h 38100"/>
                <a:gd name="connsiteX1" fmla="*/ 71597 w 76200"/>
                <a:gd name="connsiteY1" fmla="*/ 37063 h 38100"/>
                <a:gd name="connsiteX2" fmla="*/ 36354 w 76200"/>
                <a:gd name="connsiteY2" fmla="*/ 7535 h 38100"/>
                <a:gd name="connsiteX3" fmla="*/ 8732 w 76200"/>
                <a:gd name="connsiteY3" fmla="*/ 10393 h 38100"/>
              </a:gdLst>
              <a:ahLst/>
              <a:cxnLst>
                <a:cxn ang="0">
                  <a:pos x="connsiteX0" y="connsiteY0"/>
                </a:cxn>
                <a:cxn ang="0">
                  <a:pos x="connsiteX1" y="connsiteY1"/>
                </a:cxn>
                <a:cxn ang="0">
                  <a:pos x="connsiteX2" y="connsiteY2"/>
                </a:cxn>
                <a:cxn ang="0">
                  <a:pos x="connsiteX3" y="connsiteY3"/>
                </a:cxn>
              </a:cxnLst>
              <a:rect l="l" t="t" r="r" b="b"/>
              <a:pathLst>
                <a:path w="76200" h="38100">
                  <a:moveTo>
                    <a:pt x="8732" y="10393"/>
                  </a:moveTo>
                  <a:cubicBezTo>
                    <a:pt x="16352" y="10393"/>
                    <a:pt x="80169" y="28490"/>
                    <a:pt x="71597" y="37063"/>
                  </a:cubicBezTo>
                  <a:cubicBezTo>
                    <a:pt x="80169" y="28490"/>
                    <a:pt x="41117" y="8488"/>
                    <a:pt x="36354" y="7535"/>
                  </a:cubicBezTo>
                  <a:cubicBezTo>
                    <a:pt x="28734" y="5630"/>
                    <a:pt x="159" y="11345"/>
                    <a:pt x="8732" y="10393"/>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64" name="Freeform: Shape 1263">
              <a:extLst>
                <a:ext uri="{FF2B5EF4-FFF2-40B4-BE49-F238E27FC236}">
                  <a16:creationId xmlns="" xmlns:a16="http://schemas.microsoft.com/office/drawing/2014/main" id="{50D86DBC-C8FE-45D2-8166-EB326F3A5F60}"/>
                </a:ext>
              </a:extLst>
            </p:cNvPr>
            <p:cNvSpPr/>
            <p:nvPr/>
          </p:nvSpPr>
          <p:spPr>
            <a:xfrm>
              <a:off x="3827621" y="6493895"/>
              <a:ext cx="104775" cy="47625"/>
            </a:xfrm>
            <a:custGeom>
              <a:avLst/>
              <a:gdLst>
                <a:gd name="connsiteX0" fmla="*/ 7144 w 104775"/>
                <a:gd name="connsiteY0" fmla="*/ 8372 h 47625"/>
                <a:gd name="connsiteX1" fmla="*/ 97631 w 104775"/>
                <a:gd name="connsiteY1" fmla="*/ 46472 h 47625"/>
                <a:gd name="connsiteX2" fmla="*/ 50959 w 104775"/>
                <a:gd name="connsiteY2" fmla="*/ 13134 h 47625"/>
                <a:gd name="connsiteX3" fmla="*/ 7144 w 104775"/>
                <a:gd name="connsiteY3" fmla="*/ 8372 h 47625"/>
              </a:gdLst>
              <a:ahLst/>
              <a:cxnLst>
                <a:cxn ang="0">
                  <a:pos x="connsiteX0" y="connsiteY0"/>
                </a:cxn>
                <a:cxn ang="0">
                  <a:pos x="connsiteX1" y="connsiteY1"/>
                </a:cxn>
                <a:cxn ang="0">
                  <a:pos x="connsiteX2" y="connsiteY2"/>
                </a:cxn>
                <a:cxn ang="0">
                  <a:pos x="connsiteX3" y="connsiteY3"/>
                </a:cxn>
              </a:cxnLst>
              <a:rect l="l" t="t" r="r" b="b"/>
              <a:pathLst>
                <a:path w="104775" h="47625">
                  <a:moveTo>
                    <a:pt x="7144" y="8372"/>
                  </a:moveTo>
                  <a:cubicBezTo>
                    <a:pt x="28099" y="752"/>
                    <a:pt x="92869" y="50282"/>
                    <a:pt x="97631" y="46472"/>
                  </a:cubicBezTo>
                  <a:cubicBezTo>
                    <a:pt x="104299" y="41710"/>
                    <a:pt x="53816" y="14087"/>
                    <a:pt x="50959" y="13134"/>
                  </a:cubicBezTo>
                  <a:cubicBezTo>
                    <a:pt x="32861" y="4562"/>
                    <a:pt x="10954" y="7419"/>
                    <a:pt x="7144" y="8372"/>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65" name="Freeform: Shape 1264">
              <a:extLst>
                <a:ext uri="{FF2B5EF4-FFF2-40B4-BE49-F238E27FC236}">
                  <a16:creationId xmlns="" xmlns:a16="http://schemas.microsoft.com/office/drawing/2014/main" id="{9A435E42-1687-457E-9F0C-242A221022AA}"/>
                </a:ext>
              </a:extLst>
            </p:cNvPr>
            <p:cNvSpPr/>
            <p:nvPr/>
          </p:nvSpPr>
          <p:spPr>
            <a:xfrm>
              <a:off x="3826439" y="6512030"/>
              <a:ext cx="85725" cy="38100"/>
            </a:xfrm>
            <a:custGeom>
              <a:avLst/>
              <a:gdLst>
                <a:gd name="connsiteX0" fmla="*/ 8325 w 85725"/>
                <a:gd name="connsiteY0" fmla="*/ 7382 h 38100"/>
                <a:gd name="connsiteX1" fmla="*/ 79763 w 85725"/>
                <a:gd name="connsiteY1" fmla="*/ 35004 h 38100"/>
                <a:gd name="connsiteX2" fmla="*/ 39758 w 85725"/>
                <a:gd name="connsiteY2" fmla="*/ 8334 h 38100"/>
                <a:gd name="connsiteX3" fmla="*/ 8325 w 85725"/>
                <a:gd name="connsiteY3" fmla="*/ 7382 h 38100"/>
              </a:gdLst>
              <a:ahLst/>
              <a:cxnLst>
                <a:cxn ang="0">
                  <a:pos x="connsiteX0" y="connsiteY0"/>
                </a:cxn>
                <a:cxn ang="0">
                  <a:pos x="connsiteX1" y="connsiteY1"/>
                </a:cxn>
                <a:cxn ang="0">
                  <a:pos x="connsiteX2" y="connsiteY2"/>
                </a:cxn>
                <a:cxn ang="0">
                  <a:pos x="connsiteX3" y="connsiteY3"/>
                </a:cxn>
              </a:cxnLst>
              <a:rect l="l" t="t" r="r" b="b"/>
              <a:pathLst>
                <a:path w="85725" h="38100">
                  <a:moveTo>
                    <a:pt x="8325" y="7382"/>
                  </a:moveTo>
                  <a:cubicBezTo>
                    <a:pt x="17850" y="8334"/>
                    <a:pt x="80715" y="34052"/>
                    <a:pt x="79763" y="35004"/>
                  </a:cubicBezTo>
                  <a:cubicBezTo>
                    <a:pt x="87383" y="30242"/>
                    <a:pt x="42615" y="9287"/>
                    <a:pt x="39758" y="8334"/>
                  </a:cubicBezTo>
                  <a:cubicBezTo>
                    <a:pt x="32138" y="6429"/>
                    <a:pt x="705" y="7382"/>
                    <a:pt x="8325" y="7382"/>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66" name="Freeform: Shape 1265">
              <a:extLst>
                <a:ext uri="{FF2B5EF4-FFF2-40B4-BE49-F238E27FC236}">
                  <a16:creationId xmlns="" xmlns:a16="http://schemas.microsoft.com/office/drawing/2014/main" id="{221B6251-BB28-4FE1-A0F5-90BE9A375808}"/>
                </a:ext>
              </a:extLst>
            </p:cNvPr>
            <p:cNvSpPr/>
            <p:nvPr/>
          </p:nvSpPr>
          <p:spPr>
            <a:xfrm>
              <a:off x="3817762" y="6528865"/>
              <a:ext cx="76200" cy="38100"/>
            </a:xfrm>
            <a:custGeom>
              <a:avLst/>
              <a:gdLst>
                <a:gd name="connsiteX0" fmla="*/ 8430 w 76200"/>
                <a:gd name="connsiteY0" fmla="*/ 8644 h 38100"/>
                <a:gd name="connsiteX1" fmla="*/ 72248 w 76200"/>
                <a:gd name="connsiteY1" fmla="*/ 33409 h 38100"/>
                <a:gd name="connsiteX2" fmla="*/ 32243 w 76200"/>
                <a:gd name="connsiteY2" fmla="*/ 8644 h 38100"/>
                <a:gd name="connsiteX3" fmla="*/ 8430 w 76200"/>
                <a:gd name="connsiteY3" fmla="*/ 8644 h 38100"/>
              </a:gdLst>
              <a:ahLst/>
              <a:cxnLst>
                <a:cxn ang="0">
                  <a:pos x="connsiteX0" y="connsiteY0"/>
                </a:cxn>
                <a:cxn ang="0">
                  <a:pos x="connsiteX1" y="connsiteY1"/>
                </a:cxn>
                <a:cxn ang="0">
                  <a:pos x="connsiteX2" y="connsiteY2"/>
                </a:cxn>
                <a:cxn ang="0">
                  <a:pos x="connsiteX3" y="connsiteY3"/>
                </a:cxn>
              </a:cxnLst>
              <a:rect l="l" t="t" r="r" b="b"/>
              <a:pathLst>
                <a:path w="76200" h="38100">
                  <a:moveTo>
                    <a:pt x="8430" y="8644"/>
                  </a:moveTo>
                  <a:cubicBezTo>
                    <a:pt x="20813" y="6739"/>
                    <a:pt x="68438" y="36267"/>
                    <a:pt x="72248" y="33409"/>
                  </a:cubicBezTo>
                  <a:cubicBezTo>
                    <a:pt x="77963" y="29599"/>
                    <a:pt x="37005" y="9597"/>
                    <a:pt x="32243" y="8644"/>
                  </a:cubicBezTo>
                  <a:cubicBezTo>
                    <a:pt x="22718" y="4834"/>
                    <a:pt x="1763" y="9597"/>
                    <a:pt x="8430" y="86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67" name="Freeform: Shape 1266">
              <a:extLst>
                <a:ext uri="{FF2B5EF4-FFF2-40B4-BE49-F238E27FC236}">
                  <a16:creationId xmlns="" xmlns:a16="http://schemas.microsoft.com/office/drawing/2014/main" id="{74482186-114E-4ABA-BFB7-B06A67A961F8}"/>
                </a:ext>
              </a:extLst>
            </p:cNvPr>
            <p:cNvSpPr/>
            <p:nvPr/>
          </p:nvSpPr>
          <p:spPr>
            <a:xfrm>
              <a:off x="3809911" y="6546215"/>
              <a:ext cx="76200" cy="47625"/>
            </a:xfrm>
            <a:custGeom>
              <a:avLst/>
              <a:gdLst>
                <a:gd name="connsiteX0" fmla="*/ 7708 w 76200"/>
                <a:gd name="connsiteY0" fmla="*/ 11296 h 47625"/>
                <a:gd name="connsiteX1" fmla="*/ 49618 w 76200"/>
                <a:gd name="connsiteY1" fmla="*/ 18916 h 47625"/>
                <a:gd name="connsiteX2" fmla="*/ 76288 w 76200"/>
                <a:gd name="connsiteY2" fmla="*/ 44634 h 47625"/>
                <a:gd name="connsiteX3" fmla="*/ 39141 w 76200"/>
                <a:gd name="connsiteY3" fmla="*/ 8439 h 47625"/>
                <a:gd name="connsiteX4" fmla="*/ 7708 w 76200"/>
                <a:gd name="connsiteY4" fmla="*/ 11296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47625">
                  <a:moveTo>
                    <a:pt x="7708" y="11296"/>
                  </a:moveTo>
                  <a:cubicBezTo>
                    <a:pt x="24853" y="12249"/>
                    <a:pt x="34378" y="9391"/>
                    <a:pt x="49618" y="18916"/>
                  </a:cubicBezTo>
                  <a:cubicBezTo>
                    <a:pt x="54381" y="21774"/>
                    <a:pt x="75336" y="45586"/>
                    <a:pt x="76288" y="44634"/>
                  </a:cubicBezTo>
                  <a:cubicBezTo>
                    <a:pt x="88671" y="37966"/>
                    <a:pt x="42951" y="9391"/>
                    <a:pt x="39141" y="8439"/>
                  </a:cubicBezTo>
                  <a:cubicBezTo>
                    <a:pt x="29616" y="4629"/>
                    <a:pt x="2946" y="10344"/>
                    <a:pt x="7708" y="1129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68" name="Freeform: Shape 1267">
              <a:extLst>
                <a:ext uri="{FF2B5EF4-FFF2-40B4-BE49-F238E27FC236}">
                  <a16:creationId xmlns="" xmlns:a16="http://schemas.microsoft.com/office/drawing/2014/main" id="{44566ADB-8858-4061-92D1-9F40ABB3C1CB}"/>
                </a:ext>
              </a:extLst>
            </p:cNvPr>
            <p:cNvSpPr/>
            <p:nvPr/>
          </p:nvSpPr>
          <p:spPr>
            <a:xfrm>
              <a:off x="3800458" y="6572009"/>
              <a:ext cx="76200" cy="38100"/>
            </a:xfrm>
            <a:custGeom>
              <a:avLst/>
              <a:gdLst>
                <a:gd name="connsiteX0" fmla="*/ 8589 w 76200"/>
                <a:gd name="connsiteY0" fmla="*/ 8363 h 38100"/>
                <a:gd name="connsiteX1" fmla="*/ 73359 w 76200"/>
                <a:gd name="connsiteY1" fmla="*/ 31223 h 38100"/>
                <a:gd name="connsiteX2" fmla="*/ 30496 w 76200"/>
                <a:gd name="connsiteY2" fmla="*/ 7410 h 38100"/>
                <a:gd name="connsiteX3" fmla="*/ 8589 w 76200"/>
                <a:gd name="connsiteY3" fmla="*/ 8363 h 38100"/>
              </a:gdLst>
              <a:ahLst/>
              <a:cxnLst>
                <a:cxn ang="0">
                  <a:pos x="connsiteX0" y="connsiteY0"/>
                </a:cxn>
                <a:cxn ang="0">
                  <a:pos x="connsiteX1" y="connsiteY1"/>
                </a:cxn>
                <a:cxn ang="0">
                  <a:pos x="connsiteX2" y="connsiteY2"/>
                </a:cxn>
                <a:cxn ang="0">
                  <a:pos x="connsiteX3" y="connsiteY3"/>
                </a:cxn>
              </a:cxnLst>
              <a:rect l="l" t="t" r="r" b="b"/>
              <a:pathLst>
                <a:path w="76200" h="38100">
                  <a:moveTo>
                    <a:pt x="8589" y="8363"/>
                  </a:moveTo>
                  <a:cubicBezTo>
                    <a:pt x="17161" y="8363"/>
                    <a:pt x="73359" y="31223"/>
                    <a:pt x="73359" y="31223"/>
                  </a:cubicBezTo>
                  <a:cubicBezTo>
                    <a:pt x="81931" y="26460"/>
                    <a:pt x="33354" y="8363"/>
                    <a:pt x="30496" y="7410"/>
                  </a:cubicBezTo>
                  <a:cubicBezTo>
                    <a:pt x="25734" y="6458"/>
                    <a:pt x="969" y="8363"/>
                    <a:pt x="8589" y="8363"/>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69" name="Freeform: Shape 1268">
              <a:extLst>
                <a:ext uri="{FF2B5EF4-FFF2-40B4-BE49-F238E27FC236}">
                  <a16:creationId xmlns="" xmlns:a16="http://schemas.microsoft.com/office/drawing/2014/main" id="{86E6F875-3394-4E84-A511-8CF2DDC2CB69}"/>
                </a:ext>
              </a:extLst>
            </p:cNvPr>
            <p:cNvSpPr/>
            <p:nvPr/>
          </p:nvSpPr>
          <p:spPr>
            <a:xfrm>
              <a:off x="3793301" y="6586774"/>
              <a:ext cx="85725" cy="38100"/>
            </a:xfrm>
            <a:custGeom>
              <a:avLst/>
              <a:gdLst>
                <a:gd name="connsiteX0" fmla="*/ 7174 w 85725"/>
                <a:gd name="connsiteY0" fmla="*/ 8837 h 38100"/>
                <a:gd name="connsiteX1" fmla="*/ 78611 w 85725"/>
                <a:gd name="connsiteY1" fmla="*/ 34555 h 38100"/>
                <a:gd name="connsiteX2" fmla="*/ 38606 w 85725"/>
                <a:gd name="connsiteY2" fmla="*/ 8837 h 38100"/>
                <a:gd name="connsiteX3" fmla="*/ 7174 w 85725"/>
                <a:gd name="connsiteY3" fmla="*/ 8837 h 38100"/>
              </a:gdLst>
              <a:ahLst/>
              <a:cxnLst>
                <a:cxn ang="0">
                  <a:pos x="connsiteX0" y="connsiteY0"/>
                </a:cxn>
                <a:cxn ang="0">
                  <a:pos x="connsiteX1" y="connsiteY1"/>
                </a:cxn>
                <a:cxn ang="0">
                  <a:pos x="connsiteX2" y="connsiteY2"/>
                </a:cxn>
                <a:cxn ang="0">
                  <a:pos x="connsiteX3" y="connsiteY3"/>
                </a:cxn>
              </a:cxnLst>
              <a:rect l="l" t="t" r="r" b="b"/>
              <a:pathLst>
                <a:path w="85725" h="38100">
                  <a:moveTo>
                    <a:pt x="7174" y="8837"/>
                  </a:moveTo>
                  <a:cubicBezTo>
                    <a:pt x="15746" y="8837"/>
                    <a:pt x="81469" y="28840"/>
                    <a:pt x="78611" y="34555"/>
                  </a:cubicBezTo>
                  <a:cubicBezTo>
                    <a:pt x="82421" y="28840"/>
                    <a:pt x="43369" y="9790"/>
                    <a:pt x="38606" y="8837"/>
                  </a:cubicBezTo>
                  <a:cubicBezTo>
                    <a:pt x="28129" y="5027"/>
                    <a:pt x="6221" y="8837"/>
                    <a:pt x="7174" y="883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70" name="Freeform: Shape 1269">
              <a:extLst>
                <a:ext uri="{FF2B5EF4-FFF2-40B4-BE49-F238E27FC236}">
                  <a16:creationId xmlns="" xmlns:a16="http://schemas.microsoft.com/office/drawing/2014/main" id="{37CAAAF8-7F56-40CF-AD75-EB0FF37ABE53}"/>
                </a:ext>
              </a:extLst>
            </p:cNvPr>
            <p:cNvSpPr/>
            <p:nvPr/>
          </p:nvSpPr>
          <p:spPr>
            <a:xfrm>
              <a:off x="3782181" y="6602186"/>
              <a:ext cx="76200" cy="28575"/>
            </a:xfrm>
            <a:custGeom>
              <a:avLst/>
              <a:gdLst>
                <a:gd name="connsiteX0" fmla="*/ 7816 w 76200"/>
                <a:gd name="connsiteY0" fmla="*/ 7713 h 28575"/>
                <a:gd name="connsiteX1" fmla="*/ 76396 w 76200"/>
                <a:gd name="connsiteY1" fmla="*/ 30573 h 28575"/>
                <a:gd name="connsiteX2" fmla="*/ 42106 w 76200"/>
                <a:gd name="connsiteY2" fmla="*/ 9618 h 28575"/>
                <a:gd name="connsiteX3" fmla="*/ 7816 w 76200"/>
                <a:gd name="connsiteY3" fmla="*/ 7713 h 28575"/>
              </a:gdLst>
              <a:ahLst/>
              <a:cxnLst>
                <a:cxn ang="0">
                  <a:pos x="connsiteX0" y="connsiteY0"/>
                </a:cxn>
                <a:cxn ang="0">
                  <a:pos x="connsiteX1" y="connsiteY1"/>
                </a:cxn>
                <a:cxn ang="0">
                  <a:pos x="connsiteX2" y="connsiteY2"/>
                </a:cxn>
                <a:cxn ang="0">
                  <a:pos x="connsiteX3" y="connsiteY3"/>
                </a:cxn>
              </a:cxnLst>
              <a:rect l="l" t="t" r="r" b="b"/>
              <a:pathLst>
                <a:path w="76200" h="28575">
                  <a:moveTo>
                    <a:pt x="7816" y="7713"/>
                  </a:moveTo>
                  <a:cubicBezTo>
                    <a:pt x="13531" y="7713"/>
                    <a:pt x="76396" y="31526"/>
                    <a:pt x="76396" y="30573"/>
                  </a:cubicBezTo>
                  <a:cubicBezTo>
                    <a:pt x="79254" y="27716"/>
                    <a:pt x="45916" y="11523"/>
                    <a:pt x="42106" y="9618"/>
                  </a:cubicBezTo>
                  <a:cubicBezTo>
                    <a:pt x="34486" y="6761"/>
                    <a:pt x="2101" y="6761"/>
                    <a:pt x="7816" y="7713"/>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71" name="Freeform: Shape 1270">
              <a:extLst>
                <a:ext uri="{FF2B5EF4-FFF2-40B4-BE49-F238E27FC236}">
                  <a16:creationId xmlns="" xmlns:a16="http://schemas.microsoft.com/office/drawing/2014/main" id="{15913191-73B1-4081-9F88-0975271F2B0A}"/>
                </a:ext>
              </a:extLst>
            </p:cNvPr>
            <p:cNvSpPr/>
            <p:nvPr/>
          </p:nvSpPr>
          <p:spPr>
            <a:xfrm>
              <a:off x="3742848" y="6626346"/>
              <a:ext cx="133350" cy="47625"/>
            </a:xfrm>
            <a:custGeom>
              <a:avLst/>
              <a:gdLst>
                <a:gd name="connsiteX0" fmla="*/ 7144 w 133350"/>
                <a:gd name="connsiteY0" fmla="*/ 9271 h 47625"/>
                <a:gd name="connsiteX1" fmla="*/ 79534 w 133350"/>
                <a:gd name="connsiteY1" fmla="*/ 19748 h 47625"/>
                <a:gd name="connsiteX2" fmla="*/ 133826 w 133350"/>
                <a:gd name="connsiteY2" fmla="*/ 43561 h 47625"/>
                <a:gd name="connsiteX3" fmla="*/ 64294 w 133350"/>
                <a:gd name="connsiteY3" fmla="*/ 10223 h 47625"/>
                <a:gd name="connsiteX4" fmla="*/ 7144 w 133350"/>
                <a:gd name="connsiteY4" fmla="*/ 927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47625">
                  <a:moveTo>
                    <a:pt x="7144" y="9271"/>
                  </a:moveTo>
                  <a:cubicBezTo>
                    <a:pt x="31909" y="6413"/>
                    <a:pt x="55721" y="11176"/>
                    <a:pt x="79534" y="19748"/>
                  </a:cubicBezTo>
                  <a:cubicBezTo>
                    <a:pt x="86201" y="21653"/>
                    <a:pt x="130016" y="46418"/>
                    <a:pt x="133826" y="43561"/>
                  </a:cubicBezTo>
                  <a:cubicBezTo>
                    <a:pt x="137636" y="39751"/>
                    <a:pt x="70961" y="12128"/>
                    <a:pt x="64294" y="10223"/>
                  </a:cubicBezTo>
                  <a:cubicBezTo>
                    <a:pt x="44291" y="4508"/>
                    <a:pt x="12859" y="8318"/>
                    <a:pt x="7144" y="927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grpSp>
      <p:grpSp>
        <p:nvGrpSpPr>
          <p:cNvPr id="1272" name="Graphic 2712">
            <a:extLst>
              <a:ext uri="{FF2B5EF4-FFF2-40B4-BE49-F238E27FC236}">
                <a16:creationId xmlns="" xmlns:a16="http://schemas.microsoft.com/office/drawing/2014/main" id="{958736B1-4213-4B3F-A36A-4C5588759AC1}"/>
              </a:ext>
            </a:extLst>
          </p:cNvPr>
          <p:cNvGrpSpPr/>
          <p:nvPr userDrawn="1"/>
        </p:nvGrpSpPr>
        <p:grpSpPr>
          <a:xfrm>
            <a:off x="198062" y="6458177"/>
            <a:ext cx="1345446" cy="236043"/>
            <a:chOff x="8251658" y="4916654"/>
            <a:chExt cx="2895600" cy="381000"/>
          </a:xfrm>
          <a:solidFill>
            <a:schemeClr val="accent2"/>
          </a:solidFill>
        </p:grpSpPr>
        <p:sp>
          <p:nvSpPr>
            <p:cNvPr id="1273" name="Freeform: Shape 1272">
              <a:extLst>
                <a:ext uri="{FF2B5EF4-FFF2-40B4-BE49-F238E27FC236}">
                  <a16:creationId xmlns="" xmlns:a16="http://schemas.microsoft.com/office/drawing/2014/main" id="{EE897BF6-079E-42D9-80E1-32253B6839EA}"/>
                </a:ext>
              </a:extLst>
            </p:cNvPr>
            <p:cNvSpPr/>
            <p:nvPr/>
          </p:nvSpPr>
          <p:spPr>
            <a:xfrm>
              <a:off x="8244503" y="5003666"/>
              <a:ext cx="66675" cy="238125"/>
            </a:xfrm>
            <a:custGeom>
              <a:avLst/>
              <a:gdLst>
                <a:gd name="connsiteX0" fmla="*/ 7155 w 66675"/>
                <a:gd name="connsiteY0" fmla="*/ 7286 h 238125"/>
                <a:gd name="connsiteX1" fmla="*/ 61447 w 66675"/>
                <a:gd name="connsiteY1" fmla="*/ 234933 h 238125"/>
                <a:gd name="connsiteX2" fmla="*/ 7155 w 66675"/>
                <a:gd name="connsiteY2" fmla="*/ 7286 h 238125"/>
              </a:gdLst>
              <a:ahLst/>
              <a:cxnLst>
                <a:cxn ang="0">
                  <a:pos x="connsiteX0" y="connsiteY0"/>
                </a:cxn>
                <a:cxn ang="0">
                  <a:pos x="connsiteX1" y="connsiteY1"/>
                </a:cxn>
                <a:cxn ang="0">
                  <a:pos x="connsiteX2" y="connsiteY2"/>
                </a:cxn>
              </a:cxnLst>
              <a:rect l="l" t="t" r="r" b="b"/>
              <a:pathLst>
                <a:path w="66675" h="238125">
                  <a:moveTo>
                    <a:pt x="7155" y="7286"/>
                  </a:moveTo>
                  <a:cubicBezTo>
                    <a:pt x="8107" y="19668"/>
                    <a:pt x="38587" y="258746"/>
                    <a:pt x="61447" y="234933"/>
                  </a:cubicBezTo>
                  <a:cubicBezTo>
                    <a:pt x="66210" y="231123"/>
                    <a:pt x="6202" y="618"/>
                    <a:pt x="7155" y="728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74" name="Freeform: Shape 1273">
              <a:extLst>
                <a:ext uri="{FF2B5EF4-FFF2-40B4-BE49-F238E27FC236}">
                  <a16:creationId xmlns="" xmlns:a16="http://schemas.microsoft.com/office/drawing/2014/main" id="{80F6C23B-0ED8-42D0-88B8-BFE1C5865C3B}"/>
                </a:ext>
              </a:extLst>
            </p:cNvPr>
            <p:cNvSpPr/>
            <p:nvPr/>
          </p:nvSpPr>
          <p:spPr>
            <a:xfrm>
              <a:off x="8263336" y="4998252"/>
              <a:ext cx="114300" cy="161925"/>
            </a:xfrm>
            <a:custGeom>
              <a:avLst/>
              <a:gdLst>
                <a:gd name="connsiteX0" fmla="*/ 8325 w 114300"/>
                <a:gd name="connsiteY0" fmla="*/ 161290 h 161925"/>
                <a:gd name="connsiteX1" fmla="*/ 112147 w 114300"/>
                <a:gd name="connsiteY1" fmla="*/ 12700 h 161925"/>
                <a:gd name="connsiteX2" fmla="*/ 8325 w 114300"/>
                <a:gd name="connsiteY2" fmla="*/ 161290 h 161925"/>
              </a:gdLst>
              <a:ahLst/>
              <a:cxnLst>
                <a:cxn ang="0">
                  <a:pos x="connsiteX0" y="connsiteY0"/>
                </a:cxn>
                <a:cxn ang="0">
                  <a:pos x="connsiteX1" y="connsiteY1"/>
                </a:cxn>
                <a:cxn ang="0">
                  <a:pos x="connsiteX2" y="connsiteY2"/>
                </a:cxn>
              </a:cxnLst>
              <a:rect l="l" t="t" r="r" b="b"/>
              <a:pathLst>
                <a:path w="114300" h="161925">
                  <a:moveTo>
                    <a:pt x="8325" y="161290"/>
                  </a:moveTo>
                  <a:cubicBezTo>
                    <a:pt x="6420" y="165100"/>
                    <a:pt x="115957" y="15557"/>
                    <a:pt x="112147" y="12700"/>
                  </a:cubicBezTo>
                  <a:cubicBezTo>
                    <a:pt x="71190" y="-29210"/>
                    <a:pt x="-3105" y="180340"/>
                    <a:pt x="8325" y="161290"/>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75" name="Freeform: Shape 1274">
              <a:extLst>
                <a:ext uri="{FF2B5EF4-FFF2-40B4-BE49-F238E27FC236}">
                  <a16:creationId xmlns="" xmlns:a16="http://schemas.microsoft.com/office/drawing/2014/main" id="{85150FB7-5A52-42BF-9706-578309142D7C}"/>
                </a:ext>
              </a:extLst>
            </p:cNvPr>
            <p:cNvSpPr/>
            <p:nvPr/>
          </p:nvSpPr>
          <p:spPr>
            <a:xfrm>
              <a:off x="8315217" y="5083741"/>
              <a:ext cx="171450" cy="142875"/>
            </a:xfrm>
            <a:custGeom>
              <a:avLst/>
              <a:gdLst>
                <a:gd name="connsiteX0" fmla="*/ 7878 w 171450"/>
                <a:gd name="connsiteY0" fmla="*/ 7221 h 142875"/>
                <a:gd name="connsiteX1" fmla="*/ 156468 w 171450"/>
                <a:gd name="connsiteY1" fmla="*/ 139618 h 142875"/>
                <a:gd name="connsiteX2" fmla="*/ 7878 w 171450"/>
                <a:gd name="connsiteY2" fmla="*/ 7221 h 142875"/>
              </a:gdLst>
              <a:ahLst/>
              <a:cxnLst>
                <a:cxn ang="0">
                  <a:pos x="connsiteX0" y="connsiteY0"/>
                </a:cxn>
                <a:cxn ang="0">
                  <a:pos x="connsiteX1" y="connsiteY1"/>
                </a:cxn>
                <a:cxn ang="0">
                  <a:pos x="connsiteX2" y="connsiteY2"/>
                </a:cxn>
              </a:cxnLst>
              <a:rect l="l" t="t" r="r" b="b"/>
              <a:pathLst>
                <a:path w="171450" h="142875">
                  <a:moveTo>
                    <a:pt x="7878" y="7221"/>
                  </a:moveTo>
                  <a:cubicBezTo>
                    <a:pt x="47883" y="3411"/>
                    <a:pt x="153611" y="142476"/>
                    <a:pt x="156468" y="139618"/>
                  </a:cubicBezTo>
                  <a:cubicBezTo>
                    <a:pt x="220286" y="76753"/>
                    <a:pt x="-7362" y="9126"/>
                    <a:pt x="7878" y="722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76" name="Freeform: Shape 1275">
              <a:extLst>
                <a:ext uri="{FF2B5EF4-FFF2-40B4-BE49-F238E27FC236}">
                  <a16:creationId xmlns="" xmlns:a16="http://schemas.microsoft.com/office/drawing/2014/main" id="{75057F08-7998-4AB1-81B1-9A16B67B04FF}"/>
                </a:ext>
              </a:extLst>
            </p:cNvPr>
            <p:cNvSpPr/>
            <p:nvPr/>
          </p:nvSpPr>
          <p:spPr>
            <a:xfrm>
              <a:off x="8449833" y="4909526"/>
              <a:ext cx="114300" cy="142875"/>
            </a:xfrm>
            <a:custGeom>
              <a:avLst/>
              <a:gdLst>
                <a:gd name="connsiteX0" fmla="*/ 101863 w 114300"/>
                <a:gd name="connsiteY0" fmla="*/ 20463 h 142875"/>
                <a:gd name="connsiteX1" fmla="*/ 49475 w 114300"/>
                <a:gd name="connsiteY1" fmla="*/ 132858 h 142875"/>
                <a:gd name="connsiteX2" fmla="*/ 67573 w 114300"/>
                <a:gd name="connsiteY2" fmla="*/ 16653 h 142875"/>
                <a:gd name="connsiteX3" fmla="*/ 98053 w 114300"/>
                <a:gd name="connsiteY3" fmla="*/ 98568 h 142875"/>
                <a:gd name="connsiteX4" fmla="*/ 22805 w 114300"/>
                <a:gd name="connsiteY4" fmla="*/ 93806 h 142875"/>
                <a:gd name="connsiteX5" fmla="*/ 101863 w 114300"/>
                <a:gd name="connsiteY5" fmla="*/ 20463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 h="142875">
                  <a:moveTo>
                    <a:pt x="101863" y="20463"/>
                  </a:moveTo>
                  <a:cubicBezTo>
                    <a:pt x="58048" y="-37639"/>
                    <a:pt x="-53395" y="111903"/>
                    <a:pt x="49475" y="132858"/>
                  </a:cubicBezTo>
                  <a:cubicBezTo>
                    <a:pt x="179968" y="159528"/>
                    <a:pt x="73288" y="-4302"/>
                    <a:pt x="67573" y="16653"/>
                  </a:cubicBezTo>
                  <a:cubicBezTo>
                    <a:pt x="65668" y="22368"/>
                    <a:pt x="148535" y="90948"/>
                    <a:pt x="98053" y="98568"/>
                  </a:cubicBezTo>
                  <a:cubicBezTo>
                    <a:pt x="87575" y="100473"/>
                    <a:pt x="7565" y="150003"/>
                    <a:pt x="22805" y="93806"/>
                  </a:cubicBezTo>
                  <a:cubicBezTo>
                    <a:pt x="29473" y="68088"/>
                    <a:pt x="83765" y="-4302"/>
                    <a:pt x="101863" y="20463"/>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77" name="Freeform: Shape 1276">
              <a:extLst>
                <a:ext uri="{FF2B5EF4-FFF2-40B4-BE49-F238E27FC236}">
                  <a16:creationId xmlns="" xmlns:a16="http://schemas.microsoft.com/office/drawing/2014/main" id="{4FE897D3-B35D-4001-B132-4CD981C07996}"/>
                </a:ext>
              </a:extLst>
            </p:cNvPr>
            <p:cNvSpPr/>
            <p:nvPr/>
          </p:nvSpPr>
          <p:spPr>
            <a:xfrm>
              <a:off x="8483949" y="4913169"/>
              <a:ext cx="57150" cy="114300"/>
            </a:xfrm>
            <a:custGeom>
              <a:avLst/>
              <a:gdLst>
                <a:gd name="connsiteX0" fmla="*/ 22027 w 57150"/>
                <a:gd name="connsiteY0" fmla="*/ 11105 h 114300"/>
                <a:gd name="connsiteX1" fmla="*/ 36314 w 57150"/>
                <a:gd name="connsiteY1" fmla="*/ 114928 h 114300"/>
                <a:gd name="connsiteX2" fmla="*/ 22027 w 57150"/>
                <a:gd name="connsiteY2" fmla="*/ 11105 h 114300"/>
              </a:gdLst>
              <a:ahLst/>
              <a:cxnLst>
                <a:cxn ang="0">
                  <a:pos x="connsiteX0" y="connsiteY0"/>
                </a:cxn>
                <a:cxn ang="0">
                  <a:pos x="connsiteX1" y="connsiteY1"/>
                </a:cxn>
                <a:cxn ang="0">
                  <a:pos x="connsiteX2" y="connsiteY2"/>
                </a:cxn>
              </a:cxnLst>
              <a:rect l="l" t="t" r="r" b="b"/>
              <a:pathLst>
                <a:path w="57150" h="114300">
                  <a:moveTo>
                    <a:pt x="22027" y="11105"/>
                  </a:moveTo>
                  <a:cubicBezTo>
                    <a:pt x="-1786" y="63493"/>
                    <a:pt x="2977" y="97783"/>
                    <a:pt x="36314" y="114928"/>
                  </a:cubicBezTo>
                  <a:cubicBezTo>
                    <a:pt x="87749" y="100640"/>
                    <a:pt x="22027" y="-15565"/>
                    <a:pt x="22027" y="11105"/>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78" name="Freeform: Shape 1277">
              <a:extLst>
                <a:ext uri="{FF2B5EF4-FFF2-40B4-BE49-F238E27FC236}">
                  <a16:creationId xmlns="" xmlns:a16="http://schemas.microsoft.com/office/drawing/2014/main" id="{FBCEF9B5-6459-4BD5-80F4-1CFFAEE63AF6}"/>
                </a:ext>
              </a:extLst>
            </p:cNvPr>
            <p:cNvSpPr/>
            <p:nvPr/>
          </p:nvSpPr>
          <p:spPr>
            <a:xfrm>
              <a:off x="8450069" y="4949748"/>
              <a:ext cx="95250" cy="47625"/>
            </a:xfrm>
            <a:custGeom>
              <a:avLst/>
              <a:gdLst>
                <a:gd name="connsiteX0" fmla="*/ 13044 w 95250"/>
                <a:gd name="connsiteY0" fmla="*/ 40249 h 47625"/>
                <a:gd name="connsiteX1" fmla="*/ 93054 w 95250"/>
                <a:gd name="connsiteY1" fmla="*/ 27866 h 47625"/>
                <a:gd name="connsiteX2" fmla="*/ 13044 w 95250"/>
                <a:gd name="connsiteY2" fmla="*/ 40249 h 47625"/>
              </a:gdLst>
              <a:ahLst/>
              <a:cxnLst>
                <a:cxn ang="0">
                  <a:pos x="connsiteX0" y="connsiteY0"/>
                </a:cxn>
                <a:cxn ang="0">
                  <a:pos x="connsiteX1" y="connsiteY1"/>
                </a:cxn>
                <a:cxn ang="0">
                  <a:pos x="connsiteX2" y="connsiteY2"/>
                </a:cxn>
              </a:cxnLst>
              <a:rect l="l" t="t" r="r" b="b"/>
              <a:pathLst>
                <a:path w="95250" h="47625">
                  <a:moveTo>
                    <a:pt x="13044" y="40249"/>
                  </a:moveTo>
                  <a:cubicBezTo>
                    <a:pt x="47334" y="54536"/>
                    <a:pt x="74004" y="49774"/>
                    <a:pt x="93054" y="27866"/>
                  </a:cubicBezTo>
                  <a:cubicBezTo>
                    <a:pt x="92102" y="-27379"/>
                    <a:pt x="-19341" y="45964"/>
                    <a:pt x="13044" y="4024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79" name="Freeform: Shape 1278">
              <a:extLst>
                <a:ext uri="{FF2B5EF4-FFF2-40B4-BE49-F238E27FC236}">
                  <a16:creationId xmlns="" xmlns:a16="http://schemas.microsoft.com/office/drawing/2014/main" id="{E6A933CE-7AFE-4A8A-81BF-651840B8380B}"/>
                </a:ext>
              </a:extLst>
            </p:cNvPr>
            <p:cNvSpPr/>
            <p:nvPr/>
          </p:nvSpPr>
          <p:spPr>
            <a:xfrm>
              <a:off x="8625491" y="5099660"/>
              <a:ext cx="180975" cy="171450"/>
            </a:xfrm>
            <a:custGeom>
              <a:avLst/>
              <a:gdLst>
                <a:gd name="connsiteX0" fmla="*/ 122419 w 180975"/>
                <a:gd name="connsiteY0" fmla="*/ 14161 h 171450"/>
                <a:gd name="connsiteX1" fmla="*/ 29074 w 180975"/>
                <a:gd name="connsiteY1" fmla="*/ 148464 h 171450"/>
                <a:gd name="connsiteX2" fmla="*/ 182427 w 180975"/>
                <a:gd name="connsiteY2" fmla="*/ 35116 h 171450"/>
                <a:gd name="connsiteX3" fmla="*/ 23359 w 180975"/>
                <a:gd name="connsiteY3" fmla="*/ 118936 h 171450"/>
                <a:gd name="connsiteX4" fmla="*/ 122419 w 180975"/>
                <a:gd name="connsiteY4" fmla="*/ 14161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171450">
                  <a:moveTo>
                    <a:pt x="122419" y="14161"/>
                  </a:moveTo>
                  <a:cubicBezTo>
                    <a:pt x="105274" y="-21081"/>
                    <a:pt x="-49031" y="84646"/>
                    <a:pt x="29074" y="148464"/>
                  </a:cubicBezTo>
                  <a:cubicBezTo>
                    <a:pt x="132897" y="234189"/>
                    <a:pt x="178617" y="36069"/>
                    <a:pt x="182427" y="35116"/>
                  </a:cubicBezTo>
                  <a:cubicBezTo>
                    <a:pt x="179569" y="36069"/>
                    <a:pt x="62412" y="242761"/>
                    <a:pt x="23359" y="118936"/>
                  </a:cubicBezTo>
                  <a:cubicBezTo>
                    <a:pt x="9072" y="72264"/>
                    <a:pt x="118609" y="4636"/>
                    <a:pt x="122419" y="1416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80" name="Freeform: Shape 1279">
              <a:extLst>
                <a:ext uri="{FF2B5EF4-FFF2-40B4-BE49-F238E27FC236}">
                  <a16:creationId xmlns="" xmlns:a16="http://schemas.microsoft.com/office/drawing/2014/main" id="{CE753EAF-3BD4-4CEA-871D-B57A1C38E821}"/>
                </a:ext>
              </a:extLst>
            </p:cNvPr>
            <p:cNvSpPr/>
            <p:nvPr/>
          </p:nvSpPr>
          <p:spPr>
            <a:xfrm>
              <a:off x="8708488" y="4945324"/>
              <a:ext cx="123825" cy="104775"/>
            </a:xfrm>
            <a:custGeom>
              <a:avLst/>
              <a:gdLst>
                <a:gd name="connsiteX0" fmla="*/ 45138 w 123825"/>
                <a:gd name="connsiteY0" fmla="*/ 10382 h 104775"/>
                <a:gd name="connsiteX1" fmla="*/ 79428 w 123825"/>
                <a:gd name="connsiteY1" fmla="*/ 96107 h 104775"/>
                <a:gd name="connsiteX2" fmla="*/ 74665 w 123825"/>
                <a:gd name="connsiteY2" fmla="*/ 7525 h 104775"/>
                <a:gd name="connsiteX3" fmla="*/ 19420 w 123825"/>
                <a:gd name="connsiteY3" fmla="*/ 67532 h 104775"/>
                <a:gd name="connsiteX4" fmla="*/ 45138 w 123825"/>
                <a:gd name="connsiteY4" fmla="*/ 10382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104775">
                  <a:moveTo>
                    <a:pt x="45138" y="10382"/>
                  </a:moveTo>
                  <a:cubicBezTo>
                    <a:pt x="-20585" y="45625"/>
                    <a:pt x="4180" y="105632"/>
                    <a:pt x="79428" y="96107"/>
                  </a:cubicBezTo>
                  <a:cubicBezTo>
                    <a:pt x="178488" y="83725"/>
                    <a:pt x="81333" y="857"/>
                    <a:pt x="74665" y="7525"/>
                  </a:cubicBezTo>
                  <a:cubicBezTo>
                    <a:pt x="82285" y="-95"/>
                    <a:pt x="142293" y="163735"/>
                    <a:pt x="19420" y="67532"/>
                  </a:cubicBezTo>
                  <a:cubicBezTo>
                    <a:pt x="7990" y="58007"/>
                    <a:pt x="69903" y="-2000"/>
                    <a:pt x="45138" y="10382"/>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81" name="Freeform: Shape 1280">
              <a:extLst>
                <a:ext uri="{FF2B5EF4-FFF2-40B4-BE49-F238E27FC236}">
                  <a16:creationId xmlns="" xmlns:a16="http://schemas.microsoft.com/office/drawing/2014/main" id="{911B5FBE-7A22-4A10-BF1C-1D03DB6981FA}"/>
                </a:ext>
              </a:extLst>
            </p:cNvPr>
            <p:cNvSpPr/>
            <p:nvPr/>
          </p:nvSpPr>
          <p:spPr>
            <a:xfrm>
              <a:off x="8679777" y="4971800"/>
              <a:ext cx="133350" cy="38100"/>
            </a:xfrm>
            <a:custGeom>
              <a:avLst/>
              <a:gdLst>
                <a:gd name="connsiteX0" fmla="*/ 9079 w 133350"/>
                <a:gd name="connsiteY0" fmla="*/ 32484 h 38100"/>
                <a:gd name="connsiteX1" fmla="*/ 127189 w 133350"/>
                <a:gd name="connsiteY1" fmla="*/ 19149 h 38100"/>
                <a:gd name="connsiteX2" fmla="*/ 9079 w 133350"/>
                <a:gd name="connsiteY2" fmla="*/ 32484 h 38100"/>
              </a:gdLst>
              <a:ahLst/>
              <a:cxnLst>
                <a:cxn ang="0">
                  <a:pos x="connsiteX0" y="connsiteY0"/>
                </a:cxn>
                <a:cxn ang="0">
                  <a:pos x="connsiteX1" y="connsiteY1"/>
                </a:cxn>
                <a:cxn ang="0">
                  <a:pos x="connsiteX2" y="connsiteY2"/>
                </a:cxn>
              </a:cxnLst>
              <a:rect l="l" t="t" r="r" b="b"/>
              <a:pathLst>
                <a:path w="133350" h="38100">
                  <a:moveTo>
                    <a:pt x="9079" y="32484"/>
                  </a:moveTo>
                  <a:cubicBezTo>
                    <a:pt x="6221" y="32484"/>
                    <a:pt x="132904" y="37246"/>
                    <a:pt x="127189" y="19149"/>
                  </a:cubicBezTo>
                  <a:cubicBezTo>
                    <a:pt x="117664" y="-14189"/>
                    <a:pt x="-9971" y="32484"/>
                    <a:pt x="9079" y="3248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82" name="Freeform: Shape 1281">
              <a:extLst>
                <a:ext uri="{FF2B5EF4-FFF2-40B4-BE49-F238E27FC236}">
                  <a16:creationId xmlns="" xmlns:a16="http://schemas.microsoft.com/office/drawing/2014/main" id="{C0D5252C-B427-4B18-932D-459788C23F35}"/>
                </a:ext>
              </a:extLst>
            </p:cNvPr>
            <p:cNvSpPr/>
            <p:nvPr/>
          </p:nvSpPr>
          <p:spPr>
            <a:xfrm>
              <a:off x="8877354" y="5080884"/>
              <a:ext cx="190500" cy="57150"/>
            </a:xfrm>
            <a:custGeom>
              <a:avLst/>
              <a:gdLst>
                <a:gd name="connsiteX0" fmla="*/ 8669 w 190500"/>
                <a:gd name="connsiteY0" fmla="*/ 53892 h 57150"/>
                <a:gd name="connsiteX1" fmla="*/ 188691 w 190500"/>
                <a:gd name="connsiteY1" fmla="*/ 27222 h 57150"/>
                <a:gd name="connsiteX2" fmla="*/ 8669 w 190500"/>
                <a:gd name="connsiteY2" fmla="*/ 53892 h 57150"/>
              </a:gdLst>
              <a:ahLst/>
              <a:cxnLst>
                <a:cxn ang="0">
                  <a:pos x="connsiteX0" y="connsiteY0"/>
                </a:cxn>
                <a:cxn ang="0">
                  <a:pos x="connsiteX1" y="connsiteY1"/>
                </a:cxn>
                <a:cxn ang="0">
                  <a:pos x="connsiteX2" y="connsiteY2"/>
                </a:cxn>
              </a:cxnLst>
              <a:rect l="l" t="t" r="r" b="b"/>
              <a:pathLst>
                <a:path w="190500" h="57150">
                  <a:moveTo>
                    <a:pt x="8669" y="53892"/>
                  </a:moveTo>
                  <a:cubicBezTo>
                    <a:pt x="4859" y="54845"/>
                    <a:pt x="188691" y="31985"/>
                    <a:pt x="188691" y="27222"/>
                  </a:cubicBezTo>
                  <a:cubicBezTo>
                    <a:pt x="189644" y="-31833"/>
                    <a:pt x="-12286" y="58655"/>
                    <a:pt x="8669" y="53892"/>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83" name="Freeform: Shape 1282">
              <a:extLst>
                <a:ext uri="{FF2B5EF4-FFF2-40B4-BE49-F238E27FC236}">
                  <a16:creationId xmlns="" xmlns:a16="http://schemas.microsoft.com/office/drawing/2014/main" id="{157021E0-C15E-4DAF-ABE2-3DA7F8136191}"/>
                </a:ext>
              </a:extLst>
            </p:cNvPr>
            <p:cNvSpPr/>
            <p:nvPr/>
          </p:nvSpPr>
          <p:spPr>
            <a:xfrm>
              <a:off x="8852515" y="5098307"/>
              <a:ext cx="190500" cy="76200"/>
            </a:xfrm>
            <a:custGeom>
              <a:avLst/>
              <a:gdLst>
                <a:gd name="connsiteX0" fmla="*/ 9696 w 190500"/>
                <a:gd name="connsiteY0" fmla="*/ 73617 h 76200"/>
                <a:gd name="connsiteX1" fmla="*/ 187813 w 190500"/>
                <a:gd name="connsiteY1" fmla="*/ 27897 h 76200"/>
                <a:gd name="connsiteX2" fmla="*/ 9696 w 190500"/>
                <a:gd name="connsiteY2" fmla="*/ 73617 h 76200"/>
              </a:gdLst>
              <a:ahLst/>
              <a:cxnLst>
                <a:cxn ang="0">
                  <a:pos x="connsiteX0" y="connsiteY0"/>
                </a:cxn>
                <a:cxn ang="0">
                  <a:pos x="connsiteX1" y="connsiteY1"/>
                </a:cxn>
                <a:cxn ang="0">
                  <a:pos x="connsiteX2" y="connsiteY2"/>
                </a:cxn>
              </a:cxnLst>
              <a:rect l="l" t="t" r="r" b="b"/>
              <a:pathLst>
                <a:path w="190500" h="76200">
                  <a:moveTo>
                    <a:pt x="9696" y="73617"/>
                  </a:moveTo>
                  <a:cubicBezTo>
                    <a:pt x="5886" y="75522"/>
                    <a:pt x="187813" y="27897"/>
                    <a:pt x="187813" y="27897"/>
                  </a:cubicBezTo>
                  <a:cubicBezTo>
                    <a:pt x="187813" y="-41635"/>
                    <a:pt x="-17927" y="86952"/>
                    <a:pt x="9696" y="7361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84" name="Freeform: Shape 1283">
              <a:extLst>
                <a:ext uri="{FF2B5EF4-FFF2-40B4-BE49-F238E27FC236}">
                  <a16:creationId xmlns="" xmlns:a16="http://schemas.microsoft.com/office/drawing/2014/main" id="{1898E604-9C5E-4439-A20C-19B6C2EF13F5}"/>
                </a:ext>
              </a:extLst>
            </p:cNvPr>
            <p:cNvSpPr/>
            <p:nvPr/>
          </p:nvSpPr>
          <p:spPr>
            <a:xfrm>
              <a:off x="8855886" y="5172475"/>
              <a:ext cx="142875" cy="57150"/>
            </a:xfrm>
            <a:custGeom>
              <a:avLst/>
              <a:gdLst>
                <a:gd name="connsiteX0" fmla="*/ 11087 w 142875"/>
                <a:gd name="connsiteY0" fmla="*/ 57551 h 57150"/>
                <a:gd name="connsiteX1" fmla="*/ 136817 w 142875"/>
                <a:gd name="connsiteY1" fmla="*/ 26119 h 57150"/>
                <a:gd name="connsiteX2" fmla="*/ 11087 w 142875"/>
                <a:gd name="connsiteY2" fmla="*/ 57551 h 57150"/>
              </a:gdLst>
              <a:ahLst/>
              <a:cxnLst>
                <a:cxn ang="0">
                  <a:pos x="connsiteX0" y="connsiteY0"/>
                </a:cxn>
                <a:cxn ang="0">
                  <a:pos x="connsiteX1" y="connsiteY1"/>
                </a:cxn>
                <a:cxn ang="0">
                  <a:pos x="connsiteX2" y="connsiteY2"/>
                </a:cxn>
              </a:cxnLst>
              <a:rect l="l" t="t" r="r" b="b"/>
              <a:pathLst>
                <a:path w="142875" h="57150">
                  <a:moveTo>
                    <a:pt x="11087" y="57551"/>
                  </a:moveTo>
                  <a:cubicBezTo>
                    <a:pt x="12992" y="56599"/>
                    <a:pt x="136817" y="32786"/>
                    <a:pt x="136817" y="26119"/>
                  </a:cubicBezTo>
                  <a:cubicBezTo>
                    <a:pt x="136817" y="-34841"/>
                    <a:pt x="-19393" y="71839"/>
                    <a:pt x="11087" y="5755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85" name="Freeform: Shape 1284">
              <a:extLst>
                <a:ext uri="{FF2B5EF4-FFF2-40B4-BE49-F238E27FC236}">
                  <a16:creationId xmlns="" xmlns:a16="http://schemas.microsoft.com/office/drawing/2014/main" id="{E16ACB4C-2CBB-4355-A8BE-75127C6024E5}"/>
                </a:ext>
              </a:extLst>
            </p:cNvPr>
            <p:cNvSpPr/>
            <p:nvPr/>
          </p:nvSpPr>
          <p:spPr>
            <a:xfrm>
              <a:off x="9106527" y="5060005"/>
              <a:ext cx="123825" cy="200025"/>
            </a:xfrm>
            <a:custGeom>
              <a:avLst/>
              <a:gdLst>
                <a:gd name="connsiteX0" fmla="*/ 7144 w 123825"/>
                <a:gd name="connsiteY0" fmla="*/ 201454 h 200025"/>
                <a:gd name="connsiteX1" fmla="*/ 22384 w 123825"/>
                <a:gd name="connsiteY1" fmla="*/ 33814 h 200025"/>
                <a:gd name="connsiteX2" fmla="*/ 104299 w 123825"/>
                <a:gd name="connsiteY2" fmla="*/ 7144 h 200025"/>
                <a:gd name="connsiteX3" fmla="*/ 103346 w 123825"/>
                <a:gd name="connsiteY3" fmla="*/ 130016 h 200025"/>
                <a:gd name="connsiteX4" fmla="*/ 21431 w 123825"/>
                <a:gd name="connsiteY4" fmla="*/ 28099 h 200025"/>
                <a:gd name="connsiteX5" fmla="*/ 7144 w 123825"/>
                <a:gd name="connsiteY5" fmla="*/ 201454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200025">
                  <a:moveTo>
                    <a:pt x="7144" y="201454"/>
                  </a:moveTo>
                  <a:cubicBezTo>
                    <a:pt x="22384" y="176689"/>
                    <a:pt x="52864" y="30004"/>
                    <a:pt x="22384" y="33814"/>
                  </a:cubicBezTo>
                  <a:cubicBezTo>
                    <a:pt x="178594" y="323374"/>
                    <a:pt x="97631" y="9049"/>
                    <a:pt x="104299" y="7144"/>
                  </a:cubicBezTo>
                  <a:cubicBezTo>
                    <a:pt x="70009" y="16669"/>
                    <a:pt x="168116" y="113824"/>
                    <a:pt x="103346" y="130016"/>
                  </a:cubicBezTo>
                  <a:cubicBezTo>
                    <a:pt x="81439" y="134779"/>
                    <a:pt x="24289" y="10954"/>
                    <a:pt x="21431" y="28099"/>
                  </a:cubicBezTo>
                  <a:cubicBezTo>
                    <a:pt x="12859" y="65246"/>
                    <a:pt x="9049" y="198596"/>
                    <a:pt x="7144" y="20145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86" name="Freeform: Shape 1285">
              <a:extLst>
                <a:ext uri="{FF2B5EF4-FFF2-40B4-BE49-F238E27FC236}">
                  <a16:creationId xmlns="" xmlns:a16="http://schemas.microsoft.com/office/drawing/2014/main" id="{17FE6D7C-0EE1-4690-B1B4-11EF78B0C22F}"/>
                </a:ext>
              </a:extLst>
            </p:cNvPr>
            <p:cNvSpPr/>
            <p:nvPr/>
          </p:nvSpPr>
          <p:spPr>
            <a:xfrm>
              <a:off x="9578967" y="5003668"/>
              <a:ext cx="47625" cy="247650"/>
            </a:xfrm>
            <a:custGeom>
              <a:avLst/>
              <a:gdLst>
                <a:gd name="connsiteX0" fmla="*/ 7144 w 47625"/>
                <a:gd name="connsiteY0" fmla="*/ 7284 h 247650"/>
                <a:gd name="connsiteX1" fmla="*/ 37624 w 47625"/>
                <a:gd name="connsiteY1" fmla="*/ 241599 h 247650"/>
                <a:gd name="connsiteX2" fmla="*/ 7144 w 47625"/>
                <a:gd name="connsiteY2" fmla="*/ 7284 h 247650"/>
              </a:gdLst>
              <a:ahLst/>
              <a:cxnLst>
                <a:cxn ang="0">
                  <a:pos x="connsiteX0" y="connsiteY0"/>
                </a:cxn>
                <a:cxn ang="0">
                  <a:pos x="connsiteX1" y="connsiteY1"/>
                </a:cxn>
                <a:cxn ang="0">
                  <a:pos x="connsiteX2" y="connsiteY2"/>
                </a:cxn>
              </a:cxnLst>
              <a:rect l="l" t="t" r="r" b="b"/>
              <a:pathLst>
                <a:path w="47625" h="247650">
                  <a:moveTo>
                    <a:pt x="7144" y="7284"/>
                  </a:moveTo>
                  <a:cubicBezTo>
                    <a:pt x="8096" y="26334"/>
                    <a:pt x="17621" y="247314"/>
                    <a:pt x="37624" y="241599"/>
                  </a:cubicBezTo>
                  <a:cubicBezTo>
                    <a:pt x="65246" y="233979"/>
                    <a:pt x="7144" y="616"/>
                    <a:pt x="7144" y="728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87" name="Freeform: Shape 1286">
              <a:extLst>
                <a:ext uri="{FF2B5EF4-FFF2-40B4-BE49-F238E27FC236}">
                  <a16:creationId xmlns="" xmlns:a16="http://schemas.microsoft.com/office/drawing/2014/main" id="{ECA6362E-5288-4F37-BC58-11B6833842C6}"/>
                </a:ext>
              </a:extLst>
            </p:cNvPr>
            <p:cNvSpPr/>
            <p:nvPr/>
          </p:nvSpPr>
          <p:spPr>
            <a:xfrm>
              <a:off x="9642742" y="5074853"/>
              <a:ext cx="47625" cy="161925"/>
            </a:xfrm>
            <a:custGeom>
              <a:avLst/>
              <a:gdLst>
                <a:gd name="connsiteX0" fmla="*/ 7186 w 47625"/>
                <a:gd name="connsiteY0" fmla="*/ 8489 h 161925"/>
                <a:gd name="connsiteX1" fmla="*/ 26236 w 47625"/>
                <a:gd name="connsiteY1" fmla="*/ 160889 h 161925"/>
                <a:gd name="connsiteX2" fmla="*/ 7186 w 47625"/>
                <a:gd name="connsiteY2" fmla="*/ 8489 h 161925"/>
              </a:gdLst>
              <a:ahLst/>
              <a:cxnLst>
                <a:cxn ang="0">
                  <a:pos x="connsiteX0" y="connsiteY0"/>
                </a:cxn>
                <a:cxn ang="0">
                  <a:pos x="connsiteX1" y="connsiteY1"/>
                </a:cxn>
                <a:cxn ang="0">
                  <a:pos x="connsiteX2" y="connsiteY2"/>
                </a:cxn>
              </a:cxnLst>
              <a:rect l="l" t="t" r="r" b="b"/>
              <a:pathLst>
                <a:path w="47625" h="161925">
                  <a:moveTo>
                    <a:pt x="7186" y="8489"/>
                  </a:moveTo>
                  <a:cubicBezTo>
                    <a:pt x="7186" y="7536"/>
                    <a:pt x="11948" y="160889"/>
                    <a:pt x="26236" y="160889"/>
                  </a:cubicBezTo>
                  <a:cubicBezTo>
                    <a:pt x="69098" y="160889"/>
                    <a:pt x="5281" y="-9609"/>
                    <a:pt x="7186" y="848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88" name="Freeform: Shape 1287">
              <a:extLst>
                <a:ext uri="{FF2B5EF4-FFF2-40B4-BE49-F238E27FC236}">
                  <a16:creationId xmlns="" xmlns:a16="http://schemas.microsoft.com/office/drawing/2014/main" id="{DB20B340-F921-42E0-A629-C710F02A482A}"/>
                </a:ext>
              </a:extLst>
            </p:cNvPr>
            <p:cNvSpPr/>
            <p:nvPr/>
          </p:nvSpPr>
          <p:spPr>
            <a:xfrm>
              <a:off x="9577884" y="5091869"/>
              <a:ext cx="123825" cy="57150"/>
            </a:xfrm>
            <a:custGeom>
              <a:avLst/>
              <a:gdLst>
                <a:gd name="connsiteX0" fmla="*/ 11084 w 123825"/>
                <a:gd name="connsiteY0" fmla="*/ 42907 h 57150"/>
                <a:gd name="connsiteX1" fmla="*/ 118717 w 123825"/>
                <a:gd name="connsiteY1" fmla="*/ 30525 h 57150"/>
                <a:gd name="connsiteX2" fmla="*/ 11084 w 123825"/>
                <a:gd name="connsiteY2" fmla="*/ 42907 h 57150"/>
              </a:gdLst>
              <a:ahLst/>
              <a:cxnLst>
                <a:cxn ang="0">
                  <a:pos x="connsiteX0" y="connsiteY0"/>
                </a:cxn>
                <a:cxn ang="0">
                  <a:pos x="connsiteX1" y="connsiteY1"/>
                </a:cxn>
                <a:cxn ang="0">
                  <a:pos x="connsiteX2" y="connsiteY2"/>
                </a:cxn>
              </a:cxnLst>
              <a:rect l="l" t="t" r="r" b="b"/>
              <a:pathLst>
                <a:path w="123825" h="57150">
                  <a:moveTo>
                    <a:pt x="11084" y="42907"/>
                  </a:moveTo>
                  <a:cubicBezTo>
                    <a:pt x="58709" y="63862"/>
                    <a:pt x="94904" y="60052"/>
                    <a:pt x="118717" y="30525"/>
                  </a:cubicBezTo>
                  <a:cubicBezTo>
                    <a:pt x="118717" y="-28530"/>
                    <a:pt x="-17491" y="42907"/>
                    <a:pt x="11084" y="4290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89" name="Freeform: Shape 1288">
              <a:extLst>
                <a:ext uri="{FF2B5EF4-FFF2-40B4-BE49-F238E27FC236}">
                  <a16:creationId xmlns="" xmlns:a16="http://schemas.microsoft.com/office/drawing/2014/main" id="{AFE7B9FC-1551-49FD-9BFC-31EF73ED1C8A}"/>
                </a:ext>
              </a:extLst>
            </p:cNvPr>
            <p:cNvSpPr/>
            <p:nvPr/>
          </p:nvSpPr>
          <p:spPr>
            <a:xfrm>
              <a:off x="9703139" y="5107630"/>
              <a:ext cx="114300" cy="142875"/>
            </a:xfrm>
            <a:custGeom>
              <a:avLst/>
              <a:gdLst>
                <a:gd name="connsiteX0" fmla="*/ 97284 w 114300"/>
                <a:gd name="connsiteY0" fmla="*/ 7144 h 142875"/>
                <a:gd name="connsiteX1" fmla="*/ 79186 w 114300"/>
                <a:gd name="connsiteY1" fmla="*/ 127159 h 142875"/>
                <a:gd name="connsiteX2" fmla="*/ 52516 w 114300"/>
                <a:gd name="connsiteY2" fmla="*/ 18574 h 142875"/>
                <a:gd name="connsiteX3" fmla="*/ 33466 w 114300"/>
                <a:gd name="connsiteY3" fmla="*/ 118586 h 142875"/>
                <a:gd name="connsiteX4" fmla="*/ 97284 w 114300"/>
                <a:gd name="connsiteY4" fmla="*/ 7144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42875">
                  <a:moveTo>
                    <a:pt x="97284" y="7144"/>
                  </a:moveTo>
                  <a:cubicBezTo>
                    <a:pt x="-26541" y="7144"/>
                    <a:pt x="-13206" y="180499"/>
                    <a:pt x="79186" y="127159"/>
                  </a:cubicBezTo>
                  <a:cubicBezTo>
                    <a:pt x="157291" y="82391"/>
                    <a:pt x="55374" y="7144"/>
                    <a:pt x="52516" y="18574"/>
                  </a:cubicBezTo>
                  <a:cubicBezTo>
                    <a:pt x="41086" y="61436"/>
                    <a:pt x="151576" y="89059"/>
                    <a:pt x="33466" y="118586"/>
                  </a:cubicBezTo>
                  <a:cubicBezTo>
                    <a:pt x="-5586" y="128111"/>
                    <a:pt x="95379" y="7144"/>
                    <a:pt x="9728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90" name="Freeform: Shape 1289">
              <a:extLst>
                <a:ext uri="{FF2B5EF4-FFF2-40B4-BE49-F238E27FC236}">
                  <a16:creationId xmlns="" xmlns:a16="http://schemas.microsoft.com/office/drawing/2014/main" id="{65E92FBB-E324-4921-AA52-315D7DF724F9}"/>
                </a:ext>
              </a:extLst>
            </p:cNvPr>
            <p:cNvSpPr/>
            <p:nvPr/>
          </p:nvSpPr>
          <p:spPr>
            <a:xfrm>
              <a:off x="9864058" y="5127880"/>
              <a:ext cx="114300" cy="57150"/>
            </a:xfrm>
            <a:custGeom>
              <a:avLst/>
              <a:gdLst>
                <a:gd name="connsiteX0" fmla="*/ 10660 w 114300"/>
                <a:gd name="connsiteY0" fmla="*/ 45949 h 57150"/>
                <a:gd name="connsiteX1" fmla="*/ 107815 w 114300"/>
                <a:gd name="connsiteY1" fmla="*/ 27852 h 57150"/>
                <a:gd name="connsiteX2" fmla="*/ 10660 w 114300"/>
                <a:gd name="connsiteY2" fmla="*/ 45949 h 57150"/>
              </a:gdLst>
              <a:ahLst/>
              <a:cxnLst>
                <a:cxn ang="0">
                  <a:pos x="connsiteX0" y="connsiteY0"/>
                </a:cxn>
                <a:cxn ang="0">
                  <a:pos x="connsiteX1" y="connsiteY1"/>
                </a:cxn>
                <a:cxn ang="0">
                  <a:pos x="connsiteX2" y="connsiteY2"/>
                </a:cxn>
              </a:cxnLst>
              <a:rect l="l" t="t" r="r" b="b"/>
              <a:pathLst>
                <a:path w="114300" h="57150">
                  <a:moveTo>
                    <a:pt x="10660" y="45949"/>
                  </a:moveTo>
                  <a:cubicBezTo>
                    <a:pt x="54475" y="61189"/>
                    <a:pt x="86860" y="55474"/>
                    <a:pt x="107815" y="27852"/>
                  </a:cubicBezTo>
                  <a:cubicBezTo>
                    <a:pt x="108767" y="-28346"/>
                    <a:pt x="-15058" y="47854"/>
                    <a:pt x="10660" y="4594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91" name="Freeform: Shape 1290">
              <a:extLst>
                <a:ext uri="{FF2B5EF4-FFF2-40B4-BE49-F238E27FC236}">
                  <a16:creationId xmlns="" xmlns:a16="http://schemas.microsoft.com/office/drawing/2014/main" id="{A8FD2D06-77B8-460D-9525-683C7A4FEA52}"/>
                </a:ext>
              </a:extLst>
            </p:cNvPr>
            <p:cNvSpPr/>
            <p:nvPr/>
          </p:nvSpPr>
          <p:spPr>
            <a:xfrm>
              <a:off x="9986849" y="5054084"/>
              <a:ext cx="200025" cy="171450"/>
            </a:xfrm>
            <a:custGeom>
              <a:avLst/>
              <a:gdLst>
                <a:gd name="connsiteX0" fmla="*/ 197431 w 200025"/>
                <a:gd name="connsiteY0" fmla="*/ 35925 h 171450"/>
                <a:gd name="connsiteX1" fmla="*/ 9789 w 200025"/>
                <a:gd name="connsiteY1" fmla="*/ 131175 h 171450"/>
                <a:gd name="connsiteX2" fmla="*/ 200289 w 200025"/>
                <a:gd name="connsiteY2" fmla="*/ 125460 h 171450"/>
                <a:gd name="connsiteX3" fmla="*/ 44079 w 200025"/>
                <a:gd name="connsiteY3" fmla="*/ 74977 h 171450"/>
                <a:gd name="connsiteX4" fmla="*/ 197431 w 200025"/>
                <a:gd name="connsiteY4" fmla="*/ 35925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 h="171450">
                  <a:moveTo>
                    <a:pt x="197431" y="35925"/>
                  </a:moveTo>
                  <a:cubicBezTo>
                    <a:pt x="207909" y="-39323"/>
                    <a:pt x="-19739" y="47355"/>
                    <a:pt x="9789" y="131175"/>
                  </a:cubicBezTo>
                  <a:cubicBezTo>
                    <a:pt x="44079" y="227377"/>
                    <a:pt x="205051" y="130222"/>
                    <a:pt x="200289" y="125460"/>
                  </a:cubicBezTo>
                  <a:cubicBezTo>
                    <a:pt x="183144" y="108315"/>
                    <a:pt x="-36884" y="241665"/>
                    <a:pt x="44079" y="74977"/>
                  </a:cubicBezTo>
                  <a:cubicBezTo>
                    <a:pt x="62176" y="36877"/>
                    <a:pt x="201241" y="5445"/>
                    <a:pt x="197431" y="35925"/>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92" name="Freeform: Shape 1291">
              <a:extLst>
                <a:ext uri="{FF2B5EF4-FFF2-40B4-BE49-F238E27FC236}">
                  <a16:creationId xmlns="" xmlns:a16="http://schemas.microsoft.com/office/drawing/2014/main" id="{A6CE6B35-9263-46B3-AEF0-E86DD470C302}"/>
                </a:ext>
              </a:extLst>
            </p:cNvPr>
            <p:cNvSpPr/>
            <p:nvPr/>
          </p:nvSpPr>
          <p:spPr>
            <a:xfrm>
              <a:off x="10219999" y="5025617"/>
              <a:ext cx="57150" cy="200025"/>
            </a:xfrm>
            <a:custGeom>
              <a:avLst/>
              <a:gdLst>
                <a:gd name="connsiteX0" fmla="*/ 7144 w 57150"/>
                <a:gd name="connsiteY0" fmla="*/ 7242 h 200025"/>
                <a:gd name="connsiteX1" fmla="*/ 50959 w 57150"/>
                <a:gd name="connsiteY1" fmla="*/ 190122 h 200025"/>
                <a:gd name="connsiteX2" fmla="*/ 7144 w 57150"/>
                <a:gd name="connsiteY2" fmla="*/ 7242 h 200025"/>
              </a:gdLst>
              <a:ahLst/>
              <a:cxnLst>
                <a:cxn ang="0">
                  <a:pos x="connsiteX0" y="connsiteY0"/>
                </a:cxn>
                <a:cxn ang="0">
                  <a:pos x="connsiteX1" y="connsiteY1"/>
                </a:cxn>
                <a:cxn ang="0">
                  <a:pos x="connsiteX2" y="connsiteY2"/>
                </a:cxn>
              </a:cxnLst>
              <a:rect l="l" t="t" r="r" b="b"/>
              <a:pathLst>
                <a:path w="57150" h="200025">
                  <a:moveTo>
                    <a:pt x="7144" y="7242"/>
                  </a:moveTo>
                  <a:cubicBezTo>
                    <a:pt x="10001" y="27244"/>
                    <a:pt x="35719" y="235842"/>
                    <a:pt x="50959" y="190122"/>
                  </a:cubicBezTo>
                  <a:cubicBezTo>
                    <a:pt x="56674" y="172977"/>
                    <a:pt x="7144" y="2479"/>
                    <a:pt x="7144" y="7242"/>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93" name="Freeform: Shape 1292">
              <a:extLst>
                <a:ext uri="{FF2B5EF4-FFF2-40B4-BE49-F238E27FC236}">
                  <a16:creationId xmlns="" xmlns:a16="http://schemas.microsoft.com/office/drawing/2014/main" id="{C130E0C1-BEDE-4B5E-8778-79C72813AF6E}"/>
                </a:ext>
              </a:extLst>
            </p:cNvPr>
            <p:cNvSpPr/>
            <p:nvPr/>
          </p:nvSpPr>
          <p:spPr>
            <a:xfrm>
              <a:off x="10304678" y="5065025"/>
              <a:ext cx="47625" cy="142875"/>
            </a:xfrm>
            <a:custGeom>
              <a:avLst/>
              <a:gdLst>
                <a:gd name="connsiteX0" fmla="*/ 7237 w 47625"/>
                <a:gd name="connsiteY0" fmla="*/ 8792 h 142875"/>
                <a:gd name="connsiteX1" fmla="*/ 26287 w 47625"/>
                <a:gd name="connsiteY1" fmla="*/ 142142 h 142875"/>
                <a:gd name="connsiteX2" fmla="*/ 7237 w 47625"/>
                <a:gd name="connsiteY2" fmla="*/ 8792 h 142875"/>
              </a:gdLst>
              <a:ahLst/>
              <a:cxnLst>
                <a:cxn ang="0">
                  <a:pos x="connsiteX0" y="connsiteY0"/>
                </a:cxn>
                <a:cxn ang="0">
                  <a:pos x="connsiteX1" y="connsiteY1"/>
                </a:cxn>
                <a:cxn ang="0">
                  <a:pos x="connsiteX2" y="connsiteY2"/>
                </a:cxn>
              </a:cxnLst>
              <a:rect l="l" t="t" r="r" b="b"/>
              <a:pathLst>
                <a:path w="47625" h="142875">
                  <a:moveTo>
                    <a:pt x="7237" y="8792"/>
                  </a:moveTo>
                  <a:cubicBezTo>
                    <a:pt x="7237" y="9744"/>
                    <a:pt x="11047" y="142142"/>
                    <a:pt x="26287" y="142142"/>
                  </a:cubicBezTo>
                  <a:cubicBezTo>
                    <a:pt x="68197" y="142142"/>
                    <a:pt x="4380" y="-10258"/>
                    <a:pt x="7237" y="8792"/>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94" name="Freeform: Shape 1293">
              <a:extLst>
                <a:ext uri="{FF2B5EF4-FFF2-40B4-BE49-F238E27FC236}">
                  <a16:creationId xmlns="" xmlns:a16="http://schemas.microsoft.com/office/drawing/2014/main" id="{CC25B81B-DDE4-4A13-9202-3A40C8B73B3E}"/>
                </a:ext>
              </a:extLst>
            </p:cNvPr>
            <p:cNvSpPr/>
            <p:nvPr/>
          </p:nvSpPr>
          <p:spPr>
            <a:xfrm>
              <a:off x="10219026" y="5096312"/>
              <a:ext cx="104775" cy="57150"/>
            </a:xfrm>
            <a:custGeom>
              <a:avLst/>
              <a:gdLst>
                <a:gd name="connsiteX0" fmla="*/ 10974 w 104775"/>
                <a:gd name="connsiteY0" fmla="*/ 43227 h 57150"/>
                <a:gd name="connsiteX1" fmla="*/ 103367 w 104775"/>
                <a:gd name="connsiteY1" fmla="*/ 25129 h 57150"/>
                <a:gd name="connsiteX2" fmla="*/ 10974 w 104775"/>
                <a:gd name="connsiteY2" fmla="*/ 43227 h 57150"/>
              </a:gdLst>
              <a:ahLst/>
              <a:cxnLst>
                <a:cxn ang="0">
                  <a:pos x="connsiteX0" y="connsiteY0"/>
                </a:cxn>
                <a:cxn ang="0">
                  <a:pos x="connsiteX1" y="connsiteY1"/>
                </a:cxn>
                <a:cxn ang="0">
                  <a:pos x="connsiteX2" y="connsiteY2"/>
                </a:cxn>
              </a:cxnLst>
              <a:rect l="l" t="t" r="r" b="b"/>
              <a:pathLst>
                <a:path w="104775" h="57150">
                  <a:moveTo>
                    <a:pt x="10974" y="43227"/>
                  </a:moveTo>
                  <a:cubicBezTo>
                    <a:pt x="56694" y="61324"/>
                    <a:pt x="87174" y="54657"/>
                    <a:pt x="103367" y="25129"/>
                  </a:cubicBezTo>
                  <a:cubicBezTo>
                    <a:pt x="89079" y="-24401"/>
                    <a:pt x="-13791" y="44179"/>
                    <a:pt x="10974" y="4322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95" name="Freeform: Shape 1294">
              <a:extLst>
                <a:ext uri="{FF2B5EF4-FFF2-40B4-BE49-F238E27FC236}">
                  <a16:creationId xmlns="" xmlns:a16="http://schemas.microsoft.com/office/drawing/2014/main" id="{6E6D16FD-9C6C-4978-91F7-E662DDC1F43C}"/>
                </a:ext>
              </a:extLst>
            </p:cNvPr>
            <p:cNvSpPr/>
            <p:nvPr/>
          </p:nvSpPr>
          <p:spPr>
            <a:xfrm>
              <a:off x="10355950" y="5177101"/>
              <a:ext cx="85725" cy="114300"/>
            </a:xfrm>
            <a:custGeom>
              <a:avLst/>
              <a:gdLst>
                <a:gd name="connsiteX0" fmla="*/ 50263 w 85725"/>
                <a:gd name="connsiteY0" fmla="*/ 45305 h 114300"/>
                <a:gd name="connsiteX1" fmla="*/ 9305 w 85725"/>
                <a:gd name="connsiteY1" fmla="*/ 87215 h 114300"/>
                <a:gd name="connsiteX2" fmla="*/ 82648 w 85725"/>
                <a:gd name="connsiteY2" fmla="*/ 104360 h 114300"/>
                <a:gd name="connsiteX3" fmla="*/ 16925 w 85725"/>
                <a:gd name="connsiteY3" fmla="*/ 100550 h 114300"/>
                <a:gd name="connsiteX4" fmla="*/ 83600 w 85725"/>
                <a:gd name="connsiteY4" fmla="*/ 21493 h 114300"/>
                <a:gd name="connsiteX5" fmla="*/ 50263 w 85725"/>
                <a:gd name="connsiteY5" fmla="*/ 45305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5" h="114300">
                  <a:moveTo>
                    <a:pt x="50263" y="45305"/>
                  </a:moveTo>
                  <a:cubicBezTo>
                    <a:pt x="75028" y="59593"/>
                    <a:pt x="23593" y="78643"/>
                    <a:pt x="9305" y="87215"/>
                  </a:cubicBezTo>
                  <a:cubicBezTo>
                    <a:pt x="-7840" y="96740"/>
                    <a:pt x="82648" y="128173"/>
                    <a:pt x="82648" y="104360"/>
                  </a:cubicBezTo>
                  <a:cubicBezTo>
                    <a:pt x="82648" y="98645"/>
                    <a:pt x="12163" y="65308"/>
                    <a:pt x="16925" y="100550"/>
                  </a:cubicBezTo>
                  <a:cubicBezTo>
                    <a:pt x="57883" y="89120"/>
                    <a:pt x="79790" y="62450"/>
                    <a:pt x="83600" y="21493"/>
                  </a:cubicBezTo>
                  <a:cubicBezTo>
                    <a:pt x="71218" y="-29942"/>
                    <a:pt x="27403" y="75785"/>
                    <a:pt x="50263" y="45305"/>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96" name="Freeform: Shape 1295">
              <a:extLst>
                <a:ext uri="{FF2B5EF4-FFF2-40B4-BE49-F238E27FC236}">
                  <a16:creationId xmlns="" xmlns:a16="http://schemas.microsoft.com/office/drawing/2014/main" id="{1A08E861-FC5C-45B5-A1B2-275DBA9CF86B}"/>
                </a:ext>
              </a:extLst>
            </p:cNvPr>
            <p:cNvSpPr/>
            <p:nvPr/>
          </p:nvSpPr>
          <p:spPr>
            <a:xfrm>
              <a:off x="10294302" y="5097088"/>
              <a:ext cx="133350" cy="38100"/>
            </a:xfrm>
            <a:custGeom>
              <a:avLst/>
              <a:gdLst>
                <a:gd name="connsiteX0" fmla="*/ 9041 w 133350"/>
                <a:gd name="connsiteY0" fmla="*/ 32926 h 38100"/>
                <a:gd name="connsiteX1" fmla="*/ 132866 w 133350"/>
                <a:gd name="connsiteY1" fmla="*/ 25306 h 38100"/>
                <a:gd name="connsiteX2" fmla="*/ 9041 w 133350"/>
                <a:gd name="connsiteY2" fmla="*/ 32926 h 38100"/>
              </a:gdLst>
              <a:ahLst/>
              <a:cxnLst>
                <a:cxn ang="0">
                  <a:pos x="connsiteX0" y="connsiteY0"/>
                </a:cxn>
                <a:cxn ang="0">
                  <a:pos x="connsiteX1" y="connsiteY1"/>
                </a:cxn>
                <a:cxn ang="0">
                  <a:pos x="connsiteX2" y="connsiteY2"/>
                </a:cxn>
              </a:cxnLst>
              <a:rect l="l" t="t" r="r" b="b"/>
              <a:pathLst>
                <a:path w="133350" h="38100">
                  <a:moveTo>
                    <a:pt x="9041" y="32926"/>
                  </a:moveTo>
                  <a:cubicBezTo>
                    <a:pt x="9993" y="32926"/>
                    <a:pt x="132866" y="37688"/>
                    <a:pt x="132866" y="25306"/>
                  </a:cubicBezTo>
                  <a:cubicBezTo>
                    <a:pt x="133819" y="-20414"/>
                    <a:pt x="-10961" y="34831"/>
                    <a:pt x="9041" y="32926"/>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97" name="Freeform: Shape 1296">
              <a:extLst>
                <a:ext uri="{FF2B5EF4-FFF2-40B4-BE49-F238E27FC236}">
                  <a16:creationId xmlns="" xmlns:a16="http://schemas.microsoft.com/office/drawing/2014/main" id="{29BCF32A-CA16-41CE-91AF-25DC75ABC06B}"/>
                </a:ext>
              </a:extLst>
            </p:cNvPr>
            <p:cNvSpPr/>
            <p:nvPr/>
          </p:nvSpPr>
          <p:spPr>
            <a:xfrm>
              <a:off x="10514798" y="5074436"/>
              <a:ext cx="152400" cy="47625"/>
            </a:xfrm>
            <a:custGeom>
              <a:avLst/>
              <a:gdLst>
                <a:gd name="connsiteX0" fmla="*/ 7620 w 152400"/>
                <a:gd name="connsiteY0" fmla="*/ 42243 h 47625"/>
                <a:gd name="connsiteX1" fmla="*/ 151448 w 152400"/>
                <a:gd name="connsiteY1" fmla="*/ 27956 h 47625"/>
                <a:gd name="connsiteX2" fmla="*/ 7620 w 152400"/>
                <a:gd name="connsiteY2" fmla="*/ 42243 h 47625"/>
              </a:gdLst>
              <a:ahLst/>
              <a:cxnLst>
                <a:cxn ang="0">
                  <a:pos x="connsiteX0" y="connsiteY0"/>
                </a:cxn>
                <a:cxn ang="0">
                  <a:pos x="connsiteX1" y="connsiteY1"/>
                </a:cxn>
                <a:cxn ang="0">
                  <a:pos x="connsiteX2" y="connsiteY2"/>
                </a:cxn>
              </a:cxnLst>
              <a:rect l="l" t="t" r="r" b="b"/>
              <a:pathLst>
                <a:path w="152400" h="47625">
                  <a:moveTo>
                    <a:pt x="7620" y="42243"/>
                  </a:moveTo>
                  <a:cubicBezTo>
                    <a:pt x="14288" y="29861"/>
                    <a:pt x="155258" y="43196"/>
                    <a:pt x="151448" y="27956"/>
                  </a:cubicBezTo>
                  <a:cubicBezTo>
                    <a:pt x="134303" y="-32052"/>
                    <a:pt x="-1905" y="58436"/>
                    <a:pt x="7620" y="42243"/>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98" name="Freeform: Shape 1297">
              <a:extLst>
                <a:ext uri="{FF2B5EF4-FFF2-40B4-BE49-F238E27FC236}">
                  <a16:creationId xmlns="" xmlns:a16="http://schemas.microsoft.com/office/drawing/2014/main" id="{4B40E019-2020-45AB-9E91-7C893FB50DAA}"/>
                </a:ext>
              </a:extLst>
            </p:cNvPr>
            <p:cNvSpPr/>
            <p:nvPr/>
          </p:nvSpPr>
          <p:spPr>
            <a:xfrm>
              <a:off x="10693964" y="5055838"/>
              <a:ext cx="152400" cy="161925"/>
            </a:xfrm>
            <a:custGeom>
              <a:avLst/>
              <a:gdLst>
                <a:gd name="connsiteX0" fmla="*/ 127538 w 152400"/>
                <a:gd name="connsiteY0" fmla="*/ 34171 h 161925"/>
                <a:gd name="connsiteX1" fmla="*/ 17049 w 152400"/>
                <a:gd name="connsiteY1" fmla="*/ 59889 h 161925"/>
                <a:gd name="connsiteX2" fmla="*/ 151351 w 152400"/>
                <a:gd name="connsiteY2" fmla="*/ 145614 h 161925"/>
                <a:gd name="connsiteX3" fmla="*/ 38004 w 152400"/>
                <a:gd name="connsiteY3" fmla="*/ 59889 h 161925"/>
                <a:gd name="connsiteX4" fmla="*/ 127538 w 152400"/>
                <a:gd name="connsiteY4" fmla="*/ 34171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61925">
                  <a:moveTo>
                    <a:pt x="127538" y="34171"/>
                  </a:moveTo>
                  <a:cubicBezTo>
                    <a:pt x="143731" y="20836"/>
                    <a:pt x="48481" y="-31551"/>
                    <a:pt x="17049" y="59889"/>
                  </a:cubicBezTo>
                  <a:cubicBezTo>
                    <a:pt x="-36291" y="216099"/>
                    <a:pt x="142779" y="131326"/>
                    <a:pt x="151351" y="145614"/>
                  </a:cubicBezTo>
                  <a:cubicBezTo>
                    <a:pt x="132301" y="113229"/>
                    <a:pt x="-37244" y="205621"/>
                    <a:pt x="38004" y="59889"/>
                  </a:cubicBezTo>
                  <a:cubicBezTo>
                    <a:pt x="73246" y="-9644"/>
                    <a:pt x="117061" y="41791"/>
                    <a:pt x="127538" y="3417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299" name="Freeform: Shape 1298">
              <a:extLst>
                <a:ext uri="{FF2B5EF4-FFF2-40B4-BE49-F238E27FC236}">
                  <a16:creationId xmlns="" xmlns:a16="http://schemas.microsoft.com/office/drawing/2014/main" id="{AA166827-60F6-406E-86F8-ECD3D6D45712}"/>
                </a:ext>
              </a:extLst>
            </p:cNvPr>
            <p:cNvSpPr/>
            <p:nvPr/>
          </p:nvSpPr>
          <p:spPr>
            <a:xfrm>
              <a:off x="10914003" y="5022155"/>
              <a:ext cx="38100" cy="180975"/>
            </a:xfrm>
            <a:custGeom>
              <a:avLst/>
              <a:gdLst>
                <a:gd name="connsiteX0" fmla="*/ 7512 w 38100"/>
                <a:gd name="connsiteY0" fmla="*/ 7847 h 180975"/>
                <a:gd name="connsiteX1" fmla="*/ 18942 w 38100"/>
                <a:gd name="connsiteY1" fmla="*/ 173582 h 180975"/>
                <a:gd name="connsiteX2" fmla="*/ 36087 w 38100"/>
                <a:gd name="connsiteY2" fmla="*/ 151674 h 180975"/>
                <a:gd name="connsiteX3" fmla="*/ 15133 w 38100"/>
                <a:gd name="connsiteY3" fmla="*/ 164057 h 180975"/>
                <a:gd name="connsiteX4" fmla="*/ 7512 w 38100"/>
                <a:gd name="connsiteY4" fmla="*/ 7847 h 18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180975">
                  <a:moveTo>
                    <a:pt x="7512" y="7847"/>
                  </a:moveTo>
                  <a:cubicBezTo>
                    <a:pt x="6560" y="65949"/>
                    <a:pt x="6560" y="122147"/>
                    <a:pt x="18942" y="173582"/>
                  </a:cubicBezTo>
                  <a:cubicBezTo>
                    <a:pt x="19895" y="179297"/>
                    <a:pt x="46565" y="162152"/>
                    <a:pt x="36087" y="151674"/>
                  </a:cubicBezTo>
                  <a:cubicBezTo>
                    <a:pt x="25610" y="148817"/>
                    <a:pt x="18942" y="153579"/>
                    <a:pt x="15133" y="164057"/>
                  </a:cubicBezTo>
                  <a:cubicBezTo>
                    <a:pt x="55137" y="175487"/>
                    <a:pt x="7512" y="-5488"/>
                    <a:pt x="7512" y="784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300" name="Freeform: Shape 1299">
              <a:extLst>
                <a:ext uri="{FF2B5EF4-FFF2-40B4-BE49-F238E27FC236}">
                  <a16:creationId xmlns="" xmlns:a16="http://schemas.microsoft.com/office/drawing/2014/main" id="{A7C5F4EA-C8CB-4C25-B0B5-A0D5B51FDCF7}"/>
                </a:ext>
              </a:extLst>
            </p:cNvPr>
            <p:cNvSpPr/>
            <p:nvPr/>
          </p:nvSpPr>
          <p:spPr>
            <a:xfrm>
              <a:off x="10987714" y="5017420"/>
              <a:ext cx="47625" cy="190500"/>
            </a:xfrm>
            <a:custGeom>
              <a:avLst/>
              <a:gdLst>
                <a:gd name="connsiteX0" fmla="*/ 7144 w 47625"/>
                <a:gd name="connsiteY0" fmla="*/ 7819 h 190500"/>
                <a:gd name="connsiteX1" fmla="*/ 38576 w 47625"/>
                <a:gd name="connsiteY1" fmla="*/ 188794 h 190500"/>
                <a:gd name="connsiteX2" fmla="*/ 7144 w 47625"/>
                <a:gd name="connsiteY2" fmla="*/ 7819 h 190500"/>
              </a:gdLst>
              <a:ahLst/>
              <a:cxnLst>
                <a:cxn ang="0">
                  <a:pos x="connsiteX0" y="connsiteY0"/>
                </a:cxn>
                <a:cxn ang="0">
                  <a:pos x="connsiteX1" y="connsiteY1"/>
                </a:cxn>
                <a:cxn ang="0">
                  <a:pos x="connsiteX2" y="connsiteY2"/>
                </a:cxn>
              </a:cxnLst>
              <a:rect l="l" t="t" r="r" b="b"/>
              <a:pathLst>
                <a:path w="47625" h="190500">
                  <a:moveTo>
                    <a:pt x="7144" y="7819"/>
                  </a:moveTo>
                  <a:cubicBezTo>
                    <a:pt x="7144" y="1151"/>
                    <a:pt x="10954" y="196414"/>
                    <a:pt x="38576" y="188794"/>
                  </a:cubicBezTo>
                  <a:cubicBezTo>
                    <a:pt x="60484" y="183079"/>
                    <a:pt x="7144" y="-5516"/>
                    <a:pt x="7144" y="781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301" name="Freeform: Shape 1300">
              <a:extLst>
                <a:ext uri="{FF2B5EF4-FFF2-40B4-BE49-F238E27FC236}">
                  <a16:creationId xmlns="" xmlns:a16="http://schemas.microsoft.com/office/drawing/2014/main" id="{2C6D8D30-19A8-4354-B830-554CAE0B9BC3}"/>
                </a:ext>
              </a:extLst>
            </p:cNvPr>
            <p:cNvSpPr/>
            <p:nvPr/>
          </p:nvSpPr>
          <p:spPr>
            <a:xfrm>
              <a:off x="10912959" y="5089769"/>
              <a:ext cx="123825" cy="38100"/>
            </a:xfrm>
            <a:custGeom>
              <a:avLst/>
              <a:gdLst>
                <a:gd name="connsiteX0" fmla="*/ 10462 w 123825"/>
                <a:gd name="connsiteY0" fmla="*/ 25958 h 38100"/>
                <a:gd name="connsiteX1" fmla="*/ 123809 w 123825"/>
                <a:gd name="connsiteY1" fmla="*/ 29768 h 38100"/>
                <a:gd name="connsiteX2" fmla="*/ 10462 w 123825"/>
                <a:gd name="connsiteY2" fmla="*/ 25958 h 38100"/>
              </a:gdLst>
              <a:ahLst/>
              <a:cxnLst>
                <a:cxn ang="0">
                  <a:pos x="connsiteX0" y="connsiteY0"/>
                </a:cxn>
                <a:cxn ang="0">
                  <a:pos x="connsiteX1" y="connsiteY1"/>
                </a:cxn>
                <a:cxn ang="0">
                  <a:pos x="connsiteX2" y="connsiteY2"/>
                </a:cxn>
              </a:cxnLst>
              <a:rect l="l" t="t" r="r" b="b"/>
              <a:pathLst>
                <a:path w="123825" h="38100">
                  <a:moveTo>
                    <a:pt x="10462" y="25958"/>
                  </a:moveTo>
                  <a:cubicBezTo>
                    <a:pt x="12367" y="25958"/>
                    <a:pt x="120952" y="39293"/>
                    <a:pt x="123809" y="29768"/>
                  </a:cubicBezTo>
                  <a:cubicBezTo>
                    <a:pt x="137144" y="-18810"/>
                    <a:pt x="-17161" y="25958"/>
                    <a:pt x="10462" y="2595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302" name="Freeform: Shape 1301">
              <a:extLst>
                <a:ext uri="{FF2B5EF4-FFF2-40B4-BE49-F238E27FC236}">
                  <a16:creationId xmlns="" xmlns:a16="http://schemas.microsoft.com/office/drawing/2014/main" id="{73031C95-B2B4-4316-948E-4595E9E274CD}"/>
                </a:ext>
              </a:extLst>
            </p:cNvPr>
            <p:cNvSpPr/>
            <p:nvPr/>
          </p:nvSpPr>
          <p:spPr>
            <a:xfrm>
              <a:off x="11041054" y="5178016"/>
              <a:ext cx="104775" cy="123825"/>
            </a:xfrm>
            <a:custGeom>
              <a:avLst/>
              <a:gdLst>
                <a:gd name="connsiteX0" fmla="*/ 30956 w 104775"/>
                <a:gd name="connsiteY0" fmla="*/ 17720 h 123825"/>
                <a:gd name="connsiteX1" fmla="*/ 63341 w 104775"/>
                <a:gd name="connsiteY1" fmla="*/ 12958 h 123825"/>
                <a:gd name="connsiteX2" fmla="*/ 80486 w 104775"/>
                <a:gd name="connsiteY2" fmla="*/ 77728 h 123825"/>
                <a:gd name="connsiteX3" fmla="*/ 7144 w 104775"/>
                <a:gd name="connsiteY3" fmla="*/ 119638 h 123825"/>
                <a:gd name="connsiteX4" fmla="*/ 71914 w 104775"/>
                <a:gd name="connsiteY4" fmla="*/ 46295 h 123825"/>
                <a:gd name="connsiteX5" fmla="*/ 30956 w 104775"/>
                <a:gd name="connsiteY5" fmla="*/ 1772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123825">
                  <a:moveTo>
                    <a:pt x="30956" y="17720"/>
                  </a:moveTo>
                  <a:cubicBezTo>
                    <a:pt x="41434" y="15815"/>
                    <a:pt x="52864" y="14863"/>
                    <a:pt x="63341" y="12958"/>
                  </a:cubicBezTo>
                  <a:cubicBezTo>
                    <a:pt x="47149" y="-1330"/>
                    <a:pt x="71914" y="87253"/>
                    <a:pt x="80486" y="77728"/>
                  </a:cubicBezTo>
                  <a:cubicBezTo>
                    <a:pt x="76676" y="82490"/>
                    <a:pt x="7144" y="111065"/>
                    <a:pt x="7144" y="119638"/>
                  </a:cubicBezTo>
                  <a:cubicBezTo>
                    <a:pt x="7144" y="140593"/>
                    <a:pt x="175736" y="63440"/>
                    <a:pt x="71914" y="46295"/>
                  </a:cubicBezTo>
                  <a:cubicBezTo>
                    <a:pt x="70009" y="36770"/>
                    <a:pt x="68104" y="-14665"/>
                    <a:pt x="30956" y="17720"/>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grpSp>
      <p:grpSp>
        <p:nvGrpSpPr>
          <p:cNvPr id="1303" name="Graphic 2714">
            <a:extLst>
              <a:ext uri="{FF2B5EF4-FFF2-40B4-BE49-F238E27FC236}">
                <a16:creationId xmlns="" xmlns:a16="http://schemas.microsoft.com/office/drawing/2014/main" id="{8ECC4B5B-0894-4B86-9BC9-FD848D9FF8B8}"/>
              </a:ext>
            </a:extLst>
          </p:cNvPr>
          <p:cNvGrpSpPr/>
          <p:nvPr userDrawn="1"/>
        </p:nvGrpSpPr>
        <p:grpSpPr>
          <a:xfrm rot="520099">
            <a:off x="913771" y="5445225"/>
            <a:ext cx="462395" cy="807163"/>
            <a:chOff x="6096000" y="4249903"/>
            <a:chExt cx="1447800" cy="1895475"/>
          </a:xfrm>
          <a:solidFill>
            <a:schemeClr val="accent2"/>
          </a:solidFill>
        </p:grpSpPr>
        <p:sp>
          <p:nvSpPr>
            <p:cNvPr id="1304" name="Freeform: Shape 1303">
              <a:extLst>
                <a:ext uri="{FF2B5EF4-FFF2-40B4-BE49-F238E27FC236}">
                  <a16:creationId xmlns="" xmlns:a16="http://schemas.microsoft.com/office/drawing/2014/main" id="{BF2405A8-771F-41C3-9C02-CE4E04548F94}"/>
                </a:ext>
              </a:extLst>
            </p:cNvPr>
            <p:cNvSpPr/>
            <p:nvPr/>
          </p:nvSpPr>
          <p:spPr>
            <a:xfrm>
              <a:off x="6557069" y="4530414"/>
              <a:ext cx="28575" cy="1419225"/>
            </a:xfrm>
            <a:custGeom>
              <a:avLst/>
              <a:gdLst>
                <a:gd name="connsiteX0" fmla="*/ 29469 w 28575"/>
                <a:gd name="connsiteY0" fmla="*/ 47149 h 1419225"/>
                <a:gd name="connsiteX1" fmla="*/ 29469 w 28575"/>
                <a:gd name="connsiteY1" fmla="*/ 7144 h 1419225"/>
                <a:gd name="connsiteX2" fmla="*/ 29469 w 28575"/>
                <a:gd name="connsiteY2" fmla="*/ 1414939 h 1419225"/>
                <a:gd name="connsiteX3" fmla="*/ 14229 w 28575"/>
                <a:gd name="connsiteY3" fmla="*/ 7144 h 1419225"/>
                <a:gd name="connsiteX4" fmla="*/ 29469 w 28575"/>
                <a:gd name="connsiteY4" fmla="*/ 47149 h 1419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1419225">
                  <a:moveTo>
                    <a:pt x="29469" y="47149"/>
                  </a:moveTo>
                  <a:cubicBezTo>
                    <a:pt x="29469" y="33814"/>
                    <a:pt x="29469" y="20479"/>
                    <a:pt x="29469" y="7144"/>
                  </a:cubicBezTo>
                  <a:cubicBezTo>
                    <a:pt x="29469" y="441484"/>
                    <a:pt x="29469" y="979646"/>
                    <a:pt x="29469" y="1414939"/>
                  </a:cubicBezTo>
                  <a:cubicBezTo>
                    <a:pt x="29469" y="951071"/>
                    <a:pt x="14229" y="446246"/>
                    <a:pt x="14229" y="7144"/>
                  </a:cubicBezTo>
                  <a:cubicBezTo>
                    <a:pt x="894" y="38576"/>
                    <a:pt x="6609" y="51911"/>
                    <a:pt x="29469" y="4714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305" name="Freeform: Shape 1304">
              <a:extLst>
                <a:ext uri="{FF2B5EF4-FFF2-40B4-BE49-F238E27FC236}">
                  <a16:creationId xmlns="" xmlns:a16="http://schemas.microsoft.com/office/drawing/2014/main" id="{704BD5C3-A0D9-400E-A294-9D9D9D5CE12E}"/>
                </a:ext>
              </a:extLst>
            </p:cNvPr>
            <p:cNvSpPr/>
            <p:nvPr/>
          </p:nvSpPr>
          <p:spPr>
            <a:xfrm>
              <a:off x="6557486" y="4510412"/>
              <a:ext cx="895350" cy="1428750"/>
            </a:xfrm>
            <a:custGeom>
              <a:avLst/>
              <a:gdLst>
                <a:gd name="connsiteX0" fmla="*/ 7144 w 895350"/>
                <a:gd name="connsiteY0" fmla="*/ 7144 h 1428750"/>
                <a:gd name="connsiteX1" fmla="*/ 891064 w 895350"/>
                <a:gd name="connsiteY1" fmla="*/ 1429226 h 1428750"/>
                <a:gd name="connsiteX2" fmla="*/ 7144 w 895350"/>
                <a:gd name="connsiteY2" fmla="*/ 7144 h 1428750"/>
              </a:gdLst>
              <a:ahLst/>
              <a:cxnLst>
                <a:cxn ang="0">
                  <a:pos x="connsiteX0" y="connsiteY0"/>
                </a:cxn>
                <a:cxn ang="0">
                  <a:pos x="connsiteX1" y="connsiteY1"/>
                </a:cxn>
                <a:cxn ang="0">
                  <a:pos x="connsiteX2" y="connsiteY2"/>
                </a:cxn>
              </a:cxnLst>
              <a:rect l="l" t="t" r="r" b="b"/>
              <a:pathLst>
                <a:path w="895350" h="1428750">
                  <a:moveTo>
                    <a:pt x="7144" y="7144"/>
                  </a:moveTo>
                  <a:cubicBezTo>
                    <a:pt x="72866" y="139541"/>
                    <a:pt x="805339" y="1478756"/>
                    <a:pt x="891064" y="1429226"/>
                  </a:cubicBezTo>
                  <a:cubicBezTo>
                    <a:pt x="840581" y="1458754"/>
                    <a:pt x="56674" y="105251"/>
                    <a:pt x="7144" y="714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306" name="Freeform: Shape 1305">
              <a:extLst>
                <a:ext uri="{FF2B5EF4-FFF2-40B4-BE49-F238E27FC236}">
                  <a16:creationId xmlns="" xmlns:a16="http://schemas.microsoft.com/office/drawing/2014/main" id="{723D650A-4F3C-4F42-BBF1-FF8877EA164D}"/>
                </a:ext>
              </a:extLst>
            </p:cNvPr>
            <p:cNvSpPr/>
            <p:nvPr/>
          </p:nvSpPr>
          <p:spPr>
            <a:xfrm>
              <a:off x="6593681" y="5923922"/>
              <a:ext cx="847725" cy="28575"/>
            </a:xfrm>
            <a:custGeom>
              <a:avLst/>
              <a:gdLst>
                <a:gd name="connsiteX0" fmla="*/ 847249 w 847725"/>
                <a:gd name="connsiteY0" fmla="*/ 7144 h 28575"/>
                <a:gd name="connsiteX1" fmla="*/ 7144 w 847725"/>
                <a:gd name="connsiteY1" fmla="*/ 22384 h 28575"/>
                <a:gd name="connsiteX2" fmla="*/ 847249 w 847725"/>
                <a:gd name="connsiteY2" fmla="*/ 7144 h 28575"/>
                <a:gd name="connsiteX3" fmla="*/ 847249 w 847725"/>
                <a:gd name="connsiteY3" fmla="*/ 7144 h 28575"/>
              </a:gdLst>
              <a:ahLst/>
              <a:cxnLst>
                <a:cxn ang="0">
                  <a:pos x="connsiteX0" y="connsiteY0"/>
                </a:cxn>
                <a:cxn ang="0">
                  <a:pos x="connsiteX1" y="connsiteY1"/>
                </a:cxn>
                <a:cxn ang="0">
                  <a:pos x="connsiteX2" y="connsiteY2"/>
                </a:cxn>
                <a:cxn ang="0">
                  <a:pos x="connsiteX3" y="connsiteY3"/>
                </a:cxn>
              </a:cxnLst>
              <a:rect l="l" t="t" r="r" b="b"/>
              <a:pathLst>
                <a:path w="847725" h="28575">
                  <a:moveTo>
                    <a:pt x="847249" y="7144"/>
                  </a:moveTo>
                  <a:cubicBezTo>
                    <a:pt x="571976" y="7144"/>
                    <a:pt x="257651" y="22384"/>
                    <a:pt x="7144" y="22384"/>
                  </a:cubicBezTo>
                  <a:cubicBezTo>
                    <a:pt x="282416" y="22384"/>
                    <a:pt x="596741" y="7144"/>
                    <a:pt x="847249" y="7144"/>
                  </a:cubicBezTo>
                  <a:lnTo>
                    <a:pt x="847249" y="7144"/>
                  </a:ln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307" name="Freeform: Shape 1306">
              <a:extLst>
                <a:ext uri="{FF2B5EF4-FFF2-40B4-BE49-F238E27FC236}">
                  <a16:creationId xmlns="" xmlns:a16="http://schemas.microsoft.com/office/drawing/2014/main" id="{F7AE3E30-1C53-4479-9816-74B70B96FAAA}"/>
                </a:ext>
              </a:extLst>
            </p:cNvPr>
            <p:cNvSpPr/>
            <p:nvPr/>
          </p:nvSpPr>
          <p:spPr>
            <a:xfrm>
              <a:off x="6577489" y="5759333"/>
              <a:ext cx="161925" cy="190500"/>
            </a:xfrm>
            <a:custGeom>
              <a:avLst/>
              <a:gdLst>
                <a:gd name="connsiteX0" fmla="*/ 7144 w 161925"/>
                <a:gd name="connsiteY0" fmla="*/ 43145 h 190500"/>
                <a:gd name="connsiteX1" fmla="*/ 121444 w 161925"/>
                <a:gd name="connsiteY1" fmla="*/ 62195 h 190500"/>
                <a:gd name="connsiteX2" fmla="*/ 130969 w 161925"/>
                <a:gd name="connsiteY2" fmla="*/ 183162 h 190500"/>
                <a:gd name="connsiteX3" fmla="*/ 7144 w 161925"/>
                <a:gd name="connsiteY3" fmla="*/ 43145 h 190500"/>
              </a:gdLst>
              <a:ahLst/>
              <a:cxnLst>
                <a:cxn ang="0">
                  <a:pos x="connsiteX0" y="connsiteY0"/>
                </a:cxn>
                <a:cxn ang="0">
                  <a:pos x="connsiteX1" y="connsiteY1"/>
                </a:cxn>
                <a:cxn ang="0">
                  <a:pos x="connsiteX2" y="connsiteY2"/>
                </a:cxn>
                <a:cxn ang="0">
                  <a:pos x="connsiteX3" y="connsiteY3"/>
                </a:cxn>
              </a:cxnLst>
              <a:rect l="l" t="t" r="r" b="b"/>
              <a:pathLst>
                <a:path w="161925" h="190500">
                  <a:moveTo>
                    <a:pt x="7144" y="43145"/>
                  </a:moveTo>
                  <a:cubicBezTo>
                    <a:pt x="7144" y="6950"/>
                    <a:pt x="119539" y="60290"/>
                    <a:pt x="121444" y="62195"/>
                  </a:cubicBezTo>
                  <a:cubicBezTo>
                    <a:pt x="128111" y="66957"/>
                    <a:pt x="101441" y="200307"/>
                    <a:pt x="130969" y="183162"/>
                  </a:cubicBezTo>
                  <a:cubicBezTo>
                    <a:pt x="243364" y="117440"/>
                    <a:pt x="7144" y="-71155"/>
                    <a:pt x="7144" y="43145"/>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308" name="Freeform: Shape 1307">
              <a:extLst>
                <a:ext uri="{FF2B5EF4-FFF2-40B4-BE49-F238E27FC236}">
                  <a16:creationId xmlns="" xmlns:a16="http://schemas.microsoft.com/office/drawing/2014/main" id="{1F856008-CD41-4FBB-8102-EDA319C926C5}"/>
                </a:ext>
              </a:extLst>
            </p:cNvPr>
            <p:cNvSpPr/>
            <p:nvPr/>
          </p:nvSpPr>
          <p:spPr>
            <a:xfrm>
              <a:off x="6513496" y="4265397"/>
              <a:ext cx="19050" cy="171450"/>
            </a:xfrm>
            <a:custGeom>
              <a:avLst/>
              <a:gdLst>
                <a:gd name="connsiteX0" fmla="*/ 7319 w 19050"/>
                <a:gd name="connsiteY0" fmla="*/ 9271 h 171450"/>
                <a:gd name="connsiteX1" fmla="*/ 17796 w 19050"/>
                <a:gd name="connsiteY1" fmla="*/ 163576 h 171450"/>
                <a:gd name="connsiteX2" fmla="*/ 7319 w 19050"/>
                <a:gd name="connsiteY2" fmla="*/ 9271 h 171450"/>
              </a:gdLst>
              <a:ahLst/>
              <a:cxnLst>
                <a:cxn ang="0">
                  <a:pos x="connsiteX0" y="connsiteY0"/>
                </a:cxn>
                <a:cxn ang="0">
                  <a:pos x="connsiteX1" y="connsiteY1"/>
                </a:cxn>
                <a:cxn ang="0">
                  <a:pos x="connsiteX2" y="connsiteY2"/>
                </a:cxn>
              </a:cxnLst>
              <a:rect l="l" t="t" r="r" b="b"/>
              <a:pathLst>
                <a:path w="19050" h="171450">
                  <a:moveTo>
                    <a:pt x="7319" y="9271"/>
                  </a:moveTo>
                  <a:cubicBezTo>
                    <a:pt x="6366" y="60706"/>
                    <a:pt x="9224" y="112141"/>
                    <a:pt x="17796" y="163576"/>
                  </a:cubicBezTo>
                  <a:cubicBezTo>
                    <a:pt x="22559" y="184531"/>
                    <a:pt x="7319" y="-15494"/>
                    <a:pt x="7319" y="927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309" name="Freeform: Shape 1308">
              <a:extLst>
                <a:ext uri="{FF2B5EF4-FFF2-40B4-BE49-F238E27FC236}">
                  <a16:creationId xmlns="" xmlns:a16="http://schemas.microsoft.com/office/drawing/2014/main" id="{44C7BD54-995E-4269-A772-769436F84D50}"/>
                </a:ext>
              </a:extLst>
            </p:cNvPr>
            <p:cNvSpPr/>
            <p:nvPr/>
          </p:nvSpPr>
          <p:spPr>
            <a:xfrm>
              <a:off x="6499688" y="4242860"/>
              <a:ext cx="161925" cy="171450"/>
            </a:xfrm>
            <a:custGeom>
              <a:avLst/>
              <a:gdLst>
                <a:gd name="connsiteX0" fmla="*/ 7792 w 161925"/>
                <a:gd name="connsiteY0" fmla="*/ 34665 h 171450"/>
                <a:gd name="connsiteX1" fmla="*/ 62085 w 161925"/>
                <a:gd name="connsiteY1" fmla="*/ 31808 h 171450"/>
                <a:gd name="connsiteX2" fmla="*/ 19222 w 161925"/>
                <a:gd name="connsiteY2" fmla="*/ 73718 h 171450"/>
                <a:gd name="connsiteX3" fmla="*/ 140190 w 161925"/>
                <a:gd name="connsiteY3" fmla="*/ 106103 h 171450"/>
                <a:gd name="connsiteX4" fmla="*/ 14460 w 161925"/>
                <a:gd name="connsiteY4" fmla="*/ 157538 h 171450"/>
                <a:gd name="connsiteX5" fmla="*/ 21127 w 161925"/>
                <a:gd name="connsiteY5" fmla="*/ 72765 h 171450"/>
                <a:gd name="connsiteX6" fmla="*/ 89707 w 161925"/>
                <a:gd name="connsiteY6" fmla="*/ 34665 h 171450"/>
                <a:gd name="connsiteX7" fmla="*/ 7792 w 161925"/>
                <a:gd name="connsiteY7" fmla="*/ 34665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71450">
                  <a:moveTo>
                    <a:pt x="7792" y="34665"/>
                  </a:moveTo>
                  <a:cubicBezTo>
                    <a:pt x="24937" y="28950"/>
                    <a:pt x="43987" y="27045"/>
                    <a:pt x="62085" y="31808"/>
                  </a:cubicBezTo>
                  <a:cubicBezTo>
                    <a:pt x="62085" y="56573"/>
                    <a:pt x="47797" y="70860"/>
                    <a:pt x="19222" y="73718"/>
                  </a:cubicBezTo>
                  <a:cubicBezTo>
                    <a:pt x="9697" y="79433"/>
                    <a:pt x="145905" y="70860"/>
                    <a:pt x="140190" y="106103"/>
                  </a:cubicBezTo>
                  <a:cubicBezTo>
                    <a:pt x="128760" y="172778"/>
                    <a:pt x="24937" y="118485"/>
                    <a:pt x="14460" y="157538"/>
                  </a:cubicBezTo>
                  <a:cubicBezTo>
                    <a:pt x="-7448" y="235643"/>
                    <a:pt x="344977" y="-34867"/>
                    <a:pt x="21127" y="72765"/>
                  </a:cubicBezTo>
                  <a:cubicBezTo>
                    <a:pt x="33510" y="101340"/>
                    <a:pt x="92565" y="53715"/>
                    <a:pt x="89707" y="34665"/>
                  </a:cubicBezTo>
                  <a:cubicBezTo>
                    <a:pt x="78277" y="-28200"/>
                    <a:pt x="-780" y="36570"/>
                    <a:pt x="7792" y="34665"/>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310" name="Freeform: Shape 1309">
              <a:extLst>
                <a:ext uri="{FF2B5EF4-FFF2-40B4-BE49-F238E27FC236}">
                  <a16:creationId xmlns="" xmlns:a16="http://schemas.microsoft.com/office/drawing/2014/main" id="{CEB26C7F-D952-445C-8567-24CCB7B2CB97}"/>
                </a:ext>
              </a:extLst>
            </p:cNvPr>
            <p:cNvSpPr/>
            <p:nvPr/>
          </p:nvSpPr>
          <p:spPr>
            <a:xfrm>
              <a:off x="7109099" y="5054784"/>
              <a:ext cx="171450" cy="133350"/>
            </a:xfrm>
            <a:custGeom>
              <a:avLst/>
              <a:gdLst>
                <a:gd name="connsiteX0" fmla="*/ 10839 w 171450"/>
                <a:gd name="connsiteY0" fmla="*/ 68562 h 133350"/>
                <a:gd name="connsiteX1" fmla="*/ 82276 w 171450"/>
                <a:gd name="connsiteY1" fmla="*/ 24747 h 133350"/>
                <a:gd name="connsiteX2" fmla="*/ 7981 w 171450"/>
                <a:gd name="connsiteY2" fmla="*/ 128569 h 133350"/>
                <a:gd name="connsiteX3" fmla="*/ 171811 w 171450"/>
                <a:gd name="connsiteY3" fmla="*/ 93327 h 133350"/>
                <a:gd name="connsiteX4" fmla="*/ 12744 w 171450"/>
                <a:gd name="connsiteY4" fmla="*/ 126664 h 133350"/>
                <a:gd name="connsiteX5" fmla="*/ 10839 w 171450"/>
                <a:gd name="connsiteY5" fmla="*/ 68562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450" h="133350">
                  <a:moveTo>
                    <a:pt x="10839" y="68562"/>
                  </a:moveTo>
                  <a:cubicBezTo>
                    <a:pt x="8934" y="51417"/>
                    <a:pt x="74656" y="-2876"/>
                    <a:pt x="82276" y="24747"/>
                  </a:cubicBezTo>
                  <a:cubicBezTo>
                    <a:pt x="88944" y="48559"/>
                    <a:pt x="-2496" y="128569"/>
                    <a:pt x="7981" y="128569"/>
                  </a:cubicBezTo>
                  <a:cubicBezTo>
                    <a:pt x="54654" y="128569"/>
                    <a:pt x="146094" y="96184"/>
                    <a:pt x="171811" y="93327"/>
                  </a:cubicBezTo>
                  <a:cubicBezTo>
                    <a:pt x="157524" y="95232"/>
                    <a:pt x="5124" y="105709"/>
                    <a:pt x="12744" y="126664"/>
                  </a:cubicBezTo>
                  <a:cubicBezTo>
                    <a:pt x="168954" y="-60026"/>
                    <a:pt x="7029" y="14269"/>
                    <a:pt x="10839" y="68562"/>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311" name="Freeform: Shape 1310">
              <a:extLst>
                <a:ext uri="{FF2B5EF4-FFF2-40B4-BE49-F238E27FC236}">
                  <a16:creationId xmlns="" xmlns:a16="http://schemas.microsoft.com/office/drawing/2014/main" id="{19242D3B-C8BD-4119-A655-8E220DB995F2}"/>
                </a:ext>
              </a:extLst>
            </p:cNvPr>
            <p:cNvSpPr/>
            <p:nvPr/>
          </p:nvSpPr>
          <p:spPr>
            <a:xfrm>
              <a:off x="7433295" y="5822265"/>
              <a:ext cx="47625" cy="219075"/>
            </a:xfrm>
            <a:custGeom>
              <a:avLst/>
              <a:gdLst>
                <a:gd name="connsiteX0" fmla="*/ 42877 w 47625"/>
                <a:gd name="connsiteY0" fmla="*/ 8788 h 219075"/>
                <a:gd name="connsiteX1" fmla="*/ 9540 w 47625"/>
                <a:gd name="connsiteY1" fmla="*/ 217385 h 219075"/>
                <a:gd name="connsiteX2" fmla="*/ 42877 w 47625"/>
                <a:gd name="connsiteY2" fmla="*/ 8788 h 219075"/>
              </a:gdLst>
              <a:ahLst/>
              <a:cxnLst>
                <a:cxn ang="0">
                  <a:pos x="connsiteX0" y="connsiteY0"/>
                </a:cxn>
                <a:cxn ang="0">
                  <a:pos x="connsiteX1" y="connsiteY1"/>
                </a:cxn>
                <a:cxn ang="0">
                  <a:pos x="connsiteX2" y="connsiteY2"/>
                </a:cxn>
              </a:cxnLst>
              <a:rect l="l" t="t" r="r" b="b"/>
              <a:pathLst>
                <a:path w="47625" h="219075">
                  <a:moveTo>
                    <a:pt x="42877" y="8788"/>
                  </a:moveTo>
                  <a:cubicBezTo>
                    <a:pt x="42877" y="5930"/>
                    <a:pt x="-3795" y="214528"/>
                    <a:pt x="9540" y="217385"/>
                  </a:cubicBezTo>
                  <a:cubicBezTo>
                    <a:pt x="46687" y="227863"/>
                    <a:pt x="42877" y="-15025"/>
                    <a:pt x="42877" y="8788"/>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312" name="Freeform: Shape 1311">
              <a:extLst>
                <a:ext uri="{FF2B5EF4-FFF2-40B4-BE49-F238E27FC236}">
                  <a16:creationId xmlns="" xmlns:a16="http://schemas.microsoft.com/office/drawing/2014/main" id="{2AB3EE5A-FD2C-4558-81D2-208B8F1CF03B}"/>
                </a:ext>
              </a:extLst>
            </p:cNvPr>
            <p:cNvSpPr/>
            <p:nvPr/>
          </p:nvSpPr>
          <p:spPr>
            <a:xfrm>
              <a:off x="7474452" y="5814449"/>
              <a:ext cx="57150" cy="219075"/>
            </a:xfrm>
            <a:custGeom>
              <a:avLst/>
              <a:gdLst>
                <a:gd name="connsiteX0" fmla="*/ 7435 w 57150"/>
                <a:gd name="connsiteY0" fmla="*/ 8031 h 219075"/>
                <a:gd name="connsiteX1" fmla="*/ 54108 w 57150"/>
                <a:gd name="connsiteY1" fmla="*/ 212819 h 219075"/>
                <a:gd name="connsiteX2" fmla="*/ 7435 w 57150"/>
                <a:gd name="connsiteY2" fmla="*/ 8031 h 219075"/>
              </a:gdLst>
              <a:ahLst/>
              <a:cxnLst>
                <a:cxn ang="0">
                  <a:pos x="connsiteX0" y="connsiteY0"/>
                </a:cxn>
                <a:cxn ang="0">
                  <a:pos x="connsiteX1" y="connsiteY1"/>
                </a:cxn>
                <a:cxn ang="0">
                  <a:pos x="connsiteX2" y="connsiteY2"/>
                </a:cxn>
              </a:cxnLst>
              <a:rect l="l" t="t" r="r" b="b"/>
              <a:pathLst>
                <a:path w="57150" h="219075">
                  <a:moveTo>
                    <a:pt x="7435" y="8031"/>
                  </a:moveTo>
                  <a:cubicBezTo>
                    <a:pt x="22675" y="76611"/>
                    <a:pt x="37915" y="144238"/>
                    <a:pt x="54108" y="212819"/>
                  </a:cubicBezTo>
                  <a:cubicBezTo>
                    <a:pt x="57918" y="228059"/>
                    <a:pt x="2673" y="-9114"/>
                    <a:pt x="7435" y="803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313" name="Freeform: Shape 1312">
              <a:extLst>
                <a:ext uri="{FF2B5EF4-FFF2-40B4-BE49-F238E27FC236}">
                  <a16:creationId xmlns="" xmlns:a16="http://schemas.microsoft.com/office/drawing/2014/main" id="{B26B5E10-D848-463A-A332-CF3512B8A9D3}"/>
                </a:ext>
              </a:extLst>
            </p:cNvPr>
            <p:cNvSpPr/>
            <p:nvPr/>
          </p:nvSpPr>
          <p:spPr>
            <a:xfrm>
              <a:off x="7444406" y="5964786"/>
              <a:ext cx="104775" cy="19050"/>
            </a:xfrm>
            <a:custGeom>
              <a:avLst/>
              <a:gdLst>
                <a:gd name="connsiteX0" fmla="*/ 7954 w 104775"/>
                <a:gd name="connsiteY0" fmla="*/ 7237 h 19050"/>
                <a:gd name="connsiteX1" fmla="*/ 102252 w 104775"/>
                <a:gd name="connsiteY1" fmla="*/ 12000 h 19050"/>
                <a:gd name="connsiteX2" fmla="*/ 7954 w 104775"/>
                <a:gd name="connsiteY2" fmla="*/ 7237 h 19050"/>
              </a:gdLst>
              <a:ahLst/>
              <a:cxnLst>
                <a:cxn ang="0">
                  <a:pos x="connsiteX0" y="connsiteY0"/>
                </a:cxn>
                <a:cxn ang="0">
                  <a:pos x="connsiteX1" y="connsiteY1"/>
                </a:cxn>
                <a:cxn ang="0">
                  <a:pos x="connsiteX2" y="connsiteY2"/>
                </a:cxn>
              </a:cxnLst>
              <a:rect l="l" t="t" r="r" b="b"/>
              <a:pathLst>
                <a:path w="104775" h="19050">
                  <a:moveTo>
                    <a:pt x="7954" y="7237"/>
                  </a:moveTo>
                  <a:cubicBezTo>
                    <a:pt x="39387" y="9142"/>
                    <a:pt x="70819" y="10095"/>
                    <a:pt x="102252" y="12000"/>
                  </a:cubicBezTo>
                  <a:cubicBezTo>
                    <a:pt x="109872" y="12952"/>
                    <a:pt x="-3476" y="6285"/>
                    <a:pt x="7954" y="723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314" name="Freeform: Shape 1313">
              <a:extLst>
                <a:ext uri="{FF2B5EF4-FFF2-40B4-BE49-F238E27FC236}">
                  <a16:creationId xmlns="" xmlns:a16="http://schemas.microsoft.com/office/drawing/2014/main" id="{7DCC130C-CC77-4418-BDE5-762ABC6BD76F}"/>
                </a:ext>
              </a:extLst>
            </p:cNvPr>
            <p:cNvSpPr/>
            <p:nvPr/>
          </p:nvSpPr>
          <p:spPr>
            <a:xfrm>
              <a:off x="6088856" y="5041244"/>
              <a:ext cx="323850" cy="171450"/>
            </a:xfrm>
            <a:custGeom>
              <a:avLst/>
              <a:gdLst>
                <a:gd name="connsiteX0" fmla="*/ 7144 w 323850"/>
                <a:gd name="connsiteY0" fmla="*/ 84959 h 171450"/>
                <a:gd name="connsiteX1" fmla="*/ 79534 w 323850"/>
                <a:gd name="connsiteY1" fmla="*/ 169731 h 171450"/>
                <a:gd name="connsiteX2" fmla="*/ 319564 w 323850"/>
                <a:gd name="connsiteY2" fmla="*/ 7806 h 171450"/>
                <a:gd name="connsiteX3" fmla="*/ 88106 w 323850"/>
                <a:gd name="connsiteY3" fmla="*/ 136394 h 171450"/>
                <a:gd name="connsiteX4" fmla="*/ 7144 w 323850"/>
                <a:gd name="connsiteY4" fmla="*/ 84959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50" h="171450">
                  <a:moveTo>
                    <a:pt x="7144" y="84959"/>
                  </a:moveTo>
                  <a:cubicBezTo>
                    <a:pt x="60484" y="64004"/>
                    <a:pt x="62389" y="140204"/>
                    <a:pt x="79534" y="169731"/>
                  </a:cubicBezTo>
                  <a:cubicBezTo>
                    <a:pt x="2381" y="29714"/>
                    <a:pt x="277654" y="7806"/>
                    <a:pt x="319564" y="7806"/>
                  </a:cubicBezTo>
                  <a:cubicBezTo>
                    <a:pt x="133826" y="6854"/>
                    <a:pt x="138589" y="-5529"/>
                    <a:pt x="88106" y="136394"/>
                  </a:cubicBezTo>
                  <a:cubicBezTo>
                    <a:pt x="117634" y="53526"/>
                    <a:pt x="23336" y="78291"/>
                    <a:pt x="7144" y="84959"/>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315" name="Freeform: Shape 1314">
              <a:extLst>
                <a:ext uri="{FF2B5EF4-FFF2-40B4-BE49-F238E27FC236}">
                  <a16:creationId xmlns="" xmlns:a16="http://schemas.microsoft.com/office/drawing/2014/main" id="{0700676D-BA5E-4D64-B0DF-4DC7DE21D50D}"/>
                </a:ext>
              </a:extLst>
            </p:cNvPr>
            <p:cNvSpPr/>
            <p:nvPr/>
          </p:nvSpPr>
          <p:spPr>
            <a:xfrm>
              <a:off x="6230127" y="5092577"/>
              <a:ext cx="133350" cy="95250"/>
            </a:xfrm>
            <a:custGeom>
              <a:avLst/>
              <a:gdLst>
                <a:gd name="connsiteX0" fmla="*/ 44943 w 133350"/>
                <a:gd name="connsiteY0" fmla="*/ 21243 h 95250"/>
                <a:gd name="connsiteX1" fmla="*/ 88758 w 133350"/>
                <a:gd name="connsiteY1" fmla="*/ 10766 h 95250"/>
                <a:gd name="connsiteX2" fmla="*/ 49706 w 133350"/>
                <a:gd name="connsiteY2" fmla="*/ 46008 h 95250"/>
                <a:gd name="connsiteX3" fmla="*/ 99236 w 133350"/>
                <a:gd name="connsiteY3" fmla="*/ 73631 h 95250"/>
                <a:gd name="connsiteX4" fmla="*/ 8748 w 133350"/>
                <a:gd name="connsiteY4" fmla="*/ 62201 h 95250"/>
                <a:gd name="connsiteX5" fmla="*/ 125906 w 133350"/>
                <a:gd name="connsiteY5" fmla="*/ 66963 h 95250"/>
                <a:gd name="connsiteX6" fmla="*/ 51611 w 133350"/>
                <a:gd name="connsiteY6" fmla="*/ 45056 h 95250"/>
                <a:gd name="connsiteX7" fmla="*/ 44943 w 133350"/>
                <a:gd name="connsiteY7" fmla="*/ 21243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350" h="95250">
                  <a:moveTo>
                    <a:pt x="44943" y="21243"/>
                  </a:moveTo>
                  <a:cubicBezTo>
                    <a:pt x="59231" y="17433"/>
                    <a:pt x="74471" y="13623"/>
                    <a:pt x="88758" y="10766"/>
                  </a:cubicBezTo>
                  <a:cubicBezTo>
                    <a:pt x="81138" y="27911"/>
                    <a:pt x="68756" y="40293"/>
                    <a:pt x="49706" y="46008"/>
                  </a:cubicBezTo>
                  <a:cubicBezTo>
                    <a:pt x="43991" y="48866"/>
                    <a:pt x="99236" y="71726"/>
                    <a:pt x="99236" y="73631"/>
                  </a:cubicBezTo>
                  <a:cubicBezTo>
                    <a:pt x="83996" y="85061"/>
                    <a:pt x="9701" y="60296"/>
                    <a:pt x="8748" y="62201"/>
                  </a:cubicBezTo>
                  <a:cubicBezTo>
                    <a:pt x="-8397" y="90776"/>
                    <a:pt x="117333" y="118398"/>
                    <a:pt x="125906" y="66963"/>
                  </a:cubicBezTo>
                  <a:cubicBezTo>
                    <a:pt x="133526" y="22196"/>
                    <a:pt x="68756" y="40293"/>
                    <a:pt x="51611" y="45056"/>
                  </a:cubicBezTo>
                  <a:cubicBezTo>
                    <a:pt x="48753" y="38388"/>
                    <a:pt x="154481" y="-18762"/>
                    <a:pt x="44943" y="21243"/>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316" name="Freeform: Shape 1315">
              <a:extLst>
                <a:ext uri="{FF2B5EF4-FFF2-40B4-BE49-F238E27FC236}">
                  <a16:creationId xmlns="" xmlns:a16="http://schemas.microsoft.com/office/drawing/2014/main" id="{2CF27D29-B396-45B9-9243-1A37812D5549}"/>
                </a:ext>
              </a:extLst>
            </p:cNvPr>
            <p:cNvSpPr/>
            <p:nvPr/>
          </p:nvSpPr>
          <p:spPr>
            <a:xfrm>
              <a:off x="6652892" y="4833704"/>
              <a:ext cx="85725" cy="123825"/>
            </a:xfrm>
            <a:custGeom>
              <a:avLst/>
              <a:gdLst>
                <a:gd name="connsiteX0" fmla="*/ 29848 w 85725"/>
                <a:gd name="connsiteY0" fmla="*/ 13417 h 123825"/>
                <a:gd name="connsiteX1" fmla="*/ 18418 w 85725"/>
                <a:gd name="connsiteY1" fmla="*/ 110572 h 123825"/>
                <a:gd name="connsiteX2" fmla="*/ 34611 w 85725"/>
                <a:gd name="connsiteY2" fmla="*/ 7702 h 123825"/>
                <a:gd name="connsiteX3" fmla="*/ 23181 w 85725"/>
                <a:gd name="connsiteY3" fmla="*/ 85807 h 123825"/>
                <a:gd name="connsiteX4" fmla="*/ 29848 w 85725"/>
                <a:gd name="connsiteY4" fmla="*/ 13417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23825">
                  <a:moveTo>
                    <a:pt x="29848" y="13417"/>
                  </a:moveTo>
                  <a:cubicBezTo>
                    <a:pt x="-12062" y="1034"/>
                    <a:pt x="16513" y="102952"/>
                    <a:pt x="18418" y="110572"/>
                  </a:cubicBezTo>
                  <a:cubicBezTo>
                    <a:pt x="32706" y="164864"/>
                    <a:pt x="149863" y="-3728"/>
                    <a:pt x="34611" y="7702"/>
                  </a:cubicBezTo>
                  <a:cubicBezTo>
                    <a:pt x="55566" y="5797"/>
                    <a:pt x="92713" y="120097"/>
                    <a:pt x="23181" y="85807"/>
                  </a:cubicBezTo>
                  <a:cubicBezTo>
                    <a:pt x="19371" y="72472"/>
                    <a:pt x="32706" y="14369"/>
                    <a:pt x="29848" y="1341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317" name="Freeform: Shape 1316">
              <a:extLst>
                <a:ext uri="{FF2B5EF4-FFF2-40B4-BE49-F238E27FC236}">
                  <a16:creationId xmlns="" xmlns:a16="http://schemas.microsoft.com/office/drawing/2014/main" id="{1ED2F695-EA68-4C49-944F-261E76B0F1CD}"/>
                </a:ext>
              </a:extLst>
            </p:cNvPr>
            <p:cNvSpPr/>
            <p:nvPr/>
          </p:nvSpPr>
          <p:spPr>
            <a:xfrm>
              <a:off x="6637496" y="4863207"/>
              <a:ext cx="114300" cy="66675"/>
            </a:xfrm>
            <a:custGeom>
              <a:avLst/>
              <a:gdLst>
                <a:gd name="connsiteX0" fmla="*/ 7144 w 114300"/>
                <a:gd name="connsiteY0" fmla="*/ 41064 h 66675"/>
                <a:gd name="connsiteX1" fmla="*/ 110966 w 114300"/>
                <a:gd name="connsiteY1" fmla="*/ 33444 h 66675"/>
                <a:gd name="connsiteX2" fmla="*/ 7144 w 114300"/>
                <a:gd name="connsiteY2" fmla="*/ 41064 h 66675"/>
              </a:gdLst>
              <a:ahLst/>
              <a:cxnLst>
                <a:cxn ang="0">
                  <a:pos x="connsiteX0" y="connsiteY0"/>
                </a:cxn>
                <a:cxn ang="0">
                  <a:pos x="connsiteX1" y="connsiteY1"/>
                </a:cxn>
                <a:cxn ang="0">
                  <a:pos x="connsiteX2" y="connsiteY2"/>
                </a:cxn>
              </a:cxnLst>
              <a:rect l="l" t="t" r="r" b="b"/>
              <a:pathLst>
                <a:path w="114300" h="66675">
                  <a:moveTo>
                    <a:pt x="7144" y="41064"/>
                  </a:moveTo>
                  <a:cubicBezTo>
                    <a:pt x="70009" y="78211"/>
                    <a:pt x="104299" y="75354"/>
                    <a:pt x="110966" y="33444"/>
                  </a:cubicBezTo>
                  <a:cubicBezTo>
                    <a:pt x="48101" y="-3704"/>
                    <a:pt x="13811" y="-1799"/>
                    <a:pt x="7144" y="4106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318" name="Freeform: Shape 1317">
              <a:extLst>
                <a:ext uri="{FF2B5EF4-FFF2-40B4-BE49-F238E27FC236}">
                  <a16:creationId xmlns="" xmlns:a16="http://schemas.microsoft.com/office/drawing/2014/main" id="{EC7DAF6D-4415-485E-B524-FF3FA863EE79}"/>
                </a:ext>
              </a:extLst>
            </p:cNvPr>
            <p:cNvSpPr/>
            <p:nvPr/>
          </p:nvSpPr>
          <p:spPr>
            <a:xfrm>
              <a:off x="6948352" y="5972931"/>
              <a:ext cx="66675" cy="152400"/>
            </a:xfrm>
            <a:custGeom>
              <a:avLst/>
              <a:gdLst>
                <a:gd name="connsiteX0" fmla="*/ 12518 w 66675"/>
                <a:gd name="connsiteY0" fmla="*/ 61957 h 152400"/>
                <a:gd name="connsiteX1" fmla="*/ 46808 w 66675"/>
                <a:gd name="connsiteY1" fmla="*/ 43859 h 152400"/>
                <a:gd name="connsiteX2" fmla="*/ 64905 w 66675"/>
                <a:gd name="connsiteY2" fmla="*/ 150539 h 152400"/>
                <a:gd name="connsiteX3" fmla="*/ 57285 w 66675"/>
                <a:gd name="connsiteY3" fmla="*/ 17189 h 152400"/>
                <a:gd name="connsiteX4" fmla="*/ 12518 w 66675"/>
                <a:gd name="connsiteY4" fmla="*/ 61957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152400">
                  <a:moveTo>
                    <a:pt x="12518" y="61957"/>
                  </a:moveTo>
                  <a:cubicBezTo>
                    <a:pt x="20137" y="42907"/>
                    <a:pt x="30615" y="37192"/>
                    <a:pt x="46808" y="43859"/>
                  </a:cubicBezTo>
                  <a:cubicBezTo>
                    <a:pt x="53475" y="60052"/>
                    <a:pt x="62048" y="165779"/>
                    <a:pt x="64905" y="150539"/>
                  </a:cubicBezTo>
                  <a:cubicBezTo>
                    <a:pt x="67762" y="105772"/>
                    <a:pt x="65858" y="61004"/>
                    <a:pt x="57285" y="17189"/>
                  </a:cubicBezTo>
                  <a:cubicBezTo>
                    <a:pt x="37283" y="-25673"/>
                    <a:pt x="-8438" y="83864"/>
                    <a:pt x="12518" y="61957"/>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319" name="Freeform: Shape 1318">
              <a:extLst>
                <a:ext uri="{FF2B5EF4-FFF2-40B4-BE49-F238E27FC236}">
                  <a16:creationId xmlns="" xmlns:a16="http://schemas.microsoft.com/office/drawing/2014/main" id="{B0B5D571-7435-4E82-B929-B94A3F002BBE}"/>
                </a:ext>
              </a:extLst>
            </p:cNvPr>
            <p:cNvSpPr/>
            <p:nvPr/>
          </p:nvSpPr>
          <p:spPr>
            <a:xfrm>
              <a:off x="6966536" y="6089849"/>
              <a:ext cx="95250" cy="57150"/>
            </a:xfrm>
            <a:custGeom>
              <a:avLst/>
              <a:gdLst>
                <a:gd name="connsiteX0" fmla="*/ 7669 w 95250"/>
                <a:gd name="connsiteY0" fmla="*/ 42194 h 57150"/>
                <a:gd name="connsiteX1" fmla="*/ 90537 w 95250"/>
                <a:gd name="connsiteY1" fmla="*/ 19334 h 57150"/>
                <a:gd name="connsiteX2" fmla="*/ 7669 w 95250"/>
                <a:gd name="connsiteY2" fmla="*/ 42194 h 57150"/>
              </a:gdLst>
              <a:ahLst/>
              <a:cxnLst>
                <a:cxn ang="0">
                  <a:pos x="connsiteX0" y="connsiteY0"/>
                </a:cxn>
                <a:cxn ang="0">
                  <a:pos x="connsiteX1" y="connsiteY1"/>
                </a:cxn>
                <a:cxn ang="0">
                  <a:pos x="connsiteX2" y="connsiteY2"/>
                </a:cxn>
              </a:cxnLst>
              <a:rect l="l" t="t" r="r" b="b"/>
              <a:pathLst>
                <a:path w="95250" h="57150">
                  <a:moveTo>
                    <a:pt x="7669" y="42194"/>
                  </a:moveTo>
                  <a:cubicBezTo>
                    <a:pt x="67677" y="64102"/>
                    <a:pt x="95299" y="56482"/>
                    <a:pt x="90537" y="19334"/>
                  </a:cubicBezTo>
                  <a:cubicBezTo>
                    <a:pt x="30529" y="-2573"/>
                    <a:pt x="2907" y="5047"/>
                    <a:pt x="7669" y="42194"/>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320" name="Freeform: Shape 1319">
              <a:extLst>
                <a:ext uri="{FF2B5EF4-FFF2-40B4-BE49-F238E27FC236}">
                  <a16:creationId xmlns="" xmlns:a16="http://schemas.microsoft.com/office/drawing/2014/main" id="{B8F3D7E8-0838-4232-AF9B-8BFC4215B809}"/>
                </a:ext>
              </a:extLst>
            </p:cNvPr>
            <p:cNvSpPr/>
            <p:nvPr/>
          </p:nvSpPr>
          <p:spPr>
            <a:xfrm>
              <a:off x="6389017" y="5953983"/>
              <a:ext cx="171450" cy="152400"/>
            </a:xfrm>
            <a:custGeom>
              <a:avLst/>
              <a:gdLst>
                <a:gd name="connsiteX0" fmla="*/ 151801 w 171450"/>
                <a:gd name="connsiteY0" fmla="*/ 40900 h 152400"/>
                <a:gd name="connsiteX1" fmla="*/ 21308 w 171450"/>
                <a:gd name="connsiteY1" fmla="*/ 129483 h 152400"/>
                <a:gd name="connsiteX2" fmla="*/ 165136 w 171450"/>
                <a:gd name="connsiteY2" fmla="*/ 79000 h 152400"/>
                <a:gd name="connsiteX3" fmla="*/ 25118 w 171450"/>
                <a:gd name="connsiteY3" fmla="*/ 94240 h 152400"/>
                <a:gd name="connsiteX4" fmla="*/ 151801 w 171450"/>
                <a:gd name="connsiteY4" fmla="*/ 409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52400">
                  <a:moveTo>
                    <a:pt x="151801" y="40900"/>
                  </a:moveTo>
                  <a:cubicBezTo>
                    <a:pt x="94651" y="-47682"/>
                    <a:pt x="-35842" y="58045"/>
                    <a:pt x="21308" y="129483"/>
                  </a:cubicBezTo>
                  <a:cubicBezTo>
                    <a:pt x="81316" y="203778"/>
                    <a:pt x="166088" y="79000"/>
                    <a:pt x="165136" y="79000"/>
                  </a:cubicBezTo>
                  <a:cubicBezTo>
                    <a:pt x="150848" y="70428"/>
                    <a:pt x="25118" y="210445"/>
                    <a:pt x="25118" y="94240"/>
                  </a:cubicBezTo>
                  <a:cubicBezTo>
                    <a:pt x="25118" y="12325"/>
                    <a:pt x="139418" y="22803"/>
                    <a:pt x="151801" y="40900"/>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sp>
          <p:nvSpPr>
            <p:cNvPr id="1321" name="Freeform: Shape 1320">
              <a:extLst>
                <a:ext uri="{FF2B5EF4-FFF2-40B4-BE49-F238E27FC236}">
                  <a16:creationId xmlns="" xmlns:a16="http://schemas.microsoft.com/office/drawing/2014/main" id="{0EE8662D-E42A-44A2-971F-684B8FC2D3EA}"/>
                </a:ext>
              </a:extLst>
            </p:cNvPr>
            <p:cNvSpPr/>
            <p:nvPr/>
          </p:nvSpPr>
          <p:spPr>
            <a:xfrm>
              <a:off x="7139419" y="5790572"/>
              <a:ext cx="171450" cy="123825"/>
            </a:xfrm>
            <a:custGeom>
              <a:avLst/>
              <a:gdLst>
                <a:gd name="connsiteX0" fmla="*/ 171018 w 171450"/>
                <a:gd name="connsiteY0" fmla="*/ 82391 h 123825"/>
                <a:gd name="connsiteX1" fmla="*/ 9093 w 171450"/>
                <a:gd name="connsiteY1" fmla="*/ 61436 h 123825"/>
                <a:gd name="connsiteX2" fmla="*/ 140538 w 171450"/>
                <a:gd name="connsiteY2" fmla="*/ 7144 h 123825"/>
                <a:gd name="connsiteX3" fmla="*/ 68148 w 171450"/>
                <a:gd name="connsiteY3" fmla="*/ 98584 h 123825"/>
                <a:gd name="connsiteX4" fmla="*/ 171018 w 171450"/>
                <a:gd name="connsiteY4" fmla="*/ 82391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23825">
                  <a:moveTo>
                    <a:pt x="171018" y="82391"/>
                  </a:moveTo>
                  <a:cubicBezTo>
                    <a:pt x="171971" y="82391"/>
                    <a:pt x="-13767" y="-68104"/>
                    <a:pt x="9093" y="61436"/>
                  </a:cubicBezTo>
                  <a:cubicBezTo>
                    <a:pt x="37668" y="224314"/>
                    <a:pt x="145301" y="7144"/>
                    <a:pt x="140538" y="7144"/>
                  </a:cubicBezTo>
                  <a:cubicBezTo>
                    <a:pt x="101486" y="10954"/>
                    <a:pt x="116726" y="86201"/>
                    <a:pt x="68148" y="98584"/>
                  </a:cubicBezTo>
                  <a:cubicBezTo>
                    <a:pt x="-23292" y="-59531"/>
                    <a:pt x="159588" y="85249"/>
                    <a:pt x="171018" y="82391"/>
                  </a:cubicBezTo>
                  <a:close/>
                </a:path>
              </a:pathLst>
            </a:custGeom>
            <a:grpFill/>
            <a:ln w="9525" cap="flat">
              <a:noFill/>
              <a:prstDash val="solid"/>
              <a:miter/>
            </a:ln>
          </p:spPr>
          <p:txBody>
            <a:bodyPr rtlCol="0" anchor="ctr"/>
            <a:lstStyle/>
            <a:p>
              <a:pPr algn="l" defTabSz="914286" fontAlgn="auto">
                <a:spcBef>
                  <a:spcPts val="0"/>
                </a:spcBef>
                <a:spcAft>
                  <a:spcPts val="0"/>
                </a:spcAft>
              </a:pPr>
              <a:endParaRPr lang="en-US" sz="1800">
                <a:solidFill>
                  <a:prstClr val="black"/>
                </a:solidFill>
                <a:latin typeface="Arial"/>
                <a:cs typeface="Arial" charset="0"/>
              </a:endParaRPr>
            </a:p>
          </p:txBody>
        </p:sp>
      </p:grpSp>
    </p:spTree>
    <p:extLst>
      <p:ext uri="{BB962C8B-B14F-4D97-AF65-F5344CB8AC3E}">
        <p14:creationId xmlns:p14="http://schemas.microsoft.com/office/powerpoint/2010/main" val="84369808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8_Contents slide layout">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457DA700-D493-4724-A7E6-2C18A3598372}"/>
              </a:ext>
            </a:extLst>
          </p:cNvPr>
          <p:cNvGrpSpPr/>
          <p:nvPr userDrawn="1"/>
        </p:nvGrpSpPr>
        <p:grpSpPr>
          <a:xfrm flipH="1">
            <a:off x="444585" y="1333500"/>
            <a:ext cx="3025847" cy="4935027"/>
            <a:chOff x="6446339" y="1280897"/>
            <a:chExt cx="4320717" cy="5285178"/>
          </a:xfrm>
        </p:grpSpPr>
        <p:sp>
          <p:nvSpPr>
            <p:cNvPr id="4" name="Freeform: Shape 3">
              <a:extLst>
                <a:ext uri="{FF2B5EF4-FFF2-40B4-BE49-F238E27FC236}">
                  <a16:creationId xmlns="" xmlns:a16="http://schemas.microsoft.com/office/drawing/2014/main" id="{0315FDDC-CB08-4F29-898E-B915DE387084}"/>
                </a:ext>
              </a:extLst>
            </p:cNvPr>
            <p:cNvSpPr/>
            <p:nvPr/>
          </p:nvSpPr>
          <p:spPr>
            <a:xfrm>
              <a:off x="7360122" y="5629227"/>
              <a:ext cx="2033648" cy="936848"/>
            </a:xfrm>
            <a:custGeom>
              <a:avLst/>
              <a:gdLst>
                <a:gd name="connsiteX0" fmla="*/ 448273 w 847725"/>
                <a:gd name="connsiteY0" fmla="*/ 7144 h 390525"/>
                <a:gd name="connsiteX1" fmla="*/ 464466 w 847725"/>
                <a:gd name="connsiteY1" fmla="*/ 184309 h 390525"/>
                <a:gd name="connsiteX2" fmla="*/ 452083 w 847725"/>
                <a:gd name="connsiteY2" fmla="*/ 224314 h 390525"/>
                <a:gd name="connsiteX3" fmla="*/ 352071 w 847725"/>
                <a:gd name="connsiteY3" fmla="*/ 269081 h 390525"/>
                <a:gd name="connsiteX4" fmla="*/ 30126 w 847725"/>
                <a:gd name="connsiteY4" fmla="*/ 283369 h 390525"/>
                <a:gd name="connsiteX5" fmla="*/ 7266 w 847725"/>
                <a:gd name="connsiteY5" fmla="*/ 285274 h 390525"/>
                <a:gd name="connsiteX6" fmla="*/ 12981 w 847725"/>
                <a:gd name="connsiteY6" fmla="*/ 292894 h 390525"/>
                <a:gd name="connsiteX7" fmla="*/ 439701 w 847725"/>
                <a:gd name="connsiteY7" fmla="*/ 384334 h 390525"/>
                <a:gd name="connsiteX8" fmla="*/ 455893 w 847725"/>
                <a:gd name="connsiteY8" fmla="*/ 385286 h 390525"/>
                <a:gd name="connsiteX9" fmla="*/ 829273 w 847725"/>
                <a:gd name="connsiteY9" fmla="*/ 321469 h 390525"/>
                <a:gd name="connsiteX10" fmla="*/ 797841 w 847725"/>
                <a:gd name="connsiteY10" fmla="*/ 52864 h 390525"/>
                <a:gd name="connsiteX11" fmla="*/ 448273 w 847725"/>
                <a:gd name="connsiteY11" fmla="*/ 7144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725" h="390525">
                  <a:moveTo>
                    <a:pt x="448273" y="7144"/>
                  </a:moveTo>
                  <a:cubicBezTo>
                    <a:pt x="460656" y="89059"/>
                    <a:pt x="469228" y="136684"/>
                    <a:pt x="464466" y="184309"/>
                  </a:cubicBezTo>
                  <a:cubicBezTo>
                    <a:pt x="463513" y="196691"/>
                    <a:pt x="460656" y="208121"/>
                    <a:pt x="452083" y="224314"/>
                  </a:cubicBezTo>
                  <a:cubicBezTo>
                    <a:pt x="433033" y="261461"/>
                    <a:pt x="379693" y="268129"/>
                    <a:pt x="352071" y="269081"/>
                  </a:cubicBezTo>
                  <a:cubicBezTo>
                    <a:pt x="256821" y="270986"/>
                    <a:pt x="63463" y="282416"/>
                    <a:pt x="30126" y="283369"/>
                  </a:cubicBezTo>
                  <a:cubicBezTo>
                    <a:pt x="26316" y="283369"/>
                    <a:pt x="5361" y="283369"/>
                    <a:pt x="7266" y="285274"/>
                  </a:cubicBezTo>
                  <a:cubicBezTo>
                    <a:pt x="8218" y="286226"/>
                    <a:pt x="12981" y="292894"/>
                    <a:pt x="12981" y="292894"/>
                  </a:cubicBezTo>
                  <a:cubicBezTo>
                    <a:pt x="24411" y="308134"/>
                    <a:pt x="381598" y="373856"/>
                    <a:pt x="439701" y="384334"/>
                  </a:cubicBezTo>
                  <a:cubicBezTo>
                    <a:pt x="445416" y="385286"/>
                    <a:pt x="450178" y="385286"/>
                    <a:pt x="455893" y="385286"/>
                  </a:cubicBezTo>
                  <a:cubicBezTo>
                    <a:pt x="508281" y="381476"/>
                    <a:pt x="794983" y="355759"/>
                    <a:pt x="829273" y="321469"/>
                  </a:cubicBezTo>
                  <a:cubicBezTo>
                    <a:pt x="870231" y="279559"/>
                    <a:pt x="827368" y="142399"/>
                    <a:pt x="797841" y="52864"/>
                  </a:cubicBezTo>
                  <a:cubicBezTo>
                    <a:pt x="810223" y="42386"/>
                    <a:pt x="634963" y="21431"/>
                    <a:pt x="448273" y="7144"/>
                  </a:cubicBezTo>
                  <a:close/>
                </a:path>
              </a:pathLst>
            </a:custGeom>
            <a:solidFill>
              <a:srgbClr val="B3B3B3"/>
            </a:solidFill>
            <a:ln w="9525" cap="flat">
              <a:noFill/>
              <a:prstDash val="solid"/>
              <a:miter/>
            </a:ln>
          </p:spPr>
          <p:txBody>
            <a:bodyPr rtlCol="0" anchor="ctr"/>
            <a:lstStyle/>
            <a:p>
              <a:pPr algn="l" fontAlgn="auto">
                <a:spcBef>
                  <a:spcPts val="0"/>
                </a:spcBef>
                <a:spcAft>
                  <a:spcPts val="0"/>
                </a:spcAft>
              </a:pPr>
              <a:endParaRPr lang="en-US" sz="1800">
                <a:solidFill>
                  <a:prstClr val="black"/>
                </a:solidFill>
                <a:latin typeface="Arial"/>
                <a:cs typeface="Arial" charset="0"/>
              </a:endParaRPr>
            </a:p>
          </p:txBody>
        </p:sp>
        <p:sp>
          <p:nvSpPr>
            <p:cNvPr id="5" name="Freeform: Shape 4">
              <a:extLst>
                <a:ext uri="{FF2B5EF4-FFF2-40B4-BE49-F238E27FC236}">
                  <a16:creationId xmlns="" xmlns:a16="http://schemas.microsoft.com/office/drawing/2014/main" id="{718ED047-E415-4002-A4AF-11B7D0A2933D}"/>
                </a:ext>
              </a:extLst>
            </p:cNvPr>
            <p:cNvSpPr/>
            <p:nvPr/>
          </p:nvSpPr>
          <p:spPr>
            <a:xfrm>
              <a:off x="7358820" y="5629227"/>
              <a:ext cx="1987948" cy="913998"/>
            </a:xfrm>
            <a:custGeom>
              <a:avLst/>
              <a:gdLst>
                <a:gd name="connsiteX0" fmla="*/ 436434 w 828675"/>
                <a:gd name="connsiteY0" fmla="*/ 7144 h 381000"/>
                <a:gd name="connsiteX1" fmla="*/ 452626 w 828675"/>
                <a:gd name="connsiteY1" fmla="*/ 178594 h 381000"/>
                <a:gd name="connsiteX2" fmla="*/ 440244 w 828675"/>
                <a:gd name="connsiteY2" fmla="*/ 217646 h 381000"/>
                <a:gd name="connsiteX3" fmla="*/ 342136 w 828675"/>
                <a:gd name="connsiteY3" fmla="*/ 260509 h 381000"/>
                <a:gd name="connsiteX4" fmla="*/ 11619 w 828675"/>
                <a:gd name="connsiteY4" fmla="*/ 281464 h 381000"/>
                <a:gd name="connsiteX5" fmla="*/ 428814 w 828675"/>
                <a:gd name="connsiteY5" fmla="*/ 372904 h 381000"/>
                <a:gd name="connsiteX6" fmla="*/ 444054 w 828675"/>
                <a:gd name="connsiteY6" fmla="*/ 373856 h 381000"/>
                <a:gd name="connsiteX7" fmla="*/ 813624 w 828675"/>
                <a:gd name="connsiteY7" fmla="*/ 311944 h 381000"/>
                <a:gd name="connsiteX8" fmla="*/ 782191 w 828675"/>
                <a:gd name="connsiteY8" fmla="*/ 52864 h 381000"/>
                <a:gd name="connsiteX9" fmla="*/ 436434 w 828675"/>
                <a:gd name="connsiteY9" fmla="*/ 7144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675" h="381000">
                  <a:moveTo>
                    <a:pt x="436434" y="7144"/>
                  </a:moveTo>
                  <a:cubicBezTo>
                    <a:pt x="448816" y="86201"/>
                    <a:pt x="457389" y="131921"/>
                    <a:pt x="452626" y="178594"/>
                  </a:cubicBezTo>
                  <a:cubicBezTo>
                    <a:pt x="451674" y="190976"/>
                    <a:pt x="448816" y="201454"/>
                    <a:pt x="440244" y="217646"/>
                  </a:cubicBezTo>
                  <a:cubicBezTo>
                    <a:pt x="421194" y="252889"/>
                    <a:pt x="367854" y="260509"/>
                    <a:pt x="342136" y="260509"/>
                  </a:cubicBezTo>
                  <a:cubicBezTo>
                    <a:pt x="269746" y="262414"/>
                    <a:pt x="43051" y="274796"/>
                    <a:pt x="11619" y="281464"/>
                  </a:cubicBezTo>
                  <a:cubicBezTo>
                    <a:pt x="-39816" y="292894"/>
                    <a:pt x="367854" y="362426"/>
                    <a:pt x="428814" y="372904"/>
                  </a:cubicBezTo>
                  <a:cubicBezTo>
                    <a:pt x="433576" y="373856"/>
                    <a:pt x="439291" y="373856"/>
                    <a:pt x="444054" y="373856"/>
                  </a:cubicBezTo>
                  <a:cubicBezTo>
                    <a:pt x="494536" y="370046"/>
                    <a:pt x="779334" y="346234"/>
                    <a:pt x="813624" y="311944"/>
                  </a:cubicBezTo>
                  <a:cubicBezTo>
                    <a:pt x="853629" y="271939"/>
                    <a:pt x="811719" y="139541"/>
                    <a:pt x="782191" y="52864"/>
                  </a:cubicBezTo>
                  <a:cubicBezTo>
                    <a:pt x="793621" y="41434"/>
                    <a:pt x="620266" y="20479"/>
                    <a:pt x="436434" y="7144"/>
                  </a:cubicBezTo>
                  <a:close/>
                </a:path>
              </a:pathLst>
            </a:custGeom>
            <a:solidFill>
              <a:srgbClr val="CCCCCC"/>
            </a:solidFill>
            <a:ln w="9525" cap="flat">
              <a:noFill/>
              <a:prstDash val="solid"/>
              <a:miter/>
            </a:ln>
          </p:spPr>
          <p:txBody>
            <a:bodyPr rtlCol="0" anchor="ctr"/>
            <a:lstStyle/>
            <a:p>
              <a:pPr algn="l" fontAlgn="auto">
                <a:spcBef>
                  <a:spcPts val="0"/>
                </a:spcBef>
                <a:spcAft>
                  <a:spcPts val="0"/>
                </a:spcAft>
              </a:pPr>
              <a:endParaRPr lang="en-US" sz="1800">
                <a:solidFill>
                  <a:prstClr val="black"/>
                </a:solidFill>
                <a:latin typeface="Arial"/>
                <a:cs typeface="Arial" charset="0"/>
              </a:endParaRPr>
            </a:p>
          </p:txBody>
        </p:sp>
        <p:sp>
          <p:nvSpPr>
            <p:cNvPr id="6" name="Freeform: Shape 5">
              <a:extLst>
                <a:ext uri="{FF2B5EF4-FFF2-40B4-BE49-F238E27FC236}">
                  <a16:creationId xmlns="" xmlns:a16="http://schemas.microsoft.com/office/drawing/2014/main" id="{A95A626E-BA13-409F-A2BA-1FCB370FDB9B}"/>
                </a:ext>
              </a:extLst>
            </p:cNvPr>
            <p:cNvSpPr/>
            <p:nvPr/>
          </p:nvSpPr>
          <p:spPr>
            <a:xfrm>
              <a:off x="6448412" y="1280897"/>
              <a:ext cx="4318644" cy="4592842"/>
            </a:xfrm>
            <a:custGeom>
              <a:avLst/>
              <a:gdLst>
                <a:gd name="connsiteX0" fmla="*/ 1610322 w 1800225"/>
                <a:gd name="connsiteY0" fmla="*/ 1912136 h 1914525"/>
                <a:gd name="connsiteX1" fmla="*/ 53937 w 1800225"/>
                <a:gd name="connsiteY1" fmla="*/ 1736876 h 1914525"/>
                <a:gd name="connsiteX2" fmla="*/ 7264 w 1800225"/>
                <a:gd name="connsiteY2" fmla="*/ 1681631 h 1914525"/>
                <a:gd name="connsiteX3" fmla="*/ 66319 w 1800225"/>
                <a:gd name="connsiteY3" fmla="*/ 529106 h 1914525"/>
                <a:gd name="connsiteX4" fmla="*/ 107277 w 1800225"/>
                <a:gd name="connsiteY4" fmla="*/ 432903 h 1914525"/>
                <a:gd name="connsiteX5" fmla="*/ 1729384 w 1800225"/>
                <a:gd name="connsiteY5" fmla="*/ 9041 h 1914525"/>
                <a:gd name="connsiteX6" fmla="*/ 1797012 w 1800225"/>
                <a:gd name="connsiteY6" fmla="*/ 63333 h 1914525"/>
                <a:gd name="connsiteX7" fmla="*/ 1691284 w 1800225"/>
                <a:gd name="connsiteY7" fmla="*/ 1844508 h 1914525"/>
                <a:gd name="connsiteX8" fmla="*/ 1610322 w 1800225"/>
                <a:gd name="connsiteY8" fmla="*/ 1912136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225" h="1914525">
                  <a:moveTo>
                    <a:pt x="1610322" y="1912136"/>
                  </a:moveTo>
                  <a:lnTo>
                    <a:pt x="53937" y="1736876"/>
                  </a:lnTo>
                  <a:cubicBezTo>
                    <a:pt x="26314" y="1734018"/>
                    <a:pt x="5359" y="1709253"/>
                    <a:pt x="7264" y="1681631"/>
                  </a:cubicBezTo>
                  <a:lnTo>
                    <a:pt x="66319" y="529106"/>
                  </a:lnTo>
                  <a:cubicBezTo>
                    <a:pt x="68224" y="458621"/>
                    <a:pt x="84417" y="438618"/>
                    <a:pt x="107277" y="432903"/>
                  </a:cubicBezTo>
                  <a:lnTo>
                    <a:pt x="1729384" y="9041"/>
                  </a:lnTo>
                  <a:cubicBezTo>
                    <a:pt x="1764627" y="-484"/>
                    <a:pt x="1798917" y="27138"/>
                    <a:pt x="1797012" y="63333"/>
                  </a:cubicBezTo>
                  <a:lnTo>
                    <a:pt x="1691284" y="1844508"/>
                  </a:lnTo>
                  <a:cubicBezTo>
                    <a:pt x="1687474" y="1885466"/>
                    <a:pt x="1651279" y="1915946"/>
                    <a:pt x="1610322" y="1912136"/>
                  </a:cubicBezTo>
                  <a:close/>
                </a:path>
              </a:pathLst>
            </a:custGeom>
            <a:solidFill>
              <a:srgbClr val="CCCCCC"/>
            </a:solidFill>
            <a:ln w="9525" cap="flat">
              <a:noFill/>
              <a:prstDash val="solid"/>
              <a:miter/>
            </a:ln>
          </p:spPr>
          <p:txBody>
            <a:bodyPr rtlCol="0" anchor="ctr"/>
            <a:lstStyle/>
            <a:p>
              <a:pPr algn="l" fontAlgn="auto">
                <a:spcBef>
                  <a:spcPts val="0"/>
                </a:spcBef>
                <a:spcAft>
                  <a:spcPts val="0"/>
                </a:spcAft>
              </a:pPr>
              <a:endParaRPr lang="en-US" sz="1800">
                <a:solidFill>
                  <a:prstClr val="black"/>
                </a:solidFill>
                <a:latin typeface="Arial"/>
                <a:cs typeface="Arial" charset="0"/>
              </a:endParaRPr>
            </a:p>
          </p:txBody>
        </p:sp>
        <p:sp>
          <p:nvSpPr>
            <p:cNvPr id="7" name="Freeform: Shape 6">
              <a:extLst>
                <a:ext uri="{FF2B5EF4-FFF2-40B4-BE49-F238E27FC236}">
                  <a16:creationId xmlns="" xmlns:a16="http://schemas.microsoft.com/office/drawing/2014/main" id="{E8248B3A-FAE1-4F80-BB8B-D195C0E2A022}"/>
                </a:ext>
              </a:extLst>
            </p:cNvPr>
            <p:cNvSpPr/>
            <p:nvPr/>
          </p:nvSpPr>
          <p:spPr>
            <a:xfrm>
              <a:off x="6464696" y="1280897"/>
              <a:ext cx="4250094" cy="3998744"/>
            </a:xfrm>
            <a:custGeom>
              <a:avLst/>
              <a:gdLst>
                <a:gd name="connsiteX0" fmla="*/ 1678781 w 1771650"/>
                <a:gd name="connsiteY0" fmla="*/ 1664486 h 1666875"/>
                <a:gd name="connsiteX1" fmla="*/ 7144 w 1771650"/>
                <a:gd name="connsiteY1" fmla="*/ 1552091 h 1666875"/>
                <a:gd name="connsiteX2" fmla="*/ 58579 w 1771650"/>
                <a:gd name="connsiteY2" fmla="*/ 482433 h 1666875"/>
                <a:gd name="connsiteX3" fmla="*/ 98584 w 1771650"/>
                <a:gd name="connsiteY3" fmla="*/ 432903 h 1666875"/>
                <a:gd name="connsiteX4" fmla="*/ 1705451 w 1771650"/>
                <a:gd name="connsiteY4" fmla="*/ 9041 h 1666875"/>
                <a:gd name="connsiteX5" fmla="*/ 1772126 w 1771650"/>
                <a:gd name="connsiteY5" fmla="*/ 63333 h 1666875"/>
                <a:gd name="connsiteX6" fmla="*/ 1678781 w 1771650"/>
                <a:gd name="connsiteY6" fmla="*/ 1664486 h 166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650" h="1666875">
                  <a:moveTo>
                    <a:pt x="1678781" y="1664486"/>
                  </a:moveTo>
                  <a:lnTo>
                    <a:pt x="7144" y="1552091"/>
                  </a:lnTo>
                  <a:lnTo>
                    <a:pt x="58579" y="482433"/>
                  </a:lnTo>
                  <a:cubicBezTo>
                    <a:pt x="59531" y="459573"/>
                    <a:pt x="75724" y="439571"/>
                    <a:pt x="98584" y="432903"/>
                  </a:cubicBezTo>
                  <a:lnTo>
                    <a:pt x="1705451" y="9041"/>
                  </a:lnTo>
                  <a:cubicBezTo>
                    <a:pt x="1740694" y="-484"/>
                    <a:pt x="1774984" y="27138"/>
                    <a:pt x="1772126" y="63333"/>
                  </a:cubicBezTo>
                  <a:lnTo>
                    <a:pt x="1678781" y="1664486"/>
                  </a:lnTo>
                  <a:close/>
                </a:path>
              </a:pathLst>
            </a:custGeom>
            <a:solidFill>
              <a:srgbClr val="1A1A1A"/>
            </a:solidFill>
            <a:ln w="9525" cap="flat">
              <a:noFill/>
              <a:prstDash val="solid"/>
              <a:miter/>
            </a:ln>
          </p:spPr>
          <p:txBody>
            <a:bodyPr rtlCol="0" anchor="ctr"/>
            <a:lstStyle/>
            <a:p>
              <a:pPr algn="l" fontAlgn="auto">
                <a:spcBef>
                  <a:spcPts val="0"/>
                </a:spcBef>
                <a:spcAft>
                  <a:spcPts val="0"/>
                </a:spcAft>
              </a:pPr>
              <a:endParaRPr lang="en-US" sz="1800">
                <a:solidFill>
                  <a:prstClr val="black"/>
                </a:solidFill>
                <a:latin typeface="Arial"/>
                <a:cs typeface="Arial" charset="0"/>
              </a:endParaRPr>
            </a:p>
          </p:txBody>
        </p:sp>
        <p:sp>
          <p:nvSpPr>
            <p:cNvPr id="8" name="Freeform: Shape 7">
              <a:extLst>
                <a:ext uri="{FF2B5EF4-FFF2-40B4-BE49-F238E27FC236}">
                  <a16:creationId xmlns="" xmlns:a16="http://schemas.microsoft.com/office/drawing/2014/main" id="{EC73273F-F0D9-4D38-B99A-17BF52577CFE}"/>
                </a:ext>
              </a:extLst>
            </p:cNvPr>
            <p:cNvSpPr/>
            <p:nvPr/>
          </p:nvSpPr>
          <p:spPr>
            <a:xfrm>
              <a:off x="6572092" y="1577928"/>
              <a:ext cx="3907345" cy="3404644"/>
            </a:xfrm>
            <a:custGeom>
              <a:avLst/>
              <a:gdLst>
                <a:gd name="connsiteX0" fmla="*/ 1539716 w 1628775"/>
                <a:gd name="connsiteY0" fmla="*/ 1416844 h 1419225"/>
                <a:gd name="connsiteX1" fmla="*/ 7144 w 1628775"/>
                <a:gd name="connsiteY1" fmla="*/ 1357789 h 1419225"/>
                <a:gd name="connsiteX2" fmla="*/ 57626 w 1628775"/>
                <a:gd name="connsiteY2" fmla="*/ 363379 h 1419225"/>
                <a:gd name="connsiteX3" fmla="*/ 1628299 w 1628775"/>
                <a:gd name="connsiteY3" fmla="*/ 7144 h 1419225"/>
              </a:gdLst>
              <a:ahLst/>
              <a:cxnLst>
                <a:cxn ang="0">
                  <a:pos x="connsiteX0" y="connsiteY0"/>
                </a:cxn>
                <a:cxn ang="0">
                  <a:pos x="connsiteX1" y="connsiteY1"/>
                </a:cxn>
                <a:cxn ang="0">
                  <a:pos x="connsiteX2" y="connsiteY2"/>
                </a:cxn>
                <a:cxn ang="0">
                  <a:pos x="connsiteX3" y="connsiteY3"/>
                </a:cxn>
              </a:cxnLst>
              <a:rect l="l" t="t" r="r" b="b"/>
              <a:pathLst>
                <a:path w="1628775" h="1419225">
                  <a:moveTo>
                    <a:pt x="1539716" y="1416844"/>
                  </a:moveTo>
                  <a:lnTo>
                    <a:pt x="7144" y="1357789"/>
                  </a:lnTo>
                  <a:lnTo>
                    <a:pt x="57626" y="363379"/>
                  </a:lnTo>
                  <a:lnTo>
                    <a:pt x="1628299" y="7144"/>
                  </a:lnTo>
                  <a:close/>
                </a:path>
              </a:pathLst>
            </a:custGeom>
            <a:solidFill>
              <a:srgbClr val="E6E6E6"/>
            </a:solidFill>
            <a:ln w="9525" cap="flat">
              <a:noFill/>
              <a:prstDash val="solid"/>
              <a:miter/>
            </a:ln>
          </p:spPr>
          <p:txBody>
            <a:bodyPr rtlCol="0" anchor="ctr"/>
            <a:lstStyle/>
            <a:p>
              <a:pPr algn="l" fontAlgn="auto">
                <a:spcBef>
                  <a:spcPts val="0"/>
                </a:spcBef>
                <a:spcAft>
                  <a:spcPts val="0"/>
                </a:spcAft>
              </a:pPr>
              <a:endParaRPr lang="en-US" sz="1800">
                <a:solidFill>
                  <a:prstClr val="black"/>
                </a:solidFill>
                <a:latin typeface="Arial"/>
                <a:cs typeface="Arial" charset="0"/>
              </a:endParaRPr>
            </a:p>
          </p:txBody>
        </p:sp>
        <p:sp>
          <p:nvSpPr>
            <p:cNvPr id="9" name="Freeform: Shape 8">
              <a:extLst>
                <a:ext uri="{FF2B5EF4-FFF2-40B4-BE49-F238E27FC236}">
                  <a16:creationId xmlns="" xmlns:a16="http://schemas.microsoft.com/office/drawing/2014/main" id="{14DA78C4-87F2-446E-AE34-0432570E280A}"/>
                </a:ext>
              </a:extLst>
            </p:cNvPr>
            <p:cNvSpPr/>
            <p:nvPr/>
          </p:nvSpPr>
          <p:spPr>
            <a:xfrm>
              <a:off x="6446339" y="4996281"/>
              <a:ext cx="4044444" cy="868298"/>
            </a:xfrm>
            <a:custGeom>
              <a:avLst/>
              <a:gdLst>
                <a:gd name="connsiteX0" fmla="*/ 13844 w 1685925"/>
                <a:gd name="connsiteY0" fmla="*/ 7144 h 361950"/>
                <a:gd name="connsiteX1" fmla="*/ 7176 w 1685925"/>
                <a:gd name="connsiteY1" fmla="*/ 133826 h 361950"/>
                <a:gd name="connsiteX2" fmla="*/ 53849 w 1685925"/>
                <a:gd name="connsiteY2" fmla="*/ 189071 h 361950"/>
                <a:gd name="connsiteX3" fmla="*/ 1597851 w 1685925"/>
                <a:gd name="connsiteY3" fmla="*/ 363379 h 361950"/>
                <a:gd name="connsiteX4" fmla="*/ 1675956 w 1685925"/>
                <a:gd name="connsiteY4" fmla="*/ 296704 h 361950"/>
                <a:gd name="connsiteX5" fmla="*/ 1686434 w 1685925"/>
                <a:gd name="connsiteY5" fmla="*/ 111919 h 361950"/>
                <a:gd name="connsiteX6" fmla="*/ 13844 w 1685925"/>
                <a:gd name="connsiteY6" fmla="*/ 714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925" h="361950">
                  <a:moveTo>
                    <a:pt x="13844" y="7144"/>
                  </a:moveTo>
                  <a:lnTo>
                    <a:pt x="7176" y="133826"/>
                  </a:lnTo>
                  <a:cubicBezTo>
                    <a:pt x="6224" y="161449"/>
                    <a:pt x="26226" y="186214"/>
                    <a:pt x="53849" y="189071"/>
                  </a:cubicBezTo>
                  <a:lnTo>
                    <a:pt x="1597851" y="363379"/>
                  </a:lnTo>
                  <a:cubicBezTo>
                    <a:pt x="1637856" y="368141"/>
                    <a:pt x="1674051" y="337661"/>
                    <a:pt x="1675956" y="296704"/>
                  </a:cubicBezTo>
                  <a:lnTo>
                    <a:pt x="1686434" y="111919"/>
                  </a:lnTo>
                  <a:lnTo>
                    <a:pt x="13844" y="7144"/>
                  </a:lnTo>
                  <a:close/>
                </a:path>
              </a:pathLst>
            </a:custGeom>
            <a:solidFill>
              <a:srgbClr val="B3B3B3"/>
            </a:solidFill>
            <a:ln w="9525" cap="flat">
              <a:noFill/>
              <a:prstDash val="solid"/>
              <a:miter/>
            </a:ln>
          </p:spPr>
          <p:txBody>
            <a:bodyPr rtlCol="0" anchor="ctr"/>
            <a:lstStyle/>
            <a:p>
              <a:pPr algn="l" fontAlgn="auto">
                <a:spcBef>
                  <a:spcPts val="0"/>
                </a:spcBef>
                <a:spcAft>
                  <a:spcPts val="0"/>
                </a:spcAft>
              </a:pPr>
              <a:endParaRPr lang="en-US" sz="1800">
                <a:solidFill>
                  <a:prstClr val="black"/>
                </a:solidFill>
                <a:latin typeface="Arial"/>
                <a:cs typeface="Arial" charset="0"/>
              </a:endParaRPr>
            </a:p>
          </p:txBody>
        </p:sp>
        <p:sp>
          <p:nvSpPr>
            <p:cNvPr id="10" name="Freeform: Shape 9">
              <a:extLst>
                <a:ext uri="{FF2B5EF4-FFF2-40B4-BE49-F238E27FC236}">
                  <a16:creationId xmlns="" xmlns:a16="http://schemas.microsoft.com/office/drawing/2014/main" id="{201B44D6-F92F-461D-A50C-E9045F317764}"/>
                </a:ext>
              </a:extLst>
            </p:cNvPr>
            <p:cNvSpPr/>
            <p:nvPr/>
          </p:nvSpPr>
          <p:spPr>
            <a:xfrm>
              <a:off x="7715310" y="1593115"/>
              <a:ext cx="2775473" cy="3394037"/>
            </a:xfrm>
            <a:custGeom>
              <a:avLst/>
              <a:gdLst>
                <a:gd name="connsiteX0" fmla="*/ 1425389 w 2775473"/>
                <a:gd name="connsiteY0" fmla="*/ 306593 h 3394037"/>
                <a:gd name="connsiteX1" fmla="*/ 2775473 w 2775473"/>
                <a:gd name="connsiteY1" fmla="*/ 0 h 3394037"/>
                <a:gd name="connsiteX2" fmla="*/ 2565699 w 2775473"/>
                <a:gd name="connsiteY2" fmla="*/ 3394037 h 3394037"/>
                <a:gd name="connsiteX3" fmla="*/ 0 w 2775473"/>
                <a:gd name="connsiteY3" fmla="*/ 3281082 h 3394037"/>
                <a:gd name="connsiteX4" fmla="*/ 1425389 w 2775473"/>
                <a:gd name="connsiteY4" fmla="*/ 306593 h 3394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473" h="3394037">
                  <a:moveTo>
                    <a:pt x="1425389" y="306593"/>
                  </a:moveTo>
                  <a:lnTo>
                    <a:pt x="2775473" y="0"/>
                  </a:lnTo>
                  <a:lnTo>
                    <a:pt x="2565699" y="3394037"/>
                  </a:lnTo>
                  <a:lnTo>
                    <a:pt x="0" y="3281082"/>
                  </a:lnTo>
                  <a:lnTo>
                    <a:pt x="1425389" y="306593"/>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fontAlgn="auto">
                <a:spcBef>
                  <a:spcPts val="0"/>
                </a:spcBef>
                <a:spcAft>
                  <a:spcPts val="0"/>
                </a:spcAft>
              </a:pPr>
              <a:endParaRPr lang="en-US" sz="1800">
                <a:solidFill>
                  <a:prstClr val="black"/>
                </a:solidFill>
                <a:latin typeface="Arial"/>
                <a:cs typeface="Arial" charset="0"/>
              </a:endParaRPr>
            </a:p>
          </p:txBody>
        </p:sp>
      </p:grpSp>
      <p:sp>
        <p:nvSpPr>
          <p:cNvPr id="11" name="Text Placeholder 9">
            <a:extLst>
              <a:ext uri="{FF2B5EF4-FFF2-40B4-BE49-F238E27FC236}">
                <a16:creationId xmlns="" xmlns:a16="http://schemas.microsoft.com/office/drawing/2014/main" id="{8F734703-4A61-4A31-BB9E-0C690EB35224}"/>
              </a:ext>
            </a:extLst>
          </p:cNvPr>
          <p:cNvSpPr>
            <a:spLocks noGrp="1"/>
          </p:cNvSpPr>
          <p:nvPr>
            <p:ph type="body" sz="quarter" idx="10" hasCustomPrompt="1"/>
          </p:nvPr>
        </p:nvSpPr>
        <p:spPr>
          <a:xfrm>
            <a:off x="242648" y="339513"/>
            <a:ext cx="8679898"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4" name="Picture Placeholder 13">
            <a:extLst>
              <a:ext uri="{FF2B5EF4-FFF2-40B4-BE49-F238E27FC236}">
                <a16:creationId xmlns="" xmlns:a16="http://schemas.microsoft.com/office/drawing/2014/main" id="{54D90936-42A8-407A-87C1-0A47569609FC}"/>
              </a:ext>
            </a:extLst>
          </p:cNvPr>
          <p:cNvSpPr>
            <a:spLocks noGrp="1"/>
          </p:cNvSpPr>
          <p:nvPr>
            <p:ph type="pic" sz="quarter" idx="42" hasCustomPrompt="1"/>
          </p:nvPr>
        </p:nvSpPr>
        <p:spPr>
          <a:xfrm>
            <a:off x="644555" y="1640717"/>
            <a:ext cx="2723556" cy="3157745"/>
          </a:xfrm>
          <a:custGeom>
            <a:avLst/>
            <a:gdLst>
              <a:gd name="connsiteX0" fmla="*/ 0 w 3631408"/>
              <a:gd name="connsiteY0" fmla="*/ 0 h 3157745"/>
              <a:gd name="connsiteX1" fmla="*/ 3518328 w 3631408"/>
              <a:gd name="connsiteY1" fmla="*/ 797970 h 3157745"/>
              <a:gd name="connsiteX2" fmla="*/ 3631408 w 3631408"/>
              <a:gd name="connsiteY2" fmla="*/ 3025461 h 3157745"/>
              <a:gd name="connsiteX3" fmla="*/ 198427 w 3631408"/>
              <a:gd name="connsiteY3" fmla="*/ 3157745 h 3157745"/>
            </a:gdLst>
            <a:ahLst/>
            <a:cxnLst>
              <a:cxn ang="0">
                <a:pos x="connsiteX0" y="connsiteY0"/>
              </a:cxn>
              <a:cxn ang="0">
                <a:pos x="connsiteX1" y="connsiteY1"/>
              </a:cxn>
              <a:cxn ang="0">
                <a:pos x="connsiteX2" y="connsiteY2"/>
              </a:cxn>
              <a:cxn ang="0">
                <a:pos x="connsiteX3" y="connsiteY3"/>
              </a:cxn>
            </a:cxnLst>
            <a:rect l="l" t="t" r="r" b="b"/>
            <a:pathLst>
              <a:path w="3631408" h="3157745">
                <a:moveTo>
                  <a:pt x="0" y="0"/>
                </a:moveTo>
                <a:lnTo>
                  <a:pt x="3518328" y="797970"/>
                </a:lnTo>
                <a:lnTo>
                  <a:pt x="3631408" y="3025461"/>
                </a:lnTo>
                <a:lnTo>
                  <a:pt x="198427" y="3157745"/>
                </a:lnTo>
                <a:close/>
              </a:path>
            </a:pathLst>
          </a:custGeom>
          <a:solidFill>
            <a:schemeClr val="bg1">
              <a:lumMod val="95000"/>
            </a:schemeClr>
          </a:solidFill>
        </p:spPr>
        <p:txBody>
          <a:bodyPr wrap="square" anchor="ctr">
            <a:noAutofit/>
          </a:bodyPr>
          <a:lstStyle>
            <a:lvl1pPr marL="0" marR="0" indent="0" algn="ctr" defTabSz="914446" rtl="0" eaLnBrk="1" fontAlgn="auto" latinLnBrk="0" hangingPunct="1">
              <a:lnSpc>
                <a:spcPct val="100000"/>
              </a:lnSpc>
              <a:spcBef>
                <a:spcPct val="20000"/>
              </a:spcBef>
              <a:spcAft>
                <a:spcPts val="0"/>
              </a:spcAft>
              <a:buClrTx/>
              <a:buSzTx/>
              <a:buFont typeface="Arial" pitchFamily="34" charset="0"/>
              <a:buNone/>
              <a:tabLst/>
              <a:defRPr sz="1200">
                <a:solidFill>
                  <a:schemeClr val="tx1">
                    <a:lumMod val="75000"/>
                    <a:lumOff val="25000"/>
                  </a:schemeClr>
                </a:solidFill>
              </a:defRPr>
            </a:lvl1pPr>
          </a:lstStyle>
          <a:p>
            <a:pPr marL="0" lvl="0" algn="ctr"/>
            <a:r>
              <a:rPr lang="en-US" altLang="ko-KR" dirty="0"/>
              <a:t>Place Your Picture Here</a:t>
            </a:r>
            <a:endParaRPr lang="ko-KR" altLang="en-US" dirty="0"/>
          </a:p>
        </p:txBody>
      </p:sp>
      <p:grpSp>
        <p:nvGrpSpPr>
          <p:cNvPr id="12" name="Group 11">
            <a:extLst>
              <a:ext uri="{FF2B5EF4-FFF2-40B4-BE49-F238E27FC236}">
                <a16:creationId xmlns="" xmlns:a16="http://schemas.microsoft.com/office/drawing/2014/main" id="{83239325-648E-4C47-A0FE-7713B34A5F6E}"/>
              </a:ext>
            </a:extLst>
          </p:cNvPr>
          <p:cNvGrpSpPr/>
          <p:nvPr userDrawn="1"/>
        </p:nvGrpSpPr>
        <p:grpSpPr>
          <a:xfrm flipV="1">
            <a:off x="4070524" y="1143273"/>
            <a:ext cx="1002959" cy="220479"/>
            <a:chOff x="5809673" y="3008118"/>
            <a:chExt cx="2419398" cy="398889"/>
          </a:xfrm>
        </p:grpSpPr>
        <p:sp>
          <p:nvSpPr>
            <p:cNvPr id="13" name="Rectangle 12">
              <a:extLst>
                <a:ext uri="{FF2B5EF4-FFF2-40B4-BE49-F238E27FC236}">
                  <a16:creationId xmlns="" xmlns:a16="http://schemas.microsoft.com/office/drawing/2014/main" id="{6C34544F-4AFB-4567-9A14-BD40476D91DB}"/>
                </a:ext>
              </a:extLst>
            </p:cNvPr>
            <p:cNvSpPr/>
            <p:nvPr userDrawn="1"/>
          </p:nvSpPr>
          <p:spPr>
            <a:xfrm>
              <a:off x="5809673" y="3008118"/>
              <a:ext cx="398888" cy="3988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endParaRPr>
            </a:p>
          </p:txBody>
        </p:sp>
        <p:sp>
          <p:nvSpPr>
            <p:cNvPr id="15" name="Rectangle 14">
              <a:extLst>
                <a:ext uri="{FF2B5EF4-FFF2-40B4-BE49-F238E27FC236}">
                  <a16:creationId xmlns="" xmlns:a16="http://schemas.microsoft.com/office/drawing/2014/main" id="{EC347462-2243-4988-88A7-D48FDFC67F8A}"/>
                </a:ext>
              </a:extLst>
            </p:cNvPr>
            <p:cNvSpPr/>
            <p:nvPr userDrawn="1"/>
          </p:nvSpPr>
          <p:spPr>
            <a:xfrm>
              <a:off x="6314801" y="3008118"/>
              <a:ext cx="398888" cy="398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endParaRPr>
            </a:p>
          </p:txBody>
        </p:sp>
        <p:sp>
          <p:nvSpPr>
            <p:cNvPr id="16" name="Rectangle 15">
              <a:extLst>
                <a:ext uri="{FF2B5EF4-FFF2-40B4-BE49-F238E27FC236}">
                  <a16:creationId xmlns="" xmlns:a16="http://schemas.microsoft.com/office/drawing/2014/main" id="{3AAED053-508E-4B0B-9E07-60D6E23602BC}"/>
                </a:ext>
              </a:extLst>
            </p:cNvPr>
            <p:cNvSpPr/>
            <p:nvPr userDrawn="1"/>
          </p:nvSpPr>
          <p:spPr>
            <a:xfrm>
              <a:off x="6819928" y="3008118"/>
              <a:ext cx="398888" cy="39888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endParaRPr>
            </a:p>
          </p:txBody>
        </p:sp>
        <p:sp>
          <p:nvSpPr>
            <p:cNvPr id="17" name="Rectangle 16">
              <a:extLst>
                <a:ext uri="{FF2B5EF4-FFF2-40B4-BE49-F238E27FC236}">
                  <a16:creationId xmlns="" xmlns:a16="http://schemas.microsoft.com/office/drawing/2014/main" id="{89D32752-7C30-4517-952B-8736B7299F1D}"/>
                </a:ext>
              </a:extLst>
            </p:cNvPr>
            <p:cNvSpPr/>
            <p:nvPr userDrawn="1"/>
          </p:nvSpPr>
          <p:spPr>
            <a:xfrm>
              <a:off x="7325056" y="3008118"/>
              <a:ext cx="398888" cy="3988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endParaRPr>
            </a:p>
          </p:txBody>
        </p:sp>
        <p:sp>
          <p:nvSpPr>
            <p:cNvPr id="18" name="Rectangle 17">
              <a:extLst>
                <a:ext uri="{FF2B5EF4-FFF2-40B4-BE49-F238E27FC236}">
                  <a16:creationId xmlns="" xmlns:a16="http://schemas.microsoft.com/office/drawing/2014/main" id="{D7307619-FF7D-47F2-9979-458DC7E6076E}"/>
                </a:ext>
              </a:extLst>
            </p:cNvPr>
            <p:cNvSpPr/>
            <p:nvPr userDrawn="1"/>
          </p:nvSpPr>
          <p:spPr>
            <a:xfrm>
              <a:off x="7830183" y="3008118"/>
              <a:ext cx="398888" cy="3988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endParaRPr>
            </a:p>
          </p:txBody>
        </p:sp>
      </p:grpSp>
    </p:spTree>
    <p:extLst>
      <p:ext uri="{BB962C8B-B14F-4D97-AF65-F5344CB8AC3E}">
        <p14:creationId xmlns:p14="http://schemas.microsoft.com/office/powerpoint/2010/main" val="314105826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9_Contents slide layout">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457DA700-D493-4724-A7E6-2C18A3598372}"/>
              </a:ext>
            </a:extLst>
          </p:cNvPr>
          <p:cNvGrpSpPr/>
          <p:nvPr userDrawn="1"/>
        </p:nvGrpSpPr>
        <p:grpSpPr>
          <a:xfrm flipH="1">
            <a:off x="444585" y="1333508"/>
            <a:ext cx="3025847" cy="4935027"/>
            <a:chOff x="6446339" y="1280897"/>
            <a:chExt cx="4320717" cy="5285178"/>
          </a:xfrm>
        </p:grpSpPr>
        <p:sp>
          <p:nvSpPr>
            <p:cNvPr id="4" name="Freeform: Shape 3">
              <a:extLst>
                <a:ext uri="{FF2B5EF4-FFF2-40B4-BE49-F238E27FC236}">
                  <a16:creationId xmlns="" xmlns:a16="http://schemas.microsoft.com/office/drawing/2014/main" id="{0315FDDC-CB08-4F29-898E-B915DE387084}"/>
                </a:ext>
              </a:extLst>
            </p:cNvPr>
            <p:cNvSpPr/>
            <p:nvPr/>
          </p:nvSpPr>
          <p:spPr>
            <a:xfrm>
              <a:off x="7360122" y="5629227"/>
              <a:ext cx="2033648" cy="936848"/>
            </a:xfrm>
            <a:custGeom>
              <a:avLst/>
              <a:gdLst>
                <a:gd name="connsiteX0" fmla="*/ 448273 w 847725"/>
                <a:gd name="connsiteY0" fmla="*/ 7144 h 390525"/>
                <a:gd name="connsiteX1" fmla="*/ 464466 w 847725"/>
                <a:gd name="connsiteY1" fmla="*/ 184309 h 390525"/>
                <a:gd name="connsiteX2" fmla="*/ 452083 w 847725"/>
                <a:gd name="connsiteY2" fmla="*/ 224314 h 390525"/>
                <a:gd name="connsiteX3" fmla="*/ 352071 w 847725"/>
                <a:gd name="connsiteY3" fmla="*/ 269081 h 390525"/>
                <a:gd name="connsiteX4" fmla="*/ 30126 w 847725"/>
                <a:gd name="connsiteY4" fmla="*/ 283369 h 390525"/>
                <a:gd name="connsiteX5" fmla="*/ 7266 w 847725"/>
                <a:gd name="connsiteY5" fmla="*/ 285274 h 390525"/>
                <a:gd name="connsiteX6" fmla="*/ 12981 w 847725"/>
                <a:gd name="connsiteY6" fmla="*/ 292894 h 390525"/>
                <a:gd name="connsiteX7" fmla="*/ 439701 w 847725"/>
                <a:gd name="connsiteY7" fmla="*/ 384334 h 390525"/>
                <a:gd name="connsiteX8" fmla="*/ 455893 w 847725"/>
                <a:gd name="connsiteY8" fmla="*/ 385286 h 390525"/>
                <a:gd name="connsiteX9" fmla="*/ 829273 w 847725"/>
                <a:gd name="connsiteY9" fmla="*/ 321469 h 390525"/>
                <a:gd name="connsiteX10" fmla="*/ 797841 w 847725"/>
                <a:gd name="connsiteY10" fmla="*/ 52864 h 390525"/>
                <a:gd name="connsiteX11" fmla="*/ 448273 w 847725"/>
                <a:gd name="connsiteY11" fmla="*/ 7144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725" h="390525">
                  <a:moveTo>
                    <a:pt x="448273" y="7144"/>
                  </a:moveTo>
                  <a:cubicBezTo>
                    <a:pt x="460656" y="89059"/>
                    <a:pt x="469228" y="136684"/>
                    <a:pt x="464466" y="184309"/>
                  </a:cubicBezTo>
                  <a:cubicBezTo>
                    <a:pt x="463513" y="196691"/>
                    <a:pt x="460656" y="208121"/>
                    <a:pt x="452083" y="224314"/>
                  </a:cubicBezTo>
                  <a:cubicBezTo>
                    <a:pt x="433033" y="261461"/>
                    <a:pt x="379693" y="268129"/>
                    <a:pt x="352071" y="269081"/>
                  </a:cubicBezTo>
                  <a:cubicBezTo>
                    <a:pt x="256821" y="270986"/>
                    <a:pt x="63463" y="282416"/>
                    <a:pt x="30126" y="283369"/>
                  </a:cubicBezTo>
                  <a:cubicBezTo>
                    <a:pt x="26316" y="283369"/>
                    <a:pt x="5361" y="283369"/>
                    <a:pt x="7266" y="285274"/>
                  </a:cubicBezTo>
                  <a:cubicBezTo>
                    <a:pt x="8218" y="286226"/>
                    <a:pt x="12981" y="292894"/>
                    <a:pt x="12981" y="292894"/>
                  </a:cubicBezTo>
                  <a:cubicBezTo>
                    <a:pt x="24411" y="308134"/>
                    <a:pt x="381598" y="373856"/>
                    <a:pt x="439701" y="384334"/>
                  </a:cubicBezTo>
                  <a:cubicBezTo>
                    <a:pt x="445416" y="385286"/>
                    <a:pt x="450178" y="385286"/>
                    <a:pt x="455893" y="385286"/>
                  </a:cubicBezTo>
                  <a:cubicBezTo>
                    <a:pt x="508281" y="381476"/>
                    <a:pt x="794983" y="355759"/>
                    <a:pt x="829273" y="321469"/>
                  </a:cubicBezTo>
                  <a:cubicBezTo>
                    <a:pt x="870231" y="279559"/>
                    <a:pt x="827368" y="142399"/>
                    <a:pt x="797841" y="52864"/>
                  </a:cubicBezTo>
                  <a:cubicBezTo>
                    <a:pt x="810223" y="42386"/>
                    <a:pt x="634963" y="21431"/>
                    <a:pt x="448273" y="7144"/>
                  </a:cubicBezTo>
                  <a:close/>
                </a:path>
              </a:pathLst>
            </a:custGeom>
            <a:solidFill>
              <a:srgbClr val="B3B3B3"/>
            </a:solidFill>
            <a:ln w="9525" cap="flat">
              <a:noFill/>
              <a:prstDash val="solid"/>
              <a:miter/>
            </a:ln>
          </p:spPr>
          <p:txBody>
            <a:bodyPr rtlCol="0" anchor="ctr"/>
            <a:lstStyle/>
            <a:p>
              <a:pPr algn="l" fontAlgn="auto">
                <a:spcBef>
                  <a:spcPts val="0"/>
                </a:spcBef>
                <a:spcAft>
                  <a:spcPts val="0"/>
                </a:spcAft>
              </a:pPr>
              <a:endParaRPr lang="en-US" sz="1800">
                <a:solidFill>
                  <a:prstClr val="black"/>
                </a:solidFill>
                <a:latin typeface="Arial"/>
                <a:cs typeface="Arial" charset="0"/>
              </a:endParaRPr>
            </a:p>
          </p:txBody>
        </p:sp>
        <p:sp>
          <p:nvSpPr>
            <p:cNvPr id="5" name="Freeform: Shape 4">
              <a:extLst>
                <a:ext uri="{FF2B5EF4-FFF2-40B4-BE49-F238E27FC236}">
                  <a16:creationId xmlns="" xmlns:a16="http://schemas.microsoft.com/office/drawing/2014/main" id="{718ED047-E415-4002-A4AF-11B7D0A2933D}"/>
                </a:ext>
              </a:extLst>
            </p:cNvPr>
            <p:cNvSpPr/>
            <p:nvPr/>
          </p:nvSpPr>
          <p:spPr>
            <a:xfrm>
              <a:off x="7358820" y="5629227"/>
              <a:ext cx="1987948" cy="913998"/>
            </a:xfrm>
            <a:custGeom>
              <a:avLst/>
              <a:gdLst>
                <a:gd name="connsiteX0" fmla="*/ 436434 w 828675"/>
                <a:gd name="connsiteY0" fmla="*/ 7144 h 381000"/>
                <a:gd name="connsiteX1" fmla="*/ 452626 w 828675"/>
                <a:gd name="connsiteY1" fmla="*/ 178594 h 381000"/>
                <a:gd name="connsiteX2" fmla="*/ 440244 w 828675"/>
                <a:gd name="connsiteY2" fmla="*/ 217646 h 381000"/>
                <a:gd name="connsiteX3" fmla="*/ 342136 w 828675"/>
                <a:gd name="connsiteY3" fmla="*/ 260509 h 381000"/>
                <a:gd name="connsiteX4" fmla="*/ 11619 w 828675"/>
                <a:gd name="connsiteY4" fmla="*/ 281464 h 381000"/>
                <a:gd name="connsiteX5" fmla="*/ 428814 w 828675"/>
                <a:gd name="connsiteY5" fmla="*/ 372904 h 381000"/>
                <a:gd name="connsiteX6" fmla="*/ 444054 w 828675"/>
                <a:gd name="connsiteY6" fmla="*/ 373856 h 381000"/>
                <a:gd name="connsiteX7" fmla="*/ 813624 w 828675"/>
                <a:gd name="connsiteY7" fmla="*/ 311944 h 381000"/>
                <a:gd name="connsiteX8" fmla="*/ 782191 w 828675"/>
                <a:gd name="connsiteY8" fmla="*/ 52864 h 381000"/>
                <a:gd name="connsiteX9" fmla="*/ 436434 w 828675"/>
                <a:gd name="connsiteY9" fmla="*/ 7144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675" h="381000">
                  <a:moveTo>
                    <a:pt x="436434" y="7144"/>
                  </a:moveTo>
                  <a:cubicBezTo>
                    <a:pt x="448816" y="86201"/>
                    <a:pt x="457389" y="131921"/>
                    <a:pt x="452626" y="178594"/>
                  </a:cubicBezTo>
                  <a:cubicBezTo>
                    <a:pt x="451674" y="190976"/>
                    <a:pt x="448816" y="201454"/>
                    <a:pt x="440244" y="217646"/>
                  </a:cubicBezTo>
                  <a:cubicBezTo>
                    <a:pt x="421194" y="252889"/>
                    <a:pt x="367854" y="260509"/>
                    <a:pt x="342136" y="260509"/>
                  </a:cubicBezTo>
                  <a:cubicBezTo>
                    <a:pt x="269746" y="262414"/>
                    <a:pt x="43051" y="274796"/>
                    <a:pt x="11619" y="281464"/>
                  </a:cubicBezTo>
                  <a:cubicBezTo>
                    <a:pt x="-39816" y="292894"/>
                    <a:pt x="367854" y="362426"/>
                    <a:pt x="428814" y="372904"/>
                  </a:cubicBezTo>
                  <a:cubicBezTo>
                    <a:pt x="433576" y="373856"/>
                    <a:pt x="439291" y="373856"/>
                    <a:pt x="444054" y="373856"/>
                  </a:cubicBezTo>
                  <a:cubicBezTo>
                    <a:pt x="494536" y="370046"/>
                    <a:pt x="779334" y="346234"/>
                    <a:pt x="813624" y="311944"/>
                  </a:cubicBezTo>
                  <a:cubicBezTo>
                    <a:pt x="853629" y="271939"/>
                    <a:pt x="811719" y="139541"/>
                    <a:pt x="782191" y="52864"/>
                  </a:cubicBezTo>
                  <a:cubicBezTo>
                    <a:pt x="793621" y="41434"/>
                    <a:pt x="620266" y="20479"/>
                    <a:pt x="436434" y="7144"/>
                  </a:cubicBezTo>
                  <a:close/>
                </a:path>
              </a:pathLst>
            </a:custGeom>
            <a:solidFill>
              <a:srgbClr val="CCCCCC"/>
            </a:solidFill>
            <a:ln w="9525" cap="flat">
              <a:noFill/>
              <a:prstDash val="solid"/>
              <a:miter/>
            </a:ln>
          </p:spPr>
          <p:txBody>
            <a:bodyPr rtlCol="0" anchor="ctr"/>
            <a:lstStyle/>
            <a:p>
              <a:pPr algn="l" fontAlgn="auto">
                <a:spcBef>
                  <a:spcPts val="0"/>
                </a:spcBef>
                <a:spcAft>
                  <a:spcPts val="0"/>
                </a:spcAft>
              </a:pPr>
              <a:endParaRPr lang="en-US" sz="1800">
                <a:solidFill>
                  <a:prstClr val="black"/>
                </a:solidFill>
                <a:latin typeface="Arial"/>
                <a:cs typeface="Arial" charset="0"/>
              </a:endParaRPr>
            </a:p>
          </p:txBody>
        </p:sp>
        <p:sp>
          <p:nvSpPr>
            <p:cNvPr id="6" name="Freeform: Shape 5">
              <a:extLst>
                <a:ext uri="{FF2B5EF4-FFF2-40B4-BE49-F238E27FC236}">
                  <a16:creationId xmlns="" xmlns:a16="http://schemas.microsoft.com/office/drawing/2014/main" id="{A95A626E-BA13-409F-A2BA-1FCB370FDB9B}"/>
                </a:ext>
              </a:extLst>
            </p:cNvPr>
            <p:cNvSpPr/>
            <p:nvPr/>
          </p:nvSpPr>
          <p:spPr>
            <a:xfrm>
              <a:off x="6448412" y="1280897"/>
              <a:ext cx="4318644" cy="4592842"/>
            </a:xfrm>
            <a:custGeom>
              <a:avLst/>
              <a:gdLst>
                <a:gd name="connsiteX0" fmla="*/ 1610322 w 1800225"/>
                <a:gd name="connsiteY0" fmla="*/ 1912136 h 1914525"/>
                <a:gd name="connsiteX1" fmla="*/ 53937 w 1800225"/>
                <a:gd name="connsiteY1" fmla="*/ 1736876 h 1914525"/>
                <a:gd name="connsiteX2" fmla="*/ 7264 w 1800225"/>
                <a:gd name="connsiteY2" fmla="*/ 1681631 h 1914525"/>
                <a:gd name="connsiteX3" fmla="*/ 66319 w 1800225"/>
                <a:gd name="connsiteY3" fmla="*/ 529106 h 1914525"/>
                <a:gd name="connsiteX4" fmla="*/ 107277 w 1800225"/>
                <a:gd name="connsiteY4" fmla="*/ 432903 h 1914525"/>
                <a:gd name="connsiteX5" fmla="*/ 1729384 w 1800225"/>
                <a:gd name="connsiteY5" fmla="*/ 9041 h 1914525"/>
                <a:gd name="connsiteX6" fmla="*/ 1797012 w 1800225"/>
                <a:gd name="connsiteY6" fmla="*/ 63333 h 1914525"/>
                <a:gd name="connsiteX7" fmla="*/ 1691284 w 1800225"/>
                <a:gd name="connsiteY7" fmla="*/ 1844508 h 1914525"/>
                <a:gd name="connsiteX8" fmla="*/ 1610322 w 1800225"/>
                <a:gd name="connsiteY8" fmla="*/ 1912136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225" h="1914525">
                  <a:moveTo>
                    <a:pt x="1610322" y="1912136"/>
                  </a:moveTo>
                  <a:lnTo>
                    <a:pt x="53937" y="1736876"/>
                  </a:lnTo>
                  <a:cubicBezTo>
                    <a:pt x="26314" y="1734018"/>
                    <a:pt x="5359" y="1709253"/>
                    <a:pt x="7264" y="1681631"/>
                  </a:cubicBezTo>
                  <a:lnTo>
                    <a:pt x="66319" y="529106"/>
                  </a:lnTo>
                  <a:cubicBezTo>
                    <a:pt x="68224" y="458621"/>
                    <a:pt x="84417" y="438618"/>
                    <a:pt x="107277" y="432903"/>
                  </a:cubicBezTo>
                  <a:lnTo>
                    <a:pt x="1729384" y="9041"/>
                  </a:lnTo>
                  <a:cubicBezTo>
                    <a:pt x="1764627" y="-484"/>
                    <a:pt x="1798917" y="27138"/>
                    <a:pt x="1797012" y="63333"/>
                  </a:cubicBezTo>
                  <a:lnTo>
                    <a:pt x="1691284" y="1844508"/>
                  </a:lnTo>
                  <a:cubicBezTo>
                    <a:pt x="1687474" y="1885466"/>
                    <a:pt x="1651279" y="1915946"/>
                    <a:pt x="1610322" y="1912136"/>
                  </a:cubicBezTo>
                  <a:close/>
                </a:path>
              </a:pathLst>
            </a:custGeom>
            <a:solidFill>
              <a:srgbClr val="CCCCCC"/>
            </a:solidFill>
            <a:ln w="9525" cap="flat">
              <a:noFill/>
              <a:prstDash val="solid"/>
              <a:miter/>
            </a:ln>
          </p:spPr>
          <p:txBody>
            <a:bodyPr rtlCol="0" anchor="ctr"/>
            <a:lstStyle/>
            <a:p>
              <a:pPr algn="l" fontAlgn="auto">
                <a:spcBef>
                  <a:spcPts val="0"/>
                </a:spcBef>
                <a:spcAft>
                  <a:spcPts val="0"/>
                </a:spcAft>
              </a:pPr>
              <a:endParaRPr lang="en-US" sz="1800">
                <a:solidFill>
                  <a:prstClr val="black"/>
                </a:solidFill>
                <a:latin typeface="Arial"/>
                <a:cs typeface="Arial" charset="0"/>
              </a:endParaRPr>
            </a:p>
          </p:txBody>
        </p:sp>
        <p:sp>
          <p:nvSpPr>
            <p:cNvPr id="7" name="Freeform: Shape 6">
              <a:extLst>
                <a:ext uri="{FF2B5EF4-FFF2-40B4-BE49-F238E27FC236}">
                  <a16:creationId xmlns="" xmlns:a16="http://schemas.microsoft.com/office/drawing/2014/main" id="{E8248B3A-FAE1-4F80-BB8B-D195C0E2A022}"/>
                </a:ext>
              </a:extLst>
            </p:cNvPr>
            <p:cNvSpPr/>
            <p:nvPr/>
          </p:nvSpPr>
          <p:spPr>
            <a:xfrm>
              <a:off x="6464696" y="1280897"/>
              <a:ext cx="4250094" cy="3998744"/>
            </a:xfrm>
            <a:custGeom>
              <a:avLst/>
              <a:gdLst>
                <a:gd name="connsiteX0" fmla="*/ 1678781 w 1771650"/>
                <a:gd name="connsiteY0" fmla="*/ 1664486 h 1666875"/>
                <a:gd name="connsiteX1" fmla="*/ 7144 w 1771650"/>
                <a:gd name="connsiteY1" fmla="*/ 1552091 h 1666875"/>
                <a:gd name="connsiteX2" fmla="*/ 58579 w 1771650"/>
                <a:gd name="connsiteY2" fmla="*/ 482433 h 1666875"/>
                <a:gd name="connsiteX3" fmla="*/ 98584 w 1771650"/>
                <a:gd name="connsiteY3" fmla="*/ 432903 h 1666875"/>
                <a:gd name="connsiteX4" fmla="*/ 1705451 w 1771650"/>
                <a:gd name="connsiteY4" fmla="*/ 9041 h 1666875"/>
                <a:gd name="connsiteX5" fmla="*/ 1772126 w 1771650"/>
                <a:gd name="connsiteY5" fmla="*/ 63333 h 1666875"/>
                <a:gd name="connsiteX6" fmla="*/ 1678781 w 1771650"/>
                <a:gd name="connsiteY6" fmla="*/ 1664486 h 166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650" h="1666875">
                  <a:moveTo>
                    <a:pt x="1678781" y="1664486"/>
                  </a:moveTo>
                  <a:lnTo>
                    <a:pt x="7144" y="1552091"/>
                  </a:lnTo>
                  <a:lnTo>
                    <a:pt x="58579" y="482433"/>
                  </a:lnTo>
                  <a:cubicBezTo>
                    <a:pt x="59531" y="459573"/>
                    <a:pt x="75724" y="439571"/>
                    <a:pt x="98584" y="432903"/>
                  </a:cubicBezTo>
                  <a:lnTo>
                    <a:pt x="1705451" y="9041"/>
                  </a:lnTo>
                  <a:cubicBezTo>
                    <a:pt x="1740694" y="-484"/>
                    <a:pt x="1774984" y="27138"/>
                    <a:pt x="1772126" y="63333"/>
                  </a:cubicBezTo>
                  <a:lnTo>
                    <a:pt x="1678781" y="1664486"/>
                  </a:lnTo>
                  <a:close/>
                </a:path>
              </a:pathLst>
            </a:custGeom>
            <a:solidFill>
              <a:srgbClr val="1A1A1A"/>
            </a:solidFill>
            <a:ln w="9525" cap="flat">
              <a:noFill/>
              <a:prstDash val="solid"/>
              <a:miter/>
            </a:ln>
          </p:spPr>
          <p:txBody>
            <a:bodyPr rtlCol="0" anchor="ctr"/>
            <a:lstStyle/>
            <a:p>
              <a:pPr algn="l" fontAlgn="auto">
                <a:spcBef>
                  <a:spcPts val="0"/>
                </a:spcBef>
                <a:spcAft>
                  <a:spcPts val="0"/>
                </a:spcAft>
              </a:pPr>
              <a:endParaRPr lang="en-US" sz="1800">
                <a:solidFill>
                  <a:prstClr val="black"/>
                </a:solidFill>
                <a:latin typeface="Arial"/>
                <a:cs typeface="Arial" charset="0"/>
              </a:endParaRPr>
            </a:p>
          </p:txBody>
        </p:sp>
        <p:sp>
          <p:nvSpPr>
            <p:cNvPr id="8" name="Freeform: Shape 7">
              <a:extLst>
                <a:ext uri="{FF2B5EF4-FFF2-40B4-BE49-F238E27FC236}">
                  <a16:creationId xmlns="" xmlns:a16="http://schemas.microsoft.com/office/drawing/2014/main" id="{EC73273F-F0D9-4D38-B99A-17BF52577CFE}"/>
                </a:ext>
              </a:extLst>
            </p:cNvPr>
            <p:cNvSpPr/>
            <p:nvPr/>
          </p:nvSpPr>
          <p:spPr>
            <a:xfrm>
              <a:off x="6572092" y="1577928"/>
              <a:ext cx="3907345" cy="3404644"/>
            </a:xfrm>
            <a:custGeom>
              <a:avLst/>
              <a:gdLst>
                <a:gd name="connsiteX0" fmla="*/ 1539716 w 1628775"/>
                <a:gd name="connsiteY0" fmla="*/ 1416844 h 1419225"/>
                <a:gd name="connsiteX1" fmla="*/ 7144 w 1628775"/>
                <a:gd name="connsiteY1" fmla="*/ 1357789 h 1419225"/>
                <a:gd name="connsiteX2" fmla="*/ 57626 w 1628775"/>
                <a:gd name="connsiteY2" fmla="*/ 363379 h 1419225"/>
                <a:gd name="connsiteX3" fmla="*/ 1628299 w 1628775"/>
                <a:gd name="connsiteY3" fmla="*/ 7144 h 1419225"/>
              </a:gdLst>
              <a:ahLst/>
              <a:cxnLst>
                <a:cxn ang="0">
                  <a:pos x="connsiteX0" y="connsiteY0"/>
                </a:cxn>
                <a:cxn ang="0">
                  <a:pos x="connsiteX1" y="connsiteY1"/>
                </a:cxn>
                <a:cxn ang="0">
                  <a:pos x="connsiteX2" y="connsiteY2"/>
                </a:cxn>
                <a:cxn ang="0">
                  <a:pos x="connsiteX3" y="connsiteY3"/>
                </a:cxn>
              </a:cxnLst>
              <a:rect l="l" t="t" r="r" b="b"/>
              <a:pathLst>
                <a:path w="1628775" h="1419225">
                  <a:moveTo>
                    <a:pt x="1539716" y="1416844"/>
                  </a:moveTo>
                  <a:lnTo>
                    <a:pt x="7144" y="1357789"/>
                  </a:lnTo>
                  <a:lnTo>
                    <a:pt x="57626" y="363379"/>
                  </a:lnTo>
                  <a:lnTo>
                    <a:pt x="1628299" y="7144"/>
                  </a:lnTo>
                  <a:close/>
                </a:path>
              </a:pathLst>
            </a:custGeom>
            <a:solidFill>
              <a:srgbClr val="E6E6E6"/>
            </a:solidFill>
            <a:ln w="9525" cap="flat">
              <a:noFill/>
              <a:prstDash val="solid"/>
              <a:miter/>
            </a:ln>
          </p:spPr>
          <p:txBody>
            <a:bodyPr rtlCol="0" anchor="ctr"/>
            <a:lstStyle/>
            <a:p>
              <a:pPr algn="l" fontAlgn="auto">
                <a:spcBef>
                  <a:spcPts val="0"/>
                </a:spcBef>
                <a:spcAft>
                  <a:spcPts val="0"/>
                </a:spcAft>
              </a:pPr>
              <a:endParaRPr lang="en-US" sz="1800">
                <a:solidFill>
                  <a:prstClr val="black"/>
                </a:solidFill>
                <a:latin typeface="Arial"/>
                <a:cs typeface="Arial" charset="0"/>
              </a:endParaRPr>
            </a:p>
          </p:txBody>
        </p:sp>
        <p:sp>
          <p:nvSpPr>
            <p:cNvPr id="9" name="Freeform: Shape 8">
              <a:extLst>
                <a:ext uri="{FF2B5EF4-FFF2-40B4-BE49-F238E27FC236}">
                  <a16:creationId xmlns="" xmlns:a16="http://schemas.microsoft.com/office/drawing/2014/main" id="{14DA78C4-87F2-446E-AE34-0432570E280A}"/>
                </a:ext>
              </a:extLst>
            </p:cNvPr>
            <p:cNvSpPr/>
            <p:nvPr/>
          </p:nvSpPr>
          <p:spPr>
            <a:xfrm>
              <a:off x="6446339" y="4996281"/>
              <a:ext cx="4044444" cy="868298"/>
            </a:xfrm>
            <a:custGeom>
              <a:avLst/>
              <a:gdLst>
                <a:gd name="connsiteX0" fmla="*/ 13844 w 1685925"/>
                <a:gd name="connsiteY0" fmla="*/ 7144 h 361950"/>
                <a:gd name="connsiteX1" fmla="*/ 7176 w 1685925"/>
                <a:gd name="connsiteY1" fmla="*/ 133826 h 361950"/>
                <a:gd name="connsiteX2" fmla="*/ 53849 w 1685925"/>
                <a:gd name="connsiteY2" fmla="*/ 189071 h 361950"/>
                <a:gd name="connsiteX3" fmla="*/ 1597851 w 1685925"/>
                <a:gd name="connsiteY3" fmla="*/ 363379 h 361950"/>
                <a:gd name="connsiteX4" fmla="*/ 1675956 w 1685925"/>
                <a:gd name="connsiteY4" fmla="*/ 296704 h 361950"/>
                <a:gd name="connsiteX5" fmla="*/ 1686434 w 1685925"/>
                <a:gd name="connsiteY5" fmla="*/ 111919 h 361950"/>
                <a:gd name="connsiteX6" fmla="*/ 13844 w 1685925"/>
                <a:gd name="connsiteY6" fmla="*/ 714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925" h="361950">
                  <a:moveTo>
                    <a:pt x="13844" y="7144"/>
                  </a:moveTo>
                  <a:lnTo>
                    <a:pt x="7176" y="133826"/>
                  </a:lnTo>
                  <a:cubicBezTo>
                    <a:pt x="6224" y="161449"/>
                    <a:pt x="26226" y="186214"/>
                    <a:pt x="53849" y="189071"/>
                  </a:cubicBezTo>
                  <a:lnTo>
                    <a:pt x="1597851" y="363379"/>
                  </a:lnTo>
                  <a:cubicBezTo>
                    <a:pt x="1637856" y="368141"/>
                    <a:pt x="1674051" y="337661"/>
                    <a:pt x="1675956" y="296704"/>
                  </a:cubicBezTo>
                  <a:lnTo>
                    <a:pt x="1686434" y="111919"/>
                  </a:lnTo>
                  <a:lnTo>
                    <a:pt x="13844" y="7144"/>
                  </a:lnTo>
                  <a:close/>
                </a:path>
              </a:pathLst>
            </a:custGeom>
            <a:solidFill>
              <a:srgbClr val="B3B3B3"/>
            </a:solidFill>
            <a:ln w="9525" cap="flat">
              <a:noFill/>
              <a:prstDash val="solid"/>
              <a:miter/>
            </a:ln>
          </p:spPr>
          <p:txBody>
            <a:bodyPr rtlCol="0" anchor="ctr"/>
            <a:lstStyle/>
            <a:p>
              <a:pPr algn="l" fontAlgn="auto">
                <a:spcBef>
                  <a:spcPts val="0"/>
                </a:spcBef>
                <a:spcAft>
                  <a:spcPts val="0"/>
                </a:spcAft>
              </a:pPr>
              <a:endParaRPr lang="en-US" sz="1800">
                <a:solidFill>
                  <a:prstClr val="black"/>
                </a:solidFill>
                <a:latin typeface="Arial"/>
                <a:cs typeface="Arial" charset="0"/>
              </a:endParaRPr>
            </a:p>
          </p:txBody>
        </p:sp>
        <p:sp>
          <p:nvSpPr>
            <p:cNvPr id="10" name="Freeform: Shape 9">
              <a:extLst>
                <a:ext uri="{FF2B5EF4-FFF2-40B4-BE49-F238E27FC236}">
                  <a16:creationId xmlns="" xmlns:a16="http://schemas.microsoft.com/office/drawing/2014/main" id="{201B44D6-F92F-461D-A50C-E9045F317764}"/>
                </a:ext>
              </a:extLst>
            </p:cNvPr>
            <p:cNvSpPr/>
            <p:nvPr/>
          </p:nvSpPr>
          <p:spPr>
            <a:xfrm>
              <a:off x="7715310" y="1593115"/>
              <a:ext cx="2775473" cy="3394037"/>
            </a:xfrm>
            <a:custGeom>
              <a:avLst/>
              <a:gdLst>
                <a:gd name="connsiteX0" fmla="*/ 1425389 w 2775473"/>
                <a:gd name="connsiteY0" fmla="*/ 306593 h 3394037"/>
                <a:gd name="connsiteX1" fmla="*/ 2775473 w 2775473"/>
                <a:gd name="connsiteY1" fmla="*/ 0 h 3394037"/>
                <a:gd name="connsiteX2" fmla="*/ 2565699 w 2775473"/>
                <a:gd name="connsiteY2" fmla="*/ 3394037 h 3394037"/>
                <a:gd name="connsiteX3" fmla="*/ 0 w 2775473"/>
                <a:gd name="connsiteY3" fmla="*/ 3281082 h 3394037"/>
                <a:gd name="connsiteX4" fmla="*/ 1425389 w 2775473"/>
                <a:gd name="connsiteY4" fmla="*/ 306593 h 3394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473" h="3394037">
                  <a:moveTo>
                    <a:pt x="1425389" y="306593"/>
                  </a:moveTo>
                  <a:lnTo>
                    <a:pt x="2775473" y="0"/>
                  </a:lnTo>
                  <a:lnTo>
                    <a:pt x="2565699" y="3394037"/>
                  </a:lnTo>
                  <a:lnTo>
                    <a:pt x="0" y="3281082"/>
                  </a:lnTo>
                  <a:lnTo>
                    <a:pt x="1425389" y="306593"/>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fontAlgn="auto">
                <a:spcBef>
                  <a:spcPts val="0"/>
                </a:spcBef>
                <a:spcAft>
                  <a:spcPts val="0"/>
                </a:spcAft>
              </a:pPr>
              <a:endParaRPr lang="en-US" sz="1800">
                <a:solidFill>
                  <a:prstClr val="black"/>
                </a:solidFill>
                <a:latin typeface="Arial"/>
                <a:cs typeface="Arial" charset="0"/>
              </a:endParaRPr>
            </a:p>
          </p:txBody>
        </p:sp>
      </p:grpSp>
      <p:sp>
        <p:nvSpPr>
          <p:cNvPr id="11" name="Text Placeholder 9">
            <a:extLst>
              <a:ext uri="{FF2B5EF4-FFF2-40B4-BE49-F238E27FC236}">
                <a16:creationId xmlns="" xmlns:a16="http://schemas.microsoft.com/office/drawing/2014/main" id="{8F734703-4A61-4A31-BB9E-0C690EB35224}"/>
              </a:ext>
            </a:extLst>
          </p:cNvPr>
          <p:cNvSpPr>
            <a:spLocks noGrp="1"/>
          </p:cNvSpPr>
          <p:nvPr>
            <p:ph type="body" sz="quarter" idx="10" hasCustomPrompt="1"/>
          </p:nvPr>
        </p:nvSpPr>
        <p:spPr>
          <a:xfrm>
            <a:off x="242649" y="339516"/>
            <a:ext cx="8679898"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4" name="Picture Placeholder 13">
            <a:extLst>
              <a:ext uri="{FF2B5EF4-FFF2-40B4-BE49-F238E27FC236}">
                <a16:creationId xmlns="" xmlns:a16="http://schemas.microsoft.com/office/drawing/2014/main" id="{54D90936-42A8-407A-87C1-0A47569609FC}"/>
              </a:ext>
            </a:extLst>
          </p:cNvPr>
          <p:cNvSpPr>
            <a:spLocks noGrp="1"/>
          </p:cNvSpPr>
          <p:nvPr>
            <p:ph type="pic" sz="quarter" idx="42" hasCustomPrompt="1"/>
          </p:nvPr>
        </p:nvSpPr>
        <p:spPr>
          <a:xfrm>
            <a:off x="644555" y="1640742"/>
            <a:ext cx="2723556" cy="3157745"/>
          </a:xfrm>
          <a:custGeom>
            <a:avLst/>
            <a:gdLst>
              <a:gd name="connsiteX0" fmla="*/ 0 w 3631408"/>
              <a:gd name="connsiteY0" fmla="*/ 0 h 3157745"/>
              <a:gd name="connsiteX1" fmla="*/ 3518328 w 3631408"/>
              <a:gd name="connsiteY1" fmla="*/ 797970 h 3157745"/>
              <a:gd name="connsiteX2" fmla="*/ 3631408 w 3631408"/>
              <a:gd name="connsiteY2" fmla="*/ 3025461 h 3157745"/>
              <a:gd name="connsiteX3" fmla="*/ 198427 w 3631408"/>
              <a:gd name="connsiteY3" fmla="*/ 3157745 h 3157745"/>
            </a:gdLst>
            <a:ahLst/>
            <a:cxnLst>
              <a:cxn ang="0">
                <a:pos x="connsiteX0" y="connsiteY0"/>
              </a:cxn>
              <a:cxn ang="0">
                <a:pos x="connsiteX1" y="connsiteY1"/>
              </a:cxn>
              <a:cxn ang="0">
                <a:pos x="connsiteX2" y="connsiteY2"/>
              </a:cxn>
              <a:cxn ang="0">
                <a:pos x="connsiteX3" y="connsiteY3"/>
              </a:cxn>
            </a:cxnLst>
            <a:rect l="l" t="t" r="r" b="b"/>
            <a:pathLst>
              <a:path w="3631408" h="3157745">
                <a:moveTo>
                  <a:pt x="0" y="0"/>
                </a:moveTo>
                <a:lnTo>
                  <a:pt x="3518328" y="797970"/>
                </a:lnTo>
                <a:lnTo>
                  <a:pt x="3631408" y="3025461"/>
                </a:lnTo>
                <a:lnTo>
                  <a:pt x="198427" y="3157745"/>
                </a:lnTo>
                <a:close/>
              </a:path>
            </a:pathLst>
          </a:custGeom>
          <a:solidFill>
            <a:schemeClr val="bg1">
              <a:lumMod val="95000"/>
            </a:schemeClr>
          </a:solidFill>
        </p:spPr>
        <p:txBody>
          <a:bodyPr wrap="square" anchor="ctr">
            <a:noAutofit/>
          </a:bodyPr>
          <a:lstStyle>
            <a:lvl1pPr marL="0" marR="0" indent="0" algn="ctr" defTabSz="914446" rtl="0" eaLnBrk="1" fontAlgn="auto" latinLnBrk="0" hangingPunct="1">
              <a:lnSpc>
                <a:spcPct val="100000"/>
              </a:lnSpc>
              <a:spcBef>
                <a:spcPct val="20000"/>
              </a:spcBef>
              <a:spcAft>
                <a:spcPts val="0"/>
              </a:spcAft>
              <a:buClrTx/>
              <a:buSzTx/>
              <a:buFont typeface="Arial" pitchFamily="34" charset="0"/>
              <a:buNone/>
              <a:tabLst/>
              <a:defRPr sz="1200">
                <a:solidFill>
                  <a:schemeClr val="tx1">
                    <a:lumMod val="75000"/>
                    <a:lumOff val="25000"/>
                  </a:schemeClr>
                </a:solidFill>
              </a:defRPr>
            </a:lvl1pPr>
          </a:lstStyle>
          <a:p>
            <a:pPr marL="0" lvl="0" algn="ctr"/>
            <a:r>
              <a:rPr lang="en-US" altLang="ko-KR" dirty="0"/>
              <a:t>Place Your Picture Here</a:t>
            </a:r>
            <a:endParaRPr lang="ko-KR" altLang="en-US" dirty="0"/>
          </a:p>
        </p:txBody>
      </p:sp>
      <p:grpSp>
        <p:nvGrpSpPr>
          <p:cNvPr id="12" name="Group 11">
            <a:extLst>
              <a:ext uri="{FF2B5EF4-FFF2-40B4-BE49-F238E27FC236}">
                <a16:creationId xmlns="" xmlns:a16="http://schemas.microsoft.com/office/drawing/2014/main" id="{83239325-648E-4C47-A0FE-7713B34A5F6E}"/>
              </a:ext>
            </a:extLst>
          </p:cNvPr>
          <p:cNvGrpSpPr/>
          <p:nvPr userDrawn="1"/>
        </p:nvGrpSpPr>
        <p:grpSpPr>
          <a:xfrm flipV="1">
            <a:off x="4070526" y="1143349"/>
            <a:ext cx="1002959" cy="220479"/>
            <a:chOff x="5809673" y="3008118"/>
            <a:chExt cx="2419398" cy="398889"/>
          </a:xfrm>
        </p:grpSpPr>
        <p:sp>
          <p:nvSpPr>
            <p:cNvPr id="13" name="Rectangle 12">
              <a:extLst>
                <a:ext uri="{FF2B5EF4-FFF2-40B4-BE49-F238E27FC236}">
                  <a16:creationId xmlns="" xmlns:a16="http://schemas.microsoft.com/office/drawing/2014/main" id="{6C34544F-4AFB-4567-9A14-BD40476D91DB}"/>
                </a:ext>
              </a:extLst>
            </p:cNvPr>
            <p:cNvSpPr/>
            <p:nvPr userDrawn="1"/>
          </p:nvSpPr>
          <p:spPr>
            <a:xfrm>
              <a:off x="5809673" y="3008118"/>
              <a:ext cx="398888" cy="3988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endParaRPr>
            </a:p>
          </p:txBody>
        </p:sp>
        <p:sp>
          <p:nvSpPr>
            <p:cNvPr id="15" name="Rectangle 14">
              <a:extLst>
                <a:ext uri="{FF2B5EF4-FFF2-40B4-BE49-F238E27FC236}">
                  <a16:creationId xmlns="" xmlns:a16="http://schemas.microsoft.com/office/drawing/2014/main" id="{EC347462-2243-4988-88A7-D48FDFC67F8A}"/>
                </a:ext>
              </a:extLst>
            </p:cNvPr>
            <p:cNvSpPr/>
            <p:nvPr userDrawn="1"/>
          </p:nvSpPr>
          <p:spPr>
            <a:xfrm>
              <a:off x="6314801" y="3008118"/>
              <a:ext cx="398888" cy="398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endParaRPr>
            </a:p>
          </p:txBody>
        </p:sp>
        <p:sp>
          <p:nvSpPr>
            <p:cNvPr id="16" name="Rectangle 15">
              <a:extLst>
                <a:ext uri="{FF2B5EF4-FFF2-40B4-BE49-F238E27FC236}">
                  <a16:creationId xmlns="" xmlns:a16="http://schemas.microsoft.com/office/drawing/2014/main" id="{3AAED053-508E-4B0B-9E07-60D6E23602BC}"/>
                </a:ext>
              </a:extLst>
            </p:cNvPr>
            <p:cNvSpPr/>
            <p:nvPr userDrawn="1"/>
          </p:nvSpPr>
          <p:spPr>
            <a:xfrm>
              <a:off x="6819928" y="3008118"/>
              <a:ext cx="398888" cy="39888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endParaRPr>
            </a:p>
          </p:txBody>
        </p:sp>
        <p:sp>
          <p:nvSpPr>
            <p:cNvPr id="17" name="Rectangle 16">
              <a:extLst>
                <a:ext uri="{FF2B5EF4-FFF2-40B4-BE49-F238E27FC236}">
                  <a16:creationId xmlns="" xmlns:a16="http://schemas.microsoft.com/office/drawing/2014/main" id="{89D32752-7C30-4517-952B-8736B7299F1D}"/>
                </a:ext>
              </a:extLst>
            </p:cNvPr>
            <p:cNvSpPr/>
            <p:nvPr userDrawn="1"/>
          </p:nvSpPr>
          <p:spPr>
            <a:xfrm>
              <a:off x="7325056" y="3008118"/>
              <a:ext cx="398888" cy="3988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endParaRPr>
            </a:p>
          </p:txBody>
        </p:sp>
        <p:sp>
          <p:nvSpPr>
            <p:cNvPr id="18" name="Rectangle 17">
              <a:extLst>
                <a:ext uri="{FF2B5EF4-FFF2-40B4-BE49-F238E27FC236}">
                  <a16:creationId xmlns="" xmlns:a16="http://schemas.microsoft.com/office/drawing/2014/main" id="{D7307619-FF7D-47F2-9979-458DC7E6076E}"/>
                </a:ext>
              </a:extLst>
            </p:cNvPr>
            <p:cNvSpPr/>
            <p:nvPr userDrawn="1"/>
          </p:nvSpPr>
          <p:spPr>
            <a:xfrm>
              <a:off x="7830183" y="3008118"/>
              <a:ext cx="398888" cy="3988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endParaRPr>
            </a:p>
          </p:txBody>
        </p:sp>
      </p:grpSp>
    </p:spTree>
    <p:extLst>
      <p:ext uri="{BB962C8B-B14F-4D97-AF65-F5344CB8AC3E}">
        <p14:creationId xmlns:p14="http://schemas.microsoft.com/office/powerpoint/2010/main" val="364258862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a:t>Στυλ κύριου τίτλου</a:t>
            </a:r>
            <a:endParaRPr lang="en-US"/>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Στυλ κύριου υπότιτλου</a:t>
            </a:r>
            <a:endParaRPr lang="en-US"/>
          </a:p>
        </p:txBody>
      </p:sp>
      <p:sp>
        <p:nvSpPr>
          <p:cNvPr id="4" name="Θέση ημερομηνίας 3"/>
          <p:cNvSpPr>
            <a:spLocks noGrp="1"/>
          </p:cNvSpPr>
          <p:nvPr>
            <p:ph type="dt" sz="half" idx="10"/>
          </p:nvPr>
        </p:nvSpPr>
        <p:spPr/>
        <p:txBody>
          <a:bodyPr/>
          <a:lstStyle>
            <a:lvl1pPr>
              <a:defRPr/>
            </a:lvl1pPr>
          </a:lstStyle>
          <a:p>
            <a:fld id="{0A98AF03-7270-45C2-A683-C5E353EF01A5}" type="datetime4">
              <a:rPr lang="en-US" smtClean="0">
                <a:solidFill>
                  <a:prstClr val="black">
                    <a:tint val="75000"/>
                  </a:prstClr>
                </a:solidFill>
              </a:rPr>
              <a:pPr/>
              <a:t>September 24, 2022</a:t>
            </a:fld>
            <a:endParaRPr lang="en-US" dirty="0">
              <a:solidFill>
                <a:prstClr val="black">
                  <a:tint val="75000"/>
                </a:prstClr>
              </a:solidFill>
            </a:endParaRPr>
          </a:p>
        </p:txBody>
      </p:sp>
      <p:sp>
        <p:nvSpPr>
          <p:cNvPr id="5" name="Θέση υποσέλιδου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lvl1pPr>
              <a:defRPr/>
            </a:lvl1pPr>
          </a:lstStyle>
          <a:p>
            <a:fld id="{8B37D5FE-740C-46F5-801A-FA5477D9711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590820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endParaRPr lang="en-US"/>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Θέση ημερομηνίας 3"/>
          <p:cNvSpPr>
            <a:spLocks noGrp="1"/>
          </p:cNvSpPr>
          <p:nvPr>
            <p:ph type="dt" sz="half" idx="10"/>
          </p:nvPr>
        </p:nvSpPr>
        <p:spPr/>
        <p:txBody>
          <a:bodyPr/>
          <a:lstStyle>
            <a:lvl1pPr>
              <a:defRPr/>
            </a:lvl1pPr>
          </a:lstStyle>
          <a:p>
            <a:fld id="{05A93482-8E69-40F7-BCAD-5662A6CADB27}" type="datetime4">
              <a:rPr lang="en-US" smtClean="0">
                <a:solidFill>
                  <a:prstClr val="black">
                    <a:tint val="75000"/>
                  </a:prstClr>
                </a:solidFill>
              </a:rPr>
              <a:pPr/>
              <a:t>September 24, 2022</a:t>
            </a:fld>
            <a:endParaRPr lang="en-US">
              <a:solidFill>
                <a:prstClr val="black">
                  <a:tint val="75000"/>
                </a:prstClr>
              </a:solidFill>
            </a:endParaRPr>
          </a:p>
        </p:txBody>
      </p:sp>
      <p:sp>
        <p:nvSpPr>
          <p:cNvPr id="5" name="Θέση υποσέλιδου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lvl1pPr>
              <a:defRPr/>
            </a:lvl1p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1058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385" y="5105400"/>
            <a:ext cx="8230553" cy="1066800"/>
          </a:xfrm>
        </p:spPr>
        <p:txBody>
          <a:bodyPr/>
          <a:lstStyle/>
          <a:p>
            <a:r>
              <a:rPr lang="en-US"/>
              <a:t>Click to edit Master title style</a:t>
            </a:r>
            <a:endParaRPr lang="el-GR"/>
          </a:p>
        </p:txBody>
      </p:sp>
      <p:sp>
        <p:nvSpPr>
          <p:cNvPr id="3" name="Text Placeholder 2"/>
          <p:cNvSpPr>
            <a:spLocks noGrp="1"/>
          </p:cNvSpPr>
          <p:nvPr>
            <p:ph type="body" sz="half" idx="1"/>
          </p:nvPr>
        </p:nvSpPr>
        <p:spPr>
          <a:xfrm>
            <a:off x="970612" y="685800"/>
            <a:ext cx="3801465"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886407" y="685800"/>
            <a:ext cx="3801465"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p:txBody>
          <a:bodyPr/>
          <a:lstStyle>
            <a:lvl1pPr>
              <a:defRPr/>
            </a:lvl1pPr>
          </a:lstStyle>
          <a:p>
            <a:pPr>
              <a:defRPr/>
            </a:pPr>
            <a:endParaRPr lang="el-GR"/>
          </a:p>
        </p:txBody>
      </p:sp>
      <p:sp>
        <p:nvSpPr>
          <p:cNvPr id="6" name="Footer Placeholder 5"/>
          <p:cNvSpPr>
            <a:spLocks noGrp="1"/>
          </p:cNvSpPr>
          <p:nvPr>
            <p:ph type="ftr" sz="quarter" idx="11"/>
          </p:nvPr>
        </p:nvSpPr>
        <p:spPr/>
        <p:txBody>
          <a:bodyPr/>
          <a:lstStyle>
            <a:lvl1pPr>
              <a:defRPr/>
            </a:lvl1pPr>
          </a:lstStyle>
          <a:p>
            <a:pPr>
              <a:defRPr/>
            </a:pPr>
            <a:endParaRPr lang="el-GR"/>
          </a:p>
        </p:txBody>
      </p:sp>
      <p:sp>
        <p:nvSpPr>
          <p:cNvPr id="7" name="Slide Number Placeholder 6"/>
          <p:cNvSpPr>
            <a:spLocks noGrp="1"/>
          </p:cNvSpPr>
          <p:nvPr>
            <p:ph type="sldNum" sz="quarter" idx="12"/>
          </p:nvPr>
        </p:nvSpPr>
        <p:spPr/>
        <p:txBody>
          <a:bodyPr/>
          <a:lstStyle>
            <a:lvl1pPr>
              <a:defRPr/>
            </a:lvl1pPr>
          </a:lstStyle>
          <a:p>
            <a:pPr>
              <a:defRPr/>
            </a:pPr>
            <a:fld id="{A97236AB-B992-4DC5-A7B1-A1180471B250}" type="slidenum">
              <a:rPr lang="el-GR" smtClean="0"/>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a:t>Στυλ κύριου τίτλου</a:t>
            </a:r>
            <a:endParaRPr lang="en-US"/>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lvl1pPr>
              <a:defRPr/>
            </a:lvl1pPr>
          </a:lstStyle>
          <a:p>
            <a:fld id="{FBB7EAE1-CAAC-4AEF-919E-158692B1E55E}" type="datetime4">
              <a:rPr lang="en-US" smtClean="0">
                <a:solidFill>
                  <a:prstClr val="black">
                    <a:tint val="75000"/>
                  </a:prstClr>
                </a:solidFill>
              </a:rPr>
              <a:pPr/>
              <a:t>September 24, 2022</a:t>
            </a:fld>
            <a:endParaRPr lang="en-US">
              <a:solidFill>
                <a:prstClr val="black">
                  <a:tint val="75000"/>
                </a:prstClr>
              </a:solidFill>
            </a:endParaRPr>
          </a:p>
        </p:txBody>
      </p:sp>
      <p:sp>
        <p:nvSpPr>
          <p:cNvPr id="5" name="Θέση υποσέλιδου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lvl1pPr>
              <a:defRPr/>
            </a:lvl1p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934712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endParaRPr lang="en-US"/>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5" name="Θέση ημερομηνίας 3"/>
          <p:cNvSpPr>
            <a:spLocks noGrp="1"/>
          </p:cNvSpPr>
          <p:nvPr>
            <p:ph type="dt" sz="half" idx="10"/>
          </p:nvPr>
        </p:nvSpPr>
        <p:spPr/>
        <p:txBody>
          <a:bodyPr/>
          <a:lstStyle>
            <a:lvl1pPr>
              <a:defRPr/>
            </a:lvl1pPr>
          </a:lstStyle>
          <a:p>
            <a:fld id="{9525A706-D8F2-4D1A-855A-CADC92600C26}" type="datetime4">
              <a:rPr lang="en-US" smtClean="0">
                <a:solidFill>
                  <a:prstClr val="black">
                    <a:tint val="75000"/>
                  </a:prstClr>
                </a:solidFill>
              </a:rPr>
              <a:pPr/>
              <a:t>September 24, 2022</a:t>
            </a:fld>
            <a:endParaRPr lang="en-US">
              <a:solidFill>
                <a:prstClr val="black">
                  <a:tint val="75000"/>
                </a:prstClr>
              </a:solidFill>
            </a:endParaRPr>
          </a:p>
        </p:txBody>
      </p:sp>
      <p:sp>
        <p:nvSpPr>
          <p:cNvPr id="6" name="Θέση υποσέλιδου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7" name="Θέση αριθμού διαφάνειας 5"/>
          <p:cNvSpPr>
            <a:spLocks noGrp="1"/>
          </p:cNvSpPr>
          <p:nvPr>
            <p:ph type="sldNum" sz="quarter" idx="12"/>
          </p:nvPr>
        </p:nvSpPr>
        <p:spPr/>
        <p:txBody>
          <a:bodyPr/>
          <a:lstStyle>
            <a:lvl1pPr>
              <a:defRPr/>
            </a:lvl1p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044818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a:t>Στυλ κύριου τίτλου</a:t>
            </a:r>
            <a:endParaRPr lang="en-US"/>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7" name="Θέση ημερομηνίας 3"/>
          <p:cNvSpPr>
            <a:spLocks noGrp="1"/>
          </p:cNvSpPr>
          <p:nvPr>
            <p:ph type="dt" sz="half" idx="10"/>
          </p:nvPr>
        </p:nvSpPr>
        <p:spPr/>
        <p:txBody>
          <a:bodyPr/>
          <a:lstStyle>
            <a:lvl1pPr>
              <a:defRPr/>
            </a:lvl1pPr>
          </a:lstStyle>
          <a:p>
            <a:fld id="{99B4F123-1704-49AC-9D15-C4B1462B8014}" type="datetime4">
              <a:rPr lang="en-US" smtClean="0">
                <a:solidFill>
                  <a:prstClr val="black">
                    <a:tint val="75000"/>
                  </a:prstClr>
                </a:solidFill>
              </a:rPr>
              <a:pPr/>
              <a:t>September 24, 2022</a:t>
            </a:fld>
            <a:endParaRPr lang="en-US">
              <a:solidFill>
                <a:prstClr val="black">
                  <a:tint val="75000"/>
                </a:prstClr>
              </a:solidFill>
            </a:endParaRPr>
          </a:p>
        </p:txBody>
      </p:sp>
      <p:sp>
        <p:nvSpPr>
          <p:cNvPr id="8" name="Θέση υποσέλιδου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9" name="Θέση αριθμού διαφάνειας 5"/>
          <p:cNvSpPr>
            <a:spLocks noGrp="1"/>
          </p:cNvSpPr>
          <p:nvPr>
            <p:ph type="sldNum" sz="quarter" idx="12"/>
          </p:nvPr>
        </p:nvSpPr>
        <p:spPr/>
        <p:txBody>
          <a:bodyPr/>
          <a:lstStyle>
            <a:lvl1pPr>
              <a:defRPr/>
            </a:lvl1p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950684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endParaRPr lang="en-US"/>
          </a:p>
        </p:txBody>
      </p:sp>
      <p:sp>
        <p:nvSpPr>
          <p:cNvPr id="3" name="Θέση ημερομηνίας 3"/>
          <p:cNvSpPr>
            <a:spLocks noGrp="1"/>
          </p:cNvSpPr>
          <p:nvPr>
            <p:ph type="dt" sz="half" idx="10"/>
          </p:nvPr>
        </p:nvSpPr>
        <p:spPr/>
        <p:txBody>
          <a:bodyPr/>
          <a:lstStyle>
            <a:lvl1pPr>
              <a:defRPr/>
            </a:lvl1pPr>
          </a:lstStyle>
          <a:p>
            <a:fld id="{E3127EC2-47FB-48A1-8644-C8A81DDAA119}" type="datetime4">
              <a:rPr lang="en-US" smtClean="0">
                <a:solidFill>
                  <a:prstClr val="black">
                    <a:tint val="75000"/>
                  </a:prstClr>
                </a:solidFill>
              </a:rPr>
              <a:pPr/>
              <a:t>September 24, 2022</a:t>
            </a:fld>
            <a:endParaRPr lang="en-US">
              <a:solidFill>
                <a:prstClr val="black">
                  <a:tint val="75000"/>
                </a:prstClr>
              </a:solidFill>
            </a:endParaRPr>
          </a:p>
        </p:txBody>
      </p:sp>
      <p:sp>
        <p:nvSpPr>
          <p:cNvPr id="4" name="Θέση υποσέλιδου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5" name="Θέση αριθμού διαφάνειας 5"/>
          <p:cNvSpPr>
            <a:spLocks noGrp="1"/>
          </p:cNvSpPr>
          <p:nvPr>
            <p:ph type="sldNum" sz="quarter" idx="12"/>
          </p:nvPr>
        </p:nvSpPr>
        <p:spPr/>
        <p:txBody>
          <a:bodyPr/>
          <a:lstStyle>
            <a:lvl1pPr>
              <a:defRPr/>
            </a:lvl1p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820602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3"/>
          <p:cNvSpPr>
            <a:spLocks noGrp="1"/>
          </p:cNvSpPr>
          <p:nvPr>
            <p:ph type="dt" sz="half" idx="10"/>
          </p:nvPr>
        </p:nvSpPr>
        <p:spPr/>
        <p:txBody>
          <a:bodyPr/>
          <a:lstStyle>
            <a:lvl1pPr>
              <a:defRPr/>
            </a:lvl1pPr>
          </a:lstStyle>
          <a:p>
            <a:fld id="{AE3EC3ED-7435-49F9-84C8-03CCA2F8DEDB}" type="datetime4">
              <a:rPr lang="en-US" smtClean="0">
                <a:solidFill>
                  <a:prstClr val="black">
                    <a:tint val="75000"/>
                  </a:prstClr>
                </a:solidFill>
              </a:rPr>
              <a:pPr/>
              <a:t>September 24, 2022</a:t>
            </a:fld>
            <a:endParaRPr lang="en-US">
              <a:solidFill>
                <a:prstClr val="black">
                  <a:tint val="75000"/>
                </a:prstClr>
              </a:solidFill>
            </a:endParaRPr>
          </a:p>
        </p:txBody>
      </p:sp>
      <p:sp>
        <p:nvSpPr>
          <p:cNvPr id="3" name="Θέση υποσέλιδου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4" name="Θέση αριθμού διαφάνειας 5"/>
          <p:cNvSpPr>
            <a:spLocks noGrp="1"/>
          </p:cNvSpPr>
          <p:nvPr>
            <p:ph type="sldNum" sz="quarter" idx="12"/>
          </p:nvPr>
        </p:nvSpPr>
        <p:spPr/>
        <p:txBody>
          <a:bodyPr/>
          <a:lstStyle>
            <a:lvl1pPr>
              <a:defRPr/>
            </a:lvl1p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878143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a:t>Στυλ κύριου τίτλου</a:t>
            </a:r>
            <a:endParaRPr lang="en-US"/>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3"/>
          <p:cNvSpPr>
            <a:spLocks noGrp="1"/>
          </p:cNvSpPr>
          <p:nvPr>
            <p:ph type="dt" sz="half" idx="10"/>
          </p:nvPr>
        </p:nvSpPr>
        <p:spPr/>
        <p:txBody>
          <a:bodyPr/>
          <a:lstStyle>
            <a:lvl1pPr>
              <a:defRPr/>
            </a:lvl1pPr>
          </a:lstStyle>
          <a:p>
            <a:fld id="{3FC49BF1-FCD3-4395-8FF6-0047AF66228E}" type="datetime4">
              <a:rPr lang="en-US" smtClean="0">
                <a:solidFill>
                  <a:prstClr val="black">
                    <a:tint val="75000"/>
                  </a:prstClr>
                </a:solidFill>
              </a:rPr>
              <a:pPr/>
              <a:t>September 24, 2022</a:t>
            </a:fld>
            <a:endParaRPr lang="en-US">
              <a:solidFill>
                <a:prstClr val="black">
                  <a:tint val="75000"/>
                </a:prstClr>
              </a:solidFill>
            </a:endParaRPr>
          </a:p>
        </p:txBody>
      </p:sp>
      <p:sp>
        <p:nvSpPr>
          <p:cNvPr id="6" name="Θέση υποσέλιδου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7" name="Θέση αριθμού διαφάνειας 5"/>
          <p:cNvSpPr>
            <a:spLocks noGrp="1"/>
          </p:cNvSpPr>
          <p:nvPr>
            <p:ph type="sldNum" sz="quarter" idx="12"/>
          </p:nvPr>
        </p:nvSpPr>
        <p:spPr/>
        <p:txBody>
          <a:bodyPr/>
          <a:lstStyle>
            <a:lvl1pPr>
              <a:defRPr/>
            </a:lvl1p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01133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a:t>Στυλ κύριου τίτλου</a:t>
            </a:r>
            <a:endParaRPr lang="en-US"/>
          </a:p>
        </p:txBody>
      </p:sp>
      <p:sp>
        <p:nvSpPr>
          <p:cNvPr id="3" name="Θέση εικόνας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3"/>
          <p:cNvSpPr>
            <a:spLocks noGrp="1"/>
          </p:cNvSpPr>
          <p:nvPr>
            <p:ph type="dt" sz="half" idx="10"/>
          </p:nvPr>
        </p:nvSpPr>
        <p:spPr/>
        <p:txBody>
          <a:bodyPr/>
          <a:lstStyle>
            <a:lvl1pPr>
              <a:defRPr/>
            </a:lvl1pPr>
          </a:lstStyle>
          <a:p>
            <a:fld id="{CA861222-2C8B-4501-BE87-6797EC025925}" type="datetime4">
              <a:rPr lang="en-US" smtClean="0">
                <a:solidFill>
                  <a:prstClr val="black">
                    <a:tint val="75000"/>
                  </a:prstClr>
                </a:solidFill>
              </a:rPr>
              <a:pPr/>
              <a:t>September 24, 2022</a:t>
            </a:fld>
            <a:endParaRPr lang="en-US">
              <a:solidFill>
                <a:prstClr val="black">
                  <a:tint val="75000"/>
                </a:prstClr>
              </a:solidFill>
            </a:endParaRPr>
          </a:p>
        </p:txBody>
      </p:sp>
      <p:sp>
        <p:nvSpPr>
          <p:cNvPr id="6" name="Θέση υποσέλιδου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7" name="Θέση αριθμού διαφάνειας 5"/>
          <p:cNvSpPr>
            <a:spLocks noGrp="1"/>
          </p:cNvSpPr>
          <p:nvPr>
            <p:ph type="sldNum" sz="quarter" idx="12"/>
          </p:nvPr>
        </p:nvSpPr>
        <p:spPr/>
        <p:txBody>
          <a:bodyPr/>
          <a:lstStyle>
            <a:lvl1pPr>
              <a:defRPr/>
            </a:lvl1p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049627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endParaRPr lang="en-US"/>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Θέση ημερομηνίας 3"/>
          <p:cNvSpPr>
            <a:spLocks noGrp="1"/>
          </p:cNvSpPr>
          <p:nvPr>
            <p:ph type="dt" sz="half" idx="10"/>
          </p:nvPr>
        </p:nvSpPr>
        <p:spPr/>
        <p:txBody>
          <a:bodyPr/>
          <a:lstStyle>
            <a:lvl1pPr>
              <a:defRPr/>
            </a:lvl1pPr>
          </a:lstStyle>
          <a:p>
            <a:fld id="{A2FB5AFD-D735-4504-A039-ADEBB6448D55}" type="datetime4">
              <a:rPr lang="en-US" smtClean="0">
                <a:solidFill>
                  <a:prstClr val="black">
                    <a:tint val="75000"/>
                  </a:prstClr>
                </a:solidFill>
              </a:rPr>
              <a:pPr/>
              <a:t>September 24, 2022</a:t>
            </a:fld>
            <a:endParaRPr lang="en-US">
              <a:solidFill>
                <a:prstClr val="black">
                  <a:tint val="75000"/>
                </a:prstClr>
              </a:solidFill>
            </a:endParaRPr>
          </a:p>
        </p:txBody>
      </p:sp>
      <p:sp>
        <p:nvSpPr>
          <p:cNvPr id="5" name="Θέση υποσέλιδου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lvl1pPr>
              <a:defRPr/>
            </a:lvl1p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295037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a:t>Στυλ κύριου τίτλου</a:t>
            </a:r>
            <a:endParaRPr lang="en-US"/>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Θέση ημερομηνίας 3"/>
          <p:cNvSpPr>
            <a:spLocks noGrp="1"/>
          </p:cNvSpPr>
          <p:nvPr>
            <p:ph type="dt" sz="half" idx="10"/>
          </p:nvPr>
        </p:nvSpPr>
        <p:spPr/>
        <p:txBody>
          <a:bodyPr/>
          <a:lstStyle>
            <a:lvl1pPr>
              <a:defRPr/>
            </a:lvl1pPr>
          </a:lstStyle>
          <a:p>
            <a:fld id="{AB5C8118-FB93-4E87-B380-0175F2FE2167}" type="datetime4">
              <a:rPr lang="en-US" smtClean="0">
                <a:solidFill>
                  <a:prstClr val="black">
                    <a:tint val="75000"/>
                  </a:prstClr>
                </a:solidFill>
              </a:rPr>
              <a:pPr/>
              <a:t>September 24, 2022</a:t>
            </a:fld>
            <a:endParaRPr lang="en-US">
              <a:solidFill>
                <a:prstClr val="black">
                  <a:tint val="75000"/>
                </a:prstClr>
              </a:solidFill>
            </a:endParaRPr>
          </a:p>
        </p:txBody>
      </p:sp>
      <p:sp>
        <p:nvSpPr>
          <p:cNvPr id="5" name="Θέση υποσέλιδου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lvl1pPr>
              <a:defRPr/>
            </a:lvl1p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35273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9_Contents slide layout">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457DA700-D493-4724-A7E6-2C18A3598372}"/>
              </a:ext>
            </a:extLst>
          </p:cNvPr>
          <p:cNvGrpSpPr/>
          <p:nvPr userDrawn="1"/>
        </p:nvGrpSpPr>
        <p:grpSpPr>
          <a:xfrm flipH="1">
            <a:off x="444585" y="1333508"/>
            <a:ext cx="3025847" cy="4935027"/>
            <a:chOff x="6446339" y="1280897"/>
            <a:chExt cx="4320717" cy="5285178"/>
          </a:xfrm>
        </p:grpSpPr>
        <p:sp>
          <p:nvSpPr>
            <p:cNvPr id="4" name="Freeform: Shape 3">
              <a:extLst>
                <a:ext uri="{FF2B5EF4-FFF2-40B4-BE49-F238E27FC236}">
                  <a16:creationId xmlns="" xmlns:a16="http://schemas.microsoft.com/office/drawing/2014/main" id="{0315FDDC-CB08-4F29-898E-B915DE387084}"/>
                </a:ext>
              </a:extLst>
            </p:cNvPr>
            <p:cNvSpPr/>
            <p:nvPr/>
          </p:nvSpPr>
          <p:spPr>
            <a:xfrm>
              <a:off x="7360122" y="5629227"/>
              <a:ext cx="2033648" cy="936848"/>
            </a:xfrm>
            <a:custGeom>
              <a:avLst/>
              <a:gdLst>
                <a:gd name="connsiteX0" fmla="*/ 448273 w 847725"/>
                <a:gd name="connsiteY0" fmla="*/ 7144 h 390525"/>
                <a:gd name="connsiteX1" fmla="*/ 464466 w 847725"/>
                <a:gd name="connsiteY1" fmla="*/ 184309 h 390525"/>
                <a:gd name="connsiteX2" fmla="*/ 452083 w 847725"/>
                <a:gd name="connsiteY2" fmla="*/ 224314 h 390525"/>
                <a:gd name="connsiteX3" fmla="*/ 352071 w 847725"/>
                <a:gd name="connsiteY3" fmla="*/ 269081 h 390525"/>
                <a:gd name="connsiteX4" fmla="*/ 30126 w 847725"/>
                <a:gd name="connsiteY4" fmla="*/ 283369 h 390525"/>
                <a:gd name="connsiteX5" fmla="*/ 7266 w 847725"/>
                <a:gd name="connsiteY5" fmla="*/ 285274 h 390525"/>
                <a:gd name="connsiteX6" fmla="*/ 12981 w 847725"/>
                <a:gd name="connsiteY6" fmla="*/ 292894 h 390525"/>
                <a:gd name="connsiteX7" fmla="*/ 439701 w 847725"/>
                <a:gd name="connsiteY7" fmla="*/ 384334 h 390525"/>
                <a:gd name="connsiteX8" fmla="*/ 455893 w 847725"/>
                <a:gd name="connsiteY8" fmla="*/ 385286 h 390525"/>
                <a:gd name="connsiteX9" fmla="*/ 829273 w 847725"/>
                <a:gd name="connsiteY9" fmla="*/ 321469 h 390525"/>
                <a:gd name="connsiteX10" fmla="*/ 797841 w 847725"/>
                <a:gd name="connsiteY10" fmla="*/ 52864 h 390525"/>
                <a:gd name="connsiteX11" fmla="*/ 448273 w 847725"/>
                <a:gd name="connsiteY11" fmla="*/ 7144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725" h="390525">
                  <a:moveTo>
                    <a:pt x="448273" y="7144"/>
                  </a:moveTo>
                  <a:cubicBezTo>
                    <a:pt x="460656" y="89059"/>
                    <a:pt x="469228" y="136684"/>
                    <a:pt x="464466" y="184309"/>
                  </a:cubicBezTo>
                  <a:cubicBezTo>
                    <a:pt x="463513" y="196691"/>
                    <a:pt x="460656" y="208121"/>
                    <a:pt x="452083" y="224314"/>
                  </a:cubicBezTo>
                  <a:cubicBezTo>
                    <a:pt x="433033" y="261461"/>
                    <a:pt x="379693" y="268129"/>
                    <a:pt x="352071" y="269081"/>
                  </a:cubicBezTo>
                  <a:cubicBezTo>
                    <a:pt x="256821" y="270986"/>
                    <a:pt x="63463" y="282416"/>
                    <a:pt x="30126" y="283369"/>
                  </a:cubicBezTo>
                  <a:cubicBezTo>
                    <a:pt x="26316" y="283369"/>
                    <a:pt x="5361" y="283369"/>
                    <a:pt x="7266" y="285274"/>
                  </a:cubicBezTo>
                  <a:cubicBezTo>
                    <a:pt x="8218" y="286226"/>
                    <a:pt x="12981" y="292894"/>
                    <a:pt x="12981" y="292894"/>
                  </a:cubicBezTo>
                  <a:cubicBezTo>
                    <a:pt x="24411" y="308134"/>
                    <a:pt x="381598" y="373856"/>
                    <a:pt x="439701" y="384334"/>
                  </a:cubicBezTo>
                  <a:cubicBezTo>
                    <a:pt x="445416" y="385286"/>
                    <a:pt x="450178" y="385286"/>
                    <a:pt x="455893" y="385286"/>
                  </a:cubicBezTo>
                  <a:cubicBezTo>
                    <a:pt x="508281" y="381476"/>
                    <a:pt x="794983" y="355759"/>
                    <a:pt x="829273" y="321469"/>
                  </a:cubicBezTo>
                  <a:cubicBezTo>
                    <a:pt x="870231" y="279559"/>
                    <a:pt x="827368" y="142399"/>
                    <a:pt x="797841" y="52864"/>
                  </a:cubicBezTo>
                  <a:cubicBezTo>
                    <a:pt x="810223" y="42386"/>
                    <a:pt x="634963" y="21431"/>
                    <a:pt x="448273" y="7144"/>
                  </a:cubicBezTo>
                  <a:close/>
                </a:path>
              </a:pathLst>
            </a:custGeom>
            <a:solidFill>
              <a:srgbClr val="B3B3B3"/>
            </a:solidFill>
            <a:ln w="9525" cap="flat">
              <a:noFill/>
              <a:prstDash val="solid"/>
              <a:miter/>
            </a:ln>
          </p:spPr>
          <p:txBody>
            <a:bodyPr rtlCol="0" anchor="ctr"/>
            <a:lstStyle/>
            <a:p>
              <a:pPr algn="l" fontAlgn="auto">
                <a:spcBef>
                  <a:spcPts val="0"/>
                </a:spcBef>
                <a:spcAft>
                  <a:spcPts val="0"/>
                </a:spcAft>
              </a:pPr>
              <a:endParaRPr lang="en-US" sz="1800">
                <a:solidFill>
                  <a:prstClr val="black"/>
                </a:solidFill>
                <a:latin typeface="Arial"/>
                <a:cs typeface="Arial" charset="0"/>
              </a:endParaRPr>
            </a:p>
          </p:txBody>
        </p:sp>
        <p:sp>
          <p:nvSpPr>
            <p:cNvPr id="5" name="Freeform: Shape 4">
              <a:extLst>
                <a:ext uri="{FF2B5EF4-FFF2-40B4-BE49-F238E27FC236}">
                  <a16:creationId xmlns="" xmlns:a16="http://schemas.microsoft.com/office/drawing/2014/main" id="{718ED047-E415-4002-A4AF-11B7D0A2933D}"/>
                </a:ext>
              </a:extLst>
            </p:cNvPr>
            <p:cNvSpPr/>
            <p:nvPr/>
          </p:nvSpPr>
          <p:spPr>
            <a:xfrm>
              <a:off x="7358820" y="5629227"/>
              <a:ext cx="1987948" cy="913998"/>
            </a:xfrm>
            <a:custGeom>
              <a:avLst/>
              <a:gdLst>
                <a:gd name="connsiteX0" fmla="*/ 436434 w 828675"/>
                <a:gd name="connsiteY0" fmla="*/ 7144 h 381000"/>
                <a:gd name="connsiteX1" fmla="*/ 452626 w 828675"/>
                <a:gd name="connsiteY1" fmla="*/ 178594 h 381000"/>
                <a:gd name="connsiteX2" fmla="*/ 440244 w 828675"/>
                <a:gd name="connsiteY2" fmla="*/ 217646 h 381000"/>
                <a:gd name="connsiteX3" fmla="*/ 342136 w 828675"/>
                <a:gd name="connsiteY3" fmla="*/ 260509 h 381000"/>
                <a:gd name="connsiteX4" fmla="*/ 11619 w 828675"/>
                <a:gd name="connsiteY4" fmla="*/ 281464 h 381000"/>
                <a:gd name="connsiteX5" fmla="*/ 428814 w 828675"/>
                <a:gd name="connsiteY5" fmla="*/ 372904 h 381000"/>
                <a:gd name="connsiteX6" fmla="*/ 444054 w 828675"/>
                <a:gd name="connsiteY6" fmla="*/ 373856 h 381000"/>
                <a:gd name="connsiteX7" fmla="*/ 813624 w 828675"/>
                <a:gd name="connsiteY7" fmla="*/ 311944 h 381000"/>
                <a:gd name="connsiteX8" fmla="*/ 782191 w 828675"/>
                <a:gd name="connsiteY8" fmla="*/ 52864 h 381000"/>
                <a:gd name="connsiteX9" fmla="*/ 436434 w 828675"/>
                <a:gd name="connsiteY9" fmla="*/ 7144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675" h="381000">
                  <a:moveTo>
                    <a:pt x="436434" y="7144"/>
                  </a:moveTo>
                  <a:cubicBezTo>
                    <a:pt x="448816" y="86201"/>
                    <a:pt x="457389" y="131921"/>
                    <a:pt x="452626" y="178594"/>
                  </a:cubicBezTo>
                  <a:cubicBezTo>
                    <a:pt x="451674" y="190976"/>
                    <a:pt x="448816" y="201454"/>
                    <a:pt x="440244" y="217646"/>
                  </a:cubicBezTo>
                  <a:cubicBezTo>
                    <a:pt x="421194" y="252889"/>
                    <a:pt x="367854" y="260509"/>
                    <a:pt x="342136" y="260509"/>
                  </a:cubicBezTo>
                  <a:cubicBezTo>
                    <a:pt x="269746" y="262414"/>
                    <a:pt x="43051" y="274796"/>
                    <a:pt x="11619" y="281464"/>
                  </a:cubicBezTo>
                  <a:cubicBezTo>
                    <a:pt x="-39816" y="292894"/>
                    <a:pt x="367854" y="362426"/>
                    <a:pt x="428814" y="372904"/>
                  </a:cubicBezTo>
                  <a:cubicBezTo>
                    <a:pt x="433576" y="373856"/>
                    <a:pt x="439291" y="373856"/>
                    <a:pt x="444054" y="373856"/>
                  </a:cubicBezTo>
                  <a:cubicBezTo>
                    <a:pt x="494536" y="370046"/>
                    <a:pt x="779334" y="346234"/>
                    <a:pt x="813624" y="311944"/>
                  </a:cubicBezTo>
                  <a:cubicBezTo>
                    <a:pt x="853629" y="271939"/>
                    <a:pt x="811719" y="139541"/>
                    <a:pt x="782191" y="52864"/>
                  </a:cubicBezTo>
                  <a:cubicBezTo>
                    <a:pt x="793621" y="41434"/>
                    <a:pt x="620266" y="20479"/>
                    <a:pt x="436434" y="7144"/>
                  </a:cubicBezTo>
                  <a:close/>
                </a:path>
              </a:pathLst>
            </a:custGeom>
            <a:solidFill>
              <a:srgbClr val="CCCCCC"/>
            </a:solidFill>
            <a:ln w="9525" cap="flat">
              <a:noFill/>
              <a:prstDash val="solid"/>
              <a:miter/>
            </a:ln>
          </p:spPr>
          <p:txBody>
            <a:bodyPr rtlCol="0" anchor="ctr"/>
            <a:lstStyle/>
            <a:p>
              <a:pPr algn="l" fontAlgn="auto">
                <a:spcBef>
                  <a:spcPts val="0"/>
                </a:spcBef>
                <a:spcAft>
                  <a:spcPts val="0"/>
                </a:spcAft>
              </a:pPr>
              <a:endParaRPr lang="en-US" sz="1800">
                <a:solidFill>
                  <a:prstClr val="black"/>
                </a:solidFill>
                <a:latin typeface="Arial"/>
                <a:cs typeface="Arial" charset="0"/>
              </a:endParaRPr>
            </a:p>
          </p:txBody>
        </p:sp>
        <p:sp>
          <p:nvSpPr>
            <p:cNvPr id="6" name="Freeform: Shape 5">
              <a:extLst>
                <a:ext uri="{FF2B5EF4-FFF2-40B4-BE49-F238E27FC236}">
                  <a16:creationId xmlns="" xmlns:a16="http://schemas.microsoft.com/office/drawing/2014/main" id="{A95A626E-BA13-409F-A2BA-1FCB370FDB9B}"/>
                </a:ext>
              </a:extLst>
            </p:cNvPr>
            <p:cNvSpPr/>
            <p:nvPr/>
          </p:nvSpPr>
          <p:spPr>
            <a:xfrm>
              <a:off x="6448412" y="1280897"/>
              <a:ext cx="4318644" cy="4592842"/>
            </a:xfrm>
            <a:custGeom>
              <a:avLst/>
              <a:gdLst>
                <a:gd name="connsiteX0" fmla="*/ 1610322 w 1800225"/>
                <a:gd name="connsiteY0" fmla="*/ 1912136 h 1914525"/>
                <a:gd name="connsiteX1" fmla="*/ 53937 w 1800225"/>
                <a:gd name="connsiteY1" fmla="*/ 1736876 h 1914525"/>
                <a:gd name="connsiteX2" fmla="*/ 7264 w 1800225"/>
                <a:gd name="connsiteY2" fmla="*/ 1681631 h 1914525"/>
                <a:gd name="connsiteX3" fmla="*/ 66319 w 1800225"/>
                <a:gd name="connsiteY3" fmla="*/ 529106 h 1914525"/>
                <a:gd name="connsiteX4" fmla="*/ 107277 w 1800225"/>
                <a:gd name="connsiteY4" fmla="*/ 432903 h 1914525"/>
                <a:gd name="connsiteX5" fmla="*/ 1729384 w 1800225"/>
                <a:gd name="connsiteY5" fmla="*/ 9041 h 1914525"/>
                <a:gd name="connsiteX6" fmla="*/ 1797012 w 1800225"/>
                <a:gd name="connsiteY6" fmla="*/ 63333 h 1914525"/>
                <a:gd name="connsiteX7" fmla="*/ 1691284 w 1800225"/>
                <a:gd name="connsiteY7" fmla="*/ 1844508 h 1914525"/>
                <a:gd name="connsiteX8" fmla="*/ 1610322 w 1800225"/>
                <a:gd name="connsiteY8" fmla="*/ 1912136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225" h="1914525">
                  <a:moveTo>
                    <a:pt x="1610322" y="1912136"/>
                  </a:moveTo>
                  <a:lnTo>
                    <a:pt x="53937" y="1736876"/>
                  </a:lnTo>
                  <a:cubicBezTo>
                    <a:pt x="26314" y="1734018"/>
                    <a:pt x="5359" y="1709253"/>
                    <a:pt x="7264" y="1681631"/>
                  </a:cubicBezTo>
                  <a:lnTo>
                    <a:pt x="66319" y="529106"/>
                  </a:lnTo>
                  <a:cubicBezTo>
                    <a:pt x="68224" y="458621"/>
                    <a:pt x="84417" y="438618"/>
                    <a:pt x="107277" y="432903"/>
                  </a:cubicBezTo>
                  <a:lnTo>
                    <a:pt x="1729384" y="9041"/>
                  </a:lnTo>
                  <a:cubicBezTo>
                    <a:pt x="1764627" y="-484"/>
                    <a:pt x="1798917" y="27138"/>
                    <a:pt x="1797012" y="63333"/>
                  </a:cubicBezTo>
                  <a:lnTo>
                    <a:pt x="1691284" y="1844508"/>
                  </a:lnTo>
                  <a:cubicBezTo>
                    <a:pt x="1687474" y="1885466"/>
                    <a:pt x="1651279" y="1915946"/>
                    <a:pt x="1610322" y="1912136"/>
                  </a:cubicBezTo>
                  <a:close/>
                </a:path>
              </a:pathLst>
            </a:custGeom>
            <a:solidFill>
              <a:srgbClr val="CCCCCC"/>
            </a:solidFill>
            <a:ln w="9525" cap="flat">
              <a:noFill/>
              <a:prstDash val="solid"/>
              <a:miter/>
            </a:ln>
          </p:spPr>
          <p:txBody>
            <a:bodyPr rtlCol="0" anchor="ctr"/>
            <a:lstStyle/>
            <a:p>
              <a:pPr algn="l" fontAlgn="auto">
                <a:spcBef>
                  <a:spcPts val="0"/>
                </a:spcBef>
                <a:spcAft>
                  <a:spcPts val="0"/>
                </a:spcAft>
              </a:pPr>
              <a:endParaRPr lang="en-US" sz="1800">
                <a:solidFill>
                  <a:prstClr val="black"/>
                </a:solidFill>
                <a:latin typeface="Arial"/>
                <a:cs typeface="Arial" charset="0"/>
              </a:endParaRPr>
            </a:p>
          </p:txBody>
        </p:sp>
        <p:sp>
          <p:nvSpPr>
            <p:cNvPr id="7" name="Freeform: Shape 6">
              <a:extLst>
                <a:ext uri="{FF2B5EF4-FFF2-40B4-BE49-F238E27FC236}">
                  <a16:creationId xmlns="" xmlns:a16="http://schemas.microsoft.com/office/drawing/2014/main" id="{E8248B3A-FAE1-4F80-BB8B-D195C0E2A022}"/>
                </a:ext>
              </a:extLst>
            </p:cNvPr>
            <p:cNvSpPr/>
            <p:nvPr/>
          </p:nvSpPr>
          <p:spPr>
            <a:xfrm>
              <a:off x="6464696" y="1280897"/>
              <a:ext cx="4250094" cy="3998744"/>
            </a:xfrm>
            <a:custGeom>
              <a:avLst/>
              <a:gdLst>
                <a:gd name="connsiteX0" fmla="*/ 1678781 w 1771650"/>
                <a:gd name="connsiteY0" fmla="*/ 1664486 h 1666875"/>
                <a:gd name="connsiteX1" fmla="*/ 7144 w 1771650"/>
                <a:gd name="connsiteY1" fmla="*/ 1552091 h 1666875"/>
                <a:gd name="connsiteX2" fmla="*/ 58579 w 1771650"/>
                <a:gd name="connsiteY2" fmla="*/ 482433 h 1666875"/>
                <a:gd name="connsiteX3" fmla="*/ 98584 w 1771650"/>
                <a:gd name="connsiteY3" fmla="*/ 432903 h 1666875"/>
                <a:gd name="connsiteX4" fmla="*/ 1705451 w 1771650"/>
                <a:gd name="connsiteY4" fmla="*/ 9041 h 1666875"/>
                <a:gd name="connsiteX5" fmla="*/ 1772126 w 1771650"/>
                <a:gd name="connsiteY5" fmla="*/ 63333 h 1666875"/>
                <a:gd name="connsiteX6" fmla="*/ 1678781 w 1771650"/>
                <a:gd name="connsiteY6" fmla="*/ 1664486 h 166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650" h="1666875">
                  <a:moveTo>
                    <a:pt x="1678781" y="1664486"/>
                  </a:moveTo>
                  <a:lnTo>
                    <a:pt x="7144" y="1552091"/>
                  </a:lnTo>
                  <a:lnTo>
                    <a:pt x="58579" y="482433"/>
                  </a:lnTo>
                  <a:cubicBezTo>
                    <a:pt x="59531" y="459573"/>
                    <a:pt x="75724" y="439571"/>
                    <a:pt x="98584" y="432903"/>
                  </a:cubicBezTo>
                  <a:lnTo>
                    <a:pt x="1705451" y="9041"/>
                  </a:lnTo>
                  <a:cubicBezTo>
                    <a:pt x="1740694" y="-484"/>
                    <a:pt x="1774984" y="27138"/>
                    <a:pt x="1772126" y="63333"/>
                  </a:cubicBezTo>
                  <a:lnTo>
                    <a:pt x="1678781" y="1664486"/>
                  </a:lnTo>
                  <a:close/>
                </a:path>
              </a:pathLst>
            </a:custGeom>
            <a:solidFill>
              <a:srgbClr val="1A1A1A"/>
            </a:solidFill>
            <a:ln w="9525" cap="flat">
              <a:noFill/>
              <a:prstDash val="solid"/>
              <a:miter/>
            </a:ln>
          </p:spPr>
          <p:txBody>
            <a:bodyPr rtlCol="0" anchor="ctr"/>
            <a:lstStyle/>
            <a:p>
              <a:pPr algn="l" fontAlgn="auto">
                <a:spcBef>
                  <a:spcPts val="0"/>
                </a:spcBef>
                <a:spcAft>
                  <a:spcPts val="0"/>
                </a:spcAft>
              </a:pPr>
              <a:endParaRPr lang="en-US" sz="1800">
                <a:solidFill>
                  <a:prstClr val="black"/>
                </a:solidFill>
                <a:latin typeface="Arial"/>
                <a:cs typeface="Arial" charset="0"/>
              </a:endParaRPr>
            </a:p>
          </p:txBody>
        </p:sp>
        <p:sp>
          <p:nvSpPr>
            <p:cNvPr id="8" name="Freeform: Shape 7">
              <a:extLst>
                <a:ext uri="{FF2B5EF4-FFF2-40B4-BE49-F238E27FC236}">
                  <a16:creationId xmlns="" xmlns:a16="http://schemas.microsoft.com/office/drawing/2014/main" id="{EC73273F-F0D9-4D38-B99A-17BF52577CFE}"/>
                </a:ext>
              </a:extLst>
            </p:cNvPr>
            <p:cNvSpPr/>
            <p:nvPr/>
          </p:nvSpPr>
          <p:spPr>
            <a:xfrm>
              <a:off x="6572092" y="1577928"/>
              <a:ext cx="3907345" cy="3404644"/>
            </a:xfrm>
            <a:custGeom>
              <a:avLst/>
              <a:gdLst>
                <a:gd name="connsiteX0" fmla="*/ 1539716 w 1628775"/>
                <a:gd name="connsiteY0" fmla="*/ 1416844 h 1419225"/>
                <a:gd name="connsiteX1" fmla="*/ 7144 w 1628775"/>
                <a:gd name="connsiteY1" fmla="*/ 1357789 h 1419225"/>
                <a:gd name="connsiteX2" fmla="*/ 57626 w 1628775"/>
                <a:gd name="connsiteY2" fmla="*/ 363379 h 1419225"/>
                <a:gd name="connsiteX3" fmla="*/ 1628299 w 1628775"/>
                <a:gd name="connsiteY3" fmla="*/ 7144 h 1419225"/>
              </a:gdLst>
              <a:ahLst/>
              <a:cxnLst>
                <a:cxn ang="0">
                  <a:pos x="connsiteX0" y="connsiteY0"/>
                </a:cxn>
                <a:cxn ang="0">
                  <a:pos x="connsiteX1" y="connsiteY1"/>
                </a:cxn>
                <a:cxn ang="0">
                  <a:pos x="connsiteX2" y="connsiteY2"/>
                </a:cxn>
                <a:cxn ang="0">
                  <a:pos x="connsiteX3" y="connsiteY3"/>
                </a:cxn>
              </a:cxnLst>
              <a:rect l="l" t="t" r="r" b="b"/>
              <a:pathLst>
                <a:path w="1628775" h="1419225">
                  <a:moveTo>
                    <a:pt x="1539716" y="1416844"/>
                  </a:moveTo>
                  <a:lnTo>
                    <a:pt x="7144" y="1357789"/>
                  </a:lnTo>
                  <a:lnTo>
                    <a:pt x="57626" y="363379"/>
                  </a:lnTo>
                  <a:lnTo>
                    <a:pt x="1628299" y="7144"/>
                  </a:lnTo>
                  <a:close/>
                </a:path>
              </a:pathLst>
            </a:custGeom>
            <a:solidFill>
              <a:srgbClr val="E6E6E6"/>
            </a:solidFill>
            <a:ln w="9525" cap="flat">
              <a:noFill/>
              <a:prstDash val="solid"/>
              <a:miter/>
            </a:ln>
          </p:spPr>
          <p:txBody>
            <a:bodyPr rtlCol="0" anchor="ctr"/>
            <a:lstStyle/>
            <a:p>
              <a:pPr algn="l" fontAlgn="auto">
                <a:spcBef>
                  <a:spcPts val="0"/>
                </a:spcBef>
                <a:spcAft>
                  <a:spcPts val="0"/>
                </a:spcAft>
              </a:pPr>
              <a:endParaRPr lang="en-US" sz="1800">
                <a:solidFill>
                  <a:prstClr val="black"/>
                </a:solidFill>
                <a:latin typeface="Arial"/>
                <a:cs typeface="Arial" charset="0"/>
              </a:endParaRPr>
            </a:p>
          </p:txBody>
        </p:sp>
        <p:sp>
          <p:nvSpPr>
            <p:cNvPr id="9" name="Freeform: Shape 8">
              <a:extLst>
                <a:ext uri="{FF2B5EF4-FFF2-40B4-BE49-F238E27FC236}">
                  <a16:creationId xmlns="" xmlns:a16="http://schemas.microsoft.com/office/drawing/2014/main" id="{14DA78C4-87F2-446E-AE34-0432570E280A}"/>
                </a:ext>
              </a:extLst>
            </p:cNvPr>
            <p:cNvSpPr/>
            <p:nvPr/>
          </p:nvSpPr>
          <p:spPr>
            <a:xfrm>
              <a:off x="6446339" y="4996281"/>
              <a:ext cx="4044444" cy="868298"/>
            </a:xfrm>
            <a:custGeom>
              <a:avLst/>
              <a:gdLst>
                <a:gd name="connsiteX0" fmla="*/ 13844 w 1685925"/>
                <a:gd name="connsiteY0" fmla="*/ 7144 h 361950"/>
                <a:gd name="connsiteX1" fmla="*/ 7176 w 1685925"/>
                <a:gd name="connsiteY1" fmla="*/ 133826 h 361950"/>
                <a:gd name="connsiteX2" fmla="*/ 53849 w 1685925"/>
                <a:gd name="connsiteY2" fmla="*/ 189071 h 361950"/>
                <a:gd name="connsiteX3" fmla="*/ 1597851 w 1685925"/>
                <a:gd name="connsiteY3" fmla="*/ 363379 h 361950"/>
                <a:gd name="connsiteX4" fmla="*/ 1675956 w 1685925"/>
                <a:gd name="connsiteY4" fmla="*/ 296704 h 361950"/>
                <a:gd name="connsiteX5" fmla="*/ 1686434 w 1685925"/>
                <a:gd name="connsiteY5" fmla="*/ 111919 h 361950"/>
                <a:gd name="connsiteX6" fmla="*/ 13844 w 1685925"/>
                <a:gd name="connsiteY6" fmla="*/ 714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925" h="361950">
                  <a:moveTo>
                    <a:pt x="13844" y="7144"/>
                  </a:moveTo>
                  <a:lnTo>
                    <a:pt x="7176" y="133826"/>
                  </a:lnTo>
                  <a:cubicBezTo>
                    <a:pt x="6224" y="161449"/>
                    <a:pt x="26226" y="186214"/>
                    <a:pt x="53849" y="189071"/>
                  </a:cubicBezTo>
                  <a:lnTo>
                    <a:pt x="1597851" y="363379"/>
                  </a:lnTo>
                  <a:cubicBezTo>
                    <a:pt x="1637856" y="368141"/>
                    <a:pt x="1674051" y="337661"/>
                    <a:pt x="1675956" y="296704"/>
                  </a:cubicBezTo>
                  <a:lnTo>
                    <a:pt x="1686434" y="111919"/>
                  </a:lnTo>
                  <a:lnTo>
                    <a:pt x="13844" y="7144"/>
                  </a:lnTo>
                  <a:close/>
                </a:path>
              </a:pathLst>
            </a:custGeom>
            <a:solidFill>
              <a:srgbClr val="B3B3B3"/>
            </a:solidFill>
            <a:ln w="9525" cap="flat">
              <a:noFill/>
              <a:prstDash val="solid"/>
              <a:miter/>
            </a:ln>
          </p:spPr>
          <p:txBody>
            <a:bodyPr rtlCol="0" anchor="ctr"/>
            <a:lstStyle/>
            <a:p>
              <a:pPr algn="l" fontAlgn="auto">
                <a:spcBef>
                  <a:spcPts val="0"/>
                </a:spcBef>
                <a:spcAft>
                  <a:spcPts val="0"/>
                </a:spcAft>
              </a:pPr>
              <a:endParaRPr lang="en-US" sz="1800">
                <a:solidFill>
                  <a:prstClr val="black"/>
                </a:solidFill>
                <a:latin typeface="Arial"/>
                <a:cs typeface="Arial" charset="0"/>
              </a:endParaRPr>
            </a:p>
          </p:txBody>
        </p:sp>
        <p:sp>
          <p:nvSpPr>
            <p:cNvPr id="10" name="Freeform: Shape 9">
              <a:extLst>
                <a:ext uri="{FF2B5EF4-FFF2-40B4-BE49-F238E27FC236}">
                  <a16:creationId xmlns="" xmlns:a16="http://schemas.microsoft.com/office/drawing/2014/main" id="{201B44D6-F92F-461D-A50C-E9045F317764}"/>
                </a:ext>
              </a:extLst>
            </p:cNvPr>
            <p:cNvSpPr/>
            <p:nvPr/>
          </p:nvSpPr>
          <p:spPr>
            <a:xfrm>
              <a:off x="7715310" y="1593115"/>
              <a:ext cx="2775473" cy="3394037"/>
            </a:xfrm>
            <a:custGeom>
              <a:avLst/>
              <a:gdLst>
                <a:gd name="connsiteX0" fmla="*/ 1425389 w 2775473"/>
                <a:gd name="connsiteY0" fmla="*/ 306593 h 3394037"/>
                <a:gd name="connsiteX1" fmla="*/ 2775473 w 2775473"/>
                <a:gd name="connsiteY1" fmla="*/ 0 h 3394037"/>
                <a:gd name="connsiteX2" fmla="*/ 2565699 w 2775473"/>
                <a:gd name="connsiteY2" fmla="*/ 3394037 h 3394037"/>
                <a:gd name="connsiteX3" fmla="*/ 0 w 2775473"/>
                <a:gd name="connsiteY3" fmla="*/ 3281082 h 3394037"/>
                <a:gd name="connsiteX4" fmla="*/ 1425389 w 2775473"/>
                <a:gd name="connsiteY4" fmla="*/ 306593 h 3394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473" h="3394037">
                  <a:moveTo>
                    <a:pt x="1425389" y="306593"/>
                  </a:moveTo>
                  <a:lnTo>
                    <a:pt x="2775473" y="0"/>
                  </a:lnTo>
                  <a:lnTo>
                    <a:pt x="2565699" y="3394037"/>
                  </a:lnTo>
                  <a:lnTo>
                    <a:pt x="0" y="3281082"/>
                  </a:lnTo>
                  <a:lnTo>
                    <a:pt x="1425389" y="306593"/>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fontAlgn="auto">
                <a:spcBef>
                  <a:spcPts val="0"/>
                </a:spcBef>
                <a:spcAft>
                  <a:spcPts val="0"/>
                </a:spcAft>
              </a:pPr>
              <a:endParaRPr lang="en-US" sz="1800">
                <a:solidFill>
                  <a:prstClr val="black"/>
                </a:solidFill>
                <a:latin typeface="Arial"/>
                <a:cs typeface="Arial" charset="0"/>
              </a:endParaRPr>
            </a:p>
          </p:txBody>
        </p:sp>
      </p:grpSp>
      <p:sp>
        <p:nvSpPr>
          <p:cNvPr id="11" name="Text Placeholder 9">
            <a:extLst>
              <a:ext uri="{FF2B5EF4-FFF2-40B4-BE49-F238E27FC236}">
                <a16:creationId xmlns="" xmlns:a16="http://schemas.microsoft.com/office/drawing/2014/main" id="{8F734703-4A61-4A31-BB9E-0C690EB35224}"/>
              </a:ext>
            </a:extLst>
          </p:cNvPr>
          <p:cNvSpPr>
            <a:spLocks noGrp="1"/>
          </p:cNvSpPr>
          <p:nvPr>
            <p:ph type="body" sz="quarter" idx="10" hasCustomPrompt="1"/>
          </p:nvPr>
        </p:nvSpPr>
        <p:spPr>
          <a:xfrm>
            <a:off x="242649" y="339516"/>
            <a:ext cx="8679898"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4" name="Picture Placeholder 13">
            <a:extLst>
              <a:ext uri="{FF2B5EF4-FFF2-40B4-BE49-F238E27FC236}">
                <a16:creationId xmlns="" xmlns:a16="http://schemas.microsoft.com/office/drawing/2014/main" id="{54D90936-42A8-407A-87C1-0A47569609FC}"/>
              </a:ext>
            </a:extLst>
          </p:cNvPr>
          <p:cNvSpPr>
            <a:spLocks noGrp="1"/>
          </p:cNvSpPr>
          <p:nvPr>
            <p:ph type="pic" sz="quarter" idx="42" hasCustomPrompt="1"/>
          </p:nvPr>
        </p:nvSpPr>
        <p:spPr>
          <a:xfrm>
            <a:off x="644555" y="1640742"/>
            <a:ext cx="2723556" cy="3157745"/>
          </a:xfrm>
          <a:custGeom>
            <a:avLst/>
            <a:gdLst>
              <a:gd name="connsiteX0" fmla="*/ 0 w 3631408"/>
              <a:gd name="connsiteY0" fmla="*/ 0 h 3157745"/>
              <a:gd name="connsiteX1" fmla="*/ 3518328 w 3631408"/>
              <a:gd name="connsiteY1" fmla="*/ 797970 h 3157745"/>
              <a:gd name="connsiteX2" fmla="*/ 3631408 w 3631408"/>
              <a:gd name="connsiteY2" fmla="*/ 3025461 h 3157745"/>
              <a:gd name="connsiteX3" fmla="*/ 198427 w 3631408"/>
              <a:gd name="connsiteY3" fmla="*/ 3157745 h 3157745"/>
            </a:gdLst>
            <a:ahLst/>
            <a:cxnLst>
              <a:cxn ang="0">
                <a:pos x="connsiteX0" y="connsiteY0"/>
              </a:cxn>
              <a:cxn ang="0">
                <a:pos x="connsiteX1" y="connsiteY1"/>
              </a:cxn>
              <a:cxn ang="0">
                <a:pos x="connsiteX2" y="connsiteY2"/>
              </a:cxn>
              <a:cxn ang="0">
                <a:pos x="connsiteX3" y="connsiteY3"/>
              </a:cxn>
            </a:cxnLst>
            <a:rect l="l" t="t" r="r" b="b"/>
            <a:pathLst>
              <a:path w="3631408" h="3157745">
                <a:moveTo>
                  <a:pt x="0" y="0"/>
                </a:moveTo>
                <a:lnTo>
                  <a:pt x="3518328" y="797970"/>
                </a:lnTo>
                <a:lnTo>
                  <a:pt x="3631408" y="3025461"/>
                </a:lnTo>
                <a:lnTo>
                  <a:pt x="198427" y="3157745"/>
                </a:lnTo>
                <a:close/>
              </a:path>
            </a:pathLst>
          </a:custGeom>
          <a:solidFill>
            <a:schemeClr val="bg1">
              <a:lumMod val="95000"/>
            </a:schemeClr>
          </a:solidFill>
        </p:spPr>
        <p:txBody>
          <a:bodyPr wrap="square" anchor="ctr">
            <a:noAutofit/>
          </a:bodyPr>
          <a:lstStyle>
            <a:lvl1pPr marL="0" marR="0" indent="0" algn="ctr" defTabSz="914446" rtl="0" eaLnBrk="1" fontAlgn="auto" latinLnBrk="0" hangingPunct="1">
              <a:lnSpc>
                <a:spcPct val="100000"/>
              </a:lnSpc>
              <a:spcBef>
                <a:spcPct val="20000"/>
              </a:spcBef>
              <a:spcAft>
                <a:spcPts val="0"/>
              </a:spcAft>
              <a:buClrTx/>
              <a:buSzTx/>
              <a:buFont typeface="Arial" pitchFamily="34" charset="0"/>
              <a:buNone/>
              <a:tabLst/>
              <a:defRPr sz="1200">
                <a:solidFill>
                  <a:schemeClr val="tx1">
                    <a:lumMod val="75000"/>
                    <a:lumOff val="25000"/>
                  </a:schemeClr>
                </a:solidFill>
              </a:defRPr>
            </a:lvl1pPr>
          </a:lstStyle>
          <a:p>
            <a:pPr marL="0" lvl="0" algn="ctr"/>
            <a:r>
              <a:rPr lang="en-US" altLang="ko-KR" dirty="0"/>
              <a:t>Place Your Picture Here</a:t>
            </a:r>
            <a:endParaRPr lang="ko-KR" altLang="en-US" dirty="0"/>
          </a:p>
        </p:txBody>
      </p:sp>
      <p:grpSp>
        <p:nvGrpSpPr>
          <p:cNvPr id="12" name="Group 11">
            <a:extLst>
              <a:ext uri="{FF2B5EF4-FFF2-40B4-BE49-F238E27FC236}">
                <a16:creationId xmlns="" xmlns:a16="http://schemas.microsoft.com/office/drawing/2014/main" id="{83239325-648E-4C47-A0FE-7713B34A5F6E}"/>
              </a:ext>
            </a:extLst>
          </p:cNvPr>
          <p:cNvGrpSpPr/>
          <p:nvPr userDrawn="1"/>
        </p:nvGrpSpPr>
        <p:grpSpPr>
          <a:xfrm flipV="1">
            <a:off x="4070526" y="1143349"/>
            <a:ext cx="1002959" cy="220479"/>
            <a:chOff x="5809673" y="3008118"/>
            <a:chExt cx="2419398" cy="398889"/>
          </a:xfrm>
        </p:grpSpPr>
        <p:sp>
          <p:nvSpPr>
            <p:cNvPr id="13" name="Rectangle 12">
              <a:extLst>
                <a:ext uri="{FF2B5EF4-FFF2-40B4-BE49-F238E27FC236}">
                  <a16:creationId xmlns="" xmlns:a16="http://schemas.microsoft.com/office/drawing/2014/main" id="{6C34544F-4AFB-4567-9A14-BD40476D91DB}"/>
                </a:ext>
              </a:extLst>
            </p:cNvPr>
            <p:cNvSpPr/>
            <p:nvPr userDrawn="1"/>
          </p:nvSpPr>
          <p:spPr>
            <a:xfrm>
              <a:off x="5809673" y="3008118"/>
              <a:ext cx="398888" cy="3988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endParaRPr>
            </a:p>
          </p:txBody>
        </p:sp>
        <p:sp>
          <p:nvSpPr>
            <p:cNvPr id="15" name="Rectangle 14">
              <a:extLst>
                <a:ext uri="{FF2B5EF4-FFF2-40B4-BE49-F238E27FC236}">
                  <a16:creationId xmlns="" xmlns:a16="http://schemas.microsoft.com/office/drawing/2014/main" id="{EC347462-2243-4988-88A7-D48FDFC67F8A}"/>
                </a:ext>
              </a:extLst>
            </p:cNvPr>
            <p:cNvSpPr/>
            <p:nvPr userDrawn="1"/>
          </p:nvSpPr>
          <p:spPr>
            <a:xfrm>
              <a:off x="6314801" y="3008118"/>
              <a:ext cx="398888" cy="398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endParaRPr>
            </a:p>
          </p:txBody>
        </p:sp>
        <p:sp>
          <p:nvSpPr>
            <p:cNvPr id="16" name="Rectangle 15">
              <a:extLst>
                <a:ext uri="{FF2B5EF4-FFF2-40B4-BE49-F238E27FC236}">
                  <a16:creationId xmlns="" xmlns:a16="http://schemas.microsoft.com/office/drawing/2014/main" id="{3AAED053-508E-4B0B-9E07-60D6E23602BC}"/>
                </a:ext>
              </a:extLst>
            </p:cNvPr>
            <p:cNvSpPr/>
            <p:nvPr userDrawn="1"/>
          </p:nvSpPr>
          <p:spPr>
            <a:xfrm>
              <a:off x="6819928" y="3008118"/>
              <a:ext cx="398888" cy="39888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endParaRPr>
            </a:p>
          </p:txBody>
        </p:sp>
        <p:sp>
          <p:nvSpPr>
            <p:cNvPr id="17" name="Rectangle 16">
              <a:extLst>
                <a:ext uri="{FF2B5EF4-FFF2-40B4-BE49-F238E27FC236}">
                  <a16:creationId xmlns="" xmlns:a16="http://schemas.microsoft.com/office/drawing/2014/main" id="{89D32752-7C30-4517-952B-8736B7299F1D}"/>
                </a:ext>
              </a:extLst>
            </p:cNvPr>
            <p:cNvSpPr/>
            <p:nvPr userDrawn="1"/>
          </p:nvSpPr>
          <p:spPr>
            <a:xfrm>
              <a:off x="7325056" y="3008118"/>
              <a:ext cx="398888" cy="3988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endParaRPr>
            </a:p>
          </p:txBody>
        </p:sp>
        <p:sp>
          <p:nvSpPr>
            <p:cNvPr id="18" name="Rectangle 17">
              <a:extLst>
                <a:ext uri="{FF2B5EF4-FFF2-40B4-BE49-F238E27FC236}">
                  <a16:creationId xmlns="" xmlns:a16="http://schemas.microsoft.com/office/drawing/2014/main" id="{D7307619-FF7D-47F2-9979-458DC7E6076E}"/>
                </a:ext>
              </a:extLst>
            </p:cNvPr>
            <p:cNvSpPr/>
            <p:nvPr userDrawn="1"/>
          </p:nvSpPr>
          <p:spPr>
            <a:xfrm>
              <a:off x="7830183" y="3008118"/>
              <a:ext cx="398888" cy="3988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endParaRPr>
            </a:p>
          </p:txBody>
        </p:sp>
      </p:grpSp>
    </p:spTree>
    <p:extLst>
      <p:ext uri="{BB962C8B-B14F-4D97-AF65-F5344CB8AC3E}">
        <p14:creationId xmlns:p14="http://schemas.microsoft.com/office/powerpoint/2010/main" val="18802880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385" y="5105400"/>
            <a:ext cx="8230553" cy="1066800"/>
          </a:xfrm>
        </p:spPr>
        <p:txBody>
          <a:bodyPr/>
          <a:lstStyle/>
          <a:p>
            <a:r>
              <a:rPr lang="en-US"/>
              <a:t>Click to edit Master title style</a:t>
            </a:r>
            <a:endParaRPr lang="el-GR"/>
          </a:p>
        </p:txBody>
      </p:sp>
      <p:sp>
        <p:nvSpPr>
          <p:cNvPr id="3" name="Table Placeholder 2"/>
          <p:cNvSpPr>
            <a:spLocks noGrp="1"/>
          </p:cNvSpPr>
          <p:nvPr>
            <p:ph type="tbl" idx="1"/>
          </p:nvPr>
        </p:nvSpPr>
        <p:spPr>
          <a:xfrm>
            <a:off x="970612" y="685800"/>
            <a:ext cx="7717260" cy="4191000"/>
          </a:xfrm>
        </p:spPr>
        <p:txBody>
          <a:bodyPr/>
          <a:lstStyle/>
          <a:p>
            <a:pPr lvl="0"/>
            <a:endParaRPr lang="el-GR" noProof="0"/>
          </a:p>
        </p:txBody>
      </p:sp>
      <p:sp>
        <p:nvSpPr>
          <p:cNvPr id="4" name="Date Placeholder 3"/>
          <p:cNvSpPr>
            <a:spLocks noGrp="1"/>
          </p:cNvSpPr>
          <p:nvPr>
            <p:ph type="dt" sz="half" idx="10"/>
          </p:nvPr>
        </p:nvSpPr>
        <p:spPr/>
        <p:txBody>
          <a:bodyPr/>
          <a:lstStyle>
            <a:lvl1pPr>
              <a:defRPr/>
            </a:lvl1pPr>
          </a:lstStyle>
          <a:p>
            <a:pPr>
              <a:defRPr/>
            </a:pPr>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A97236AB-B992-4DC5-A7B1-A1180471B250}" type="slidenum">
              <a:rPr lang="el-GR" smtClean="0"/>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Διαφάνεια τίτλου">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l-GR" smtClean="0"/>
              <a:t>Στυλ κύριου τίτλου</a:t>
            </a:r>
            <a:endParaRPr kumimoji="0" lang="en-US"/>
          </a:p>
        </p:txBody>
      </p:sp>
      <p:sp>
        <p:nvSpPr>
          <p:cNvPr id="17" name="Subtitle 16"/>
          <p:cNvSpPr>
            <a:spLocks noGrp="1"/>
          </p:cNvSpPr>
          <p:nvPr>
            <p:ph type="subTitle" idx="1"/>
          </p:nvPr>
        </p:nvSpPr>
        <p:spPr>
          <a:xfrm>
            <a:off x="533401"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Στυλ κύριου υπότιτλου</a:t>
            </a:r>
            <a:endParaRPr kumimoji="0" lang="en-US"/>
          </a:p>
        </p:txBody>
      </p:sp>
      <p:sp>
        <p:nvSpPr>
          <p:cNvPr id="30" name="Date Placeholder 29"/>
          <p:cNvSpPr>
            <a:spLocks noGrp="1"/>
          </p:cNvSpPr>
          <p:nvPr>
            <p:ph type="dt" sz="half" idx="10"/>
          </p:nvPr>
        </p:nvSpPr>
        <p:spPr/>
        <p:txBody>
          <a:bodyPr/>
          <a:lstStyle/>
          <a:p>
            <a:fld id="{416069AA-2C34-4D03-A3F2-705855590767}" type="datetimeFigureOut">
              <a:rPr lang="el-GR" smtClean="0">
                <a:solidFill>
                  <a:srgbClr val="DBF5F9">
                    <a:shade val="90000"/>
                  </a:srgbClr>
                </a:solidFill>
              </a:rPr>
              <a:pPr/>
              <a:t>24/9/2022</a:t>
            </a:fld>
            <a:endParaRPr lang="el-GR">
              <a:solidFill>
                <a:srgbClr val="DBF5F9">
                  <a:shade val="90000"/>
                </a:srgbClr>
              </a:solidFill>
            </a:endParaRPr>
          </a:p>
        </p:txBody>
      </p:sp>
      <p:sp>
        <p:nvSpPr>
          <p:cNvPr id="19" name="Footer Placeholder 18"/>
          <p:cNvSpPr>
            <a:spLocks noGrp="1"/>
          </p:cNvSpPr>
          <p:nvPr>
            <p:ph type="ftr" sz="quarter" idx="11"/>
          </p:nvPr>
        </p:nvSpPr>
        <p:spPr/>
        <p:txBody>
          <a:bodyPr/>
          <a:lstStyle/>
          <a:p>
            <a:endParaRPr lang="el-GR">
              <a:solidFill>
                <a:srgbClr val="DBF5F9">
                  <a:shade val="90000"/>
                </a:srgbClr>
              </a:solidFill>
            </a:endParaRPr>
          </a:p>
        </p:txBody>
      </p:sp>
      <p:sp>
        <p:nvSpPr>
          <p:cNvPr id="27" name="Slide Number Placeholder 26"/>
          <p:cNvSpPr>
            <a:spLocks noGrp="1"/>
          </p:cNvSpPr>
          <p:nvPr>
            <p:ph type="sldNum" sz="quarter" idx="12"/>
          </p:nvPr>
        </p:nvSpPr>
        <p:spPr/>
        <p:txBody>
          <a:bodyPr/>
          <a:lstStyle/>
          <a:p>
            <a:fld id="{4C58154F-6F59-4A6F-B35B-70799A2C96A5}" type="slidenum">
              <a:rPr lang="el-GR" smtClean="0">
                <a:solidFill>
                  <a:srgbClr val="DBF5F9">
                    <a:shade val="90000"/>
                  </a:srgbClr>
                </a:solidFill>
              </a:rPr>
              <a:pPr/>
              <a:t>‹#›</a:t>
            </a:fld>
            <a:endParaRPr lang="el-GR">
              <a:solidFill>
                <a:srgbClr val="DBF5F9">
                  <a:shade val="90000"/>
                </a:srgbClr>
              </a:solidFill>
            </a:endParaRPr>
          </a:p>
        </p:txBody>
      </p:sp>
    </p:spTree>
    <p:extLst>
      <p:ext uri="{BB962C8B-B14F-4D97-AF65-F5344CB8AC3E}">
        <p14:creationId xmlns:p14="http://schemas.microsoft.com/office/powerpoint/2010/main" val="56800015"/>
      </p:ext>
    </p:extLst>
  </p:cSld>
  <p:clrMapOvr>
    <a:overrideClrMapping bg1="dk1" tx1="lt1" bg2="dk2" tx2="lt2" accent1="accent1" accent2="accent2" accent3="accent3" accent4="accent4" accent5="accent5" accent6="accent6" hlink="hlink" folHlink="folHlink"/>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l-GR" smtClean="0"/>
              <a:t>Στυλ κύριου τίτλου</a:t>
            </a:r>
            <a:endParaRPr kumimoji="0" lang="en-US"/>
          </a:p>
        </p:txBody>
      </p:sp>
      <p:sp>
        <p:nvSpPr>
          <p:cNvPr id="3" name="Content Placeholder 2"/>
          <p:cNvSpPr>
            <a:spLocks noGrp="1"/>
          </p:cNvSpPr>
          <p:nvPr>
            <p:ph idx="1"/>
          </p:nvPr>
        </p:nvSpPr>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Date Placeholder 3"/>
          <p:cNvSpPr>
            <a:spLocks noGrp="1"/>
          </p:cNvSpPr>
          <p:nvPr>
            <p:ph type="dt" sz="half" idx="10"/>
          </p:nvPr>
        </p:nvSpPr>
        <p:spPr/>
        <p:txBody>
          <a:bodyPr/>
          <a:lstStyle/>
          <a:p>
            <a:fld id="{416069AA-2C34-4D03-A3F2-705855590767}" type="datetimeFigureOut">
              <a:rPr lang="el-GR" smtClean="0">
                <a:solidFill>
                  <a:srgbClr val="04617B">
                    <a:shade val="90000"/>
                  </a:srgbClr>
                </a:solidFill>
              </a:rPr>
              <a:pPr/>
              <a:t>24/9/2022</a:t>
            </a:fld>
            <a:endParaRPr lang="el-GR">
              <a:solidFill>
                <a:srgbClr val="04617B">
                  <a:shade val="90000"/>
                </a:srgbClr>
              </a:solidFill>
            </a:endParaRPr>
          </a:p>
        </p:txBody>
      </p:sp>
      <p:sp>
        <p:nvSpPr>
          <p:cNvPr id="5" name="Footer Placeholder 4"/>
          <p:cNvSpPr>
            <a:spLocks noGrp="1"/>
          </p:cNvSpPr>
          <p:nvPr>
            <p:ph type="ftr" sz="quarter" idx="11"/>
          </p:nvPr>
        </p:nvSpPr>
        <p:spPr/>
        <p:txBody>
          <a:bodyPr/>
          <a:lstStyle/>
          <a:p>
            <a:endParaRPr lang="el-GR">
              <a:solidFill>
                <a:srgbClr val="04617B">
                  <a:shade val="90000"/>
                </a:srgbClr>
              </a:solidFill>
            </a:endParaRPr>
          </a:p>
        </p:txBody>
      </p:sp>
      <p:sp>
        <p:nvSpPr>
          <p:cNvPr id="6" name="Slide Number Placeholder 5"/>
          <p:cNvSpPr>
            <a:spLocks noGrp="1"/>
          </p:cNvSpPr>
          <p:nvPr>
            <p:ph type="sldNum" sz="quarter" idx="12"/>
          </p:nvPr>
        </p:nvSpPr>
        <p:spPr/>
        <p:txBody>
          <a:bodyPr/>
          <a:lstStyle/>
          <a:p>
            <a:fld id="{4C58154F-6F59-4A6F-B35B-70799A2C96A5}" type="slidenum">
              <a:rPr lang="el-GR" smtClean="0">
                <a:solidFill>
                  <a:srgbClr val="04617B">
                    <a:shade val="90000"/>
                  </a:srgbClr>
                </a:solidFill>
              </a:rPr>
              <a:pPr/>
              <a:t>‹#›</a:t>
            </a:fld>
            <a:endParaRPr lang="el-GR">
              <a:solidFill>
                <a:srgbClr val="04617B">
                  <a:shade val="90000"/>
                </a:srgbClr>
              </a:solidFill>
            </a:endParaRPr>
          </a:p>
        </p:txBody>
      </p:sp>
    </p:spTree>
    <p:extLst>
      <p:ext uri="{BB962C8B-B14F-4D97-AF65-F5344CB8AC3E}">
        <p14:creationId xmlns:p14="http://schemas.microsoft.com/office/powerpoint/2010/main" val="200000003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l-GR" smtClean="0"/>
              <a:t>Στυλ κύριου τίτλου</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Στυλ υποδείγματος κειμένου</a:t>
            </a:r>
          </a:p>
        </p:txBody>
      </p:sp>
      <p:sp>
        <p:nvSpPr>
          <p:cNvPr id="4" name="Date Placeholder 3"/>
          <p:cNvSpPr>
            <a:spLocks noGrp="1"/>
          </p:cNvSpPr>
          <p:nvPr>
            <p:ph type="dt" sz="half" idx="10"/>
          </p:nvPr>
        </p:nvSpPr>
        <p:spPr/>
        <p:txBody>
          <a:bodyPr/>
          <a:lstStyle/>
          <a:p>
            <a:fld id="{416069AA-2C34-4D03-A3F2-705855590767}" type="datetimeFigureOut">
              <a:rPr lang="el-GR" smtClean="0">
                <a:solidFill>
                  <a:srgbClr val="DBF5F9">
                    <a:shade val="90000"/>
                  </a:srgbClr>
                </a:solidFill>
              </a:rPr>
              <a:pPr/>
              <a:t>24/9/2022</a:t>
            </a:fld>
            <a:endParaRPr lang="el-GR">
              <a:solidFill>
                <a:srgbClr val="DBF5F9">
                  <a:shade val="90000"/>
                </a:srgbClr>
              </a:solidFill>
            </a:endParaRPr>
          </a:p>
        </p:txBody>
      </p:sp>
      <p:sp>
        <p:nvSpPr>
          <p:cNvPr id="5" name="Footer Placeholder 4"/>
          <p:cNvSpPr>
            <a:spLocks noGrp="1"/>
          </p:cNvSpPr>
          <p:nvPr>
            <p:ph type="ftr" sz="quarter" idx="11"/>
          </p:nvPr>
        </p:nvSpPr>
        <p:spPr/>
        <p:txBody>
          <a:bodyPr/>
          <a:lstStyle/>
          <a:p>
            <a:endParaRPr lang="el-GR">
              <a:solidFill>
                <a:srgbClr val="DBF5F9">
                  <a:shade val="90000"/>
                </a:srgbClr>
              </a:solidFill>
            </a:endParaRPr>
          </a:p>
        </p:txBody>
      </p:sp>
      <p:sp>
        <p:nvSpPr>
          <p:cNvPr id="6" name="Slide Number Placeholder 5"/>
          <p:cNvSpPr>
            <a:spLocks noGrp="1"/>
          </p:cNvSpPr>
          <p:nvPr>
            <p:ph type="sldNum" sz="quarter" idx="12"/>
          </p:nvPr>
        </p:nvSpPr>
        <p:spPr/>
        <p:txBody>
          <a:bodyPr/>
          <a:lstStyle/>
          <a:p>
            <a:fld id="{4C58154F-6F59-4A6F-B35B-70799A2C96A5}" type="slidenum">
              <a:rPr lang="el-GR" smtClean="0">
                <a:solidFill>
                  <a:srgbClr val="DBF5F9">
                    <a:shade val="90000"/>
                  </a:srgbClr>
                </a:solidFill>
              </a:rPr>
              <a:pPr/>
              <a:t>‹#›</a:t>
            </a:fld>
            <a:endParaRPr lang="el-GR">
              <a:solidFill>
                <a:srgbClr val="DBF5F9">
                  <a:shade val="90000"/>
                </a:srgbClr>
              </a:solidFill>
            </a:endParaRPr>
          </a:p>
        </p:txBody>
      </p:sp>
    </p:spTree>
    <p:extLst>
      <p:ext uri="{BB962C8B-B14F-4D97-AF65-F5344CB8AC3E}">
        <p14:creationId xmlns:p14="http://schemas.microsoft.com/office/powerpoint/2010/main" val="3935846130"/>
      </p:ext>
    </p:extLst>
  </p:cSld>
  <p:clrMapOvr>
    <a:overrideClrMapping bg1="dk1" tx1="lt1" bg2="dk2" tx2="lt2" accent1="accent1" accent2="accent2" accent3="accent3" accent4="accent4" accent5="accent5" accent6="accent6" hlink="hlink" folHlink="folHlink"/>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l-GR" smtClean="0"/>
              <a:t>Στυλ κύριου τίτλου</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Date Placeholder 4"/>
          <p:cNvSpPr>
            <a:spLocks noGrp="1"/>
          </p:cNvSpPr>
          <p:nvPr>
            <p:ph type="dt" sz="half" idx="10"/>
          </p:nvPr>
        </p:nvSpPr>
        <p:spPr/>
        <p:txBody>
          <a:bodyPr/>
          <a:lstStyle/>
          <a:p>
            <a:fld id="{416069AA-2C34-4D03-A3F2-705855590767}" type="datetimeFigureOut">
              <a:rPr lang="el-GR" smtClean="0">
                <a:solidFill>
                  <a:srgbClr val="04617B">
                    <a:shade val="90000"/>
                  </a:srgbClr>
                </a:solidFill>
              </a:rPr>
              <a:pPr/>
              <a:t>24/9/2022</a:t>
            </a:fld>
            <a:endParaRPr lang="el-GR">
              <a:solidFill>
                <a:srgbClr val="04617B">
                  <a:shade val="90000"/>
                </a:srgbClr>
              </a:solidFill>
            </a:endParaRPr>
          </a:p>
        </p:txBody>
      </p:sp>
      <p:sp>
        <p:nvSpPr>
          <p:cNvPr id="6" name="Footer Placeholder 5"/>
          <p:cNvSpPr>
            <a:spLocks noGrp="1"/>
          </p:cNvSpPr>
          <p:nvPr>
            <p:ph type="ftr" sz="quarter" idx="11"/>
          </p:nvPr>
        </p:nvSpPr>
        <p:spPr/>
        <p:txBody>
          <a:bodyPr/>
          <a:lstStyle/>
          <a:p>
            <a:endParaRPr lang="el-GR">
              <a:solidFill>
                <a:srgbClr val="04617B">
                  <a:shade val="90000"/>
                </a:srgbClr>
              </a:solidFill>
            </a:endParaRPr>
          </a:p>
        </p:txBody>
      </p:sp>
      <p:sp>
        <p:nvSpPr>
          <p:cNvPr id="7" name="Slide Number Placeholder 6"/>
          <p:cNvSpPr>
            <a:spLocks noGrp="1"/>
          </p:cNvSpPr>
          <p:nvPr>
            <p:ph type="sldNum" sz="quarter" idx="12"/>
          </p:nvPr>
        </p:nvSpPr>
        <p:spPr/>
        <p:txBody>
          <a:bodyPr/>
          <a:lstStyle/>
          <a:p>
            <a:fld id="{4C58154F-6F59-4A6F-B35B-70799A2C96A5}" type="slidenum">
              <a:rPr lang="el-GR" smtClean="0">
                <a:solidFill>
                  <a:srgbClr val="04617B">
                    <a:shade val="90000"/>
                  </a:srgbClr>
                </a:solidFill>
              </a:rPr>
              <a:pPr/>
              <a:t>‹#›</a:t>
            </a:fld>
            <a:endParaRPr lang="el-GR">
              <a:solidFill>
                <a:srgbClr val="04617B">
                  <a:shade val="90000"/>
                </a:srgbClr>
              </a:solidFill>
            </a:endParaRPr>
          </a:p>
        </p:txBody>
      </p:sp>
    </p:spTree>
    <p:extLst>
      <p:ext uri="{BB962C8B-B14F-4D97-AF65-F5344CB8AC3E}">
        <p14:creationId xmlns:p14="http://schemas.microsoft.com/office/powerpoint/2010/main" val="188551781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l-GR" smtClean="0"/>
              <a:t>Στυλ κύριου τίτλου</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Στυλ υποδείγματος κειμένου</a:t>
            </a:r>
          </a:p>
        </p:txBody>
      </p:sp>
      <p:sp>
        <p:nvSpPr>
          <p:cNvPr id="4" name="Text Placeholder 3"/>
          <p:cNvSpPr>
            <a:spLocks noGrp="1"/>
          </p:cNvSpPr>
          <p:nvPr>
            <p:ph type="body" sz="half" idx="3"/>
          </p:nvPr>
        </p:nvSpPr>
        <p:spPr>
          <a:xfrm>
            <a:off x="4645045" y="1860015"/>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Στυλ υποδείγματος κειμένου</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6" name="Content Placeholder 5"/>
          <p:cNvSpPr>
            <a:spLocks noGrp="1"/>
          </p:cNvSpPr>
          <p:nvPr>
            <p:ph sz="quarter" idx="4"/>
          </p:nvPr>
        </p:nvSpPr>
        <p:spPr>
          <a:xfrm>
            <a:off x="464504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7" name="Date Placeholder 6"/>
          <p:cNvSpPr>
            <a:spLocks noGrp="1"/>
          </p:cNvSpPr>
          <p:nvPr>
            <p:ph type="dt" sz="half" idx="10"/>
          </p:nvPr>
        </p:nvSpPr>
        <p:spPr/>
        <p:txBody>
          <a:bodyPr/>
          <a:lstStyle/>
          <a:p>
            <a:fld id="{416069AA-2C34-4D03-A3F2-705855590767}" type="datetimeFigureOut">
              <a:rPr lang="el-GR" smtClean="0">
                <a:solidFill>
                  <a:srgbClr val="04617B">
                    <a:shade val="90000"/>
                  </a:srgbClr>
                </a:solidFill>
              </a:rPr>
              <a:pPr/>
              <a:t>24/9/2022</a:t>
            </a:fld>
            <a:endParaRPr lang="el-GR">
              <a:solidFill>
                <a:srgbClr val="04617B">
                  <a:shade val="90000"/>
                </a:srgbClr>
              </a:solidFill>
            </a:endParaRPr>
          </a:p>
        </p:txBody>
      </p:sp>
      <p:sp>
        <p:nvSpPr>
          <p:cNvPr id="8" name="Footer Placeholder 7"/>
          <p:cNvSpPr>
            <a:spLocks noGrp="1"/>
          </p:cNvSpPr>
          <p:nvPr>
            <p:ph type="ftr" sz="quarter" idx="11"/>
          </p:nvPr>
        </p:nvSpPr>
        <p:spPr/>
        <p:txBody>
          <a:bodyPr/>
          <a:lstStyle/>
          <a:p>
            <a:endParaRPr lang="el-GR">
              <a:solidFill>
                <a:srgbClr val="04617B">
                  <a:shade val="90000"/>
                </a:srgbClr>
              </a:solidFill>
            </a:endParaRPr>
          </a:p>
        </p:txBody>
      </p:sp>
      <p:sp>
        <p:nvSpPr>
          <p:cNvPr id="9" name="Slide Number Placeholder 8"/>
          <p:cNvSpPr>
            <a:spLocks noGrp="1"/>
          </p:cNvSpPr>
          <p:nvPr>
            <p:ph type="sldNum" sz="quarter" idx="12"/>
          </p:nvPr>
        </p:nvSpPr>
        <p:spPr/>
        <p:txBody>
          <a:bodyPr/>
          <a:lstStyle/>
          <a:p>
            <a:fld id="{4C58154F-6F59-4A6F-B35B-70799A2C96A5}" type="slidenum">
              <a:rPr lang="el-GR" smtClean="0">
                <a:solidFill>
                  <a:srgbClr val="04617B">
                    <a:shade val="90000"/>
                  </a:srgbClr>
                </a:solidFill>
              </a:rPr>
              <a:pPr/>
              <a:t>‹#›</a:t>
            </a:fld>
            <a:endParaRPr lang="el-GR">
              <a:solidFill>
                <a:srgbClr val="04617B">
                  <a:shade val="90000"/>
                </a:srgbClr>
              </a:solidFill>
            </a:endParaRPr>
          </a:p>
        </p:txBody>
      </p:sp>
    </p:spTree>
    <p:extLst>
      <p:ext uri="{BB962C8B-B14F-4D97-AF65-F5344CB8AC3E}">
        <p14:creationId xmlns:p14="http://schemas.microsoft.com/office/powerpoint/2010/main" val="406990999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l-GR" smtClean="0"/>
              <a:t>Στυλ κύριου τίτλου</a:t>
            </a:r>
            <a:endParaRPr kumimoji="0" lang="en-US"/>
          </a:p>
        </p:txBody>
      </p:sp>
      <p:sp>
        <p:nvSpPr>
          <p:cNvPr id="3" name="Date Placeholder 2"/>
          <p:cNvSpPr>
            <a:spLocks noGrp="1"/>
          </p:cNvSpPr>
          <p:nvPr>
            <p:ph type="dt" sz="half" idx="10"/>
          </p:nvPr>
        </p:nvSpPr>
        <p:spPr/>
        <p:txBody>
          <a:bodyPr/>
          <a:lstStyle/>
          <a:p>
            <a:fld id="{416069AA-2C34-4D03-A3F2-705855590767}" type="datetimeFigureOut">
              <a:rPr lang="el-GR" smtClean="0">
                <a:solidFill>
                  <a:srgbClr val="04617B">
                    <a:shade val="90000"/>
                  </a:srgbClr>
                </a:solidFill>
              </a:rPr>
              <a:pPr/>
              <a:t>24/9/2022</a:t>
            </a:fld>
            <a:endParaRPr lang="el-GR">
              <a:solidFill>
                <a:srgbClr val="04617B">
                  <a:shade val="90000"/>
                </a:srgbClr>
              </a:solidFill>
            </a:endParaRPr>
          </a:p>
        </p:txBody>
      </p:sp>
      <p:sp>
        <p:nvSpPr>
          <p:cNvPr id="4" name="Footer Placeholder 3"/>
          <p:cNvSpPr>
            <a:spLocks noGrp="1"/>
          </p:cNvSpPr>
          <p:nvPr>
            <p:ph type="ftr" sz="quarter" idx="11"/>
          </p:nvPr>
        </p:nvSpPr>
        <p:spPr/>
        <p:txBody>
          <a:bodyPr/>
          <a:lstStyle/>
          <a:p>
            <a:endParaRPr lang="el-GR">
              <a:solidFill>
                <a:srgbClr val="04617B">
                  <a:shade val="90000"/>
                </a:srgbClr>
              </a:solidFill>
            </a:endParaRPr>
          </a:p>
        </p:txBody>
      </p:sp>
      <p:sp>
        <p:nvSpPr>
          <p:cNvPr id="5" name="Slide Number Placeholder 4"/>
          <p:cNvSpPr>
            <a:spLocks noGrp="1"/>
          </p:cNvSpPr>
          <p:nvPr>
            <p:ph type="sldNum" sz="quarter" idx="12"/>
          </p:nvPr>
        </p:nvSpPr>
        <p:spPr/>
        <p:txBody>
          <a:bodyPr/>
          <a:lstStyle/>
          <a:p>
            <a:fld id="{4C58154F-6F59-4A6F-B35B-70799A2C96A5}" type="slidenum">
              <a:rPr lang="el-GR" smtClean="0">
                <a:solidFill>
                  <a:srgbClr val="04617B">
                    <a:shade val="90000"/>
                  </a:srgbClr>
                </a:solidFill>
              </a:rPr>
              <a:pPr/>
              <a:t>‹#›</a:t>
            </a:fld>
            <a:endParaRPr lang="el-GR">
              <a:solidFill>
                <a:srgbClr val="04617B">
                  <a:shade val="90000"/>
                </a:srgbClr>
              </a:solidFill>
            </a:endParaRPr>
          </a:p>
        </p:txBody>
      </p:sp>
    </p:spTree>
    <p:extLst>
      <p:ext uri="{BB962C8B-B14F-4D97-AF65-F5344CB8AC3E}">
        <p14:creationId xmlns:p14="http://schemas.microsoft.com/office/powerpoint/2010/main" val="313522868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6069AA-2C34-4D03-A3F2-705855590767}" type="datetimeFigureOut">
              <a:rPr lang="el-GR" smtClean="0">
                <a:solidFill>
                  <a:srgbClr val="04617B">
                    <a:shade val="90000"/>
                  </a:srgbClr>
                </a:solidFill>
              </a:rPr>
              <a:pPr/>
              <a:t>24/9/2022</a:t>
            </a:fld>
            <a:endParaRPr lang="el-GR">
              <a:solidFill>
                <a:srgbClr val="04617B">
                  <a:shade val="90000"/>
                </a:srgbClr>
              </a:solidFill>
            </a:endParaRPr>
          </a:p>
        </p:txBody>
      </p:sp>
      <p:sp>
        <p:nvSpPr>
          <p:cNvPr id="3" name="Footer Placeholder 2"/>
          <p:cNvSpPr>
            <a:spLocks noGrp="1"/>
          </p:cNvSpPr>
          <p:nvPr>
            <p:ph type="ftr" sz="quarter" idx="11"/>
          </p:nvPr>
        </p:nvSpPr>
        <p:spPr/>
        <p:txBody>
          <a:bodyPr/>
          <a:lstStyle/>
          <a:p>
            <a:endParaRPr lang="el-GR">
              <a:solidFill>
                <a:srgbClr val="04617B">
                  <a:shade val="90000"/>
                </a:srgbClr>
              </a:solidFill>
            </a:endParaRPr>
          </a:p>
        </p:txBody>
      </p:sp>
      <p:sp>
        <p:nvSpPr>
          <p:cNvPr id="4" name="Slide Number Placeholder 3"/>
          <p:cNvSpPr>
            <a:spLocks noGrp="1"/>
          </p:cNvSpPr>
          <p:nvPr>
            <p:ph type="sldNum" sz="quarter" idx="12"/>
          </p:nvPr>
        </p:nvSpPr>
        <p:spPr/>
        <p:txBody>
          <a:bodyPr/>
          <a:lstStyle/>
          <a:p>
            <a:fld id="{4C58154F-6F59-4A6F-B35B-70799A2C96A5}" type="slidenum">
              <a:rPr lang="el-GR" smtClean="0">
                <a:solidFill>
                  <a:srgbClr val="04617B">
                    <a:shade val="90000"/>
                  </a:srgbClr>
                </a:solidFill>
              </a:rPr>
              <a:pPr/>
              <a:t>‹#›</a:t>
            </a:fld>
            <a:endParaRPr lang="el-GR">
              <a:solidFill>
                <a:srgbClr val="04617B">
                  <a:shade val="90000"/>
                </a:srgbClr>
              </a:solidFill>
            </a:endParaRPr>
          </a:p>
        </p:txBody>
      </p:sp>
    </p:spTree>
    <p:extLst>
      <p:ext uri="{BB962C8B-B14F-4D97-AF65-F5344CB8AC3E}">
        <p14:creationId xmlns:p14="http://schemas.microsoft.com/office/powerpoint/2010/main" val="308231903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l-GR" smtClean="0"/>
              <a:t>Στυλ κύριου τίτλου</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l-GR" smtClean="0"/>
              <a:t>Στυλ υποδείγματος κειμένου</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Date Placeholder 4"/>
          <p:cNvSpPr>
            <a:spLocks noGrp="1"/>
          </p:cNvSpPr>
          <p:nvPr>
            <p:ph type="dt" sz="half" idx="10"/>
          </p:nvPr>
        </p:nvSpPr>
        <p:spPr/>
        <p:txBody>
          <a:bodyPr/>
          <a:lstStyle/>
          <a:p>
            <a:fld id="{416069AA-2C34-4D03-A3F2-705855590767}" type="datetimeFigureOut">
              <a:rPr lang="el-GR" smtClean="0">
                <a:solidFill>
                  <a:srgbClr val="04617B">
                    <a:shade val="90000"/>
                  </a:srgbClr>
                </a:solidFill>
              </a:rPr>
              <a:pPr/>
              <a:t>24/9/2022</a:t>
            </a:fld>
            <a:endParaRPr lang="el-GR">
              <a:solidFill>
                <a:srgbClr val="04617B">
                  <a:shade val="90000"/>
                </a:srgbClr>
              </a:solidFill>
            </a:endParaRPr>
          </a:p>
        </p:txBody>
      </p:sp>
      <p:sp>
        <p:nvSpPr>
          <p:cNvPr id="6" name="Footer Placeholder 5"/>
          <p:cNvSpPr>
            <a:spLocks noGrp="1"/>
          </p:cNvSpPr>
          <p:nvPr>
            <p:ph type="ftr" sz="quarter" idx="11"/>
          </p:nvPr>
        </p:nvSpPr>
        <p:spPr/>
        <p:txBody>
          <a:bodyPr/>
          <a:lstStyle/>
          <a:p>
            <a:endParaRPr lang="el-GR">
              <a:solidFill>
                <a:srgbClr val="04617B">
                  <a:shade val="90000"/>
                </a:srgbClr>
              </a:solidFill>
            </a:endParaRPr>
          </a:p>
        </p:txBody>
      </p:sp>
      <p:sp>
        <p:nvSpPr>
          <p:cNvPr id="7" name="Slide Number Placeholder 6"/>
          <p:cNvSpPr>
            <a:spLocks noGrp="1"/>
          </p:cNvSpPr>
          <p:nvPr>
            <p:ph type="sldNum" sz="quarter" idx="12"/>
          </p:nvPr>
        </p:nvSpPr>
        <p:spPr/>
        <p:txBody>
          <a:bodyPr/>
          <a:lstStyle/>
          <a:p>
            <a:fld id="{4C58154F-6F59-4A6F-B35B-70799A2C96A5}" type="slidenum">
              <a:rPr lang="el-GR" smtClean="0">
                <a:solidFill>
                  <a:srgbClr val="04617B">
                    <a:shade val="90000"/>
                  </a:srgbClr>
                </a:solidFill>
              </a:rPr>
              <a:pPr/>
              <a:t>‹#›</a:t>
            </a:fld>
            <a:endParaRPr lang="el-GR">
              <a:solidFill>
                <a:srgbClr val="04617B">
                  <a:shade val="90000"/>
                </a:srgbClr>
              </a:solidFill>
            </a:endParaRPr>
          </a:p>
        </p:txBody>
      </p:sp>
    </p:spTree>
    <p:extLst>
      <p:ext uri="{BB962C8B-B14F-4D97-AF65-F5344CB8AC3E}">
        <p14:creationId xmlns:p14="http://schemas.microsoft.com/office/powerpoint/2010/main" val="33906404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endParaRPr>
          </a:p>
        </p:txBody>
      </p:sp>
      <p:sp>
        <p:nvSpPr>
          <p:cNvPr id="2" name="Title 1"/>
          <p:cNvSpPr>
            <a:spLocks noGrp="1"/>
          </p:cNvSpPr>
          <p:nvPr>
            <p:ph type="title"/>
          </p:nvPr>
        </p:nvSpPr>
        <p:spPr>
          <a:xfrm>
            <a:off x="609600" y="1176999"/>
            <a:ext cx="2212848" cy="1582621"/>
          </a:xfrm>
        </p:spPr>
        <p:txBody>
          <a:bodyPr vert="horz" lIns="45720" tIns="45720" rIns="45720" bIns="45720" anchor="b"/>
          <a:lstStyle>
            <a:lvl1pPr algn="l">
              <a:buNone/>
              <a:defRPr sz="2000" b="1">
                <a:solidFill>
                  <a:schemeClr val="tx2"/>
                </a:solidFill>
              </a:defRPr>
            </a:lvl1pPr>
          </a:lstStyle>
          <a:p>
            <a:r>
              <a:rPr kumimoji="0" lang="el-GR" smtClean="0"/>
              <a:t>Στυλ κύριου τίτλου</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l-GR" smtClean="0"/>
              <a:t>Στυλ υποδείγματος κειμένου</a:t>
            </a:r>
          </a:p>
        </p:txBody>
      </p:sp>
      <p:sp>
        <p:nvSpPr>
          <p:cNvPr id="5" name="Date Placeholder 4"/>
          <p:cNvSpPr>
            <a:spLocks noGrp="1"/>
          </p:cNvSpPr>
          <p:nvPr>
            <p:ph type="dt" sz="half" idx="10"/>
          </p:nvPr>
        </p:nvSpPr>
        <p:spPr/>
        <p:txBody>
          <a:bodyPr/>
          <a:lstStyle/>
          <a:p>
            <a:fld id="{416069AA-2C34-4D03-A3F2-705855590767}" type="datetimeFigureOut">
              <a:rPr lang="el-GR" smtClean="0">
                <a:solidFill>
                  <a:srgbClr val="04617B">
                    <a:shade val="90000"/>
                  </a:srgbClr>
                </a:solidFill>
              </a:rPr>
              <a:pPr/>
              <a:t>24/9/2022</a:t>
            </a:fld>
            <a:endParaRPr lang="el-GR">
              <a:solidFill>
                <a:srgbClr val="04617B">
                  <a:shade val="90000"/>
                </a:srgbClr>
              </a:solidFill>
            </a:endParaRPr>
          </a:p>
        </p:txBody>
      </p:sp>
      <p:sp>
        <p:nvSpPr>
          <p:cNvPr id="6" name="Footer Placeholder 5"/>
          <p:cNvSpPr>
            <a:spLocks noGrp="1"/>
          </p:cNvSpPr>
          <p:nvPr>
            <p:ph type="ftr" sz="quarter" idx="11"/>
          </p:nvPr>
        </p:nvSpPr>
        <p:spPr/>
        <p:txBody>
          <a:bodyPr/>
          <a:lstStyle/>
          <a:p>
            <a:endParaRPr lang="el-GR">
              <a:solidFill>
                <a:srgbClr val="04617B">
                  <a:shade val="90000"/>
                </a:srgbClr>
              </a:solidFill>
            </a:endParaRPr>
          </a:p>
        </p:txBody>
      </p:sp>
      <p:sp>
        <p:nvSpPr>
          <p:cNvPr id="7" name="Slide Number Placeholder 6"/>
          <p:cNvSpPr>
            <a:spLocks noGrp="1"/>
          </p:cNvSpPr>
          <p:nvPr>
            <p:ph type="sldNum" sz="quarter" idx="12"/>
          </p:nvPr>
        </p:nvSpPr>
        <p:spPr>
          <a:xfrm>
            <a:off x="8077200" y="6356608"/>
            <a:ext cx="609600" cy="365125"/>
          </a:xfrm>
        </p:spPr>
        <p:txBody>
          <a:bodyPr/>
          <a:lstStyle/>
          <a:p>
            <a:fld id="{4C58154F-6F59-4A6F-B35B-70799A2C96A5}" type="slidenum">
              <a:rPr lang="el-GR" smtClean="0">
                <a:solidFill>
                  <a:srgbClr val="04617B">
                    <a:shade val="90000"/>
                  </a:srgbClr>
                </a:solidFill>
              </a:rPr>
              <a:pPr/>
              <a:t>‹#›</a:t>
            </a:fld>
            <a:endParaRPr lang="el-G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l-GR" smtClean="0"/>
              <a:t>Κάντε κλικ στο εικονίδιο για να προσθέσετε μια εικόνα</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fontAlgn="auto">
              <a:spcBef>
                <a:spcPts val="0"/>
              </a:spcBef>
              <a:spcAft>
                <a:spcPts val="0"/>
              </a:spcAft>
            </a:pPr>
            <a:endParaRPr lang="en-US" sz="1800">
              <a:solidFill>
                <a:prstClr val="black"/>
              </a:solidFill>
              <a:latin typeface="Constantia"/>
              <a:cs typeface="Arial" charset="0"/>
            </a:endParaRPr>
          </a:p>
        </p:txBody>
      </p:sp>
      <p:sp>
        <p:nvSpPr>
          <p:cNvPr id="11" name="Freeform 10"/>
          <p:cNvSpPr>
            <a:spLocks/>
          </p:cNvSpPr>
          <p:nvPr/>
        </p:nvSpPr>
        <p:spPr bwMode="auto">
          <a:xfrm flipV="1">
            <a:off x="4381500" y="6220083"/>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fontAlgn="auto">
              <a:spcBef>
                <a:spcPts val="0"/>
              </a:spcBef>
              <a:spcAft>
                <a:spcPts val="0"/>
              </a:spcAft>
            </a:pPr>
            <a:endParaRPr lang="en-US" sz="1800">
              <a:solidFill>
                <a:prstClr val="black"/>
              </a:solidFill>
              <a:latin typeface="Constantia"/>
              <a:cs typeface="Arial" charset="0"/>
            </a:endParaRPr>
          </a:p>
        </p:txBody>
      </p:sp>
    </p:spTree>
    <p:extLst>
      <p:ext uri="{BB962C8B-B14F-4D97-AF65-F5344CB8AC3E}">
        <p14:creationId xmlns:p14="http://schemas.microsoft.com/office/powerpoint/2010/main" val="329072898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l-GR" smtClean="0"/>
              <a:t>Στυλ κύριου τίτλου</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Date Placeholder 3"/>
          <p:cNvSpPr>
            <a:spLocks noGrp="1"/>
          </p:cNvSpPr>
          <p:nvPr>
            <p:ph type="dt" sz="half" idx="10"/>
          </p:nvPr>
        </p:nvSpPr>
        <p:spPr/>
        <p:txBody>
          <a:bodyPr/>
          <a:lstStyle/>
          <a:p>
            <a:fld id="{416069AA-2C34-4D03-A3F2-705855590767}" type="datetimeFigureOut">
              <a:rPr lang="el-GR" smtClean="0">
                <a:solidFill>
                  <a:srgbClr val="04617B">
                    <a:shade val="90000"/>
                  </a:srgbClr>
                </a:solidFill>
              </a:rPr>
              <a:pPr/>
              <a:t>24/9/2022</a:t>
            </a:fld>
            <a:endParaRPr lang="el-GR">
              <a:solidFill>
                <a:srgbClr val="04617B">
                  <a:shade val="90000"/>
                </a:srgbClr>
              </a:solidFill>
            </a:endParaRPr>
          </a:p>
        </p:txBody>
      </p:sp>
      <p:sp>
        <p:nvSpPr>
          <p:cNvPr id="5" name="Footer Placeholder 4"/>
          <p:cNvSpPr>
            <a:spLocks noGrp="1"/>
          </p:cNvSpPr>
          <p:nvPr>
            <p:ph type="ftr" sz="quarter" idx="11"/>
          </p:nvPr>
        </p:nvSpPr>
        <p:spPr/>
        <p:txBody>
          <a:bodyPr/>
          <a:lstStyle/>
          <a:p>
            <a:endParaRPr lang="el-GR">
              <a:solidFill>
                <a:srgbClr val="04617B">
                  <a:shade val="90000"/>
                </a:srgbClr>
              </a:solidFill>
            </a:endParaRPr>
          </a:p>
        </p:txBody>
      </p:sp>
      <p:sp>
        <p:nvSpPr>
          <p:cNvPr id="6" name="Slide Number Placeholder 5"/>
          <p:cNvSpPr>
            <a:spLocks noGrp="1"/>
          </p:cNvSpPr>
          <p:nvPr>
            <p:ph type="sldNum" sz="quarter" idx="12"/>
          </p:nvPr>
        </p:nvSpPr>
        <p:spPr/>
        <p:txBody>
          <a:bodyPr/>
          <a:lstStyle/>
          <a:p>
            <a:fld id="{4C58154F-6F59-4A6F-B35B-70799A2C96A5}" type="slidenum">
              <a:rPr lang="el-GR" smtClean="0">
                <a:solidFill>
                  <a:srgbClr val="04617B">
                    <a:shade val="90000"/>
                  </a:srgbClr>
                </a:solidFill>
              </a:rPr>
              <a:pPr/>
              <a:t>‹#›</a:t>
            </a:fld>
            <a:endParaRPr lang="el-GR">
              <a:solidFill>
                <a:srgbClr val="04617B">
                  <a:shade val="90000"/>
                </a:srgbClr>
              </a:solidFill>
            </a:endParaRPr>
          </a:p>
        </p:txBody>
      </p:sp>
    </p:spTree>
    <p:extLst>
      <p:ext uri="{BB962C8B-B14F-4D97-AF65-F5344CB8AC3E}">
        <p14:creationId xmlns:p14="http://schemas.microsoft.com/office/powerpoint/2010/main" val="9088221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4" descr="Looking up to clouds and blue sky surrounded by glass-walled buildings"/>
          <p:cNvPicPr>
            <a:picLocks noChangeAspect="1"/>
          </p:cNvPicPr>
          <p:nvPr/>
        </p:nvPicPr>
        <p:blipFill>
          <a:blip r:embed="rId2" cstate="print"/>
          <a:srcRect/>
          <a:stretch>
            <a:fillRect/>
          </a:stretch>
        </p:blipFill>
        <p:spPr bwMode="auto">
          <a:xfrm>
            <a:off x="3656172" y="0"/>
            <a:ext cx="5487829" cy="6858000"/>
          </a:xfrm>
          <a:prstGeom prst="rect">
            <a:avLst/>
          </a:prstGeom>
          <a:noFill/>
          <a:ln w="9525">
            <a:noFill/>
            <a:miter lim="800000"/>
            <a:headEnd/>
            <a:tailEnd/>
          </a:ln>
        </p:spPr>
      </p:pic>
      <p:sp>
        <p:nvSpPr>
          <p:cNvPr id="2" name="Title 1"/>
          <p:cNvSpPr>
            <a:spLocks noGrp="1"/>
          </p:cNvSpPr>
          <p:nvPr>
            <p:ph type="ctrTitle"/>
          </p:nvPr>
        </p:nvSpPr>
        <p:spPr>
          <a:xfrm>
            <a:off x="456129" y="685928"/>
            <a:ext cx="2972574" cy="4724399"/>
          </a:xfrm>
        </p:spPr>
        <p:txBody>
          <a:bodyPr>
            <a:normAutofit/>
          </a:bodyPr>
          <a:lstStyle>
            <a:lvl1pPr>
              <a:defRPr sz="4800"/>
            </a:lvl1pPr>
          </a:lstStyle>
          <a:p>
            <a:r>
              <a:rPr/>
              <a:t>Click to edit Master title style</a:t>
            </a:r>
          </a:p>
        </p:txBody>
      </p:sp>
      <p:sp>
        <p:nvSpPr>
          <p:cNvPr id="3" name="Subtitle 2"/>
          <p:cNvSpPr>
            <a:spLocks noGrp="1"/>
          </p:cNvSpPr>
          <p:nvPr>
            <p:ph type="subTitle" idx="1"/>
          </p:nvPr>
        </p:nvSpPr>
        <p:spPr>
          <a:xfrm>
            <a:off x="456129" y="5410200"/>
            <a:ext cx="2972574" cy="762000"/>
          </a:xfrm>
        </p:spPr>
        <p:txBody>
          <a:bodyPr>
            <a:normAutofit/>
          </a:bodyPr>
          <a:lstStyle>
            <a:lvl1pPr marL="0" indent="0" algn="l">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a:t>Click to edit Master subtitle style</a:t>
            </a:r>
          </a:p>
        </p:txBody>
      </p:sp>
      <p:sp>
        <p:nvSpPr>
          <p:cNvPr id="5" name="Date Placeholder 7"/>
          <p:cNvSpPr>
            <a:spLocks noGrp="1"/>
          </p:cNvSpPr>
          <p:nvPr>
            <p:ph type="dt" sz="half" idx="10"/>
          </p:nvPr>
        </p:nvSpPr>
        <p:spPr/>
        <p:txBody>
          <a:bodyPr/>
          <a:lstStyle>
            <a:lvl1pPr>
              <a:defRPr/>
            </a:lvl1pPr>
          </a:lstStyle>
          <a:p>
            <a:pPr>
              <a:defRPr/>
            </a:pPr>
            <a:endParaRPr lang="el-GR"/>
          </a:p>
        </p:txBody>
      </p:sp>
      <p:sp>
        <p:nvSpPr>
          <p:cNvPr id="6" name="Footer Placeholder 8"/>
          <p:cNvSpPr>
            <a:spLocks noGrp="1"/>
          </p:cNvSpPr>
          <p:nvPr>
            <p:ph type="ftr" sz="quarter" idx="11"/>
          </p:nvPr>
        </p:nvSpPr>
        <p:spPr/>
        <p:txBody>
          <a:bodyPr/>
          <a:lstStyle>
            <a:lvl1pPr>
              <a:defRPr/>
            </a:lvl1pPr>
          </a:lstStyle>
          <a:p>
            <a:pPr>
              <a:defRPr/>
            </a:pPr>
            <a:endParaRPr lang="el-GR"/>
          </a:p>
        </p:txBody>
      </p:sp>
      <p:sp>
        <p:nvSpPr>
          <p:cNvPr id="7" name="Slide Number Placeholder 9"/>
          <p:cNvSpPr>
            <a:spLocks noGrp="1"/>
          </p:cNvSpPr>
          <p:nvPr>
            <p:ph type="sldNum" sz="quarter" idx="12"/>
          </p:nvPr>
        </p:nvSpPr>
        <p:spPr/>
        <p:txBody>
          <a:bodyPr/>
          <a:lstStyle>
            <a:lvl1pPr>
              <a:defRPr/>
            </a:lvl1pPr>
          </a:lstStyle>
          <a:p>
            <a:pPr>
              <a:defRPr/>
            </a:pPr>
            <a:fld id="{A97236AB-B992-4DC5-A7B1-A1180471B250}" type="slidenum">
              <a:rPr lang="el-GR" smtClean="0"/>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2"/>
            <a:ext cx="2057400" cy="5211763"/>
          </a:xfrm>
        </p:spPr>
        <p:txBody>
          <a:bodyPr vert="eaVert"/>
          <a:lstStyle/>
          <a:p>
            <a:r>
              <a:rPr kumimoji="0" lang="el-GR" smtClean="0"/>
              <a:t>Στυλ κύριου τίτλου</a:t>
            </a:r>
            <a:endParaRPr kumimoji="0" lang="en-US"/>
          </a:p>
        </p:txBody>
      </p:sp>
      <p:sp>
        <p:nvSpPr>
          <p:cNvPr id="3" name="Vertical Text Placeholder 2"/>
          <p:cNvSpPr>
            <a:spLocks noGrp="1"/>
          </p:cNvSpPr>
          <p:nvPr>
            <p:ph type="body" orient="vert" idx="1"/>
          </p:nvPr>
        </p:nvSpPr>
        <p:spPr>
          <a:xfrm>
            <a:off x="457200" y="914402"/>
            <a:ext cx="6019800" cy="5211763"/>
          </a:xfrm>
        </p:spPr>
        <p:txBody>
          <a:bodyPr vert="eaVer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Date Placeholder 3"/>
          <p:cNvSpPr>
            <a:spLocks noGrp="1"/>
          </p:cNvSpPr>
          <p:nvPr>
            <p:ph type="dt" sz="half" idx="10"/>
          </p:nvPr>
        </p:nvSpPr>
        <p:spPr/>
        <p:txBody>
          <a:bodyPr/>
          <a:lstStyle/>
          <a:p>
            <a:fld id="{416069AA-2C34-4D03-A3F2-705855590767}" type="datetimeFigureOut">
              <a:rPr lang="el-GR" smtClean="0">
                <a:solidFill>
                  <a:srgbClr val="04617B">
                    <a:shade val="90000"/>
                  </a:srgbClr>
                </a:solidFill>
              </a:rPr>
              <a:pPr/>
              <a:t>24/9/2022</a:t>
            </a:fld>
            <a:endParaRPr lang="el-GR">
              <a:solidFill>
                <a:srgbClr val="04617B">
                  <a:shade val="90000"/>
                </a:srgbClr>
              </a:solidFill>
            </a:endParaRPr>
          </a:p>
        </p:txBody>
      </p:sp>
      <p:sp>
        <p:nvSpPr>
          <p:cNvPr id="5" name="Footer Placeholder 4"/>
          <p:cNvSpPr>
            <a:spLocks noGrp="1"/>
          </p:cNvSpPr>
          <p:nvPr>
            <p:ph type="ftr" sz="quarter" idx="11"/>
          </p:nvPr>
        </p:nvSpPr>
        <p:spPr/>
        <p:txBody>
          <a:bodyPr/>
          <a:lstStyle/>
          <a:p>
            <a:endParaRPr lang="el-GR">
              <a:solidFill>
                <a:srgbClr val="04617B">
                  <a:shade val="90000"/>
                </a:srgbClr>
              </a:solidFill>
            </a:endParaRPr>
          </a:p>
        </p:txBody>
      </p:sp>
      <p:sp>
        <p:nvSpPr>
          <p:cNvPr id="6" name="Slide Number Placeholder 5"/>
          <p:cNvSpPr>
            <a:spLocks noGrp="1"/>
          </p:cNvSpPr>
          <p:nvPr>
            <p:ph type="sldNum" sz="quarter" idx="12"/>
          </p:nvPr>
        </p:nvSpPr>
        <p:spPr/>
        <p:txBody>
          <a:bodyPr/>
          <a:lstStyle/>
          <a:p>
            <a:fld id="{4C58154F-6F59-4A6F-B35B-70799A2C96A5}" type="slidenum">
              <a:rPr lang="el-GR" smtClean="0">
                <a:solidFill>
                  <a:srgbClr val="04617B">
                    <a:shade val="90000"/>
                  </a:srgbClr>
                </a:solidFill>
              </a:rPr>
              <a:pPr/>
              <a:t>‹#›</a:t>
            </a:fld>
            <a:endParaRPr lang="el-GR">
              <a:solidFill>
                <a:srgbClr val="04617B">
                  <a:shade val="90000"/>
                </a:srgbClr>
              </a:solidFill>
            </a:endParaRPr>
          </a:p>
        </p:txBody>
      </p:sp>
    </p:spTree>
    <p:extLst>
      <p:ext uri="{BB962C8B-B14F-4D97-AF65-F5344CB8AC3E}">
        <p14:creationId xmlns:p14="http://schemas.microsoft.com/office/powerpoint/2010/main" val="328109398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73"/>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24/9/2022</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3549870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24/9/2022</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92021222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48"/>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24/9/2022</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12923752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24/9/2022</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74665311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24/9/2022</a:t>
            </a:fld>
            <a:endParaRPr lang="el-GR">
              <a:solidFill>
                <a:prstClr val="black">
                  <a:tint val="75000"/>
                </a:prstClr>
              </a:solidFill>
            </a:endParaRPr>
          </a:p>
        </p:txBody>
      </p:sp>
      <p:sp>
        <p:nvSpPr>
          <p:cNvPr id="8" name="7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9" name="8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43135697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24/9/2022</a:t>
            </a:fld>
            <a:endParaRPr lang="el-GR">
              <a:solidFill>
                <a:prstClr val="black">
                  <a:tint val="75000"/>
                </a:prstClr>
              </a:solidFill>
            </a:endParaRPr>
          </a:p>
        </p:txBody>
      </p:sp>
      <p:sp>
        <p:nvSpPr>
          <p:cNvPr id="4" name="3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5" name="4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33492649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24/9/2022</a:t>
            </a:fld>
            <a:endParaRPr lang="el-GR">
              <a:solidFill>
                <a:prstClr val="black">
                  <a:tint val="75000"/>
                </a:prstClr>
              </a:solidFill>
            </a:endParaRPr>
          </a:p>
        </p:txBody>
      </p:sp>
      <p:sp>
        <p:nvSpPr>
          <p:cNvPr id="3" name="2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4" name="3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13268719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24"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9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2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24/9/2022</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31242381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24/9/2022</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3554118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Date Placeholder 3"/>
          <p:cNvSpPr>
            <a:spLocks noGrp="1"/>
          </p:cNvSpPr>
          <p:nvPr>
            <p:ph type="dt" sz="half" idx="10"/>
          </p:nvPr>
        </p:nvSpPr>
        <p:spPr/>
        <p:txBody>
          <a:bodyPr/>
          <a:lstStyle>
            <a:lvl1pPr>
              <a:defRPr/>
            </a:lvl1pPr>
          </a:lstStyle>
          <a:p>
            <a:pPr>
              <a:defRPr/>
            </a:pPr>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A97236AB-B992-4DC5-A7B1-A1180471B250}" type="slidenum">
              <a:rPr lang="el-GR" smtClean="0"/>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24/9/2022</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04550263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86"/>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86"/>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24/9/2022</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27525546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smtClean="0"/>
              <a:t>Kλικ για επεξεργασία του τίτλου</a:t>
            </a:r>
            <a:endParaRPr lang="el-GR"/>
          </a:p>
        </p:txBody>
      </p:sp>
      <p:sp>
        <p:nvSpPr>
          <p:cNvPr id="3" name="2 - Θέση πίνακα"/>
          <p:cNvSpPr>
            <a:spLocks noGrp="1"/>
          </p:cNvSpPr>
          <p:nvPr>
            <p:ph type="tbl" idx="1"/>
          </p:nvPr>
        </p:nvSpPr>
        <p:spPr>
          <a:xfrm>
            <a:off x="457200" y="1600206"/>
            <a:ext cx="8229600" cy="4525963"/>
          </a:xfrm>
        </p:spPr>
        <p:txBody>
          <a:bodyPr/>
          <a:lstStyle/>
          <a:p>
            <a:pPr lvl="0"/>
            <a:endParaRPr lang="el-GR"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AC4983-0C85-441C-BED4-2DF9F1520C24}"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365017560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l-GR" smtClean="0"/>
              <a:t>Στυλ κύριου τίτλου</a:t>
            </a:r>
            <a:endParaRPr kumimoji="0" lang="en-US"/>
          </a:p>
        </p:txBody>
      </p:sp>
      <p:sp>
        <p:nvSpPr>
          <p:cNvPr id="17" name="Subtitle 16"/>
          <p:cNvSpPr>
            <a:spLocks noGrp="1"/>
          </p:cNvSpPr>
          <p:nvPr>
            <p:ph type="subTitle" idx="1"/>
          </p:nvPr>
        </p:nvSpPr>
        <p:spPr>
          <a:xfrm>
            <a:off x="533401"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Στυλ κύριου υπότιτλου</a:t>
            </a:r>
            <a:endParaRPr kumimoji="0" lang="en-US"/>
          </a:p>
        </p:txBody>
      </p:sp>
      <p:sp>
        <p:nvSpPr>
          <p:cNvPr id="30" name="Date Placeholder 29"/>
          <p:cNvSpPr>
            <a:spLocks noGrp="1"/>
          </p:cNvSpPr>
          <p:nvPr>
            <p:ph type="dt" sz="half" idx="10"/>
          </p:nvPr>
        </p:nvSpPr>
        <p:spPr/>
        <p:txBody>
          <a:bodyPr/>
          <a:lstStyle/>
          <a:p>
            <a:pPr>
              <a:defRPr/>
            </a:pPr>
            <a:fld id="{8B8A944B-741A-47F9-B3C1-FF805355CE4C}" type="datetimeFigureOut">
              <a:rPr lang="en-US" smtClean="0">
                <a:solidFill>
                  <a:srgbClr val="DBF5F9">
                    <a:shade val="90000"/>
                  </a:srgbClr>
                </a:solidFill>
              </a:rPr>
              <a:pPr>
                <a:defRPr/>
              </a:pPr>
              <a:t>9/24/2022</a:t>
            </a:fld>
            <a:endParaRPr lang="en-US" dirty="0">
              <a:solidFill>
                <a:srgbClr val="DBF5F9">
                  <a:shade val="90000"/>
                </a:srgbClr>
              </a:solidFill>
            </a:endParaRPr>
          </a:p>
        </p:txBody>
      </p:sp>
      <p:sp>
        <p:nvSpPr>
          <p:cNvPr id="19" name="Footer Placeholder 18"/>
          <p:cNvSpPr>
            <a:spLocks noGrp="1"/>
          </p:cNvSpPr>
          <p:nvPr>
            <p:ph type="ftr" sz="quarter" idx="11"/>
          </p:nvPr>
        </p:nvSpPr>
        <p:spPr/>
        <p:txBody>
          <a:bodyPr/>
          <a:lstStyle/>
          <a:p>
            <a:pPr>
              <a:defRPr/>
            </a:pPr>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pPr>
              <a:defRPr/>
            </a:pPr>
            <a:fld id="{CFBA12F7-4EFF-4E47-9C14-94A885226EE1}" type="slidenum">
              <a:rPr lang="en-US" smtClean="0">
                <a:solidFill>
                  <a:srgbClr val="DBF5F9">
                    <a:shade val="90000"/>
                  </a:srgbClr>
                </a:solidFill>
              </a:rPr>
              <a:pPr>
                <a:defRPr/>
              </a:pPr>
              <a:t>‹#›</a:t>
            </a:fld>
            <a:endParaRPr lang="en-US" dirty="0">
              <a:solidFill>
                <a:srgbClr val="DBF5F9">
                  <a:shade val="90000"/>
                </a:srgbClr>
              </a:solidFill>
            </a:endParaRPr>
          </a:p>
        </p:txBody>
      </p:sp>
    </p:spTree>
    <p:extLst>
      <p:ext uri="{BB962C8B-B14F-4D97-AF65-F5344CB8AC3E}">
        <p14:creationId xmlns:p14="http://schemas.microsoft.com/office/powerpoint/2010/main" val="2229209928"/>
      </p:ext>
    </p:extLst>
  </p:cSld>
  <p:clrMapOvr>
    <a:overrideClrMapping bg1="dk1" tx1="lt1" bg2="dk2" tx2="lt2" accent1="accent1" accent2="accent2" accent3="accent3" accent4="accent4" accent5="accent5" accent6="accent6" hlink="hlink" folHlink="folHlink"/>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l-GR" smtClean="0"/>
              <a:t>Στυλ κύριου τίτλου</a:t>
            </a:r>
            <a:endParaRPr kumimoji="0" lang="en-US"/>
          </a:p>
        </p:txBody>
      </p:sp>
      <p:sp>
        <p:nvSpPr>
          <p:cNvPr id="3" name="Content Placeholder 2"/>
          <p:cNvSpPr>
            <a:spLocks noGrp="1"/>
          </p:cNvSpPr>
          <p:nvPr>
            <p:ph idx="1"/>
          </p:nvPr>
        </p:nvSpPr>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Date Placeholder 3"/>
          <p:cNvSpPr>
            <a:spLocks noGrp="1"/>
          </p:cNvSpPr>
          <p:nvPr>
            <p:ph type="dt" sz="half" idx="10"/>
          </p:nvPr>
        </p:nvSpPr>
        <p:spPr/>
        <p:txBody>
          <a:bodyPr/>
          <a:lstStyle/>
          <a:p>
            <a:pPr>
              <a:defRPr/>
            </a:pPr>
            <a:fld id="{8B8A944B-741A-47F9-B3C1-FF805355CE4C}" type="datetimeFigureOut">
              <a:rPr lang="en-US" smtClean="0">
                <a:solidFill>
                  <a:srgbClr val="04617B">
                    <a:shade val="90000"/>
                  </a:srgbClr>
                </a:solidFill>
              </a:rPr>
              <a:pPr>
                <a:defRPr/>
              </a:pPr>
              <a:t>9/24/2022</a:t>
            </a:fld>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pPr>
              <a:defRPr/>
            </a:pPr>
            <a:fld id="{CFBA12F7-4EFF-4E47-9C14-94A885226EE1}" type="slidenum">
              <a:rPr lang="en-US" smtClean="0">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87819008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l-GR" smtClean="0"/>
              <a:t>Στυλ κύριου τίτλου</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Στυλ υποδείγματος κειμένου</a:t>
            </a:r>
          </a:p>
        </p:txBody>
      </p:sp>
      <p:sp>
        <p:nvSpPr>
          <p:cNvPr id="4" name="Date Placeholder 3"/>
          <p:cNvSpPr>
            <a:spLocks noGrp="1"/>
          </p:cNvSpPr>
          <p:nvPr>
            <p:ph type="dt" sz="half" idx="10"/>
          </p:nvPr>
        </p:nvSpPr>
        <p:spPr/>
        <p:txBody>
          <a:bodyPr/>
          <a:lstStyle/>
          <a:p>
            <a:pPr>
              <a:defRPr/>
            </a:pPr>
            <a:fld id="{8B8A944B-741A-47F9-B3C1-FF805355CE4C}" type="datetimeFigureOut">
              <a:rPr lang="en-US" smtClean="0">
                <a:solidFill>
                  <a:srgbClr val="DBF5F9">
                    <a:shade val="90000"/>
                  </a:srgbClr>
                </a:solidFill>
              </a:rPr>
              <a:pPr>
                <a:defRPr/>
              </a:pPr>
              <a:t>9/24/2022</a:t>
            </a:fld>
            <a:endParaRPr lang="en-US" dirty="0">
              <a:solidFill>
                <a:srgbClr val="DBF5F9">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pPr>
              <a:defRPr/>
            </a:pPr>
            <a:fld id="{CFBA12F7-4EFF-4E47-9C14-94A885226EE1}" type="slidenum">
              <a:rPr lang="en-US" smtClean="0">
                <a:solidFill>
                  <a:srgbClr val="DBF5F9">
                    <a:shade val="90000"/>
                  </a:srgbClr>
                </a:solidFill>
              </a:rPr>
              <a:pPr>
                <a:defRPr/>
              </a:pPr>
              <a:t>‹#›</a:t>
            </a:fld>
            <a:endParaRPr lang="en-US" dirty="0">
              <a:solidFill>
                <a:srgbClr val="DBF5F9">
                  <a:shade val="90000"/>
                </a:srgbClr>
              </a:solidFill>
            </a:endParaRPr>
          </a:p>
        </p:txBody>
      </p:sp>
    </p:spTree>
    <p:extLst>
      <p:ext uri="{BB962C8B-B14F-4D97-AF65-F5344CB8AC3E}">
        <p14:creationId xmlns:p14="http://schemas.microsoft.com/office/powerpoint/2010/main" val="1256471249"/>
      </p:ext>
    </p:extLst>
  </p:cSld>
  <p:clrMapOvr>
    <a:overrideClrMapping bg1="dk1" tx1="lt1" bg2="dk2" tx2="lt2" accent1="accent1" accent2="accent2" accent3="accent3" accent4="accent4" accent5="accent5" accent6="accent6" hlink="hlink" folHlink="folHlink"/>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l-GR" smtClean="0"/>
              <a:t>Στυλ κύριου τίτλου</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Date Placeholder 4"/>
          <p:cNvSpPr>
            <a:spLocks noGrp="1"/>
          </p:cNvSpPr>
          <p:nvPr>
            <p:ph type="dt" sz="half" idx="10"/>
          </p:nvPr>
        </p:nvSpPr>
        <p:spPr/>
        <p:txBody>
          <a:bodyPr/>
          <a:lstStyle/>
          <a:p>
            <a:pPr>
              <a:defRPr/>
            </a:pPr>
            <a:fld id="{8B8A944B-741A-47F9-B3C1-FF805355CE4C}" type="datetimeFigureOut">
              <a:rPr lang="en-US" smtClean="0">
                <a:solidFill>
                  <a:srgbClr val="04617B">
                    <a:shade val="90000"/>
                  </a:srgbClr>
                </a:solidFill>
              </a:rPr>
              <a:pPr>
                <a:defRPr/>
              </a:pPr>
              <a:t>9/24/2022</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pPr>
              <a:defRPr/>
            </a:pP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pPr>
              <a:defRPr/>
            </a:pPr>
            <a:fld id="{CFBA12F7-4EFF-4E47-9C14-94A885226EE1}" type="slidenum">
              <a:rPr lang="en-US" smtClean="0">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409920806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l-GR" smtClean="0"/>
              <a:t>Στυλ κύριου τίτλου</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Στυλ υποδείγματος κειμένου</a:t>
            </a:r>
          </a:p>
        </p:txBody>
      </p:sp>
      <p:sp>
        <p:nvSpPr>
          <p:cNvPr id="4" name="Text Placeholder 3"/>
          <p:cNvSpPr>
            <a:spLocks noGrp="1"/>
          </p:cNvSpPr>
          <p:nvPr>
            <p:ph type="body" sz="half" idx="3"/>
          </p:nvPr>
        </p:nvSpPr>
        <p:spPr>
          <a:xfrm>
            <a:off x="4645027" y="1859839"/>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Στυλ υποδείγματος κειμένου</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6" name="Content Placeholder 5"/>
          <p:cNvSpPr>
            <a:spLocks noGrp="1"/>
          </p:cNvSpPr>
          <p:nvPr>
            <p:ph sz="quarter" idx="4"/>
          </p:nvPr>
        </p:nvSpPr>
        <p:spPr>
          <a:xfrm>
            <a:off x="4645027"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7" name="Date Placeholder 6"/>
          <p:cNvSpPr>
            <a:spLocks noGrp="1"/>
          </p:cNvSpPr>
          <p:nvPr>
            <p:ph type="dt" sz="half" idx="10"/>
          </p:nvPr>
        </p:nvSpPr>
        <p:spPr/>
        <p:txBody>
          <a:bodyPr/>
          <a:lstStyle/>
          <a:p>
            <a:pPr>
              <a:defRPr/>
            </a:pPr>
            <a:fld id="{8B8A944B-741A-47F9-B3C1-FF805355CE4C}" type="datetimeFigureOut">
              <a:rPr lang="en-US" smtClean="0">
                <a:solidFill>
                  <a:srgbClr val="04617B">
                    <a:shade val="90000"/>
                  </a:srgbClr>
                </a:solidFill>
              </a:rPr>
              <a:pPr>
                <a:defRPr/>
              </a:pPr>
              <a:t>9/24/2022</a:t>
            </a:fld>
            <a:endParaRPr lang="en-US" dirty="0">
              <a:solidFill>
                <a:srgbClr val="04617B">
                  <a:shade val="90000"/>
                </a:srgbClr>
              </a:solidFill>
            </a:endParaRPr>
          </a:p>
        </p:txBody>
      </p:sp>
      <p:sp>
        <p:nvSpPr>
          <p:cNvPr id="8" name="Footer Placeholder 7"/>
          <p:cNvSpPr>
            <a:spLocks noGrp="1"/>
          </p:cNvSpPr>
          <p:nvPr>
            <p:ph type="ftr" sz="quarter" idx="11"/>
          </p:nvPr>
        </p:nvSpPr>
        <p:spPr/>
        <p:txBody>
          <a:bodyPr/>
          <a:lstStyle/>
          <a:p>
            <a:pPr>
              <a:defRPr/>
            </a:pPr>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pPr>
              <a:defRPr/>
            </a:pPr>
            <a:fld id="{CFBA12F7-4EFF-4E47-9C14-94A885226EE1}" type="slidenum">
              <a:rPr lang="en-US" smtClean="0">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137253868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l-GR" smtClean="0"/>
              <a:t>Στυλ κύριου τίτλου</a:t>
            </a:r>
            <a:endParaRPr kumimoji="0" lang="en-US"/>
          </a:p>
        </p:txBody>
      </p:sp>
      <p:sp>
        <p:nvSpPr>
          <p:cNvPr id="3" name="Date Placeholder 2"/>
          <p:cNvSpPr>
            <a:spLocks noGrp="1"/>
          </p:cNvSpPr>
          <p:nvPr>
            <p:ph type="dt" sz="half" idx="10"/>
          </p:nvPr>
        </p:nvSpPr>
        <p:spPr/>
        <p:txBody>
          <a:bodyPr/>
          <a:lstStyle/>
          <a:p>
            <a:pPr>
              <a:defRPr/>
            </a:pPr>
            <a:fld id="{8B8A944B-741A-47F9-B3C1-FF805355CE4C}" type="datetimeFigureOut">
              <a:rPr lang="en-US" smtClean="0">
                <a:solidFill>
                  <a:srgbClr val="04617B">
                    <a:shade val="90000"/>
                  </a:srgbClr>
                </a:solidFill>
              </a:rPr>
              <a:pPr>
                <a:defRPr/>
              </a:pPr>
              <a:t>9/24/2022</a:t>
            </a:fld>
            <a:endParaRPr lang="en-US" dirty="0">
              <a:solidFill>
                <a:srgbClr val="04617B">
                  <a:shade val="90000"/>
                </a:srgbClr>
              </a:solidFill>
            </a:endParaRPr>
          </a:p>
        </p:txBody>
      </p:sp>
      <p:sp>
        <p:nvSpPr>
          <p:cNvPr id="4" name="Footer Placeholder 3"/>
          <p:cNvSpPr>
            <a:spLocks noGrp="1"/>
          </p:cNvSpPr>
          <p:nvPr>
            <p:ph type="ftr" sz="quarter" idx="11"/>
          </p:nvPr>
        </p:nvSpPr>
        <p:spPr/>
        <p:txBody>
          <a:bodyPr/>
          <a:lstStyle/>
          <a:p>
            <a:pPr>
              <a:defRPr/>
            </a:pP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pPr>
              <a:defRPr/>
            </a:pPr>
            <a:fld id="{CFBA12F7-4EFF-4E47-9C14-94A885226EE1}" type="slidenum">
              <a:rPr lang="en-US" smtClean="0">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119382905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8B8A944B-741A-47F9-B3C1-FF805355CE4C}" type="datetimeFigureOut">
              <a:rPr lang="en-US" smtClean="0">
                <a:solidFill>
                  <a:srgbClr val="04617B">
                    <a:shade val="90000"/>
                  </a:srgbClr>
                </a:solidFill>
              </a:rPr>
              <a:pPr>
                <a:defRPr/>
              </a:pPr>
              <a:t>9/24/2022</a:t>
            </a:fld>
            <a:endParaRPr lang="en-US" dirty="0">
              <a:solidFill>
                <a:srgbClr val="04617B">
                  <a:shade val="90000"/>
                </a:srgbClr>
              </a:solidFill>
            </a:endParaRPr>
          </a:p>
        </p:txBody>
      </p:sp>
      <p:sp>
        <p:nvSpPr>
          <p:cNvPr id="3" name="Footer Placeholder 2"/>
          <p:cNvSpPr>
            <a:spLocks noGrp="1"/>
          </p:cNvSpPr>
          <p:nvPr>
            <p:ph type="ftr" sz="quarter" idx="11"/>
          </p:nvPr>
        </p:nvSpPr>
        <p:spPr/>
        <p:txBody>
          <a:bodyPr/>
          <a:lstStyle/>
          <a:p>
            <a:pPr>
              <a:defRPr/>
            </a:pPr>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pPr>
              <a:defRPr/>
            </a:pPr>
            <a:fld id="{CFBA12F7-4EFF-4E47-9C14-94A885226EE1}" type="slidenum">
              <a:rPr lang="en-US" smtClean="0">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25223870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6192" y="2590800"/>
            <a:ext cx="6173807" cy="2819400"/>
          </a:xfrm>
        </p:spPr>
        <p:txBody>
          <a:bodyPr>
            <a:normAutofit/>
          </a:bodyPr>
          <a:lstStyle>
            <a:lvl1pPr algn="l">
              <a:defRPr sz="4800" b="0" cap="none" baseline="0"/>
            </a:lvl1pPr>
          </a:lstStyle>
          <a:p>
            <a:r>
              <a:rPr/>
              <a:t>Click to edit Master title style</a:t>
            </a:r>
          </a:p>
        </p:txBody>
      </p:sp>
      <p:sp>
        <p:nvSpPr>
          <p:cNvPr id="3" name="Text Placeholder 2"/>
          <p:cNvSpPr>
            <a:spLocks noGrp="1"/>
          </p:cNvSpPr>
          <p:nvPr>
            <p:ph type="body" idx="1"/>
          </p:nvPr>
        </p:nvSpPr>
        <p:spPr>
          <a:xfrm>
            <a:off x="454939" y="5410200"/>
            <a:ext cx="6174998" cy="762000"/>
          </a:xfrm>
        </p:spPr>
        <p:txBody>
          <a:bodyPr>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A97236AB-B992-4DC5-A7B1-A1180471B250}" type="slidenum">
              <a:rPr lang="el-GR" smtClean="0"/>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l-GR" smtClean="0"/>
              <a:t>Στυλ κύριου τίτλου</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l-GR" smtClean="0"/>
              <a:t>Στυλ υποδείγματος κειμένου</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Date Placeholder 4"/>
          <p:cNvSpPr>
            <a:spLocks noGrp="1"/>
          </p:cNvSpPr>
          <p:nvPr>
            <p:ph type="dt" sz="half" idx="10"/>
          </p:nvPr>
        </p:nvSpPr>
        <p:spPr/>
        <p:txBody>
          <a:bodyPr/>
          <a:lstStyle/>
          <a:p>
            <a:pPr>
              <a:defRPr/>
            </a:pPr>
            <a:fld id="{8B8A944B-741A-47F9-B3C1-FF805355CE4C}" type="datetimeFigureOut">
              <a:rPr lang="en-US" smtClean="0">
                <a:solidFill>
                  <a:srgbClr val="04617B">
                    <a:shade val="90000"/>
                  </a:srgbClr>
                </a:solidFill>
              </a:rPr>
              <a:pPr>
                <a:defRPr/>
              </a:pPr>
              <a:t>9/24/2022</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pPr>
              <a:defRPr/>
            </a:pP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pPr>
              <a:defRPr/>
            </a:pPr>
            <a:fld id="{CFBA12F7-4EFF-4E47-9C14-94A885226EE1}" type="slidenum">
              <a:rPr lang="en-US" smtClean="0">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49278584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endParaRPr>
          </a:p>
        </p:txBody>
      </p:sp>
      <p:sp>
        <p:nvSpPr>
          <p:cNvPr id="2" name="Title 1"/>
          <p:cNvSpPr>
            <a:spLocks noGrp="1"/>
          </p:cNvSpPr>
          <p:nvPr>
            <p:ph type="title"/>
          </p:nvPr>
        </p:nvSpPr>
        <p:spPr>
          <a:xfrm>
            <a:off x="609600" y="1176999"/>
            <a:ext cx="2212848" cy="1582621"/>
          </a:xfrm>
        </p:spPr>
        <p:txBody>
          <a:bodyPr vert="horz" lIns="45720" tIns="45720" rIns="45720" bIns="45720" anchor="b"/>
          <a:lstStyle>
            <a:lvl1pPr algn="l">
              <a:buNone/>
              <a:defRPr sz="2000" b="1">
                <a:solidFill>
                  <a:schemeClr val="tx2"/>
                </a:solidFill>
              </a:defRPr>
            </a:lvl1pPr>
          </a:lstStyle>
          <a:p>
            <a:r>
              <a:rPr kumimoji="0" lang="el-GR" smtClean="0"/>
              <a:t>Στυλ κύριου τίτλου</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l-GR" smtClean="0"/>
              <a:t>Στυλ υποδείγματος κειμένου</a:t>
            </a:r>
          </a:p>
        </p:txBody>
      </p:sp>
      <p:sp>
        <p:nvSpPr>
          <p:cNvPr id="5" name="Date Placeholder 4"/>
          <p:cNvSpPr>
            <a:spLocks noGrp="1"/>
          </p:cNvSpPr>
          <p:nvPr>
            <p:ph type="dt" sz="half" idx="10"/>
          </p:nvPr>
        </p:nvSpPr>
        <p:spPr/>
        <p:txBody>
          <a:bodyPr/>
          <a:lstStyle/>
          <a:p>
            <a:pPr>
              <a:defRPr/>
            </a:pPr>
            <a:fld id="{8B8A944B-741A-47F9-B3C1-FF805355CE4C}" type="datetimeFigureOut">
              <a:rPr lang="en-US" smtClean="0">
                <a:solidFill>
                  <a:srgbClr val="04617B">
                    <a:shade val="90000"/>
                  </a:srgbClr>
                </a:solidFill>
              </a:rPr>
              <a:pPr>
                <a:defRPr/>
              </a:pPr>
              <a:t>9/24/2022</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pPr>
              <a:defRPr/>
            </a:pPr>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432"/>
            <a:ext cx="609600" cy="365125"/>
          </a:xfrm>
        </p:spPr>
        <p:txBody>
          <a:bodyPr/>
          <a:lstStyle/>
          <a:p>
            <a:pPr>
              <a:defRPr/>
            </a:pPr>
            <a:fld id="{CFBA12F7-4EFF-4E47-9C14-94A885226EE1}" type="slidenum">
              <a:rPr lang="en-US" smtClean="0">
                <a:solidFill>
                  <a:srgbClr val="04617B">
                    <a:shade val="90000"/>
                  </a:srgbClr>
                </a:solidFill>
              </a:rPr>
              <a:pPr>
                <a:defRPr/>
              </a:pPr>
              <a:t>‹#›</a:t>
            </a:fld>
            <a:endParaRPr lang="en-US" dirty="0">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l-GR" smtClean="0"/>
              <a:t>Κάντε κλικ στο εικονίδιο για να προσθέσετε μια εικόνα</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fontAlgn="auto">
              <a:spcBef>
                <a:spcPts val="0"/>
              </a:spcBef>
              <a:spcAft>
                <a:spcPts val="0"/>
              </a:spcAft>
            </a:pPr>
            <a:endParaRPr lang="en-US" sz="1800">
              <a:solidFill>
                <a:prstClr val="black"/>
              </a:solidFill>
              <a:latin typeface="Constantia"/>
              <a:cs typeface="Arial" charset="0"/>
            </a:endParaRPr>
          </a:p>
        </p:txBody>
      </p:sp>
      <p:sp>
        <p:nvSpPr>
          <p:cNvPr id="11" name="Freeform 10"/>
          <p:cNvSpPr>
            <a:spLocks/>
          </p:cNvSpPr>
          <p:nvPr/>
        </p:nvSpPr>
        <p:spPr bwMode="auto">
          <a:xfrm flipV="1">
            <a:off x="4381500" y="6219907"/>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fontAlgn="auto">
              <a:spcBef>
                <a:spcPts val="0"/>
              </a:spcBef>
              <a:spcAft>
                <a:spcPts val="0"/>
              </a:spcAft>
            </a:pPr>
            <a:endParaRPr lang="en-US" sz="1800">
              <a:solidFill>
                <a:prstClr val="black"/>
              </a:solidFill>
              <a:latin typeface="Constantia"/>
              <a:cs typeface="Arial" charset="0"/>
            </a:endParaRPr>
          </a:p>
        </p:txBody>
      </p:sp>
    </p:spTree>
    <p:extLst>
      <p:ext uri="{BB962C8B-B14F-4D97-AF65-F5344CB8AC3E}">
        <p14:creationId xmlns:p14="http://schemas.microsoft.com/office/powerpoint/2010/main" val="327787671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l-GR" smtClean="0"/>
              <a:t>Στυλ κύριου τίτλου</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Date Placeholder 3"/>
          <p:cNvSpPr>
            <a:spLocks noGrp="1"/>
          </p:cNvSpPr>
          <p:nvPr>
            <p:ph type="dt" sz="half" idx="10"/>
          </p:nvPr>
        </p:nvSpPr>
        <p:spPr/>
        <p:txBody>
          <a:bodyPr/>
          <a:lstStyle/>
          <a:p>
            <a:pPr>
              <a:defRPr/>
            </a:pPr>
            <a:fld id="{8B8A944B-741A-47F9-B3C1-FF805355CE4C}" type="datetimeFigureOut">
              <a:rPr lang="en-US" smtClean="0">
                <a:solidFill>
                  <a:srgbClr val="04617B">
                    <a:shade val="90000"/>
                  </a:srgbClr>
                </a:solidFill>
              </a:rPr>
              <a:pPr>
                <a:defRPr/>
              </a:pPr>
              <a:t>9/24/2022</a:t>
            </a:fld>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pPr>
              <a:defRPr/>
            </a:pPr>
            <a:fld id="{CFBA12F7-4EFF-4E47-9C14-94A885226EE1}" type="slidenum">
              <a:rPr lang="en-US" smtClean="0">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121751554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2"/>
            <a:ext cx="2057400" cy="5211763"/>
          </a:xfrm>
        </p:spPr>
        <p:txBody>
          <a:bodyPr vert="eaVert"/>
          <a:lstStyle/>
          <a:p>
            <a:r>
              <a:rPr kumimoji="0" lang="el-GR" smtClean="0"/>
              <a:t>Στυλ κύριου τίτλου</a:t>
            </a:r>
            <a:endParaRPr kumimoji="0" lang="en-US"/>
          </a:p>
        </p:txBody>
      </p:sp>
      <p:sp>
        <p:nvSpPr>
          <p:cNvPr id="3" name="Vertical Text Placeholder 2"/>
          <p:cNvSpPr>
            <a:spLocks noGrp="1"/>
          </p:cNvSpPr>
          <p:nvPr>
            <p:ph type="body" orient="vert" idx="1"/>
          </p:nvPr>
        </p:nvSpPr>
        <p:spPr>
          <a:xfrm>
            <a:off x="457200" y="914402"/>
            <a:ext cx="6019800" cy="5211763"/>
          </a:xfrm>
        </p:spPr>
        <p:txBody>
          <a:bodyPr vert="eaVer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Date Placeholder 3"/>
          <p:cNvSpPr>
            <a:spLocks noGrp="1"/>
          </p:cNvSpPr>
          <p:nvPr>
            <p:ph type="dt" sz="half" idx="10"/>
          </p:nvPr>
        </p:nvSpPr>
        <p:spPr/>
        <p:txBody>
          <a:bodyPr/>
          <a:lstStyle/>
          <a:p>
            <a:pPr>
              <a:defRPr/>
            </a:pPr>
            <a:fld id="{8B8A944B-741A-47F9-B3C1-FF805355CE4C}" type="datetimeFigureOut">
              <a:rPr lang="en-US" smtClean="0">
                <a:solidFill>
                  <a:srgbClr val="04617B">
                    <a:shade val="90000"/>
                  </a:srgbClr>
                </a:solidFill>
              </a:rPr>
              <a:pPr>
                <a:defRPr/>
              </a:pPr>
              <a:t>9/24/2022</a:t>
            </a:fld>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pPr>
              <a:defRPr/>
            </a:pPr>
            <a:fld id="{CFBA12F7-4EFF-4E47-9C14-94A885226EE1}" type="slidenum">
              <a:rPr lang="en-US" smtClean="0">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412998002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Διαφάνεια τίτλου">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l-GR" smtClean="0"/>
              <a:t>Στυλ κύριου τίτλου</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Στυλ κύριου υπότιτλου</a:t>
            </a:r>
            <a:endParaRPr kumimoji="0" lang="en-US"/>
          </a:p>
        </p:txBody>
      </p:sp>
      <p:sp>
        <p:nvSpPr>
          <p:cNvPr id="30" name="Date Placeholder 29"/>
          <p:cNvSpPr>
            <a:spLocks noGrp="1"/>
          </p:cNvSpPr>
          <p:nvPr>
            <p:ph type="dt" sz="half" idx="10"/>
          </p:nvPr>
        </p:nvSpPr>
        <p:spPr/>
        <p:txBody>
          <a:bodyPr/>
          <a:lstStyle/>
          <a:p>
            <a:fld id="{416069AA-2C34-4D03-A3F2-705855590767}" type="datetimeFigureOut">
              <a:rPr lang="el-GR" smtClean="0">
                <a:solidFill>
                  <a:srgbClr val="DBF5F9">
                    <a:shade val="90000"/>
                  </a:srgbClr>
                </a:solidFill>
              </a:rPr>
              <a:pPr/>
              <a:t>24/9/2022</a:t>
            </a:fld>
            <a:endParaRPr lang="el-GR">
              <a:solidFill>
                <a:srgbClr val="DBF5F9">
                  <a:shade val="90000"/>
                </a:srgbClr>
              </a:solidFill>
            </a:endParaRPr>
          </a:p>
        </p:txBody>
      </p:sp>
      <p:sp>
        <p:nvSpPr>
          <p:cNvPr id="19" name="Footer Placeholder 18"/>
          <p:cNvSpPr>
            <a:spLocks noGrp="1"/>
          </p:cNvSpPr>
          <p:nvPr>
            <p:ph type="ftr" sz="quarter" idx="11"/>
          </p:nvPr>
        </p:nvSpPr>
        <p:spPr/>
        <p:txBody>
          <a:bodyPr/>
          <a:lstStyle/>
          <a:p>
            <a:endParaRPr lang="el-GR">
              <a:solidFill>
                <a:srgbClr val="DBF5F9">
                  <a:shade val="90000"/>
                </a:srgbClr>
              </a:solidFill>
            </a:endParaRPr>
          </a:p>
        </p:txBody>
      </p:sp>
      <p:sp>
        <p:nvSpPr>
          <p:cNvPr id="27" name="Slide Number Placeholder 26"/>
          <p:cNvSpPr>
            <a:spLocks noGrp="1"/>
          </p:cNvSpPr>
          <p:nvPr>
            <p:ph type="sldNum" sz="quarter" idx="12"/>
          </p:nvPr>
        </p:nvSpPr>
        <p:spPr/>
        <p:txBody>
          <a:bodyPr/>
          <a:lstStyle/>
          <a:p>
            <a:fld id="{4C58154F-6F59-4A6F-B35B-70799A2C96A5}" type="slidenum">
              <a:rPr lang="el-GR" smtClean="0">
                <a:solidFill>
                  <a:srgbClr val="DBF5F9">
                    <a:shade val="90000"/>
                  </a:srgbClr>
                </a:solidFill>
              </a:rPr>
              <a:pPr/>
              <a:t>‹#›</a:t>
            </a:fld>
            <a:endParaRPr lang="el-GR">
              <a:solidFill>
                <a:srgbClr val="DBF5F9">
                  <a:shade val="90000"/>
                </a:srgbClr>
              </a:solidFill>
            </a:endParaRPr>
          </a:p>
        </p:txBody>
      </p:sp>
    </p:spTree>
    <p:extLst>
      <p:ext uri="{BB962C8B-B14F-4D97-AF65-F5344CB8AC3E}">
        <p14:creationId xmlns:p14="http://schemas.microsoft.com/office/powerpoint/2010/main" val="2100543422"/>
      </p:ext>
    </p:extLst>
  </p:cSld>
  <p:clrMapOvr>
    <a:overrideClrMapping bg1="dk1" tx1="lt1" bg2="dk2" tx2="lt2" accent1="accent1" accent2="accent2" accent3="accent3" accent4="accent4" accent5="accent5" accent6="accent6" hlink="hlink" folHlink="folHlink"/>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l-GR" smtClean="0"/>
              <a:t>Στυλ κύριου τίτλου</a:t>
            </a:r>
            <a:endParaRPr kumimoji="0" lang="en-US"/>
          </a:p>
        </p:txBody>
      </p:sp>
      <p:sp>
        <p:nvSpPr>
          <p:cNvPr id="3" name="Content Placeholder 2"/>
          <p:cNvSpPr>
            <a:spLocks noGrp="1"/>
          </p:cNvSpPr>
          <p:nvPr>
            <p:ph idx="1"/>
          </p:nvPr>
        </p:nvSpPr>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Date Placeholder 3"/>
          <p:cNvSpPr>
            <a:spLocks noGrp="1"/>
          </p:cNvSpPr>
          <p:nvPr>
            <p:ph type="dt" sz="half" idx="10"/>
          </p:nvPr>
        </p:nvSpPr>
        <p:spPr/>
        <p:txBody>
          <a:bodyPr/>
          <a:lstStyle/>
          <a:p>
            <a:fld id="{416069AA-2C34-4D03-A3F2-705855590767}" type="datetimeFigureOut">
              <a:rPr lang="el-GR" smtClean="0">
                <a:solidFill>
                  <a:srgbClr val="04617B">
                    <a:shade val="90000"/>
                  </a:srgbClr>
                </a:solidFill>
              </a:rPr>
              <a:pPr/>
              <a:t>24/9/2022</a:t>
            </a:fld>
            <a:endParaRPr lang="el-GR">
              <a:solidFill>
                <a:srgbClr val="04617B">
                  <a:shade val="90000"/>
                </a:srgbClr>
              </a:solidFill>
            </a:endParaRPr>
          </a:p>
        </p:txBody>
      </p:sp>
      <p:sp>
        <p:nvSpPr>
          <p:cNvPr id="5" name="Footer Placeholder 4"/>
          <p:cNvSpPr>
            <a:spLocks noGrp="1"/>
          </p:cNvSpPr>
          <p:nvPr>
            <p:ph type="ftr" sz="quarter" idx="11"/>
          </p:nvPr>
        </p:nvSpPr>
        <p:spPr/>
        <p:txBody>
          <a:bodyPr/>
          <a:lstStyle/>
          <a:p>
            <a:endParaRPr lang="el-GR">
              <a:solidFill>
                <a:srgbClr val="04617B">
                  <a:shade val="90000"/>
                </a:srgbClr>
              </a:solidFill>
            </a:endParaRPr>
          </a:p>
        </p:txBody>
      </p:sp>
      <p:sp>
        <p:nvSpPr>
          <p:cNvPr id="6" name="Slide Number Placeholder 5"/>
          <p:cNvSpPr>
            <a:spLocks noGrp="1"/>
          </p:cNvSpPr>
          <p:nvPr>
            <p:ph type="sldNum" sz="quarter" idx="12"/>
          </p:nvPr>
        </p:nvSpPr>
        <p:spPr/>
        <p:txBody>
          <a:bodyPr/>
          <a:lstStyle/>
          <a:p>
            <a:fld id="{4C58154F-6F59-4A6F-B35B-70799A2C96A5}" type="slidenum">
              <a:rPr lang="el-GR" smtClean="0">
                <a:solidFill>
                  <a:srgbClr val="04617B">
                    <a:shade val="90000"/>
                  </a:srgbClr>
                </a:solidFill>
              </a:rPr>
              <a:pPr/>
              <a:t>‹#›</a:t>
            </a:fld>
            <a:endParaRPr lang="el-GR">
              <a:solidFill>
                <a:srgbClr val="04617B">
                  <a:shade val="90000"/>
                </a:srgbClr>
              </a:solidFill>
            </a:endParaRPr>
          </a:p>
        </p:txBody>
      </p:sp>
    </p:spTree>
    <p:extLst>
      <p:ext uri="{BB962C8B-B14F-4D97-AF65-F5344CB8AC3E}">
        <p14:creationId xmlns:p14="http://schemas.microsoft.com/office/powerpoint/2010/main" val="125519062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l-GR" smtClean="0"/>
              <a:t>Στυλ κύριου τίτλου</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Στυλ υποδείγματος κειμένου</a:t>
            </a:r>
          </a:p>
        </p:txBody>
      </p:sp>
      <p:sp>
        <p:nvSpPr>
          <p:cNvPr id="4" name="Date Placeholder 3"/>
          <p:cNvSpPr>
            <a:spLocks noGrp="1"/>
          </p:cNvSpPr>
          <p:nvPr>
            <p:ph type="dt" sz="half" idx="10"/>
          </p:nvPr>
        </p:nvSpPr>
        <p:spPr/>
        <p:txBody>
          <a:bodyPr/>
          <a:lstStyle/>
          <a:p>
            <a:fld id="{416069AA-2C34-4D03-A3F2-705855590767}" type="datetimeFigureOut">
              <a:rPr lang="el-GR" smtClean="0">
                <a:solidFill>
                  <a:srgbClr val="DBF5F9">
                    <a:shade val="90000"/>
                  </a:srgbClr>
                </a:solidFill>
              </a:rPr>
              <a:pPr/>
              <a:t>24/9/2022</a:t>
            </a:fld>
            <a:endParaRPr lang="el-GR">
              <a:solidFill>
                <a:srgbClr val="DBF5F9">
                  <a:shade val="90000"/>
                </a:srgbClr>
              </a:solidFill>
            </a:endParaRPr>
          </a:p>
        </p:txBody>
      </p:sp>
      <p:sp>
        <p:nvSpPr>
          <p:cNvPr id="5" name="Footer Placeholder 4"/>
          <p:cNvSpPr>
            <a:spLocks noGrp="1"/>
          </p:cNvSpPr>
          <p:nvPr>
            <p:ph type="ftr" sz="quarter" idx="11"/>
          </p:nvPr>
        </p:nvSpPr>
        <p:spPr/>
        <p:txBody>
          <a:bodyPr/>
          <a:lstStyle/>
          <a:p>
            <a:endParaRPr lang="el-GR">
              <a:solidFill>
                <a:srgbClr val="DBF5F9">
                  <a:shade val="90000"/>
                </a:srgbClr>
              </a:solidFill>
            </a:endParaRPr>
          </a:p>
        </p:txBody>
      </p:sp>
      <p:sp>
        <p:nvSpPr>
          <p:cNvPr id="6" name="Slide Number Placeholder 5"/>
          <p:cNvSpPr>
            <a:spLocks noGrp="1"/>
          </p:cNvSpPr>
          <p:nvPr>
            <p:ph type="sldNum" sz="quarter" idx="12"/>
          </p:nvPr>
        </p:nvSpPr>
        <p:spPr/>
        <p:txBody>
          <a:bodyPr/>
          <a:lstStyle/>
          <a:p>
            <a:fld id="{4C58154F-6F59-4A6F-B35B-70799A2C96A5}" type="slidenum">
              <a:rPr lang="el-GR" smtClean="0">
                <a:solidFill>
                  <a:srgbClr val="DBF5F9">
                    <a:shade val="90000"/>
                  </a:srgbClr>
                </a:solidFill>
              </a:rPr>
              <a:pPr/>
              <a:t>‹#›</a:t>
            </a:fld>
            <a:endParaRPr lang="el-GR">
              <a:solidFill>
                <a:srgbClr val="DBF5F9">
                  <a:shade val="90000"/>
                </a:srgbClr>
              </a:solidFill>
            </a:endParaRPr>
          </a:p>
        </p:txBody>
      </p:sp>
    </p:spTree>
    <p:extLst>
      <p:ext uri="{BB962C8B-B14F-4D97-AF65-F5344CB8AC3E}">
        <p14:creationId xmlns:p14="http://schemas.microsoft.com/office/powerpoint/2010/main" val="1217987472"/>
      </p:ext>
    </p:extLst>
  </p:cSld>
  <p:clrMapOvr>
    <a:overrideClrMapping bg1="dk1" tx1="lt1" bg2="dk2" tx2="lt2" accent1="accent1" accent2="accent2" accent3="accent3" accent4="accent4" accent5="accent5" accent6="accent6" hlink="hlink" folHlink="folHlink"/>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l-GR" smtClean="0"/>
              <a:t>Στυλ κύριου τίτλου</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Date Placeholder 4"/>
          <p:cNvSpPr>
            <a:spLocks noGrp="1"/>
          </p:cNvSpPr>
          <p:nvPr>
            <p:ph type="dt" sz="half" idx="10"/>
          </p:nvPr>
        </p:nvSpPr>
        <p:spPr/>
        <p:txBody>
          <a:bodyPr/>
          <a:lstStyle/>
          <a:p>
            <a:fld id="{416069AA-2C34-4D03-A3F2-705855590767}" type="datetimeFigureOut">
              <a:rPr lang="el-GR" smtClean="0">
                <a:solidFill>
                  <a:srgbClr val="04617B">
                    <a:shade val="90000"/>
                  </a:srgbClr>
                </a:solidFill>
              </a:rPr>
              <a:pPr/>
              <a:t>24/9/2022</a:t>
            </a:fld>
            <a:endParaRPr lang="el-GR">
              <a:solidFill>
                <a:srgbClr val="04617B">
                  <a:shade val="90000"/>
                </a:srgbClr>
              </a:solidFill>
            </a:endParaRPr>
          </a:p>
        </p:txBody>
      </p:sp>
      <p:sp>
        <p:nvSpPr>
          <p:cNvPr id="6" name="Footer Placeholder 5"/>
          <p:cNvSpPr>
            <a:spLocks noGrp="1"/>
          </p:cNvSpPr>
          <p:nvPr>
            <p:ph type="ftr" sz="quarter" idx="11"/>
          </p:nvPr>
        </p:nvSpPr>
        <p:spPr/>
        <p:txBody>
          <a:bodyPr/>
          <a:lstStyle/>
          <a:p>
            <a:endParaRPr lang="el-GR">
              <a:solidFill>
                <a:srgbClr val="04617B">
                  <a:shade val="90000"/>
                </a:srgbClr>
              </a:solidFill>
            </a:endParaRPr>
          </a:p>
        </p:txBody>
      </p:sp>
      <p:sp>
        <p:nvSpPr>
          <p:cNvPr id="7" name="Slide Number Placeholder 6"/>
          <p:cNvSpPr>
            <a:spLocks noGrp="1"/>
          </p:cNvSpPr>
          <p:nvPr>
            <p:ph type="sldNum" sz="quarter" idx="12"/>
          </p:nvPr>
        </p:nvSpPr>
        <p:spPr/>
        <p:txBody>
          <a:bodyPr/>
          <a:lstStyle/>
          <a:p>
            <a:fld id="{4C58154F-6F59-4A6F-B35B-70799A2C96A5}" type="slidenum">
              <a:rPr lang="el-GR" smtClean="0">
                <a:solidFill>
                  <a:srgbClr val="04617B">
                    <a:shade val="90000"/>
                  </a:srgbClr>
                </a:solidFill>
              </a:rPr>
              <a:pPr/>
              <a:t>‹#›</a:t>
            </a:fld>
            <a:endParaRPr lang="el-GR">
              <a:solidFill>
                <a:srgbClr val="04617B">
                  <a:shade val="90000"/>
                </a:srgbClr>
              </a:solidFill>
            </a:endParaRPr>
          </a:p>
        </p:txBody>
      </p:sp>
    </p:spTree>
    <p:extLst>
      <p:ext uri="{BB962C8B-B14F-4D97-AF65-F5344CB8AC3E}">
        <p14:creationId xmlns:p14="http://schemas.microsoft.com/office/powerpoint/2010/main" val="84059210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l-GR" smtClean="0"/>
              <a:t>Στυλ κύριου τίτλου</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Στυλ υποδείγματος κειμένου</a:t>
            </a:r>
          </a:p>
        </p:txBody>
      </p:sp>
      <p:sp>
        <p:nvSpPr>
          <p:cNvPr id="4" name="Text Placeholder 3"/>
          <p:cNvSpPr>
            <a:spLocks noGrp="1"/>
          </p:cNvSpPr>
          <p:nvPr>
            <p:ph type="body" sz="half" idx="3"/>
          </p:nvPr>
        </p:nvSpPr>
        <p:spPr>
          <a:xfrm>
            <a:off x="4645044" y="1859795"/>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Στυλ υποδείγματος κειμένου</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6" name="Content Placeholder 5"/>
          <p:cNvSpPr>
            <a:spLocks noGrp="1"/>
          </p:cNvSpPr>
          <p:nvPr>
            <p:ph sz="quarter" idx="4"/>
          </p:nvPr>
        </p:nvSpPr>
        <p:spPr>
          <a:xfrm>
            <a:off x="4645044"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7" name="Date Placeholder 6"/>
          <p:cNvSpPr>
            <a:spLocks noGrp="1"/>
          </p:cNvSpPr>
          <p:nvPr>
            <p:ph type="dt" sz="half" idx="10"/>
          </p:nvPr>
        </p:nvSpPr>
        <p:spPr/>
        <p:txBody>
          <a:bodyPr/>
          <a:lstStyle/>
          <a:p>
            <a:fld id="{416069AA-2C34-4D03-A3F2-705855590767}" type="datetimeFigureOut">
              <a:rPr lang="el-GR" smtClean="0">
                <a:solidFill>
                  <a:srgbClr val="04617B">
                    <a:shade val="90000"/>
                  </a:srgbClr>
                </a:solidFill>
              </a:rPr>
              <a:pPr/>
              <a:t>24/9/2022</a:t>
            </a:fld>
            <a:endParaRPr lang="el-GR">
              <a:solidFill>
                <a:srgbClr val="04617B">
                  <a:shade val="90000"/>
                </a:srgbClr>
              </a:solidFill>
            </a:endParaRPr>
          </a:p>
        </p:txBody>
      </p:sp>
      <p:sp>
        <p:nvSpPr>
          <p:cNvPr id="8" name="Footer Placeholder 7"/>
          <p:cNvSpPr>
            <a:spLocks noGrp="1"/>
          </p:cNvSpPr>
          <p:nvPr>
            <p:ph type="ftr" sz="quarter" idx="11"/>
          </p:nvPr>
        </p:nvSpPr>
        <p:spPr/>
        <p:txBody>
          <a:bodyPr/>
          <a:lstStyle/>
          <a:p>
            <a:endParaRPr lang="el-GR">
              <a:solidFill>
                <a:srgbClr val="04617B">
                  <a:shade val="90000"/>
                </a:srgbClr>
              </a:solidFill>
            </a:endParaRPr>
          </a:p>
        </p:txBody>
      </p:sp>
      <p:sp>
        <p:nvSpPr>
          <p:cNvPr id="9" name="Slide Number Placeholder 8"/>
          <p:cNvSpPr>
            <a:spLocks noGrp="1"/>
          </p:cNvSpPr>
          <p:nvPr>
            <p:ph type="sldNum" sz="quarter" idx="12"/>
          </p:nvPr>
        </p:nvSpPr>
        <p:spPr/>
        <p:txBody>
          <a:bodyPr/>
          <a:lstStyle/>
          <a:p>
            <a:fld id="{4C58154F-6F59-4A6F-B35B-70799A2C96A5}" type="slidenum">
              <a:rPr lang="el-GR" smtClean="0">
                <a:solidFill>
                  <a:srgbClr val="04617B">
                    <a:shade val="90000"/>
                  </a:srgbClr>
                </a:solidFill>
              </a:rPr>
              <a:pPr/>
              <a:t>‹#›</a:t>
            </a:fld>
            <a:endParaRPr lang="el-GR">
              <a:solidFill>
                <a:srgbClr val="04617B">
                  <a:shade val="90000"/>
                </a:srgbClr>
              </a:solidFill>
            </a:endParaRPr>
          </a:p>
        </p:txBody>
      </p:sp>
    </p:spTree>
    <p:extLst>
      <p:ext uri="{BB962C8B-B14F-4D97-AF65-F5344CB8AC3E}">
        <p14:creationId xmlns:p14="http://schemas.microsoft.com/office/powerpoint/2010/main" val="222888226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l-GR" smtClean="0"/>
              <a:t>Στυλ κύριου τίτλου</a:t>
            </a:r>
            <a:endParaRPr kumimoji="0" lang="en-US"/>
          </a:p>
        </p:txBody>
      </p:sp>
      <p:sp>
        <p:nvSpPr>
          <p:cNvPr id="3" name="Date Placeholder 2"/>
          <p:cNvSpPr>
            <a:spLocks noGrp="1"/>
          </p:cNvSpPr>
          <p:nvPr>
            <p:ph type="dt" sz="half" idx="10"/>
          </p:nvPr>
        </p:nvSpPr>
        <p:spPr/>
        <p:txBody>
          <a:bodyPr/>
          <a:lstStyle/>
          <a:p>
            <a:fld id="{416069AA-2C34-4D03-A3F2-705855590767}" type="datetimeFigureOut">
              <a:rPr lang="el-GR" smtClean="0">
                <a:solidFill>
                  <a:srgbClr val="04617B">
                    <a:shade val="90000"/>
                  </a:srgbClr>
                </a:solidFill>
              </a:rPr>
              <a:pPr/>
              <a:t>24/9/2022</a:t>
            </a:fld>
            <a:endParaRPr lang="el-GR">
              <a:solidFill>
                <a:srgbClr val="04617B">
                  <a:shade val="90000"/>
                </a:srgbClr>
              </a:solidFill>
            </a:endParaRPr>
          </a:p>
        </p:txBody>
      </p:sp>
      <p:sp>
        <p:nvSpPr>
          <p:cNvPr id="4" name="Footer Placeholder 3"/>
          <p:cNvSpPr>
            <a:spLocks noGrp="1"/>
          </p:cNvSpPr>
          <p:nvPr>
            <p:ph type="ftr" sz="quarter" idx="11"/>
          </p:nvPr>
        </p:nvSpPr>
        <p:spPr/>
        <p:txBody>
          <a:bodyPr/>
          <a:lstStyle/>
          <a:p>
            <a:endParaRPr lang="el-GR">
              <a:solidFill>
                <a:srgbClr val="04617B">
                  <a:shade val="90000"/>
                </a:srgbClr>
              </a:solidFill>
            </a:endParaRPr>
          </a:p>
        </p:txBody>
      </p:sp>
      <p:sp>
        <p:nvSpPr>
          <p:cNvPr id="5" name="Slide Number Placeholder 4"/>
          <p:cNvSpPr>
            <a:spLocks noGrp="1"/>
          </p:cNvSpPr>
          <p:nvPr>
            <p:ph type="sldNum" sz="quarter" idx="12"/>
          </p:nvPr>
        </p:nvSpPr>
        <p:spPr/>
        <p:txBody>
          <a:bodyPr/>
          <a:lstStyle/>
          <a:p>
            <a:fld id="{4C58154F-6F59-4A6F-B35B-70799A2C96A5}" type="slidenum">
              <a:rPr lang="el-GR" smtClean="0">
                <a:solidFill>
                  <a:srgbClr val="04617B">
                    <a:shade val="90000"/>
                  </a:srgbClr>
                </a:solidFill>
              </a:rPr>
              <a:pPr/>
              <a:t>‹#›</a:t>
            </a:fld>
            <a:endParaRPr lang="el-GR">
              <a:solidFill>
                <a:srgbClr val="04617B">
                  <a:shade val="90000"/>
                </a:srgbClr>
              </a:solidFill>
            </a:endParaRPr>
          </a:p>
        </p:txBody>
      </p:sp>
    </p:spTree>
    <p:extLst>
      <p:ext uri="{BB962C8B-B14F-4D97-AF65-F5344CB8AC3E}">
        <p14:creationId xmlns:p14="http://schemas.microsoft.com/office/powerpoint/2010/main" val="209142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6196" y="2590800"/>
            <a:ext cx="6173807" cy="2819400"/>
          </a:xfrm>
        </p:spPr>
        <p:txBody>
          <a:bodyPr>
            <a:normAutofit/>
          </a:bodyPr>
          <a:lstStyle>
            <a:lvl1pPr algn="l">
              <a:defRPr sz="4800" b="0" cap="none" baseline="0"/>
            </a:lvl1pPr>
          </a:lstStyle>
          <a:p>
            <a:r>
              <a:rPr/>
              <a:t>Click to edit Master title style</a:t>
            </a:r>
          </a:p>
        </p:txBody>
      </p:sp>
      <p:sp>
        <p:nvSpPr>
          <p:cNvPr id="3" name="Text Placeholder 2"/>
          <p:cNvSpPr>
            <a:spLocks noGrp="1"/>
          </p:cNvSpPr>
          <p:nvPr>
            <p:ph type="body" idx="1"/>
          </p:nvPr>
        </p:nvSpPr>
        <p:spPr>
          <a:xfrm>
            <a:off x="454939" y="5410200"/>
            <a:ext cx="6174998" cy="762000"/>
          </a:xfrm>
        </p:spPr>
        <p:txBody>
          <a:bodyPr>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a:t>Click to edit Master text styles</a:t>
            </a:r>
          </a:p>
        </p:txBody>
      </p:sp>
      <p:sp>
        <p:nvSpPr>
          <p:cNvPr id="4" name="Date Placeholder 3"/>
          <p:cNvSpPr>
            <a:spLocks noGrp="1"/>
          </p:cNvSpPr>
          <p:nvPr>
            <p:ph type="dt" sz="half" idx="10"/>
          </p:nvPr>
        </p:nvSpPr>
        <p:spPr/>
        <p:txBody>
          <a:bodyPr/>
          <a:lstStyle>
            <a:lvl1pPr>
              <a:defRPr/>
            </a:lvl1pPr>
          </a:lstStyle>
          <a:p>
            <a:pPr>
              <a:defRPr/>
            </a:pPr>
            <a:fld id="{2DDF815B-F194-4F6B-999D-2FE351502AFD}" type="datetimeFigureOut">
              <a:rPr lang="en-US"/>
              <a:pPr>
                <a:defRPr/>
              </a:pPr>
              <a:t>9/24/2022</a:t>
            </a:fld>
            <a:endParaRPr dirty="0"/>
          </a:p>
        </p:txBody>
      </p:sp>
      <p:sp>
        <p:nvSpPr>
          <p:cNvPr id="5" name="Footer Placeholder 4"/>
          <p:cNvSpPr>
            <a:spLocks noGrp="1"/>
          </p:cNvSpPr>
          <p:nvPr>
            <p:ph type="ftr" sz="quarter" idx="11"/>
          </p:nvPr>
        </p:nvSpPr>
        <p:spPr/>
        <p:txBody>
          <a:bodyPr/>
          <a:lstStyle>
            <a:lvl1pPr>
              <a:defRPr/>
            </a:lvl1pPr>
          </a:lstStyle>
          <a:p>
            <a:pPr>
              <a:defRPr/>
            </a:pPr>
            <a:endParaRPr dirty="0"/>
          </a:p>
        </p:txBody>
      </p:sp>
      <p:sp>
        <p:nvSpPr>
          <p:cNvPr id="6" name="Slide Number Placeholder 5"/>
          <p:cNvSpPr>
            <a:spLocks noGrp="1"/>
          </p:cNvSpPr>
          <p:nvPr>
            <p:ph type="sldNum" sz="quarter" idx="12"/>
          </p:nvPr>
        </p:nvSpPr>
        <p:spPr/>
        <p:txBody>
          <a:bodyPr/>
          <a:lstStyle>
            <a:lvl1pPr>
              <a:defRPr/>
            </a:lvl1pPr>
          </a:lstStyle>
          <a:p>
            <a:pPr>
              <a:defRPr/>
            </a:pPr>
            <a:fld id="{25FF3210-5C14-449C-AEA0-757F6F6879A1}" type="slidenum">
              <a:rPr/>
              <a:pPr>
                <a:defRPr/>
              </a:pPr>
              <a:t>‹#›</a:t>
            </a:fld>
            <a:endParaRPr dirty="0"/>
          </a:p>
        </p:txBody>
      </p:sp>
    </p:spTree>
    <p:extLst>
      <p:ext uri="{BB962C8B-B14F-4D97-AF65-F5344CB8AC3E}">
        <p14:creationId xmlns:p14="http://schemas.microsoft.com/office/powerpoint/2010/main" val="1790161543"/>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Content Placeholder 2"/>
          <p:cNvSpPr>
            <a:spLocks noGrp="1"/>
          </p:cNvSpPr>
          <p:nvPr>
            <p:ph sz="half" idx="1"/>
          </p:nvPr>
        </p:nvSpPr>
        <p:spPr>
          <a:xfrm>
            <a:off x="970675" y="685800"/>
            <a:ext cx="3772883"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Content Placeholder 3"/>
          <p:cNvSpPr>
            <a:spLocks noGrp="1"/>
          </p:cNvSpPr>
          <p:nvPr>
            <p:ph sz="half" idx="2"/>
          </p:nvPr>
        </p:nvSpPr>
        <p:spPr>
          <a:xfrm>
            <a:off x="4914991" y="685800"/>
            <a:ext cx="377288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5" name="Date Placeholder 3"/>
          <p:cNvSpPr>
            <a:spLocks noGrp="1"/>
          </p:cNvSpPr>
          <p:nvPr>
            <p:ph type="dt" sz="half" idx="10"/>
          </p:nvPr>
        </p:nvSpPr>
        <p:spPr/>
        <p:txBody>
          <a:bodyPr/>
          <a:lstStyle>
            <a:lvl1pPr>
              <a:defRPr/>
            </a:lvl1pPr>
          </a:lstStyle>
          <a:p>
            <a:pPr>
              <a:defRPr/>
            </a:pPr>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A97236AB-B992-4DC5-A7B1-A1180471B250}" type="slidenum">
              <a:rPr lang="el-GR" smtClean="0"/>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6069AA-2C34-4D03-A3F2-705855590767}" type="datetimeFigureOut">
              <a:rPr lang="el-GR" smtClean="0">
                <a:solidFill>
                  <a:srgbClr val="04617B">
                    <a:shade val="90000"/>
                  </a:srgbClr>
                </a:solidFill>
              </a:rPr>
              <a:pPr/>
              <a:t>24/9/2022</a:t>
            </a:fld>
            <a:endParaRPr lang="el-GR">
              <a:solidFill>
                <a:srgbClr val="04617B">
                  <a:shade val="90000"/>
                </a:srgbClr>
              </a:solidFill>
            </a:endParaRPr>
          </a:p>
        </p:txBody>
      </p:sp>
      <p:sp>
        <p:nvSpPr>
          <p:cNvPr id="3" name="Footer Placeholder 2"/>
          <p:cNvSpPr>
            <a:spLocks noGrp="1"/>
          </p:cNvSpPr>
          <p:nvPr>
            <p:ph type="ftr" sz="quarter" idx="11"/>
          </p:nvPr>
        </p:nvSpPr>
        <p:spPr/>
        <p:txBody>
          <a:bodyPr/>
          <a:lstStyle/>
          <a:p>
            <a:endParaRPr lang="el-GR">
              <a:solidFill>
                <a:srgbClr val="04617B">
                  <a:shade val="90000"/>
                </a:srgbClr>
              </a:solidFill>
            </a:endParaRPr>
          </a:p>
        </p:txBody>
      </p:sp>
      <p:sp>
        <p:nvSpPr>
          <p:cNvPr id="4" name="Slide Number Placeholder 3"/>
          <p:cNvSpPr>
            <a:spLocks noGrp="1"/>
          </p:cNvSpPr>
          <p:nvPr>
            <p:ph type="sldNum" sz="quarter" idx="12"/>
          </p:nvPr>
        </p:nvSpPr>
        <p:spPr/>
        <p:txBody>
          <a:bodyPr/>
          <a:lstStyle/>
          <a:p>
            <a:fld id="{4C58154F-6F59-4A6F-B35B-70799A2C96A5}" type="slidenum">
              <a:rPr lang="el-GR" smtClean="0">
                <a:solidFill>
                  <a:srgbClr val="04617B">
                    <a:shade val="90000"/>
                  </a:srgbClr>
                </a:solidFill>
              </a:rPr>
              <a:pPr/>
              <a:t>‹#›</a:t>
            </a:fld>
            <a:endParaRPr lang="el-GR">
              <a:solidFill>
                <a:srgbClr val="04617B">
                  <a:shade val="90000"/>
                </a:srgbClr>
              </a:solidFill>
            </a:endParaRPr>
          </a:p>
        </p:txBody>
      </p:sp>
    </p:spTree>
    <p:extLst>
      <p:ext uri="{BB962C8B-B14F-4D97-AF65-F5344CB8AC3E}">
        <p14:creationId xmlns:p14="http://schemas.microsoft.com/office/powerpoint/2010/main" val="203523377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l-GR" smtClean="0"/>
              <a:t>Στυλ κύριου τίτλου</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l-GR" smtClean="0"/>
              <a:t>Στυλ υποδείγματος κειμένου</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Date Placeholder 4"/>
          <p:cNvSpPr>
            <a:spLocks noGrp="1"/>
          </p:cNvSpPr>
          <p:nvPr>
            <p:ph type="dt" sz="half" idx="10"/>
          </p:nvPr>
        </p:nvSpPr>
        <p:spPr/>
        <p:txBody>
          <a:bodyPr/>
          <a:lstStyle/>
          <a:p>
            <a:fld id="{416069AA-2C34-4D03-A3F2-705855590767}" type="datetimeFigureOut">
              <a:rPr lang="el-GR" smtClean="0">
                <a:solidFill>
                  <a:srgbClr val="04617B">
                    <a:shade val="90000"/>
                  </a:srgbClr>
                </a:solidFill>
              </a:rPr>
              <a:pPr/>
              <a:t>24/9/2022</a:t>
            </a:fld>
            <a:endParaRPr lang="el-GR">
              <a:solidFill>
                <a:srgbClr val="04617B">
                  <a:shade val="90000"/>
                </a:srgbClr>
              </a:solidFill>
            </a:endParaRPr>
          </a:p>
        </p:txBody>
      </p:sp>
      <p:sp>
        <p:nvSpPr>
          <p:cNvPr id="6" name="Footer Placeholder 5"/>
          <p:cNvSpPr>
            <a:spLocks noGrp="1"/>
          </p:cNvSpPr>
          <p:nvPr>
            <p:ph type="ftr" sz="quarter" idx="11"/>
          </p:nvPr>
        </p:nvSpPr>
        <p:spPr/>
        <p:txBody>
          <a:bodyPr/>
          <a:lstStyle/>
          <a:p>
            <a:endParaRPr lang="el-GR">
              <a:solidFill>
                <a:srgbClr val="04617B">
                  <a:shade val="90000"/>
                </a:srgbClr>
              </a:solidFill>
            </a:endParaRPr>
          </a:p>
        </p:txBody>
      </p:sp>
      <p:sp>
        <p:nvSpPr>
          <p:cNvPr id="7" name="Slide Number Placeholder 6"/>
          <p:cNvSpPr>
            <a:spLocks noGrp="1"/>
          </p:cNvSpPr>
          <p:nvPr>
            <p:ph type="sldNum" sz="quarter" idx="12"/>
          </p:nvPr>
        </p:nvSpPr>
        <p:spPr/>
        <p:txBody>
          <a:bodyPr/>
          <a:lstStyle/>
          <a:p>
            <a:fld id="{4C58154F-6F59-4A6F-B35B-70799A2C96A5}" type="slidenum">
              <a:rPr lang="el-GR" smtClean="0">
                <a:solidFill>
                  <a:srgbClr val="04617B">
                    <a:shade val="90000"/>
                  </a:srgbClr>
                </a:solidFill>
              </a:rPr>
              <a:pPr/>
              <a:t>‹#›</a:t>
            </a:fld>
            <a:endParaRPr lang="el-GR">
              <a:solidFill>
                <a:srgbClr val="04617B">
                  <a:shade val="90000"/>
                </a:srgbClr>
              </a:solidFill>
            </a:endParaRPr>
          </a:p>
        </p:txBody>
      </p:sp>
    </p:spTree>
    <p:extLst>
      <p:ext uri="{BB962C8B-B14F-4D97-AF65-F5344CB8AC3E}">
        <p14:creationId xmlns:p14="http://schemas.microsoft.com/office/powerpoint/2010/main" val="402326531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defTabSz="457200" fontAlgn="auto">
              <a:spcBef>
                <a:spcPts val="0"/>
              </a:spcBef>
              <a:spcAft>
                <a:spcPts val="0"/>
              </a:spcAft>
              <a:buClr>
                <a:srgbClr val="000000"/>
              </a:buClr>
              <a:buSzPct val="100000"/>
              <a:buFont typeface="Times New Roman" pitchFamily="16" charset="0"/>
              <a:buNone/>
            </a:pP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defTabSz="457200" fontAlgn="auto">
              <a:spcBef>
                <a:spcPts val="0"/>
              </a:spcBef>
              <a:spcAft>
                <a:spcPts val="0"/>
              </a:spcAft>
              <a:buClr>
                <a:srgbClr val="000000"/>
              </a:buClr>
              <a:buSzPct val="100000"/>
              <a:buFont typeface="Times New Roman" pitchFamily="16" charset="0"/>
              <a:buNone/>
            </a:pPr>
            <a:endParaRPr lang="en-US">
              <a:solidFill>
                <a:prstClr val="white"/>
              </a:solidFill>
            </a:endParaRPr>
          </a:p>
        </p:txBody>
      </p:sp>
      <p:sp>
        <p:nvSpPr>
          <p:cNvPr id="2" name="Title 1"/>
          <p:cNvSpPr>
            <a:spLocks noGrp="1"/>
          </p:cNvSpPr>
          <p:nvPr>
            <p:ph type="title"/>
          </p:nvPr>
        </p:nvSpPr>
        <p:spPr>
          <a:xfrm>
            <a:off x="609600" y="1176999"/>
            <a:ext cx="2212848" cy="1582621"/>
          </a:xfrm>
        </p:spPr>
        <p:txBody>
          <a:bodyPr vert="horz" lIns="45720" tIns="45720" rIns="45720" bIns="45720" anchor="b"/>
          <a:lstStyle>
            <a:lvl1pPr algn="l">
              <a:buNone/>
              <a:defRPr sz="2000" b="1">
                <a:solidFill>
                  <a:schemeClr val="tx2"/>
                </a:solidFill>
              </a:defRPr>
            </a:lvl1pPr>
          </a:lstStyle>
          <a:p>
            <a:r>
              <a:rPr kumimoji="0" lang="el-GR" smtClean="0"/>
              <a:t>Στυλ κύριου τίτλου</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l-GR" smtClean="0"/>
              <a:t>Στυλ υποδείγματος κειμένου</a:t>
            </a:r>
          </a:p>
        </p:txBody>
      </p:sp>
      <p:sp>
        <p:nvSpPr>
          <p:cNvPr id="5" name="Date Placeholder 4"/>
          <p:cNvSpPr>
            <a:spLocks noGrp="1"/>
          </p:cNvSpPr>
          <p:nvPr>
            <p:ph type="dt" sz="half" idx="10"/>
          </p:nvPr>
        </p:nvSpPr>
        <p:spPr/>
        <p:txBody>
          <a:bodyPr/>
          <a:lstStyle/>
          <a:p>
            <a:fld id="{416069AA-2C34-4D03-A3F2-705855590767}" type="datetimeFigureOut">
              <a:rPr lang="el-GR" smtClean="0">
                <a:solidFill>
                  <a:srgbClr val="04617B">
                    <a:shade val="90000"/>
                  </a:srgbClr>
                </a:solidFill>
              </a:rPr>
              <a:pPr/>
              <a:t>24/9/2022</a:t>
            </a:fld>
            <a:endParaRPr lang="el-GR">
              <a:solidFill>
                <a:srgbClr val="04617B">
                  <a:shade val="90000"/>
                </a:srgbClr>
              </a:solidFill>
            </a:endParaRPr>
          </a:p>
        </p:txBody>
      </p:sp>
      <p:sp>
        <p:nvSpPr>
          <p:cNvPr id="6" name="Footer Placeholder 5"/>
          <p:cNvSpPr>
            <a:spLocks noGrp="1"/>
          </p:cNvSpPr>
          <p:nvPr>
            <p:ph type="ftr" sz="quarter" idx="11"/>
          </p:nvPr>
        </p:nvSpPr>
        <p:spPr/>
        <p:txBody>
          <a:bodyPr/>
          <a:lstStyle/>
          <a:p>
            <a:endParaRPr lang="el-GR">
              <a:solidFill>
                <a:srgbClr val="04617B">
                  <a:shade val="90000"/>
                </a:srgbClr>
              </a:solidFill>
            </a:endParaRPr>
          </a:p>
        </p:txBody>
      </p:sp>
      <p:sp>
        <p:nvSpPr>
          <p:cNvPr id="7" name="Slide Number Placeholder 6"/>
          <p:cNvSpPr>
            <a:spLocks noGrp="1"/>
          </p:cNvSpPr>
          <p:nvPr>
            <p:ph type="sldNum" sz="quarter" idx="12"/>
          </p:nvPr>
        </p:nvSpPr>
        <p:spPr>
          <a:xfrm>
            <a:off x="8077200" y="6356388"/>
            <a:ext cx="609600" cy="365125"/>
          </a:xfrm>
        </p:spPr>
        <p:txBody>
          <a:bodyPr/>
          <a:lstStyle/>
          <a:p>
            <a:fld id="{4C58154F-6F59-4A6F-B35B-70799A2C96A5}" type="slidenum">
              <a:rPr lang="el-GR" smtClean="0">
                <a:solidFill>
                  <a:srgbClr val="04617B">
                    <a:shade val="90000"/>
                  </a:srgbClr>
                </a:solidFill>
              </a:rPr>
              <a:pPr/>
              <a:t>‹#›</a:t>
            </a:fld>
            <a:endParaRPr lang="el-G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l-GR" smtClean="0"/>
              <a:t>Κάντε κλικ στο εικονίδιο για να προσθέσετε μια εικόνα</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defTabSz="457200" fontAlgn="auto">
              <a:spcBef>
                <a:spcPts val="0"/>
              </a:spcBef>
              <a:spcAft>
                <a:spcPts val="0"/>
              </a:spcAft>
              <a:buClr>
                <a:srgbClr val="000000"/>
              </a:buClr>
              <a:buSzPct val="100000"/>
              <a:buFont typeface="Times New Roman" pitchFamily="16" charset="0"/>
              <a:buNone/>
            </a:pPr>
            <a:endParaRPr lang="en-US">
              <a:solidFill>
                <a:prstClr val="black"/>
              </a:solidFill>
              <a:latin typeface="Constantia"/>
            </a:endParaRPr>
          </a:p>
        </p:txBody>
      </p:sp>
      <p:sp>
        <p:nvSpPr>
          <p:cNvPr id="11" name="Freeform 10"/>
          <p:cNvSpPr>
            <a:spLocks/>
          </p:cNvSpPr>
          <p:nvPr/>
        </p:nvSpPr>
        <p:spPr bwMode="auto">
          <a:xfrm flipV="1">
            <a:off x="4381500" y="6219863"/>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defTabSz="457200" fontAlgn="auto">
              <a:spcBef>
                <a:spcPts val="0"/>
              </a:spcBef>
              <a:spcAft>
                <a:spcPts val="0"/>
              </a:spcAft>
              <a:buClr>
                <a:srgbClr val="000000"/>
              </a:buClr>
              <a:buSzPct val="100000"/>
              <a:buFont typeface="Times New Roman" pitchFamily="16" charset="0"/>
              <a:buNone/>
            </a:pPr>
            <a:endParaRPr lang="en-US">
              <a:solidFill>
                <a:prstClr val="black"/>
              </a:solidFill>
              <a:latin typeface="Constantia"/>
            </a:endParaRPr>
          </a:p>
        </p:txBody>
      </p:sp>
    </p:spTree>
    <p:extLst>
      <p:ext uri="{BB962C8B-B14F-4D97-AF65-F5344CB8AC3E}">
        <p14:creationId xmlns:p14="http://schemas.microsoft.com/office/powerpoint/2010/main" val="24839525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l-GR" smtClean="0"/>
              <a:t>Στυλ κύριου τίτλου</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Date Placeholder 3"/>
          <p:cNvSpPr>
            <a:spLocks noGrp="1"/>
          </p:cNvSpPr>
          <p:nvPr>
            <p:ph type="dt" sz="half" idx="10"/>
          </p:nvPr>
        </p:nvSpPr>
        <p:spPr/>
        <p:txBody>
          <a:bodyPr/>
          <a:lstStyle/>
          <a:p>
            <a:fld id="{416069AA-2C34-4D03-A3F2-705855590767}" type="datetimeFigureOut">
              <a:rPr lang="el-GR" smtClean="0">
                <a:solidFill>
                  <a:srgbClr val="04617B">
                    <a:shade val="90000"/>
                  </a:srgbClr>
                </a:solidFill>
              </a:rPr>
              <a:pPr/>
              <a:t>24/9/2022</a:t>
            </a:fld>
            <a:endParaRPr lang="el-GR">
              <a:solidFill>
                <a:srgbClr val="04617B">
                  <a:shade val="90000"/>
                </a:srgbClr>
              </a:solidFill>
            </a:endParaRPr>
          </a:p>
        </p:txBody>
      </p:sp>
      <p:sp>
        <p:nvSpPr>
          <p:cNvPr id="5" name="Footer Placeholder 4"/>
          <p:cNvSpPr>
            <a:spLocks noGrp="1"/>
          </p:cNvSpPr>
          <p:nvPr>
            <p:ph type="ftr" sz="quarter" idx="11"/>
          </p:nvPr>
        </p:nvSpPr>
        <p:spPr/>
        <p:txBody>
          <a:bodyPr/>
          <a:lstStyle/>
          <a:p>
            <a:endParaRPr lang="el-GR">
              <a:solidFill>
                <a:srgbClr val="04617B">
                  <a:shade val="90000"/>
                </a:srgbClr>
              </a:solidFill>
            </a:endParaRPr>
          </a:p>
        </p:txBody>
      </p:sp>
      <p:sp>
        <p:nvSpPr>
          <p:cNvPr id="6" name="Slide Number Placeholder 5"/>
          <p:cNvSpPr>
            <a:spLocks noGrp="1"/>
          </p:cNvSpPr>
          <p:nvPr>
            <p:ph type="sldNum" sz="quarter" idx="12"/>
          </p:nvPr>
        </p:nvSpPr>
        <p:spPr/>
        <p:txBody>
          <a:bodyPr/>
          <a:lstStyle/>
          <a:p>
            <a:fld id="{4C58154F-6F59-4A6F-B35B-70799A2C96A5}" type="slidenum">
              <a:rPr lang="el-GR" smtClean="0">
                <a:solidFill>
                  <a:srgbClr val="04617B">
                    <a:shade val="90000"/>
                  </a:srgbClr>
                </a:solidFill>
              </a:rPr>
              <a:pPr/>
              <a:t>‹#›</a:t>
            </a:fld>
            <a:endParaRPr lang="el-GR">
              <a:solidFill>
                <a:srgbClr val="04617B">
                  <a:shade val="90000"/>
                </a:srgbClr>
              </a:solidFill>
            </a:endParaRPr>
          </a:p>
        </p:txBody>
      </p:sp>
    </p:spTree>
    <p:extLst>
      <p:ext uri="{BB962C8B-B14F-4D97-AF65-F5344CB8AC3E}">
        <p14:creationId xmlns:p14="http://schemas.microsoft.com/office/powerpoint/2010/main" val="135366973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2"/>
            <a:ext cx="2057400" cy="5211763"/>
          </a:xfrm>
        </p:spPr>
        <p:txBody>
          <a:bodyPr vert="eaVert"/>
          <a:lstStyle/>
          <a:p>
            <a:r>
              <a:rPr kumimoji="0" lang="el-GR" smtClean="0"/>
              <a:t>Στυλ κύριου τίτλου</a:t>
            </a:r>
            <a:endParaRPr kumimoji="0" lang="en-US"/>
          </a:p>
        </p:txBody>
      </p:sp>
      <p:sp>
        <p:nvSpPr>
          <p:cNvPr id="3" name="Vertical Text Placeholder 2"/>
          <p:cNvSpPr>
            <a:spLocks noGrp="1"/>
          </p:cNvSpPr>
          <p:nvPr>
            <p:ph type="body" orient="vert" idx="1"/>
          </p:nvPr>
        </p:nvSpPr>
        <p:spPr>
          <a:xfrm>
            <a:off x="457200" y="914402"/>
            <a:ext cx="6019800" cy="5211763"/>
          </a:xfrm>
        </p:spPr>
        <p:txBody>
          <a:bodyPr vert="eaVer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Date Placeholder 3"/>
          <p:cNvSpPr>
            <a:spLocks noGrp="1"/>
          </p:cNvSpPr>
          <p:nvPr>
            <p:ph type="dt" sz="half" idx="10"/>
          </p:nvPr>
        </p:nvSpPr>
        <p:spPr/>
        <p:txBody>
          <a:bodyPr/>
          <a:lstStyle/>
          <a:p>
            <a:fld id="{416069AA-2C34-4D03-A3F2-705855590767}" type="datetimeFigureOut">
              <a:rPr lang="el-GR" smtClean="0">
                <a:solidFill>
                  <a:srgbClr val="04617B">
                    <a:shade val="90000"/>
                  </a:srgbClr>
                </a:solidFill>
              </a:rPr>
              <a:pPr/>
              <a:t>24/9/2022</a:t>
            </a:fld>
            <a:endParaRPr lang="el-GR">
              <a:solidFill>
                <a:srgbClr val="04617B">
                  <a:shade val="90000"/>
                </a:srgbClr>
              </a:solidFill>
            </a:endParaRPr>
          </a:p>
        </p:txBody>
      </p:sp>
      <p:sp>
        <p:nvSpPr>
          <p:cNvPr id="5" name="Footer Placeholder 4"/>
          <p:cNvSpPr>
            <a:spLocks noGrp="1"/>
          </p:cNvSpPr>
          <p:nvPr>
            <p:ph type="ftr" sz="quarter" idx="11"/>
          </p:nvPr>
        </p:nvSpPr>
        <p:spPr/>
        <p:txBody>
          <a:bodyPr/>
          <a:lstStyle/>
          <a:p>
            <a:endParaRPr lang="el-GR">
              <a:solidFill>
                <a:srgbClr val="04617B">
                  <a:shade val="90000"/>
                </a:srgbClr>
              </a:solidFill>
            </a:endParaRPr>
          </a:p>
        </p:txBody>
      </p:sp>
      <p:sp>
        <p:nvSpPr>
          <p:cNvPr id="6" name="Slide Number Placeholder 5"/>
          <p:cNvSpPr>
            <a:spLocks noGrp="1"/>
          </p:cNvSpPr>
          <p:nvPr>
            <p:ph type="sldNum" sz="quarter" idx="12"/>
          </p:nvPr>
        </p:nvSpPr>
        <p:spPr/>
        <p:txBody>
          <a:bodyPr/>
          <a:lstStyle/>
          <a:p>
            <a:fld id="{4C58154F-6F59-4A6F-B35B-70799A2C96A5}" type="slidenum">
              <a:rPr lang="el-GR" smtClean="0">
                <a:solidFill>
                  <a:srgbClr val="04617B">
                    <a:shade val="90000"/>
                  </a:srgbClr>
                </a:solidFill>
              </a:rPr>
              <a:pPr/>
              <a:t>‹#›</a:t>
            </a:fld>
            <a:endParaRPr lang="el-GR">
              <a:solidFill>
                <a:srgbClr val="04617B">
                  <a:shade val="90000"/>
                </a:srgbClr>
              </a:solidFill>
            </a:endParaRPr>
          </a:p>
        </p:txBody>
      </p:sp>
    </p:spTree>
    <p:extLst>
      <p:ext uri="{BB962C8B-B14F-4D97-AF65-F5344CB8AC3E}">
        <p14:creationId xmlns:p14="http://schemas.microsoft.com/office/powerpoint/2010/main" val="330854655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buClr>
                <a:srgbClr val="000000"/>
              </a:buClr>
              <a:buSzPct val="100000"/>
              <a:buFont typeface="Times New Roman" pitchFamily="16" charset="0"/>
              <a:buNone/>
            </a:pP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buClr>
                <a:srgbClr val="000000"/>
              </a:buClr>
              <a:buSzPct val="100000"/>
              <a:buFont typeface="Times New Roman" pitchFamily="16" charset="0"/>
              <a:buNone/>
            </a:pP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buClr>
                <a:srgbClr val="000000"/>
              </a:buClr>
              <a:buSzPct val="100000"/>
              <a:buFont typeface="Times New Roman" pitchFamily="16" charset="0"/>
              <a:buNone/>
            </a:pP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buClr>
                <a:srgbClr val="000000"/>
              </a:buClr>
              <a:buSzPct val="100000"/>
              <a:buFont typeface="Times New Roman" pitchFamily="16" charset="0"/>
              <a:buNone/>
            </a:pP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67AE1590-E451-4974-A5AE-2EB5EC6A47BF}" type="datetimeFigureOut">
              <a:rPr lang="el-GR" smtClean="0">
                <a:solidFill>
                  <a:prstClr val="black">
                    <a:lumMod val="50000"/>
                    <a:lumOff val="50000"/>
                  </a:prstClr>
                </a:solidFill>
              </a:rPr>
              <a:pPr/>
              <a:t>24/9/2022</a:t>
            </a:fld>
            <a:endParaRPr lang="el-GR">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l-GR">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E941D983-DF9C-4DA8-923B-1926EF57FCE3}" type="slidenum">
              <a:rPr lang="el-GR" smtClean="0">
                <a:solidFill>
                  <a:prstClr val="black">
                    <a:lumMod val="50000"/>
                    <a:lumOff val="50000"/>
                  </a:prstClr>
                </a:solidFill>
              </a:rPr>
              <a:pPr/>
              <a:t>‹#›</a:t>
            </a:fld>
            <a:endParaRPr lang="el-GR">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l-GR" smtClean="0"/>
              <a:t>Στυλ κύριου τίτλου</a:t>
            </a:r>
            <a:endParaRPr lang="en-US" dirty="0"/>
          </a:p>
        </p:txBody>
      </p:sp>
    </p:spTree>
    <p:extLst>
      <p:ext uri="{BB962C8B-B14F-4D97-AF65-F5344CB8AC3E}">
        <p14:creationId xmlns:p14="http://schemas.microsoft.com/office/powerpoint/2010/main" val="2357416095"/>
      </p:ext>
    </p:extLst>
  </p:cSld>
  <p:clrMapOvr>
    <a:masterClrMapping/>
  </p:clrMapOvr>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ACB72B9-1AFB-44A1-B63A-197A551505CF}" type="datetimeFigureOut">
              <a:rPr lang="el-GR" smtClean="0">
                <a:solidFill>
                  <a:prstClr val="black">
                    <a:lumMod val="50000"/>
                    <a:lumOff val="50000"/>
                  </a:prstClr>
                </a:solidFill>
              </a:rPr>
              <a:pPr/>
              <a:t>24/9/2022</a:t>
            </a:fld>
            <a:endParaRPr lang="el-GR">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l-GR">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1802BFF2-949A-41F5-A2F2-D4D61D988EF7}" type="slidenum">
              <a:rPr lang="el-GR" smtClean="0">
                <a:solidFill>
                  <a:prstClr val="black">
                    <a:lumMod val="50000"/>
                    <a:lumOff val="50000"/>
                  </a:prstClr>
                </a:solidFill>
              </a:rPr>
              <a:pPr/>
              <a:t>‹#›</a:t>
            </a:fld>
            <a:endParaRPr lang="el-GR">
              <a:solidFill>
                <a:prstClr val="black">
                  <a:lumMod val="50000"/>
                  <a:lumOff val="50000"/>
                </a:prstClr>
              </a:solidFill>
            </a:endParaRPr>
          </a:p>
        </p:txBody>
      </p:sp>
      <p:sp>
        <p:nvSpPr>
          <p:cNvPr id="8" name="Title 7"/>
          <p:cNvSpPr>
            <a:spLocks noGrp="1"/>
          </p:cNvSpPr>
          <p:nvPr>
            <p:ph type="title"/>
          </p:nvPr>
        </p:nvSpPr>
        <p:spPr/>
        <p:txBody>
          <a:bodyPr/>
          <a:lstStyle/>
          <a:p>
            <a:r>
              <a:rPr lang="el-GR" smtClean="0"/>
              <a:t>Στυλ κύριου τίτλου</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Tree>
    <p:extLst>
      <p:ext uri="{BB962C8B-B14F-4D97-AF65-F5344CB8AC3E}">
        <p14:creationId xmlns:p14="http://schemas.microsoft.com/office/powerpoint/2010/main" val="3755766304"/>
      </p:ext>
    </p:extLst>
  </p:cSld>
  <p:clrMapOvr>
    <a:masterClrMapping/>
  </p:clrMapOvr>
  <p:timing>
    <p:tnLst>
      <p:par>
        <p:cT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buClr>
                <a:srgbClr val="000000"/>
              </a:buClr>
              <a:buSzPct val="100000"/>
              <a:buFont typeface="Times New Roman" pitchFamily="16" charset="0"/>
              <a:buNone/>
            </a:pP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buClr>
                <a:srgbClr val="000000"/>
              </a:buClr>
              <a:buSzPct val="100000"/>
              <a:buFont typeface="Times New Roman" pitchFamily="16" charset="0"/>
              <a:buNone/>
            </a:pP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buClr>
                <a:srgbClr val="000000"/>
              </a:buClr>
              <a:buSzPct val="100000"/>
              <a:buFont typeface="Times New Roman" pitchFamily="16" charset="0"/>
              <a:buNone/>
            </a:pP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buClr>
                <a:srgbClr val="000000"/>
              </a:buClr>
              <a:buSzPct val="100000"/>
              <a:buFont typeface="Times New Roman" pitchFamily="16" charset="0"/>
              <a:buNone/>
            </a:pP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l-GR" smtClean="0"/>
              <a:t>Στυλ κύριου τίτλου</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DE0166BB-5CE2-477A-96D6-E4C4CF3C097D}" type="datetimeFigureOut">
              <a:rPr lang="el-GR" smtClean="0">
                <a:solidFill>
                  <a:prstClr val="black">
                    <a:lumMod val="50000"/>
                    <a:lumOff val="50000"/>
                  </a:prstClr>
                </a:solidFill>
              </a:rPr>
              <a:pPr/>
              <a:t>24/9/2022</a:t>
            </a:fld>
            <a:endParaRPr lang="el-GR">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l-GR">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D6788281-5496-4C03-8F78-36BB5F4BC433}" type="slidenum">
              <a:rPr lang="el-GR" smtClean="0">
                <a:solidFill>
                  <a:prstClr val="black">
                    <a:lumMod val="50000"/>
                    <a:lumOff val="50000"/>
                  </a:prstClr>
                </a:solidFill>
              </a:rPr>
              <a:pPr/>
              <a:t>‹#›</a:t>
            </a:fld>
            <a:endParaRPr lang="el-GR">
              <a:solidFill>
                <a:prstClr val="black">
                  <a:lumMod val="50000"/>
                  <a:lumOff val="50000"/>
                </a:prstClr>
              </a:solidFill>
            </a:endParaRPr>
          </a:p>
        </p:txBody>
      </p:sp>
    </p:spTree>
    <p:extLst>
      <p:ext uri="{BB962C8B-B14F-4D97-AF65-F5344CB8AC3E}">
        <p14:creationId xmlns:p14="http://schemas.microsoft.com/office/powerpoint/2010/main" val="720317047"/>
      </p:ext>
    </p:extLst>
  </p:cSld>
  <p:clrMapOvr>
    <a:masterClrMapping/>
  </p:clrMapOvr>
  <p:timing>
    <p:tnLst>
      <p:par>
        <p:cT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E77DD4B-26B3-49E4-8BDD-E8204EB40434}" type="datetimeFigureOut">
              <a:rPr lang="el-GR" smtClean="0">
                <a:solidFill>
                  <a:prstClr val="black">
                    <a:lumMod val="50000"/>
                    <a:lumOff val="50000"/>
                  </a:prstClr>
                </a:solidFill>
              </a:rPr>
              <a:pPr/>
              <a:t>24/9/2022</a:t>
            </a:fld>
            <a:endParaRPr lang="el-GR">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l-GR">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F5DDD927-B8A6-42C8-8FBB-8FD01680593A}" type="slidenum">
              <a:rPr lang="el-GR" smtClean="0">
                <a:solidFill>
                  <a:prstClr val="black">
                    <a:lumMod val="50000"/>
                    <a:lumOff val="50000"/>
                  </a:prstClr>
                </a:solidFill>
              </a:rPr>
              <a:pPr/>
              <a:t>‹#›</a:t>
            </a:fld>
            <a:endParaRPr lang="el-GR">
              <a:solidFill>
                <a:prstClr val="black">
                  <a:lumMod val="50000"/>
                  <a:lumOff val="50000"/>
                </a:prstClr>
              </a:solidFill>
            </a:endParaRPr>
          </a:p>
        </p:txBody>
      </p:sp>
      <p:sp>
        <p:nvSpPr>
          <p:cNvPr id="8" name="Title 7"/>
          <p:cNvSpPr>
            <a:spLocks noGrp="1"/>
          </p:cNvSpPr>
          <p:nvPr>
            <p:ph type="title"/>
          </p:nvPr>
        </p:nvSpPr>
        <p:spPr/>
        <p:txBody>
          <a:bodyPr/>
          <a:lstStyle/>
          <a:p>
            <a:r>
              <a:rPr lang="el-GR" smtClean="0"/>
              <a:t>Στυλ κύριου τίτλου</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Tree>
    <p:extLst>
      <p:ext uri="{BB962C8B-B14F-4D97-AF65-F5344CB8AC3E}">
        <p14:creationId xmlns:p14="http://schemas.microsoft.com/office/powerpoint/2010/main" val="1123762183"/>
      </p:ext>
    </p:extLst>
  </p:cSld>
  <p:clrMapOvr>
    <a:masterClrMapping/>
  </p:clrMapOvr>
  <p:timing>
    <p:tnLst>
      <p:par>
        <p:cTn id="1" dur="indefinite" restart="never" nodeType="tmRoot"/>
      </p:par>
    </p:tn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l-GR" smtClean="0"/>
              <a:t>Στυλ υποδείγματος κειμένου</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DDAF5F33-F92D-41DA-8083-647DAAAA86A4}" type="datetimeFigureOut">
              <a:rPr lang="el-GR" smtClean="0">
                <a:solidFill>
                  <a:prstClr val="black">
                    <a:lumMod val="50000"/>
                    <a:lumOff val="50000"/>
                  </a:prstClr>
                </a:solidFill>
              </a:rPr>
              <a:pPr/>
              <a:t>24/9/2022</a:t>
            </a:fld>
            <a:endParaRPr lang="el-GR">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l-GR">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72CC35EC-AFD9-4806-94C7-C3B58FB1FD19}" type="slidenum">
              <a:rPr lang="el-GR" smtClean="0">
                <a:solidFill>
                  <a:prstClr val="black">
                    <a:lumMod val="50000"/>
                    <a:lumOff val="50000"/>
                  </a:prstClr>
                </a:solidFill>
              </a:rPr>
              <a:pPr/>
              <a:t>‹#›</a:t>
            </a:fld>
            <a:endParaRPr lang="el-GR">
              <a:solidFill>
                <a:prstClr val="black">
                  <a:lumMod val="50000"/>
                  <a:lumOff val="50000"/>
                </a:prstClr>
              </a:solidFill>
            </a:endParaRPr>
          </a:p>
        </p:txBody>
      </p:sp>
      <p:sp>
        <p:nvSpPr>
          <p:cNvPr id="10" name="Title 9"/>
          <p:cNvSpPr>
            <a:spLocks noGrp="1"/>
          </p:cNvSpPr>
          <p:nvPr>
            <p:ph type="title"/>
          </p:nvPr>
        </p:nvSpPr>
        <p:spPr/>
        <p:txBody>
          <a:bodyPr/>
          <a:lstStyle/>
          <a:p>
            <a:r>
              <a:rPr lang="el-GR" smtClean="0"/>
              <a:t>Στυλ κύριου τίτλου</a:t>
            </a:r>
            <a:endParaRPr lang="en-US" dirty="0"/>
          </a:p>
        </p:txBody>
      </p:sp>
    </p:spTree>
    <p:extLst>
      <p:ext uri="{BB962C8B-B14F-4D97-AF65-F5344CB8AC3E}">
        <p14:creationId xmlns:p14="http://schemas.microsoft.com/office/powerpoint/2010/main" val="72433168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a:t>Click to edit Master title style</a:t>
            </a:r>
          </a:p>
        </p:txBody>
      </p:sp>
      <p:sp>
        <p:nvSpPr>
          <p:cNvPr id="3" name="Text Placeholder 2"/>
          <p:cNvSpPr>
            <a:spLocks noGrp="1"/>
          </p:cNvSpPr>
          <p:nvPr>
            <p:ph type="body" idx="1"/>
          </p:nvPr>
        </p:nvSpPr>
        <p:spPr>
          <a:xfrm>
            <a:off x="970563" y="685800"/>
            <a:ext cx="3772883" cy="990600"/>
          </a:xfrm>
        </p:spPr>
        <p:txBody>
          <a:bodyPr anchor="ctr">
            <a:normAutofit/>
          </a:bodyPr>
          <a:lstStyle>
            <a:lvl1pPr marL="0" indent="0">
              <a:spcBef>
                <a:spcPts val="0"/>
              </a:spcBef>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edit Master text styles</a:t>
            </a:r>
          </a:p>
        </p:txBody>
      </p:sp>
      <p:sp>
        <p:nvSpPr>
          <p:cNvPr id="4" name="Content Placeholder 3"/>
          <p:cNvSpPr>
            <a:spLocks noGrp="1"/>
          </p:cNvSpPr>
          <p:nvPr>
            <p:ph sz="half" idx="2"/>
          </p:nvPr>
        </p:nvSpPr>
        <p:spPr>
          <a:xfrm>
            <a:off x="970563" y="1676400"/>
            <a:ext cx="3772883"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5" name="Text Placeholder 4"/>
          <p:cNvSpPr>
            <a:spLocks noGrp="1"/>
          </p:cNvSpPr>
          <p:nvPr>
            <p:ph type="body" sz="quarter" idx="3"/>
          </p:nvPr>
        </p:nvSpPr>
        <p:spPr>
          <a:xfrm>
            <a:off x="4915052" y="685800"/>
            <a:ext cx="3772883" cy="990600"/>
          </a:xfrm>
        </p:spPr>
        <p:txBody>
          <a:bodyPr anchor="ctr">
            <a:normAutofit/>
          </a:bodyPr>
          <a:lstStyle>
            <a:lvl1pPr marL="0" indent="0">
              <a:spcBef>
                <a:spcPts val="0"/>
              </a:spcBef>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edit Master text styles</a:t>
            </a:r>
          </a:p>
        </p:txBody>
      </p:sp>
      <p:sp>
        <p:nvSpPr>
          <p:cNvPr id="6" name="Content Placeholder 5"/>
          <p:cNvSpPr>
            <a:spLocks noGrp="1"/>
          </p:cNvSpPr>
          <p:nvPr>
            <p:ph sz="quarter" idx="4"/>
          </p:nvPr>
        </p:nvSpPr>
        <p:spPr>
          <a:xfrm>
            <a:off x="4913861" y="1676400"/>
            <a:ext cx="3772883"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7" name="Date Placeholder 3"/>
          <p:cNvSpPr>
            <a:spLocks noGrp="1"/>
          </p:cNvSpPr>
          <p:nvPr>
            <p:ph type="dt" sz="half" idx="10"/>
          </p:nvPr>
        </p:nvSpPr>
        <p:spPr/>
        <p:txBody>
          <a:bodyPr/>
          <a:lstStyle>
            <a:lvl1pPr>
              <a:defRPr/>
            </a:lvl1pPr>
          </a:lstStyle>
          <a:p>
            <a:pPr>
              <a:defRPr/>
            </a:pPr>
            <a:endParaRPr lang="el-GR"/>
          </a:p>
        </p:txBody>
      </p:sp>
      <p:sp>
        <p:nvSpPr>
          <p:cNvPr id="8" name="Footer Placeholder 4"/>
          <p:cNvSpPr>
            <a:spLocks noGrp="1"/>
          </p:cNvSpPr>
          <p:nvPr>
            <p:ph type="ftr" sz="quarter" idx="11"/>
          </p:nvPr>
        </p:nvSpPr>
        <p:spPr/>
        <p:txBody>
          <a:bodyPr/>
          <a:lstStyle>
            <a:lvl1pPr>
              <a:defRPr/>
            </a:lvl1pPr>
          </a:lstStyle>
          <a:p>
            <a:pPr>
              <a:defRPr/>
            </a:pPr>
            <a:endParaRPr lang="el-GR"/>
          </a:p>
        </p:txBody>
      </p:sp>
      <p:sp>
        <p:nvSpPr>
          <p:cNvPr id="9" name="Slide Number Placeholder 5"/>
          <p:cNvSpPr>
            <a:spLocks noGrp="1"/>
          </p:cNvSpPr>
          <p:nvPr>
            <p:ph type="sldNum" sz="quarter" idx="12"/>
          </p:nvPr>
        </p:nvSpPr>
        <p:spPr/>
        <p:txBody>
          <a:bodyPr/>
          <a:lstStyle>
            <a:lvl1pPr>
              <a:defRPr/>
            </a:lvl1pPr>
          </a:lstStyle>
          <a:p>
            <a:pPr>
              <a:defRPr/>
            </a:pPr>
            <a:fld id="{A97236AB-B992-4DC5-A7B1-A1180471B250}" type="slidenum">
              <a:rPr lang="el-GR" smtClean="0"/>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Date Placeholder 2"/>
          <p:cNvSpPr>
            <a:spLocks noGrp="1"/>
          </p:cNvSpPr>
          <p:nvPr>
            <p:ph type="dt" sz="half" idx="10"/>
          </p:nvPr>
        </p:nvSpPr>
        <p:spPr/>
        <p:txBody>
          <a:bodyPr/>
          <a:lstStyle/>
          <a:p>
            <a:fld id="{C4862129-0EE2-4703-BD19-CB9E678256C5}" type="datetimeFigureOut">
              <a:rPr lang="el-GR" smtClean="0">
                <a:solidFill>
                  <a:prstClr val="black">
                    <a:lumMod val="50000"/>
                    <a:lumOff val="50000"/>
                  </a:prstClr>
                </a:solidFill>
              </a:rPr>
              <a:pPr/>
              <a:t>24/9/2022</a:t>
            </a:fld>
            <a:endParaRPr lang="el-GR">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el-GR">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7C0E8BEF-545B-4072-80A0-AC2200EDEEEB}" type="slidenum">
              <a:rPr lang="el-GR" smtClean="0">
                <a:solidFill>
                  <a:prstClr val="black">
                    <a:lumMod val="50000"/>
                    <a:lumOff val="50000"/>
                  </a:prstClr>
                </a:solidFill>
              </a:rPr>
              <a:pPr/>
              <a:t>‹#›</a:t>
            </a:fld>
            <a:endParaRPr lang="el-GR">
              <a:solidFill>
                <a:prstClr val="black">
                  <a:lumMod val="50000"/>
                  <a:lumOff val="50000"/>
                </a:prstClr>
              </a:solidFill>
            </a:endParaRPr>
          </a:p>
        </p:txBody>
      </p:sp>
    </p:spTree>
    <p:extLst>
      <p:ext uri="{BB962C8B-B14F-4D97-AF65-F5344CB8AC3E}">
        <p14:creationId xmlns:p14="http://schemas.microsoft.com/office/powerpoint/2010/main" val="2824837488"/>
      </p:ext>
    </p:extLst>
  </p:cSld>
  <p:clrMapOvr>
    <a:masterClrMapping/>
  </p:clrMapOvr>
  <p:timing>
    <p:tnLst>
      <p:par>
        <p:cTn id="1" dur="indefinite" restart="never" nodeType="tmRoot"/>
      </p:par>
    </p:tn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1F7634-21E8-4B3E-BCDC-5E8833E2E3AD}" type="datetimeFigureOut">
              <a:rPr lang="el-GR" smtClean="0">
                <a:solidFill>
                  <a:prstClr val="black">
                    <a:lumMod val="50000"/>
                    <a:lumOff val="50000"/>
                  </a:prstClr>
                </a:solidFill>
              </a:rPr>
              <a:pPr/>
              <a:t>24/9/2022</a:t>
            </a:fld>
            <a:endParaRPr lang="el-GR">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el-GR">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E2306A51-B09D-47AF-B077-AE17DFEAE9F3}" type="slidenum">
              <a:rPr lang="el-GR" smtClean="0">
                <a:solidFill>
                  <a:prstClr val="black">
                    <a:lumMod val="50000"/>
                    <a:lumOff val="50000"/>
                  </a:prstClr>
                </a:solidFill>
              </a:rPr>
              <a:pPr/>
              <a:t>‹#›</a:t>
            </a:fld>
            <a:endParaRPr lang="el-GR">
              <a:solidFill>
                <a:prstClr val="black">
                  <a:lumMod val="50000"/>
                  <a:lumOff val="50000"/>
                </a:prstClr>
              </a:solidFill>
            </a:endParaRPr>
          </a:p>
        </p:txBody>
      </p:sp>
    </p:spTree>
    <p:extLst>
      <p:ext uri="{BB962C8B-B14F-4D97-AF65-F5344CB8AC3E}">
        <p14:creationId xmlns:p14="http://schemas.microsoft.com/office/powerpoint/2010/main" val="2665401533"/>
      </p:ext>
    </p:extLst>
  </p:cSld>
  <p:clrMapOvr>
    <a:masterClrMapping/>
  </p:clrMapOvr>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l-GR" smtClean="0"/>
              <a:t>Στυλ κύριου τίτλου</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CD41ACE4-F5E5-417D-BD30-C3CA54969ABB}" type="datetimeFigureOut">
              <a:rPr lang="el-GR" smtClean="0">
                <a:solidFill>
                  <a:prstClr val="black">
                    <a:lumMod val="50000"/>
                    <a:lumOff val="50000"/>
                  </a:prstClr>
                </a:solidFill>
              </a:rPr>
              <a:pPr/>
              <a:t>24/9/2022</a:t>
            </a:fld>
            <a:endParaRPr lang="el-GR">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l-GR">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3DE74FA8-4697-424A-B9B9-FD40B9146CCB}" type="slidenum">
              <a:rPr lang="el-GR" smtClean="0">
                <a:solidFill>
                  <a:prstClr val="black">
                    <a:lumMod val="50000"/>
                    <a:lumOff val="50000"/>
                  </a:prstClr>
                </a:solidFill>
              </a:rPr>
              <a:pPr/>
              <a:t>‹#›</a:t>
            </a:fld>
            <a:endParaRPr lang="el-GR">
              <a:solidFill>
                <a:prstClr val="black">
                  <a:lumMod val="50000"/>
                  <a:lumOff val="50000"/>
                </a:prstClr>
              </a:solidFill>
            </a:endParaRPr>
          </a:p>
        </p:txBody>
      </p:sp>
    </p:spTree>
    <p:extLst>
      <p:ext uri="{BB962C8B-B14F-4D97-AF65-F5344CB8AC3E}">
        <p14:creationId xmlns:p14="http://schemas.microsoft.com/office/powerpoint/2010/main" val="3237612391"/>
      </p:ext>
    </p:extLst>
  </p:cSld>
  <p:clrMapOvr>
    <a:masterClrMapping/>
  </p:clrMapOvr>
  <p:timing>
    <p:tnLst>
      <p:par>
        <p:cT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buClr>
                <a:srgbClr val="000000"/>
              </a:buClr>
              <a:buSzPct val="100000"/>
              <a:buFont typeface="Times New Roman" pitchFamily="16" charset="0"/>
              <a:buNone/>
            </a:pP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buClr>
                <a:srgbClr val="000000"/>
              </a:buClr>
              <a:buSzPct val="100000"/>
              <a:buFont typeface="Times New Roman" pitchFamily="16" charset="0"/>
              <a:buNone/>
            </a:pP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buClr>
                <a:srgbClr val="000000"/>
              </a:buClr>
              <a:buSzPct val="100000"/>
              <a:buFont typeface="Times New Roman" pitchFamily="16" charset="0"/>
              <a:buNone/>
            </a:pP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buClr>
                <a:srgbClr val="000000"/>
              </a:buClr>
              <a:buSzPct val="100000"/>
              <a:buFont typeface="Times New Roman" pitchFamily="16" charset="0"/>
              <a:buNone/>
            </a:pP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μια εικόνα</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9F51EEC6-A3F8-403D-9210-F13AF8589A4A}" type="datetimeFigureOut">
              <a:rPr lang="el-GR" smtClean="0">
                <a:solidFill>
                  <a:prstClr val="black">
                    <a:lumMod val="50000"/>
                    <a:lumOff val="50000"/>
                  </a:prstClr>
                </a:solidFill>
              </a:rPr>
              <a:pPr/>
              <a:t>24/9/2022</a:t>
            </a:fld>
            <a:endParaRPr lang="el-GR">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l-GR">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4EDE3733-86F2-4053-9CCB-D844B141AB61}" type="slidenum">
              <a:rPr lang="el-GR" smtClean="0">
                <a:solidFill>
                  <a:prstClr val="black">
                    <a:lumMod val="50000"/>
                    <a:lumOff val="50000"/>
                  </a:prstClr>
                </a:solidFill>
              </a:rPr>
              <a:pPr/>
              <a:t>‹#›</a:t>
            </a:fld>
            <a:endParaRPr lang="el-GR">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l-GR" smtClean="0"/>
              <a:t>Στυλ κύριου τίτλου</a:t>
            </a:r>
            <a:endParaRPr lang="en-US" dirty="0"/>
          </a:p>
        </p:txBody>
      </p:sp>
    </p:spTree>
    <p:extLst>
      <p:ext uri="{BB962C8B-B14F-4D97-AF65-F5344CB8AC3E}">
        <p14:creationId xmlns:p14="http://schemas.microsoft.com/office/powerpoint/2010/main" val="3773851123"/>
      </p:ext>
    </p:extLst>
  </p:cSld>
  <p:clrMapOvr>
    <a:masterClrMapping/>
  </p:clrMapOvr>
  <p:timing>
    <p:tnLst>
      <p:par>
        <p:cT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10"/>
          </p:nvPr>
        </p:nvSpPr>
        <p:spPr/>
        <p:txBody>
          <a:bodyPr/>
          <a:lstStyle/>
          <a:p>
            <a:fld id="{720518CF-0E9F-4564-BA43-76245B24C8F8}" type="datetimeFigureOut">
              <a:rPr lang="el-GR" smtClean="0">
                <a:solidFill>
                  <a:prstClr val="black">
                    <a:lumMod val="50000"/>
                    <a:lumOff val="50000"/>
                  </a:prstClr>
                </a:solidFill>
              </a:rPr>
              <a:pPr/>
              <a:t>24/9/2022</a:t>
            </a:fld>
            <a:endParaRPr lang="el-GR">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l-GR">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9B02957D-B2E5-429F-919A-0ABDBB65F9AE}" type="slidenum">
              <a:rPr lang="el-GR" smtClean="0">
                <a:solidFill>
                  <a:prstClr val="black">
                    <a:lumMod val="50000"/>
                    <a:lumOff val="50000"/>
                  </a:prstClr>
                </a:solidFill>
              </a:rPr>
              <a:pPr/>
              <a:t>‹#›</a:t>
            </a:fld>
            <a:endParaRPr lang="el-GR">
              <a:solidFill>
                <a:prstClr val="black">
                  <a:lumMod val="50000"/>
                  <a:lumOff val="50000"/>
                </a:prstClr>
              </a:solidFill>
            </a:endParaRPr>
          </a:p>
        </p:txBody>
      </p:sp>
    </p:spTree>
    <p:extLst>
      <p:ext uri="{BB962C8B-B14F-4D97-AF65-F5344CB8AC3E}">
        <p14:creationId xmlns:p14="http://schemas.microsoft.com/office/powerpoint/2010/main" val="3363583273"/>
      </p:ext>
    </p:extLst>
  </p:cSld>
  <p:clrMapOvr>
    <a:masterClrMapping/>
  </p:clrMapOvr>
  <p:timing>
    <p:tnLst>
      <p:par>
        <p:cT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l-GR" smtClean="0"/>
              <a:t>Στυλ κύριου τίτλου</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4D572BBE-B912-4B09-8E14-D5186CDB8948}" type="datetimeFigureOut">
              <a:rPr lang="el-GR" smtClean="0">
                <a:solidFill>
                  <a:prstClr val="black">
                    <a:lumMod val="50000"/>
                    <a:lumOff val="50000"/>
                  </a:prstClr>
                </a:solidFill>
              </a:rPr>
              <a:pPr/>
              <a:t>24/9/2022</a:t>
            </a:fld>
            <a:endParaRPr lang="el-GR">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l-GR">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CCE59356-AC4C-4028-8949-15433861390A}" type="slidenum">
              <a:rPr lang="el-GR" smtClean="0">
                <a:solidFill>
                  <a:prstClr val="black">
                    <a:lumMod val="50000"/>
                    <a:lumOff val="50000"/>
                  </a:prstClr>
                </a:solidFill>
              </a:rPr>
              <a:pPr/>
              <a:t>‹#›</a:t>
            </a:fld>
            <a:endParaRPr lang="el-GR">
              <a:solidFill>
                <a:prstClr val="black">
                  <a:lumMod val="50000"/>
                  <a:lumOff val="50000"/>
                </a:prstClr>
              </a:solidFill>
            </a:endParaRPr>
          </a:p>
        </p:txBody>
      </p:sp>
    </p:spTree>
    <p:extLst>
      <p:ext uri="{BB962C8B-B14F-4D97-AF65-F5344CB8AC3E}">
        <p14:creationId xmlns:p14="http://schemas.microsoft.com/office/powerpoint/2010/main" val="3566016886"/>
      </p:ext>
    </p:extLst>
  </p:cSld>
  <p:clrMapOvr>
    <a:masterClrMapping/>
  </p:clrMapOvr>
  <p:timing>
    <p:tnLst>
      <p:par>
        <p:cT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buClr>
                <a:srgbClr val="000000"/>
              </a:buClr>
              <a:buSzPct val="100000"/>
              <a:buFont typeface="Times New Roman" pitchFamily="16" charset="0"/>
              <a:buNone/>
            </a:pP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buClr>
                <a:srgbClr val="000000"/>
              </a:buClr>
              <a:buSzPct val="100000"/>
              <a:buFont typeface="Times New Roman" pitchFamily="16" charset="0"/>
              <a:buNone/>
            </a:pP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buClr>
                <a:srgbClr val="000000"/>
              </a:buClr>
              <a:buSzPct val="100000"/>
              <a:buFont typeface="Times New Roman" pitchFamily="16" charset="0"/>
              <a:buNone/>
            </a:pP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buClr>
                <a:srgbClr val="000000"/>
              </a:buClr>
              <a:buSzPct val="100000"/>
              <a:buFont typeface="Times New Roman" pitchFamily="16" charset="0"/>
              <a:buNone/>
            </a:pP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67AE1590-E451-4974-A5AE-2EB5EC6A47BF}" type="datetimeFigureOut">
              <a:rPr lang="el-GR" smtClean="0">
                <a:solidFill>
                  <a:prstClr val="black">
                    <a:lumMod val="50000"/>
                    <a:lumOff val="50000"/>
                  </a:prstClr>
                </a:solidFill>
              </a:rPr>
              <a:pPr/>
              <a:t>24/9/2022</a:t>
            </a:fld>
            <a:endParaRPr lang="el-GR">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l-GR">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E941D983-DF9C-4DA8-923B-1926EF57FCE3}" type="slidenum">
              <a:rPr lang="el-GR" smtClean="0">
                <a:solidFill>
                  <a:prstClr val="black">
                    <a:lumMod val="50000"/>
                    <a:lumOff val="50000"/>
                  </a:prstClr>
                </a:solidFill>
              </a:rPr>
              <a:pPr/>
              <a:t>‹#›</a:t>
            </a:fld>
            <a:endParaRPr lang="el-GR">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l-GR" smtClean="0"/>
              <a:t>Στυλ κύριου τίτλου</a:t>
            </a:r>
            <a:endParaRPr lang="en-US" dirty="0"/>
          </a:p>
        </p:txBody>
      </p:sp>
    </p:spTree>
    <p:extLst>
      <p:ext uri="{BB962C8B-B14F-4D97-AF65-F5344CB8AC3E}">
        <p14:creationId xmlns:p14="http://schemas.microsoft.com/office/powerpoint/2010/main" val="1137587629"/>
      </p:ext>
    </p:extLst>
  </p:cSld>
  <p:clrMapOvr>
    <a:masterClrMapping/>
  </p:clrMapOvr>
  <p:timing>
    <p:tnLst>
      <p:par>
        <p:cTn id="1" dur="indefinite" restart="never" nodeType="tmRoot"/>
      </p:par>
    </p:tn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ACB72B9-1AFB-44A1-B63A-197A551505CF}" type="datetimeFigureOut">
              <a:rPr lang="el-GR" smtClean="0">
                <a:solidFill>
                  <a:prstClr val="black">
                    <a:lumMod val="50000"/>
                    <a:lumOff val="50000"/>
                  </a:prstClr>
                </a:solidFill>
              </a:rPr>
              <a:pPr/>
              <a:t>24/9/2022</a:t>
            </a:fld>
            <a:endParaRPr lang="el-GR">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l-GR">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1802BFF2-949A-41F5-A2F2-D4D61D988EF7}" type="slidenum">
              <a:rPr lang="el-GR" smtClean="0">
                <a:solidFill>
                  <a:prstClr val="black">
                    <a:lumMod val="50000"/>
                    <a:lumOff val="50000"/>
                  </a:prstClr>
                </a:solidFill>
              </a:rPr>
              <a:pPr/>
              <a:t>‹#›</a:t>
            </a:fld>
            <a:endParaRPr lang="el-GR">
              <a:solidFill>
                <a:prstClr val="black">
                  <a:lumMod val="50000"/>
                  <a:lumOff val="50000"/>
                </a:prstClr>
              </a:solidFill>
            </a:endParaRPr>
          </a:p>
        </p:txBody>
      </p:sp>
      <p:sp>
        <p:nvSpPr>
          <p:cNvPr id="8" name="Title 7"/>
          <p:cNvSpPr>
            <a:spLocks noGrp="1"/>
          </p:cNvSpPr>
          <p:nvPr>
            <p:ph type="title"/>
          </p:nvPr>
        </p:nvSpPr>
        <p:spPr/>
        <p:txBody>
          <a:bodyPr/>
          <a:lstStyle/>
          <a:p>
            <a:r>
              <a:rPr lang="el-GR" smtClean="0"/>
              <a:t>Στυλ κύριου τίτλου</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Tree>
    <p:extLst>
      <p:ext uri="{BB962C8B-B14F-4D97-AF65-F5344CB8AC3E}">
        <p14:creationId xmlns:p14="http://schemas.microsoft.com/office/powerpoint/2010/main" val="2816005442"/>
      </p:ext>
    </p:extLst>
  </p:cSld>
  <p:clrMapOvr>
    <a:masterClrMapping/>
  </p:clrMapOvr>
  <p:timing>
    <p:tnLst>
      <p:par>
        <p:cTn id="1" dur="indefinite" restart="never" nodeType="tmRoot"/>
      </p:par>
    </p:tn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buClr>
                <a:srgbClr val="000000"/>
              </a:buClr>
              <a:buSzPct val="100000"/>
              <a:buFont typeface="Times New Roman" pitchFamily="16" charset="0"/>
              <a:buNone/>
            </a:pP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buClr>
                <a:srgbClr val="000000"/>
              </a:buClr>
              <a:buSzPct val="100000"/>
              <a:buFont typeface="Times New Roman" pitchFamily="16" charset="0"/>
              <a:buNone/>
            </a:pP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buClr>
                <a:srgbClr val="000000"/>
              </a:buClr>
              <a:buSzPct val="100000"/>
              <a:buFont typeface="Times New Roman" pitchFamily="16" charset="0"/>
              <a:buNone/>
            </a:pP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buClr>
                <a:srgbClr val="000000"/>
              </a:buClr>
              <a:buSzPct val="100000"/>
              <a:buFont typeface="Times New Roman" pitchFamily="16" charset="0"/>
              <a:buNone/>
            </a:pP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l-GR" smtClean="0"/>
              <a:t>Στυλ κύριου τίτλου</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DE0166BB-5CE2-477A-96D6-E4C4CF3C097D}" type="datetimeFigureOut">
              <a:rPr lang="el-GR" smtClean="0">
                <a:solidFill>
                  <a:prstClr val="black">
                    <a:lumMod val="50000"/>
                    <a:lumOff val="50000"/>
                  </a:prstClr>
                </a:solidFill>
              </a:rPr>
              <a:pPr/>
              <a:t>24/9/2022</a:t>
            </a:fld>
            <a:endParaRPr lang="el-GR">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l-GR">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D6788281-5496-4C03-8F78-36BB5F4BC433}" type="slidenum">
              <a:rPr lang="el-GR" smtClean="0">
                <a:solidFill>
                  <a:prstClr val="black">
                    <a:lumMod val="50000"/>
                    <a:lumOff val="50000"/>
                  </a:prstClr>
                </a:solidFill>
              </a:rPr>
              <a:pPr/>
              <a:t>‹#›</a:t>
            </a:fld>
            <a:endParaRPr lang="el-GR">
              <a:solidFill>
                <a:prstClr val="black">
                  <a:lumMod val="50000"/>
                  <a:lumOff val="50000"/>
                </a:prstClr>
              </a:solidFill>
            </a:endParaRPr>
          </a:p>
        </p:txBody>
      </p:sp>
    </p:spTree>
    <p:extLst>
      <p:ext uri="{BB962C8B-B14F-4D97-AF65-F5344CB8AC3E}">
        <p14:creationId xmlns:p14="http://schemas.microsoft.com/office/powerpoint/2010/main" val="4280481425"/>
      </p:ext>
    </p:extLst>
  </p:cSld>
  <p:clrMapOvr>
    <a:masterClrMapping/>
  </p:clrMapOvr>
  <p:timing>
    <p:tnLst>
      <p:par>
        <p:cTn id="1" dur="indefinite" restart="never" nodeType="tmRoot"/>
      </p:par>
    </p:tn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E77DD4B-26B3-49E4-8BDD-E8204EB40434}" type="datetimeFigureOut">
              <a:rPr lang="el-GR" smtClean="0">
                <a:solidFill>
                  <a:prstClr val="black">
                    <a:lumMod val="50000"/>
                    <a:lumOff val="50000"/>
                  </a:prstClr>
                </a:solidFill>
              </a:rPr>
              <a:pPr/>
              <a:t>24/9/2022</a:t>
            </a:fld>
            <a:endParaRPr lang="el-GR">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l-GR">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F5DDD927-B8A6-42C8-8FBB-8FD01680593A}" type="slidenum">
              <a:rPr lang="el-GR" smtClean="0">
                <a:solidFill>
                  <a:prstClr val="black">
                    <a:lumMod val="50000"/>
                    <a:lumOff val="50000"/>
                  </a:prstClr>
                </a:solidFill>
              </a:rPr>
              <a:pPr/>
              <a:t>‹#›</a:t>
            </a:fld>
            <a:endParaRPr lang="el-GR">
              <a:solidFill>
                <a:prstClr val="black">
                  <a:lumMod val="50000"/>
                  <a:lumOff val="50000"/>
                </a:prstClr>
              </a:solidFill>
            </a:endParaRPr>
          </a:p>
        </p:txBody>
      </p:sp>
      <p:sp>
        <p:nvSpPr>
          <p:cNvPr id="8" name="Title 7"/>
          <p:cNvSpPr>
            <a:spLocks noGrp="1"/>
          </p:cNvSpPr>
          <p:nvPr>
            <p:ph type="title"/>
          </p:nvPr>
        </p:nvSpPr>
        <p:spPr/>
        <p:txBody>
          <a:bodyPr/>
          <a:lstStyle/>
          <a:p>
            <a:r>
              <a:rPr lang="el-GR" smtClean="0"/>
              <a:t>Στυλ κύριου τίτλου</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Tree>
    <p:extLst>
      <p:ext uri="{BB962C8B-B14F-4D97-AF65-F5344CB8AC3E}">
        <p14:creationId xmlns:p14="http://schemas.microsoft.com/office/powerpoint/2010/main" val="4216281273"/>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l-GR"/>
          </a:p>
        </p:txBody>
      </p:sp>
      <p:sp>
        <p:nvSpPr>
          <p:cNvPr id="4" name="Footer Placeholder 4"/>
          <p:cNvSpPr>
            <a:spLocks noGrp="1"/>
          </p:cNvSpPr>
          <p:nvPr>
            <p:ph type="ftr" sz="quarter" idx="11"/>
          </p:nvPr>
        </p:nvSpPr>
        <p:spPr/>
        <p:txBody>
          <a:bodyPr/>
          <a:lstStyle>
            <a:lvl1pPr>
              <a:defRPr/>
            </a:lvl1pPr>
          </a:lstStyle>
          <a:p>
            <a:pPr>
              <a:defRPr/>
            </a:pPr>
            <a:endParaRPr lang="el-GR"/>
          </a:p>
        </p:txBody>
      </p:sp>
      <p:sp>
        <p:nvSpPr>
          <p:cNvPr id="5" name="Slide Number Placeholder 5"/>
          <p:cNvSpPr>
            <a:spLocks noGrp="1"/>
          </p:cNvSpPr>
          <p:nvPr>
            <p:ph type="sldNum" sz="quarter" idx="12"/>
          </p:nvPr>
        </p:nvSpPr>
        <p:spPr/>
        <p:txBody>
          <a:bodyPr/>
          <a:lstStyle>
            <a:lvl1pPr>
              <a:defRPr/>
            </a:lvl1pPr>
          </a:lstStyle>
          <a:p>
            <a:pPr>
              <a:defRPr/>
            </a:pPr>
            <a:fld id="{A97236AB-B992-4DC5-A7B1-A1180471B250}" type="slidenum">
              <a:rPr lang="el-GR" smtClean="0"/>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l-GR" smtClean="0"/>
              <a:t>Στυλ υποδείγματος κειμένου</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DDAF5F33-F92D-41DA-8083-647DAAAA86A4}" type="datetimeFigureOut">
              <a:rPr lang="el-GR" smtClean="0">
                <a:solidFill>
                  <a:prstClr val="black">
                    <a:lumMod val="50000"/>
                    <a:lumOff val="50000"/>
                  </a:prstClr>
                </a:solidFill>
              </a:rPr>
              <a:pPr/>
              <a:t>24/9/2022</a:t>
            </a:fld>
            <a:endParaRPr lang="el-GR">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l-GR">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72CC35EC-AFD9-4806-94C7-C3B58FB1FD19}" type="slidenum">
              <a:rPr lang="el-GR" smtClean="0">
                <a:solidFill>
                  <a:prstClr val="black">
                    <a:lumMod val="50000"/>
                    <a:lumOff val="50000"/>
                  </a:prstClr>
                </a:solidFill>
              </a:rPr>
              <a:pPr/>
              <a:t>‹#›</a:t>
            </a:fld>
            <a:endParaRPr lang="el-GR">
              <a:solidFill>
                <a:prstClr val="black">
                  <a:lumMod val="50000"/>
                  <a:lumOff val="50000"/>
                </a:prstClr>
              </a:solidFill>
            </a:endParaRPr>
          </a:p>
        </p:txBody>
      </p:sp>
      <p:sp>
        <p:nvSpPr>
          <p:cNvPr id="10" name="Title 9"/>
          <p:cNvSpPr>
            <a:spLocks noGrp="1"/>
          </p:cNvSpPr>
          <p:nvPr>
            <p:ph type="title"/>
          </p:nvPr>
        </p:nvSpPr>
        <p:spPr/>
        <p:txBody>
          <a:bodyPr/>
          <a:lstStyle/>
          <a:p>
            <a:r>
              <a:rPr lang="el-GR" smtClean="0"/>
              <a:t>Στυλ κύριου τίτλου</a:t>
            </a:r>
            <a:endParaRPr lang="en-US" dirty="0"/>
          </a:p>
        </p:txBody>
      </p:sp>
    </p:spTree>
    <p:extLst>
      <p:ext uri="{BB962C8B-B14F-4D97-AF65-F5344CB8AC3E}">
        <p14:creationId xmlns:p14="http://schemas.microsoft.com/office/powerpoint/2010/main" val="2828899414"/>
      </p:ext>
    </p:extLst>
  </p:cSld>
  <p:clrMapOvr>
    <a:masterClrMapping/>
  </p:clrMapOvr>
  <p:timing>
    <p:tnLst>
      <p:par>
        <p:cTn id="1" dur="indefinite" restart="never" nodeType="tmRoot"/>
      </p:par>
    </p:tn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Date Placeholder 2"/>
          <p:cNvSpPr>
            <a:spLocks noGrp="1"/>
          </p:cNvSpPr>
          <p:nvPr>
            <p:ph type="dt" sz="half" idx="10"/>
          </p:nvPr>
        </p:nvSpPr>
        <p:spPr/>
        <p:txBody>
          <a:bodyPr/>
          <a:lstStyle/>
          <a:p>
            <a:fld id="{C4862129-0EE2-4703-BD19-CB9E678256C5}" type="datetimeFigureOut">
              <a:rPr lang="el-GR" smtClean="0">
                <a:solidFill>
                  <a:prstClr val="black">
                    <a:lumMod val="50000"/>
                    <a:lumOff val="50000"/>
                  </a:prstClr>
                </a:solidFill>
              </a:rPr>
              <a:pPr/>
              <a:t>24/9/2022</a:t>
            </a:fld>
            <a:endParaRPr lang="el-GR">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el-GR">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7C0E8BEF-545B-4072-80A0-AC2200EDEEEB}" type="slidenum">
              <a:rPr lang="el-GR" smtClean="0">
                <a:solidFill>
                  <a:prstClr val="black">
                    <a:lumMod val="50000"/>
                    <a:lumOff val="50000"/>
                  </a:prstClr>
                </a:solidFill>
              </a:rPr>
              <a:pPr/>
              <a:t>‹#›</a:t>
            </a:fld>
            <a:endParaRPr lang="el-GR">
              <a:solidFill>
                <a:prstClr val="black">
                  <a:lumMod val="50000"/>
                  <a:lumOff val="50000"/>
                </a:prstClr>
              </a:solidFill>
            </a:endParaRPr>
          </a:p>
        </p:txBody>
      </p:sp>
    </p:spTree>
    <p:extLst>
      <p:ext uri="{BB962C8B-B14F-4D97-AF65-F5344CB8AC3E}">
        <p14:creationId xmlns:p14="http://schemas.microsoft.com/office/powerpoint/2010/main" val="995457171"/>
      </p:ext>
    </p:extLst>
  </p:cSld>
  <p:clrMapOvr>
    <a:masterClrMapping/>
  </p:clrMapOvr>
  <p:timing>
    <p:tnLst>
      <p:par>
        <p:cTn id="1" dur="indefinite" restart="never" nodeType="tmRoot"/>
      </p:par>
    </p:tn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1F7634-21E8-4B3E-BCDC-5E8833E2E3AD}" type="datetimeFigureOut">
              <a:rPr lang="el-GR" smtClean="0">
                <a:solidFill>
                  <a:prstClr val="black">
                    <a:lumMod val="50000"/>
                    <a:lumOff val="50000"/>
                  </a:prstClr>
                </a:solidFill>
              </a:rPr>
              <a:pPr/>
              <a:t>24/9/2022</a:t>
            </a:fld>
            <a:endParaRPr lang="el-GR">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el-GR">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E2306A51-B09D-47AF-B077-AE17DFEAE9F3}" type="slidenum">
              <a:rPr lang="el-GR" smtClean="0">
                <a:solidFill>
                  <a:prstClr val="black">
                    <a:lumMod val="50000"/>
                    <a:lumOff val="50000"/>
                  </a:prstClr>
                </a:solidFill>
              </a:rPr>
              <a:pPr/>
              <a:t>‹#›</a:t>
            </a:fld>
            <a:endParaRPr lang="el-GR">
              <a:solidFill>
                <a:prstClr val="black">
                  <a:lumMod val="50000"/>
                  <a:lumOff val="50000"/>
                </a:prstClr>
              </a:solidFill>
            </a:endParaRPr>
          </a:p>
        </p:txBody>
      </p:sp>
    </p:spTree>
    <p:extLst>
      <p:ext uri="{BB962C8B-B14F-4D97-AF65-F5344CB8AC3E}">
        <p14:creationId xmlns:p14="http://schemas.microsoft.com/office/powerpoint/2010/main" val="3528509258"/>
      </p:ext>
    </p:extLst>
  </p:cSld>
  <p:clrMapOvr>
    <a:masterClrMapping/>
  </p:clrMapOvr>
  <p:timing>
    <p:tnLst>
      <p:par>
        <p:cTn id="1" dur="indefinite" restart="never" nodeType="tmRoot"/>
      </p:par>
    </p:tnLst>
  </p:timing>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l-GR" smtClean="0"/>
              <a:t>Στυλ κύριου τίτλου</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CD41ACE4-F5E5-417D-BD30-C3CA54969ABB}" type="datetimeFigureOut">
              <a:rPr lang="el-GR" smtClean="0">
                <a:solidFill>
                  <a:prstClr val="black">
                    <a:lumMod val="50000"/>
                    <a:lumOff val="50000"/>
                  </a:prstClr>
                </a:solidFill>
              </a:rPr>
              <a:pPr/>
              <a:t>24/9/2022</a:t>
            </a:fld>
            <a:endParaRPr lang="el-GR">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l-GR">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3DE74FA8-4697-424A-B9B9-FD40B9146CCB}" type="slidenum">
              <a:rPr lang="el-GR" smtClean="0">
                <a:solidFill>
                  <a:prstClr val="black">
                    <a:lumMod val="50000"/>
                    <a:lumOff val="50000"/>
                  </a:prstClr>
                </a:solidFill>
              </a:rPr>
              <a:pPr/>
              <a:t>‹#›</a:t>
            </a:fld>
            <a:endParaRPr lang="el-GR">
              <a:solidFill>
                <a:prstClr val="black">
                  <a:lumMod val="50000"/>
                  <a:lumOff val="50000"/>
                </a:prstClr>
              </a:solidFill>
            </a:endParaRPr>
          </a:p>
        </p:txBody>
      </p:sp>
    </p:spTree>
    <p:extLst>
      <p:ext uri="{BB962C8B-B14F-4D97-AF65-F5344CB8AC3E}">
        <p14:creationId xmlns:p14="http://schemas.microsoft.com/office/powerpoint/2010/main" val="4169460994"/>
      </p:ext>
    </p:extLst>
  </p:cSld>
  <p:clrMapOvr>
    <a:masterClrMapping/>
  </p:clrMapOvr>
  <p:timing>
    <p:tnLst>
      <p:par>
        <p:cTn id="1" dur="indefinite" restart="never" nodeType="tmRoot"/>
      </p:par>
    </p:tn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buClr>
                <a:srgbClr val="000000"/>
              </a:buClr>
              <a:buSzPct val="100000"/>
              <a:buFont typeface="Times New Roman" pitchFamily="16" charset="0"/>
              <a:buNone/>
            </a:pP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buClr>
                <a:srgbClr val="000000"/>
              </a:buClr>
              <a:buSzPct val="100000"/>
              <a:buFont typeface="Times New Roman" pitchFamily="16" charset="0"/>
              <a:buNone/>
            </a:pP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buClr>
                <a:srgbClr val="000000"/>
              </a:buClr>
              <a:buSzPct val="100000"/>
              <a:buFont typeface="Times New Roman" pitchFamily="16" charset="0"/>
              <a:buNone/>
            </a:pP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buClr>
                <a:srgbClr val="000000"/>
              </a:buClr>
              <a:buSzPct val="100000"/>
              <a:buFont typeface="Times New Roman" pitchFamily="16" charset="0"/>
              <a:buNone/>
            </a:pP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μια εικόνα</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9F51EEC6-A3F8-403D-9210-F13AF8589A4A}" type="datetimeFigureOut">
              <a:rPr lang="el-GR" smtClean="0">
                <a:solidFill>
                  <a:prstClr val="black">
                    <a:lumMod val="50000"/>
                    <a:lumOff val="50000"/>
                  </a:prstClr>
                </a:solidFill>
              </a:rPr>
              <a:pPr/>
              <a:t>24/9/2022</a:t>
            </a:fld>
            <a:endParaRPr lang="el-GR">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l-GR">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4EDE3733-86F2-4053-9CCB-D844B141AB61}" type="slidenum">
              <a:rPr lang="el-GR" smtClean="0">
                <a:solidFill>
                  <a:prstClr val="black">
                    <a:lumMod val="50000"/>
                    <a:lumOff val="50000"/>
                  </a:prstClr>
                </a:solidFill>
              </a:rPr>
              <a:pPr/>
              <a:t>‹#›</a:t>
            </a:fld>
            <a:endParaRPr lang="el-GR">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l-GR" smtClean="0"/>
              <a:t>Στυλ κύριου τίτλου</a:t>
            </a:r>
            <a:endParaRPr lang="en-US" dirty="0"/>
          </a:p>
        </p:txBody>
      </p:sp>
    </p:spTree>
    <p:extLst>
      <p:ext uri="{BB962C8B-B14F-4D97-AF65-F5344CB8AC3E}">
        <p14:creationId xmlns:p14="http://schemas.microsoft.com/office/powerpoint/2010/main" val="2200583877"/>
      </p:ext>
    </p:extLst>
  </p:cSld>
  <p:clrMapOvr>
    <a:masterClrMapping/>
  </p:clrMapOvr>
  <p:timing>
    <p:tnLst>
      <p:par>
        <p:cTn id="1" dur="indefinite" restart="never" nodeType="tmRoot"/>
      </p:par>
    </p:tn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10"/>
          </p:nvPr>
        </p:nvSpPr>
        <p:spPr/>
        <p:txBody>
          <a:bodyPr/>
          <a:lstStyle/>
          <a:p>
            <a:fld id="{720518CF-0E9F-4564-BA43-76245B24C8F8}" type="datetimeFigureOut">
              <a:rPr lang="el-GR" smtClean="0">
                <a:solidFill>
                  <a:prstClr val="black">
                    <a:lumMod val="50000"/>
                    <a:lumOff val="50000"/>
                  </a:prstClr>
                </a:solidFill>
              </a:rPr>
              <a:pPr/>
              <a:t>24/9/2022</a:t>
            </a:fld>
            <a:endParaRPr lang="el-GR">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l-GR">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9B02957D-B2E5-429F-919A-0ABDBB65F9AE}" type="slidenum">
              <a:rPr lang="el-GR" smtClean="0">
                <a:solidFill>
                  <a:prstClr val="black">
                    <a:lumMod val="50000"/>
                    <a:lumOff val="50000"/>
                  </a:prstClr>
                </a:solidFill>
              </a:rPr>
              <a:pPr/>
              <a:t>‹#›</a:t>
            </a:fld>
            <a:endParaRPr lang="el-GR">
              <a:solidFill>
                <a:prstClr val="black">
                  <a:lumMod val="50000"/>
                  <a:lumOff val="50000"/>
                </a:prstClr>
              </a:solidFill>
            </a:endParaRPr>
          </a:p>
        </p:txBody>
      </p:sp>
    </p:spTree>
    <p:extLst>
      <p:ext uri="{BB962C8B-B14F-4D97-AF65-F5344CB8AC3E}">
        <p14:creationId xmlns:p14="http://schemas.microsoft.com/office/powerpoint/2010/main" val="91907653"/>
      </p:ext>
    </p:extLst>
  </p:cSld>
  <p:clrMapOvr>
    <a:masterClrMapping/>
  </p:clrMapOvr>
  <p:timing>
    <p:tnLst>
      <p:par>
        <p:cT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l-GR" smtClean="0"/>
              <a:t>Στυλ κύριου τίτλου</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4D572BBE-B912-4B09-8E14-D5186CDB8948}" type="datetimeFigureOut">
              <a:rPr lang="el-GR" smtClean="0">
                <a:solidFill>
                  <a:prstClr val="black">
                    <a:lumMod val="50000"/>
                    <a:lumOff val="50000"/>
                  </a:prstClr>
                </a:solidFill>
              </a:rPr>
              <a:pPr/>
              <a:t>24/9/2022</a:t>
            </a:fld>
            <a:endParaRPr lang="el-GR">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l-GR">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CCE59356-AC4C-4028-8949-15433861390A}" type="slidenum">
              <a:rPr lang="el-GR" smtClean="0">
                <a:solidFill>
                  <a:prstClr val="black">
                    <a:lumMod val="50000"/>
                    <a:lumOff val="50000"/>
                  </a:prstClr>
                </a:solidFill>
              </a:rPr>
              <a:pPr/>
              <a:t>‹#›</a:t>
            </a:fld>
            <a:endParaRPr lang="el-GR">
              <a:solidFill>
                <a:prstClr val="black">
                  <a:lumMod val="50000"/>
                  <a:lumOff val="50000"/>
                </a:prstClr>
              </a:solidFill>
            </a:endParaRPr>
          </a:p>
        </p:txBody>
      </p:sp>
    </p:spTree>
    <p:extLst>
      <p:ext uri="{BB962C8B-B14F-4D97-AF65-F5344CB8AC3E}">
        <p14:creationId xmlns:p14="http://schemas.microsoft.com/office/powerpoint/2010/main" val="3513070978"/>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l-GR"/>
          </a:p>
        </p:txBody>
      </p:sp>
      <p:sp>
        <p:nvSpPr>
          <p:cNvPr id="3" name="Footer Placeholder 4"/>
          <p:cNvSpPr>
            <a:spLocks noGrp="1"/>
          </p:cNvSpPr>
          <p:nvPr>
            <p:ph type="ftr" sz="quarter" idx="11"/>
          </p:nvPr>
        </p:nvSpPr>
        <p:spPr/>
        <p:txBody>
          <a:bodyPr/>
          <a:lstStyle>
            <a:lvl1pPr>
              <a:defRPr/>
            </a:lvl1pPr>
          </a:lstStyle>
          <a:p>
            <a:pPr>
              <a:defRPr/>
            </a:pPr>
            <a:endParaRPr lang="el-GR"/>
          </a:p>
        </p:txBody>
      </p:sp>
      <p:sp>
        <p:nvSpPr>
          <p:cNvPr id="4" name="Slide Number Placeholder 5"/>
          <p:cNvSpPr>
            <a:spLocks noGrp="1"/>
          </p:cNvSpPr>
          <p:nvPr>
            <p:ph type="sldNum" sz="quarter" idx="12"/>
          </p:nvPr>
        </p:nvSpPr>
        <p:spPr/>
        <p:txBody>
          <a:bodyPr/>
          <a:lstStyle>
            <a:lvl1pPr>
              <a:defRPr/>
            </a:lvl1pPr>
          </a:lstStyle>
          <a:p>
            <a:pPr>
              <a:defRPr/>
            </a:pPr>
            <a:fld id="{A97236AB-B992-4DC5-A7B1-A1180471B250}" type="slidenum">
              <a:rPr lang="el-GR" smtClean="0"/>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129" y="685800"/>
            <a:ext cx="2972574" cy="4724400"/>
          </a:xfrm>
        </p:spPr>
        <p:txBody>
          <a:bodyPr>
            <a:noAutofit/>
          </a:bodyPr>
          <a:lstStyle>
            <a:lvl1pPr algn="l">
              <a:defRPr sz="3600" b="0"/>
            </a:lvl1pPr>
          </a:lstStyle>
          <a:p>
            <a:r>
              <a:rPr/>
              <a:t>Click to edit Master title style</a:t>
            </a:r>
          </a:p>
        </p:txBody>
      </p:sp>
      <p:sp>
        <p:nvSpPr>
          <p:cNvPr id="3" name="Content Placeholder 2"/>
          <p:cNvSpPr>
            <a:spLocks noGrp="1"/>
          </p:cNvSpPr>
          <p:nvPr>
            <p:ph idx="1"/>
          </p:nvPr>
        </p:nvSpPr>
        <p:spPr>
          <a:xfrm>
            <a:off x="3657363" y="685800"/>
            <a:ext cx="5029438" cy="5486400"/>
          </a:xfrm>
        </p:spPr>
        <p:txBody>
          <a:bodyPr>
            <a:normAutofit/>
          </a:bodyPr>
          <a:lstStyle>
            <a:lvl1pPr>
              <a:defRPr sz="2800"/>
            </a:lvl1pPr>
            <a:lvl2pPr>
              <a:defRPr sz="2400"/>
            </a:lvl2pPr>
            <a:lvl3pPr>
              <a:defRPr sz="2000"/>
            </a:lvl3pPr>
            <a:lvl4pPr>
              <a:defRPr sz="1800"/>
            </a:lvl4pPr>
            <a:lvl5pPr>
              <a:defRPr sz="1800"/>
            </a:lvl5pPr>
            <a:lvl6pPr>
              <a:defRPr sz="1800" baseline="0"/>
            </a:lvl6pPr>
            <a:lvl7pPr>
              <a:defRPr sz="1800" baseline="0"/>
            </a:lvl7pPr>
            <a:lvl8pPr>
              <a:defRPr sz="1800" baseline="0"/>
            </a:lvl8pPr>
            <a:lvl9pPr>
              <a:defRPr sz="1800" baseline="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Text Placeholder 3"/>
          <p:cNvSpPr>
            <a:spLocks noGrp="1"/>
          </p:cNvSpPr>
          <p:nvPr>
            <p:ph type="body" sz="half" idx="2"/>
          </p:nvPr>
        </p:nvSpPr>
        <p:spPr>
          <a:xfrm>
            <a:off x="456129" y="5410200"/>
            <a:ext cx="2972574" cy="762000"/>
          </a:xfrm>
        </p:spPr>
        <p:txBody>
          <a:bodyPr>
            <a:normAutofit/>
          </a:bodyPr>
          <a:lstStyle>
            <a:lvl1pPr marL="0" indent="0">
              <a:spcBef>
                <a:spcPts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A97236AB-B992-4DC5-A7B1-A1180471B250}" type="slidenum">
              <a:rPr lang="el-GR" smtClean="0"/>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129" y="685800"/>
            <a:ext cx="2972574" cy="4724400"/>
          </a:xfrm>
        </p:spPr>
        <p:txBody>
          <a:bodyPr>
            <a:normAutofit/>
          </a:bodyPr>
          <a:lstStyle>
            <a:lvl1pPr algn="l">
              <a:defRPr sz="3600" b="0"/>
            </a:lvl1pPr>
          </a:lstStyle>
          <a:p>
            <a:r>
              <a:rPr/>
              <a:t>Click to edit Master title style</a:t>
            </a:r>
          </a:p>
        </p:txBody>
      </p:sp>
      <p:sp>
        <p:nvSpPr>
          <p:cNvPr id="3" name="Picture Placeholder 2"/>
          <p:cNvSpPr>
            <a:spLocks noGrp="1"/>
          </p:cNvSpPr>
          <p:nvPr>
            <p:ph type="pic" idx="1"/>
          </p:nvPr>
        </p:nvSpPr>
        <p:spPr>
          <a:xfrm>
            <a:off x="3657362" y="685800"/>
            <a:ext cx="5030510" cy="5486400"/>
          </a:xfrm>
          <a:ln w="63500">
            <a:solidFill>
              <a:schemeClr val="bg1"/>
            </a:solidFill>
            <a:miter lim="800000"/>
          </a:ln>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noProof="0" dirty="0"/>
              <a:t>Click icon to add picture</a:t>
            </a:r>
          </a:p>
        </p:txBody>
      </p:sp>
      <p:sp>
        <p:nvSpPr>
          <p:cNvPr id="4" name="Text Placeholder 3"/>
          <p:cNvSpPr>
            <a:spLocks noGrp="1"/>
          </p:cNvSpPr>
          <p:nvPr>
            <p:ph type="body" sz="half" idx="2"/>
          </p:nvPr>
        </p:nvSpPr>
        <p:spPr>
          <a:xfrm>
            <a:off x="456129" y="5410200"/>
            <a:ext cx="2972574" cy="762000"/>
          </a:xfrm>
        </p:spPr>
        <p:txBody>
          <a:bodyPr>
            <a:normAutofit/>
          </a:bodyPr>
          <a:lstStyle>
            <a:lvl1pPr marL="0" indent="0">
              <a:spcBef>
                <a:spcPts val="0"/>
              </a:spcBef>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A97236AB-B992-4DC5-A7B1-A1180471B250}" type="slidenum">
              <a:rPr lang="el-GR" smtClean="0"/>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baseline="0"/>
            </a:lvl8pPr>
            <a:lvl9pPr>
              <a:defRPr baseline="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Date Placeholder 3"/>
          <p:cNvSpPr>
            <a:spLocks noGrp="1"/>
          </p:cNvSpPr>
          <p:nvPr>
            <p:ph type="dt" sz="half" idx="10"/>
          </p:nvPr>
        </p:nvSpPr>
        <p:spPr/>
        <p:txBody>
          <a:bodyPr/>
          <a:lstStyle>
            <a:lvl1pPr>
              <a:defRPr/>
            </a:lvl1pPr>
          </a:lstStyle>
          <a:p>
            <a:pPr>
              <a:defRPr/>
            </a:pPr>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A97236AB-B992-4DC5-A7B1-A1180471B250}" type="slidenum">
              <a:rPr lang="el-GR" smtClean="0"/>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16069" y="685800"/>
            <a:ext cx="971804" cy="5486400"/>
          </a:xfrm>
        </p:spPr>
        <p:txBody>
          <a:bodyPr vert="eaVert"/>
          <a:lstStyle/>
          <a:p>
            <a:r>
              <a:rPr/>
              <a:t>Click to edit Master title style</a:t>
            </a:r>
          </a:p>
        </p:txBody>
      </p:sp>
      <p:sp>
        <p:nvSpPr>
          <p:cNvPr id="3" name="Vertical Text Placeholder 2"/>
          <p:cNvSpPr>
            <a:spLocks noGrp="1"/>
          </p:cNvSpPr>
          <p:nvPr>
            <p:ph type="body" orient="vert" idx="1"/>
          </p:nvPr>
        </p:nvSpPr>
        <p:spPr>
          <a:xfrm>
            <a:off x="456191" y="685800"/>
            <a:ext cx="7107541" cy="5486400"/>
          </a:xfrm>
        </p:spPr>
        <p:txBody>
          <a:bodyPr vert="eaVert"/>
          <a:lstStyle>
            <a:lvl5pPr>
              <a:defRPr/>
            </a:lvl5pPr>
            <a:lvl6pPr>
              <a:defRPr/>
            </a:lvl6pPr>
            <a:lvl7pPr>
              <a:defRPr/>
            </a:lvl7pPr>
            <a:lvl8pPr>
              <a:defRPr baseline="0"/>
            </a:lvl8pPr>
            <a:lvl9pPr>
              <a:defRPr baseline="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Date Placeholder 3"/>
          <p:cNvSpPr>
            <a:spLocks noGrp="1"/>
          </p:cNvSpPr>
          <p:nvPr>
            <p:ph type="dt" sz="half" idx="10"/>
          </p:nvPr>
        </p:nvSpPr>
        <p:spPr/>
        <p:txBody>
          <a:bodyPr/>
          <a:lstStyle>
            <a:lvl1pPr>
              <a:defRPr/>
            </a:lvl1pPr>
          </a:lstStyle>
          <a:p>
            <a:pPr>
              <a:defRPr/>
            </a:pPr>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A97236AB-B992-4DC5-A7B1-A1180471B250}" type="slidenum">
              <a:rPr lang="el-GR" smtClean="0"/>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383" y="5105400"/>
            <a:ext cx="8230553" cy="1066800"/>
          </a:xfrm>
        </p:spPr>
        <p:txBody>
          <a:bodyPr/>
          <a:lstStyle/>
          <a:p>
            <a:r>
              <a:rPr lang="en-US"/>
              <a:t>Click to edit Master title style</a:t>
            </a:r>
            <a:endParaRPr lang="el-GR"/>
          </a:p>
        </p:txBody>
      </p:sp>
      <p:sp>
        <p:nvSpPr>
          <p:cNvPr id="3" name="Text Placeholder 2"/>
          <p:cNvSpPr>
            <a:spLocks noGrp="1"/>
          </p:cNvSpPr>
          <p:nvPr>
            <p:ph type="body" sz="half" idx="1"/>
          </p:nvPr>
        </p:nvSpPr>
        <p:spPr>
          <a:xfrm>
            <a:off x="970612" y="685800"/>
            <a:ext cx="3801465"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886407" y="685800"/>
            <a:ext cx="3801465"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p:txBody>
          <a:bodyPr/>
          <a:lstStyle>
            <a:lvl1pPr>
              <a:defRPr/>
            </a:lvl1pPr>
          </a:lstStyle>
          <a:p>
            <a:pPr>
              <a:defRPr/>
            </a:pPr>
            <a:endParaRPr lang="el-GR"/>
          </a:p>
        </p:txBody>
      </p:sp>
      <p:sp>
        <p:nvSpPr>
          <p:cNvPr id="6" name="Footer Placeholder 5"/>
          <p:cNvSpPr>
            <a:spLocks noGrp="1"/>
          </p:cNvSpPr>
          <p:nvPr>
            <p:ph type="ftr" sz="quarter" idx="11"/>
          </p:nvPr>
        </p:nvSpPr>
        <p:spPr/>
        <p:txBody>
          <a:bodyPr/>
          <a:lstStyle>
            <a:lvl1pPr>
              <a:defRPr/>
            </a:lvl1pPr>
          </a:lstStyle>
          <a:p>
            <a:pPr>
              <a:defRPr/>
            </a:pPr>
            <a:endParaRPr lang="el-GR"/>
          </a:p>
        </p:txBody>
      </p:sp>
      <p:sp>
        <p:nvSpPr>
          <p:cNvPr id="7" name="Slide Number Placeholder 6"/>
          <p:cNvSpPr>
            <a:spLocks noGrp="1"/>
          </p:cNvSpPr>
          <p:nvPr>
            <p:ph type="sldNum" sz="quarter" idx="12"/>
          </p:nvPr>
        </p:nvSpPr>
        <p:spPr/>
        <p:txBody>
          <a:bodyPr/>
          <a:lstStyle>
            <a:lvl1pPr>
              <a:defRPr/>
            </a:lvl1pPr>
          </a:lstStyle>
          <a:p>
            <a:pPr>
              <a:defRPr/>
            </a:pPr>
            <a:fld id="{A97236AB-B992-4DC5-A7B1-A1180471B250}" type="slidenum">
              <a:rPr lang="el-GR" smtClean="0"/>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383" y="5105400"/>
            <a:ext cx="8230553" cy="1066800"/>
          </a:xfrm>
        </p:spPr>
        <p:txBody>
          <a:bodyPr/>
          <a:lstStyle/>
          <a:p>
            <a:r>
              <a:rPr lang="en-US"/>
              <a:t>Click to edit Master title style</a:t>
            </a:r>
            <a:endParaRPr lang="el-GR"/>
          </a:p>
        </p:txBody>
      </p:sp>
      <p:sp>
        <p:nvSpPr>
          <p:cNvPr id="3" name="Table Placeholder 2"/>
          <p:cNvSpPr>
            <a:spLocks noGrp="1"/>
          </p:cNvSpPr>
          <p:nvPr>
            <p:ph type="tbl" idx="1"/>
          </p:nvPr>
        </p:nvSpPr>
        <p:spPr>
          <a:xfrm>
            <a:off x="970612" y="685800"/>
            <a:ext cx="7717260" cy="4191000"/>
          </a:xfrm>
        </p:spPr>
        <p:txBody>
          <a:bodyPr/>
          <a:lstStyle/>
          <a:p>
            <a:pPr lvl="0"/>
            <a:endParaRPr lang="el-GR" noProof="0"/>
          </a:p>
        </p:txBody>
      </p:sp>
      <p:sp>
        <p:nvSpPr>
          <p:cNvPr id="4" name="Date Placeholder 3"/>
          <p:cNvSpPr>
            <a:spLocks noGrp="1"/>
          </p:cNvSpPr>
          <p:nvPr>
            <p:ph type="dt" sz="half" idx="10"/>
          </p:nvPr>
        </p:nvSpPr>
        <p:spPr/>
        <p:txBody>
          <a:bodyPr/>
          <a:lstStyle>
            <a:lvl1pPr>
              <a:defRPr/>
            </a:lvl1pPr>
          </a:lstStyle>
          <a:p>
            <a:pPr>
              <a:defRPr/>
            </a:pPr>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A97236AB-B992-4DC5-A7B1-A1180471B250}" type="slidenum">
              <a:rPr lang="el-GR" smtClean="0"/>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Content Placeholder 2"/>
          <p:cNvSpPr>
            <a:spLocks noGrp="1"/>
          </p:cNvSpPr>
          <p:nvPr>
            <p:ph sz="half" idx="1"/>
          </p:nvPr>
        </p:nvSpPr>
        <p:spPr>
          <a:xfrm>
            <a:off x="970679" y="685800"/>
            <a:ext cx="3772883"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Content Placeholder 3"/>
          <p:cNvSpPr>
            <a:spLocks noGrp="1"/>
          </p:cNvSpPr>
          <p:nvPr>
            <p:ph sz="half" idx="2"/>
          </p:nvPr>
        </p:nvSpPr>
        <p:spPr>
          <a:xfrm>
            <a:off x="4914991" y="685800"/>
            <a:ext cx="377288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5" name="Date Placeholder 3"/>
          <p:cNvSpPr>
            <a:spLocks noGrp="1"/>
          </p:cNvSpPr>
          <p:nvPr>
            <p:ph type="dt" sz="half" idx="10"/>
          </p:nvPr>
        </p:nvSpPr>
        <p:spPr/>
        <p:txBody>
          <a:bodyPr/>
          <a:lstStyle>
            <a:lvl1pPr>
              <a:defRPr/>
            </a:lvl1pPr>
          </a:lstStyle>
          <a:p>
            <a:pPr>
              <a:defRPr/>
            </a:pPr>
            <a:fld id="{B7936161-E494-44AC-99C7-8E2DD82BFA1D}" type="datetimeFigureOut">
              <a:rPr lang="en-US"/>
              <a:pPr>
                <a:defRPr/>
              </a:pPr>
              <a:t>9/24/2022</a:t>
            </a:fld>
            <a:endParaRPr dirty="0"/>
          </a:p>
        </p:txBody>
      </p:sp>
      <p:sp>
        <p:nvSpPr>
          <p:cNvPr id="6" name="Footer Placeholder 4"/>
          <p:cNvSpPr>
            <a:spLocks noGrp="1"/>
          </p:cNvSpPr>
          <p:nvPr>
            <p:ph type="ftr" sz="quarter" idx="11"/>
          </p:nvPr>
        </p:nvSpPr>
        <p:spPr/>
        <p:txBody>
          <a:bodyPr/>
          <a:lstStyle>
            <a:lvl1pPr>
              <a:defRPr/>
            </a:lvl1pPr>
          </a:lstStyle>
          <a:p>
            <a:pPr>
              <a:defRPr/>
            </a:pPr>
            <a:endParaRPr dirty="0"/>
          </a:p>
        </p:txBody>
      </p:sp>
      <p:sp>
        <p:nvSpPr>
          <p:cNvPr id="7" name="Slide Number Placeholder 5"/>
          <p:cNvSpPr>
            <a:spLocks noGrp="1"/>
          </p:cNvSpPr>
          <p:nvPr>
            <p:ph type="sldNum" sz="quarter" idx="12"/>
          </p:nvPr>
        </p:nvSpPr>
        <p:spPr/>
        <p:txBody>
          <a:bodyPr/>
          <a:lstStyle>
            <a:lvl1pPr>
              <a:defRPr/>
            </a:lvl1pPr>
          </a:lstStyle>
          <a:p>
            <a:pPr>
              <a:defRPr/>
            </a:pPr>
            <a:fld id="{A23C2C52-B6C6-4803-A209-8F838C371719}" type="slidenum">
              <a:rPr/>
              <a:pPr>
                <a:defRPr/>
              </a:pPr>
              <a:t>‹#›</a:t>
            </a:fld>
            <a:endParaRPr dirty="0"/>
          </a:p>
        </p:txBody>
      </p:sp>
    </p:spTree>
    <p:extLst>
      <p:ext uri="{BB962C8B-B14F-4D97-AF65-F5344CB8AC3E}">
        <p14:creationId xmlns:p14="http://schemas.microsoft.com/office/powerpoint/2010/main" val="1095246304"/>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4" descr="Looking up to clouds and blue sky surrounded by glass-walled buildings"/>
          <p:cNvPicPr>
            <a:picLocks noChangeAspect="1"/>
          </p:cNvPicPr>
          <p:nvPr/>
        </p:nvPicPr>
        <p:blipFill>
          <a:blip r:embed="rId2" cstate="print"/>
          <a:srcRect/>
          <a:stretch>
            <a:fillRect/>
          </a:stretch>
        </p:blipFill>
        <p:spPr bwMode="auto">
          <a:xfrm>
            <a:off x="3656172" y="0"/>
            <a:ext cx="5487829" cy="6858000"/>
          </a:xfrm>
          <a:prstGeom prst="rect">
            <a:avLst/>
          </a:prstGeom>
          <a:noFill/>
          <a:ln w="9525">
            <a:noFill/>
            <a:miter lim="800000"/>
            <a:headEnd/>
            <a:tailEnd/>
          </a:ln>
        </p:spPr>
      </p:pic>
      <p:sp>
        <p:nvSpPr>
          <p:cNvPr id="2" name="Title 1"/>
          <p:cNvSpPr>
            <a:spLocks noGrp="1"/>
          </p:cNvSpPr>
          <p:nvPr>
            <p:ph type="ctrTitle"/>
          </p:nvPr>
        </p:nvSpPr>
        <p:spPr>
          <a:xfrm>
            <a:off x="456129" y="685922"/>
            <a:ext cx="2972574" cy="4724399"/>
          </a:xfrm>
        </p:spPr>
        <p:txBody>
          <a:bodyPr>
            <a:normAutofit/>
          </a:bodyPr>
          <a:lstStyle>
            <a:lvl1pPr>
              <a:defRPr sz="4800"/>
            </a:lvl1pPr>
          </a:lstStyle>
          <a:p>
            <a:r>
              <a:rPr/>
              <a:t>Click to edit Master title style</a:t>
            </a:r>
          </a:p>
        </p:txBody>
      </p:sp>
      <p:sp>
        <p:nvSpPr>
          <p:cNvPr id="3" name="Subtitle 2"/>
          <p:cNvSpPr>
            <a:spLocks noGrp="1"/>
          </p:cNvSpPr>
          <p:nvPr>
            <p:ph type="subTitle" idx="1"/>
          </p:nvPr>
        </p:nvSpPr>
        <p:spPr>
          <a:xfrm>
            <a:off x="456129" y="5410200"/>
            <a:ext cx="2972574" cy="762000"/>
          </a:xfrm>
        </p:spPr>
        <p:txBody>
          <a:bodyPr>
            <a:normAutofit/>
          </a:bodyPr>
          <a:lstStyle>
            <a:lvl1pPr marL="0" indent="0" algn="l">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a:t>Click to edit Master subtitle style</a:t>
            </a:r>
          </a:p>
        </p:txBody>
      </p:sp>
      <p:sp>
        <p:nvSpPr>
          <p:cNvPr id="5" name="Date Placeholder 7"/>
          <p:cNvSpPr>
            <a:spLocks noGrp="1"/>
          </p:cNvSpPr>
          <p:nvPr>
            <p:ph type="dt" sz="half" idx="10"/>
          </p:nvPr>
        </p:nvSpPr>
        <p:spPr/>
        <p:txBody>
          <a:bodyPr/>
          <a:lstStyle>
            <a:lvl1pPr>
              <a:defRPr/>
            </a:lvl1pPr>
          </a:lstStyle>
          <a:p>
            <a:pPr>
              <a:defRPr/>
            </a:pPr>
            <a:endParaRPr lang="el-GR"/>
          </a:p>
        </p:txBody>
      </p:sp>
      <p:sp>
        <p:nvSpPr>
          <p:cNvPr id="6" name="Footer Placeholder 8"/>
          <p:cNvSpPr>
            <a:spLocks noGrp="1"/>
          </p:cNvSpPr>
          <p:nvPr>
            <p:ph type="ftr" sz="quarter" idx="11"/>
          </p:nvPr>
        </p:nvSpPr>
        <p:spPr/>
        <p:txBody>
          <a:bodyPr/>
          <a:lstStyle>
            <a:lvl1pPr>
              <a:defRPr/>
            </a:lvl1pPr>
          </a:lstStyle>
          <a:p>
            <a:pPr>
              <a:defRPr/>
            </a:pPr>
            <a:endParaRPr lang="el-GR"/>
          </a:p>
        </p:txBody>
      </p:sp>
      <p:sp>
        <p:nvSpPr>
          <p:cNvPr id="7" name="Slide Number Placeholder 9"/>
          <p:cNvSpPr>
            <a:spLocks noGrp="1"/>
          </p:cNvSpPr>
          <p:nvPr>
            <p:ph type="sldNum" sz="quarter" idx="12"/>
          </p:nvPr>
        </p:nvSpPr>
        <p:spPr/>
        <p:txBody>
          <a:bodyPr/>
          <a:lstStyle>
            <a:lvl1pPr>
              <a:defRPr/>
            </a:lvl1pPr>
          </a:lstStyle>
          <a:p>
            <a:pPr>
              <a:defRPr/>
            </a:pPr>
            <a:fld id="{A97236AB-B992-4DC5-A7B1-A1180471B250}" type="slidenum">
              <a:rPr lang="el-GR" smtClean="0"/>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Date Placeholder 3"/>
          <p:cNvSpPr>
            <a:spLocks noGrp="1"/>
          </p:cNvSpPr>
          <p:nvPr>
            <p:ph type="dt" sz="half" idx="10"/>
          </p:nvPr>
        </p:nvSpPr>
        <p:spPr/>
        <p:txBody>
          <a:bodyPr/>
          <a:lstStyle>
            <a:lvl1pPr>
              <a:defRPr/>
            </a:lvl1pPr>
          </a:lstStyle>
          <a:p>
            <a:pPr>
              <a:defRPr/>
            </a:pPr>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A97236AB-B992-4DC5-A7B1-A1180471B250}" type="slidenum">
              <a:rPr lang="el-GR" smtClean="0"/>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6189" y="2590800"/>
            <a:ext cx="6173807" cy="2819400"/>
          </a:xfrm>
        </p:spPr>
        <p:txBody>
          <a:bodyPr>
            <a:normAutofit/>
          </a:bodyPr>
          <a:lstStyle>
            <a:lvl1pPr algn="l">
              <a:defRPr sz="4800" b="0" cap="none" baseline="0"/>
            </a:lvl1pPr>
          </a:lstStyle>
          <a:p>
            <a:r>
              <a:rPr/>
              <a:t>Click to edit Master title style</a:t>
            </a:r>
          </a:p>
        </p:txBody>
      </p:sp>
      <p:sp>
        <p:nvSpPr>
          <p:cNvPr id="3" name="Text Placeholder 2"/>
          <p:cNvSpPr>
            <a:spLocks noGrp="1"/>
          </p:cNvSpPr>
          <p:nvPr>
            <p:ph type="body" idx="1"/>
          </p:nvPr>
        </p:nvSpPr>
        <p:spPr>
          <a:xfrm>
            <a:off x="454939" y="5410200"/>
            <a:ext cx="6174998" cy="762000"/>
          </a:xfrm>
        </p:spPr>
        <p:txBody>
          <a:bodyPr>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A97236AB-B992-4DC5-A7B1-A1180471B250}" type="slidenum">
              <a:rPr lang="el-GR" smtClean="0"/>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Content Placeholder 2"/>
          <p:cNvSpPr>
            <a:spLocks noGrp="1"/>
          </p:cNvSpPr>
          <p:nvPr>
            <p:ph sz="half" idx="1"/>
          </p:nvPr>
        </p:nvSpPr>
        <p:spPr>
          <a:xfrm>
            <a:off x="970672" y="685800"/>
            <a:ext cx="3772883"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Content Placeholder 3"/>
          <p:cNvSpPr>
            <a:spLocks noGrp="1"/>
          </p:cNvSpPr>
          <p:nvPr>
            <p:ph sz="half" idx="2"/>
          </p:nvPr>
        </p:nvSpPr>
        <p:spPr>
          <a:xfrm>
            <a:off x="4914991" y="685800"/>
            <a:ext cx="377288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5" name="Date Placeholder 3"/>
          <p:cNvSpPr>
            <a:spLocks noGrp="1"/>
          </p:cNvSpPr>
          <p:nvPr>
            <p:ph type="dt" sz="half" idx="10"/>
          </p:nvPr>
        </p:nvSpPr>
        <p:spPr/>
        <p:txBody>
          <a:bodyPr/>
          <a:lstStyle>
            <a:lvl1pPr>
              <a:defRPr/>
            </a:lvl1pPr>
          </a:lstStyle>
          <a:p>
            <a:pPr>
              <a:defRPr/>
            </a:pPr>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A97236AB-B992-4DC5-A7B1-A1180471B250}" type="slidenum">
              <a:rPr lang="el-GR" smtClean="0"/>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a:t>Click to edit Master title style</a:t>
            </a:r>
          </a:p>
        </p:txBody>
      </p:sp>
      <p:sp>
        <p:nvSpPr>
          <p:cNvPr id="3" name="Text Placeholder 2"/>
          <p:cNvSpPr>
            <a:spLocks noGrp="1"/>
          </p:cNvSpPr>
          <p:nvPr>
            <p:ph type="body" idx="1"/>
          </p:nvPr>
        </p:nvSpPr>
        <p:spPr>
          <a:xfrm>
            <a:off x="970560" y="685800"/>
            <a:ext cx="3772883" cy="990600"/>
          </a:xfrm>
        </p:spPr>
        <p:txBody>
          <a:bodyPr anchor="ctr">
            <a:normAutofit/>
          </a:bodyPr>
          <a:lstStyle>
            <a:lvl1pPr marL="0" indent="0">
              <a:spcBef>
                <a:spcPts val="0"/>
              </a:spcBef>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edit Master text styles</a:t>
            </a:r>
          </a:p>
        </p:txBody>
      </p:sp>
      <p:sp>
        <p:nvSpPr>
          <p:cNvPr id="4" name="Content Placeholder 3"/>
          <p:cNvSpPr>
            <a:spLocks noGrp="1"/>
          </p:cNvSpPr>
          <p:nvPr>
            <p:ph sz="half" idx="2"/>
          </p:nvPr>
        </p:nvSpPr>
        <p:spPr>
          <a:xfrm>
            <a:off x="970560" y="1676400"/>
            <a:ext cx="3772883"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5" name="Text Placeholder 4"/>
          <p:cNvSpPr>
            <a:spLocks noGrp="1"/>
          </p:cNvSpPr>
          <p:nvPr>
            <p:ph type="body" sz="quarter" idx="3"/>
          </p:nvPr>
        </p:nvSpPr>
        <p:spPr>
          <a:xfrm>
            <a:off x="4915049" y="685800"/>
            <a:ext cx="3772883" cy="990600"/>
          </a:xfrm>
        </p:spPr>
        <p:txBody>
          <a:bodyPr anchor="ctr">
            <a:normAutofit/>
          </a:bodyPr>
          <a:lstStyle>
            <a:lvl1pPr marL="0" indent="0">
              <a:spcBef>
                <a:spcPts val="0"/>
              </a:spcBef>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edit Master text styles</a:t>
            </a:r>
          </a:p>
        </p:txBody>
      </p:sp>
      <p:sp>
        <p:nvSpPr>
          <p:cNvPr id="6" name="Content Placeholder 5"/>
          <p:cNvSpPr>
            <a:spLocks noGrp="1"/>
          </p:cNvSpPr>
          <p:nvPr>
            <p:ph sz="quarter" idx="4"/>
          </p:nvPr>
        </p:nvSpPr>
        <p:spPr>
          <a:xfrm>
            <a:off x="4913858" y="1676400"/>
            <a:ext cx="3772883"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7" name="Date Placeholder 3"/>
          <p:cNvSpPr>
            <a:spLocks noGrp="1"/>
          </p:cNvSpPr>
          <p:nvPr>
            <p:ph type="dt" sz="half" idx="10"/>
          </p:nvPr>
        </p:nvSpPr>
        <p:spPr/>
        <p:txBody>
          <a:bodyPr/>
          <a:lstStyle>
            <a:lvl1pPr>
              <a:defRPr/>
            </a:lvl1pPr>
          </a:lstStyle>
          <a:p>
            <a:pPr>
              <a:defRPr/>
            </a:pPr>
            <a:endParaRPr lang="el-GR"/>
          </a:p>
        </p:txBody>
      </p:sp>
      <p:sp>
        <p:nvSpPr>
          <p:cNvPr id="8" name="Footer Placeholder 4"/>
          <p:cNvSpPr>
            <a:spLocks noGrp="1"/>
          </p:cNvSpPr>
          <p:nvPr>
            <p:ph type="ftr" sz="quarter" idx="11"/>
          </p:nvPr>
        </p:nvSpPr>
        <p:spPr/>
        <p:txBody>
          <a:bodyPr/>
          <a:lstStyle>
            <a:lvl1pPr>
              <a:defRPr/>
            </a:lvl1pPr>
          </a:lstStyle>
          <a:p>
            <a:pPr>
              <a:defRPr/>
            </a:pPr>
            <a:endParaRPr lang="el-GR"/>
          </a:p>
        </p:txBody>
      </p:sp>
      <p:sp>
        <p:nvSpPr>
          <p:cNvPr id="9" name="Slide Number Placeholder 5"/>
          <p:cNvSpPr>
            <a:spLocks noGrp="1"/>
          </p:cNvSpPr>
          <p:nvPr>
            <p:ph type="sldNum" sz="quarter" idx="12"/>
          </p:nvPr>
        </p:nvSpPr>
        <p:spPr/>
        <p:txBody>
          <a:bodyPr/>
          <a:lstStyle>
            <a:lvl1pPr>
              <a:defRPr/>
            </a:lvl1pPr>
          </a:lstStyle>
          <a:p>
            <a:pPr>
              <a:defRPr/>
            </a:pPr>
            <a:fld id="{A97236AB-B992-4DC5-A7B1-A1180471B250}" type="slidenum">
              <a:rPr lang="el-GR" smtClean="0"/>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l-GR"/>
          </a:p>
        </p:txBody>
      </p:sp>
      <p:sp>
        <p:nvSpPr>
          <p:cNvPr id="4" name="Footer Placeholder 4"/>
          <p:cNvSpPr>
            <a:spLocks noGrp="1"/>
          </p:cNvSpPr>
          <p:nvPr>
            <p:ph type="ftr" sz="quarter" idx="11"/>
          </p:nvPr>
        </p:nvSpPr>
        <p:spPr/>
        <p:txBody>
          <a:bodyPr/>
          <a:lstStyle>
            <a:lvl1pPr>
              <a:defRPr/>
            </a:lvl1pPr>
          </a:lstStyle>
          <a:p>
            <a:pPr>
              <a:defRPr/>
            </a:pPr>
            <a:endParaRPr lang="el-GR"/>
          </a:p>
        </p:txBody>
      </p:sp>
      <p:sp>
        <p:nvSpPr>
          <p:cNvPr id="5" name="Slide Number Placeholder 5"/>
          <p:cNvSpPr>
            <a:spLocks noGrp="1"/>
          </p:cNvSpPr>
          <p:nvPr>
            <p:ph type="sldNum" sz="quarter" idx="12"/>
          </p:nvPr>
        </p:nvSpPr>
        <p:spPr/>
        <p:txBody>
          <a:bodyPr/>
          <a:lstStyle>
            <a:lvl1pPr>
              <a:defRPr/>
            </a:lvl1pPr>
          </a:lstStyle>
          <a:p>
            <a:pPr>
              <a:defRPr/>
            </a:pPr>
            <a:fld id="{A97236AB-B992-4DC5-A7B1-A1180471B250}" type="slidenum">
              <a:rPr lang="el-GR" smtClean="0"/>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l-GR"/>
          </a:p>
        </p:txBody>
      </p:sp>
      <p:sp>
        <p:nvSpPr>
          <p:cNvPr id="3" name="Footer Placeholder 4"/>
          <p:cNvSpPr>
            <a:spLocks noGrp="1"/>
          </p:cNvSpPr>
          <p:nvPr>
            <p:ph type="ftr" sz="quarter" idx="11"/>
          </p:nvPr>
        </p:nvSpPr>
        <p:spPr/>
        <p:txBody>
          <a:bodyPr/>
          <a:lstStyle>
            <a:lvl1pPr>
              <a:defRPr/>
            </a:lvl1pPr>
          </a:lstStyle>
          <a:p>
            <a:pPr>
              <a:defRPr/>
            </a:pPr>
            <a:endParaRPr lang="el-GR"/>
          </a:p>
        </p:txBody>
      </p:sp>
      <p:sp>
        <p:nvSpPr>
          <p:cNvPr id="4" name="Slide Number Placeholder 5"/>
          <p:cNvSpPr>
            <a:spLocks noGrp="1"/>
          </p:cNvSpPr>
          <p:nvPr>
            <p:ph type="sldNum" sz="quarter" idx="12"/>
          </p:nvPr>
        </p:nvSpPr>
        <p:spPr/>
        <p:txBody>
          <a:bodyPr/>
          <a:lstStyle>
            <a:lvl1pPr>
              <a:defRPr/>
            </a:lvl1pPr>
          </a:lstStyle>
          <a:p>
            <a:pPr>
              <a:defRPr/>
            </a:pPr>
            <a:fld id="{A97236AB-B992-4DC5-A7B1-A1180471B250}" type="slidenum">
              <a:rPr lang="el-GR" smtClean="0"/>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129" y="685800"/>
            <a:ext cx="2972574" cy="4724400"/>
          </a:xfrm>
        </p:spPr>
        <p:txBody>
          <a:bodyPr>
            <a:noAutofit/>
          </a:bodyPr>
          <a:lstStyle>
            <a:lvl1pPr algn="l">
              <a:defRPr sz="3600" b="0"/>
            </a:lvl1pPr>
          </a:lstStyle>
          <a:p>
            <a:r>
              <a:rPr/>
              <a:t>Click to edit Master title style</a:t>
            </a:r>
          </a:p>
        </p:txBody>
      </p:sp>
      <p:sp>
        <p:nvSpPr>
          <p:cNvPr id="3" name="Content Placeholder 2"/>
          <p:cNvSpPr>
            <a:spLocks noGrp="1"/>
          </p:cNvSpPr>
          <p:nvPr>
            <p:ph idx="1"/>
          </p:nvPr>
        </p:nvSpPr>
        <p:spPr>
          <a:xfrm>
            <a:off x="3657363" y="685800"/>
            <a:ext cx="5029438" cy="5486400"/>
          </a:xfrm>
        </p:spPr>
        <p:txBody>
          <a:bodyPr>
            <a:normAutofit/>
          </a:bodyPr>
          <a:lstStyle>
            <a:lvl1pPr>
              <a:defRPr sz="2800"/>
            </a:lvl1pPr>
            <a:lvl2pPr>
              <a:defRPr sz="2400"/>
            </a:lvl2pPr>
            <a:lvl3pPr>
              <a:defRPr sz="2000"/>
            </a:lvl3pPr>
            <a:lvl4pPr>
              <a:defRPr sz="1800"/>
            </a:lvl4pPr>
            <a:lvl5pPr>
              <a:defRPr sz="1800"/>
            </a:lvl5pPr>
            <a:lvl6pPr>
              <a:defRPr sz="1800" baseline="0"/>
            </a:lvl6pPr>
            <a:lvl7pPr>
              <a:defRPr sz="1800" baseline="0"/>
            </a:lvl7pPr>
            <a:lvl8pPr>
              <a:defRPr sz="1800" baseline="0"/>
            </a:lvl8pPr>
            <a:lvl9pPr>
              <a:defRPr sz="1800" baseline="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Text Placeholder 3"/>
          <p:cNvSpPr>
            <a:spLocks noGrp="1"/>
          </p:cNvSpPr>
          <p:nvPr>
            <p:ph type="body" sz="half" idx="2"/>
          </p:nvPr>
        </p:nvSpPr>
        <p:spPr>
          <a:xfrm>
            <a:off x="456129" y="5410200"/>
            <a:ext cx="2972574" cy="762000"/>
          </a:xfrm>
        </p:spPr>
        <p:txBody>
          <a:bodyPr>
            <a:normAutofit/>
          </a:bodyPr>
          <a:lstStyle>
            <a:lvl1pPr marL="0" indent="0">
              <a:spcBef>
                <a:spcPts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A97236AB-B992-4DC5-A7B1-A1180471B250}" type="slidenum">
              <a:rPr lang="el-GR" smtClean="0"/>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129" y="685800"/>
            <a:ext cx="2972574" cy="4724400"/>
          </a:xfrm>
        </p:spPr>
        <p:txBody>
          <a:bodyPr>
            <a:normAutofit/>
          </a:bodyPr>
          <a:lstStyle>
            <a:lvl1pPr algn="l">
              <a:defRPr sz="3600" b="0"/>
            </a:lvl1pPr>
          </a:lstStyle>
          <a:p>
            <a:r>
              <a:rPr/>
              <a:t>Click to edit Master title style</a:t>
            </a:r>
          </a:p>
        </p:txBody>
      </p:sp>
      <p:sp>
        <p:nvSpPr>
          <p:cNvPr id="3" name="Picture Placeholder 2"/>
          <p:cNvSpPr>
            <a:spLocks noGrp="1"/>
          </p:cNvSpPr>
          <p:nvPr>
            <p:ph type="pic" idx="1"/>
          </p:nvPr>
        </p:nvSpPr>
        <p:spPr>
          <a:xfrm>
            <a:off x="3657362" y="685800"/>
            <a:ext cx="5030510" cy="5486400"/>
          </a:xfrm>
          <a:ln w="63500">
            <a:solidFill>
              <a:schemeClr val="bg1"/>
            </a:solidFill>
            <a:miter lim="800000"/>
          </a:ln>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noProof="0" dirty="0"/>
              <a:t>Click icon to add picture</a:t>
            </a:r>
          </a:p>
        </p:txBody>
      </p:sp>
      <p:sp>
        <p:nvSpPr>
          <p:cNvPr id="4" name="Text Placeholder 3"/>
          <p:cNvSpPr>
            <a:spLocks noGrp="1"/>
          </p:cNvSpPr>
          <p:nvPr>
            <p:ph type="body" sz="half" idx="2"/>
          </p:nvPr>
        </p:nvSpPr>
        <p:spPr>
          <a:xfrm>
            <a:off x="456129" y="5410200"/>
            <a:ext cx="2972574" cy="762000"/>
          </a:xfrm>
        </p:spPr>
        <p:txBody>
          <a:bodyPr>
            <a:normAutofit/>
          </a:bodyPr>
          <a:lstStyle>
            <a:lvl1pPr marL="0" indent="0">
              <a:spcBef>
                <a:spcPts val="0"/>
              </a:spcBef>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A97236AB-B992-4DC5-A7B1-A1180471B250}" type="slidenum">
              <a:rPr lang="el-GR" smtClean="0"/>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baseline="0"/>
            </a:lvl8pPr>
            <a:lvl9pPr>
              <a:defRPr baseline="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Date Placeholder 3"/>
          <p:cNvSpPr>
            <a:spLocks noGrp="1"/>
          </p:cNvSpPr>
          <p:nvPr>
            <p:ph type="dt" sz="half" idx="10"/>
          </p:nvPr>
        </p:nvSpPr>
        <p:spPr/>
        <p:txBody>
          <a:bodyPr/>
          <a:lstStyle>
            <a:lvl1pPr>
              <a:defRPr/>
            </a:lvl1pPr>
          </a:lstStyle>
          <a:p>
            <a:pPr>
              <a:defRPr/>
            </a:pPr>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A97236AB-B992-4DC5-A7B1-A1180471B250}" type="slidenum">
              <a:rPr lang="el-GR" smtClean="0"/>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a:t>Click to edit Master title style</a:t>
            </a:r>
          </a:p>
        </p:txBody>
      </p:sp>
      <p:sp>
        <p:nvSpPr>
          <p:cNvPr id="3" name="Text Placeholder 2"/>
          <p:cNvSpPr>
            <a:spLocks noGrp="1"/>
          </p:cNvSpPr>
          <p:nvPr>
            <p:ph type="body" idx="1"/>
          </p:nvPr>
        </p:nvSpPr>
        <p:spPr>
          <a:xfrm>
            <a:off x="970567" y="685800"/>
            <a:ext cx="3772883" cy="990600"/>
          </a:xfrm>
        </p:spPr>
        <p:txBody>
          <a:bodyPr anchor="ctr">
            <a:normAutofit/>
          </a:bodyPr>
          <a:lstStyle>
            <a:lvl1pPr marL="0" indent="0">
              <a:spcBef>
                <a:spcPts val="0"/>
              </a:spcBef>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edit Master text styles</a:t>
            </a:r>
          </a:p>
        </p:txBody>
      </p:sp>
      <p:sp>
        <p:nvSpPr>
          <p:cNvPr id="4" name="Content Placeholder 3"/>
          <p:cNvSpPr>
            <a:spLocks noGrp="1"/>
          </p:cNvSpPr>
          <p:nvPr>
            <p:ph sz="half" idx="2"/>
          </p:nvPr>
        </p:nvSpPr>
        <p:spPr>
          <a:xfrm>
            <a:off x="970567" y="1676400"/>
            <a:ext cx="3772883"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5" name="Text Placeholder 4"/>
          <p:cNvSpPr>
            <a:spLocks noGrp="1"/>
          </p:cNvSpPr>
          <p:nvPr>
            <p:ph type="body" sz="quarter" idx="3"/>
          </p:nvPr>
        </p:nvSpPr>
        <p:spPr>
          <a:xfrm>
            <a:off x="4915056" y="685800"/>
            <a:ext cx="3772883" cy="990600"/>
          </a:xfrm>
        </p:spPr>
        <p:txBody>
          <a:bodyPr anchor="ctr">
            <a:normAutofit/>
          </a:bodyPr>
          <a:lstStyle>
            <a:lvl1pPr marL="0" indent="0">
              <a:spcBef>
                <a:spcPts val="0"/>
              </a:spcBef>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edit Master text styles</a:t>
            </a:r>
          </a:p>
        </p:txBody>
      </p:sp>
      <p:sp>
        <p:nvSpPr>
          <p:cNvPr id="6" name="Content Placeholder 5"/>
          <p:cNvSpPr>
            <a:spLocks noGrp="1"/>
          </p:cNvSpPr>
          <p:nvPr>
            <p:ph sz="quarter" idx="4"/>
          </p:nvPr>
        </p:nvSpPr>
        <p:spPr>
          <a:xfrm>
            <a:off x="4913865" y="1676400"/>
            <a:ext cx="3772883"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7" name="Date Placeholder 3"/>
          <p:cNvSpPr>
            <a:spLocks noGrp="1"/>
          </p:cNvSpPr>
          <p:nvPr>
            <p:ph type="dt" sz="half" idx="10"/>
          </p:nvPr>
        </p:nvSpPr>
        <p:spPr/>
        <p:txBody>
          <a:bodyPr/>
          <a:lstStyle>
            <a:lvl1pPr>
              <a:defRPr/>
            </a:lvl1pPr>
          </a:lstStyle>
          <a:p>
            <a:pPr>
              <a:defRPr/>
            </a:pPr>
            <a:fld id="{1ECC7F5B-2A75-4F6A-835E-6FE28EB276BB}" type="datetimeFigureOut">
              <a:rPr lang="en-US"/>
              <a:pPr>
                <a:defRPr/>
              </a:pPr>
              <a:t>9/24/2022</a:t>
            </a:fld>
            <a:endParaRPr dirty="0"/>
          </a:p>
        </p:txBody>
      </p:sp>
      <p:sp>
        <p:nvSpPr>
          <p:cNvPr id="8" name="Footer Placeholder 4"/>
          <p:cNvSpPr>
            <a:spLocks noGrp="1"/>
          </p:cNvSpPr>
          <p:nvPr>
            <p:ph type="ftr" sz="quarter" idx="11"/>
          </p:nvPr>
        </p:nvSpPr>
        <p:spPr/>
        <p:txBody>
          <a:bodyPr/>
          <a:lstStyle>
            <a:lvl1pPr>
              <a:defRPr/>
            </a:lvl1pPr>
          </a:lstStyle>
          <a:p>
            <a:pPr>
              <a:defRPr/>
            </a:pPr>
            <a:endParaRPr dirty="0"/>
          </a:p>
        </p:txBody>
      </p:sp>
      <p:sp>
        <p:nvSpPr>
          <p:cNvPr id="9" name="Slide Number Placeholder 5"/>
          <p:cNvSpPr>
            <a:spLocks noGrp="1"/>
          </p:cNvSpPr>
          <p:nvPr>
            <p:ph type="sldNum" sz="quarter" idx="12"/>
          </p:nvPr>
        </p:nvSpPr>
        <p:spPr/>
        <p:txBody>
          <a:bodyPr/>
          <a:lstStyle>
            <a:lvl1pPr>
              <a:defRPr/>
            </a:lvl1pPr>
          </a:lstStyle>
          <a:p>
            <a:pPr>
              <a:defRPr/>
            </a:pPr>
            <a:fld id="{41A6F298-3D3F-48CB-B039-3EFFD7F27E06}" type="slidenum">
              <a:rPr/>
              <a:pPr>
                <a:defRPr/>
              </a:pPr>
              <a:t>‹#›</a:t>
            </a:fld>
            <a:endParaRPr dirty="0"/>
          </a:p>
        </p:txBody>
      </p:sp>
    </p:spTree>
    <p:extLst>
      <p:ext uri="{BB962C8B-B14F-4D97-AF65-F5344CB8AC3E}">
        <p14:creationId xmlns:p14="http://schemas.microsoft.com/office/powerpoint/2010/main" val="3716336904"/>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16069" y="685800"/>
            <a:ext cx="971804" cy="5486400"/>
          </a:xfrm>
        </p:spPr>
        <p:txBody>
          <a:bodyPr vert="eaVert"/>
          <a:lstStyle/>
          <a:p>
            <a:r>
              <a:rPr/>
              <a:t>Click to edit Master title style</a:t>
            </a:r>
          </a:p>
        </p:txBody>
      </p:sp>
      <p:sp>
        <p:nvSpPr>
          <p:cNvPr id="3" name="Vertical Text Placeholder 2"/>
          <p:cNvSpPr>
            <a:spLocks noGrp="1"/>
          </p:cNvSpPr>
          <p:nvPr>
            <p:ph type="body" orient="vert" idx="1"/>
          </p:nvPr>
        </p:nvSpPr>
        <p:spPr>
          <a:xfrm>
            <a:off x="456188" y="685800"/>
            <a:ext cx="7107541" cy="5486400"/>
          </a:xfrm>
        </p:spPr>
        <p:txBody>
          <a:bodyPr vert="eaVert"/>
          <a:lstStyle>
            <a:lvl5pPr>
              <a:defRPr/>
            </a:lvl5pPr>
            <a:lvl6pPr>
              <a:defRPr/>
            </a:lvl6pPr>
            <a:lvl7pPr>
              <a:defRPr/>
            </a:lvl7pPr>
            <a:lvl8pPr>
              <a:defRPr baseline="0"/>
            </a:lvl8pPr>
            <a:lvl9pPr>
              <a:defRPr baseline="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Date Placeholder 3"/>
          <p:cNvSpPr>
            <a:spLocks noGrp="1"/>
          </p:cNvSpPr>
          <p:nvPr>
            <p:ph type="dt" sz="half" idx="10"/>
          </p:nvPr>
        </p:nvSpPr>
        <p:spPr/>
        <p:txBody>
          <a:bodyPr/>
          <a:lstStyle>
            <a:lvl1pPr>
              <a:defRPr/>
            </a:lvl1pPr>
          </a:lstStyle>
          <a:p>
            <a:pPr>
              <a:defRPr/>
            </a:pPr>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A97236AB-B992-4DC5-A7B1-A1180471B250}" type="slidenum">
              <a:rPr lang="el-GR" smtClean="0"/>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380" y="5105400"/>
            <a:ext cx="8230553" cy="1066800"/>
          </a:xfrm>
        </p:spPr>
        <p:txBody>
          <a:bodyPr/>
          <a:lstStyle/>
          <a:p>
            <a:r>
              <a:rPr lang="en-US"/>
              <a:t>Click to edit Master title style</a:t>
            </a:r>
            <a:endParaRPr lang="el-GR"/>
          </a:p>
        </p:txBody>
      </p:sp>
      <p:sp>
        <p:nvSpPr>
          <p:cNvPr id="3" name="Text Placeholder 2"/>
          <p:cNvSpPr>
            <a:spLocks noGrp="1"/>
          </p:cNvSpPr>
          <p:nvPr>
            <p:ph type="body" sz="half" idx="1"/>
          </p:nvPr>
        </p:nvSpPr>
        <p:spPr>
          <a:xfrm>
            <a:off x="970612" y="685800"/>
            <a:ext cx="3801465"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886407" y="685800"/>
            <a:ext cx="3801465"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p:txBody>
          <a:bodyPr/>
          <a:lstStyle>
            <a:lvl1pPr>
              <a:defRPr/>
            </a:lvl1pPr>
          </a:lstStyle>
          <a:p>
            <a:pPr>
              <a:defRPr/>
            </a:pPr>
            <a:endParaRPr lang="el-GR"/>
          </a:p>
        </p:txBody>
      </p:sp>
      <p:sp>
        <p:nvSpPr>
          <p:cNvPr id="6" name="Footer Placeholder 5"/>
          <p:cNvSpPr>
            <a:spLocks noGrp="1"/>
          </p:cNvSpPr>
          <p:nvPr>
            <p:ph type="ftr" sz="quarter" idx="11"/>
          </p:nvPr>
        </p:nvSpPr>
        <p:spPr/>
        <p:txBody>
          <a:bodyPr/>
          <a:lstStyle>
            <a:lvl1pPr>
              <a:defRPr/>
            </a:lvl1pPr>
          </a:lstStyle>
          <a:p>
            <a:pPr>
              <a:defRPr/>
            </a:pPr>
            <a:endParaRPr lang="el-GR"/>
          </a:p>
        </p:txBody>
      </p:sp>
      <p:sp>
        <p:nvSpPr>
          <p:cNvPr id="7" name="Slide Number Placeholder 6"/>
          <p:cNvSpPr>
            <a:spLocks noGrp="1"/>
          </p:cNvSpPr>
          <p:nvPr>
            <p:ph type="sldNum" sz="quarter" idx="12"/>
          </p:nvPr>
        </p:nvSpPr>
        <p:spPr/>
        <p:txBody>
          <a:bodyPr/>
          <a:lstStyle>
            <a:lvl1pPr>
              <a:defRPr/>
            </a:lvl1pPr>
          </a:lstStyle>
          <a:p>
            <a:pPr>
              <a:defRPr/>
            </a:pPr>
            <a:fld id="{A97236AB-B992-4DC5-A7B1-A1180471B250}" type="slidenum">
              <a:rPr lang="el-GR" smtClean="0"/>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380" y="5105400"/>
            <a:ext cx="8230553" cy="1066800"/>
          </a:xfrm>
        </p:spPr>
        <p:txBody>
          <a:bodyPr/>
          <a:lstStyle/>
          <a:p>
            <a:r>
              <a:rPr lang="en-US"/>
              <a:t>Click to edit Master title style</a:t>
            </a:r>
            <a:endParaRPr lang="el-GR"/>
          </a:p>
        </p:txBody>
      </p:sp>
      <p:sp>
        <p:nvSpPr>
          <p:cNvPr id="3" name="Table Placeholder 2"/>
          <p:cNvSpPr>
            <a:spLocks noGrp="1"/>
          </p:cNvSpPr>
          <p:nvPr>
            <p:ph type="tbl" idx="1"/>
          </p:nvPr>
        </p:nvSpPr>
        <p:spPr>
          <a:xfrm>
            <a:off x="970612" y="685800"/>
            <a:ext cx="7717260" cy="4191000"/>
          </a:xfrm>
        </p:spPr>
        <p:txBody>
          <a:bodyPr/>
          <a:lstStyle/>
          <a:p>
            <a:pPr lvl="0"/>
            <a:endParaRPr lang="el-GR" noProof="0"/>
          </a:p>
        </p:txBody>
      </p:sp>
      <p:sp>
        <p:nvSpPr>
          <p:cNvPr id="4" name="Date Placeholder 3"/>
          <p:cNvSpPr>
            <a:spLocks noGrp="1"/>
          </p:cNvSpPr>
          <p:nvPr>
            <p:ph type="dt" sz="half" idx="10"/>
          </p:nvPr>
        </p:nvSpPr>
        <p:spPr/>
        <p:txBody>
          <a:bodyPr/>
          <a:lstStyle>
            <a:lvl1pPr>
              <a:defRPr/>
            </a:lvl1pPr>
          </a:lstStyle>
          <a:p>
            <a:pPr>
              <a:defRPr/>
            </a:pPr>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A97236AB-B992-4DC5-A7B1-A1180471B250}" type="slidenum">
              <a:rPr lang="el-GR" smtClean="0"/>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7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pPr>
              <a:defRPr/>
            </a:pPr>
            <a:endParaRPr lang="el-GR"/>
          </a:p>
        </p:txBody>
      </p:sp>
      <p:sp>
        <p:nvSpPr>
          <p:cNvPr id="5" name="Θέση υποσέλιδου 4"/>
          <p:cNvSpPr>
            <a:spLocks noGrp="1"/>
          </p:cNvSpPr>
          <p:nvPr>
            <p:ph type="ftr" sz="quarter" idx="11"/>
          </p:nvPr>
        </p:nvSpPr>
        <p:spPr/>
        <p:txBody>
          <a:bodyPr/>
          <a:lstStyle/>
          <a:p>
            <a:pPr>
              <a:defRPr/>
            </a:pPr>
            <a:endParaRPr lang="el-GR"/>
          </a:p>
        </p:txBody>
      </p:sp>
      <p:sp>
        <p:nvSpPr>
          <p:cNvPr id="6" name="Θέση αριθμού διαφάνειας 5"/>
          <p:cNvSpPr>
            <a:spLocks noGrp="1"/>
          </p:cNvSpPr>
          <p:nvPr>
            <p:ph type="sldNum" sz="quarter" idx="12"/>
          </p:nvPr>
        </p:nvSpPr>
        <p:spPr/>
        <p:txBody>
          <a:bodyPr/>
          <a:lstStyle/>
          <a:p>
            <a:pPr>
              <a:defRPr/>
            </a:pPr>
            <a:fld id="{B301B191-5AC7-4D53-85CD-5DB7E9303696}" type="slidenum">
              <a:rPr lang="el-GR" smtClean="0"/>
              <a:pPr>
                <a:defRPr/>
              </a:pPr>
              <a:t>‹#›</a:t>
            </a:fld>
            <a:endParaRPr lang="el-GR"/>
          </a:p>
        </p:txBody>
      </p:sp>
    </p:spTree>
    <p:extLst>
      <p:ext uri="{BB962C8B-B14F-4D97-AF65-F5344CB8AC3E}">
        <p14:creationId xmlns:p14="http://schemas.microsoft.com/office/powerpoint/2010/main" val="526635892"/>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pPr>
              <a:defRPr/>
            </a:pPr>
            <a:endParaRPr lang="el-GR"/>
          </a:p>
        </p:txBody>
      </p:sp>
      <p:sp>
        <p:nvSpPr>
          <p:cNvPr id="5" name="Θέση υποσέλιδου 4"/>
          <p:cNvSpPr>
            <a:spLocks noGrp="1"/>
          </p:cNvSpPr>
          <p:nvPr>
            <p:ph type="ftr" sz="quarter" idx="11"/>
          </p:nvPr>
        </p:nvSpPr>
        <p:spPr/>
        <p:txBody>
          <a:bodyPr/>
          <a:lstStyle/>
          <a:p>
            <a:pPr>
              <a:defRPr/>
            </a:pPr>
            <a:endParaRPr lang="el-GR"/>
          </a:p>
        </p:txBody>
      </p:sp>
      <p:sp>
        <p:nvSpPr>
          <p:cNvPr id="6" name="Θέση αριθμού διαφάνειας 5"/>
          <p:cNvSpPr>
            <a:spLocks noGrp="1"/>
          </p:cNvSpPr>
          <p:nvPr>
            <p:ph type="sldNum" sz="quarter" idx="12"/>
          </p:nvPr>
        </p:nvSpPr>
        <p:spPr/>
        <p:txBody>
          <a:bodyPr/>
          <a:lstStyle/>
          <a:p>
            <a:pPr>
              <a:defRPr/>
            </a:pPr>
            <a:fld id="{A97236AB-B992-4DC5-A7B1-A1180471B250}" type="slidenum">
              <a:rPr lang="el-GR" smtClean="0"/>
              <a:pPr>
                <a:defRPr/>
              </a:pPr>
              <a:t>‹#›</a:t>
            </a:fld>
            <a:endParaRPr lang="el-GR"/>
          </a:p>
        </p:txBody>
      </p:sp>
    </p:spTree>
    <p:extLst>
      <p:ext uri="{BB962C8B-B14F-4D97-AF65-F5344CB8AC3E}">
        <p14:creationId xmlns:p14="http://schemas.microsoft.com/office/powerpoint/2010/main" val="1632468373"/>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5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pPr>
              <a:defRPr/>
            </a:pPr>
            <a:endParaRPr lang="el-GR"/>
          </a:p>
        </p:txBody>
      </p:sp>
      <p:sp>
        <p:nvSpPr>
          <p:cNvPr id="5" name="Θέση υποσέλιδου 4"/>
          <p:cNvSpPr>
            <a:spLocks noGrp="1"/>
          </p:cNvSpPr>
          <p:nvPr>
            <p:ph type="ftr" sz="quarter" idx="11"/>
          </p:nvPr>
        </p:nvSpPr>
        <p:spPr/>
        <p:txBody>
          <a:bodyPr/>
          <a:lstStyle/>
          <a:p>
            <a:pPr>
              <a:defRPr/>
            </a:pPr>
            <a:endParaRPr lang="el-GR"/>
          </a:p>
        </p:txBody>
      </p:sp>
      <p:sp>
        <p:nvSpPr>
          <p:cNvPr id="6" name="Θέση αριθμού διαφάνειας 5"/>
          <p:cNvSpPr>
            <a:spLocks noGrp="1"/>
          </p:cNvSpPr>
          <p:nvPr>
            <p:ph type="sldNum" sz="quarter" idx="12"/>
          </p:nvPr>
        </p:nvSpPr>
        <p:spPr/>
        <p:txBody>
          <a:bodyPr/>
          <a:lstStyle/>
          <a:p>
            <a:pPr>
              <a:defRPr/>
            </a:pPr>
            <a:fld id="{C1BB3523-E80F-497E-8BD9-C12AEAD75F09}" type="slidenum">
              <a:rPr lang="el-GR" smtClean="0"/>
              <a:pPr>
                <a:defRPr/>
              </a:pPr>
              <a:t>‹#›</a:t>
            </a:fld>
            <a:endParaRPr lang="el-GR"/>
          </a:p>
        </p:txBody>
      </p:sp>
    </p:spTree>
    <p:extLst>
      <p:ext uri="{BB962C8B-B14F-4D97-AF65-F5344CB8AC3E}">
        <p14:creationId xmlns:p14="http://schemas.microsoft.com/office/powerpoint/2010/main" val="3923660607"/>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pPr>
              <a:defRPr/>
            </a:pPr>
            <a:endParaRPr lang="el-GR"/>
          </a:p>
        </p:txBody>
      </p:sp>
      <p:sp>
        <p:nvSpPr>
          <p:cNvPr id="6" name="Θέση υποσέλιδου 5"/>
          <p:cNvSpPr>
            <a:spLocks noGrp="1"/>
          </p:cNvSpPr>
          <p:nvPr>
            <p:ph type="ftr" sz="quarter" idx="11"/>
          </p:nvPr>
        </p:nvSpPr>
        <p:spPr/>
        <p:txBody>
          <a:bodyPr/>
          <a:lstStyle/>
          <a:p>
            <a:pPr>
              <a:defRPr/>
            </a:pPr>
            <a:endParaRPr lang="el-GR"/>
          </a:p>
        </p:txBody>
      </p:sp>
      <p:sp>
        <p:nvSpPr>
          <p:cNvPr id="7" name="Θέση αριθμού διαφάνειας 6"/>
          <p:cNvSpPr>
            <a:spLocks noGrp="1"/>
          </p:cNvSpPr>
          <p:nvPr>
            <p:ph type="sldNum" sz="quarter" idx="12"/>
          </p:nvPr>
        </p:nvSpPr>
        <p:spPr/>
        <p:txBody>
          <a:bodyPr/>
          <a:lstStyle/>
          <a:p>
            <a:pPr>
              <a:defRPr/>
            </a:pPr>
            <a:fld id="{192CEDE1-3C95-49D7-8D78-CA88A50B42B8}" type="slidenum">
              <a:rPr lang="el-GR" smtClean="0"/>
              <a:pPr>
                <a:defRPr/>
              </a:pPr>
              <a:t>‹#›</a:t>
            </a:fld>
            <a:endParaRPr lang="el-GR"/>
          </a:p>
        </p:txBody>
      </p:sp>
    </p:spTree>
    <p:extLst>
      <p:ext uri="{BB962C8B-B14F-4D97-AF65-F5344CB8AC3E}">
        <p14:creationId xmlns:p14="http://schemas.microsoft.com/office/powerpoint/2010/main" val="3778717422"/>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pPr>
              <a:defRPr/>
            </a:pPr>
            <a:endParaRPr lang="el-GR"/>
          </a:p>
        </p:txBody>
      </p:sp>
      <p:sp>
        <p:nvSpPr>
          <p:cNvPr id="8" name="Θέση υποσέλιδου 7"/>
          <p:cNvSpPr>
            <a:spLocks noGrp="1"/>
          </p:cNvSpPr>
          <p:nvPr>
            <p:ph type="ftr" sz="quarter" idx="11"/>
          </p:nvPr>
        </p:nvSpPr>
        <p:spPr/>
        <p:txBody>
          <a:bodyPr/>
          <a:lstStyle/>
          <a:p>
            <a:pPr>
              <a:defRPr/>
            </a:pPr>
            <a:endParaRPr lang="el-GR"/>
          </a:p>
        </p:txBody>
      </p:sp>
      <p:sp>
        <p:nvSpPr>
          <p:cNvPr id="9" name="Θέση αριθμού διαφάνειας 8"/>
          <p:cNvSpPr>
            <a:spLocks noGrp="1"/>
          </p:cNvSpPr>
          <p:nvPr>
            <p:ph type="sldNum" sz="quarter" idx="12"/>
          </p:nvPr>
        </p:nvSpPr>
        <p:spPr/>
        <p:txBody>
          <a:bodyPr/>
          <a:lstStyle/>
          <a:p>
            <a:pPr>
              <a:defRPr/>
            </a:pPr>
            <a:fld id="{8D3F7EB9-6772-4DD0-89C8-134A0D6763A5}" type="slidenum">
              <a:rPr lang="el-GR" smtClean="0"/>
              <a:pPr>
                <a:defRPr/>
              </a:pPr>
              <a:t>‹#›</a:t>
            </a:fld>
            <a:endParaRPr lang="el-GR"/>
          </a:p>
        </p:txBody>
      </p:sp>
    </p:spTree>
    <p:extLst>
      <p:ext uri="{BB962C8B-B14F-4D97-AF65-F5344CB8AC3E}">
        <p14:creationId xmlns:p14="http://schemas.microsoft.com/office/powerpoint/2010/main" val="4044336103"/>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pPr>
              <a:defRPr/>
            </a:pPr>
            <a:endParaRPr lang="el-GR"/>
          </a:p>
        </p:txBody>
      </p:sp>
      <p:sp>
        <p:nvSpPr>
          <p:cNvPr id="4" name="Θέση υποσέλιδου 3"/>
          <p:cNvSpPr>
            <a:spLocks noGrp="1"/>
          </p:cNvSpPr>
          <p:nvPr>
            <p:ph type="ftr" sz="quarter" idx="11"/>
          </p:nvPr>
        </p:nvSpPr>
        <p:spPr/>
        <p:txBody>
          <a:bodyPr/>
          <a:lstStyle/>
          <a:p>
            <a:pPr>
              <a:defRPr/>
            </a:pPr>
            <a:endParaRPr lang="el-GR"/>
          </a:p>
        </p:txBody>
      </p:sp>
      <p:sp>
        <p:nvSpPr>
          <p:cNvPr id="5" name="Θέση αριθμού διαφάνειας 4"/>
          <p:cNvSpPr>
            <a:spLocks noGrp="1"/>
          </p:cNvSpPr>
          <p:nvPr>
            <p:ph type="sldNum" sz="quarter" idx="12"/>
          </p:nvPr>
        </p:nvSpPr>
        <p:spPr/>
        <p:txBody>
          <a:bodyPr/>
          <a:lstStyle/>
          <a:p>
            <a:pPr>
              <a:defRPr/>
            </a:pPr>
            <a:fld id="{89BE8020-78FE-4A2B-9EE9-27EBAD70306C}" type="slidenum">
              <a:rPr lang="el-GR" smtClean="0"/>
              <a:pPr>
                <a:defRPr/>
              </a:pPr>
              <a:t>‹#›</a:t>
            </a:fld>
            <a:endParaRPr lang="el-GR"/>
          </a:p>
        </p:txBody>
      </p:sp>
    </p:spTree>
    <p:extLst>
      <p:ext uri="{BB962C8B-B14F-4D97-AF65-F5344CB8AC3E}">
        <p14:creationId xmlns:p14="http://schemas.microsoft.com/office/powerpoint/2010/main" val="887659446"/>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pPr>
              <a:defRPr/>
            </a:pPr>
            <a:endParaRPr lang="el-GR"/>
          </a:p>
        </p:txBody>
      </p:sp>
      <p:sp>
        <p:nvSpPr>
          <p:cNvPr id="3" name="Θέση υποσέλιδου 2"/>
          <p:cNvSpPr>
            <a:spLocks noGrp="1"/>
          </p:cNvSpPr>
          <p:nvPr>
            <p:ph type="ftr" sz="quarter" idx="11"/>
          </p:nvPr>
        </p:nvSpPr>
        <p:spPr/>
        <p:txBody>
          <a:bodyPr/>
          <a:lstStyle/>
          <a:p>
            <a:pPr>
              <a:defRPr/>
            </a:pPr>
            <a:endParaRPr lang="el-GR"/>
          </a:p>
        </p:txBody>
      </p:sp>
      <p:sp>
        <p:nvSpPr>
          <p:cNvPr id="4" name="Θέση αριθμού διαφάνειας 3"/>
          <p:cNvSpPr>
            <a:spLocks noGrp="1"/>
          </p:cNvSpPr>
          <p:nvPr>
            <p:ph type="sldNum" sz="quarter" idx="12"/>
          </p:nvPr>
        </p:nvSpPr>
        <p:spPr/>
        <p:txBody>
          <a:bodyPr/>
          <a:lstStyle/>
          <a:p>
            <a:pPr>
              <a:defRPr/>
            </a:pPr>
            <a:fld id="{7B1B9E73-E199-477A-AB32-17CEFE07BA0B}" type="slidenum">
              <a:rPr lang="el-GR" smtClean="0"/>
              <a:pPr>
                <a:defRPr/>
              </a:pPr>
              <a:t>‹#›</a:t>
            </a:fld>
            <a:endParaRPr lang="el-GR"/>
          </a:p>
        </p:txBody>
      </p:sp>
    </p:spTree>
    <p:extLst>
      <p:ext uri="{BB962C8B-B14F-4D97-AF65-F5344CB8AC3E}">
        <p14:creationId xmlns:p14="http://schemas.microsoft.com/office/powerpoint/2010/main" val="2940854510"/>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Date Placeholder 3"/>
          <p:cNvSpPr>
            <a:spLocks noGrp="1"/>
          </p:cNvSpPr>
          <p:nvPr>
            <p:ph type="dt" sz="half" idx="10"/>
          </p:nvPr>
        </p:nvSpPr>
        <p:spPr/>
        <p:txBody>
          <a:bodyPr/>
          <a:lstStyle>
            <a:lvl1pPr>
              <a:defRPr/>
            </a:lvl1pPr>
          </a:lstStyle>
          <a:p>
            <a:pPr>
              <a:defRPr/>
            </a:pPr>
            <a:fld id="{896F43CB-1A8E-478B-9C08-BCCCECB9EF55}" type="datetimeFigureOut">
              <a:rPr lang="en-US"/>
              <a:pPr>
                <a:defRPr/>
              </a:pPr>
              <a:t>9/24/2022</a:t>
            </a:fld>
            <a:endParaRPr dirty="0"/>
          </a:p>
        </p:txBody>
      </p:sp>
      <p:sp>
        <p:nvSpPr>
          <p:cNvPr id="4" name="Footer Placeholder 4"/>
          <p:cNvSpPr>
            <a:spLocks noGrp="1"/>
          </p:cNvSpPr>
          <p:nvPr>
            <p:ph type="ftr" sz="quarter" idx="11"/>
          </p:nvPr>
        </p:nvSpPr>
        <p:spPr/>
        <p:txBody>
          <a:bodyPr/>
          <a:lstStyle>
            <a:lvl1pPr>
              <a:defRPr/>
            </a:lvl1pPr>
          </a:lstStyle>
          <a:p>
            <a:pPr>
              <a:defRPr/>
            </a:pPr>
            <a:endParaRPr dirty="0"/>
          </a:p>
        </p:txBody>
      </p:sp>
      <p:sp>
        <p:nvSpPr>
          <p:cNvPr id="5" name="Slide Number Placeholder 5"/>
          <p:cNvSpPr>
            <a:spLocks noGrp="1"/>
          </p:cNvSpPr>
          <p:nvPr>
            <p:ph type="sldNum" sz="quarter" idx="12"/>
          </p:nvPr>
        </p:nvSpPr>
        <p:spPr/>
        <p:txBody>
          <a:bodyPr/>
          <a:lstStyle>
            <a:lvl1pPr>
              <a:defRPr/>
            </a:lvl1pPr>
          </a:lstStyle>
          <a:p>
            <a:pPr>
              <a:defRPr/>
            </a:pPr>
            <a:fld id="{3FD7EE73-B5B6-45D3-B900-3C30BB9DB943}" type="slidenum">
              <a:rPr/>
              <a:pPr>
                <a:defRPr/>
              </a:pPr>
              <a:t>‹#›</a:t>
            </a:fld>
            <a:endParaRPr dirty="0"/>
          </a:p>
        </p:txBody>
      </p:sp>
    </p:spTree>
    <p:extLst>
      <p:ext uri="{BB962C8B-B14F-4D97-AF65-F5344CB8AC3E}">
        <p14:creationId xmlns:p14="http://schemas.microsoft.com/office/powerpoint/2010/main" val="310494051"/>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25"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25"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pPr>
              <a:defRPr/>
            </a:pPr>
            <a:endParaRPr lang="el-GR"/>
          </a:p>
        </p:txBody>
      </p:sp>
      <p:sp>
        <p:nvSpPr>
          <p:cNvPr id="6" name="Θέση υποσέλιδου 5"/>
          <p:cNvSpPr>
            <a:spLocks noGrp="1"/>
          </p:cNvSpPr>
          <p:nvPr>
            <p:ph type="ftr" sz="quarter" idx="11"/>
          </p:nvPr>
        </p:nvSpPr>
        <p:spPr/>
        <p:txBody>
          <a:bodyPr/>
          <a:lstStyle/>
          <a:p>
            <a:pPr>
              <a:defRPr/>
            </a:pPr>
            <a:endParaRPr lang="el-GR"/>
          </a:p>
        </p:txBody>
      </p:sp>
      <p:sp>
        <p:nvSpPr>
          <p:cNvPr id="7" name="Θέση αριθμού διαφάνειας 6"/>
          <p:cNvSpPr>
            <a:spLocks noGrp="1"/>
          </p:cNvSpPr>
          <p:nvPr>
            <p:ph type="sldNum" sz="quarter" idx="12"/>
          </p:nvPr>
        </p:nvSpPr>
        <p:spPr/>
        <p:txBody>
          <a:bodyPr/>
          <a:lstStyle/>
          <a:p>
            <a:pPr>
              <a:defRPr/>
            </a:pPr>
            <a:fld id="{DEA540CB-1D4E-4029-953F-A1914BB5FEAC}" type="slidenum">
              <a:rPr lang="el-GR" smtClean="0"/>
              <a:pPr>
                <a:defRPr/>
              </a:pPr>
              <a:t>‹#›</a:t>
            </a:fld>
            <a:endParaRPr lang="el-GR"/>
          </a:p>
        </p:txBody>
      </p:sp>
    </p:spTree>
    <p:extLst>
      <p:ext uri="{BB962C8B-B14F-4D97-AF65-F5344CB8AC3E}">
        <p14:creationId xmlns:p14="http://schemas.microsoft.com/office/powerpoint/2010/main" val="2231253533"/>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pPr>
              <a:defRPr/>
            </a:pPr>
            <a:endParaRPr lang="el-GR"/>
          </a:p>
        </p:txBody>
      </p:sp>
      <p:sp>
        <p:nvSpPr>
          <p:cNvPr id="6" name="Θέση υποσέλιδου 5"/>
          <p:cNvSpPr>
            <a:spLocks noGrp="1"/>
          </p:cNvSpPr>
          <p:nvPr>
            <p:ph type="ftr" sz="quarter" idx="11"/>
          </p:nvPr>
        </p:nvSpPr>
        <p:spPr/>
        <p:txBody>
          <a:bodyPr/>
          <a:lstStyle/>
          <a:p>
            <a:pPr>
              <a:defRPr/>
            </a:pPr>
            <a:endParaRPr lang="el-GR"/>
          </a:p>
        </p:txBody>
      </p:sp>
      <p:sp>
        <p:nvSpPr>
          <p:cNvPr id="7" name="Θέση αριθμού διαφάνειας 6"/>
          <p:cNvSpPr>
            <a:spLocks noGrp="1"/>
          </p:cNvSpPr>
          <p:nvPr>
            <p:ph type="sldNum" sz="quarter" idx="12"/>
          </p:nvPr>
        </p:nvSpPr>
        <p:spPr/>
        <p:txBody>
          <a:bodyPr/>
          <a:lstStyle/>
          <a:p>
            <a:pPr>
              <a:defRPr/>
            </a:pPr>
            <a:fld id="{2D17B052-297B-4E1B-B783-C4F61BF4C4DB}" type="slidenum">
              <a:rPr lang="el-GR" smtClean="0"/>
              <a:pPr>
                <a:defRPr/>
              </a:pPr>
              <a:t>‹#›</a:t>
            </a:fld>
            <a:endParaRPr lang="el-GR"/>
          </a:p>
        </p:txBody>
      </p:sp>
    </p:spTree>
    <p:extLst>
      <p:ext uri="{BB962C8B-B14F-4D97-AF65-F5344CB8AC3E}">
        <p14:creationId xmlns:p14="http://schemas.microsoft.com/office/powerpoint/2010/main" val="816293037"/>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pPr>
              <a:defRPr/>
            </a:pPr>
            <a:endParaRPr lang="el-GR"/>
          </a:p>
        </p:txBody>
      </p:sp>
      <p:sp>
        <p:nvSpPr>
          <p:cNvPr id="5" name="Θέση υποσέλιδου 4"/>
          <p:cNvSpPr>
            <a:spLocks noGrp="1"/>
          </p:cNvSpPr>
          <p:nvPr>
            <p:ph type="ftr" sz="quarter" idx="11"/>
          </p:nvPr>
        </p:nvSpPr>
        <p:spPr/>
        <p:txBody>
          <a:bodyPr/>
          <a:lstStyle/>
          <a:p>
            <a:pPr>
              <a:defRPr/>
            </a:pPr>
            <a:endParaRPr lang="el-GR"/>
          </a:p>
        </p:txBody>
      </p:sp>
      <p:sp>
        <p:nvSpPr>
          <p:cNvPr id="6" name="Θέση αριθμού διαφάνειας 5"/>
          <p:cNvSpPr>
            <a:spLocks noGrp="1"/>
          </p:cNvSpPr>
          <p:nvPr>
            <p:ph type="sldNum" sz="quarter" idx="12"/>
          </p:nvPr>
        </p:nvSpPr>
        <p:spPr/>
        <p:txBody>
          <a:bodyPr/>
          <a:lstStyle/>
          <a:p>
            <a:pPr>
              <a:defRPr/>
            </a:pPr>
            <a:fld id="{CFD33180-876B-442F-A0CB-FBE8AD840BFE}" type="slidenum">
              <a:rPr lang="el-GR" smtClean="0"/>
              <a:pPr>
                <a:defRPr/>
              </a:pPr>
              <a:t>‹#›</a:t>
            </a:fld>
            <a:endParaRPr lang="el-GR"/>
          </a:p>
        </p:txBody>
      </p:sp>
    </p:spTree>
    <p:extLst>
      <p:ext uri="{BB962C8B-B14F-4D97-AF65-F5344CB8AC3E}">
        <p14:creationId xmlns:p14="http://schemas.microsoft.com/office/powerpoint/2010/main" val="2117485850"/>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8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8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pPr>
              <a:defRPr/>
            </a:pPr>
            <a:endParaRPr lang="el-GR"/>
          </a:p>
        </p:txBody>
      </p:sp>
      <p:sp>
        <p:nvSpPr>
          <p:cNvPr id="5" name="Θέση υποσέλιδου 4"/>
          <p:cNvSpPr>
            <a:spLocks noGrp="1"/>
          </p:cNvSpPr>
          <p:nvPr>
            <p:ph type="ftr" sz="quarter" idx="11"/>
          </p:nvPr>
        </p:nvSpPr>
        <p:spPr/>
        <p:txBody>
          <a:bodyPr/>
          <a:lstStyle/>
          <a:p>
            <a:pPr>
              <a:defRPr/>
            </a:pPr>
            <a:endParaRPr lang="el-GR"/>
          </a:p>
        </p:txBody>
      </p:sp>
      <p:sp>
        <p:nvSpPr>
          <p:cNvPr id="6" name="Θέση αριθμού διαφάνειας 5"/>
          <p:cNvSpPr>
            <a:spLocks noGrp="1"/>
          </p:cNvSpPr>
          <p:nvPr>
            <p:ph type="sldNum" sz="quarter" idx="12"/>
          </p:nvPr>
        </p:nvSpPr>
        <p:spPr/>
        <p:txBody>
          <a:bodyPr/>
          <a:lstStyle/>
          <a:p>
            <a:pPr>
              <a:defRPr/>
            </a:pPr>
            <a:fld id="{139E96F8-D86B-401F-9DB9-7846C61C77C2}" type="slidenum">
              <a:rPr lang="el-GR" smtClean="0"/>
              <a:pPr>
                <a:defRPr/>
              </a:pPr>
              <a:t>‹#›</a:t>
            </a:fld>
            <a:endParaRPr lang="el-GR"/>
          </a:p>
        </p:txBody>
      </p:sp>
    </p:spTree>
    <p:extLst>
      <p:ext uri="{BB962C8B-B14F-4D97-AF65-F5344CB8AC3E}">
        <p14:creationId xmlns:p14="http://schemas.microsoft.com/office/powerpoint/2010/main" val="2689589959"/>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objAndTwoObj">
  <p:cSld name="Τίτλος, Αντι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1257301" y="609600"/>
            <a:ext cx="7772400" cy="1143000"/>
          </a:xfrm>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1257300" y="1981200"/>
            <a:ext cx="3810000" cy="41148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quarter" idx="2"/>
          </p:nvPr>
        </p:nvSpPr>
        <p:spPr>
          <a:xfrm>
            <a:off x="5219701" y="1981200"/>
            <a:ext cx="3810000" cy="19812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περιεχομένου"/>
          <p:cNvSpPr>
            <a:spLocks noGrp="1"/>
          </p:cNvSpPr>
          <p:nvPr>
            <p:ph sz="quarter" idx="3"/>
          </p:nvPr>
        </p:nvSpPr>
        <p:spPr>
          <a:xfrm>
            <a:off x="5219701" y="4114800"/>
            <a:ext cx="3810000" cy="19812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ημερομηνίας"/>
          <p:cNvSpPr>
            <a:spLocks noGrp="1"/>
          </p:cNvSpPr>
          <p:nvPr>
            <p:ph type="dt" sz="half" idx="10"/>
          </p:nvPr>
        </p:nvSpPr>
        <p:spPr>
          <a:xfrm>
            <a:off x="1257300" y="6248400"/>
            <a:ext cx="1905000" cy="457200"/>
          </a:xfrm>
        </p:spPr>
        <p:txBody>
          <a:bodyPr/>
          <a:lstStyle>
            <a:lvl1pPr>
              <a:defRPr/>
            </a:lvl1pPr>
          </a:lstStyle>
          <a:p>
            <a:pPr>
              <a:defRPr/>
            </a:pPr>
            <a:endParaRPr lang="el-GR"/>
          </a:p>
        </p:txBody>
      </p:sp>
      <p:sp>
        <p:nvSpPr>
          <p:cNvPr id="7" name="6 - Θέση υποσέλιδου"/>
          <p:cNvSpPr>
            <a:spLocks noGrp="1"/>
          </p:cNvSpPr>
          <p:nvPr>
            <p:ph type="ftr" sz="quarter" idx="11"/>
          </p:nvPr>
        </p:nvSpPr>
        <p:spPr>
          <a:xfrm>
            <a:off x="3695701" y="6248400"/>
            <a:ext cx="2895600" cy="457200"/>
          </a:xfrm>
        </p:spPr>
        <p:txBody>
          <a:bodyPr/>
          <a:lstStyle>
            <a:lvl1pPr>
              <a:defRPr/>
            </a:lvl1pPr>
          </a:lstStyle>
          <a:p>
            <a:pPr>
              <a:defRPr/>
            </a:pPr>
            <a:endParaRPr lang="el-GR"/>
          </a:p>
        </p:txBody>
      </p:sp>
      <p:sp>
        <p:nvSpPr>
          <p:cNvPr id="8" name="7 - Θέση αριθμού διαφάνειας"/>
          <p:cNvSpPr>
            <a:spLocks noGrp="1"/>
          </p:cNvSpPr>
          <p:nvPr>
            <p:ph type="sldNum" sz="quarter" idx="12"/>
          </p:nvPr>
        </p:nvSpPr>
        <p:spPr>
          <a:xfrm>
            <a:off x="7124700" y="6248400"/>
            <a:ext cx="1905000" cy="457200"/>
          </a:xfrm>
        </p:spPr>
        <p:txBody>
          <a:bodyPr/>
          <a:lstStyle>
            <a:lvl1pPr>
              <a:defRPr/>
            </a:lvl1pPr>
          </a:lstStyle>
          <a:p>
            <a:pPr>
              <a:defRPr/>
            </a:pPr>
            <a:fld id="{634CB61F-8113-43CD-886B-D9679FF7F2CB}" type="slidenum">
              <a:rPr lang="el-GR"/>
              <a:pPr>
                <a:defRPr/>
              </a:pPr>
              <a:t>‹#›</a:t>
            </a:fld>
            <a:endParaRPr lang="el-GR"/>
          </a:p>
        </p:txBody>
      </p:sp>
    </p:spTree>
    <p:extLst>
      <p:ext uri="{BB962C8B-B14F-4D97-AF65-F5344CB8AC3E}">
        <p14:creationId xmlns:p14="http://schemas.microsoft.com/office/powerpoint/2010/main" val="4206668487"/>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9" name="8 - Τίτλος"/>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l-GR" smtClean="0"/>
              <a:t>Kλικ για επεξεργασία του τίτλου</a:t>
            </a:r>
            <a:endParaRPr kumimoji="0" lang="en-US"/>
          </a:p>
        </p:txBody>
      </p:sp>
      <p:sp>
        <p:nvSpPr>
          <p:cNvPr id="17" name="16 - Υπότιτλος"/>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Κάντε κλικ για να επεξεργαστείτε τον υπότιτλο του υποδείγματος</a:t>
            </a:r>
            <a:endParaRPr kumimoji="0" lang="en-US"/>
          </a:p>
        </p:txBody>
      </p:sp>
      <p:sp>
        <p:nvSpPr>
          <p:cNvPr id="30" name="29 - Θέση ημερομηνίας"/>
          <p:cNvSpPr>
            <a:spLocks noGrp="1"/>
          </p:cNvSpPr>
          <p:nvPr>
            <p:ph type="dt" sz="half" idx="10"/>
          </p:nvPr>
        </p:nvSpPr>
        <p:spPr/>
        <p:txBody>
          <a:bodyPr/>
          <a:lstStyle/>
          <a:p>
            <a:fld id="{5C260701-39C5-403F-96CB-0D40BB63CEB0}" type="datetimeFigureOut">
              <a:rPr lang="el-GR" smtClean="0"/>
              <a:pPr/>
              <a:t>24/9/2022</a:t>
            </a:fld>
            <a:endParaRPr lang="el-GR" dirty="0"/>
          </a:p>
        </p:txBody>
      </p:sp>
      <p:sp>
        <p:nvSpPr>
          <p:cNvPr id="19" name="18 - Θέση υποσέλιδου"/>
          <p:cNvSpPr>
            <a:spLocks noGrp="1"/>
          </p:cNvSpPr>
          <p:nvPr>
            <p:ph type="ftr" sz="quarter" idx="11"/>
          </p:nvPr>
        </p:nvSpPr>
        <p:spPr/>
        <p:txBody>
          <a:bodyPr/>
          <a:lstStyle/>
          <a:p>
            <a:endParaRPr lang="el-GR" dirty="0"/>
          </a:p>
        </p:txBody>
      </p:sp>
      <p:sp>
        <p:nvSpPr>
          <p:cNvPr id="27" name="26 - Θέση αριθμού διαφάνειας"/>
          <p:cNvSpPr>
            <a:spLocks noGrp="1"/>
          </p:cNvSpPr>
          <p:nvPr>
            <p:ph type="sldNum" sz="quarter" idx="12"/>
          </p:nvPr>
        </p:nvSpPr>
        <p:spPr/>
        <p:txBody>
          <a:bodyPr/>
          <a:lstStyle/>
          <a:p>
            <a:fld id="{3DC6B097-1D38-4D73-BA0F-48A3A07F97DB}" type="slidenum">
              <a:rPr lang="el-GR" smtClean="0"/>
              <a:pPr/>
              <a:t>‹#›</a:t>
            </a:fld>
            <a:endParaRPr lang="el-GR" dirty="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περιεχομένου"/>
          <p:cNvSpPr>
            <a:spLocks noGrp="1"/>
          </p:cNvSpPr>
          <p:nvPr>
            <p:ph idx="1"/>
          </p:nvPr>
        </p:nvSpPr>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5C260701-39C5-403F-96CB-0D40BB63CEB0}" type="datetimeFigureOut">
              <a:rPr lang="el-GR" smtClean="0"/>
              <a:pPr/>
              <a:t>24/9/2022</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3DC6B097-1D38-4D73-BA0F-48A3A07F97DB}" type="slidenum">
              <a:rPr lang="el-GR" smtClean="0"/>
              <a:pPr/>
              <a:t>‹#›</a:t>
            </a:fld>
            <a:endParaRPr lang="el-GR" dirty="0"/>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5C260701-39C5-403F-96CB-0D40BB63CEB0}" type="datetimeFigureOut">
              <a:rPr lang="el-GR" smtClean="0"/>
              <a:pPr/>
              <a:t>24/9/2022</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3DC6B097-1D38-4D73-BA0F-48A3A07F97DB}" type="slidenum">
              <a:rPr lang="el-GR" smtClean="0"/>
              <a:pPr/>
              <a:t>‹#›</a:t>
            </a:fld>
            <a:endParaRPr lang="el-GR" dirty="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04088"/>
            <a:ext cx="8229600" cy="1143000"/>
          </a:xfrm>
        </p:spPr>
        <p:txBody>
          <a:bodyPr/>
          <a:lstStyle/>
          <a:p>
            <a:r>
              <a:rPr kumimoji="0" lang="el-GR" smtClean="0"/>
              <a:t>Kλικ για επεξεργασία του τίτλου</a:t>
            </a:r>
            <a:endParaRPr kumimoji="0" lang="en-US"/>
          </a:p>
        </p:txBody>
      </p:sp>
      <p:sp>
        <p:nvSpPr>
          <p:cNvPr id="3" name="2 - Θέση περιεχομένου"/>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περιεχομένου"/>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p>
            <a:fld id="{5C260701-39C5-403F-96CB-0D40BB63CEB0}" type="datetimeFigureOut">
              <a:rPr lang="el-GR" smtClean="0"/>
              <a:pPr/>
              <a:t>24/9/2022</a:t>
            </a:fld>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3DC6B097-1D38-4D73-BA0F-48A3A07F97DB}" type="slidenum">
              <a:rPr lang="el-GR" smtClean="0"/>
              <a:pPr/>
              <a:t>‹#›</a:t>
            </a:fld>
            <a:endParaRPr lang="el-GR" dirty="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04088"/>
            <a:ext cx="8229600" cy="1143000"/>
          </a:xfrm>
        </p:spPr>
        <p:txBody>
          <a:bodyPr tIns="45720" anchor="b"/>
          <a:lstStyle>
            <a:lvl1pPr>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sp>
        <p:nvSpPr>
          <p:cNvPr id="4" name="3 - Θέση κειμένου"/>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sp>
        <p:nvSpPr>
          <p:cNvPr id="5" name="4 - Θέση περιεχομένου"/>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6" name="5 - Θέση περιεχομένου"/>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7" name="6 - Θέση ημερομηνίας"/>
          <p:cNvSpPr>
            <a:spLocks noGrp="1"/>
          </p:cNvSpPr>
          <p:nvPr>
            <p:ph type="dt" sz="half" idx="10"/>
          </p:nvPr>
        </p:nvSpPr>
        <p:spPr/>
        <p:txBody>
          <a:bodyPr/>
          <a:lstStyle/>
          <a:p>
            <a:fld id="{5C260701-39C5-403F-96CB-0D40BB63CEB0}" type="datetimeFigureOut">
              <a:rPr lang="el-GR" smtClean="0"/>
              <a:pPr/>
              <a:t>24/9/2022</a:t>
            </a:fld>
            <a:endParaRPr lang="el-GR" dirty="0"/>
          </a:p>
        </p:txBody>
      </p:sp>
      <p:sp>
        <p:nvSpPr>
          <p:cNvPr id="8" name="7 - Θέση υποσέλιδου"/>
          <p:cNvSpPr>
            <a:spLocks noGrp="1"/>
          </p:cNvSpPr>
          <p:nvPr>
            <p:ph type="ftr" sz="quarter" idx="11"/>
          </p:nvPr>
        </p:nvSpPr>
        <p:spPr/>
        <p:txBody>
          <a:bodyPr/>
          <a:lstStyle/>
          <a:p>
            <a:endParaRPr lang="el-GR" dirty="0"/>
          </a:p>
        </p:txBody>
      </p:sp>
      <p:sp>
        <p:nvSpPr>
          <p:cNvPr id="9" name="8 - Θέση αριθμού διαφάνειας"/>
          <p:cNvSpPr>
            <a:spLocks noGrp="1"/>
          </p:cNvSpPr>
          <p:nvPr>
            <p:ph type="sldNum" sz="quarter" idx="12"/>
          </p:nvPr>
        </p:nvSpPr>
        <p:spPr/>
        <p:txBody>
          <a:bodyPr/>
          <a:lstStyle/>
          <a:p>
            <a:fld id="{3DC6B097-1D38-4D73-BA0F-48A3A07F97DB}" type="slidenum">
              <a:rPr lang="el-GR" smtClean="0"/>
              <a:pPr/>
              <a:t>‹#›</a:t>
            </a:fld>
            <a:endParaRPr lang="el-G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1CD8385-81EE-4580-A271-AEF1BF378507}" type="datetimeFigureOut">
              <a:rPr lang="en-US"/>
              <a:pPr>
                <a:defRPr/>
              </a:pPr>
              <a:t>9/24/2022</a:t>
            </a:fld>
            <a:endParaRPr dirty="0"/>
          </a:p>
        </p:txBody>
      </p:sp>
      <p:sp>
        <p:nvSpPr>
          <p:cNvPr id="3" name="Footer Placeholder 4"/>
          <p:cNvSpPr>
            <a:spLocks noGrp="1"/>
          </p:cNvSpPr>
          <p:nvPr>
            <p:ph type="ftr" sz="quarter" idx="11"/>
          </p:nvPr>
        </p:nvSpPr>
        <p:spPr/>
        <p:txBody>
          <a:bodyPr/>
          <a:lstStyle>
            <a:lvl1pPr>
              <a:defRPr/>
            </a:lvl1pPr>
          </a:lstStyle>
          <a:p>
            <a:pPr>
              <a:defRPr/>
            </a:pPr>
            <a:endParaRPr dirty="0"/>
          </a:p>
        </p:txBody>
      </p:sp>
      <p:sp>
        <p:nvSpPr>
          <p:cNvPr id="4" name="Slide Number Placeholder 5"/>
          <p:cNvSpPr>
            <a:spLocks noGrp="1"/>
          </p:cNvSpPr>
          <p:nvPr>
            <p:ph type="sldNum" sz="quarter" idx="12"/>
          </p:nvPr>
        </p:nvSpPr>
        <p:spPr/>
        <p:txBody>
          <a:bodyPr/>
          <a:lstStyle>
            <a:lvl1pPr>
              <a:defRPr/>
            </a:lvl1pPr>
          </a:lstStyle>
          <a:p>
            <a:pPr>
              <a:defRPr/>
            </a:pPr>
            <a:fld id="{E8F52EF9-EC33-47D8-9D0C-8DE34D78C41D}" type="slidenum">
              <a:rPr/>
              <a:pPr>
                <a:defRPr/>
              </a:pPr>
              <a:t>‹#›</a:t>
            </a:fld>
            <a:endParaRPr dirty="0"/>
          </a:p>
        </p:txBody>
      </p:sp>
    </p:spTree>
    <p:extLst>
      <p:ext uri="{BB962C8B-B14F-4D97-AF65-F5344CB8AC3E}">
        <p14:creationId xmlns:p14="http://schemas.microsoft.com/office/powerpoint/2010/main" val="1417320544"/>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l-GR" smtClean="0"/>
              <a:t>Kλικ για επεξεργασία του τίτλου</a:t>
            </a:r>
            <a:endParaRPr kumimoji="0" lang="en-US"/>
          </a:p>
        </p:txBody>
      </p:sp>
      <p:sp>
        <p:nvSpPr>
          <p:cNvPr id="3" name="2 - Θέση ημερομηνίας"/>
          <p:cNvSpPr>
            <a:spLocks noGrp="1"/>
          </p:cNvSpPr>
          <p:nvPr>
            <p:ph type="dt" sz="half" idx="10"/>
          </p:nvPr>
        </p:nvSpPr>
        <p:spPr/>
        <p:txBody>
          <a:bodyPr/>
          <a:lstStyle/>
          <a:p>
            <a:fld id="{5C260701-39C5-403F-96CB-0D40BB63CEB0}" type="datetimeFigureOut">
              <a:rPr lang="el-GR" smtClean="0"/>
              <a:pPr/>
              <a:t>24/9/2022</a:t>
            </a:fld>
            <a:endParaRPr lang="el-GR" dirty="0"/>
          </a:p>
        </p:txBody>
      </p:sp>
      <p:sp>
        <p:nvSpPr>
          <p:cNvPr id="4" name="3 - Θέση υποσέλιδου"/>
          <p:cNvSpPr>
            <a:spLocks noGrp="1"/>
          </p:cNvSpPr>
          <p:nvPr>
            <p:ph type="ftr" sz="quarter" idx="11"/>
          </p:nvPr>
        </p:nvSpPr>
        <p:spPr/>
        <p:txBody>
          <a:bodyPr/>
          <a:lstStyle/>
          <a:p>
            <a:endParaRPr lang="el-GR" dirty="0"/>
          </a:p>
        </p:txBody>
      </p:sp>
      <p:sp>
        <p:nvSpPr>
          <p:cNvPr id="5" name="4 - Θέση αριθμού διαφάνειας"/>
          <p:cNvSpPr>
            <a:spLocks noGrp="1"/>
          </p:cNvSpPr>
          <p:nvPr>
            <p:ph type="sldNum" sz="quarter" idx="12"/>
          </p:nvPr>
        </p:nvSpPr>
        <p:spPr/>
        <p:txBody>
          <a:bodyPr/>
          <a:lstStyle/>
          <a:p>
            <a:fld id="{3DC6B097-1D38-4D73-BA0F-48A3A07F97DB}" type="slidenum">
              <a:rPr lang="el-GR" smtClean="0"/>
              <a:pPr/>
              <a:t>‹#›</a:t>
            </a:fld>
            <a:endParaRPr lang="el-GR" dirty="0"/>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5C260701-39C5-403F-96CB-0D40BB63CEB0}" type="datetimeFigureOut">
              <a:rPr lang="el-GR" smtClean="0"/>
              <a:pPr/>
              <a:t>24/9/2022</a:t>
            </a:fld>
            <a:endParaRPr lang="el-GR" dirty="0"/>
          </a:p>
        </p:txBody>
      </p:sp>
      <p:sp>
        <p:nvSpPr>
          <p:cNvPr id="3" name="2 - Θέση υποσέλιδου"/>
          <p:cNvSpPr>
            <a:spLocks noGrp="1"/>
          </p:cNvSpPr>
          <p:nvPr>
            <p:ph type="ftr" sz="quarter" idx="11"/>
          </p:nvPr>
        </p:nvSpPr>
        <p:spPr/>
        <p:txBody>
          <a:bodyPr/>
          <a:lstStyle/>
          <a:p>
            <a:endParaRPr lang="el-GR" dirty="0"/>
          </a:p>
        </p:txBody>
      </p:sp>
      <p:sp>
        <p:nvSpPr>
          <p:cNvPr id="4" name="3 - Θέση αριθμού διαφάνειας"/>
          <p:cNvSpPr>
            <a:spLocks noGrp="1"/>
          </p:cNvSpPr>
          <p:nvPr>
            <p:ph type="sldNum" sz="quarter" idx="12"/>
          </p:nvPr>
        </p:nvSpPr>
        <p:spPr/>
        <p:txBody>
          <a:bodyPr/>
          <a:lstStyle/>
          <a:p>
            <a:fld id="{3DC6B097-1D38-4D73-BA0F-48A3A07F97DB}" type="slidenum">
              <a:rPr lang="el-GR" smtClean="0"/>
              <a:pPr/>
              <a:t>‹#›</a:t>
            </a:fld>
            <a:endParaRPr lang="el-GR" dirty="0"/>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l-GR" smtClean="0"/>
              <a:t>Kλικ για επεξεργασία των στυλ του υποδείγματος</a:t>
            </a:r>
          </a:p>
        </p:txBody>
      </p:sp>
      <p:sp>
        <p:nvSpPr>
          <p:cNvPr id="4" name="3 - Θέση περιεχομένου"/>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p>
            <a:fld id="{5C260701-39C5-403F-96CB-0D40BB63CEB0}" type="datetimeFigureOut">
              <a:rPr lang="el-GR" smtClean="0"/>
              <a:pPr/>
              <a:t>24/9/2022</a:t>
            </a:fld>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3DC6B097-1D38-4D73-BA0F-48A3A07F97DB}" type="slidenum">
              <a:rPr lang="el-GR" smtClean="0"/>
              <a:pPr/>
              <a:t>‹#›</a:t>
            </a:fld>
            <a:endParaRPr lang="el-GR" dirty="0"/>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9" name="8 - Ψαλίδισμα και στρογγύλεμα μίας γωνίας του ορθογωνίου"/>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11 - Ορθογώνιο τρίγωνο"/>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1 - Τίτλος"/>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l-GR" smtClean="0"/>
              <a:t>Kλικ για επεξεργασία του τίτλου</a:t>
            </a:r>
            <a:endParaRPr kumimoji="0" lang="en-US"/>
          </a:p>
        </p:txBody>
      </p:sp>
      <p:sp>
        <p:nvSpPr>
          <p:cNvPr id="4" name="3 - Θέση κειμένου"/>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5C260701-39C5-403F-96CB-0D40BB63CEB0}" type="datetimeFigureOut">
              <a:rPr lang="el-GR" smtClean="0"/>
              <a:pPr/>
              <a:t>24/9/2022</a:t>
            </a:fld>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a:xfrm>
            <a:off x="8077200" y="6356350"/>
            <a:ext cx="609600" cy="365125"/>
          </a:xfrm>
        </p:spPr>
        <p:txBody>
          <a:bodyPr/>
          <a:lstStyle/>
          <a:p>
            <a:fld id="{3DC6B097-1D38-4D73-BA0F-48A3A07F97DB}" type="slidenum">
              <a:rPr lang="el-GR" smtClean="0"/>
              <a:pPr/>
              <a:t>‹#›</a:t>
            </a:fld>
            <a:endParaRPr lang="el-GR" dirty="0"/>
          </a:p>
        </p:txBody>
      </p:sp>
      <p:sp>
        <p:nvSpPr>
          <p:cNvPr id="3" name="2 - Θέση εικόνας"/>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l-GR" dirty="0" smtClean="0"/>
              <a:t>Κάντε κλικ στο εικονίδιο για να προσθέσετε μια εικόνα</a:t>
            </a:r>
            <a:endParaRPr kumimoji="0" lang="en-US" dirty="0"/>
          </a:p>
        </p:txBody>
      </p:sp>
      <p:sp>
        <p:nvSpPr>
          <p:cNvPr id="10" name="9 - Ελεύθερη σχεδίαση"/>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10 - Ελεύθερη σχεδίαση"/>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5C260701-39C5-403F-96CB-0D40BB63CEB0}" type="datetimeFigureOut">
              <a:rPr lang="el-GR" smtClean="0"/>
              <a:pPr/>
              <a:t>24/9/2022</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3DC6B097-1D38-4D73-BA0F-48A3A07F97DB}" type="slidenum">
              <a:rPr lang="el-GR" smtClean="0"/>
              <a:pPr/>
              <a:t>‹#›</a:t>
            </a:fld>
            <a:endParaRPr lang="el-GR" dirty="0"/>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914401"/>
            <a:ext cx="2057400" cy="5211763"/>
          </a:xfrm>
        </p:spPr>
        <p:txBody>
          <a:bodyPr vert="eaVer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457200" y="914401"/>
            <a:ext cx="6019800" cy="5211763"/>
          </a:xfrm>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5C260701-39C5-403F-96CB-0D40BB63CEB0}" type="datetimeFigureOut">
              <a:rPr lang="el-GR" smtClean="0"/>
              <a:pPr/>
              <a:t>24/9/2022</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3DC6B097-1D38-4D73-BA0F-48A3A07F97DB}" type="slidenum">
              <a:rPr lang="el-GR" smtClean="0"/>
              <a:pPr/>
              <a:t>‹#›</a:t>
            </a:fld>
            <a:endParaRPr lang="el-GR" dirty="0"/>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8965" y="3581705"/>
            <a:ext cx="8246070" cy="1527050"/>
          </a:xfrm>
          <a:effectLst>
            <a:outerShdw blurRad="50800" dist="38100" dir="2700000" algn="ctr" rotWithShape="0">
              <a:schemeClr val="tx1">
                <a:alpha val="68000"/>
              </a:schemeClr>
            </a:outerShdw>
          </a:effectLst>
        </p:spPr>
        <p:txBody>
          <a:bodyPr>
            <a:normAutofit/>
          </a:bodyPr>
          <a:lstStyle>
            <a:lvl1pPr algn="r">
              <a:defRPr sz="3600">
                <a:solidFill>
                  <a:schemeClr val="bg1"/>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448965" y="5108755"/>
            <a:ext cx="8246070" cy="1068935"/>
          </a:xfrm>
        </p:spPr>
        <p:txBody>
          <a:bodyPr>
            <a:normAutofit/>
          </a:bodyPr>
          <a:lstStyle>
            <a:lvl1pPr marL="0" indent="0" algn="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a:t>
            </a:r>
          </a:p>
          <a:p>
            <a:r>
              <a:rPr lang="en-US" dirty="0"/>
              <a:t>Master subtitle style</a:t>
            </a:r>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rPr>
              <a:pPr/>
              <a:t>9/24/2022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187393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8965" y="985720"/>
            <a:ext cx="8229600" cy="610820"/>
          </a:xfrm>
        </p:spPr>
        <p:txBody>
          <a:bodyPr>
            <a:normAutofit/>
          </a:bodyPr>
          <a:lstStyle>
            <a:lvl1pPr algn="l">
              <a:defRPr sz="3600">
                <a:solidFill>
                  <a:srgbClr val="FFFF00"/>
                </a:solidFill>
              </a:defRPr>
            </a:lvl1pPr>
          </a:lstStyle>
          <a:p>
            <a:r>
              <a:rPr lang="en-US" dirty="0"/>
              <a:t>Click to edit Master title style</a:t>
            </a:r>
          </a:p>
        </p:txBody>
      </p:sp>
      <p:sp>
        <p:nvSpPr>
          <p:cNvPr id="3" name="Content Placeholder 2"/>
          <p:cNvSpPr>
            <a:spLocks noGrp="1"/>
          </p:cNvSpPr>
          <p:nvPr>
            <p:ph idx="1"/>
          </p:nvPr>
        </p:nvSpPr>
        <p:spPr>
          <a:xfrm>
            <a:off x="448965" y="1596540"/>
            <a:ext cx="8229600" cy="4275740"/>
          </a:xfrm>
        </p:spPr>
        <p:txBody>
          <a:bodyPr/>
          <a:lstStyle>
            <a:lvl1pPr>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rPr>
              <a:pPr/>
              <a:t>9/24/2022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08224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3311" y="374900"/>
            <a:ext cx="6719018" cy="868839"/>
          </a:xfrm>
        </p:spPr>
        <p:txBody>
          <a:bodyPr>
            <a:normAutofit/>
          </a:bodyPr>
          <a:lstStyle>
            <a:lvl1pPr algn="l">
              <a:defRPr sz="3600">
                <a:solidFill>
                  <a:srgbClr val="FFFF00"/>
                </a:solidFill>
              </a:defRPr>
            </a:lvl1pPr>
          </a:lstStyle>
          <a:p>
            <a:r>
              <a:rPr lang="en-US" dirty="0"/>
              <a:t>Click to edit Master title style</a:t>
            </a:r>
          </a:p>
        </p:txBody>
      </p:sp>
      <p:sp>
        <p:nvSpPr>
          <p:cNvPr id="3" name="Content Placeholder 2"/>
          <p:cNvSpPr>
            <a:spLocks noGrp="1"/>
          </p:cNvSpPr>
          <p:nvPr>
            <p:ph idx="1"/>
          </p:nvPr>
        </p:nvSpPr>
        <p:spPr>
          <a:xfrm>
            <a:off x="1823312" y="1138425"/>
            <a:ext cx="6719018" cy="5039265"/>
          </a:xfrm>
        </p:spPr>
        <p:txBody>
          <a:bodyPr/>
          <a:lstStyle>
            <a:lvl1pPr>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rPr>
              <a:pPr/>
              <a:t>9/24/2022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07920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rPr>
              <a:pPr/>
              <a:t>9/24/2022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4150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129" y="685800"/>
            <a:ext cx="2972574" cy="4724400"/>
          </a:xfrm>
        </p:spPr>
        <p:txBody>
          <a:bodyPr>
            <a:noAutofit/>
          </a:bodyPr>
          <a:lstStyle>
            <a:lvl1pPr algn="l">
              <a:defRPr sz="3600" b="0"/>
            </a:lvl1pPr>
          </a:lstStyle>
          <a:p>
            <a:r>
              <a:rPr/>
              <a:t>Click to edit Master title style</a:t>
            </a:r>
          </a:p>
        </p:txBody>
      </p:sp>
      <p:sp>
        <p:nvSpPr>
          <p:cNvPr id="3" name="Content Placeholder 2"/>
          <p:cNvSpPr>
            <a:spLocks noGrp="1"/>
          </p:cNvSpPr>
          <p:nvPr>
            <p:ph idx="1"/>
          </p:nvPr>
        </p:nvSpPr>
        <p:spPr>
          <a:xfrm>
            <a:off x="3657363" y="685800"/>
            <a:ext cx="5029438" cy="5486400"/>
          </a:xfrm>
        </p:spPr>
        <p:txBody>
          <a:bodyPr>
            <a:normAutofit/>
          </a:bodyPr>
          <a:lstStyle>
            <a:lvl1pPr>
              <a:defRPr sz="2800"/>
            </a:lvl1pPr>
            <a:lvl2pPr>
              <a:defRPr sz="2400"/>
            </a:lvl2pPr>
            <a:lvl3pPr>
              <a:defRPr sz="2000"/>
            </a:lvl3pPr>
            <a:lvl4pPr>
              <a:defRPr sz="1800"/>
            </a:lvl4pPr>
            <a:lvl5pPr>
              <a:defRPr sz="1800"/>
            </a:lvl5pPr>
            <a:lvl6pPr>
              <a:defRPr sz="1800" baseline="0"/>
            </a:lvl6pPr>
            <a:lvl7pPr>
              <a:defRPr sz="1800" baseline="0"/>
            </a:lvl7pPr>
            <a:lvl8pPr>
              <a:defRPr sz="1800" baseline="0"/>
            </a:lvl8pPr>
            <a:lvl9pPr>
              <a:defRPr sz="1800" baseline="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Text Placeholder 3"/>
          <p:cNvSpPr>
            <a:spLocks noGrp="1"/>
          </p:cNvSpPr>
          <p:nvPr>
            <p:ph type="body" sz="half" idx="2"/>
          </p:nvPr>
        </p:nvSpPr>
        <p:spPr>
          <a:xfrm>
            <a:off x="456129" y="5410200"/>
            <a:ext cx="2972574" cy="762000"/>
          </a:xfrm>
        </p:spPr>
        <p:txBody>
          <a:bodyPr>
            <a:normAutofit/>
          </a:bodyPr>
          <a:lstStyle>
            <a:lvl1pPr marL="0" indent="0">
              <a:spcBef>
                <a:spcPts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a:t>Click to edit Master text styles</a:t>
            </a:r>
          </a:p>
        </p:txBody>
      </p:sp>
      <p:sp>
        <p:nvSpPr>
          <p:cNvPr id="5" name="Date Placeholder 3"/>
          <p:cNvSpPr>
            <a:spLocks noGrp="1"/>
          </p:cNvSpPr>
          <p:nvPr>
            <p:ph type="dt" sz="half" idx="10"/>
          </p:nvPr>
        </p:nvSpPr>
        <p:spPr/>
        <p:txBody>
          <a:bodyPr/>
          <a:lstStyle>
            <a:lvl1pPr>
              <a:defRPr/>
            </a:lvl1pPr>
          </a:lstStyle>
          <a:p>
            <a:pPr>
              <a:defRPr/>
            </a:pPr>
            <a:fld id="{2C80A9AC-D10D-423E-818B-D5CFE3196BF5}" type="datetimeFigureOut">
              <a:rPr lang="en-US"/>
              <a:pPr>
                <a:defRPr/>
              </a:pPr>
              <a:t>9/24/2022</a:t>
            </a:fld>
            <a:endParaRPr dirty="0"/>
          </a:p>
        </p:txBody>
      </p:sp>
      <p:sp>
        <p:nvSpPr>
          <p:cNvPr id="6" name="Footer Placeholder 4"/>
          <p:cNvSpPr>
            <a:spLocks noGrp="1"/>
          </p:cNvSpPr>
          <p:nvPr>
            <p:ph type="ftr" sz="quarter" idx="11"/>
          </p:nvPr>
        </p:nvSpPr>
        <p:spPr/>
        <p:txBody>
          <a:bodyPr/>
          <a:lstStyle>
            <a:lvl1pPr>
              <a:defRPr/>
            </a:lvl1pPr>
          </a:lstStyle>
          <a:p>
            <a:pPr>
              <a:defRPr/>
            </a:pPr>
            <a:endParaRPr dirty="0"/>
          </a:p>
        </p:txBody>
      </p:sp>
      <p:sp>
        <p:nvSpPr>
          <p:cNvPr id="7" name="Slide Number Placeholder 5"/>
          <p:cNvSpPr>
            <a:spLocks noGrp="1"/>
          </p:cNvSpPr>
          <p:nvPr>
            <p:ph type="sldNum" sz="quarter" idx="12"/>
          </p:nvPr>
        </p:nvSpPr>
        <p:spPr/>
        <p:txBody>
          <a:bodyPr/>
          <a:lstStyle>
            <a:lvl1pPr>
              <a:defRPr/>
            </a:lvl1pPr>
          </a:lstStyle>
          <a:p>
            <a:pPr>
              <a:defRPr/>
            </a:pPr>
            <a:fld id="{1F63228A-8FB9-43C0-A35A-CD73D1FDBA30}" type="slidenum">
              <a:rPr/>
              <a:pPr>
                <a:defRPr/>
              </a:pPr>
              <a:t>‹#›</a:t>
            </a:fld>
            <a:endParaRPr dirty="0"/>
          </a:p>
        </p:txBody>
      </p:sp>
    </p:spTree>
    <p:extLst>
      <p:ext uri="{BB962C8B-B14F-4D97-AF65-F5344CB8AC3E}">
        <p14:creationId xmlns:p14="http://schemas.microsoft.com/office/powerpoint/2010/main" val="2383068177"/>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33014"/>
            <a:ext cx="8229600" cy="584623"/>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074F12-AA26-4AC8-9962-C36BB8F32554}" type="datetimeFigureOut">
              <a:rPr lang="en-US" smtClean="0">
                <a:solidFill>
                  <a:prstClr val="black">
                    <a:tint val="75000"/>
                  </a:prstClr>
                </a:solidFill>
              </a:rPr>
              <a:pPr/>
              <a:t>9/24/2022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095343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48965" y="985720"/>
            <a:ext cx="8229600" cy="532180"/>
          </a:xfrm>
        </p:spPr>
        <p:txBody>
          <a:bodyPr>
            <a:normAutofit/>
          </a:bodyPr>
          <a:lstStyle>
            <a:lvl1pPr algn="l">
              <a:defRPr sz="3600">
                <a:solidFill>
                  <a:srgbClr val="FFFF00"/>
                </a:solidFill>
              </a:defRPr>
            </a:lvl1pPr>
          </a:lstStyle>
          <a:p>
            <a:r>
              <a:rPr lang="en-US" dirty="0"/>
              <a:t>Click to edit Master title style</a:t>
            </a:r>
          </a:p>
        </p:txBody>
      </p:sp>
      <p:sp>
        <p:nvSpPr>
          <p:cNvPr id="3" name="Text Placeholder 2"/>
          <p:cNvSpPr>
            <a:spLocks noGrp="1"/>
          </p:cNvSpPr>
          <p:nvPr>
            <p:ph type="body" idx="1"/>
          </p:nvPr>
        </p:nvSpPr>
        <p:spPr>
          <a:xfrm>
            <a:off x="448965" y="1577497"/>
            <a:ext cx="4040188" cy="63976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48965" y="2207360"/>
            <a:ext cx="4040188" cy="303505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36790" y="1577497"/>
            <a:ext cx="4041775" cy="63976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36790" y="2207360"/>
            <a:ext cx="4041775" cy="303505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3074F12-AA26-4AC8-9962-C36BB8F32554}" type="datetimeFigureOut">
              <a:rPr lang="en-US" smtClean="0">
                <a:solidFill>
                  <a:prstClr val="black">
                    <a:tint val="75000"/>
                  </a:prstClr>
                </a:solidFill>
              </a:rPr>
              <a:pPr/>
              <a:t>9/24/2022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434561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74F12-AA26-4AC8-9962-C36BB8F32554}" type="datetimeFigureOut">
              <a:rPr lang="en-US" smtClean="0">
                <a:solidFill>
                  <a:prstClr val="black">
                    <a:tint val="75000"/>
                  </a:prstClr>
                </a:solidFill>
              </a:rPr>
              <a:pPr/>
              <a:t>9/24/2022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01025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solidFill>
                  <a:prstClr val="black">
                    <a:tint val="75000"/>
                  </a:prstClr>
                </a:solidFill>
              </a:rPr>
              <a:pPr/>
              <a:t>9/24/2022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72985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solidFill>
                  <a:prstClr val="black">
                    <a:tint val="75000"/>
                  </a:prstClr>
                </a:solidFill>
              </a:rPr>
              <a:pPr/>
              <a:t>9/24/2022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89203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solidFill>
                  <a:prstClr val="black">
                    <a:tint val="75000"/>
                  </a:prstClr>
                </a:solidFill>
              </a:rPr>
              <a:pPr/>
              <a:t>9/24/2022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79472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rPr>
              <a:pPr/>
              <a:t>9/24/2022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79452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rPr>
              <a:pPr/>
              <a:t>9/24/2022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5330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l-GR"/>
          </a:p>
        </p:txBody>
      </p:sp>
      <p:sp>
        <p:nvSpPr>
          <p:cNvPr id="4" name="1 - Θέση ημερομηνίας"/>
          <p:cNvSpPr>
            <a:spLocks noGrp="1"/>
          </p:cNvSpPr>
          <p:nvPr>
            <p:ph type="dt" sz="half" idx="10"/>
          </p:nvPr>
        </p:nvSpPr>
        <p:spPr/>
        <p:txBody>
          <a:bodyPr/>
          <a:lstStyle>
            <a:lvl1pPr>
              <a:defRPr/>
            </a:lvl1pPr>
          </a:lstStyle>
          <a:p>
            <a:pPr>
              <a:defRPr/>
            </a:pPr>
            <a:fld id="{13452829-0762-4165-BA2C-5E214AA02A5F}" type="datetimeFigureOut">
              <a:rPr lang="el-GR"/>
              <a:pPr>
                <a:defRPr/>
              </a:pPr>
              <a:t>24/9/2022</a:t>
            </a:fld>
            <a:endParaRPr lang="el-GR" dirty="0"/>
          </a:p>
        </p:txBody>
      </p:sp>
      <p:sp>
        <p:nvSpPr>
          <p:cNvPr id="5" name="2 - Θέση υποσέλιδου"/>
          <p:cNvSpPr>
            <a:spLocks noGrp="1"/>
          </p:cNvSpPr>
          <p:nvPr>
            <p:ph type="ftr" sz="quarter" idx="11"/>
          </p:nvPr>
        </p:nvSpPr>
        <p:spPr/>
        <p:txBody>
          <a:bodyPr/>
          <a:lstStyle>
            <a:lvl1pPr>
              <a:defRPr/>
            </a:lvl1pPr>
          </a:lstStyle>
          <a:p>
            <a:pPr>
              <a:defRPr/>
            </a:pPr>
            <a:endParaRPr lang="el-GR"/>
          </a:p>
        </p:txBody>
      </p:sp>
      <p:sp>
        <p:nvSpPr>
          <p:cNvPr id="6" name="3 - Θέση αριθμού διαφάνειας"/>
          <p:cNvSpPr>
            <a:spLocks noGrp="1"/>
          </p:cNvSpPr>
          <p:nvPr>
            <p:ph type="sldNum" sz="quarter" idx="12"/>
          </p:nvPr>
        </p:nvSpPr>
        <p:spPr/>
        <p:txBody>
          <a:bodyPr/>
          <a:lstStyle>
            <a:lvl1pPr>
              <a:defRPr/>
            </a:lvl1pPr>
          </a:lstStyle>
          <a:p>
            <a:pPr>
              <a:defRPr/>
            </a:pPr>
            <a:fld id="{5CB0BB68-0179-41F1-93D7-957C4E0997A0}" type="slidenum">
              <a:rPr lang="el-GR"/>
              <a:pPr>
                <a:defRPr/>
              </a:pPr>
              <a:t>‹#›</a:t>
            </a:fld>
            <a:endParaRPr lang="el-GR" dirty="0"/>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1 - Θέση ημερομηνίας"/>
          <p:cNvSpPr>
            <a:spLocks noGrp="1"/>
          </p:cNvSpPr>
          <p:nvPr>
            <p:ph type="dt" sz="half" idx="10"/>
          </p:nvPr>
        </p:nvSpPr>
        <p:spPr/>
        <p:txBody>
          <a:bodyPr/>
          <a:lstStyle>
            <a:lvl1pPr>
              <a:defRPr/>
            </a:lvl1pPr>
          </a:lstStyle>
          <a:p>
            <a:pPr>
              <a:defRPr/>
            </a:pPr>
            <a:fld id="{D04C1A47-1AA6-4AD5-88D1-5CBF606B51BC}" type="datetimeFigureOut">
              <a:rPr lang="el-GR"/>
              <a:pPr>
                <a:defRPr/>
              </a:pPr>
              <a:t>24/9/2022</a:t>
            </a:fld>
            <a:endParaRPr lang="el-GR" dirty="0"/>
          </a:p>
        </p:txBody>
      </p:sp>
      <p:sp>
        <p:nvSpPr>
          <p:cNvPr id="5" name="2 - Θέση υποσέλιδου"/>
          <p:cNvSpPr>
            <a:spLocks noGrp="1"/>
          </p:cNvSpPr>
          <p:nvPr>
            <p:ph type="ftr" sz="quarter" idx="11"/>
          </p:nvPr>
        </p:nvSpPr>
        <p:spPr/>
        <p:txBody>
          <a:bodyPr/>
          <a:lstStyle>
            <a:lvl1pPr>
              <a:defRPr/>
            </a:lvl1pPr>
          </a:lstStyle>
          <a:p>
            <a:pPr>
              <a:defRPr/>
            </a:pPr>
            <a:endParaRPr lang="el-GR"/>
          </a:p>
        </p:txBody>
      </p:sp>
      <p:sp>
        <p:nvSpPr>
          <p:cNvPr id="6" name="3 - Θέση αριθμού διαφάνειας"/>
          <p:cNvSpPr>
            <a:spLocks noGrp="1"/>
          </p:cNvSpPr>
          <p:nvPr>
            <p:ph type="sldNum" sz="quarter" idx="12"/>
          </p:nvPr>
        </p:nvSpPr>
        <p:spPr/>
        <p:txBody>
          <a:bodyPr/>
          <a:lstStyle>
            <a:lvl1pPr>
              <a:defRPr/>
            </a:lvl1pPr>
          </a:lstStyle>
          <a:p>
            <a:pPr>
              <a:defRPr/>
            </a:pPr>
            <a:fld id="{4BFE0BE8-7520-4224-964C-1A0925844625}" type="slidenum">
              <a:rPr lang="el-GR"/>
              <a:pPr>
                <a:defRPr/>
              </a:pPr>
              <a:t>‹#›</a:t>
            </a:fld>
            <a:endParaRPr lang="el-G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129" y="685800"/>
            <a:ext cx="2972574" cy="4724400"/>
          </a:xfrm>
        </p:spPr>
        <p:txBody>
          <a:bodyPr>
            <a:normAutofit/>
          </a:bodyPr>
          <a:lstStyle>
            <a:lvl1pPr algn="l">
              <a:defRPr sz="3600" b="0"/>
            </a:lvl1pPr>
          </a:lstStyle>
          <a:p>
            <a:r>
              <a:rPr/>
              <a:t>Click to edit Master title style</a:t>
            </a:r>
          </a:p>
        </p:txBody>
      </p:sp>
      <p:sp>
        <p:nvSpPr>
          <p:cNvPr id="3" name="Picture Placeholder 2"/>
          <p:cNvSpPr>
            <a:spLocks noGrp="1"/>
          </p:cNvSpPr>
          <p:nvPr>
            <p:ph type="pic" idx="1"/>
          </p:nvPr>
        </p:nvSpPr>
        <p:spPr>
          <a:xfrm>
            <a:off x="3657362" y="685800"/>
            <a:ext cx="5030510" cy="5486400"/>
          </a:xfrm>
          <a:ln w="63500">
            <a:solidFill>
              <a:schemeClr val="bg1"/>
            </a:solidFill>
            <a:miter lim="800000"/>
          </a:ln>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noProof="0" dirty="0"/>
              <a:t>Click icon to add picture</a:t>
            </a:r>
          </a:p>
        </p:txBody>
      </p:sp>
      <p:sp>
        <p:nvSpPr>
          <p:cNvPr id="4" name="Text Placeholder 3"/>
          <p:cNvSpPr>
            <a:spLocks noGrp="1"/>
          </p:cNvSpPr>
          <p:nvPr>
            <p:ph type="body" sz="half" idx="2"/>
          </p:nvPr>
        </p:nvSpPr>
        <p:spPr>
          <a:xfrm>
            <a:off x="456129" y="5410200"/>
            <a:ext cx="2972574" cy="762000"/>
          </a:xfrm>
        </p:spPr>
        <p:txBody>
          <a:bodyPr>
            <a:normAutofit/>
          </a:bodyPr>
          <a:lstStyle>
            <a:lvl1pPr marL="0" indent="0">
              <a:spcBef>
                <a:spcPts val="0"/>
              </a:spcBef>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a:t>Click to edit Master text styles</a:t>
            </a:r>
          </a:p>
        </p:txBody>
      </p:sp>
      <p:sp>
        <p:nvSpPr>
          <p:cNvPr id="5" name="Date Placeholder 3"/>
          <p:cNvSpPr>
            <a:spLocks noGrp="1"/>
          </p:cNvSpPr>
          <p:nvPr>
            <p:ph type="dt" sz="half" idx="10"/>
          </p:nvPr>
        </p:nvSpPr>
        <p:spPr/>
        <p:txBody>
          <a:bodyPr/>
          <a:lstStyle>
            <a:lvl1pPr>
              <a:defRPr/>
            </a:lvl1pPr>
          </a:lstStyle>
          <a:p>
            <a:pPr>
              <a:defRPr/>
            </a:pPr>
            <a:fld id="{A9B8716B-73AE-4B59-9161-B4411785FDF3}" type="datetimeFigureOut">
              <a:rPr lang="en-US"/>
              <a:pPr>
                <a:defRPr/>
              </a:pPr>
              <a:t>9/24/2022</a:t>
            </a:fld>
            <a:endParaRPr dirty="0"/>
          </a:p>
        </p:txBody>
      </p:sp>
      <p:sp>
        <p:nvSpPr>
          <p:cNvPr id="6" name="Footer Placeholder 4"/>
          <p:cNvSpPr>
            <a:spLocks noGrp="1"/>
          </p:cNvSpPr>
          <p:nvPr>
            <p:ph type="ftr" sz="quarter" idx="11"/>
          </p:nvPr>
        </p:nvSpPr>
        <p:spPr/>
        <p:txBody>
          <a:bodyPr/>
          <a:lstStyle>
            <a:lvl1pPr>
              <a:defRPr/>
            </a:lvl1pPr>
          </a:lstStyle>
          <a:p>
            <a:pPr>
              <a:defRPr/>
            </a:pPr>
            <a:endParaRPr dirty="0"/>
          </a:p>
        </p:txBody>
      </p:sp>
      <p:sp>
        <p:nvSpPr>
          <p:cNvPr id="7" name="Slide Number Placeholder 5"/>
          <p:cNvSpPr>
            <a:spLocks noGrp="1"/>
          </p:cNvSpPr>
          <p:nvPr>
            <p:ph type="sldNum" sz="quarter" idx="12"/>
          </p:nvPr>
        </p:nvSpPr>
        <p:spPr/>
        <p:txBody>
          <a:bodyPr/>
          <a:lstStyle>
            <a:lvl1pPr>
              <a:defRPr/>
            </a:lvl1pPr>
          </a:lstStyle>
          <a:p>
            <a:pPr>
              <a:defRPr/>
            </a:pPr>
            <a:fld id="{41B13639-391E-4638-9B78-E1B71CA9E26F}" type="slidenum">
              <a:rPr/>
              <a:pPr>
                <a:defRPr/>
              </a:pPr>
              <a:t>‹#›</a:t>
            </a:fld>
            <a:endParaRPr dirty="0"/>
          </a:p>
        </p:txBody>
      </p:sp>
    </p:spTree>
    <p:extLst>
      <p:ext uri="{BB962C8B-B14F-4D97-AF65-F5344CB8AC3E}">
        <p14:creationId xmlns:p14="http://schemas.microsoft.com/office/powerpoint/2010/main" val="4145457848"/>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1 - Θέση ημερομηνίας"/>
          <p:cNvSpPr>
            <a:spLocks noGrp="1"/>
          </p:cNvSpPr>
          <p:nvPr>
            <p:ph type="dt" sz="half" idx="10"/>
          </p:nvPr>
        </p:nvSpPr>
        <p:spPr/>
        <p:txBody>
          <a:bodyPr/>
          <a:lstStyle>
            <a:lvl1pPr>
              <a:defRPr/>
            </a:lvl1pPr>
          </a:lstStyle>
          <a:p>
            <a:pPr>
              <a:defRPr/>
            </a:pPr>
            <a:fld id="{68361173-0C61-4D40-9EA0-90ECE331CD19}" type="datetimeFigureOut">
              <a:rPr lang="el-GR"/>
              <a:pPr>
                <a:defRPr/>
              </a:pPr>
              <a:t>24/9/2022</a:t>
            </a:fld>
            <a:endParaRPr lang="el-GR" dirty="0"/>
          </a:p>
        </p:txBody>
      </p:sp>
      <p:sp>
        <p:nvSpPr>
          <p:cNvPr id="5" name="2 - Θέση υποσέλιδου"/>
          <p:cNvSpPr>
            <a:spLocks noGrp="1"/>
          </p:cNvSpPr>
          <p:nvPr>
            <p:ph type="ftr" sz="quarter" idx="11"/>
          </p:nvPr>
        </p:nvSpPr>
        <p:spPr/>
        <p:txBody>
          <a:bodyPr/>
          <a:lstStyle>
            <a:lvl1pPr>
              <a:defRPr/>
            </a:lvl1pPr>
          </a:lstStyle>
          <a:p>
            <a:pPr>
              <a:defRPr/>
            </a:pPr>
            <a:endParaRPr lang="el-GR"/>
          </a:p>
        </p:txBody>
      </p:sp>
      <p:sp>
        <p:nvSpPr>
          <p:cNvPr id="6" name="3 - Θέση αριθμού διαφάνειας"/>
          <p:cNvSpPr>
            <a:spLocks noGrp="1"/>
          </p:cNvSpPr>
          <p:nvPr>
            <p:ph type="sldNum" sz="quarter" idx="12"/>
          </p:nvPr>
        </p:nvSpPr>
        <p:spPr/>
        <p:txBody>
          <a:bodyPr/>
          <a:lstStyle>
            <a:lvl1pPr>
              <a:defRPr/>
            </a:lvl1pPr>
          </a:lstStyle>
          <a:p>
            <a:pPr>
              <a:defRPr/>
            </a:pPr>
            <a:fld id="{3D0FA123-61EA-4952-83B0-12DAF6605809}" type="slidenum">
              <a:rPr lang="el-GR"/>
              <a:pPr>
                <a:defRPr/>
              </a:pPr>
              <a:t>‹#›</a:t>
            </a:fld>
            <a:endParaRPr lang="el-GR" dirty="0"/>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774825"/>
            <a:ext cx="4038600" cy="4625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774825"/>
            <a:ext cx="4038600" cy="4625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1 - Θέση ημερομηνίας"/>
          <p:cNvSpPr>
            <a:spLocks noGrp="1"/>
          </p:cNvSpPr>
          <p:nvPr>
            <p:ph type="dt" sz="half" idx="10"/>
          </p:nvPr>
        </p:nvSpPr>
        <p:spPr/>
        <p:txBody>
          <a:bodyPr/>
          <a:lstStyle>
            <a:lvl1pPr>
              <a:defRPr/>
            </a:lvl1pPr>
          </a:lstStyle>
          <a:p>
            <a:pPr>
              <a:defRPr/>
            </a:pPr>
            <a:fld id="{DBAC4380-959A-4D05-B8B9-434C26D5A64B}" type="datetimeFigureOut">
              <a:rPr lang="el-GR"/>
              <a:pPr>
                <a:defRPr/>
              </a:pPr>
              <a:t>24/9/2022</a:t>
            </a:fld>
            <a:endParaRPr lang="el-GR" dirty="0"/>
          </a:p>
        </p:txBody>
      </p:sp>
      <p:sp>
        <p:nvSpPr>
          <p:cNvPr id="6" name="2 - Θέση υποσέλιδου"/>
          <p:cNvSpPr>
            <a:spLocks noGrp="1"/>
          </p:cNvSpPr>
          <p:nvPr>
            <p:ph type="ftr" sz="quarter" idx="11"/>
          </p:nvPr>
        </p:nvSpPr>
        <p:spPr/>
        <p:txBody>
          <a:bodyPr/>
          <a:lstStyle>
            <a:lvl1pPr>
              <a:defRPr/>
            </a:lvl1pPr>
          </a:lstStyle>
          <a:p>
            <a:pPr>
              <a:defRPr/>
            </a:pPr>
            <a:endParaRPr lang="el-GR"/>
          </a:p>
        </p:txBody>
      </p:sp>
      <p:sp>
        <p:nvSpPr>
          <p:cNvPr id="7" name="3 - Θέση αριθμού διαφάνειας"/>
          <p:cNvSpPr>
            <a:spLocks noGrp="1"/>
          </p:cNvSpPr>
          <p:nvPr>
            <p:ph type="sldNum" sz="quarter" idx="12"/>
          </p:nvPr>
        </p:nvSpPr>
        <p:spPr/>
        <p:txBody>
          <a:bodyPr/>
          <a:lstStyle>
            <a:lvl1pPr>
              <a:defRPr/>
            </a:lvl1pPr>
          </a:lstStyle>
          <a:p>
            <a:pPr>
              <a:defRPr/>
            </a:pPr>
            <a:fld id="{712391E4-E73D-4286-8B3B-0162640469F4}" type="slidenum">
              <a:rPr lang="el-GR"/>
              <a:pPr>
                <a:defRPr/>
              </a:pPr>
              <a:t>‹#›</a:t>
            </a:fld>
            <a:endParaRPr lang="el-GR" dirty="0"/>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1 - Θέση ημερομηνίας"/>
          <p:cNvSpPr>
            <a:spLocks noGrp="1"/>
          </p:cNvSpPr>
          <p:nvPr>
            <p:ph type="dt" sz="half" idx="10"/>
          </p:nvPr>
        </p:nvSpPr>
        <p:spPr/>
        <p:txBody>
          <a:bodyPr/>
          <a:lstStyle>
            <a:lvl1pPr>
              <a:defRPr/>
            </a:lvl1pPr>
          </a:lstStyle>
          <a:p>
            <a:pPr>
              <a:defRPr/>
            </a:pPr>
            <a:fld id="{BD4BDB0D-1AF8-4758-9928-8DC214B14AAC}" type="datetimeFigureOut">
              <a:rPr lang="el-GR"/>
              <a:pPr>
                <a:defRPr/>
              </a:pPr>
              <a:t>24/9/2022</a:t>
            </a:fld>
            <a:endParaRPr lang="el-GR" dirty="0"/>
          </a:p>
        </p:txBody>
      </p:sp>
      <p:sp>
        <p:nvSpPr>
          <p:cNvPr id="8" name="2 - Θέση υποσέλιδου"/>
          <p:cNvSpPr>
            <a:spLocks noGrp="1"/>
          </p:cNvSpPr>
          <p:nvPr>
            <p:ph type="ftr" sz="quarter" idx="11"/>
          </p:nvPr>
        </p:nvSpPr>
        <p:spPr/>
        <p:txBody>
          <a:bodyPr/>
          <a:lstStyle>
            <a:lvl1pPr>
              <a:defRPr/>
            </a:lvl1pPr>
          </a:lstStyle>
          <a:p>
            <a:pPr>
              <a:defRPr/>
            </a:pPr>
            <a:endParaRPr lang="el-GR"/>
          </a:p>
        </p:txBody>
      </p:sp>
      <p:sp>
        <p:nvSpPr>
          <p:cNvPr id="9" name="3 - Θέση αριθμού διαφάνειας"/>
          <p:cNvSpPr>
            <a:spLocks noGrp="1"/>
          </p:cNvSpPr>
          <p:nvPr>
            <p:ph type="sldNum" sz="quarter" idx="12"/>
          </p:nvPr>
        </p:nvSpPr>
        <p:spPr/>
        <p:txBody>
          <a:bodyPr/>
          <a:lstStyle>
            <a:lvl1pPr>
              <a:defRPr/>
            </a:lvl1pPr>
          </a:lstStyle>
          <a:p>
            <a:pPr>
              <a:defRPr/>
            </a:pPr>
            <a:fld id="{025947BF-237C-4FEF-B1E4-62EF78478656}" type="slidenum">
              <a:rPr lang="el-GR"/>
              <a:pPr>
                <a:defRPr/>
              </a:pPr>
              <a:t>‹#›</a:t>
            </a:fld>
            <a:endParaRPr lang="el-GR" dirty="0"/>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1 - Θέση ημερομηνίας"/>
          <p:cNvSpPr>
            <a:spLocks noGrp="1"/>
          </p:cNvSpPr>
          <p:nvPr>
            <p:ph type="dt" sz="half" idx="10"/>
          </p:nvPr>
        </p:nvSpPr>
        <p:spPr/>
        <p:txBody>
          <a:bodyPr/>
          <a:lstStyle>
            <a:lvl1pPr>
              <a:defRPr/>
            </a:lvl1pPr>
          </a:lstStyle>
          <a:p>
            <a:pPr>
              <a:defRPr/>
            </a:pPr>
            <a:fld id="{B29A8A66-604E-41C4-B3C1-6E0793F8C4BC}" type="datetimeFigureOut">
              <a:rPr lang="el-GR"/>
              <a:pPr>
                <a:defRPr/>
              </a:pPr>
              <a:t>24/9/2022</a:t>
            </a:fld>
            <a:endParaRPr lang="el-GR" dirty="0"/>
          </a:p>
        </p:txBody>
      </p:sp>
      <p:sp>
        <p:nvSpPr>
          <p:cNvPr id="4" name="2 - Θέση υποσέλιδου"/>
          <p:cNvSpPr>
            <a:spLocks noGrp="1"/>
          </p:cNvSpPr>
          <p:nvPr>
            <p:ph type="ftr" sz="quarter" idx="11"/>
          </p:nvPr>
        </p:nvSpPr>
        <p:spPr/>
        <p:txBody>
          <a:bodyPr/>
          <a:lstStyle>
            <a:lvl1pPr>
              <a:defRPr/>
            </a:lvl1pPr>
          </a:lstStyle>
          <a:p>
            <a:pPr>
              <a:defRPr/>
            </a:pPr>
            <a:endParaRPr lang="el-GR"/>
          </a:p>
        </p:txBody>
      </p:sp>
      <p:sp>
        <p:nvSpPr>
          <p:cNvPr id="5" name="3 - Θέση αριθμού διαφάνειας"/>
          <p:cNvSpPr>
            <a:spLocks noGrp="1"/>
          </p:cNvSpPr>
          <p:nvPr>
            <p:ph type="sldNum" sz="quarter" idx="12"/>
          </p:nvPr>
        </p:nvSpPr>
        <p:spPr/>
        <p:txBody>
          <a:bodyPr/>
          <a:lstStyle>
            <a:lvl1pPr>
              <a:defRPr/>
            </a:lvl1pPr>
          </a:lstStyle>
          <a:p>
            <a:pPr>
              <a:defRPr/>
            </a:pPr>
            <a:fld id="{BF94E10C-4B32-409C-9CEC-55AB613B7CF3}" type="slidenum">
              <a:rPr lang="el-GR"/>
              <a:pPr>
                <a:defRPr/>
              </a:pPr>
              <a:t>‹#›</a:t>
            </a:fld>
            <a:endParaRPr lang="el-GR" dirty="0"/>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lvl1pPr>
              <a:defRPr/>
            </a:lvl1pPr>
          </a:lstStyle>
          <a:p>
            <a:pPr>
              <a:defRPr/>
            </a:pPr>
            <a:fld id="{35CB9F4D-026A-4CE8-9448-99054A433C0F}" type="datetimeFigureOut">
              <a:rPr lang="el-GR"/>
              <a:pPr>
                <a:defRPr/>
              </a:pPr>
              <a:t>24/9/2022</a:t>
            </a:fld>
            <a:endParaRPr lang="el-GR" dirty="0"/>
          </a:p>
        </p:txBody>
      </p:sp>
      <p:sp>
        <p:nvSpPr>
          <p:cNvPr id="3" name="2 - Θέση υποσέλιδου"/>
          <p:cNvSpPr>
            <a:spLocks noGrp="1"/>
          </p:cNvSpPr>
          <p:nvPr>
            <p:ph type="ftr" sz="quarter" idx="11"/>
          </p:nvPr>
        </p:nvSpPr>
        <p:spPr/>
        <p:txBody>
          <a:bodyPr/>
          <a:lstStyle>
            <a:lvl1pPr>
              <a:defRPr/>
            </a:lvl1pPr>
          </a:lstStyle>
          <a:p>
            <a:pPr>
              <a:defRPr/>
            </a:pPr>
            <a:endParaRPr lang="el-GR"/>
          </a:p>
        </p:txBody>
      </p:sp>
      <p:sp>
        <p:nvSpPr>
          <p:cNvPr id="4" name="3 - Θέση αριθμού διαφάνειας"/>
          <p:cNvSpPr>
            <a:spLocks noGrp="1"/>
          </p:cNvSpPr>
          <p:nvPr>
            <p:ph type="sldNum" sz="quarter" idx="12"/>
          </p:nvPr>
        </p:nvSpPr>
        <p:spPr/>
        <p:txBody>
          <a:bodyPr/>
          <a:lstStyle>
            <a:lvl1pPr>
              <a:defRPr/>
            </a:lvl1pPr>
          </a:lstStyle>
          <a:p>
            <a:pPr>
              <a:defRPr/>
            </a:pPr>
            <a:fld id="{605DED9A-1B82-44C0-9774-E3642D85AFE9}" type="slidenum">
              <a:rPr lang="el-GR"/>
              <a:pPr>
                <a:defRPr/>
              </a:pPr>
              <a:t>‹#›</a:t>
            </a:fld>
            <a:endParaRPr lang="el-GR" dirty="0"/>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1 - Θέση ημερομηνίας"/>
          <p:cNvSpPr>
            <a:spLocks noGrp="1"/>
          </p:cNvSpPr>
          <p:nvPr>
            <p:ph type="dt" sz="half" idx="10"/>
          </p:nvPr>
        </p:nvSpPr>
        <p:spPr/>
        <p:txBody>
          <a:bodyPr/>
          <a:lstStyle>
            <a:lvl1pPr>
              <a:defRPr/>
            </a:lvl1pPr>
          </a:lstStyle>
          <a:p>
            <a:pPr>
              <a:defRPr/>
            </a:pPr>
            <a:fld id="{DF77D814-31A6-433D-A838-CAD0386DF95C}" type="datetimeFigureOut">
              <a:rPr lang="el-GR"/>
              <a:pPr>
                <a:defRPr/>
              </a:pPr>
              <a:t>24/9/2022</a:t>
            </a:fld>
            <a:endParaRPr lang="el-GR" dirty="0"/>
          </a:p>
        </p:txBody>
      </p:sp>
      <p:sp>
        <p:nvSpPr>
          <p:cNvPr id="6" name="2 - Θέση υποσέλιδου"/>
          <p:cNvSpPr>
            <a:spLocks noGrp="1"/>
          </p:cNvSpPr>
          <p:nvPr>
            <p:ph type="ftr" sz="quarter" idx="11"/>
          </p:nvPr>
        </p:nvSpPr>
        <p:spPr/>
        <p:txBody>
          <a:bodyPr/>
          <a:lstStyle>
            <a:lvl1pPr>
              <a:defRPr/>
            </a:lvl1pPr>
          </a:lstStyle>
          <a:p>
            <a:pPr>
              <a:defRPr/>
            </a:pPr>
            <a:endParaRPr lang="el-GR"/>
          </a:p>
        </p:txBody>
      </p:sp>
      <p:sp>
        <p:nvSpPr>
          <p:cNvPr id="7" name="3 - Θέση αριθμού διαφάνειας"/>
          <p:cNvSpPr>
            <a:spLocks noGrp="1"/>
          </p:cNvSpPr>
          <p:nvPr>
            <p:ph type="sldNum" sz="quarter" idx="12"/>
          </p:nvPr>
        </p:nvSpPr>
        <p:spPr/>
        <p:txBody>
          <a:bodyPr/>
          <a:lstStyle>
            <a:lvl1pPr>
              <a:defRPr/>
            </a:lvl1pPr>
          </a:lstStyle>
          <a:p>
            <a:pPr>
              <a:defRPr/>
            </a:pPr>
            <a:fld id="{3D67F269-BD28-4D93-96D5-214F2F47D28C}" type="slidenum">
              <a:rPr lang="el-GR"/>
              <a:pPr>
                <a:defRPr/>
              </a:pPr>
              <a:t>‹#›</a:t>
            </a:fld>
            <a:endParaRPr lang="el-GR" dirty="0"/>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1 - Θέση ημερομηνίας"/>
          <p:cNvSpPr>
            <a:spLocks noGrp="1"/>
          </p:cNvSpPr>
          <p:nvPr>
            <p:ph type="dt" sz="half" idx="10"/>
          </p:nvPr>
        </p:nvSpPr>
        <p:spPr/>
        <p:txBody>
          <a:bodyPr/>
          <a:lstStyle>
            <a:lvl1pPr>
              <a:defRPr/>
            </a:lvl1pPr>
          </a:lstStyle>
          <a:p>
            <a:pPr>
              <a:defRPr/>
            </a:pPr>
            <a:fld id="{6D964F2A-1D20-4F03-B44C-E06E9ECC926B}" type="datetimeFigureOut">
              <a:rPr lang="el-GR"/>
              <a:pPr>
                <a:defRPr/>
              </a:pPr>
              <a:t>24/9/2022</a:t>
            </a:fld>
            <a:endParaRPr lang="el-GR" dirty="0"/>
          </a:p>
        </p:txBody>
      </p:sp>
      <p:sp>
        <p:nvSpPr>
          <p:cNvPr id="6" name="2 - Θέση υποσέλιδου"/>
          <p:cNvSpPr>
            <a:spLocks noGrp="1"/>
          </p:cNvSpPr>
          <p:nvPr>
            <p:ph type="ftr" sz="quarter" idx="11"/>
          </p:nvPr>
        </p:nvSpPr>
        <p:spPr/>
        <p:txBody>
          <a:bodyPr/>
          <a:lstStyle>
            <a:lvl1pPr>
              <a:defRPr/>
            </a:lvl1pPr>
          </a:lstStyle>
          <a:p>
            <a:pPr>
              <a:defRPr/>
            </a:pPr>
            <a:endParaRPr lang="el-GR"/>
          </a:p>
        </p:txBody>
      </p:sp>
      <p:sp>
        <p:nvSpPr>
          <p:cNvPr id="7" name="3 - Θέση αριθμού διαφάνειας"/>
          <p:cNvSpPr>
            <a:spLocks noGrp="1"/>
          </p:cNvSpPr>
          <p:nvPr>
            <p:ph type="sldNum" sz="quarter" idx="12"/>
          </p:nvPr>
        </p:nvSpPr>
        <p:spPr/>
        <p:txBody>
          <a:bodyPr/>
          <a:lstStyle>
            <a:lvl1pPr>
              <a:defRPr/>
            </a:lvl1pPr>
          </a:lstStyle>
          <a:p>
            <a:pPr>
              <a:defRPr/>
            </a:pPr>
            <a:fld id="{D18DA0C1-9F08-430C-9639-4962AB2C61C2}" type="slidenum">
              <a:rPr lang="el-GR"/>
              <a:pPr>
                <a:defRPr/>
              </a:pPr>
              <a:t>‹#›</a:t>
            </a:fld>
            <a:endParaRPr lang="el-GR" dirty="0"/>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1 - Θέση ημερομηνίας"/>
          <p:cNvSpPr>
            <a:spLocks noGrp="1"/>
          </p:cNvSpPr>
          <p:nvPr>
            <p:ph type="dt" sz="half" idx="10"/>
          </p:nvPr>
        </p:nvSpPr>
        <p:spPr/>
        <p:txBody>
          <a:bodyPr/>
          <a:lstStyle>
            <a:lvl1pPr>
              <a:defRPr/>
            </a:lvl1pPr>
          </a:lstStyle>
          <a:p>
            <a:pPr>
              <a:defRPr/>
            </a:pPr>
            <a:fld id="{5F330558-DACD-44A6-B67E-45D1613F479E}" type="datetimeFigureOut">
              <a:rPr lang="el-GR"/>
              <a:pPr>
                <a:defRPr/>
              </a:pPr>
              <a:t>24/9/2022</a:t>
            </a:fld>
            <a:endParaRPr lang="el-GR" dirty="0"/>
          </a:p>
        </p:txBody>
      </p:sp>
      <p:sp>
        <p:nvSpPr>
          <p:cNvPr id="5" name="2 - Θέση υποσέλιδου"/>
          <p:cNvSpPr>
            <a:spLocks noGrp="1"/>
          </p:cNvSpPr>
          <p:nvPr>
            <p:ph type="ftr" sz="quarter" idx="11"/>
          </p:nvPr>
        </p:nvSpPr>
        <p:spPr/>
        <p:txBody>
          <a:bodyPr/>
          <a:lstStyle>
            <a:lvl1pPr>
              <a:defRPr/>
            </a:lvl1pPr>
          </a:lstStyle>
          <a:p>
            <a:pPr>
              <a:defRPr/>
            </a:pPr>
            <a:endParaRPr lang="el-GR"/>
          </a:p>
        </p:txBody>
      </p:sp>
      <p:sp>
        <p:nvSpPr>
          <p:cNvPr id="6" name="3 - Θέση αριθμού διαφάνειας"/>
          <p:cNvSpPr>
            <a:spLocks noGrp="1"/>
          </p:cNvSpPr>
          <p:nvPr>
            <p:ph type="sldNum" sz="quarter" idx="12"/>
          </p:nvPr>
        </p:nvSpPr>
        <p:spPr/>
        <p:txBody>
          <a:bodyPr/>
          <a:lstStyle>
            <a:lvl1pPr>
              <a:defRPr/>
            </a:lvl1pPr>
          </a:lstStyle>
          <a:p>
            <a:pPr>
              <a:defRPr/>
            </a:pPr>
            <a:fld id="{32E841C6-DB2B-49D7-9B08-81DD6B86206F}" type="slidenum">
              <a:rPr lang="el-GR"/>
              <a:pPr>
                <a:defRPr/>
              </a:pPr>
              <a:t>‹#›</a:t>
            </a:fld>
            <a:endParaRPr lang="el-GR" dirty="0"/>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248400"/>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152400"/>
            <a:ext cx="6019800" cy="6248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1 - Θέση ημερομηνίας"/>
          <p:cNvSpPr>
            <a:spLocks noGrp="1"/>
          </p:cNvSpPr>
          <p:nvPr>
            <p:ph type="dt" sz="half" idx="10"/>
          </p:nvPr>
        </p:nvSpPr>
        <p:spPr/>
        <p:txBody>
          <a:bodyPr/>
          <a:lstStyle>
            <a:lvl1pPr>
              <a:defRPr/>
            </a:lvl1pPr>
          </a:lstStyle>
          <a:p>
            <a:pPr>
              <a:defRPr/>
            </a:pPr>
            <a:fld id="{5EB9A4A1-F016-4968-B66B-5880D2297369}" type="datetimeFigureOut">
              <a:rPr lang="el-GR"/>
              <a:pPr>
                <a:defRPr/>
              </a:pPr>
              <a:t>24/9/2022</a:t>
            </a:fld>
            <a:endParaRPr lang="el-GR" dirty="0"/>
          </a:p>
        </p:txBody>
      </p:sp>
      <p:sp>
        <p:nvSpPr>
          <p:cNvPr id="5" name="2 - Θέση υποσέλιδου"/>
          <p:cNvSpPr>
            <a:spLocks noGrp="1"/>
          </p:cNvSpPr>
          <p:nvPr>
            <p:ph type="ftr" sz="quarter" idx="11"/>
          </p:nvPr>
        </p:nvSpPr>
        <p:spPr/>
        <p:txBody>
          <a:bodyPr/>
          <a:lstStyle>
            <a:lvl1pPr>
              <a:defRPr/>
            </a:lvl1pPr>
          </a:lstStyle>
          <a:p>
            <a:pPr>
              <a:defRPr/>
            </a:pPr>
            <a:endParaRPr lang="el-GR"/>
          </a:p>
        </p:txBody>
      </p:sp>
      <p:sp>
        <p:nvSpPr>
          <p:cNvPr id="6" name="3 - Θέση αριθμού διαφάνειας"/>
          <p:cNvSpPr>
            <a:spLocks noGrp="1"/>
          </p:cNvSpPr>
          <p:nvPr>
            <p:ph type="sldNum" sz="quarter" idx="12"/>
          </p:nvPr>
        </p:nvSpPr>
        <p:spPr/>
        <p:txBody>
          <a:bodyPr/>
          <a:lstStyle>
            <a:lvl1pPr>
              <a:defRPr/>
            </a:lvl1pPr>
          </a:lstStyle>
          <a:p>
            <a:pPr>
              <a:defRPr/>
            </a:pPr>
            <a:fld id="{ADB75110-6C59-4FE6-8C86-0F350EB50F39}" type="slidenum">
              <a:rPr lang="el-GR"/>
              <a:pPr>
                <a:defRPr/>
              </a:pPr>
              <a:t>‹#›</a:t>
            </a:fld>
            <a:endParaRPr lang="el-GR" dirty="0"/>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text" type="tx">
  <p:cSld name="Title and text">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457200" y="-206375"/>
            <a:ext cx="8226425" cy="2103437"/>
          </a:xfrm>
          <a:prstGeom prst="rect">
            <a:avLst/>
          </a:prstGeom>
          <a:noFill/>
          <a:ln>
            <a:noFill/>
          </a:ln>
        </p:spPr>
        <p:txBody>
          <a:bodyPr spcFirstLastPara="1" wrap="square" lIns="90000" tIns="46800" rIns="90000" bIns="46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457200" y="1600200"/>
            <a:ext cx="8226425" cy="4522787"/>
          </a:xfrm>
          <a:prstGeom prst="rect">
            <a:avLst/>
          </a:prstGeom>
          <a:noFill/>
          <a:ln>
            <a:noFill/>
          </a:ln>
        </p:spPr>
        <p:txBody>
          <a:bodyPr spcFirstLastPara="1" wrap="square" lIns="90000" tIns="46800" rIns="90000" bIns="46800" anchor="t" anchorCtr="0">
            <a:noAutofit/>
          </a:bodyPr>
          <a:lstStyle>
            <a:lvl1pPr marL="457200" lvl="0" indent="-228600" algn="l">
              <a:lnSpc>
                <a:spcPct val="100000"/>
              </a:lnSpc>
              <a:spcBef>
                <a:spcPts val="800"/>
              </a:spcBef>
              <a:spcAft>
                <a:spcPts val="0"/>
              </a:spcAft>
              <a:buSzPts val="1400"/>
              <a:buNone/>
              <a:defRPr/>
            </a:lvl1pPr>
            <a:lvl2pPr marL="914400" lvl="1" indent="-228600" algn="l">
              <a:lnSpc>
                <a:spcPct val="100000"/>
              </a:lnSpc>
              <a:spcBef>
                <a:spcPts val="700"/>
              </a:spcBef>
              <a:spcAft>
                <a:spcPts val="0"/>
              </a:spcAft>
              <a:buSzPts val="1400"/>
              <a:buNone/>
              <a:defRPr/>
            </a:lvl2pPr>
            <a:lvl3pPr marL="1371600" lvl="2" indent="-228600" algn="l">
              <a:lnSpc>
                <a:spcPct val="100000"/>
              </a:lnSpc>
              <a:spcBef>
                <a:spcPts val="600"/>
              </a:spcBef>
              <a:spcAft>
                <a:spcPts val="0"/>
              </a:spcAft>
              <a:buSzPts val="1400"/>
              <a:buNone/>
              <a:defRPr/>
            </a:lvl3pPr>
            <a:lvl4pPr marL="1828800" lvl="3" indent="-228600" algn="l">
              <a:lnSpc>
                <a:spcPct val="100000"/>
              </a:lnSpc>
              <a:spcBef>
                <a:spcPts val="500"/>
              </a:spcBef>
              <a:spcAft>
                <a:spcPts val="0"/>
              </a:spcAft>
              <a:buSzPts val="1400"/>
              <a:buNone/>
              <a:defRPr/>
            </a:lvl4pPr>
            <a:lvl5pPr marL="2286000" lvl="4" indent="-228600" algn="l">
              <a:lnSpc>
                <a:spcPct val="100000"/>
              </a:lnSpc>
              <a:spcBef>
                <a:spcPts val="500"/>
              </a:spcBef>
              <a:spcAft>
                <a:spcPts val="0"/>
              </a:spcAft>
              <a:buSzPts val="1400"/>
              <a:buNone/>
              <a:defRPr/>
            </a:lvl5pPr>
            <a:lvl6pPr marL="2743200" lvl="5" indent="-228600" algn="l">
              <a:lnSpc>
                <a:spcPct val="100000"/>
              </a:lnSpc>
              <a:spcBef>
                <a:spcPts val="500"/>
              </a:spcBef>
              <a:spcAft>
                <a:spcPts val="0"/>
              </a:spcAft>
              <a:buSzPts val="1400"/>
              <a:buNone/>
              <a:defRPr/>
            </a:lvl6pPr>
            <a:lvl7pPr marL="3200400" lvl="6" indent="-228600" algn="l">
              <a:lnSpc>
                <a:spcPct val="100000"/>
              </a:lnSpc>
              <a:spcBef>
                <a:spcPts val="500"/>
              </a:spcBef>
              <a:spcAft>
                <a:spcPts val="0"/>
              </a:spcAft>
              <a:buSzPts val="1400"/>
              <a:buNone/>
              <a:defRPr/>
            </a:lvl7pPr>
            <a:lvl8pPr marL="3657600" lvl="7" indent="-228600" algn="l">
              <a:lnSpc>
                <a:spcPct val="100000"/>
              </a:lnSpc>
              <a:spcBef>
                <a:spcPts val="500"/>
              </a:spcBef>
              <a:spcAft>
                <a:spcPts val="0"/>
              </a:spcAft>
              <a:buSzPts val="1400"/>
              <a:buNone/>
              <a:defRPr/>
            </a:lvl8pPr>
            <a:lvl9pPr marL="4114800" lvl="8" indent="-228600" algn="l">
              <a:lnSpc>
                <a:spcPct val="100000"/>
              </a:lnSpc>
              <a:spcBef>
                <a:spcPts val="500"/>
              </a:spcBef>
              <a:spcAft>
                <a:spcPts val="0"/>
              </a:spcAft>
              <a:buSzPts val="1400"/>
              <a:buNone/>
              <a:defRPr/>
            </a:lvl9pPr>
          </a:lstStyle>
          <a:p>
            <a:endParaRPr/>
          </a:p>
        </p:txBody>
      </p:sp>
      <p:sp>
        <p:nvSpPr>
          <p:cNvPr id="26" name="Google Shape;26;p4"/>
          <p:cNvSpPr txBox="1">
            <a:spLocks noGrp="1"/>
          </p:cNvSpPr>
          <p:nvPr>
            <p:ph type="dt" idx="10"/>
          </p:nvPr>
        </p:nvSpPr>
        <p:spPr>
          <a:xfrm>
            <a:off x="457200" y="6245225"/>
            <a:ext cx="2130425" cy="473075"/>
          </a:xfrm>
          <a:prstGeom prst="rect">
            <a:avLst/>
          </a:prstGeom>
          <a:noFill/>
          <a:ln>
            <a:noFill/>
          </a:ln>
        </p:spPr>
        <p:txBody>
          <a:bodyPr spcFirstLastPara="1" wrap="square" lIns="90000" tIns="46800" rIns="90000" bIns="468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3124200" y="6245225"/>
            <a:ext cx="2892425" cy="473075"/>
          </a:xfrm>
          <a:prstGeom prst="rect">
            <a:avLst/>
          </a:prstGeom>
          <a:noFill/>
          <a:ln>
            <a:noFill/>
          </a:ln>
        </p:spPr>
        <p:txBody>
          <a:bodyPr spcFirstLastPara="1" wrap="square" lIns="90000" tIns="46800" rIns="90000" bIns="468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6553200" y="6245225"/>
            <a:ext cx="2130425" cy="473075"/>
          </a:xfrm>
          <a:prstGeom prst="rect">
            <a:avLst/>
          </a:prstGeom>
          <a:noFill/>
          <a:ln>
            <a:noFill/>
          </a:ln>
        </p:spPr>
        <p:txBody>
          <a:bodyPr spcFirstLastPara="1" wrap="square" lIns="90000" tIns="46800" rIns="90000" bIns="46800" anchor="t"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theme" Target="../theme/theme12.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theme" Target="../theme/theme13.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image" Target="../media/image7.jpeg"/><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4.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theme" Target="../theme/theme15.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theme" Target="../theme/theme16.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theme" Target="../theme/theme17.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theme" Target="../theme/theme18.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theme" Target="../theme/theme19.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theme" Target="../theme/theme20.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image" Target="../media/image8.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slideLayout" Target="../slideLayouts/slideLayout245.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slideLayout" Target="../slideLayouts/slideLayout244.xml"/><Relationship Id="rId2" Type="http://schemas.openxmlformats.org/officeDocument/2006/relationships/slideLayout" Target="../slideLayouts/slideLayout234.xml"/><Relationship Id="rId16" Type="http://schemas.openxmlformats.org/officeDocument/2006/relationships/theme" Target="../theme/theme21.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5" Type="http://schemas.openxmlformats.org/officeDocument/2006/relationships/slideLayout" Target="../slideLayouts/slideLayout24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slideLayout" Target="../slideLayouts/slideLayout24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theme" Target="../theme/theme22.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image" Target="../media/image11.jpe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7.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theme" Target="../theme/theme23.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theme" Target="../theme/theme24.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slideLayout" Target="../slideLayouts/slideLayout282.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90.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theme" Target="../theme/theme25.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01.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theme" Target="../theme/theme26.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12.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theme" Target="../theme/theme27.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23.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theme" Target="../theme/theme28.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heme" Target="../theme/theme7.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image" Target="../media/image3.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theme" Target="../theme/theme8.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image" Target="../media/image4.jpeg"/></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5" Type="http://schemas.openxmlformats.org/officeDocument/2006/relationships/image" Target="../media/image6.png"/><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387" y="5105400"/>
            <a:ext cx="8230553" cy="1066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l-GR" smtClean="0"/>
              <a:t>Click to edit Master title style</a:t>
            </a:r>
          </a:p>
        </p:txBody>
      </p:sp>
      <p:sp>
        <p:nvSpPr>
          <p:cNvPr id="1027" name="Text Placeholder 2"/>
          <p:cNvSpPr>
            <a:spLocks noGrp="1"/>
          </p:cNvSpPr>
          <p:nvPr>
            <p:ph type="body" idx="1"/>
          </p:nvPr>
        </p:nvSpPr>
        <p:spPr bwMode="auto">
          <a:xfrm>
            <a:off x="970612" y="685800"/>
            <a:ext cx="771726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p>
        </p:txBody>
      </p:sp>
      <p:sp>
        <p:nvSpPr>
          <p:cNvPr id="4" name="Date Placeholder 3"/>
          <p:cNvSpPr>
            <a:spLocks noGrp="1"/>
          </p:cNvSpPr>
          <p:nvPr>
            <p:ph type="dt" sz="half" idx="2"/>
          </p:nvPr>
        </p:nvSpPr>
        <p:spPr>
          <a:xfrm>
            <a:off x="457387" y="6356485"/>
            <a:ext cx="2132965" cy="365125"/>
          </a:xfrm>
          <a:prstGeom prst="rect">
            <a:avLst/>
          </a:prstGeom>
        </p:spPr>
        <p:txBody>
          <a:bodyPr vert="horz" lIns="91440" tIns="45720" rIns="91440" bIns="45720" rtlCol="0" anchor="ctr"/>
          <a:lstStyle>
            <a:lvl1pPr algn="l" fontAlgn="auto">
              <a:spcBef>
                <a:spcPts val="0"/>
              </a:spcBef>
              <a:spcAft>
                <a:spcPts val="0"/>
              </a:spcAft>
              <a:defRPr sz="1200">
                <a:solidFill>
                  <a:srgbClr val="8C8C8C"/>
                </a:solidFill>
                <a:latin typeface="+mn-lt"/>
                <a:cs typeface="+mn-cs"/>
              </a:defRPr>
            </a:lvl1pPr>
          </a:lstStyle>
          <a:p>
            <a:pPr>
              <a:defRPr/>
            </a:pPr>
            <a:fld id="{44DED75C-0576-4D19-9A33-F7A178658887}" type="datetimeFigureOut">
              <a:rPr lang="en-US"/>
              <a:pPr>
                <a:defRPr/>
              </a:pPr>
              <a:t>9/24/2022</a:t>
            </a:fld>
            <a:endParaRPr dirty="0"/>
          </a:p>
        </p:txBody>
      </p:sp>
      <p:sp>
        <p:nvSpPr>
          <p:cNvPr id="5" name="Footer Placeholder 4"/>
          <p:cNvSpPr>
            <a:spLocks noGrp="1"/>
          </p:cNvSpPr>
          <p:nvPr>
            <p:ph type="ftr" sz="quarter" idx="3"/>
          </p:nvPr>
        </p:nvSpPr>
        <p:spPr>
          <a:xfrm>
            <a:off x="3123823" y="6356485"/>
            <a:ext cx="2896354" cy="365125"/>
          </a:xfrm>
          <a:prstGeom prst="rect">
            <a:avLst/>
          </a:prstGeom>
        </p:spPr>
        <p:txBody>
          <a:bodyPr vert="horz" lIns="91440" tIns="45720" rIns="91440" bIns="45720" rtlCol="0" anchor="ctr"/>
          <a:lstStyle>
            <a:lvl1pPr algn="ctr" fontAlgn="auto">
              <a:spcBef>
                <a:spcPts val="0"/>
              </a:spcBef>
              <a:spcAft>
                <a:spcPts val="0"/>
              </a:spcAft>
              <a:defRPr sz="1200">
                <a:solidFill>
                  <a:srgbClr val="8C8C8C"/>
                </a:solidFill>
                <a:latin typeface="+mn-lt"/>
                <a:cs typeface="+mn-cs"/>
              </a:defRPr>
            </a:lvl1pPr>
          </a:lstStyle>
          <a:p>
            <a:pPr>
              <a:defRPr/>
            </a:pPr>
            <a:endParaRPr dirty="0"/>
          </a:p>
        </p:txBody>
      </p:sp>
      <p:sp>
        <p:nvSpPr>
          <p:cNvPr id="6" name="Slide Number Placeholder 5"/>
          <p:cNvSpPr>
            <a:spLocks noGrp="1"/>
          </p:cNvSpPr>
          <p:nvPr>
            <p:ph type="sldNum" sz="quarter" idx="4"/>
          </p:nvPr>
        </p:nvSpPr>
        <p:spPr>
          <a:xfrm>
            <a:off x="6553717" y="6356485"/>
            <a:ext cx="2132964" cy="365125"/>
          </a:xfrm>
          <a:prstGeom prst="rect">
            <a:avLst/>
          </a:prstGeom>
        </p:spPr>
        <p:txBody>
          <a:bodyPr vert="horz" lIns="91440" tIns="45720" rIns="91440" bIns="45720" rtlCol="0" anchor="ctr"/>
          <a:lstStyle>
            <a:lvl1pPr algn="r" fontAlgn="auto">
              <a:spcBef>
                <a:spcPts val="0"/>
              </a:spcBef>
              <a:spcAft>
                <a:spcPts val="0"/>
              </a:spcAft>
              <a:defRPr sz="1200">
                <a:solidFill>
                  <a:srgbClr val="8C8C8C"/>
                </a:solidFill>
                <a:latin typeface="+mn-lt"/>
                <a:cs typeface="+mn-cs"/>
              </a:defRPr>
            </a:lvl1pPr>
          </a:lstStyle>
          <a:p>
            <a:pPr>
              <a:defRPr/>
            </a:pPr>
            <a:fld id="{0739C5A4-124A-434C-A8CF-845FCC0E05A6}" type="slidenum">
              <a:rPr/>
              <a:pPr>
                <a:defRPr/>
              </a:pPr>
              <a:t>‹#›</a:t>
            </a:fld>
            <a:endParaRPr dirty="0"/>
          </a:p>
        </p:txBody>
      </p:sp>
    </p:spTree>
    <p:extLst>
      <p:ext uri="{BB962C8B-B14F-4D97-AF65-F5344CB8AC3E}">
        <p14:creationId xmlns:p14="http://schemas.microsoft.com/office/powerpoint/2010/main" val="362774294"/>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Lst>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txStyles>
    <p:titleStyle>
      <a:lvl1pPr algn="l" rtl="0" eaLnBrk="0" fontAlgn="base" hangingPunct="0">
        <a:lnSpc>
          <a:spcPct val="80000"/>
        </a:lnSpc>
        <a:spcBef>
          <a:spcPct val="0"/>
        </a:spcBef>
        <a:spcAft>
          <a:spcPct val="0"/>
        </a:spcAft>
        <a:defRPr sz="3600" kern="1200">
          <a:solidFill>
            <a:schemeClr val="accent1"/>
          </a:solidFill>
          <a:latin typeface="+mj-lt"/>
          <a:ea typeface="+mj-ea"/>
          <a:cs typeface="+mj-cs"/>
        </a:defRPr>
      </a:lvl1pPr>
      <a:lvl2pPr algn="l" rtl="0" eaLnBrk="0" fontAlgn="base" hangingPunct="0">
        <a:lnSpc>
          <a:spcPct val="80000"/>
        </a:lnSpc>
        <a:spcBef>
          <a:spcPct val="0"/>
        </a:spcBef>
        <a:spcAft>
          <a:spcPct val="0"/>
        </a:spcAft>
        <a:defRPr sz="3600">
          <a:solidFill>
            <a:schemeClr val="accent1"/>
          </a:solidFill>
          <a:latin typeface="Corbel" pitchFamily="34" charset="0"/>
        </a:defRPr>
      </a:lvl2pPr>
      <a:lvl3pPr algn="l" rtl="0" eaLnBrk="0" fontAlgn="base" hangingPunct="0">
        <a:lnSpc>
          <a:spcPct val="80000"/>
        </a:lnSpc>
        <a:spcBef>
          <a:spcPct val="0"/>
        </a:spcBef>
        <a:spcAft>
          <a:spcPct val="0"/>
        </a:spcAft>
        <a:defRPr sz="3600">
          <a:solidFill>
            <a:schemeClr val="accent1"/>
          </a:solidFill>
          <a:latin typeface="Corbel" pitchFamily="34" charset="0"/>
        </a:defRPr>
      </a:lvl3pPr>
      <a:lvl4pPr algn="l" rtl="0" eaLnBrk="0" fontAlgn="base" hangingPunct="0">
        <a:lnSpc>
          <a:spcPct val="80000"/>
        </a:lnSpc>
        <a:spcBef>
          <a:spcPct val="0"/>
        </a:spcBef>
        <a:spcAft>
          <a:spcPct val="0"/>
        </a:spcAft>
        <a:defRPr sz="3600">
          <a:solidFill>
            <a:schemeClr val="accent1"/>
          </a:solidFill>
          <a:latin typeface="Corbel" pitchFamily="34" charset="0"/>
        </a:defRPr>
      </a:lvl4pPr>
      <a:lvl5pPr algn="l" rtl="0" eaLnBrk="0" fontAlgn="base" hangingPunct="0">
        <a:lnSpc>
          <a:spcPct val="80000"/>
        </a:lnSpc>
        <a:spcBef>
          <a:spcPct val="0"/>
        </a:spcBef>
        <a:spcAft>
          <a:spcPct val="0"/>
        </a:spcAft>
        <a:defRPr sz="3600">
          <a:solidFill>
            <a:schemeClr val="accent1"/>
          </a:solidFill>
          <a:latin typeface="Corbel" pitchFamily="34" charset="0"/>
        </a:defRPr>
      </a:lvl5pPr>
      <a:lvl6pPr marL="457200" algn="l" rtl="0" fontAlgn="base">
        <a:lnSpc>
          <a:spcPct val="80000"/>
        </a:lnSpc>
        <a:spcBef>
          <a:spcPct val="0"/>
        </a:spcBef>
        <a:spcAft>
          <a:spcPct val="0"/>
        </a:spcAft>
        <a:defRPr sz="3600">
          <a:solidFill>
            <a:schemeClr val="accent1"/>
          </a:solidFill>
          <a:latin typeface="Corbel" pitchFamily="34" charset="0"/>
        </a:defRPr>
      </a:lvl6pPr>
      <a:lvl7pPr marL="914400" algn="l" rtl="0" fontAlgn="base">
        <a:lnSpc>
          <a:spcPct val="80000"/>
        </a:lnSpc>
        <a:spcBef>
          <a:spcPct val="0"/>
        </a:spcBef>
        <a:spcAft>
          <a:spcPct val="0"/>
        </a:spcAft>
        <a:defRPr sz="3600">
          <a:solidFill>
            <a:schemeClr val="accent1"/>
          </a:solidFill>
          <a:latin typeface="Corbel" pitchFamily="34" charset="0"/>
        </a:defRPr>
      </a:lvl7pPr>
      <a:lvl8pPr marL="1371600" algn="l" rtl="0" fontAlgn="base">
        <a:lnSpc>
          <a:spcPct val="80000"/>
        </a:lnSpc>
        <a:spcBef>
          <a:spcPct val="0"/>
        </a:spcBef>
        <a:spcAft>
          <a:spcPct val="0"/>
        </a:spcAft>
        <a:defRPr sz="3600">
          <a:solidFill>
            <a:schemeClr val="accent1"/>
          </a:solidFill>
          <a:latin typeface="Corbel" pitchFamily="34" charset="0"/>
        </a:defRPr>
      </a:lvl8pPr>
      <a:lvl9pPr marL="1828800" algn="l" rtl="0" fontAlgn="base">
        <a:lnSpc>
          <a:spcPct val="80000"/>
        </a:lnSpc>
        <a:spcBef>
          <a:spcPct val="0"/>
        </a:spcBef>
        <a:spcAft>
          <a:spcPct val="0"/>
        </a:spcAft>
        <a:defRPr sz="3600">
          <a:solidFill>
            <a:schemeClr val="accent1"/>
          </a:solidFill>
          <a:latin typeface="Corbel" pitchFamily="34" charset="0"/>
        </a:defRPr>
      </a:lvl9pPr>
    </p:titleStyle>
    <p:bodyStyle>
      <a:lvl1pPr marL="228600" indent="-228600" algn="l" rtl="0" eaLnBrk="0" fontAlgn="base" hangingPunct="0">
        <a:lnSpc>
          <a:spcPct val="90000"/>
        </a:lnSpc>
        <a:spcBef>
          <a:spcPts val="1800"/>
        </a:spcBef>
        <a:spcAft>
          <a:spcPct val="0"/>
        </a:spcAft>
        <a:buClr>
          <a:schemeClr val="tx1"/>
        </a:buClr>
        <a:buSzPct val="80000"/>
        <a:buFont typeface="Arial" charset="0"/>
        <a:buChar char="•"/>
        <a:defRPr sz="2800" kern="1200">
          <a:solidFill>
            <a:schemeClr val="tx1"/>
          </a:solidFill>
          <a:latin typeface="+mn-lt"/>
          <a:ea typeface="+mn-ea"/>
          <a:cs typeface="+mn-cs"/>
        </a:defRPr>
      </a:lvl1pPr>
      <a:lvl2pPr marL="615950" indent="-285750" algn="l" rtl="0" eaLnBrk="0" fontAlgn="base" hangingPunct="0">
        <a:lnSpc>
          <a:spcPct val="90000"/>
        </a:lnSpc>
        <a:spcBef>
          <a:spcPts val="600"/>
        </a:spcBef>
        <a:spcAft>
          <a:spcPct val="0"/>
        </a:spcAft>
        <a:buSzPct val="80000"/>
        <a:buFont typeface="Corbel" pitchFamily="34" charset="0"/>
        <a:buChar char="–"/>
        <a:defRPr sz="2400" kern="1200">
          <a:solidFill>
            <a:schemeClr val="tx1"/>
          </a:solidFill>
          <a:latin typeface="+mn-lt"/>
          <a:ea typeface="+mn-ea"/>
          <a:cs typeface="+mn-cs"/>
        </a:defRPr>
      </a:lvl2pPr>
      <a:lvl3pPr marL="995363" indent="-228600" algn="l" rtl="0" eaLnBrk="0" fontAlgn="base" hangingPunct="0">
        <a:lnSpc>
          <a:spcPct val="90000"/>
        </a:lnSpc>
        <a:spcBef>
          <a:spcPts val="600"/>
        </a:spcBef>
        <a:spcAft>
          <a:spcPct val="0"/>
        </a:spcAft>
        <a:buClr>
          <a:schemeClr val="tx1"/>
        </a:buClr>
        <a:buSzPct val="80000"/>
        <a:buFont typeface="Arial" charset="0"/>
        <a:buChar char="•"/>
        <a:defRPr sz="2000" kern="1200">
          <a:solidFill>
            <a:schemeClr val="tx1"/>
          </a:solidFill>
          <a:latin typeface="+mn-lt"/>
          <a:ea typeface="+mn-ea"/>
          <a:cs typeface="+mn-cs"/>
        </a:defRPr>
      </a:lvl3pPr>
      <a:lvl4pPr marL="1379538" indent="-282575" algn="l" rtl="0" eaLnBrk="0" fontAlgn="base" hangingPunct="0">
        <a:lnSpc>
          <a:spcPct val="90000"/>
        </a:lnSpc>
        <a:spcBef>
          <a:spcPts val="600"/>
        </a:spcBef>
        <a:spcAft>
          <a:spcPct val="0"/>
        </a:spcAft>
        <a:buFont typeface="Corbel" pitchFamily="34" charset="0"/>
        <a:buChar char="–"/>
        <a:defRPr kern="1200">
          <a:solidFill>
            <a:schemeClr val="tx1"/>
          </a:solidFill>
          <a:latin typeface="+mn-lt"/>
          <a:ea typeface="+mn-ea"/>
          <a:cs typeface="+mn-cs"/>
        </a:defRPr>
      </a:lvl4pPr>
      <a:lvl5pPr marL="1763713" indent="-228600" algn="l" rtl="0" eaLnBrk="0" fontAlgn="base" hangingPunct="0">
        <a:lnSpc>
          <a:spcPct val="90000"/>
        </a:lnSpc>
        <a:spcBef>
          <a:spcPts val="600"/>
        </a:spcBef>
        <a:spcAft>
          <a:spcPct val="0"/>
        </a:spcAft>
        <a:buClr>
          <a:schemeClr val="tx1"/>
        </a:buClr>
        <a:buSzPct val="80000"/>
        <a:buFont typeface="Arial" charset="0"/>
        <a:buChar char="•"/>
        <a:defRPr kern="1200">
          <a:solidFill>
            <a:schemeClr val="tx1"/>
          </a:solidFill>
          <a:latin typeface="+mn-lt"/>
          <a:ea typeface="+mn-ea"/>
          <a:cs typeface="+mn-cs"/>
        </a:defRPr>
      </a:lvl5pPr>
      <a:lvl6pPr marL="2148840" indent="-283464" algn="l" defTabSz="914400" rtl="0" eaLnBrk="1" latinLnBrk="0" hangingPunct="1">
        <a:lnSpc>
          <a:spcPct val="90000"/>
        </a:lnSpc>
        <a:spcBef>
          <a:spcPts val="600"/>
        </a:spcBef>
        <a:buFont typeface="Corbel" pitchFamily="34" charset="0"/>
        <a:buChar char="–"/>
        <a:defRPr sz="1800" kern="1200" baseline="0">
          <a:solidFill>
            <a:schemeClr val="tx1"/>
          </a:solidFill>
          <a:latin typeface="+mn-lt"/>
          <a:ea typeface="+mn-ea"/>
          <a:cs typeface="+mn-cs"/>
        </a:defRPr>
      </a:lvl6pPr>
      <a:lvl7pPr marL="2532888"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7pPr>
      <a:lvl8pPr marL="2916936" indent="-283464" algn="l" defTabSz="914400" rtl="0" eaLnBrk="1" latinLnBrk="0" hangingPunct="1">
        <a:lnSpc>
          <a:spcPct val="90000"/>
        </a:lnSpc>
        <a:spcBef>
          <a:spcPts val="600"/>
        </a:spcBef>
        <a:buFont typeface="Corbel" pitchFamily="34" charset="0"/>
        <a:buChar char="–"/>
        <a:defRPr sz="1800" kern="1200" baseline="0">
          <a:solidFill>
            <a:schemeClr val="tx1"/>
          </a:solidFill>
          <a:latin typeface="+mn-lt"/>
          <a:ea typeface="+mn-ea"/>
          <a:cs typeface="+mn-cs"/>
        </a:defRPr>
      </a:lvl8pPr>
      <a:lvl9pPr marL="3300984"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427" y="5105400"/>
            <a:ext cx="8230553" cy="1066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l-GR" smtClean="0"/>
              <a:t>Click to edit Master title style</a:t>
            </a:r>
          </a:p>
        </p:txBody>
      </p:sp>
      <p:sp>
        <p:nvSpPr>
          <p:cNvPr id="1027" name="Text Placeholder 2"/>
          <p:cNvSpPr>
            <a:spLocks noGrp="1"/>
          </p:cNvSpPr>
          <p:nvPr>
            <p:ph type="body" idx="1"/>
          </p:nvPr>
        </p:nvSpPr>
        <p:spPr bwMode="auto">
          <a:xfrm>
            <a:off x="970612" y="685800"/>
            <a:ext cx="771726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p>
        </p:txBody>
      </p:sp>
      <p:sp>
        <p:nvSpPr>
          <p:cNvPr id="4" name="Date Placeholder 3"/>
          <p:cNvSpPr>
            <a:spLocks noGrp="1"/>
          </p:cNvSpPr>
          <p:nvPr>
            <p:ph type="dt" sz="half" idx="2"/>
          </p:nvPr>
        </p:nvSpPr>
        <p:spPr>
          <a:xfrm>
            <a:off x="457427" y="6356565"/>
            <a:ext cx="2132965" cy="365125"/>
          </a:xfrm>
          <a:prstGeom prst="rect">
            <a:avLst/>
          </a:prstGeom>
        </p:spPr>
        <p:txBody>
          <a:bodyPr vert="horz" lIns="91440" tIns="45720" rIns="91440" bIns="45720" rtlCol="0" anchor="ctr"/>
          <a:lstStyle>
            <a:lvl1pPr algn="l" fontAlgn="auto">
              <a:spcBef>
                <a:spcPts val="0"/>
              </a:spcBef>
              <a:spcAft>
                <a:spcPts val="0"/>
              </a:spcAft>
              <a:defRPr sz="1200">
                <a:solidFill>
                  <a:srgbClr val="8C8C8C"/>
                </a:solidFill>
                <a:latin typeface="+mn-lt"/>
                <a:cs typeface="+mn-cs"/>
              </a:defRPr>
            </a:lvl1pPr>
          </a:lstStyle>
          <a:p>
            <a:pPr>
              <a:defRPr/>
            </a:pPr>
            <a:fld id="{44DED75C-0576-4D19-9A33-F7A178658887}" type="datetimeFigureOut">
              <a:rPr lang="en-US"/>
              <a:pPr>
                <a:defRPr/>
              </a:pPr>
              <a:t>9/24/2022</a:t>
            </a:fld>
            <a:endParaRPr dirty="0"/>
          </a:p>
        </p:txBody>
      </p:sp>
      <p:sp>
        <p:nvSpPr>
          <p:cNvPr id="5" name="Footer Placeholder 4"/>
          <p:cNvSpPr>
            <a:spLocks noGrp="1"/>
          </p:cNvSpPr>
          <p:nvPr>
            <p:ph type="ftr" sz="quarter" idx="3"/>
          </p:nvPr>
        </p:nvSpPr>
        <p:spPr>
          <a:xfrm>
            <a:off x="3123823" y="6356565"/>
            <a:ext cx="2896354" cy="365125"/>
          </a:xfrm>
          <a:prstGeom prst="rect">
            <a:avLst/>
          </a:prstGeom>
        </p:spPr>
        <p:txBody>
          <a:bodyPr vert="horz" lIns="91440" tIns="45720" rIns="91440" bIns="45720" rtlCol="0" anchor="ctr"/>
          <a:lstStyle>
            <a:lvl1pPr algn="ctr" fontAlgn="auto">
              <a:spcBef>
                <a:spcPts val="0"/>
              </a:spcBef>
              <a:spcAft>
                <a:spcPts val="0"/>
              </a:spcAft>
              <a:defRPr sz="1200">
                <a:solidFill>
                  <a:srgbClr val="8C8C8C"/>
                </a:solidFill>
                <a:latin typeface="+mn-lt"/>
                <a:cs typeface="+mn-cs"/>
              </a:defRPr>
            </a:lvl1pPr>
          </a:lstStyle>
          <a:p>
            <a:pPr>
              <a:defRPr/>
            </a:pPr>
            <a:endParaRPr dirty="0"/>
          </a:p>
        </p:txBody>
      </p:sp>
      <p:sp>
        <p:nvSpPr>
          <p:cNvPr id="6" name="Slide Number Placeholder 5"/>
          <p:cNvSpPr>
            <a:spLocks noGrp="1"/>
          </p:cNvSpPr>
          <p:nvPr>
            <p:ph type="sldNum" sz="quarter" idx="4"/>
          </p:nvPr>
        </p:nvSpPr>
        <p:spPr>
          <a:xfrm>
            <a:off x="6553717" y="6356565"/>
            <a:ext cx="2132964" cy="365125"/>
          </a:xfrm>
          <a:prstGeom prst="rect">
            <a:avLst/>
          </a:prstGeom>
        </p:spPr>
        <p:txBody>
          <a:bodyPr vert="horz" lIns="91440" tIns="45720" rIns="91440" bIns="45720" rtlCol="0" anchor="ctr"/>
          <a:lstStyle>
            <a:lvl1pPr algn="r" fontAlgn="auto">
              <a:spcBef>
                <a:spcPts val="0"/>
              </a:spcBef>
              <a:spcAft>
                <a:spcPts val="0"/>
              </a:spcAft>
              <a:defRPr sz="1200">
                <a:solidFill>
                  <a:srgbClr val="8C8C8C"/>
                </a:solidFill>
                <a:latin typeface="+mn-lt"/>
                <a:cs typeface="+mn-cs"/>
              </a:defRPr>
            </a:lvl1pPr>
          </a:lstStyle>
          <a:p>
            <a:pPr>
              <a:defRPr/>
            </a:pPr>
            <a:fld id="{0739C5A4-124A-434C-A8CF-845FCC0E05A6}" type="slidenum">
              <a:rPr/>
              <a:pPr>
                <a:defRPr/>
              </a:pPr>
              <a:t>‹#›</a:t>
            </a:fld>
            <a:endParaRPr dirty="0"/>
          </a:p>
        </p:txBody>
      </p:sp>
    </p:spTree>
    <p:extLst>
      <p:ext uri="{BB962C8B-B14F-4D97-AF65-F5344CB8AC3E}">
        <p14:creationId xmlns:p14="http://schemas.microsoft.com/office/powerpoint/2010/main" val="3292602946"/>
      </p:ext>
    </p:extLst>
  </p:cSld>
  <p:clrMap bg1="lt1" tx1="dk1" bg2="lt2" tx2="dk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 id="2147484025" r:id="rId12"/>
    <p:sldLayoutId id="2147484026" r:id="rId13"/>
  </p:sldLayoutIdLst>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txStyles>
    <p:titleStyle>
      <a:lvl1pPr algn="l" rtl="0" eaLnBrk="0" fontAlgn="base" hangingPunct="0">
        <a:lnSpc>
          <a:spcPct val="80000"/>
        </a:lnSpc>
        <a:spcBef>
          <a:spcPct val="0"/>
        </a:spcBef>
        <a:spcAft>
          <a:spcPct val="0"/>
        </a:spcAft>
        <a:defRPr sz="3600" kern="1200">
          <a:solidFill>
            <a:schemeClr val="accent1"/>
          </a:solidFill>
          <a:latin typeface="+mj-lt"/>
          <a:ea typeface="+mj-ea"/>
          <a:cs typeface="+mj-cs"/>
        </a:defRPr>
      </a:lvl1pPr>
      <a:lvl2pPr algn="l" rtl="0" eaLnBrk="0" fontAlgn="base" hangingPunct="0">
        <a:lnSpc>
          <a:spcPct val="80000"/>
        </a:lnSpc>
        <a:spcBef>
          <a:spcPct val="0"/>
        </a:spcBef>
        <a:spcAft>
          <a:spcPct val="0"/>
        </a:spcAft>
        <a:defRPr sz="3600">
          <a:solidFill>
            <a:schemeClr val="accent1"/>
          </a:solidFill>
          <a:latin typeface="Corbel" pitchFamily="34" charset="0"/>
        </a:defRPr>
      </a:lvl2pPr>
      <a:lvl3pPr algn="l" rtl="0" eaLnBrk="0" fontAlgn="base" hangingPunct="0">
        <a:lnSpc>
          <a:spcPct val="80000"/>
        </a:lnSpc>
        <a:spcBef>
          <a:spcPct val="0"/>
        </a:spcBef>
        <a:spcAft>
          <a:spcPct val="0"/>
        </a:spcAft>
        <a:defRPr sz="3600">
          <a:solidFill>
            <a:schemeClr val="accent1"/>
          </a:solidFill>
          <a:latin typeface="Corbel" pitchFamily="34" charset="0"/>
        </a:defRPr>
      </a:lvl3pPr>
      <a:lvl4pPr algn="l" rtl="0" eaLnBrk="0" fontAlgn="base" hangingPunct="0">
        <a:lnSpc>
          <a:spcPct val="80000"/>
        </a:lnSpc>
        <a:spcBef>
          <a:spcPct val="0"/>
        </a:spcBef>
        <a:spcAft>
          <a:spcPct val="0"/>
        </a:spcAft>
        <a:defRPr sz="3600">
          <a:solidFill>
            <a:schemeClr val="accent1"/>
          </a:solidFill>
          <a:latin typeface="Corbel" pitchFamily="34" charset="0"/>
        </a:defRPr>
      </a:lvl4pPr>
      <a:lvl5pPr algn="l" rtl="0" eaLnBrk="0" fontAlgn="base" hangingPunct="0">
        <a:lnSpc>
          <a:spcPct val="80000"/>
        </a:lnSpc>
        <a:spcBef>
          <a:spcPct val="0"/>
        </a:spcBef>
        <a:spcAft>
          <a:spcPct val="0"/>
        </a:spcAft>
        <a:defRPr sz="3600">
          <a:solidFill>
            <a:schemeClr val="accent1"/>
          </a:solidFill>
          <a:latin typeface="Corbel" pitchFamily="34" charset="0"/>
        </a:defRPr>
      </a:lvl5pPr>
      <a:lvl6pPr marL="457200" algn="l" rtl="0" fontAlgn="base">
        <a:lnSpc>
          <a:spcPct val="80000"/>
        </a:lnSpc>
        <a:spcBef>
          <a:spcPct val="0"/>
        </a:spcBef>
        <a:spcAft>
          <a:spcPct val="0"/>
        </a:spcAft>
        <a:defRPr sz="3600">
          <a:solidFill>
            <a:schemeClr val="accent1"/>
          </a:solidFill>
          <a:latin typeface="Corbel" pitchFamily="34" charset="0"/>
        </a:defRPr>
      </a:lvl6pPr>
      <a:lvl7pPr marL="914400" algn="l" rtl="0" fontAlgn="base">
        <a:lnSpc>
          <a:spcPct val="80000"/>
        </a:lnSpc>
        <a:spcBef>
          <a:spcPct val="0"/>
        </a:spcBef>
        <a:spcAft>
          <a:spcPct val="0"/>
        </a:spcAft>
        <a:defRPr sz="3600">
          <a:solidFill>
            <a:schemeClr val="accent1"/>
          </a:solidFill>
          <a:latin typeface="Corbel" pitchFamily="34" charset="0"/>
        </a:defRPr>
      </a:lvl7pPr>
      <a:lvl8pPr marL="1371600" algn="l" rtl="0" fontAlgn="base">
        <a:lnSpc>
          <a:spcPct val="80000"/>
        </a:lnSpc>
        <a:spcBef>
          <a:spcPct val="0"/>
        </a:spcBef>
        <a:spcAft>
          <a:spcPct val="0"/>
        </a:spcAft>
        <a:defRPr sz="3600">
          <a:solidFill>
            <a:schemeClr val="accent1"/>
          </a:solidFill>
          <a:latin typeface="Corbel" pitchFamily="34" charset="0"/>
        </a:defRPr>
      </a:lvl8pPr>
      <a:lvl9pPr marL="1828800" algn="l" rtl="0" fontAlgn="base">
        <a:lnSpc>
          <a:spcPct val="80000"/>
        </a:lnSpc>
        <a:spcBef>
          <a:spcPct val="0"/>
        </a:spcBef>
        <a:spcAft>
          <a:spcPct val="0"/>
        </a:spcAft>
        <a:defRPr sz="3600">
          <a:solidFill>
            <a:schemeClr val="accent1"/>
          </a:solidFill>
          <a:latin typeface="Corbel" pitchFamily="34" charset="0"/>
        </a:defRPr>
      </a:lvl9pPr>
    </p:titleStyle>
    <p:bodyStyle>
      <a:lvl1pPr marL="228600" indent="-228600" algn="l" rtl="0" eaLnBrk="0" fontAlgn="base" hangingPunct="0">
        <a:lnSpc>
          <a:spcPct val="90000"/>
        </a:lnSpc>
        <a:spcBef>
          <a:spcPts val="1800"/>
        </a:spcBef>
        <a:spcAft>
          <a:spcPct val="0"/>
        </a:spcAft>
        <a:buClr>
          <a:schemeClr val="tx1"/>
        </a:buClr>
        <a:buSzPct val="80000"/>
        <a:buFont typeface="Arial" charset="0"/>
        <a:buChar char="•"/>
        <a:defRPr sz="2800" kern="1200">
          <a:solidFill>
            <a:schemeClr val="tx1"/>
          </a:solidFill>
          <a:latin typeface="+mn-lt"/>
          <a:ea typeface="+mn-ea"/>
          <a:cs typeface="+mn-cs"/>
        </a:defRPr>
      </a:lvl1pPr>
      <a:lvl2pPr marL="615950" indent="-285750" algn="l" rtl="0" eaLnBrk="0" fontAlgn="base" hangingPunct="0">
        <a:lnSpc>
          <a:spcPct val="90000"/>
        </a:lnSpc>
        <a:spcBef>
          <a:spcPts val="600"/>
        </a:spcBef>
        <a:spcAft>
          <a:spcPct val="0"/>
        </a:spcAft>
        <a:buSzPct val="80000"/>
        <a:buFont typeface="Corbel" pitchFamily="34" charset="0"/>
        <a:buChar char="–"/>
        <a:defRPr sz="2400" kern="1200">
          <a:solidFill>
            <a:schemeClr val="tx1"/>
          </a:solidFill>
          <a:latin typeface="+mn-lt"/>
          <a:ea typeface="+mn-ea"/>
          <a:cs typeface="+mn-cs"/>
        </a:defRPr>
      </a:lvl2pPr>
      <a:lvl3pPr marL="995363" indent="-228600" algn="l" rtl="0" eaLnBrk="0" fontAlgn="base" hangingPunct="0">
        <a:lnSpc>
          <a:spcPct val="90000"/>
        </a:lnSpc>
        <a:spcBef>
          <a:spcPts val="600"/>
        </a:spcBef>
        <a:spcAft>
          <a:spcPct val="0"/>
        </a:spcAft>
        <a:buClr>
          <a:schemeClr val="tx1"/>
        </a:buClr>
        <a:buSzPct val="80000"/>
        <a:buFont typeface="Arial" charset="0"/>
        <a:buChar char="•"/>
        <a:defRPr sz="2000" kern="1200">
          <a:solidFill>
            <a:schemeClr val="tx1"/>
          </a:solidFill>
          <a:latin typeface="+mn-lt"/>
          <a:ea typeface="+mn-ea"/>
          <a:cs typeface="+mn-cs"/>
        </a:defRPr>
      </a:lvl3pPr>
      <a:lvl4pPr marL="1379538" indent="-282575" algn="l" rtl="0" eaLnBrk="0" fontAlgn="base" hangingPunct="0">
        <a:lnSpc>
          <a:spcPct val="90000"/>
        </a:lnSpc>
        <a:spcBef>
          <a:spcPts val="600"/>
        </a:spcBef>
        <a:spcAft>
          <a:spcPct val="0"/>
        </a:spcAft>
        <a:buFont typeface="Corbel" pitchFamily="34" charset="0"/>
        <a:buChar char="–"/>
        <a:defRPr kern="1200">
          <a:solidFill>
            <a:schemeClr val="tx1"/>
          </a:solidFill>
          <a:latin typeface="+mn-lt"/>
          <a:ea typeface="+mn-ea"/>
          <a:cs typeface="+mn-cs"/>
        </a:defRPr>
      </a:lvl4pPr>
      <a:lvl5pPr marL="1763713" indent="-228600" algn="l" rtl="0" eaLnBrk="0" fontAlgn="base" hangingPunct="0">
        <a:lnSpc>
          <a:spcPct val="90000"/>
        </a:lnSpc>
        <a:spcBef>
          <a:spcPts val="600"/>
        </a:spcBef>
        <a:spcAft>
          <a:spcPct val="0"/>
        </a:spcAft>
        <a:buClr>
          <a:schemeClr val="tx1"/>
        </a:buClr>
        <a:buSzPct val="80000"/>
        <a:buFont typeface="Arial" charset="0"/>
        <a:buChar char="•"/>
        <a:defRPr kern="1200">
          <a:solidFill>
            <a:schemeClr val="tx1"/>
          </a:solidFill>
          <a:latin typeface="+mn-lt"/>
          <a:ea typeface="+mn-ea"/>
          <a:cs typeface="+mn-cs"/>
        </a:defRPr>
      </a:lvl5pPr>
      <a:lvl6pPr marL="2148840" indent="-283464" algn="l" defTabSz="914400" rtl="0" eaLnBrk="1" latinLnBrk="0" hangingPunct="1">
        <a:lnSpc>
          <a:spcPct val="90000"/>
        </a:lnSpc>
        <a:spcBef>
          <a:spcPts val="600"/>
        </a:spcBef>
        <a:buFont typeface="Corbel" pitchFamily="34" charset="0"/>
        <a:buChar char="–"/>
        <a:defRPr sz="1800" kern="1200" baseline="0">
          <a:solidFill>
            <a:schemeClr val="tx1"/>
          </a:solidFill>
          <a:latin typeface="+mn-lt"/>
          <a:ea typeface="+mn-ea"/>
          <a:cs typeface="+mn-cs"/>
        </a:defRPr>
      </a:lvl6pPr>
      <a:lvl7pPr marL="2532888"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7pPr>
      <a:lvl8pPr marL="2916936" indent="-283464" algn="l" defTabSz="914400" rtl="0" eaLnBrk="1" latinLnBrk="0" hangingPunct="1">
        <a:lnSpc>
          <a:spcPct val="90000"/>
        </a:lnSpc>
        <a:spcBef>
          <a:spcPts val="600"/>
        </a:spcBef>
        <a:buFont typeface="Corbel" pitchFamily="34" charset="0"/>
        <a:buChar char="–"/>
        <a:defRPr sz="1800" kern="1200" baseline="0">
          <a:solidFill>
            <a:schemeClr val="tx1"/>
          </a:solidFill>
          <a:latin typeface="+mn-lt"/>
          <a:ea typeface="+mn-ea"/>
          <a:cs typeface="+mn-cs"/>
        </a:defRPr>
      </a:lvl8pPr>
      <a:lvl9pPr marL="3300984"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451" y="5105400"/>
            <a:ext cx="8230553" cy="1066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l-GR" smtClean="0"/>
              <a:t>Click to edit Master title style</a:t>
            </a:r>
          </a:p>
        </p:txBody>
      </p:sp>
      <p:sp>
        <p:nvSpPr>
          <p:cNvPr id="1027" name="Text Placeholder 2"/>
          <p:cNvSpPr>
            <a:spLocks noGrp="1"/>
          </p:cNvSpPr>
          <p:nvPr>
            <p:ph type="body" idx="1"/>
          </p:nvPr>
        </p:nvSpPr>
        <p:spPr bwMode="auto">
          <a:xfrm>
            <a:off x="970612" y="685800"/>
            <a:ext cx="771726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p>
        </p:txBody>
      </p:sp>
      <p:sp>
        <p:nvSpPr>
          <p:cNvPr id="4" name="Date Placeholder 3"/>
          <p:cNvSpPr>
            <a:spLocks noGrp="1"/>
          </p:cNvSpPr>
          <p:nvPr>
            <p:ph type="dt" sz="half" idx="2"/>
          </p:nvPr>
        </p:nvSpPr>
        <p:spPr>
          <a:xfrm>
            <a:off x="457450" y="6356609"/>
            <a:ext cx="2132965" cy="365125"/>
          </a:xfrm>
          <a:prstGeom prst="rect">
            <a:avLst/>
          </a:prstGeom>
        </p:spPr>
        <p:txBody>
          <a:bodyPr vert="horz" lIns="91440" tIns="45720" rIns="91440" bIns="45720" rtlCol="0" anchor="ctr"/>
          <a:lstStyle>
            <a:lvl1pPr algn="l" fontAlgn="auto">
              <a:spcBef>
                <a:spcPts val="0"/>
              </a:spcBef>
              <a:spcAft>
                <a:spcPts val="0"/>
              </a:spcAft>
              <a:defRPr sz="1200">
                <a:solidFill>
                  <a:srgbClr val="8C8C8C"/>
                </a:solidFill>
                <a:latin typeface="+mn-lt"/>
                <a:cs typeface="+mn-cs"/>
              </a:defRPr>
            </a:lvl1pPr>
          </a:lstStyle>
          <a:p>
            <a:pPr>
              <a:defRPr/>
            </a:pPr>
            <a:fld id="{3C6D522F-3614-4377-A917-6BCA50374BB9}" type="datetimeFigureOut">
              <a:rPr lang="en-US"/>
              <a:pPr>
                <a:defRPr/>
              </a:pPr>
              <a:t>9/24/2022</a:t>
            </a:fld>
            <a:endParaRPr/>
          </a:p>
        </p:txBody>
      </p:sp>
      <p:sp>
        <p:nvSpPr>
          <p:cNvPr id="5" name="Footer Placeholder 4"/>
          <p:cNvSpPr>
            <a:spLocks noGrp="1"/>
          </p:cNvSpPr>
          <p:nvPr>
            <p:ph type="ftr" sz="quarter" idx="3"/>
          </p:nvPr>
        </p:nvSpPr>
        <p:spPr>
          <a:xfrm>
            <a:off x="3123953" y="6356609"/>
            <a:ext cx="2896355" cy="365125"/>
          </a:xfrm>
          <a:prstGeom prst="rect">
            <a:avLst/>
          </a:prstGeom>
        </p:spPr>
        <p:txBody>
          <a:bodyPr vert="horz" lIns="91440" tIns="45720" rIns="91440" bIns="45720" rtlCol="0" anchor="ctr"/>
          <a:lstStyle>
            <a:lvl1pPr algn="ctr" fontAlgn="auto">
              <a:spcBef>
                <a:spcPts val="0"/>
              </a:spcBef>
              <a:spcAft>
                <a:spcPts val="0"/>
              </a:spcAft>
              <a:defRPr sz="1200">
                <a:solidFill>
                  <a:srgbClr val="8C8C8C"/>
                </a:solidFill>
                <a:latin typeface="+mn-lt"/>
                <a:cs typeface="+mn-cs"/>
              </a:defRPr>
            </a:lvl1pPr>
          </a:lstStyle>
          <a:p>
            <a:pPr>
              <a:defRPr/>
            </a:pPr>
            <a:endParaRPr/>
          </a:p>
        </p:txBody>
      </p:sp>
      <p:sp>
        <p:nvSpPr>
          <p:cNvPr id="6" name="Slide Number Placeholder 5"/>
          <p:cNvSpPr>
            <a:spLocks noGrp="1"/>
          </p:cNvSpPr>
          <p:nvPr>
            <p:ph type="sldNum" sz="quarter" idx="4"/>
          </p:nvPr>
        </p:nvSpPr>
        <p:spPr>
          <a:xfrm>
            <a:off x="6553718" y="6356609"/>
            <a:ext cx="2132964" cy="365125"/>
          </a:xfrm>
          <a:prstGeom prst="rect">
            <a:avLst/>
          </a:prstGeom>
        </p:spPr>
        <p:txBody>
          <a:bodyPr vert="horz" lIns="91440" tIns="45720" rIns="91440" bIns="45720" rtlCol="0" anchor="ctr"/>
          <a:lstStyle>
            <a:lvl1pPr algn="r" fontAlgn="auto">
              <a:spcBef>
                <a:spcPts val="0"/>
              </a:spcBef>
              <a:spcAft>
                <a:spcPts val="0"/>
              </a:spcAft>
              <a:defRPr sz="1200">
                <a:solidFill>
                  <a:srgbClr val="8C8C8C"/>
                </a:solidFill>
                <a:latin typeface="+mn-lt"/>
                <a:cs typeface="+mn-cs"/>
              </a:defRPr>
            </a:lvl1pPr>
          </a:lstStyle>
          <a:p>
            <a:pPr>
              <a:defRPr/>
            </a:pPr>
            <a:fld id="{8EF62C87-AB4D-45A3-880E-002DC67F44AD}" type="slidenum">
              <a:rPr/>
              <a:pPr>
                <a:defRPr/>
              </a:pPr>
              <a:t>‹#›</a:t>
            </a:fld>
            <a:endParaRPr/>
          </a:p>
        </p:txBody>
      </p:sp>
    </p:spTree>
    <p:extLst>
      <p:ext uri="{BB962C8B-B14F-4D97-AF65-F5344CB8AC3E}">
        <p14:creationId xmlns:p14="http://schemas.microsoft.com/office/powerpoint/2010/main" val="4225156319"/>
      </p:ext>
    </p:extLst>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Lst>
  <p:transition spd="med">
    <p:fade/>
  </p:transition>
  <p:timing>
    <p:tnLst>
      <p:par>
        <p:cTn id="1" dur="indefinite" restart="never" nodeType="tmRoot"/>
      </p:par>
    </p:tnLst>
  </p:timing>
  <p:txStyles>
    <p:titleStyle>
      <a:lvl1pPr algn="l" rtl="0" eaLnBrk="0" fontAlgn="base" hangingPunct="0">
        <a:lnSpc>
          <a:spcPct val="80000"/>
        </a:lnSpc>
        <a:spcBef>
          <a:spcPct val="0"/>
        </a:spcBef>
        <a:spcAft>
          <a:spcPct val="0"/>
        </a:spcAft>
        <a:defRPr sz="3600" kern="1200">
          <a:solidFill>
            <a:schemeClr val="accent1"/>
          </a:solidFill>
          <a:latin typeface="+mj-lt"/>
          <a:ea typeface="+mj-ea"/>
          <a:cs typeface="+mj-cs"/>
        </a:defRPr>
      </a:lvl1pPr>
      <a:lvl2pPr algn="l" rtl="0" eaLnBrk="0" fontAlgn="base" hangingPunct="0">
        <a:lnSpc>
          <a:spcPct val="80000"/>
        </a:lnSpc>
        <a:spcBef>
          <a:spcPct val="0"/>
        </a:spcBef>
        <a:spcAft>
          <a:spcPct val="0"/>
        </a:spcAft>
        <a:defRPr sz="3600">
          <a:solidFill>
            <a:schemeClr val="accent1"/>
          </a:solidFill>
          <a:latin typeface="Corbel" pitchFamily="34" charset="0"/>
        </a:defRPr>
      </a:lvl2pPr>
      <a:lvl3pPr algn="l" rtl="0" eaLnBrk="0" fontAlgn="base" hangingPunct="0">
        <a:lnSpc>
          <a:spcPct val="80000"/>
        </a:lnSpc>
        <a:spcBef>
          <a:spcPct val="0"/>
        </a:spcBef>
        <a:spcAft>
          <a:spcPct val="0"/>
        </a:spcAft>
        <a:defRPr sz="3600">
          <a:solidFill>
            <a:schemeClr val="accent1"/>
          </a:solidFill>
          <a:latin typeface="Corbel" pitchFamily="34" charset="0"/>
        </a:defRPr>
      </a:lvl3pPr>
      <a:lvl4pPr algn="l" rtl="0" eaLnBrk="0" fontAlgn="base" hangingPunct="0">
        <a:lnSpc>
          <a:spcPct val="80000"/>
        </a:lnSpc>
        <a:spcBef>
          <a:spcPct val="0"/>
        </a:spcBef>
        <a:spcAft>
          <a:spcPct val="0"/>
        </a:spcAft>
        <a:defRPr sz="3600">
          <a:solidFill>
            <a:schemeClr val="accent1"/>
          </a:solidFill>
          <a:latin typeface="Corbel" pitchFamily="34" charset="0"/>
        </a:defRPr>
      </a:lvl4pPr>
      <a:lvl5pPr algn="l" rtl="0" eaLnBrk="0" fontAlgn="base" hangingPunct="0">
        <a:lnSpc>
          <a:spcPct val="80000"/>
        </a:lnSpc>
        <a:spcBef>
          <a:spcPct val="0"/>
        </a:spcBef>
        <a:spcAft>
          <a:spcPct val="0"/>
        </a:spcAft>
        <a:defRPr sz="3600">
          <a:solidFill>
            <a:schemeClr val="accent1"/>
          </a:solidFill>
          <a:latin typeface="Corbel" pitchFamily="34" charset="0"/>
        </a:defRPr>
      </a:lvl5pPr>
      <a:lvl6pPr marL="457200" algn="l" rtl="0" fontAlgn="base">
        <a:lnSpc>
          <a:spcPct val="80000"/>
        </a:lnSpc>
        <a:spcBef>
          <a:spcPct val="0"/>
        </a:spcBef>
        <a:spcAft>
          <a:spcPct val="0"/>
        </a:spcAft>
        <a:defRPr sz="3600">
          <a:solidFill>
            <a:schemeClr val="accent1"/>
          </a:solidFill>
          <a:latin typeface="Corbel" pitchFamily="34" charset="0"/>
        </a:defRPr>
      </a:lvl6pPr>
      <a:lvl7pPr marL="914400" algn="l" rtl="0" fontAlgn="base">
        <a:lnSpc>
          <a:spcPct val="80000"/>
        </a:lnSpc>
        <a:spcBef>
          <a:spcPct val="0"/>
        </a:spcBef>
        <a:spcAft>
          <a:spcPct val="0"/>
        </a:spcAft>
        <a:defRPr sz="3600">
          <a:solidFill>
            <a:schemeClr val="accent1"/>
          </a:solidFill>
          <a:latin typeface="Corbel" pitchFamily="34" charset="0"/>
        </a:defRPr>
      </a:lvl7pPr>
      <a:lvl8pPr marL="1371600" algn="l" rtl="0" fontAlgn="base">
        <a:lnSpc>
          <a:spcPct val="80000"/>
        </a:lnSpc>
        <a:spcBef>
          <a:spcPct val="0"/>
        </a:spcBef>
        <a:spcAft>
          <a:spcPct val="0"/>
        </a:spcAft>
        <a:defRPr sz="3600">
          <a:solidFill>
            <a:schemeClr val="accent1"/>
          </a:solidFill>
          <a:latin typeface="Corbel" pitchFamily="34" charset="0"/>
        </a:defRPr>
      </a:lvl8pPr>
      <a:lvl9pPr marL="1828800" algn="l" rtl="0" fontAlgn="base">
        <a:lnSpc>
          <a:spcPct val="80000"/>
        </a:lnSpc>
        <a:spcBef>
          <a:spcPct val="0"/>
        </a:spcBef>
        <a:spcAft>
          <a:spcPct val="0"/>
        </a:spcAft>
        <a:defRPr sz="3600">
          <a:solidFill>
            <a:schemeClr val="accent1"/>
          </a:solidFill>
          <a:latin typeface="Corbel" pitchFamily="34" charset="0"/>
        </a:defRPr>
      </a:lvl9pPr>
    </p:titleStyle>
    <p:bodyStyle>
      <a:lvl1pPr marL="228600" indent="-228600" algn="l" rtl="0" eaLnBrk="0" fontAlgn="base" hangingPunct="0">
        <a:lnSpc>
          <a:spcPct val="90000"/>
        </a:lnSpc>
        <a:spcBef>
          <a:spcPts val="1800"/>
        </a:spcBef>
        <a:spcAft>
          <a:spcPct val="0"/>
        </a:spcAft>
        <a:buClr>
          <a:schemeClr val="tx1"/>
        </a:buClr>
        <a:buSzPct val="80000"/>
        <a:buFont typeface="Arial" charset="0"/>
        <a:buChar char="•"/>
        <a:defRPr sz="2800" kern="1200">
          <a:solidFill>
            <a:schemeClr val="tx1"/>
          </a:solidFill>
          <a:latin typeface="+mn-lt"/>
          <a:ea typeface="+mn-ea"/>
          <a:cs typeface="+mn-cs"/>
        </a:defRPr>
      </a:lvl1pPr>
      <a:lvl2pPr marL="615950" indent="-285750" algn="l" rtl="0" eaLnBrk="0" fontAlgn="base" hangingPunct="0">
        <a:lnSpc>
          <a:spcPct val="90000"/>
        </a:lnSpc>
        <a:spcBef>
          <a:spcPts val="600"/>
        </a:spcBef>
        <a:spcAft>
          <a:spcPct val="0"/>
        </a:spcAft>
        <a:buSzPct val="80000"/>
        <a:buFont typeface="Corbel" pitchFamily="34" charset="0"/>
        <a:buChar char="–"/>
        <a:defRPr sz="2400" kern="1200">
          <a:solidFill>
            <a:schemeClr val="tx1"/>
          </a:solidFill>
          <a:latin typeface="+mn-lt"/>
          <a:ea typeface="+mn-ea"/>
          <a:cs typeface="+mn-cs"/>
        </a:defRPr>
      </a:lvl2pPr>
      <a:lvl3pPr marL="995363" indent="-228600" algn="l" rtl="0" eaLnBrk="0" fontAlgn="base" hangingPunct="0">
        <a:lnSpc>
          <a:spcPct val="90000"/>
        </a:lnSpc>
        <a:spcBef>
          <a:spcPts val="600"/>
        </a:spcBef>
        <a:spcAft>
          <a:spcPct val="0"/>
        </a:spcAft>
        <a:buClr>
          <a:schemeClr val="tx1"/>
        </a:buClr>
        <a:buSzPct val="80000"/>
        <a:buFont typeface="Arial" charset="0"/>
        <a:buChar char="•"/>
        <a:defRPr sz="2000" kern="1200">
          <a:solidFill>
            <a:schemeClr val="tx1"/>
          </a:solidFill>
          <a:latin typeface="+mn-lt"/>
          <a:ea typeface="+mn-ea"/>
          <a:cs typeface="+mn-cs"/>
        </a:defRPr>
      </a:lvl3pPr>
      <a:lvl4pPr marL="1379538" indent="-282575" algn="l" rtl="0" eaLnBrk="0" fontAlgn="base" hangingPunct="0">
        <a:lnSpc>
          <a:spcPct val="90000"/>
        </a:lnSpc>
        <a:spcBef>
          <a:spcPts val="600"/>
        </a:spcBef>
        <a:spcAft>
          <a:spcPct val="0"/>
        </a:spcAft>
        <a:buFont typeface="Corbel" pitchFamily="34" charset="0"/>
        <a:buChar char="–"/>
        <a:defRPr kern="1200">
          <a:solidFill>
            <a:schemeClr val="tx1"/>
          </a:solidFill>
          <a:latin typeface="+mn-lt"/>
          <a:ea typeface="+mn-ea"/>
          <a:cs typeface="+mn-cs"/>
        </a:defRPr>
      </a:lvl4pPr>
      <a:lvl5pPr marL="1763713" indent="-228600" algn="l" rtl="0" eaLnBrk="0" fontAlgn="base" hangingPunct="0">
        <a:lnSpc>
          <a:spcPct val="90000"/>
        </a:lnSpc>
        <a:spcBef>
          <a:spcPts val="600"/>
        </a:spcBef>
        <a:spcAft>
          <a:spcPct val="0"/>
        </a:spcAft>
        <a:buClr>
          <a:schemeClr val="tx1"/>
        </a:buClr>
        <a:buSzPct val="80000"/>
        <a:buFont typeface="Arial" charset="0"/>
        <a:buChar char="•"/>
        <a:defRPr kern="1200">
          <a:solidFill>
            <a:schemeClr val="tx1"/>
          </a:solidFill>
          <a:latin typeface="+mn-lt"/>
          <a:ea typeface="+mn-ea"/>
          <a:cs typeface="+mn-cs"/>
        </a:defRPr>
      </a:lvl5pPr>
      <a:lvl6pPr marL="2148840" indent="-283464" algn="l" defTabSz="914400" rtl="0" eaLnBrk="1" latinLnBrk="0" hangingPunct="1">
        <a:lnSpc>
          <a:spcPct val="90000"/>
        </a:lnSpc>
        <a:spcBef>
          <a:spcPts val="600"/>
        </a:spcBef>
        <a:buFont typeface="Corbel" pitchFamily="34" charset="0"/>
        <a:buChar char="–"/>
        <a:defRPr sz="1800" kern="1200" baseline="0">
          <a:solidFill>
            <a:schemeClr val="tx1"/>
          </a:solidFill>
          <a:latin typeface="+mn-lt"/>
          <a:ea typeface="+mn-ea"/>
          <a:cs typeface="+mn-cs"/>
        </a:defRPr>
      </a:lvl6pPr>
      <a:lvl7pPr marL="2532888"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7pPr>
      <a:lvl8pPr marL="2916936" indent="-283464" algn="l" defTabSz="914400" rtl="0" eaLnBrk="1" latinLnBrk="0" hangingPunct="1">
        <a:lnSpc>
          <a:spcPct val="90000"/>
        </a:lnSpc>
        <a:spcBef>
          <a:spcPts val="600"/>
        </a:spcBef>
        <a:buFont typeface="Corbel" pitchFamily="34" charset="0"/>
        <a:buChar char="–"/>
        <a:defRPr sz="1800" kern="1200" baseline="0">
          <a:solidFill>
            <a:schemeClr val="tx1"/>
          </a:solidFill>
          <a:latin typeface="+mn-lt"/>
          <a:ea typeface="+mn-ea"/>
          <a:cs typeface="+mn-cs"/>
        </a:defRPr>
      </a:lvl8pPr>
      <a:lvl9pPr marL="3300984"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Κάντε κλικ για επεξεργασία του τίτλου</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a:defRPr/>
            </a:pPr>
            <a:endParaRPr lang="el-GR">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l-GR">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1"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683446A2-E89E-4E37-BF2B-EFA9E183ABCE}" type="slidenum">
              <a:rPr lang="el-GR">
                <a:solidFill>
                  <a:srgbClr val="000000"/>
                </a:solidFill>
                <a:latin typeface="Arial" charset="0"/>
              </a:rPr>
              <a:pPr>
                <a:defRPr/>
              </a:pPr>
              <a:t>‹#›</a:t>
            </a:fld>
            <a:endParaRPr lang="el-GR">
              <a:solidFill>
                <a:srgbClr val="000000"/>
              </a:solidFill>
              <a:latin typeface="Arial" charset="0"/>
            </a:endParaRPr>
          </a:p>
        </p:txBody>
      </p:sp>
    </p:spTree>
    <p:extLst>
      <p:ext uri="{BB962C8B-B14F-4D97-AF65-F5344CB8AC3E}">
        <p14:creationId xmlns:p14="http://schemas.microsoft.com/office/powerpoint/2010/main" val="1661425481"/>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 id="214748405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40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44DED75C-0576-4D19-9A33-F7A178658887}" type="datetimeFigureOut">
              <a:rPr lang="en-US" smtClean="0">
                <a:solidFill>
                  <a:prstClr val="black">
                    <a:tint val="75000"/>
                  </a:prstClr>
                </a:solidFill>
              </a:rPr>
              <a:pPr>
                <a:defRPr/>
              </a:pPr>
              <a:t>9/24/2022</a:t>
            </a:fld>
            <a:endParaRPr lang="en-US" dirty="0">
              <a:solidFill>
                <a:prstClr val="black">
                  <a:tint val="75000"/>
                </a:prstClr>
              </a:solidFill>
            </a:endParaRPr>
          </a:p>
        </p:txBody>
      </p:sp>
      <p:sp>
        <p:nvSpPr>
          <p:cNvPr id="5" name="Θέση υποσέλιδου 4"/>
          <p:cNvSpPr>
            <a:spLocks noGrp="1"/>
          </p:cNvSpPr>
          <p:nvPr>
            <p:ph type="ftr" sz="quarter" idx="3"/>
          </p:nvPr>
        </p:nvSpPr>
        <p:spPr>
          <a:xfrm>
            <a:off x="3124200" y="635640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1" y="63564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739C5A4-124A-434C-A8CF-845FCC0E05A6}" type="slidenum">
              <a:rPr lang="el-GR" smtClean="0">
                <a:solidFill>
                  <a:prstClr val="black">
                    <a:tint val="75000"/>
                  </a:prstClr>
                </a:solidFill>
              </a:rPr>
              <a:pPr>
                <a:defRPr/>
              </a:pPr>
              <a:t>‹#›</a:t>
            </a:fld>
            <a:endParaRPr lang="el-GR" dirty="0">
              <a:solidFill>
                <a:prstClr val="black">
                  <a:tint val="75000"/>
                </a:prstClr>
              </a:solidFill>
            </a:endParaRPr>
          </a:p>
        </p:txBody>
      </p:sp>
    </p:spTree>
    <p:extLst>
      <p:ext uri="{BB962C8B-B14F-4D97-AF65-F5344CB8AC3E}">
        <p14:creationId xmlns:p14="http://schemas.microsoft.com/office/powerpoint/2010/main" val="4114834121"/>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 id="2147484064" r:id="rId12"/>
  </p:sldLayoutIdLst>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7B1278C-3C7D-4A14-98B3-6EE7F6E9CAAD}" type="datetimeFigureOut">
              <a:rPr lang="ru-RU">
                <a:solidFill>
                  <a:prstClr val="black">
                    <a:tint val="75000"/>
                  </a:prstClr>
                </a:solidFill>
              </a:rPr>
              <a:pPr>
                <a:defRPr/>
              </a:pPr>
              <a:t>24.09.2022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FEBCD9A-C472-4BF2-AD21-B3C3627EDB3C}" type="slidenum">
              <a:rPr lang="ru-RU">
                <a:solidFill>
                  <a:prstClr val="black">
                    <a:tint val="75000"/>
                  </a:prstClr>
                </a:solidFill>
              </a:rPr>
              <a:pPr>
                <a:defRPr/>
              </a:pPr>
              <a:t>‹#›</a:t>
            </a:fld>
            <a:endParaRPr lang="ru-RU">
              <a:solidFill>
                <a:prstClr val="black">
                  <a:tint val="75000"/>
                </a:prstClr>
              </a:solidFill>
            </a:endParaRPr>
          </a:p>
        </p:txBody>
      </p:sp>
      <p:pic>
        <p:nvPicPr>
          <p:cNvPr id="1031" name="Рисунок 15" descr="13.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3616363"/>
      </p:ext>
    </p:extLst>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40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44DED75C-0576-4D19-9A33-F7A178658887}" type="datetimeFigureOut">
              <a:rPr lang="en-US" smtClean="0">
                <a:solidFill>
                  <a:prstClr val="black">
                    <a:tint val="75000"/>
                  </a:prstClr>
                </a:solidFill>
              </a:rPr>
              <a:pPr>
                <a:defRPr/>
              </a:pPr>
              <a:t>9/24/2022</a:t>
            </a:fld>
            <a:endParaRPr lang="en-US" dirty="0">
              <a:solidFill>
                <a:prstClr val="black">
                  <a:tint val="75000"/>
                </a:prstClr>
              </a:solidFill>
            </a:endParaRPr>
          </a:p>
        </p:txBody>
      </p:sp>
      <p:sp>
        <p:nvSpPr>
          <p:cNvPr id="5" name="Θέση υποσέλιδου 4"/>
          <p:cNvSpPr>
            <a:spLocks noGrp="1"/>
          </p:cNvSpPr>
          <p:nvPr>
            <p:ph type="ftr" sz="quarter" idx="3"/>
          </p:nvPr>
        </p:nvSpPr>
        <p:spPr>
          <a:xfrm>
            <a:off x="3124200" y="635640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1" y="63564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739C5A4-124A-434C-A8CF-845FCC0E05A6}" type="slidenum">
              <a:rPr lang="el-GR" smtClean="0">
                <a:solidFill>
                  <a:prstClr val="black">
                    <a:tint val="75000"/>
                  </a:prstClr>
                </a:solidFill>
              </a:rPr>
              <a:pPr>
                <a:defRPr/>
              </a:pPr>
              <a:t>‹#›</a:t>
            </a:fld>
            <a:endParaRPr lang="el-GR" dirty="0">
              <a:solidFill>
                <a:prstClr val="black">
                  <a:tint val="75000"/>
                </a:prstClr>
              </a:solidFill>
            </a:endParaRPr>
          </a:p>
        </p:txBody>
      </p:sp>
    </p:spTree>
    <p:extLst>
      <p:ext uri="{BB962C8B-B14F-4D97-AF65-F5344CB8AC3E}">
        <p14:creationId xmlns:p14="http://schemas.microsoft.com/office/powerpoint/2010/main" val="2163556302"/>
      </p:ext>
    </p:extLst>
  </p:cSld>
  <p:clrMap bg1="lt1" tx1="dk1" bg2="lt2" tx2="dk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 id="2147484115" r:id="rId6"/>
    <p:sldLayoutId id="2147484116" r:id="rId7"/>
    <p:sldLayoutId id="2147484117" r:id="rId8"/>
    <p:sldLayoutId id="2147484118" r:id="rId9"/>
    <p:sldLayoutId id="2147484119" r:id="rId10"/>
    <p:sldLayoutId id="2147484120" r:id="rId11"/>
    <p:sldLayoutId id="2147484121" r:id="rId12"/>
  </p:sldLayoutIdLst>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40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44DED75C-0576-4D19-9A33-F7A178658887}" type="datetimeFigureOut">
              <a:rPr lang="en-US" smtClean="0">
                <a:solidFill>
                  <a:prstClr val="black">
                    <a:tint val="75000"/>
                  </a:prstClr>
                </a:solidFill>
              </a:rPr>
              <a:pPr>
                <a:defRPr/>
              </a:pPr>
              <a:t>9/24/2022</a:t>
            </a:fld>
            <a:endParaRPr lang="en-US" dirty="0">
              <a:solidFill>
                <a:prstClr val="black">
                  <a:tint val="75000"/>
                </a:prstClr>
              </a:solidFill>
            </a:endParaRPr>
          </a:p>
        </p:txBody>
      </p:sp>
      <p:sp>
        <p:nvSpPr>
          <p:cNvPr id="5" name="Θέση υποσέλιδου 4"/>
          <p:cNvSpPr>
            <a:spLocks noGrp="1"/>
          </p:cNvSpPr>
          <p:nvPr>
            <p:ph type="ftr" sz="quarter" idx="3"/>
          </p:nvPr>
        </p:nvSpPr>
        <p:spPr>
          <a:xfrm>
            <a:off x="3124200" y="635640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1" y="63564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739C5A4-124A-434C-A8CF-845FCC0E05A6}" type="slidenum">
              <a:rPr lang="el-GR" smtClean="0">
                <a:solidFill>
                  <a:prstClr val="black">
                    <a:tint val="75000"/>
                  </a:prstClr>
                </a:solidFill>
              </a:rPr>
              <a:pPr>
                <a:defRPr/>
              </a:pPr>
              <a:t>‹#›</a:t>
            </a:fld>
            <a:endParaRPr lang="el-GR" dirty="0">
              <a:solidFill>
                <a:prstClr val="black">
                  <a:tint val="75000"/>
                </a:prstClr>
              </a:solidFill>
            </a:endParaRPr>
          </a:p>
        </p:txBody>
      </p:sp>
    </p:spTree>
    <p:extLst>
      <p:ext uri="{BB962C8B-B14F-4D97-AF65-F5344CB8AC3E}">
        <p14:creationId xmlns:p14="http://schemas.microsoft.com/office/powerpoint/2010/main" val="279130972"/>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 id="2147484134" r:id="rId12"/>
  </p:sldLayoutIdLst>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40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44DED75C-0576-4D19-9A33-F7A178658887}" type="datetimeFigureOut">
              <a:rPr lang="en-US" smtClean="0">
                <a:solidFill>
                  <a:prstClr val="black">
                    <a:tint val="75000"/>
                  </a:prstClr>
                </a:solidFill>
              </a:rPr>
              <a:pPr>
                <a:defRPr/>
              </a:pPr>
              <a:t>9/24/2022</a:t>
            </a:fld>
            <a:endParaRPr lang="en-US" dirty="0">
              <a:solidFill>
                <a:prstClr val="black">
                  <a:tint val="75000"/>
                </a:prstClr>
              </a:solidFill>
            </a:endParaRPr>
          </a:p>
        </p:txBody>
      </p:sp>
      <p:sp>
        <p:nvSpPr>
          <p:cNvPr id="5" name="Θέση υποσέλιδου 4"/>
          <p:cNvSpPr>
            <a:spLocks noGrp="1"/>
          </p:cNvSpPr>
          <p:nvPr>
            <p:ph type="ftr" sz="quarter" idx="3"/>
          </p:nvPr>
        </p:nvSpPr>
        <p:spPr>
          <a:xfrm>
            <a:off x="3124200" y="635640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1" y="63564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739C5A4-124A-434C-A8CF-845FCC0E05A6}" type="slidenum">
              <a:rPr lang="el-GR" smtClean="0">
                <a:solidFill>
                  <a:prstClr val="black">
                    <a:tint val="75000"/>
                  </a:prstClr>
                </a:solidFill>
              </a:rPr>
              <a:pPr>
                <a:defRPr/>
              </a:pPr>
              <a:t>‹#›</a:t>
            </a:fld>
            <a:endParaRPr lang="el-GR" dirty="0">
              <a:solidFill>
                <a:prstClr val="black">
                  <a:tint val="75000"/>
                </a:prstClr>
              </a:solidFill>
            </a:endParaRPr>
          </a:p>
        </p:txBody>
      </p:sp>
    </p:spTree>
    <p:extLst>
      <p:ext uri="{BB962C8B-B14F-4D97-AF65-F5344CB8AC3E}">
        <p14:creationId xmlns:p14="http://schemas.microsoft.com/office/powerpoint/2010/main" val="3637240909"/>
      </p:ext>
    </p:extLst>
  </p:cSld>
  <p:clrMap bg1="lt1" tx1="dk1" bg2="lt2" tx2="dk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6" r:id="rId11"/>
    <p:sldLayoutId id="2147484147" r:id="rId12"/>
  </p:sldLayoutIdLst>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40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44DED75C-0576-4D19-9A33-F7A178658887}" type="datetimeFigureOut">
              <a:rPr lang="en-US" smtClean="0">
                <a:solidFill>
                  <a:prstClr val="black">
                    <a:tint val="75000"/>
                  </a:prstClr>
                </a:solidFill>
              </a:rPr>
              <a:pPr>
                <a:defRPr/>
              </a:pPr>
              <a:t>9/24/2022</a:t>
            </a:fld>
            <a:endParaRPr lang="en-US" dirty="0">
              <a:solidFill>
                <a:prstClr val="black">
                  <a:tint val="75000"/>
                </a:prstClr>
              </a:solidFill>
            </a:endParaRPr>
          </a:p>
        </p:txBody>
      </p:sp>
      <p:sp>
        <p:nvSpPr>
          <p:cNvPr id="5" name="Θέση υποσέλιδου 4"/>
          <p:cNvSpPr>
            <a:spLocks noGrp="1"/>
          </p:cNvSpPr>
          <p:nvPr>
            <p:ph type="ftr" sz="quarter" idx="3"/>
          </p:nvPr>
        </p:nvSpPr>
        <p:spPr>
          <a:xfrm>
            <a:off x="3124200" y="635640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1" y="63564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739C5A4-124A-434C-A8CF-845FCC0E05A6}" type="slidenum">
              <a:rPr lang="el-GR" smtClean="0">
                <a:solidFill>
                  <a:prstClr val="black">
                    <a:tint val="75000"/>
                  </a:prstClr>
                </a:solidFill>
              </a:rPr>
              <a:pPr>
                <a:defRPr/>
              </a:pPr>
              <a:t>‹#›</a:t>
            </a:fld>
            <a:endParaRPr lang="el-GR" dirty="0">
              <a:solidFill>
                <a:prstClr val="black">
                  <a:tint val="75000"/>
                </a:prstClr>
              </a:solidFill>
            </a:endParaRPr>
          </a:p>
        </p:txBody>
      </p:sp>
    </p:spTree>
    <p:extLst>
      <p:ext uri="{BB962C8B-B14F-4D97-AF65-F5344CB8AC3E}">
        <p14:creationId xmlns:p14="http://schemas.microsoft.com/office/powerpoint/2010/main" val="2259403889"/>
      </p:ext>
    </p:extLst>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 id="2147484160" r:id="rId12"/>
  </p:sldLayoutIdLst>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40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44DED75C-0576-4D19-9A33-F7A178658887}" type="datetimeFigureOut">
              <a:rPr lang="en-US" smtClean="0">
                <a:solidFill>
                  <a:prstClr val="black">
                    <a:tint val="75000"/>
                  </a:prstClr>
                </a:solidFill>
              </a:rPr>
              <a:pPr>
                <a:defRPr/>
              </a:pPr>
              <a:t>9/24/2022</a:t>
            </a:fld>
            <a:endParaRPr lang="en-US" dirty="0">
              <a:solidFill>
                <a:prstClr val="black">
                  <a:tint val="75000"/>
                </a:prstClr>
              </a:solidFill>
            </a:endParaRPr>
          </a:p>
        </p:txBody>
      </p:sp>
      <p:sp>
        <p:nvSpPr>
          <p:cNvPr id="5" name="Θέση υποσέλιδου 4"/>
          <p:cNvSpPr>
            <a:spLocks noGrp="1"/>
          </p:cNvSpPr>
          <p:nvPr>
            <p:ph type="ftr" sz="quarter" idx="3"/>
          </p:nvPr>
        </p:nvSpPr>
        <p:spPr>
          <a:xfrm>
            <a:off x="3124200" y="635640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1" y="63564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739C5A4-124A-434C-A8CF-845FCC0E05A6}" type="slidenum">
              <a:rPr lang="el-GR" smtClean="0">
                <a:solidFill>
                  <a:prstClr val="black">
                    <a:tint val="75000"/>
                  </a:prstClr>
                </a:solidFill>
              </a:rPr>
              <a:pPr>
                <a:defRPr/>
              </a:pPr>
              <a:t>‹#›</a:t>
            </a:fld>
            <a:endParaRPr lang="el-GR" dirty="0">
              <a:solidFill>
                <a:prstClr val="black">
                  <a:tint val="75000"/>
                </a:prstClr>
              </a:solidFill>
            </a:endParaRPr>
          </a:p>
        </p:txBody>
      </p:sp>
    </p:spTree>
    <p:extLst>
      <p:ext uri="{BB962C8B-B14F-4D97-AF65-F5344CB8AC3E}">
        <p14:creationId xmlns:p14="http://schemas.microsoft.com/office/powerpoint/2010/main" val="2107194556"/>
      </p:ext>
    </p:extLst>
  </p:cSld>
  <p:clrMap bg1="lt1" tx1="dk1" bg2="lt2" tx2="dk2" accent1="accent1" accent2="accent2" accent3="accent3" accent4="accent4" accent5="accent5" accent6="accent6" hlink="hlink" folHlink="folHlink"/>
  <p:sldLayoutIdLst>
    <p:sldLayoutId id="2147484162" r:id="rId1"/>
    <p:sldLayoutId id="2147484163" r:id="rId2"/>
    <p:sldLayoutId id="2147484164" r:id="rId3"/>
    <p:sldLayoutId id="2147484165" r:id="rId4"/>
    <p:sldLayoutId id="2147484166" r:id="rId5"/>
    <p:sldLayoutId id="2147484167" r:id="rId6"/>
    <p:sldLayoutId id="2147484168" r:id="rId7"/>
    <p:sldLayoutId id="2147484169" r:id="rId8"/>
    <p:sldLayoutId id="2147484170" r:id="rId9"/>
    <p:sldLayoutId id="2147484171" r:id="rId10"/>
    <p:sldLayoutId id="2147484172" r:id="rId11"/>
    <p:sldLayoutId id="2147484173" r:id="rId12"/>
  </p:sldLayoutIdLst>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385" y="5105400"/>
            <a:ext cx="8230553" cy="1066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l-GR" smtClean="0"/>
              <a:t>Click to edit Master title style</a:t>
            </a:r>
          </a:p>
        </p:txBody>
      </p:sp>
      <p:sp>
        <p:nvSpPr>
          <p:cNvPr id="1027" name="Text Placeholder 2"/>
          <p:cNvSpPr>
            <a:spLocks noGrp="1"/>
          </p:cNvSpPr>
          <p:nvPr>
            <p:ph type="body" idx="1"/>
          </p:nvPr>
        </p:nvSpPr>
        <p:spPr bwMode="auto">
          <a:xfrm>
            <a:off x="970612" y="685800"/>
            <a:ext cx="771726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p>
        </p:txBody>
      </p:sp>
      <p:sp>
        <p:nvSpPr>
          <p:cNvPr id="4" name="Date Placeholder 3"/>
          <p:cNvSpPr>
            <a:spLocks noGrp="1"/>
          </p:cNvSpPr>
          <p:nvPr>
            <p:ph type="dt" sz="half" idx="2"/>
          </p:nvPr>
        </p:nvSpPr>
        <p:spPr>
          <a:xfrm>
            <a:off x="457385" y="6356481"/>
            <a:ext cx="2132965" cy="365125"/>
          </a:xfrm>
          <a:prstGeom prst="rect">
            <a:avLst/>
          </a:prstGeom>
        </p:spPr>
        <p:txBody>
          <a:bodyPr vert="horz" lIns="91440" tIns="45720" rIns="91440" bIns="45720" rtlCol="0" anchor="ctr"/>
          <a:lstStyle>
            <a:lvl1pPr algn="l" fontAlgn="auto">
              <a:spcBef>
                <a:spcPts val="0"/>
              </a:spcBef>
              <a:spcAft>
                <a:spcPts val="0"/>
              </a:spcAft>
              <a:defRPr sz="1200">
                <a:solidFill>
                  <a:srgbClr val="8C8C8C"/>
                </a:solidFill>
                <a:latin typeface="+mn-lt"/>
                <a:cs typeface="+mn-cs"/>
              </a:defRPr>
            </a:lvl1pPr>
          </a:lstStyle>
          <a:p>
            <a:pPr>
              <a:defRPr/>
            </a:pPr>
            <a:endParaRPr lang="el-GR"/>
          </a:p>
        </p:txBody>
      </p:sp>
      <p:sp>
        <p:nvSpPr>
          <p:cNvPr id="5" name="Footer Placeholder 4"/>
          <p:cNvSpPr>
            <a:spLocks noGrp="1"/>
          </p:cNvSpPr>
          <p:nvPr>
            <p:ph type="ftr" sz="quarter" idx="3"/>
          </p:nvPr>
        </p:nvSpPr>
        <p:spPr>
          <a:xfrm>
            <a:off x="3123823" y="6356481"/>
            <a:ext cx="2896354" cy="365125"/>
          </a:xfrm>
          <a:prstGeom prst="rect">
            <a:avLst/>
          </a:prstGeom>
        </p:spPr>
        <p:txBody>
          <a:bodyPr vert="horz" lIns="91440" tIns="45720" rIns="91440" bIns="45720" rtlCol="0" anchor="ctr"/>
          <a:lstStyle>
            <a:lvl1pPr algn="ctr" fontAlgn="auto">
              <a:spcBef>
                <a:spcPts val="0"/>
              </a:spcBef>
              <a:spcAft>
                <a:spcPts val="0"/>
              </a:spcAft>
              <a:defRPr sz="1200">
                <a:solidFill>
                  <a:srgbClr val="8C8C8C"/>
                </a:solidFill>
                <a:latin typeface="+mn-lt"/>
                <a:cs typeface="+mn-cs"/>
              </a:defRPr>
            </a:lvl1pPr>
          </a:lstStyle>
          <a:p>
            <a:pPr>
              <a:defRPr/>
            </a:pPr>
            <a:endParaRPr lang="el-GR"/>
          </a:p>
        </p:txBody>
      </p:sp>
      <p:sp>
        <p:nvSpPr>
          <p:cNvPr id="6" name="Slide Number Placeholder 5"/>
          <p:cNvSpPr>
            <a:spLocks noGrp="1"/>
          </p:cNvSpPr>
          <p:nvPr>
            <p:ph type="sldNum" sz="quarter" idx="4"/>
          </p:nvPr>
        </p:nvSpPr>
        <p:spPr>
          <a:xfrm>
            <a:off x="6553717" y="6356481"/>
            <a:ext cx="2132964" cy="365125"/>
          </a:xfrm>
          <a:prstGeom prst="rect">
            <a:avLst/>
          </a:prstGeom>
        </p:spPr>
        <p:txBody>
          <a:bodyPr vert="horz" lIns="91440" tIns="45720" rIns="91440" bIns="45720" rtlCol="0" anchor="ctr"/>
          <a:lstStyle>
            <a:lvl1pPr algn="r" fontAlgn="auto">
              <a:spcBef>
                <a:spcPts val="0"/>
              </a:spcBef>
              <a:spcAft>
                <a:spcPts val="0"/>
              </a:spcAft>
              <a:defRPr sz="1200">
                <a:solidFill>
                  <a:srgbClr val="8C8C8C"/>
                </a:solidFill>
                <a:latin typeface="+mn-lt"/>
                <a:cs typeface="+mn-cs"/>
              </a:defRPr>
            </a:lvl1pPr>
          </a:lstStyle>
          <a:p>
            <a:pPr>
              <a:defRPr/>
            </a:pPr>
            <a:fld id="{A97236AB-B992-4DC5-A7B1-A1180471B250}" type="slidenum">
              <a:rPr lang="el-GR" smtClean="0"/>
              <a:pPr>
                <a:defRPr/>
              </a:pPr>
              <a:t>‹#›</a:t>
            </a:fld>
            <a:endParaRPr lang="el-GR"/>
          </a:p>
        </p:txBody>
      </p:sp>
    </p:spTree>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 id="2147483916" r:id="rId13"/>
  </p:sldLayoutIdLst>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txStyles>
    <p:titleStyle>
      <a:lvl1pPr algn="l" rtl="0" eaLnBrk="0" fontAlgn="base" hangingPunct="0">
        <a:lnSpc>
          <a:spcPct val="80000"/>
        </a:lnSpc>
        <a:spcBef>
          <a:spcPct val="0"/>
        </a:spcBef>
        <a:spcAft>
          <a:spcPct val="0"/>
        </a:spcAft>
        <a:defRPr sz="3600" kern="1200">
          <a:solidFill>
            <a:schemeClr val="accent1"/>
          </a:solidFill>
          <a:latin typeface="+mj-lt"/>
          <a:ea typeface="+mj-ea"/>
          <a:cs typeface="+mj-cs"/>
        </a:defRPr>
      </a:lvl1pPr>
      <a:lvl2pPr algn="l" rtl="0" eaLnBrk="0" fontAlgn="base" hangingPunct="0">
        <a:lnSpc>
          <a:spcPct val="80000"/>
        </a:lnSpc>
        <a:spcBef>
          <a:spcPct val="0"/>
        </a:spcBef>
        <a:spcAft>
          <a:spcPct val="0"/>
        </a:spcAft>
        <a:defRPr sz="3600">
          <a:solidFill>
            <a:schemeClr val="accent1"/>
          </a:solidFill>
          <a:latin typeface="Corbel" pitchFamily="34" charset="0"/>
        </a:defRPr>
      </a:lvl2pPr>
      <a:lvl3pPr algn="l" rtl="0" eaLnBrk="0" fontAlgn="base" hangingPunct="0">
        <a:lnSpc>
          <a:spcPct val="80000"/>
        </a:lnSpc>
        <a:spcBef>
          <a:spcPct val="0"/>
        </a:spcBef>
        <a:spcAft>
          <a:spcPct val="0"/>
        </a:spcAft>
        <a:defRPr sz="3600">
          <a:solidFill>
            <a:schemeClr val="accent1"/>
          </a:solidFill>
          <a:latin typeface="Corbel" pitchFamily="34" charset="0"/>
        </a:defRPr>
      </a:lvl3pPr>
      <a:lvl4pPr algn="l" rtl="0" eaLnBrk="0" fontAlgn="base" hangingPunct="0">
        <a:lnSpc>
          <a:spcPct val="80000"/>
        </a:lnSpc>
        <a:spcBef>
          <a:spcPct val="0"/>
        </a:spcBef>
        <a:spcAft>
          <a:spcPct val="0"/>
        </a:spcAft>
        <a:defRPr sz="3600">
          <a:solidFill>
            <a:schemeClr val="accent1"/>
          </a:solidFill>
          <a:latin typeface="Corbel" pitchFamily="34" charset="0"/>
        </a:defRPr>
      </a:lvl4pPr>
      <a:lvl5pPr algn="l" rtl="0" eaLnBrk="0" fontAlgn="base" hangingPunct="0">
        <a:lnSpc>
          <a:spcPct val="80000"/>
        </a:lnSpc>
        <a:spcBef>
          <a:spcPct val="0"/>
        </a:spcBef>
        <a:spcAft>
          <a:spcPct val="0"/>
        </a:spcAft>
        <a:defRPr sz="3600">
          <a:solidFill>
            <a:schemeClr val="accent1"/>
          </a:solidFill>
          <a:latin typeface="Corbel" pitchFamily="34" charset="0"/>
        </a:defRPr>
      </a:lvl5pPr>
      <a:lvl6pPr marL="457200" algn="l" rtl="0" fontAlgn="base">
        <a:lnSpc>
          <a:spcPct val="80000"/>
        </a:lnSpc>
        <a:spcBef>
          <a:spcPct val="0"/>
        </a:spcBef>
        <a:spcAft>
          <a:spcPct val="0"/>
        </a:spcAft>
        <a:defRPr sz="3600">
          <a:solidFill>
            <a:schemeClr val="accent1"/>
          </a:solidFill>
          <a:latin typeface="Corbel" pitchFamily="34" charset="0"/>
        </a:defRPr>
      </a:lvl6pPr>
      <a:lvl7pPr marL="914400" algn="l" rtl="0" fontAlgn="base">
        <a:lnSpc>
          <a:spcPct val="80000"/>
        </a:lnSpc>
        <a:spcBef>
          <a:spcPct val="0"/>
        </a:spcBef>
        <a:spcAft>
          <a:spcPct val="0"/>
        </a:spcAft>
        <a:defRPr sz="3600">
          <a:solidFill>
            <a:schemeClr val="accent1"/>
          </a:solidFill>
          <a:latin typeface="Corbel" pitchFamily="34" charset="0"/>
        </a:defRPr>
      </a:lvl7pPr>
      <a:lvl8pPr marL="1371600" algn="l" rtl="0" fontAlgn="base">
        <a:lnSpc>
          <a:spcPct val="80000"/>
        </a:lnSpc>
        <a:spcBef>
          <a:spcPct val="0"/>
        </a:spcBef>
        <a:spcAft>
          <a:spcPct val="0"/>
        </a:spcAft>
        <a:defRPr sz="3600">
          <a:solidFill>
            <a:schemeClr val="accent1"/>
          </a:solidFill>
          <a:latin typeface="Corbel" pitchFamily="34" charset="0"/>
        </a:defRPr>
      </a:lvl8pPr>
      <a:lvl9pPr marL="1828800" algn="l" rtl="0" fontAlgn="base">
        <a:lnSpc>
          <a:spcPct val="80000"/>
        </a:lnSpc>
        <a:spcBef>
          <a:spcPct val="0"/>
        </a:spcBef>
        <a:spcAft>
          <a:spcPct val="0"/>
        </a:spcAft>
        <a:defRPr sz="3600">
          <a:solidFill>
            <a:schemeClr val="accent1"/>
          </a:solidFill>
          <a:latin typeface="Corbel" pitchFamily="34" charset="0"/>
        </a:defRPr>
      </a:lvl9pPr>
    </p:titleStyle>
    <p:bodyStyle>
      <a:lvl1pPr marL="228600" indent="-228600" algn="l" rtl="0" eaLnBrk="0" fontAlgn="base" hangingPunct="0">
        <a:lnSpc>
          <a:spcPct val="90000"/>
        </a:lnSpc>
        <a:spcBef>
          <a:spcPts val="1800"/>
        </a:spcBef>
        <a:spcAft>
          <a:spcPct val="0"/>
        </a:spcAft>
        <a:buClr>
          <a:schemeClr val="tx1"/>
        </a:buClr>
        <a:buSzPct val="80000"/>
        <a:buFont typeface="Arial" charset="0"/>
        <a:buChar char="•"/>
        <a:defRPr sz="2800" kern="1200">
          <a:solidFill>
            <a:schemeClr val="tx1"/>
          </a:solidFill>
          <a:latin typeface="+mn-lt"/>
          <a:ea typeface="+mn-ea"/>
          <a:cs typeface="+mn-cs"/>
        </a:defRPr>
      </a:lvl1pPr>
      <a:lvl2pPr marL="615950" indent="-285750" algn="l" rtl="0" eaLnBrk="0" fontAlgn="base" hangingPunct="0">
        <a:lnSpc>
          <a:spcPct val="90000"/>
        </a:lnSpc>
        <a:spcBef>
          <a:spcPts val="600"/>
        </a:spcBef>
        <a:spcAft>
          <a:spcPct val="0"/>
        </a:spcAft>
        <a:buSzPct val="80000"/>
        <a:buFont typeface="Corbel" pitchFamily="34" charset="0"/>
        <a:buChar char="–"/>
        <a:defRPr sz="2400" kern="1200">
          <a:solidFill>
            <a:schemeClr val="tx1"/>
          </a:solidFill>
          <a:latin typeface="+mn-lt"/>
          <a:ea typeface="+mn-ea"/>
          <a:cs typeface="+mn-cs"/>
        </a:defRPr>
      </a:lvl2pPr>
      <a:lvl3pPr marL="995363" indent="-228600" algn="l" rtl="0" eaLnBrk="0" fontAlgn="base" hangingPunct="0">
        <a:lnSpc>
          <a:spcPct val="90000"/>
        </a:lnSpc>
        <a:spcBef>
          <a:spcPts val="600"/>
        </a:spcBef>
        <a:spcAft>
          <a:spcPct val="0"/>
        </a:spcAft>
        <a:buClr>
          <a:schemeClr val="tx1"/>
        </a:buClr>
        <a:buSzPct val="80000"/>
        <a:buFont typeface="Arial" charset="0"/>
        <a:buChar char="•"/>
        <a:defRPr sz="2000" kern="1200">
          <a:solidFill>
            <a:schemeClr val="tx1"/>
          </a:solidFill>
          <a:latin typeface="+mn-lt"/>
          <a:ea typeface="+mn-ea"/>
          <a:cs typeface="+mn-cs"/>
        </a:defRPr>
      </a:lvl3pPr>
      <a:lvl4pPr marL="1379538" indent="-282575" algn="l" rtl="0" eaLnBrk="0" fontAlgn="base" hangingPunct="0">
        <a:lnSpc>
          <a:spcPct val="90000"/>
        </a:lnSpc>
        <a:spcBef>
          <a:spcPts val="600"/>
        </a:spcBef>
        <a:spcAft>
          <a:spcPct val="0"/>
        </a:spcAft>
        <a:buFont typeface="Corbel" pitchFamily="34" charset="0"/>
        <a:buChar char="–"/>
        <a:defRPr kern="1200">
          <a:solidFill>
            <a:schemeClr val="tx1"/>
          </a:solidFill>
          <a:latin typeface="+mn-lt"/>
          <a:ea typeface="+mn-ea"/>
          <a:cs typeface="+mn-cs"/>
        </a:defRPr>
      </a:lvl4pPr>
      <a:lvl5pPr marL="1763713" indent="-228600" algn="l" rtl="0" eaLnBrk="0" fontAlgn="base" hangingPunct="0">
        <a:lnSpc>
          <a:spcPct val="90000"/>
        </a:lnSpc>
        <a:spcBef>
          <a:spcPts val="600"/>
        </a:spcBef>
        <a:spcAft>
          <a:spcPct val="0"/>
        </a:spcAft>
        <a:buClr>
          <a:schemeClr val="tx1"/>
        </a:buClr>
        <a:buSzPct val="80000"/>
        <a:buFont typeface="Arial" charset="0"/>
        <a:buChar char="•"/>
        <a:defRPr kern="1200">
          <a:solidFill>
            <a:schemeClr val="tx1"/>
          </a:solidFill>
          <a:latin typeface="+mn-lt"/>
          <a:ea typeface="+mn-ea"/>
          <a:cs typeface="+mn-cs"/>
        </a:defRPr>
      </a:lvl5pPr>
      <a:lvl6pPr marL="2148840" indent="-283464" algn="l" defTabSz="914400" rtl="0" eaLnBrk="1" latinLnBrk="0" hangingPunct="1">
        <a:lnSpc>
          <a:spcPct val="90000"/>
        </a:lnSpc>
        <a:spcBef>
          <a:spcPts val="600"/>
        </a:spcBef>
        <a:buFont typeface="Corbel" pitchFamily="34" charset="0"/>
        <a:buChar char="–"/>
        <a:defRPr sz="1800" kern="1200" baseline="0">
          <a:solidFill>
            <a:schemeClr val="tx1"/>
          </a:solidFill>
          <a:latin typeface="+mn-lt"/>
          <a:ea typeface="+mn-ea"/>
          <a:cs typeface="+mn-cs"/>
        </a:defRPr>
      </a:lvl6pPr>
      <a:lvl7pPr marL="2532888"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7pPr>
      <a:lvl8pPr marL="2916936" indent="-283464" algn="l" defTabSz="914400" rtl="0" eaLnBrk="1" latinLnBrk="0" hangingPunct="1">
        <a:lnSpc>
          <a:spcPct val="90000"/>
        </a:lnSpc>
        <a:spcBef>
          <a:spcPts val="600"/>
        </a:spcBef>
        <a:buFont typeface="Corbel" pitchFamily="34" charset="0"/>
        <a:buChar char="–"/>
        <a:defRPr sz="1800" kern="1200" baseline="0">
          <a:solidFill>
            <a:schemeClr val="tx1"/>
          </a:solidFill>
          <a:latin typeface="+mn-lt"/>
          <a:ea typeface="+mn-ea"/>
          <a:cs typeface="+mn-cs"/>
        </a:defRPr>
      </a:lvl8pPr>
      <a:lvl9pPr marL="3300984"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9" name="Rectangle 15"/>
          <p:cNvSpPr>
            <a:spLocks noChangeArrowheads="1"/>
          </p:cNvSpPr>
          <p:nvPr/>
        </p:nvSpPr>
        <p:spPr bwMode="gray">
          <a:xfrm>
            <a:off x="0" y="0"/>
            <a:ext cx="9144000" cy="766763"/>
          </a:xfrm>
          <a:prstGeom prst="rect">
            <a:avLst/>
          </a:prstGeom>
          <a:solidFill>
            <a:schemeClr val="accent1"/>
          </a:solidFill>
          <a:ln w="9525">
            <a:noFill/>
            <a:miter lim="800000"/>
            <a:headEnd/>
            <a:tailEnd/>
          </a:ln>
          <a:effectLst/>
        </p:spPr>
        <p:txBody>
          <a:bodyPr wrap="none" anchor="ctr"/>
          <a:lstStyle/>
          <a:p>
            <a:pPr algn="l"/>
            <a:endParaRPr lang="ru-RU" sz="1800">
              <a:solidFill>
                <a:srgbClr val="000000"/>
              </a:solidFill>
              <a:latin typeface="Arial" charset="0"/>
              <a:cs typeface="Arial" charset="0"/>
            </a:endParaRPr>
          </a:p>
        </p:txBody>
      </p:sp>
      <p:sp>
        <p:nvSpPr>
          <p:cNvPr id="1041" name="Rectangle 17"/>
          <p:cNvSpPr>
            <a:spLocks noChangeArrowheads="1"/>
          </p:cNvSpPr>
          <p:nvPr/>
        </p:nvSpPr>
        <p:spPr bwMode="gray">
          <a:xfrm>
            <a:off x="0" y="6562725"/>
            <a:ext cx="9144000" cy="304800"/>
          </a:xfrm>
          <a:prstGeom prst="rect">
            <a:avLst/>
          </a:prstGeom>
          <a:solidFill>
            <a:schemeClr val="tx2"/>
          </a:solidFill>
          <a:ln w="9525">
            <a:noFill/>
            <a:miter lim="800000"/>
            <a:headEnd/>
            <a:tailEnd/>
          </a:ln>
          <a:effectLst/>
        </p:spPr>
        <p:txBody>
          <a:bodyPr wrap="none" anchor="ctr"/>
          <a:lstStyle/>
          <a:p>
            <a:pPr algn="l"/>
            <a:endParaRPr lang="ru-RU" sz="1800">
              <a:solidFill>
                <a:srgbClr val="000000"/>
              </a:solidFill>
              <a:latin typeface="Arial" charset="0"/>
              <a:cs typeface="Arial" charset="0"/>
            </a:endParaRPr>
          </a:p>
        </p:txBody>
      </p:sp>
      <p:sp>
        <p:nvSpPr>
          <p:cNvPr id="1042" name="AutoShape 18"/>
          <p:cNvSpPr>
            <a:spLocks noChangeArrowheads="1"/>
          </p:cNvSpPr>
          <p:nvPr/>
        </p:nvSpPr>
        <p:spPr bwMode="gray">
          <a:xfrm>
            <a:off x="133350" y="6380163"/>
            <a:ext cx="304800" cy="334962"/>
          </a:xfrm>
          <a:prstGeom prst="diamond">
            <a:avLst/>
          </a:prstGeom>
          <a:solidFill>
            <a:schemeClr val="accent1"/>
          </a:solidFill>
          <a:ln w="28575">
            <a:solidFill>
              <a:schemeClr val="bg1"/>
            </a:solidFill>
            <a:miter lim="800000"/>
            <a:headEnd/>
            <a:tailEnd/>
          </a:ln>
          <a:effectLst/>
        </p:spPr>
        <p:txBody>
          <a:bodyPr wrap="none" anchor="ctr"/>
          <a:lstStyle/>
          <a:p>
            <a:pPr algn="l"/>
            <a:endParaRPr lang="ru-RU" sz="1800">
              <a:solidFill>
                <a:srgbClr val="000000"/>
              </a:solidFill>
              <a:latin typeface="Arial" charset="0"/>
              <a:cs typeface="Arial" charset="0"/>
            </a:endParaRPr>
          </a:p>
        </p:txBody>
      </p:sp>
      <p:sp>
        <p:nvSpPr>
          <p:cNvPr id="1028" name="Rectangle 4"/>
          <p:cNvSpPr>
            <a:spLocks noGrp="1" noChangeArrowheads="1"/>
          </p:cNvSpPr>
          <p:nvPr>
            <p:ph type="dt" sz="half" idx="2"/>
          </p:nvPr>
        </p:nvSpPr>
        <p:spPr bwMode="white">
          <a:xfrm>
            <a:off x="381000" y="6567488"/>
            <a:ext cx="2438400" cy="2143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chemeClr val="bg1"/>
                </a:solidFill>
                <a:latin typeface="+mn-lt"/>
              </a:defRPr>
            </a:lvl1pPr>
          </a:lstStyle>
          <a:p>
            <a:pPr algn="l"/>
            <a:r>
              <a:rPr lang="en-US" dirty="0" smtClean="0">
                <a:solidFill>
                  <a:srgbClr val="FFFFFF"/>
                </a:solidFill>
                <a:cs typeface="Arial" charset="0"/>
              </a:rPr>
              <a:t>http://ppt.prtxt.ru</a:t>
            </a:r>
            <a:endParaRPr lang="en-US" dirty="0">
              <a:solidFill>
                <a:srgbClr val="FFFFFF"/>
              </a:solidFill>
              <a:cs typeface="Arial" charset="0"/>
            </a:endParaRPr>
          </a:p>
        </p:txBody>
      </p:sp>
      <p:sp>
        <p:nvSpPr>
          <p:cNvPr id="1029" name="Rectangle 5"/>
          <p:cNvSpPr>
            <a:spLocks noGrp="1" noChangeArrowheads="1"/>
          </p:cNvSpPr>
          <p:nvPr>
            <p:ph type="ftr" sz="quarter" idx="3"/>
          </p:nvPr>
        </p:nvSpPr>
        <p:spPr bwMode="white">
          <a:xfrm>
            <a:off x="6400800" y="6551613"/>
            <a:ext cx="2362200" cy="241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bg1"/>
                </a:solidFill>
                <a:latin typeface="+mn-lt"/>
              </a:defRPr>
            </a:lvl1pPr>
          </a:lstStyle>
          <a:p>
            <a:r>
              <a:rPr lang="en-US">
                <a:solidFill>
                  <a:srgbClr val="FFFFFF"/>
                </a:solidFill>
                <a:cs typeface="Arial" charset="0"/>
              </a:rPr>
              <a:t>Company Logo</a:t>
            </a:r>
          </a:p>
        </p:txBody>
      </p:sp>
      <p:sp>
        <p:nvSpPr>
          <p:cNvPr id="1030" name="Rectangle 6"/>
          <p:cNvSpPr>
            <a:spLocks noGrp="1" noChangeArrowheads="1"/>
          </p:cNvSpPr>
          <p:nvPr>
            <p:ph type="sldNum" sz="quarter" idx="4"/>
          </p:nvPr>
        </p:nvSpPr>
        <p:spPr bwMode="white">
          <a:xfrm>
            <a:off x="3657600" y="6551613"/>
            <a:ext cx="2133600" cy="241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bg1"/>
                </a:solidFill>
                <a:latin typeface="+mn-lt"/>
              </a:defRPr>
            </a:lvl1pPr>
          </a:lstStyle>
          <a:p>
            <a:fld id="{EBB09950-3D90-4290-93AE-4C2EACCB271E}" type="slidenum">
              <a:rPr lang="en-US">
                <a:solidFill>
                  <a:srgbClr val="FFFFFF"/>
                </a:solidFill>
                <a:cs typeface="Arial" charset="0"/>
              </a:rPr>
              <a:pPr/>
              <a:t>‹#›</a:t>
            </a:fld>
            <a:endParaRPr lang="en-US">
              <a:solidFill>
                <a:srgbClr val="FFFFFF"/>
              </a:solidFill>
              <a:cs typeface="Arial" charset="0"/>
            </a:endParaRPr>
          </a:p>
        </p:txBody>
      </p:sp>
      <p:sp>
        <p:nvSpPr>
          <p:cNvPr id="1037" name="Text Box 13"/>
          <p:cNvSpPr txBox="1">
            <a:spLocks noChangeArrowheads="1"/>
          </p:cNvSpPr>
          <p:nvPr/>
        </p:nvSpPr>
        <p:spPr bwMode="white">
          <a:xfrm>
            <a:off x="8153400" y="261938"/>
            <a:ext cx="990600" cy="396875"/>
          </a:xfrm>
          <a:prstGeom prst="rect">
            <a:avLst/>
          </a:prstGeom>
          <a:noFill/>
          <a:ln w="9525">
            <a:noFill/>
            <a:miter lim="800000"/>
            <a:headEnd/>
            <a:tailEnd/>
          </a:ln>
          <a:effectLst/>
        </p:spPr>
        <p:txBody>
          <a:bodyPr>
            <a:spAutoFit/>
          </a:bodyPr>
          <a:lstStyle/>
          <a:p>
            <a:pPr algn="l"/>
            <a:r>
              <a:rPr lang="en-US" sz="2000" b="1">
                <a:solidFill>
                  <a:srgbClr val="000000"/>
                </a:solidFill>
                <a:latin typeface="Arial" charset="0"/>
                <a:cs typeface="Arial" charset="0"/>
              </a:rPr>
              <a:t>LOGO</a:t>
            </a:r>
          </a:p>
        </p:txBody>
      </p:sp>
      <p:sp>
        <p:nvSpPr>
          <p:cNvPr id="1038" name="AutoShape 14"/>
          <p:cNvSpPr>
            <a:spLocks noChangeArrowheads="1"/>
          </p:cNvSpPr>
          <p:nvPr/>
        </p:nvSpPr>
        <p:spPr bwMode="auto">
          <a:xfrm rot="5400000">
            <a:off x="8458201" y="-196850"/>
            <a:ext cx="273050" cy="860425"/>
          </a:xfrm>
          <a:prstGeom prst="moon">
            <a:avLst>
              <a:gd name="adj" fmla="val 21208"/>
            </a:avLst>
          </a:prstGeom>
          <a:solidFill>
            <a:schemeClr val="accent2"/>
          </a:solidFill>
          <a:ln w="9525">
            <a:noFill/>
            <a:miter lim="800000"/>
            <a:headEnd/>
            <a:tailEnd/>
          </a:ln>
          <a:effectLst/>
        </p:spPr>
        <p:txBody>
          <a:bodyPr wrap="none" anchor="ctr"/>
          <a:lstStyle/>
          <a:p>
            <a:pPr algn="l"/>
            <a:endParaRPr lang="ru-RU" sz="1800">
              <a:solidFill>
                <a:srgbClr val="000000"/>
              </a:solidFill>
              <a:latin typeface="Arial" charset="0"/>
              <a:cs typeface="Arial" charset="0"/>
            </a:endParaRPr>
          </a:p>
        </p:txBody>
      </p:sp>
      <p:pic>
        <p:nvPicPr>
          <p:cNvPr id="1043" name="Picture 19"/>
          <p:cNvPicPr>
            <a:picLocks noChangeAspect="1" noChangeArrowheads="1"/>
          </p:cNvPicPr>
          <p:nvPr/>
        </p:nvPicPr>
        <p:blipFill>
          <a:blip r:embed="rId14" cstate="print"/>
          <a:srcRect/>
          <a:stretch>
            <a:fillRect/>
          </a:stretch>
        </p:blipFill>
        <p:spPr bwMode="auto">
          <a:xfrm>
            <a:off x="7772400" y="0"/>
            <a:ext cx="1371600" cy="760413"/>
          </a:xfrm>
          <a:prstGeom prst="rect">
            <a:avLst/>
          </a:prstGeom>
          <a:noFill/>
        </p:spPr>
      </p:pic>
      <p:sp>
        <p:nvSpPr>
          <p:cNvPr id="1026" name="Rectangle 2"/>
          <p:cNvSpPr>
            <a:spLocks noGrp="1" noChangeArrowheads="1"/>
          </p:cNvSpPr>
          <p:nvPr>
            <p:ph type="title"/>
          </p:nvPr>
        </p:nvSpPr>
        <p:spPr bwMode="white">
          <a:xfrm>
            <a:off x="457200" y="152400"/>
            <a:ext cx="8229600" cy="563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smtClean="0"/>
              <a:t>Образец заголовка</a:t>
            </a:r>
            <a:endParaRPr lang="en-US" smtClean="0"/>
          </a:p>
        </p:txBody>
      </p:sp>
      <p:sp>
        <p:nvSpPr>
          <p:cNvPr id="1044" name="Rectangle 20"/>
          <p:cNvSpPr>
            <a:spLocks noChangeArrowheads="1"/>
          </p:cNvSpPr>
          <p:nvPr/>
        </p:nvSpPr>
        <p:spPr bwMode="gray">
          <a:xfrm>
            <a:off x="7772400" y="762000"/>
            <a:ext cx="1371600" cy="4800600"/>
          </a:xfrm>
          <a:prstGeom prst="rect">
            <a:avLst/>
          </a:prstGeom>
          <a:gradFill rotWithShape="1">
            <a:gsLst>
              <a:gs pos="0">
                <a:schemeClr val="bg2"/>
              </a:gs>
              <a:gs pos="100000">
                <a:schemeClr val="bg2">
                  <a:gamma/>
                  <a:tint val="0"/>
                  <a:invGamma/>
                </a:schemeClr>
              </a:gs>
            </a:gsLst>
            <a:lin ang="5400000" scaled="1"/>
          </a:gradFill>
          <a:ln w="9525">
            <a:noFill/>
            <a:miter lim="800000"/>
            <a:headEnd/>
            <a:tailEnd/>
          </a:ln>
          <a:effectLst/>
        </p:spPr>
        <p:txBody>
          <a:bodyPr wrap="none" anchor="ctr"/>
          <a:lstStyle/>
          <a:p>
            <a:pPr algn="l"/>
            <a:endParaRPr lang="ru-RU" sz="1800">
              <a:solidFill>
                <a:srgbClr val="000000"/>
              </a:solidFill>
              <a:latin typeface="Arial" charset="0"/>
              <a:cs typeface="Arial" charset="0"/>
            </a:endParaRPr>
          </a:p>
        </p:txBody>
      </p:sp>
      <p:sp>
        <p:nvSpPr>
          <p:cNvPr id="1027" name="Rectangle 3"/>
          <p:cNvSpPr>
            <a:spLocks noGrp="1" noChangeArrowheads="1"/>
          </p:cNvSpPr>
          <p:nvPr>
            <p:ph type="body" idx="1"/>
          </p:nvPr>
        </p:nvSpPr>
        <p:spPr bwMode="auto">
          <a:xfrm>
            <a:off x="457200" y="1076325"/>
            <a:ext cx="8229600" cy="5248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Tree>
    <p:extLst>
      <p:ext uri="{BB962C8B-B14F-4D97-AF65-F5344CB8AC3E}">
        <p14:creationId xmlns:p14="http://schemas.microsoft.com/office/powerpoint/2010/main" val="2992464503"/>
      </p:ext>
    </p:extLst>
  </p:cSld>
  <p:clrMap bg1="lt1" tx1="dk1" bg2="lt2" tx2="dk2" accent1="accent1" accent2="accent2" accent3="accent3" accent4="accent4" accent5="accent5" accent6="accent6" hlink="hlink" folHlink="folHlink"/>
  <p:sldLayoutIdLst>
    <p:sldLayoutId id="2147484175" r:id="rId1"/>
    <p:sldLayoutId id="2147484176" r:id="rId2"/>
    <p:sldLayoutId id="2147484177" r:id="rId3"/>
    <p:sldLayoutId id="2147484178" r:id="rId4"/>
    <p:sldLayoutId id="2147484179" r:id="rId5"/>
    <p:sldLayoutId id="2147484180" r:id="rId6"/>
    <p:sldLayoutId id="2147484181" r:id="rId7"/>
    <p:sldLayoutId id="2147484182" r:id="rId8"/>
    <p:sldLayoutId id="2147484183" r:id="rId9"/>
    <p:sldLayoutId id="2147484184" r:id="rId10"/>
    <p:sldLayoutId id="2147484185" r:id="rId11"/>
    <p:sldLayoutId id="2147484186" r:id="rId12"/>
  </p:sldLayoutIdLst>
  <p:hf sldNum="0" hdr="0"/>
  <p:txStyles>
    <p:titleStyle>
      <a:lvl1pPr algn="l"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2800" b="1">
          <a:solidFill>
            <a:schemeClr val="bg1"/>
          </a:solidFill>
          <a:latin typeface="Verdana" pitchFamily="34" charset="0"/>
        </a:defRPr>
      </a:lvl2pPr>
      <a:lvl3pPr algn="l" rtl="0" eaLnBrk="1" fontAlgn="base" hangingPunct="1">
        <a:spcBef>
          <a:spcPct val="0"/>
        </a:spcBef>
        <a:spcAft>
          <a:spcPct val="0"/>
        </a:spcAft>
        <a:defRPr sz="2800" b="1">
          <a:solidFill>
            <a:schemeClr val="bg1"/>
          </a:solidFill>
          <a:latin typeface="Verdana" pitchFamily="34" charset="0"/>
        </a:defRPr>
      </a:lvl3pPr>
      <a:lvl4pPr algn="l" rtl="0" eaLnBrk="1" fontAlgn="base" hangingPunct="1">
        <a:spcBef>
          <a:spcPct val="0"/>
        </a:spcBef>
        <a:spcAft>
          <a:spcPct val="0"/>
        </a:spcAft>
        <a:defRPr sz="2800" b="1">
          <a:solidFill>
            <a:schemeClr val="bg1"/>
          </a:solidFill>
          <a:latin typeface="Verdana" pitchFamily="34" charset="0"/>
        </a:defRPr>
      </a:lvl4pPr>
      <a:lvl5pPr algn="l" rtl="0" eaLnBrk="1" fontAlgn="base" hangingPunct="1">
        <a:spcBef>
          <a:spcPct val="0"/>
        </a:spcBef>
        <a:spcAft>
          <a:spcPct val="0"/>
        </a:spcAft>
        <a:defRPr sz="2800" b="1">
          <a:solidFill>
            <a:schemeClr val="bg1"/>
          </a:solidFill>
          <a:latin typeface="Verdana" pitchFamily="34" charset="0"/>
        </a:defRPr>
      </a:lvl5pPr>
      <a:lvl6pPr marL="457200" algn="l" rtl="0" eaLnBrk="1" fontAlgn="base" hangingPunct="1">
        <a:spcBef>
          <a:spcPct val="0"/>
        </a:spcBef>
        <a:spcAft>
          <a:spcPct val="0"/>
        </a:spcAft>
        <a:defRPr sz="2800" b="1">
          <a:solidFill>
            <a:schemeClr val="bg1"/>
          </a:solidFill>
          <a:latin typeface="Verdana" pitchFamily="34" charset="0"/>
        </a:defRPr>
      </a:lvl6pPr>
      <a:lvl7pPr marL="914400" algn="l" rtl="0" eaLnBrk="1" fontAlgn="base" hangingPunct="1">
        <a:spcBef>
          <a:spcPct val="0"/>
        </a:spcBef>
        <a:spcAft>
          <a:spcPct val="0"/>
        </a:spcAft>
        <a:defRPr sz="2800" b="1">
          <a:solidFill>
            <a:schemeClr val="bg1"/>
          </a:solidFill>
          <a:latin typeface="Verdana" pitchFamily="34" charset="0"/>
        </a:defRPr>
      </a:lvl7pPr>
      <a:lvl8pPr marL="1371600" algn="l" rtl="0" eaLnBrk="1" fontAlgn="base" hangingPunct="1">
        <a:spcBef>
          <a:spcPct val="0"/>
        </a:spcBef>
        <a:spcAft>
          <a:spcPct val="0"/>
        </a:spcAft>
        <a:defRPr sz="2800" b="1">
          <a:solidFill>
            <a:schemeClr val="bg1"/>
          </a:solidFill>
          <a:latin typeface="Verdana" pitchFamily="34" charset="0"/>
        </a:defRPr>
      </a:lvl8pPr>
      <a:lvl9pPr marL="1828800" algn="l" rtl="0" eaLnBrk="1" fontAlgn="base" hangingPunct="1">
        <a:spcBef>
          <a:spcPct val="0"/>
        </a:spcBef>
        <a:spcAft>
          <a:spcPct val="0"/>
        </a:spcAft>
        <a:defRPr sz="2800" b="1">
          <a:solidFill>
            <a:schemeClr val="bg1"/>
          </a:solidFill>
          <a:latin typeface="Verdana" pitchFamily="34" charset="0"/>
        </a:defRPr>
      </a:lvl9pPr>
    </p:titleStyle>
    <p:bodyStyle>
      <a:lvl1pPr marL="342900" indent="-342900" algn="l" rtl="0" eaLnBrk="1" fontAlgn="base" hangingPunct="1">
        <a:spcBef>
          <a:spcPct val="20000"/>
        </a:spcBef>
        <a:spcAft>
          <a:spcPct val="0"/>
        </a:spcAft>
        <a:buClr>
          <a:schemeClr val="hlink"/>
        </a:buClr>
        <a:buFont typeface="Wingdings" pitchFamily="2" charset="2"/>
        <a:buChar char="v"/>
        <a:defRPr sz="2800" b="1">
          <a:solidFill>
            <a:schemeClr val="accent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1" fontAlgn="base" hangingPunct="1">
        <a:spcBef>
          <a:spcPct val="20000"/>
        </a:spcBef>
        <a:spcAft>
          <a:spcPct val="0"/>
        </a:spcAft>
        <a:buClr>
          <a:schemeClr val="tx1"/>
        </a:buClr>
        <a:buChar char="•"/>
        <a:defRPr sz="2400">
          <a:solidFill>
            <a:schemeClr val="tx1"/>
          </a:solidFill>
          <a:latin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lang="en-US" sz="1800">
                <a:solidFill>
                  <a:prstClr val="black"/>
                </a:solidFill>
              </a:endParaRPr>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lang="en-US" sz="1800">
                <a:solidFill>
                  <a:prstClr val="black"/>
                </a:solidFill>
              </a:endParaRPr>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lang="en-US" sz="1800">
                <a:solidFill>
                  <a:prstClr val="black"/>
                </a:solidFill>
              </a:endParaRPr>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lang="en-US" sz="1800">
                <a:solidFill>
                  <a:prstClr val="black"/>
                </a:solidFill>
              </a:endParaRPr>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lang="en-US" sz="1800">
                <a:solidFill>
                  <a:prstClr val="black"/>
                </a:solidFill>
              </a:endParaRPr>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solidFill>
                <a:prstClr val="white"/>
              </a:solidFill>
            </a:endParaRPr>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l-GR" smtClean="0"/>
              <a:t>Στυλ κύριου τίτλου</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16C01193-8287-4834-A286-6B880643E934}" type="datetime4">
              <a:rPr lang="en-US" smtClean="0">
                <a:latin typeface="Arial" charset="0"/>
              </a:rPr>
              <a:pPr/>
              <a:t>September 24, 2022</a:t>
            </a:fld>
            <a:endParaRPr lang="en-US">
              <a:latin typeface="Arial" charset="0"/>
            </a:endParaRPr>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dirty="0">
              <a:solidFill>
                <a:srgbClr val="94C600"/>
              </a:solidFill>
              <a:latin typeface="Arial" charset="0"/>
            </a:endParaRPr>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8B37D5FE-740C-46F5-801A-FA5477D9711F}" type="slidenum">
              <a:rPr lang="en-US" smtClean="0">
                <a:latin typeface="Arial" charset="0"/>
              </a:rPr>
              <a:pPr/>
              <a:t>‹#›</a:t>
            </a:fld>
            <a:endParaRPr lang="en-US">
              <a:latin typeface="Arial" charset="0"/>
            </a:endParaRPr>
          </a:p>
        </p:txBody>
      </p:sp>
    </p:spTree>
    <p:extLst>
      <p:ext uri="{BB962C8B-B14F-4D97-AF65-F5344CB8AC3E}">
        <p14:creationId xmlns:p14="http://schemas.microsoft.com/office/powerpoint/2010/main" val="2563526164"/>
      </p:ext>
    </p:extLst>
  </p:cSld>
  <p:clrMap bg1="lt1" tx1="dk1" bg2="lt2" tx2="dk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 id="2147484199" r:id="rId12"/>
    <p:sldLayoutId id="2147484200" r:id="rId13"/>
    <p:sldLayoutId id="2147484201" r:id="rId14"/>
    <p:sldLayoutId id="2147484202" r:id="rId15"/>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Θέση τίτλου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n-US"/>
              <a:t>Στυλ κύριου τίτλου</a:t>
            </a:r>
            <a:endParaRPr lang="en-US" altLang="en-US"/>
          </a:p>
        </p:txBody>
      </p:sp>
      <p:sp>
        <p:nvSpPr>
          <p:cNvPr id="1027" name="Θέση κειμένου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n-US"/>
              <a:t>Στυλ υποδείγματος κειμένου</a:t>
            </a:r>
          </a:p>
          <a:p>
            <a:pPr lvl="1"/>
            <a:r>
              <a:rPr lang="el-GR" altLang="en-US"/>
              <a:t>Δεύτερου επιπέδου</a:t>
            </a:r>
          </a:p>
          <a:p>
            <a:pPr lvl="2"/>
            <a:r>
              <a:rPr lang="el-GR" altLang="en-US"/>
              <a:t>Τρίτου επιπέδου</a:t>
            </a:r>
          </a:p>
          <a:p>
            <a:pPr lvl="3"/>
            <a:r>
              <a:rPr lang="el-GR" altLang="en-US"/>
              <a:t>Τέταρτου επιπέδου</a:t>
            </a:r>
          </a:p>
          <a:p>
            <a:pPr lvl="4"/>
            <a:r>
              <a:rPr lang="el-GR" altLang="en-US"/>
              <a:t>Πέμπτου επιπέδου</a:t>
            </a:r>
            <a:endParaRPr lang="en-US" altLang="en-US"/>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4FEFB9C6-9F8C-4CCF-9A8B-8733B7DE07A4}" type="datetimeFigureOut">
              <a:rPr lang="en-US">
                <a:solidFill>
                  <a:prstClr val="black">
                    <a:tint val="75000"/>
                  </a:prstClr>
                </a:solidFill>
              </a:rPr>
              <a:pPr>
                <a:defRPr/>
              </a:pPr>
              <a:t>9/24/2022</a:t>
            </a:fld>
            <a:endParaRPr lang="en-US">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1515AA34-1FBF-4B1B-A1B8-C424038C5FB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74314209"/>
      </p:ext>
    </p:extLst>
  </p:cSld>
  <p:clrMap bg1="lt1" tx1="dk1" bg2="lt2" tx2="dk2" accent1="accent1" accent2="accent2" accent3="accent3" accent4="accent4" accent5="accent5" accent6="accent6" hlink="hlink" folHlink="folHlink"/>
  <p:sldLayoutIdLst>
    <p:sldLayoutId id="2147484204" r:id="rId1"/>
    <p:sldLayoutId id="2147484205" r:id="rId2"/>
    <p:sldLayoutId id="2147484206" r:id="rId3"/>
    <p:sldLayoutId id="2147484207" r:id="rId4"/>
    <p:sldLayoutId id="2147484208" r:id="rId5"/>
    <p:sldLayoutId id="2147484209" r:id="rId6"/>
    <p:sldLayoutId id="2147484210" r:id="rId7"/>
    <p:sldLayoutId id="2147484211" r:id="rId8"/>
    <p:sldLayoutId id="2147484212" r:id="rId9"/>
    <p:sldLayoutId id="2147484213" r:id="rId10"/>
    <p:sldLayoutId id="2147484214" r:id="rId11"/>
    <p:sldLayoutId id="2147484215"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fontAlgn="auto">
              <a:spcBef>
                <a:spcPts val="0"/>
              </a:spcBef>
              <a:spcAft>
                <a:spcPts val="0"/>
              </a:spcAft>
            </a:pPr>
            <a:endParaRPr lang="en-US" sz="1800">
              <a:solidFill>
                <a:prstClr val="black"/>
              </a:solidFill>
              <a:latin typeface="Constantia"/>
              <a:cs typeface="Arial" charset="0"/>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fontAlgn="auto">
              <a:spcBef>
                <a:spcPts val="0"/>
              </a:spcBef>
              <a:spcAft>
                <a:spcPts val="0"/>
              </a:spcAft>
            </a:pPr>
            <a:endParaRPr lang="en-US" sz="1800">
              <a:solidFill>
                <a:prstClr val="black"/>
              </a:solidFill>
              <a:latin typeface="Constantia"/>
              <a:cs typeface="Arial" charset="0"/>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l-GR" smtClean="0"/>
              <a:t>Στυλ κύριου τίτλου</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l-GR" smtClean="0"/>
              <a:t>Στυλ υποδείγματος κειμένου</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0" name="Date Placeholder 9"/>
          <p:cNvSpPr>
            <a:spLocks noGrp="1"/>
          </p:cNvSpPr>
          <p:nvPr>
            <p:ph type="dt" sz="half" idx="2"/>
          </p:nvPr>
        </p:nvSpPr>
        <p:spPr>
          <a:xfrm>
            <a:off x="457200" y="6356608"/>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fld id="{416069AA-2C34-4D03-A3F2-705855590767}" type="datetimeFigureOut">
              <a:rPr lang="el-GR" smtClean="0">
                <a:solidFill>
                  <a:srgbClr val="04617B">
                    <a:shade val="90000"/>
                  </a:srgbClr>
                </a:solidFill>
                <a:latin typeface="Constantia"/>
                <a:cs typeface="Arial" charset="0"/>
              </a:rPr>
              <a:pPr fontAlgn="auto">
                <a:spcBef>
                  <a:spcPts val="0"/>
                </a:spcBef>
                <a:spcAft>
                  <a:spcPts val="0"/>
                </a:spcAft>
              </a:pPr>
              <a:t>24/9/2022</a:t>
            </a:fld>
            <a:endParaRPr lang="el-GR">
              <a:solidFill>
                <a:srgbClr val="04617B">
                  <a:shade val="90000"/>
                </a:srgbClr>
              </a:solidFill>
              <a:latin typeface="Constantia"/>
              <a:cs typeface="Arial" charset="0"/>
            </a:endParaRPr>
          </a:p>
        </p:txBody>
      </p:sp>
      <p:sp>
        <p:nvSpPr>
          <p:cNvPr id="22" name="Footer Placeholder 21"/>
          <p:cNvSpPr>
            <a:spLocks noGrp="1"/>
          </p:cNvSpPr>
          <p:nvPr>
            <p:ph type="ftr" sz="quarter" idx="3"/>
          </p:nvPr>
        </p:nvSpPr>
        <p:spPr>
          <a:xfrm>
            <a:off x="2667000" y="6356608"/>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endParaRPr lang="el-GR">
              <a:solidFill>
                <a:srgbClr val="04617B">
                  <a:shade val="90000"/>
                </a:srgbClr>
              </a:solidFill>
              <a:latin typeface="Constantia"/>
              <a:cs typeface="Arial" charset="0"/>
            </a:endParaRPr>
          </a:p>
        </p:txBody>
      </p:sp>
      <p:sp>
        <p:nvSpPr>
          <p:cNvPr id="18" name="Slide Number Placeholder 17"/>
          <p:cNvSpPr>
            <a:spLocks noGrp="1"/>
          </p:cNvSpPr>
          <p:nvPr>
            <p:ph type="sldNum" sz="quarter" idx="4"/>
          </p:nvPr>
        </p:nvSpPr>
        <p:spPr>
          <a:xfrm>
            <a:off x="7924801" y="6356608"/>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auto">
              <a:spcBef>
                <a:spcPts val="0"/>
              </a:spcBef>
              <a:spcAft>
                <a:spcPts val="0"/>
              </a:spcAft>
            </a:pPr>
            <a:fld id="{4C58154F-6F59-4A6F-B35B-70799A2C96A5}" type="slidenum">
              <a:rPr lang="el-GR" smtClean="0">
                <a:solidFill>
                  <a:srgbClr val="04617B">
                    <a:shade val="90000"/>
                  </a:srgbClr>
                </a:solidFill>
                <a:latin typeface="Constantia"/>
                <a:cs typeface="Arial" charset="0"/>
              </a:rPr>
              <a:pPr fontAlgn="auto">
                <a:spcBef>
                  <a:spcPts val="0"/>
                </a:spcBef>
                <a:spcAft>
                  <a:spcPts val="0"/>
                </a:spcAft>
              </a:pPr>
              <a:t>‹#›</a:t>
            </a:fld>
            <a:endParaRPr lang="el-GR">
              <a:solidFill>
                <a:srgbClr val="04617B">
                  <a:shade val="90000"/>
                </a:srgbClr>
              </a:solidFill>
              <a:latin typeface="Constantia"/>
              <a:cs typeface="Arial" charset="0"/>
            </a:endParaRPr>
          </a:p>
        </p:txBody>
      </p:sp>
      <p:grpSp>
        <p:nvGrpSpPr>
          <p:cNvPr id="2" name="Group 1"/>
          <p:cNvGrpSpPr/>
          <p:nvPr/>
        </p:nvGrpSpPr>
        <p:grpSpPr>
          <a:xfrm>
            <a:off x="-19016"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algn="l" fontAlgn="auto">
                <a:spcBef>
                  <a:spcPts val="0"/>
                </a:spcBef>
                <a:spcAft>
                  <a:spcPts val="0"/>
                </a:spcAft>
              </a:pPr>
              <a:endParaRPr lang="en-US" sz="1800">
                <a:solidFill>
                  <a:prstClr val="black"/>
                </a:solidFill>
                <a:latin typeface="Constantia"/>
                <a:cs typeface="Arial"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algn="l" fontAlgn="auto">
                <a:spcBef>
                  <a:spcPts val="0"/>
                </a:spcBef>
                <a:spcAft>
                  <a:spcPts val="0"/>
                </a:spcAft>
              </a:pPr>
              <a:endParaRPr lang="en-US" sz="1800">
                <a:solidFill>
                  <a:prstClr val="black"/>
                </a:solidFill>
                <a:latin typeface="Constantia"/>
                <a:cs typeface="Arial" charset="0"/>
              </a:endParaRPr>
            </a:p>
          </p:txBody>
        </p:sp>
      </p:grpSp>
    </p:spTree>
    <p:extLst>
      <p:ext uri="{BB962C8B-B14F-4D97-AF65-F5344CB8AC3E}">
        <p14:creationId xmlns:p14="http://schemas.microsoft.com/office/powerpoint/2010/main" val="1786657272"/>
      </p:ext>
    </p:extLst>
  </p:cSld>
  <p:clrMap bg1="lt1" tx1="dk1" bg2="lt2" tx2="dk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 id="2147484221" r:id="rId5"/>
    <p:sldLayoutId id="2147484222" r:id="rId6"/>
    <p:sldLayoutId id="2147484223" r:id="rId7"/>
    <p:sldLayoutId id="2147484224" r:id="rId8"/>
    <p:sldLayoutId id="2147484225" r:id="rId9"/>
    <p:sldLayoutId id="2147484226" r:id="rId10"/>
    <p:sldLayoutId id="214748422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9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F2853615-BFDE-46DE-814C-47EC6EF6D371}" type="datetimeFigureOut">
              <a:rPr lang="el-GR" smtClean="0">
                <a:solidFill>
                  <a:prstClr val="black">
                    <a:tint val="75000"/>
                  </a:prstClr>
                </a:solidFill>
                <a:latin typeface="Calibri"/>
                <a:cs typeface="Arial" charset="0"/>
              </a:rPr>
              <a:pPr fontAlgn="auto">
                <a:spcBef>
                  <a:spcPts val="0"/>
                </a:spcBef>
                <a:spcAft>
                  <a:spcPts val="0"/>
                </a:spcAft>
              </a:pPr>
              <a:t>24/9/2022</a:t>
            </a:fld>
            <a:endParaRPr lang="el-GR">
              <a:solidFill>
                <a:prstClr val="black">
                  <a:tint val="75000"/>
                </a:prstClr>
              </a:solidFill>
              <a:latin typeface="Calibri"/>
              <a:cs typeface="Arial" charset="0"/>
            </a:endParaRPr>
          </a:p>
        </p:txBody>
      </p:sp>
      <p:sp>
        <p:nvSpPr>
          <p:cNvPr id="5" name="4 - Θέση υποσέλιδου"/>
          <p:cNvSpPr>
            <a:spLocks noGrp="1"/>
          </p:cNvSpPr>
          <p:nvPr>
            <p:ph type="ftr" sz="quarter" idx="3"/>
          </p:nvPr>
        </p:nvSpPr>
        <p:spPr>
          <a:xfrm>
            <a:off x="3124200" y="635639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l-GR">
              <a:solidFill>
                <a:prstClr val="black">
                  <a:tint val="75000"/>
                </a:prstClr>
              </a:solidFill>
              <a:latin typeface="Calibri"/>
              <a:cs typeface="Arial" charset="0"/>
            </a:endParaRPr>
          </a:p>
        </p:txBody>
      </p:sp>
      <p:sp>
        <p:nvSpPr>
          <p:cNvPr id="6" name="5 - Θέση αριθμού διαφάνειας"/>
          <p:cNvSpPr>
            <a:spLocks noGrp="1"/>
          </p:cNvSpPr>
          <p:nvPr>
            <p:ph type="sldNum" sz="quarter" idx="4"/>
          </p:nvPr>
        </p:nvSpPr>
        <p:spPr>
          <a:xfrm>
            <a:off x="6553201" y="635639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DF53439-851E-44AD-84B1-B6BFC3D0C743}" type="slidenum">
              <a:rPr lang="el-GR" smtClean="0">
                <a:solidFill>
                  <a:prstClr val="black">
                    <a:tint val="75000"/>
                  </a:prstClr>
                </a:solidFill>
                <a:latin typeface="Calibri"/>
                <a:cs typeface="Arial" charset="0"/>
              </a:rPr>
              <a:pPr fontAlgn="auto">
                <a:spcBef>
                  <a:spcPts val="0"/>
                </a:spcBef>
                <a:spcAft>
                  <a:spcPts val="0"/>
                </a:spcAft>
              </a:pPr>
              <a:t>‹#›</a:t>
            </a:fld>
            <a:endParaRPr lang="el-GR">
              <a:solidFill>
                <a:prstClr val="black">
                  <a:tint val="75000"/>
                </a:prstClr>
              </a:solidFill>
              <a:latin typeface="Calibri"/>
              <a:cs typeface="Arial" charset="0"/>
            </a:endParaRPr>
          </a:p>
        </p:txBody>
      </p:sp>
    </p:spTree>
    <p:extLst>
      <p:ext uri="{BB962C8B-B14F-4D97-AF65-F5344CB8AC3E}">
        <p14:creationId xmlns:p14="http://schemas.microsoft.com/office/powerpoint/2010/main" val="3325393101"/>
      </p:ext>
    </p:extLst>
  </p:cSld>
  <p:clrMap bg1="lt1" tx1="dk1" bg2="lt2" tx2="dk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 id="214748424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fontAlgn="auto">
              <a:spcBef>
                <a:spcPts val="0"/>
              </a:spcBef>
              <a:spcAft>
                <a:spcPts val="0"/>
              </a:spcAft>
            </a:pPr>
            <a:endParaRPr lang="en-US" sz="1800">
              <a:solidFill>
                <a:prstClr val="black"/>
              </a:solidFill>
              <a:latin typeface="Constantia"/>
              <a:cs typeface="Arial" charset="0"/>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fontAlgn="auto">
              <a:spcBef>
                <a:spcPts val="0"/>
              </a:spcBef>
              <a:spcAft>
                <a:spcPts val="0"/>
              </a:spcAft>
            </a:pPr>
            <a:endParaRPr lang="en-US" sz="1800">
              <a:solidFill>
                <a:prstClr val="black"/>
              </a:solidFill>
              <a:latin typeface="Constantia"/>
              <a:cs typeface="Arial" charset="0"/>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l-GR" smtClean="0"/>
              <a:t>Στυλ κύριου τίτλου</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l-GR" smtClean="0"/>
              <a:t>Στυλ υποδείγματος κειμένου</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0" name="Date Placeholder 9"/>
          <p:cNvSpPr>
            <a:spLocks noGrp="1"/>
          </p:cNvSpPr>
          <p:nvPr>
            <p:ph type="dt" sz="half" idx="2"/>
          </p:nvPr>
        </p:nvSpPr>
        <p:spPr>
          <a:xfrm>
            <a:off x="457200" y="6356432"/>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l-GR">
              <a:solidFill>
                <a:srgbClr val="04617B">
                  <a:shade val="90000"/>
                </a:srgbClr>
              </a:solidFill>
              <a:latin typeface="Arial" charset="0"/>
              <a:cs typeface="Arial" charset="0"/>
            </a:endParaRPr>
          </a:p>
        </p:txBody>
      </p:sp>
      <p:sp>
        <p:nvSpPr>
          <p:cNvPr id="22" name="Footer Placeholder 21"/>
          <p:cNvSpPr>
            <a:spLocks noGrp="1"/>
          </p:cNvSpPr>
          <p:nvPr>
            <p:ph type="ftr" sz="quarter" idx="3"/>
          </p:nvPr>
        </p:nvSpPr>
        <p:spPr>
          <a:xfrm>
            <a:off x="2667000" y="6356432"/>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l-GR">
              <a:solidFill>
                <a:srgbClr val="04617B">
                  <a:shade val="90000"/>
                </a:srgbClr>
              </a:solidFill>
              <a:latin typeface="Arial" charset="0"/>
              <a:cs typeface="Arial" charset="0"/>
            </a:endParaRPr>
          </a:p>
        </p:txBody>
      </p:sp>
      <p:sp>
        <p:nvSpPr>
          <p:cNvPr id="18" name="Slide Number Placeholder 17"/>
          <p:cNvSpPr>
            <a:spLocks noGrp="1"/>
          </p:cNvSpPr>
          <p:nvPr>
            <p:ph type="sldNum" sz="quarter" idx="4"/>
          </p:nvPr>
        </p:nvSpPr>
        <p:spPr>
          <a:xfrm>
            <a:off x="7924801" y="6356432"/>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6BE157FB-49FB-4929-8205-7EE8FF47DA78}" type="slidenum">
              <a:rPr lang="el-GR" smtClean="0">
                <a:solidFill>
                  <a:srgbClr val="04617B">
                    <a:shade val="90000"/>
                  </a:srgbClr>
                </a:solidFill>
                <a:latin typeface="Arial" charset="0"/>
                <a:cs typeface="Arial" charset="0"/>
              </a:rPr>
              <a:pPr>
                <a:defRPr/>
              </a:pPr>
              <a:t>‹#›</a:t>
            </a:fld>
            <a:endParaRPr lang="el-GR">
              <a:solidFill>
                <a:srgbClr val="04617B">
                  <a:shade val="90000"/>
                </a:srgbClr>
              </a:solidFill>
              <a:latin typeface="Arial" charset="0"/>
              <a:cs typeface="Arial" charset="0"/>
            </a:endParaRPr>
          </a:p>
        </p:txBody>
      </p:sp>
      <p:grpSp>
        <p:nvGrpSpPr>
          <p:cNvPr id="2" name="Group 1"/>
          <p:cNvGrpSpPr/>
          <p:nvPr/>
        </p:nvGrpSpPr>
        <p:grpSpPr>
          <a:xfrm>
            <a:off x="-19016"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algn="l" fontAlgn="auto">
                <a:spcBef>
                  <a:spcPts val="0"/>
                </a:spcBef>
                <a:spcAft>
                  <a:spcPts val="0"/>
                </a:spcAft>
              </a:pPr>
              <a:endParaRPr lang="en-US" sz="1800">
                <a:solidFill>
                  <a:prstClr val="black"/>
                </a:solidFill>
                <a:latin typeface="Constantia"/>
                <a:cs typeface="Arial"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algn="l" fontAlgn="auto">
                <a:spcBef>
                  <a:spcPts val="0"/>
                </a:spcBef>
                <a:spcAft>
                  <a:spcPts val="0"/>
                </a:spcAft>
              </a:pPr>
              <a:endParaRPr lang="en-US" sz="1800">
                <a:solidFill>
                  <a:prstClr val="black"/>
                </a:solidFill>
                <a:latin typeface="Constantia"/>
                <a:cs typeface="Arial" charset="0"/>
              </a:endParaRPr>
            </a:p>
          </p:txBody>
        </p:sp>
      </p:grpSp>
    </p:spTree>
    <p:extLst>
      <p:ext uri="{BB962C8B-B14F-4D97-AF65-F5344CB8AC3E}">
        <p14:creationId xmlns:p14="http://schemas.microsoft.com/office/powerpoint/2010/main" val="4136664278"/>
      </p:ext>
    </p:extLst>
  </p:cSld>
  <p:clrMap bg1="lt1" tx1="dk1" bg2="lt2" tx2="dk2" accent1="accent1" accent2="accent2" accent3="accent3" accent4="accent4" accent5="accent5" accent6="accent6" hlink="hlink" folHlink="folHlink"/>
  <p:sldLayoutIdLst>
    <p:sldLayoutId id="2147484242" r:id="rId1"/>
    <p:sldLayoutId id="2147484243" r:id="rId2"/>
    <p:sldLayoutId id="2147484244" r:id="rId3"/>
    <p:sldLayoutId id="2147484245" r:id="rId4"/>
    <p:sldLayoutId id="2147484246" r:id="rId5"/>
    <p:sldLayoutId id="2147484247" r:id="rId6"/>
    <p:sldLayoutId id="2147484248" r:id="rId7"/>
    <p:sldLayoutId id="2147484249" r:id="rId8"/>
    <p:sldLayoutId id="2147484250" r:id="rId9"/>
    <p:sldLayoutId id="2147484251" r:id="rId10"/>
    <p:sldLayoutId id="2147484252" r:id="rId11"/>
  </p:sldLayoutIdLst>
  <p:transition spd="slow">
    <p:fade/>
  </p:transition>
  <p:timing>
    <p:tnLst>
      <p:par>
        <p:cTn id="1" dur="indefinite" restart="never" nodeType="tmRoot"/>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defTabSz="457200" fontAlgn="auto">
              <a:spcBef>
                <a:spcPts val="0"/>
              </a:spcBef>
              <a:spcAft>
                <a:spcPts val="0"/>
              </a:spcAft>
              <a:buClr>
                <a:srgbClr val="000000"/>
              </a:buClr>
              <a:buSzPct val="100000"/>
              <a:buFont typeface="Times New Roman" pitchFamily="16" charset="0"/>
              <a:buNone/>
            </a:pPr>
            <a:endParaRPr lang="en-US">
              <a:solidFill>
                <a:prstClr val="black"/>
              </a:solidFill>
              <a:latin typeface="Constantia"/>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defTabSz="457200" fontAlgn="auto">
              <a:spcBef>
                <a:spcPts val="0"/>
              </a:spcBef>
              <a:spcAft>
                <a:spcPts val="0"/>
              </a:spcAft>
              <a:buClr>
                <a:srgbClr val="000000"/>
              </a:buClr>
              <a:buSzPct val="100000"/>
              <a:buFont typeface="Times New Roman" pitchFamily="16" charset="0"/>
              <a:buNone/>
            </a:pPr>
            <a:endParaRPr lang="en-US">
              <a:solidFill>
                <a:prstClr val="black"/>
              </a:solidFill>
              <a:latin typeface="Constantia"/>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l-GR" smtClean="0"/>
              <a:t>Στυλ κύριου τίτλου</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l-GR" smtClean="0"/>
              <a:t>Στυλ υποδείγματος κειμένου</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0" name="Date Placeholder 9"/>
          <p:cNvSpPr>
            <a:spLocks noGrp="1"/>
          </p:cNvSpPr>
          <p:nvPr>
            <p:ph type="dt" sz="half" idx="2"/>
          </p:nvPr>
        </p:nvSpPr>
        <p:spPr>
          <a:xfrm>
            <a:off x="457200" y="6356388"/>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defTabSz="457200" fontAlgn="auto">
              <a:spcBef>
                <a:spcPts val="0"/>
              </a:spcBef>
              <a:spcAft>
                <a:spcPts val="0"/>
              </a:spcAft>
              <a:buClr>
                <a:srgbClr val="000000"/>
              </a:buClr>
              <a:buSzPct val="100000"/>
              <a:buFont typeface="Times New Roman" pitchFamily="16" charset="0"/>
              <a:buNone/>
            </a:pPr>
            <a:fld id="{416069AA-2C34-4D03-A3F2-705855590767}" type="datetimeFigureOut">
              <a:rPr lang="el-GR" smtClean="0">
                <a:solidFill>
                  <a:srgbClr val="04617B">
                    <a:shade val="90000"/>
                  </a:srgbClr>
                </a:solidFill>
                <a:latin typeface="Constantia"/>
              </a:rPr>
              <a:pPr defTabSz="457200" fontAlgn="auto">
                <a:spcBef>
                  <a:spcPts val="0"/>
                </a:spcBef>
                <a:spcAft>
                  <a:spcPts val="0"/>
                </a:spcAft>
                <a:buClr>
                  <a:srgbClr val="000000"/>
                </a:buClr>
                <a:buSzPct val="100000"/>
                <a:buFont typeface="Times New Roman" pitchFamily="16" charset="0"/>
                <a:buNone/>
              </a:pPr>
              <a:t>24/9/2022</a:t>
            </a:fld>
            <a:endParaRPr lang="el-GR">
              <a:solidFill>
                <a:srgbClr val="04617B">
                  <a:shade val="90000"/>
                </a:srgbClr>
              </a:solidFill>
              <a:latin typeface="Constantia"/>
            </a:endParaRPr>
          </a:p>
        </p:txBody>
      </p:sp>
      <p:sp>
        <p:nvSpPr>
          <p:cNvPr id="22" name="Footer Placeholder 21"/>
          <p:cNvSpPr>
            <a:spLocks noGrp="1"/>
          </p:cNvSpPr>
          <p:nvPr>
            <p:ph type="ftr" sz="quarter" idx="3"/>
          </p:nvPr>
        </p:nvSpPr>
        <p:spPr>
          <a:xfrm>
            <a:off x="2667000" y="6356388"/>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defTabSz="457200" fontAlgn="auto">
              <a:spcBef>
                <a:spcPts val="0"/>
              </a:spcBef>
              <a:spcAft>
                <a:spcPts val="0"/>
              </a:spcAft>
              <a:buClr>
                <a:srgbClr val="000000"/>
              </a:buClr>
              <a:buSzPct val="100000"/>
              <a:buFont typeface="Times New Roman" pitchFamily="16" charset="0"/>
              <a:buNone/>
            </a:pPr>
            <a:endParaRPr lang="el-GR">
              <a:solidFill>
                <a:srgbClr val="04617B">
                  <a:shade val="90000"/>
                </a:srgbClr>
              </a:solidFill>
              <a:latin typeface="Constantia"/>
            </a:endParaRPr>
          </a:p>
        </p:txBody>
      </p:sp>
      <p:sp>
        <p:nvSpPr>
          <p:cNvPr id="18" name="Slide Number Placeholder 17"/>
          <p:cNvSpPr>
            <a:spLocks noGrp="1"/>
          </p:cNvSpPr>
          <p:nvPr>
            <p:ph type="sldNum" sz="quarter" idx="4"/>
          </p:nvPr>
        </p:nvSpPr>
        <p:spPr>
          <a:xfrm>
            <a:off x="7924800" y="6356388"/>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defTabSz="457200" fontAlgn="auto">
              <a:spcBef>
                <a:spcPts val="0"/>
              </a:spcBef>
              <a:spcAft>
                <a:spcPts val="0"/>
              </a:spcAft>
              <a:buClr>
                <a:srgbClr val="000000"/>
              </a:buClr>
              <a:buSzPct val="100000"/>
              <a:buFont typeface="Times New Roman" pitchFamily="16" charset="0"/>
              <a:buNone/>
            </a:pPr>
            <a:fld id="{4C58154F-6F59-4A6F-B35B-70799A2C96A5}" type="slidenum">
              <a:rPr lang="el-GR" smtClean="0">
                <a:solidFill>
                  <a:srgbClr val="04617B">
                    <a:shade val="90000"/>
                  </a:srgbClr>
                </a:solidFill>
                <a:latin typeface="Constantia"/>
              </a:rPr>
              <a:pPr defTabSz="457200" fontAlgn="auto">
                <a:spcBef>
                  <a:spcPts val="0"/>
                </a:spcBef>
                <a:spcAft>
                  <a:spcPts val="0"/>
                </a:spcAft>
                <a:buClr>
                  <a:srgbClr val="000000"/>
                </a:buClr>
                <a:buSzPct val="100000"/>
                <a:buFont typeface="Times New Roman" pitchFamily="16" charset="0"/>
                <a:buNone/>
              </a:pPr>
              <a:t>‹#›</a:t>
            </a:fld>
            <a:endParaRPr lang="el-GR">
              <a:solidFill>
                <a:srgbClr val="04617B">
                  <a:shade val="90000"/>
                </a:srgbClr>
              </a:solidFill>
              <a:latin typeface="Constantia"/>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algn="l" defTabSz="457200" fontAlgn="auto">
                <a:spcBef>
                  <a:spcPts val="0"/>
                </a:spcBef>
                <a:spcAft>
                  <a:spcPts val="0"/>
                </a:spcAft>
                <a:buClr>
                  <a:srgbClr val="000000"/>
                </a:buClr>
                <a:buSzPct val="100000"/>
                <a:buFont typeface="Times New Roman" pitchFamily="16" charset="0"/>
                <a:buNone/>
              </a:pPr>
              <a:endParaRPr lang="en-US">
                <a:solidFill>
                  <a:prstClr val="black"/>
                </a:solidFill>
                <a:latin typeface="Constantia"/>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algn="l" defTabSz="457200" fontAlgn="auto">
                <a:spcBef>
                  <a:spcPts val="0"/>
                </a:spcBef>
                <a:spcAft>
                  <a:spcPts val="0"/>
                </a:spcAft>
                <a:buClr>
                  <a:srgbClr val="000000"/>
                </a:buClr>
                <a:buSzPct val="100000"/>
                <a:buFont typeface="Times New Roman" pitchFamily="16" charset="0"/>
                <a:buNone/>
              </a:pPr>
              <a:endParaRPr lang="en-US">
                <a:solidFill>
                  <a:prstClr val="black"/>
                </a:solidFill>
                <a:latin typeface="Constantia"/>
              </a:endParaRPr>
            </a:p>
          </p:txBody>
        </p:sp>
      </p:grpSp>
    </p:spTree>
    <p:extLst>
      <p:ext uri="{BB962C8B-B14F-4D97-AF65-F5344CB8AC3E}">
        <p14:creationId xmlns:p14="http://schemas.microsoft.com/office/powerpoint/2010/main" val="3048668411"/>
      </p:ext>
    </p:extLst>
  </p:cSld>
  <p:clrMap bg1="lt1" tx1="dk1" bg2="lt2" tx2="dk2" accent1="accent1" accent2="accent2" accent3="accent3" accent4="accent4" accent5="accent5" accent6="accent6" hlink="hlink" folHlink="folHlink"/>
  <p:sldLayoutIdLst>
    <p:sldLayoutId id="2147484254" r:id="rId1"/>
    <p:sldLayoutId id="2147484255" r:id="rId2"/>
    <p:sldLayoutId id="2147484256" r:id="rId3"/>
    <p:sldLayoutId id="2147484257" r:id="rId4"/>
    <p:sldLayoutId id="2147484258" r:id="rId5"/>
    <p:sldLayoutId id="2147484259" r:id="rId6"/>
    <p:sldLayoutId id="2147484260" r:id="rId7"/>
    <p:sldLayoutId id="2147484261" r:id="rId8"/>
    <p:sldLayoutId id="2147484262" r:id="rId9"/>
    <p:sldLayoutId id="2147484263" r:id="rId10"/>
    <p:sldLayoutId id="2147484264"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buClr>
                <a:srgbClr val="000000"/>
              </a:buClr>
              <a:buSzPct val="100000"/>
              <a:buFont typeface="Times New Roman" pitchFamily="16" charset="0"/>
              <a:buNone/>
            </a:pP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buClr>
                <a:srgbClr val="000000"/>
              </a:buClr>
              <a:buSzPct val="100000"/>
              <a:buFont typeface="Times New Roman" pitchFamily="16" charset="0"/>
              <a:buNone/>
            </a:pP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buClr>
                <a:srgbClr val="000000"/>
              </a:buClr>
              <a:buSzPct val="100000"/>
              <a:buFont typeface="Times New Roman" pitchFamily="16" charset="0"/>
              <a:buNone/>
            </a:pP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buClr>
                <a:srgbClr val="000000"/>
              </a:buClr>
              <a:buSzPct val="100000"/>
              <a:buFont typeface="Times New Roman" pitchFamily="16" charset="0"/>
              <a:buNone/>
            </a:pPr>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l-GR" smtClean="0"/>
              <a:t>Στυλ κύριου τίτλου</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defTabSz="457200">
              <a:buClr>
                <a:srgbClr val="000000"/>
              </a:buClr>
              <a:buSzPct val="100000"/>
              <a:buFont typeface="Times New Roman" pitchFamily="16" charset="0"/>
              <a:buNone/>
            </a:pPr>
            <a:fld id="{28E80666-FB37-4B36-9149-507F3B0178E3}" type="datetimeFigureOut">
              <a:rPr lang="en-US" smtClean="0">
                <a:solidFill>
                  <a:prstClr val="black">
                    <a:lumMod val="50000"/>
                    <a:lumOff val="50000"/>
                  </a:prstClr>
                </a:solidFill>
                <a:latin typeface="Times New Roman" pitchFamily="16" charset="0"/>
              </a:rPr>
              <a:pPr defTabSz="457200">
                <a:buClr>
                  <a:srgbClr val="000000"/>
                </a:buClr>
                <a:buSzPct val="100000"/>
                <a:buFont typeface="Times New Roman" pitchFamily="16" charset="0"/>
                <a:buNone/>
              </a:pPr>
              <a:t>9/24/2022</a:t>
            </a:fld>
            <a:endParaRPr lang="en-US" dirty="0">
              <a:solidFill>
                <a:prstClr val="black">
                  <a:lumMod val="50000"/>
                  <a:lumOff val="50000"/>
                </a:prstClr>
              </a:solidFill>
              <a:latin typeface="Times New Roman" pitchFamily="16" charset="0"/>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defTabSz="457200">
              <a:buClr>
                <a:srgbClr val="000000"/>
              </a:buClr>
              <a:buSzPct val="100000"/>
              <a:buFont typeface="Times New Roman" pitchFamily="16" charset="0"/>
              <a:buNone/>
            </a:pPr>
            <a:endParaRPr lang="en-US" dirty="0">
              <a:solidFill>
                <a:prstClr val="black">
                  <a:lumMod val="50000"/>
                  <a:lumOff val="50000"/>
                </a:prstClr>
              </a:solidFill>
              <a:latin typeface="Times New Roman" pitchFamily="16" charset="0"/>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defTabSz="457200">
              <a:buClr>
                <a:srgbClr val="000000"/>
              </a:buClr>
              <a:buSzPct val="100000"/>
              <a:buFont typeface="Times New Roman" pitchFamily="16" charset="0"/>
              <a:buNone/>
              <a:defRPr/>
            </a:pPr>
            <a:fld id="{C2EA5736-3E1F-49CD-BDA6-68DE346CF029}" type="slidenum">
              <a:rPr lang="el-GR" smtClean="0">
                <a:solidFill>
                  <a:prstClr val="black">
                    <a:lumMod val="50000"/>
                    <a:lumOff val="50000"/>
                  </a:prstClr>
                </a:solidFill>
                <a:latin typeface="Times New Roman" pitchFamily="16" charset="0"/>
              </a:rPr>
              <a:pPr defTabSz="457200">
                <a:buClr>
                  <a:srgbClr val="000000"/>
                </a:buClr>
                <a:buSzPct val="100000"/>
                <a:buFont typeface="Times New Roman" pitchFamily="16" charset="0"/>
                <a:buNone/>
                <a:defRPr/>
              </a:pPr>
              <a:t>‹#›</a:t>
            </a:fld>
            <a:endParaRPr lang="el-GR">
              <a:solidFill>
                <a:prstClr val="black">
                  <a:lumMod val="50000"/>
                  <a:lumOff val="50000"/>
                </a:prstClr>
              </a:solidFill>
              <a:latin typeface="Times New Roman" pitchFamily="16" charset="0"/>
            </a:endParaRPr>
          </a:p>
        </p:txBody>
      </p:sp>
    </p:spTree>
    <p:extLst>
      <p:ext uri="{BB962C8B-B14F-4D97-AF65-F5344CB8AC3E}">
        <p14:creationId xmlns:p14="http://schemas.microsoft.com/office/powerpoint/2010/main" val="2085623535"/>
      </p:ext>
    </p:extLst>
  </p:cSld>
  <p:clrMap bg1="lt1" tx1="dk1" bg2="lt2" tx2="dk2" accent1="accent1" accent2="accent2" accent3="accent3" accent4="accent4" accent5="accent5" accent6="accent6" hlink="hlink" folHlink="folHlink"/>
  <p:sldLayoutIdLst>
    <p:sldLayoutId id="2147484266" r:id="rId1"/>
    <p:sldLayoutId id="2147484267" r:id="rId2"/>
    <p:sldLayoutId id="2147484268" r:id="rId3"/>
    <p:sldLayoutId id="2147484269" r:id="rId4"/>
    <p:sldLayoutId id="2147484270" r:id="rId5"/>
    <p:sldLayoutId id="2147484271" r:id="rId6"/>
    <p:sldLayoutId id="2147484272" r:id="rId7"/>
    <p:sldLayoutId id="2147484273" r:id="rId8"/>
    <p:sldLayoutId id="2147484274" r:id="rId9"/>
    <p:sldLayoutId id="2147484275" r:id="rId10"/>
    <p:sldLayoutId id="2147484276"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buClr>
                <a:srgbClr val="000000"/>
              </a:buClr>
              <a:buSzPct val="100000"/>
              <a:buFont typeface="Times New Roman" pitchFamily="16" charset="0"/>
              <a:buNone/>
            </a:pP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buClr>
                <a:srgbClr val="000000"/>
              </a:buClr>
              <a:buSzPct val="100000"/>
              <a:buFont typeface="Times New Roman" pitchFamily="16" charset="0"/>
              <a:buNone/>
            </a:pP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buClr>
                <a:srgbClr val="000000"/>
              </a:buClr>
              <a:buSzPct val="100000"/>
              <a:buFont typeface="Times New Roman" pitchFamily="16" charset="0"/>
              <a:buNone/>
            </a:pP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buClr>
                <a:srgbClr val="000000"/>
              </a:buClr>
              <a:buSzPct val="100000"/>
              <a:buFont typeface="Times New Roman" pitchFamily="16" charset="0"/>
              <a:buNone/>
            </a:pPr>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l-GR" smtClean="0"/>
              <a:t>Στυλ κύριου τίτλου</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defTabSz="457200">
              <a:buClr>
                <a:srgbClr val="000000"/>
              </a:buClr>
              <a:buSzPct val="100000"/>
              <a:buFont typeface="Times New Roman" pitchFamily="16" charset="0"/>
              <a:buNone/>
            </a:pPr>
            <a:fld id="{28E80666-FB37-4B36-9149-507F3B0178E3}" type="datetimeFigureOut">
              <a:rPr lang="en-US" smtClean="0">
                <a:solidFill>
                  <a:prstClr val="black">
                    <a:lumMod val="50000"/>
                    <a:lumOff val="50000"/>
                  </a:prstClr>
                </a:solidFill>
                <a:latin typeface="Times New Roman" pitchFamily="16" charset="0"/>
              </a:rPr>
              <a:pPr defTabSz="457200">
                <a:buClr>
                  <a:srgbClr val="000000"/>
                </a:buClr>
                <a:buSzPct val="100000"/>
                <a:buFont typeface="Times New Roman" pitchFamily="16" charset="0"/>
                <a:buNone/>
              </a:pPr>
              <a:t>9/24/2022</a:t>
            </a:fld>
            <a:endParaRPr lang="en-US" dirty="0">
              <a:solidFill>
                <a:prstClr val="black">
                  <a:lumMod val="50000"/>
                  <a:lumOff val="50000"/>
                </a:prstClr>
              </a:solidFill>
              <a:latin typeface="Times New Roman" pitchFamily="16" charset="0"/>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defTabSz="457200">
              <a:buClr>
                <a:srgbClr val="000000"/>
              </a:buClr>
              <a:buSzPct val="100000"/>
              <a:buFont typeface="Times New Roman" pitchFamily="16" charset="0"/>
              <a:buNone/>
            </a:pPr>
            <a:endParaRPr lang="en-US" dirty="0">
              <a:solidFill>
                <a:prstClr val="black">
                  <a:lumMod val="50000"/>
                  <a:lumOff val="50000"/>
                </a:prstClr>
              </a:solidFill>
              <a:latin typeface="Times New Roman" pitchFamily="16" charset="0"/>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defTabSz="457200">
              <a:buClr>
                <a:srgbClr val="000000"/>
              </a:buClr>
              <a:buSzPct val="100000"/>
              <a:buFont typeface="Times New Roman" pitchFamily="16" charset="0"/>
              <a:buNone/>
              <a:defRPr/>
            </a:pPr>
            <a:fld id="{C2EA5736-3E1F-49CD-BDA6-68DE346CF029}" type="slidenum">
              <a:rPr lang="el-GR" smtClean="0">
                <a:solidFill>
                  <a:prstClr val="black">
                    <a:lumMod val="50000"/>
                    <a:lumOff val="50000"/>
                  </a:prstClr>
                </a:solidFill>
                <a:latin typeface="Times New Roman" pitchFamily="16" charset="0"/>
              </a:rPr>
              <a:pPr defTabSz="457200">
                <a:buClr>
                  <a:srgbClr val="000000"/>
                </a:buClr>
                <a:buSzPct val="100000"/>
                <a:buFont typeface="Times New Roman" pitchFamily="16" charset="0"/>
                <a:buNone/>
                <a:defRPr/>
              </a:pPr>
              <a:t>‹#›</a:t>
            </a:fld>
            <a:endParaRPr lang="el-GR">
              <a:solidFill>
                <a:prstClr val="black">
                  <a:lumMod val="50000"/>
                  <a:lumOff val="50000"/>
                </a:prstClr>
              </a:solidFill>
              <a:latin typeface="Times New Roman" pitchFamily="16" charset="0"/>
            </a:endParaRPr>
          </a:p>
        </p:txBody>
      </p:sp>
    </p:spTree>
    <p:extLst>
      <p:ext uri="{BB962C8B-B14F-4D97-AF65-F5344CB8AC3E}">
        <p14:creationId xmlns:p14="http://schemas.microsoft.com/office/powerpoint/2010/main" val="534969524"/>
      </p:ext>
    </p:extLst>
  </p:cSld>
  <p:clrMap bg1="lt1" tx1="dk1" bg2="lt2" tx2="dk2" accent1="accent1" accent2="accent2" accent3="accent3" accent4="accent4" accent5="accent5" accent6="accent6" hlink="hlink" folHlink="folHlink"/>
  <p:sldLayoutIdLst>
    <p:sldLayoutId id="2147484278" r:id="rId1"/>
    <p:sldLayoutId id="2147484279" r:id="rId2"/>
    <p:sldLayoutId id="2147484280" r:id="rId3"/>
    <p:sldLayoutId id="2147484281" r:id="rId4"/>
    <p:sldLayoutId id="2147484282" r:id="rId5"/>
    <p:sldLayoutId id="2147484283" r:id="rId6"/>
    <p:sldLayoutId id="2147484284" r:id="rId7"/>
    <p:sldLayoutId id="2147484285" r:id="rId8"/>
    <p:sldLayoutId id="2147484286" r:id="rId9"/>
    <p:sldLayoutId id="2147484287" r:id="rId10"/>
    <p:sldLayoutId id="2147484288"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383" y="5105400"/>
            <a:ext cx="8230553" cy="1066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l-GR" smtClean="0"/>
              <a:t>Click to edit Master title style</a:t>
            </a:r>
          </a:p>
        </p:txBody>
      </p:sp>
      <p:sp>
        <p:nvSpPr>
          <p:cNvPr id="1027" name="Text Placeholder 2"/>
          <p:cNvSpPr>
            <a:spLocks noGrp="1"/>
          </p:cNvSpPr>
          <p:nvPr>
            <p:ph type="body" idx="1"/>
          </p:nvPr>
        </p:nvSpPr>
        <p:spPr bwMode="auto">
          <a:xfrm>
            <a:off x="970612" y="685800"/>
            <a:ext cx="771726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p>
        </p:txBody>
      </p:sp>
      <p:sp>
        <p:nvSpPr>
          <p:cNvPr id="4" name="Date Placeholder 3"/>
          <p:cNvSpPr>
            <a:spLocks noGrp="1"/>
          </p:cNvSpPr>
          <p:nvPr>
            <p:ph type="dt" sz="half" idx="2"/>
          </p:nvPr>
        </p:nvSpPr>
        <p:spPr>
          <a:xfrm>
            <a:off x="457383" y="6356477"/>
            <a:ext cx="2132965" cy="365125"/>
          </a:xfrm>
          <a:prstGeom prst="rect">
            <a:avLst/>
          </a:prstGeom>
        </p:spPr>
        <p:txBody>
          <a:bodyPr vert="horz" lIns="91440" tIns="45720" rIns="91440" bIns="45720" rtlCol="0" anchor="ctr"/>
          <a:lstStyle>
            <a:lvl1pPr algn="l" fontAlgn="auto">
              <a:spcBef>
                <a:spcPts val="0"/>
              </a:spcBef>
              <a:spcAft>
                <a:spcPts val="0"/>
              </a:spcAft>
              <a:defRPr sz="1200">
                <a:solidFill>
                  <a:srgbClr val="8C8C8C"/>
                </a:solidFill>
                <a:latin typeface="+mn-lt"/>
                <a:cs typeface="+mn-cs"/>
              </a:defRPr>
            </a:lvl1pPr>
          </a:lstStyle>
          <a:p>
            <a:pPr>
              <a:defRPr/>
            </a:pPr>
            <a:endParaRPr lang="el-GR"/>
          </a:p>
        </p:txBody>
      </p:sp>
      <p:sp>
        <p:nvSpPr>
          <p:cNvPr id="5" name="Footer Placeholder 4"/>
          <p:cNvSpPr>
            <a:spLocks noGrp="1"/>
          </p:cNvSpPr>
          <p:nvPr>
            <p:ph type="ftr" sz="quarter" idx="3"/>
          </p:nvPr>
        </p:nvSpPr>
        <p:spPr>
          <a:xfrm>
            <a:off x="3123823" y="6356477"/>
            <a:ext cx="2896354" cy="365125"/>
          </a:xfrm>
          <a:prstGeom prst="rect">
            <a:avLst/>
          </a:prstGeom>
        </p:spPr>
        <p:txBody>
          <a:bodyPr vert="horz" lIns="91440" tIns="45720" rIns="91440" bIns="45720" rtlCol="0" anchor="ctr"/>
          <a:lstStyle>
            <a:lvl1pPr algn="ctr" fontAlgn="auto">
              <a:spcBef>
                <a:spcPts val="0"/>
              </a:spcBef>
              <a:spcAft>
                <a:spcPts val="0"/>
              </a:spcAft>
              <a:defRPr sz="1200">
                <a:solidFill>
                  <a:srgbClr val="8C8C8C"/>
                </a:solidFill>
                <a:latin typeface="+mn-lt"/>
                <a:cs typeface="+mn-cs"/>
              </a:defRPr>
            </a:lvl1pPr>
          </a:lstStyle>
          <a:p>
            <a:pPr>
              <a:defRPr/>
            </a:pPr>
            <a:endParaRPr lang="el-GR"/>
          </a:p>
        </p:txBody>
      </p:sp>
      <p:sp>
        <p:nvSpPr>
          <p:cNvPr id="6" name="Slide Number Placeholder 5"/>
          <p:cNvSpPr>
            <a:spLocks noGrp="1"/>
          </p:cNvSpPr>
          <p:nvPr>
            <p:ph type="sldNum" sz="quarter" idx="4"/>
          </p:nvPr>
        </p:nvSpPr>
        <p:spPr>
          <a:xfrm>
            <a:off x="6553717" y="6356477"/>
            <a:ext cx="2132964" cy="365125"/>
          </a:xfrm>
          <a:prstGeom prst="rect">
            <a:avLst/>
          </a:prstGeom>
        </p:spPr>
        <p:txBody>
          <a:bodyPr vert="horz" lIns="91440" tIns="45720" rIns="91440" bIns="45720" rtlCol="0" anchor="ctr"/>
          <a:lstStyle>
            <a:lvl1pPr algn="r" fontAlgn="auto">
              <a:spcBef>
                <a:spcPts val="0"/>
              </a:spcBef>
              <a:spcAft>
                <a:spcPts val="0"/>
              </a:spcAft>
              <a:defRPr sz="1200">
                <a:solidFill>
                  <a:srgbClr val="8C8C8C"/>
                </a:solidFill>
                <a:latin typeface="+mn-lt"/>
                <a:cs typeface="+mn-cs"/>
              </a:defRPr>
            </a:lvl1pPr>
          </a:lstStyle>
          <a:p>
            <a:pPr>
              <a:defRPr/>
            </a:pPr>
            <a:fld id="{A97236AB-B992-4DC5-A7B1-A1180471B250}" type="slidenum">
              <a:rPr lang="el-GR" smtClean="0"/>
              <a:pPr>
                <a:defRPr/>
              </a:pPr>
              <a:t>‹#›</a:t>
            </a:fld>
            <a:endParaRPr lang="el-GR"/>
          </a:p>
        </p:txBody>
      </p:sp>
    </p:spTree>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Lst>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txStyles>
    <p:titleStyle>
      <a:lvl1pPr algn="l" rtl="0" eaLnBrk="0" fontAlgn="base" hangingPunct="0">
        <a:lnSpc>
          <a:spcPct val="80000"/>
        </a:lnSpc>
        <a:spcBef>
          <a:spcPct val="0"/>
        </a:spcBef>
        <a:spcAft>
          <a:spcPct val="0"/>
        </a:spcAft>
        <a:defRPr sz="3600" kern="1200">
          <a:solidFill>
            <a:schemeClr val="accent1"/>
          </a:solidFill>
          <a:latin typeface="+mj-lt"/>
          <a:ea typeface="+mj-ea"/>
          <a:cs typeface="+mj-cs"/>
        </a:defRPr>
      </a:lvl1pPr>
      <a:lvl2pPr algn="l" rtl="0" eaLnBrk="0" fontAlgn="base" hangingPunct="0">
        <a:lnSpc>
          <a:spcPct val="80000"/>
        </a:lnSpc>
        <a:spcBef>
          <a:spcPct val="0"/>
        </a:spcBef>
        <a:spcAft>
          <a:spcPct val="0"/>
        </a:spcAft>
        <a:defRPr sz="3600">
          <a:solidFill>
            <a:schemeClr val="accent1"/>
          </a:solidFill>
          <a:latin typeface="Corbel" pitchFamily="34" charset="0"/>
        </a:defRPr>
      </a:lvl2pPr>
      <a:lvl3pPr algn="l" rtl="0" eaLnBrk="0" fontAlgn="base" hangingPunct="0">
        <a:lnSpc>
          <a:spcPct val="80000"/>
        </a:lnSpc>
        <a:spcBef>
          <a:spcPct val="0"/>
        </a:spcBef>
        <a:spcAft>
          <a:spcPct val="0"/>
        </a:spcAft>
        <a:defRPr sz="3600">
          <a:solidFill>
            <a:schemeClr val="accent1"/>
          </a:solidFill>
          <a:latin typeface="Corbel" pitchFamily="34" charset="0"/>
        </a:defRPr>
      </a:lvl3pPr>
      <a:lvl4pPr algn="l" rtl="0" eaLnBrk="0" fontAlgn="base" hangingPunct="0">
        <a:lnSpc>
          <a:spcPct val="80000"/>
        </a:lnSpc>
        <a:spcBef>
          <a:spcPct val="0"/>
        </a:spcBef>
        <a:spcAft>
          <a:spcPct val="0"/>
        </a:spcAft>
        <a:defRPr sz="3600">
          <a:solidFill>
            <a:schemeClr val="accent1"/>
          </a:solidFill>
          <a:latin typeface="Corbel" pitchFamily="34" charset="0"/>
        </a:defRPr>
      </a:lvl4pPr>
      <a:lvl5pPr algn="l" rtl="0" eaLnBrk="0" fontAlgn="base" hangingPunct="0">
        <a:lnSpc>
          <a:spcPct val="80000"/>
        </a:lnSpc>
        <a:spcBef>
          <a:spcPct val="0"/>
        </a:spcBef>
        <a:spcAft>
          <a:spcPct val="0"/>
        </a:spcAft>
        <a:defRPr sz="3600">
          <a:solidFill>
            <a:schemeClr val="accent1"/>
          </a:solidFill>
          <a:latin typeface="Corbel" pitchFamily="34" charset="0"/>
        </a:defRPr>
      </a:lvl5pPr>
      <a:lvl6pPr marL="457200" algn="l" rtl="0" fontAlgn="base">
        <a:lnSpc>
          <a:spcPct val="80000"/>
        </a:lnSpc>
        <a:spcBef>
          <a:spcPct val="0"/>
        </a:spcBef>
        <a:spcAft>
          <a:spcPct val="0"/>
        </a:spcAft>
        <a:defRPr sz="3600">
          <a:solidFill>
            <a:schemeClr val="accent1"/>
          </a:solidFill>
          <a:latin typeface="Corbel" pitchFamily="34" charset="0"/>
        </a:defRPr>
      </a:lvl6pPr>
      <a:lvl7pPr marL="914400" algn="l" rtl="0" fontAlgn="base">
        <a:lnSpc>
          <a:spcPct val="80000"/>
        </a:lnSpc>
        <a:spcBef>
          <a:spcPct val="0"/>
        </a:spcBef>
        <a:spcAft>
          <a:spcPct val="0"/>
        </a:spcAft>
        <a:defRPr sz="3600">
          <a:solidFill>
            <a:schemeClr val="accent1"/>
          </a:solidFill>
          <a:latin typeface="Corbel" pitchFamily="34" charset="0"/>
        </a:defRPr>
      </a:lvl7pPr>
      <a:lvl8pPr marL="1371600" algn="l" rtl="0" fontAlgn="base">
        <a:lnSpc>
          <a:spcPct val="80000"/>
        </a:lnSpc>
        <a:spcBef>
          <a:spcPct val="0"/>
        </a:spcBef>
        <a:spcAft>
          <a:spcPct val="0"/>
        </a:spcAft>
        <a:defRPr sz="3600">
          <a:solidFill>
            <a:schemeClr val="accent1"/>
          </a:solidFill>
          <a:latin typeface="Corbel" pitchFamily="34" charset="0"/>
        </a:defRPr>
      </a:lvl8pPr>
      <a:lvl9pPr marL="1828800" algn="l" rtl="0" fontAlgn="base">
        <a:lnSpc>
          <a:spcPct val="80000"/>
        </a:lnSpc>
        <a:spcBef>
          <a:spcPct val="0"/>
        </a:spcBef>
        <a:spcAft>
          <a:spcPct val="0"/>
        </a:spcAft>
        <a:defRPr sz="3600">
          <a:solidFill>
            <a:schemeClr val="accent1"/>
          </a:solidFill>
          <a:latin typeface="Corbel" pitchFamily="34" charset="0"/>
        </a:defRPr>
      </a:lvl9pPr>
    </p:titleStyle>
    <p:bodyStyle>
      <a:lvl1pPr marL="228600" indent="-228600" algn="l" rtl="0" eaLnBrk="0" fontAlgn="base" hangingPunct="0">
        <a:lnSpc>
          <a:spcPct val="90000"/>
        </a:lnSpc>
        <a:spcBef>
          <a:spcPts val="1800"/>
        </a:spcBef>
        <a:spcAft>
          <a:spcPct val="0"/>
        </a:spcAft>
        <a:buClr>
          <a:schemeClr val="tx1"/>
        </a:buClr>
        <a:buSzPct val="80000"/>
        <a:buFont typeface="Arial" charset="0"/>
        <a:buChar char="•"/>
        <a:defRPr sz="2800" kern="1200">
          <a:solidFill>
            <a:schemeClr val="tx1"/>
          </a:solidFill>
          <a:latin typeface="+mn-lt"/>
          <a:ea typeface="+mn-ea"/>
          <a:cs typeface="+mn-cs"/>
        </a:defRPr>
      </a:lvl1pPr>
      <a:lvl2pPr marL="615950" indent="-285750" algn="l" rtl="0" eaLnBrk="0" fontAlgn="base" hangingPunct="0">
        <a:lnSpc>
          <a:spcPct val="90000"/>
        </a:lnSpc>
        <a:spcBef>
          <a:spcPts val="600"/>
        </a:spcBef>
        <a:spcAft>
          <a:spcPct val="0"/>
        </a:spcAft>
        <a:buSzPct val="80000"/>
        <a:buFont typeface="Corbel" pitchFamily="34" charset="0"/>
        <a:buChar char="–"/>
        <a:defRPr sz="2400" kern="1200">
          <a:solidFill>
            <a:schemeClr val="tx1"/>
          </a:solidFill>
          <a:latin typeface="+mn-lt"/>
          <a:ea typeface="+mn-ea"/>
          <a:cs typeface="+mn-cs"/>
        </a:defRPr>
      </a:lvl2pPr>
      <a:lvl3pPr marL="995363" indent="-228600" algn="l" rtl="0" eaLnBrk="0" fontAlgn="base" hangingPunct="0">
        <a:lnSpc>
          <a:spcPct val="90000"/>
        </a:lnSpc>
        <a:spcBef>
          <a:spcPts val="600"/>
        </a:spcBef>
        <a:spcAft>
          <a:spcPct val="0"/>
        </a:spcAft>
        <a:buClr>
          <a:schemeClr val="tx1"/>
        </a:buClr>
        <a:buSzPct val="80000"/>
        <a:buFont typeface="Arial" charset="0"/>
        <a:buChar char="•"/>
        <a:defRPr sz="2000" kern="1200">
          <a:solidFill>
            <a:schemeClr val="tx1"/>
          </a:solidFill>
          <a:latin typeface="+mn-lt"/>
          <a:ea typeface="+mn-ea"/>
          <a:cs typeface="+mn-cs"/>
        </a:defRPr>
      </a:lvl3pPr>
      <a:lvl4pPr marL="1379538" indent="-282575" algn="l" rtl="0" eaLnBrk="0" fontAlgn="base" hangingPunct="0">
        <a:lnSpc>
          <a:spcPct val="90000"/>
        </a:lnSpc>
        <a:spcBef>
          <a:spcPts val="600"/>
        </a:spcBef>
        <a:spcAft>
          <a:spcPct val="0"/>
        </a:spcAft>
        <a:buFont typeface="Corbel" pitchFamily="34" charset="0"/>
        <a:buChar char="–"/>
        <a:defRPr kern="1200">
          <a:solidFill>
            <a:schemeClr val="tx1"/>
          </a:solidFill>
          <a:latin typeface="+mn-lt"/>
          <a:ea typeface="+mn-ea"/>
          <a:cs typeface="+mn-cs"/>
        </a:defRPr>
      </a:lvl4pPr>
      <a:lvl5pPr marL="1763713" indent="-228600" algn="l" rtl="0" eaLnBrk="0" fontAlgn="base" hangingPunct="0">
        <a:lnSpc>
          <a:spcPct val="90000"/>
        </a:lnSpc>
        <a:spcBef>
          <a:spcPts val="600"/>
        </a:spcBef>
        <a:spcAft>
          <a:spcPct val="0"/>
        </a:spcAft>
        <a:buClr>
          <a:schemeClr val="tx1"/>
        </a:buClr>
        <a:buSzPct val="80000"/>
        <a:buFont typeface="Arial" charset="0"/>
        <a:buChar char="•"/>
        <a:defRPr kern="1200">
          <a:solidFill>
            <a:schemeClr val="tx1"/>
          </a:solidFill>
          <a:latin typeface="+mn-lt"/>
          <a:ea typeface="+mn-ea"/>
          <a:cs typeface="+mn-cs"/>
        </a:defRPr>
      </a:lvl5pPr>
      <a:lvl6pPr marL="2148840" indent="-283464" algn="l" defTabSz="914400" rtl="0" eaLnBrk="1" latinLnBrk="0" hangingPunct="1">
        <a:lnSpc>
          <a:spcPct val="90000"/>
        </a:lnSpc>
        <a:spcBef>
          <a:spcPts val="600"/>
        </a:spcBef>
        <a:buFont typeface="Corbel" pitchFamily="34" charset="0"/>
        <a:buChar char="–"/>
        <a:defRPr sz="1800" kern="1200" baseline="0">
          <a:solidFill>
            <a:schemeClr val="tx1"/>
          </a:solidFill>
          <a:latin typeface="+mn-lt"/>
          <a:ea typeface="+mn-ea"/>
          <a:cs typeface="+mn-cs"/>
        </a:defRPr>
      </a:lvl6pPr>
      <a:lvl7pPr marL="2532888"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7pPr>
      <a:lvl8pPr marL="2916936" indent="-283464" algn="l" defTabSz="914400" rtl="0" eaLnBrk="1" latinLnBrk="0" hangingPunct="1">
        <a:lnSpc>
          <a:spcPct val="90000"/>
        </a:lnSpc>
        <a:spcBef>
          <a:spcPts val="600"/>
        </a:spcBef>
        <a:buFont typeface="Corbel" pitchFamily="34" charset="0"/>
        <a:buChar char="–"/>
        <a:defRPr sz="1800" kern="1200" baseline="0">
          <a:solidFill>
            <a:schemeClr val="tx1"/>
          </a:solidFill>
          <a:latin typeface="+mn-lt"/>
          <a:ea typeface="+mn-ea"/>
          <a:cs typeface="+mn-cs"/>
        </a:defRPr>
      </a:lvl8pPr>
      <a:lvl9pPr marL="3300984"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380" y="5105400"/>
            <a:ext cx="8230553" cy="1066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l-GR" smtClean="0"/>
              <a:t>Click to edit Master title style</a:t>
            </a:r>
          </a:p>
        </p:txBody>
      </p:sp>
      <p:sp>
        <p:nvSpPr>
          <p:cNvPr id="1027" name="Text Placeholder 2"/>
          <p:cNvSpPr>
            <a:spLocks noGrp="1"/>
          </p:cNvSpPr>
          <p:nvPr>
            <p:ph type="body" idx="1"/>
          </p:nvPr>
        </p:nvSpPr>
        <p:spPr bwMode="auto">
          <a:xfrm>
            <a:off x="970612" y="685800"/>
            <a:ext cx="771726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p>
        </p:txBody>
      </p:sp>
      <p:sp>
        <p:nvSpPr>
          <p:cNvPr id="4" name="Date Placeholder 3"/>
          <p:cNvSpPr>
            <a:spLocks noGrp="1"/>
          </p:cNvSpPr>
          <p:nvPr>
            <p:ph type="dt" sz="half" idx="2"/>
          </p:nvPr>
        </p:nvSpPr>
        <p:spPr>
          <a:xfrm>
            <a:off x="457380" y="6356471"/>
            <a:ext cx="2132965" cy="365125"/>
          </a:xfrm>
          <a:prstGeom prst="rect">
            <a:avLst/>
          </a:prstGeom>
        </p:spPr>
        <p:txBody>
          <a:bodyPr vert="horz" lIns="91440" tIns="45720" rIns="91440" bIns="45720" rtlCol="0" anchor="ctr"/>
          <a:lstStyle>
            <a:lvl1pPr algn="l" fontAlgn="auto">
              <a:spcBef>
                <a:spcPts val="0"/>
              </a:spcBef>
              <a:spcAft>
                <a:spcPts val="0"/>
              </a:spcAft>
              <a:defRPr sz="1200">
                <a:solidFill>
                  <a:srgbClr val="8C8C8C"/>
                </a:solidFill>
                <a:latin typeface="+mn-lt"/>
                <a:cs typeface="+mn-cs"/>
              </a:defRPr>
            </a:lvl1pPr>
          </a:lstStyle>
          <a:p>
            <a:pPr>
              <a:defRPr/>
            </a:pPr>
            <a:endParaRPr lang="el-GR"/>
          </a:p>
        </p:txBody>
      </p:sp>
      <p:sp>
        <p:nvSpPr>
          <p:cNvPr id="5" name="Footer Placeholder 4"/>
          <p:cNvSpPr>
            <a:spLocks noGrp="1"/>
          </p:cNvSpPr>
          <p:nvPr>
            <p:ph type="ftr" sz="quarter" idx="3"/>
          </p:nvPr>
        </p:nvSpPr>
        <p:spPr>
          <a:xfrm>
            <a:off x="3123823" y="6356471"/>
            <a:ext cx="2896354" cy="365125"/>
          </a:xfrm>
          <a:prstGeom prst="rect">
            <a:avLst/>
          </a:prstGeom>
        </p:spPr>
        <p:txBody>
          <a:bodyPr vert="horz" lIns="91440" tIns="45720" rIns="91440" bIns="45720" rtlCol="0" anchor="ctr"/>
          <a:lstStyle>
            <a:lvl1pPr algn="ctr" fontAlgn="auto">
              <a:spcBef>
                <a:spcPts val="0"/>
              </a:spcBef>
              <a:spcAft>
                <a:spcPts val="0"/>
              </a:spcAft>
              <a:defRPr sz="1200">
                <a:solidFill>
                  <a:srgbClr val="8C8C8C"/>
                </a:solidFill>
                <a:latin typeface="+mn-lt"/>
                <a:cs typeface="+mn-cs"/>
              </a:defRPr>
            </a:lvl1pPr>
          </a:lstStyle>
          <a:p>
            <a:pPr>
              <a:defRPr/>
            </a:pPr>
            <a:endParaRPr lang="el-GR"/>
          </a:p>
        </p:txBody>
      </p:sp>
      <p:sp>
        <p:nvSpPr>
          <p:cNvPr id="6" name="Slide Number Placeholder 5"/>
          <p:cNvSpPr>
            <a:spLocks noGrp="1"/>
          </p:cNvSpPr>
          <p:nvPr>
            <p:ph type="sldNum" sz="quarter" idx="4"/>
          </p:nvPr>
        </p:nvSpPr>
        <p:spPr>
          <a:xfrm>
            <a:off x="6553717" y="6356471"/>
            <a:ext cx="2132964" cy="365125"/>
          </a:xfrm>
          <a:prstGeom prst="rect">
            <a:avLst/>
          </a:prstGeom>
        </p:spPr>
        <p:txBody>
          <a:bodyPr vert="horz" lIns="91440" tIns="45720" rIns="91440" bIns="45720" rtlCol="0" anchor="ctr"/>
          <a:lstStyle>
            <a:lvl1pPr algn="r" fontAlgn="auto">
              <a:spcBef>
                <a:spcPts val="0"/>
              </a:spcBef>
              <a:spcAft>
                <a:spcPts val="0"/>
              </a:spcAft>
              <a:defRPr sz="1200">
                <a:solidFill>
                  <a:srgbClr val="8C8C8C"/>
                </a:solidFill>
                <a:latin typeface="+mn-lt"/>
                <a:cs typeface="+mn-cs"/>
              </a:defRPr>
            </a:lvl1pPr>
          </a:lstStyle>
          <a:p>
            <a:pPr>
              <a:defRPr/>
            </a:pPr>
            <a:fld id="{A97236AB-B992-4DC5-A7B1-A1180471B250}" type="slidenum">
              <a:rPr lang="el-GR" smtClean="0"/>
              <a:pPr>
                <a:defRPr/>
              </a:pPr>
              <a:t>‹#›</a:t>
            </a:fld>
            <a:endParaRPr lang="el-GR"/>
          </a:p>
        </p:txBody>
      </p:sp>
    </p:spTree>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 id="2147483944" r:id="rId13"/>
  </p:sldLayoutIdLst>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txStyles>
    <p:titleStyle>
      <a:lvl1pPr algn="l" rtl="0" eaLnBrk="0" fontAlgn="base" hangingPunct="0">
        <a:lnSpc>
          <a:spcPct val="80000"/>
        </a:lnSpc>
        <a:spcBef>
          <a:spcPct val="0"/>
        </a:spcBef>
        <a:spcAft>
          <a:spcPct val="0"/>
        </a:spcAft>
        <a:defRPr sz="3600" kern="1200">
          <a:solidFill>
            <a:schemeClr val="accent1"/>
          </a:solidFill>
          <a:latin typeface="+mj-lt"/>
          <a:ea typeface="+mj-ea"/>
          <a:cs typeface="+mj-cs"/>
        </a:defRPr>
      </a:lvl1pPr>
      <a:lvl2pPr algn="l" rtl="0" eaLnBrk="0" fontAlgn="base" hangingPunct="0">
        <a:lnSpc>
          <a:spcPct val="80000"/>
        </a:lnSpc>
        <a:spcBef>
          <a:spcPct val="0"/>
        </a:spcBef>
        <a:spcAft>
          <a:spcPct val="0"/>
        </a:spcAft>
        <a:defRPr sz="3600">
          <a:solidFill>
            <a:schemeClr val="accent1"/>
          </a:solidFill>
          <a:latin typeface="Corbel" pitchFamily="34" charset="0"/>
        </a:defRPr>
      </a:lvl2pPr>
      <a:lvl3pPr algn="l" rtl="0" eaLnBrk="0" fontAlgn="base" hangingPunct="0">
        <a:lnSpc>
          <a:spcPct val="80000"/>
        </a:lnSpc>
        <a:spcBef>
          <a:spcPct val="0"/>
        </a:spcBef>
        <a:spcAft>
          <a:spcPct val="0"/>
        </a:spcAft>
        <a:defRPr sz="3600">
          <a:solidFill>
            <a:schemeClr val="accent1"/>
          </a:solidFill>
          <a:latin typeface="Corbel" pitchFamily="34" charset="0"/>
        </a:defRPr>
      </a:lvl3pPr>
      <a:lvl4pPr algn="l" rtl="0" eaLnBrk="0" fontAlgn="base" hangingPunct="0">
        <a:lnSpc>
          <a:spcPct val="80000"/>
        </a:lnSpc>
        <a:spcBef>
          <a:spcPct val="0"/>
        </a:spcBef>
        <a:spcAft>
          <a:spcPct val="0"/>
        </a:spcAft>
        <a:defRPr sz="3600">
          <a:solidFill>
            <a:schemeClr val="accent1"/>
          </a:solidFill>
          <a:latin typeface="Corbel" pitchFamily="34" charset="0"/>
        </a:defRPr>
      </a:lvl4pPr>
      <a:lvl5pPr algn="l" rtl="0" eaLnBrk="0" fontAlgn="base" hangingPunct="0">
        <a:lnSpc>
          <a:spcPct val="80000"/>
        </a:lnSpc>
        <a:spcBef>
          <a:spcPct val="0"/>
        </a:spcBef>
        <a:spcAft>
          <a:spcPct val="0"/>
        </a:spcAft>
        <a:defRPr sz="3600">
          <a:solidFill>
            <a:schemeClr val="accent1"/>
          </a:solidFill>
          <a:latin typeface="Corbel" pitchFamily="34" charset="0"/>
        </a:defRPr>
      </a:lvl5pPr>
      <a:lvl6pPr marL="457200" algn="l" rtl="0" fontAlgn="base">
        <a:lnSpc>
          <a:spcPct val="80000"/>
        </a:lnSpc>
        <a:spcBef>
          <a:spcPct val="0"/>
        </a:spcBef>
        <a:spcAft>
          <a:spcPct val="0"/>
        </a:spcAft>
        <a:defRPr sz="3600">
          <a:solidFill>
            <a:schemeClr val="accent1"/>
          </a:solidFill>
          <a:latin typeface="Corbel" pitchFamily="34" charset="0"/>
        </a:defRPr>
      </a:lvl6pPr>
      <a:lvl7pPr marL="914400" algn="l" rtl="0" fontAlgn="base">
        <a:lnSpc>
          <a:spcPct val="80000"/>
        </a:lnSpc>
        <a:spcBef>
          <a:spcPct val="0"/>
        </a:spcBef>
        <a:spcAft>
          <a:spcPct val="0"/>
        </a:spcAft>
        <a:defRPr sz="3600">
          <a:solidFill>
            <a:schemeClr val="accent1"/>
          </a:solidFill>
          <a:latin typeface="Corbel" pitchFamily="34" charset="0"/>
        </a:defRPr>
      </a:lvl7pPr>
      <a:lvl8pPr marL="1371600" algn="l" rtl="0" fontAlgn="base">
        <a:lnSpc>
          <a:spcPct val="80000"/>
        </a:lnSpc>
        <a:spcBef>
          <a:spcPct val="0"/>
        </a:spcBef>
        <a:spcAft>
          <a:spcPct val="0"/>
        </a:spcAft>
        <a:defRPr sz="3600">
          <a:solidFill>
            <a:schemeClr val="accent1"/>
          </a:solidFill>
          <a:latin typeface="Corbel" pitchFamily="34" charset="0"/>
        </a:defRPr>
      </a:lvl8pPr>
      <a:lvl9pPr marL="1828800" algn="l" rtl="0" fontAlgn="base">
        <a:lnSpc>
          <a:spcPct val="80000"/>
        </a:lnSpc>
        <a:spcBef>
          <a:spcPct val="0"/>
        </a:spcBef>
        <a:spcAft>
          <a:spcPct val="0"/>
        </a:spcAft>
        <a:defRPr sz="3600">
          <a:solidFill>
            <a:schemeClr val="accent1"/>
          </a:solidFill>
          <a:latin typeface="Corbel" pitchFamily="34" charset="0"/>
        </a:defRPr>
      </a:lvl9pPr>
    </p:titleStyle>
    <p:bodyStyle>
      <a:lvl1pPr marL="228600" indent="-228600" algn="l" rtl="0" eaLnBrk="0" fontAlgn="base" hangingPunct="0">
        <a:lnSpc>
          <a:spcPct val="90000"/>
        </a:lnSpc>
        <a:spcBef>
          <a:spcPts val="1800"/>
        </a:spcBef>
        <a:spcAft>
          <a:spcPct val="0"/>
        </a:spcAft>
        <a:buClr>
          <a:schemeClr val="tx1"/>
        </a:buClr>
        <a:buSzPct val="80000"/>
        <a:buFont typeface="Arial" charset="0"/>
        <a:buChar char="•"/>
        <a:defRPr sz="2800" kern="1200">
          <a:solidFill>
            <a:schemeClr val="tx1"/>
          </a:solidFill>
          <a:latin typeface="+mn-lt"/>
          <a:ea typeface="+mn-ea"/>
          <a:cs typeface="+mn-cs"/>
        </a:defRPr>
      </a:lvl1pPr>
      <a:lvl2pPr marL="615950" indent="-285750" algn="l" rtl="0" eaLnBrk="0" fontAlgn="base" hangingPunct="0">
        <a:lnSpc>
          <a:spcPct val="90000"/>
        </a:lnSpc>
        <a:spcBef>
          <a:spcPts val="600"/>
        </a:spcBef>
        <a:spcAft>
          <a:spcPct val="0"/>
        </a:spcAft>
        <a:buSzPct val="80000"/>
        <a:buFont typeface="Corbel" pitchFamily="34" charset="0"/>
        <a:buChar char="–"/>
        <a:defRPr sz="2400" kern="1200">
          <a:solidFill>
            <a:schemeClr val="tx1"/>
          </a:solidFill>
          <a:latin typeface="+mn-lt"/>
          <a:ea typeface="+mn-ea"/>
          <a:cs typeface="+mn-cs"/>
        </a:defRPr>
      </a:lvl2pPr>
      <a:lvl3pPr marL="995363" indent="-228600" algn="l" rtl="0" eaLnBrk="0" fontAlgn="base" hangingPunct="0">
        <a:lnSpc>
          <a:spcPct val="90000"/>
        </a:lnSpc>
        <a:spcBef>
          <a:spcPts val="600"/>
        </a:spcBef>
        <a:spcAft>
          <a:spcPct val="0"/>
        </a:spcAft>
        <a:buClr>
          <a:schemeClr val="tx1"/>
        </a:buClr>
        <a:buSzPct val="80000"/>
        <a:buFont typeface="Arial" charset="0"/>
        <a:buChar char="•"/>
        <a:defRPr sz="2000" kern="1200">
          <a:solidFill>
            <a:schemeClr val="tx1"/>
          </a:solidFill>
          <a:latin typeface="+mn-lt"/>
          <a:ea typeface="+mn-ea"/>
          <a:cs typeface="+mn-cs"/>
        </a:defRPr>
      </a:lvl3pPr>
      <a:lvl4pPr marL="1379538" indent="-282575" algn="l" rtl="0" eaLnBrk="0" fontAlgn="base" hangingPunct="0">
        <a:lnSpc>
          <a:spcPct val="90000"/>
        </a:lnSpc>
        <a:spcBef>
          <a:spcPts val="600"/>
        </a:spcBef>
        <a:spcAft>
          <a:spcPct val="0"/>
        </a:spcAft>
        <a:buFont typeface="Corbel" pitchFamily="34" charset="0"/>
        <a:buChar char="–"/>
        <a:defRPr kern="1200">
          <a:solidFill>
            <a:schemeClr val="tx1"/>
          </a:solidFill>
          <a:latin typeface="+mn-lt"/>
          <a:ea typeface="+mn-ea"/>
          <a:cs typeface="+mn-cs"/>
        </a:defRPr>
      </a:lvl4pPr>
      <a:lvl5pPr marL="1763713" indent="-228600" algn="l" rtl="0" eaLnBrk="0" fontAlgn="base" hangingPunct="0">
        <a:lnSpc>
          <a:spcPct val="90000"/>
        </a:lnSpc>
        <a:spcBef>
          <a:spcPts val="600"/>
        </a:spcBef>
        <a:spcAft>
          <a:spcPct val="0"/>
        </a:spcAft>
        <a:buClr>
          <a:schemeClr val="tx1"/>
        </a:buClr>
        <a:buSzPct val="80000"/>
        <a:buFont typeface="Arial" charset="0"/>
        <a:buChar char="•"/>
        <a:defRPr kern="1200">
          <a:solidFill>
            <a:schemeClr val="tx1"/>
          </a:solidFill>
          <a:latin typeface="+mn-lt"/>
          <a:ea typeface="+mn-ea"/>
          <a:cs typeface="+mn-cs"/>
        </a:defRPr>
      </a:lvl5pPr>
      <a:lvl6pPr marL="2148840" indent="-283464" algn="l" defTabSz="914400" rtl="0" eaLnBrk="1" latinLnBrk="0" hangingPunct="1">
        <a:lnSpc>
          <a:spcPct val="90000"/>
        </a:lnSpc>
        <a:spcBef>
          <a:spcPts val="600"/>
        </a:spcBef>
        <a:buFont typeface="Corbel" pitchFamily="34" charset="0"/>
        <a:buChar char="–"/>
        <a:defRPr sz="1800" kern="1200" baseline="0">
          <a:solidFill>
            <a:schemeClr val="tx1"/>
          </a:solidFill>
          <a:latin typeface="+mn-lt"/>
          <a:ea typeface="+mn-ea"/>
          <a:cs typeface="+mn-cs"/>
        </a:defRPr>
      </a:lvl6pPr>
      <a:lvl7pPr marL="2532888"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7pPr>
      <a:lvl8pPr marL="2916936" indent="-283464" algn="l" defTabSz="914400" rtl="0" eaLnBrk="1" latinLnBrk="0" hangingPunct="1">
        <a:lnSpc>
          <a:spcPct val="90000"/>
        </a:lnSpc>
        <a:spcBef>
          <a:spcPts val="600"/>
        </a:spcBef>
        <a:buFont typeface="Corbel" pitchFamily="34" charset="0"/>
        <a:buChar char="–"/>
        <a:defRPr sz="1800" kern="1200" baseline="0">
          <a:solidFill>
            <a:schemeClr val="tx1"/>
          </a:solidFill>
          <a:latin typeface="+mn-lt"/>
          <a:ea typeface="+mn-ea"/>
          <a:cs typeface="+mn-cs"/>
        </a:defRPr>
      </a:lvl8pPr>
      <a:lvl9pPr marL="3300984"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40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44DED75C-0576-4D19-9A33-F7A178658887}" type="datetimeFigureOut">
              <a:rPr lang="en-US" smtClean="0"/>
              <a:pPr>
                <a:defRPr/>
              </a:pPr>
              <a:t>9/24/2022</a:t>
            </a:fld>
            <a:endParaRPr lang="en-US" dirty="0"/>
          </a:p>
        </p:txBody>
      </p:sp>
      <p:sp>
        <p:nvSpPr>
          <p:cNvPr id="5" name="Θέση υποσέλιδου 4"/>
          <p:cNvSpPr>
            <a:spLocks noGrp="1"/>
          </p:cNvSpPr>
          <p:nvPr>
            <p:ph type="ftr" sz="quarter" idx="3"/>
          </p:nvPr>
        </p:nvSpPr>
        <p:spPr>
          <a:xfrm>
            <a:off x="3124200" y="635640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p>
        </p:txBody>
      </p:sp>
      <p:sp>
        <p:nvSpPr>
          <p:cNvPr id="6" name="Θέση αριθμού διαφάνειας 5"/>
          <p:cNvSpPr>
            <a:spLocks noGrp="1"/>
          </p:cNvSpPr>
          <p:nvPr>
            <p:ph type="sldNum" sz="quarter" idx="4"/>
          </p:nvPr>
        </p:nvSpPr>
        <p:spPr>
          <a:xfrm>
            <a:off x="6553201" y="63564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739C5A4-124A-434C-A8CF-845FCC0E05A6}" type="slidenum">
              <a:rPr lang="el-GR" smtClean="0"/>
              <a:pPr>
                <a:defRPr/>
              </a:pPr>
              <a:t>‹#›</a:t>
            </a:fld>
            <a:endParaRPr lang="el-GR" dirty="0"/>
          </a:p>
        </p:txBody>
      </p:sp>
    </p:spTree>
    <p:extLst>
      <p:ext uri="{BB962C8B-B14F-4D97-AF65-F5344CB8AC3E}">
        <p14:creationId xmlns:p14="http://schemas.microsoft.com/office/powerpoint/2010/main" val="3532951690"/>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Lst>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6 - Ελεύθερη σχεδίαση"/>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7 - Ελεύθερη σχεδίαση"/>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9" name="8 - Θέση τίτλου"/>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l-GR" smtClean="0"/>
              <a:t>Kλικ για επεξεργασία του τίτλου</a:t>
            </a:r>
            <a:endParaRPr kumimoji="0" lang="en-US"/>
          </a:p>
        </p:txBody>
      </p:sp>
      <p:sp>
        <p:nvSpPr>
          <p:cNvPr id="30" name="29 - Θέση κειμένου"/>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l-GR" smtClean="0"/>
              <a:t>Kλικ για επεξεργασία των στυλ του υποδείγματος</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0" name="9 - Θέση ημερομηνίας"/>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5C260701-39C5-403F-96CB-0D40BB63CEB0}" type="datetimeFigureOut">
              <a:rPr lang="el-GR" smtClean="0"/>
              <a:pPr/>
              <a:t>24/9/2022</a:t>
            </a:fld>
            <a:endParaRPr lang="el-GR" dirty="0"/>
          </a:p>
        </p:txBody>
      </p:sp>
      <p:sp>
        <p:nvSpPr>
          <p:cNvPr id="22" name="21 - Θέση υποσέλιδου"/>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l-GR" dirty="0"/>
          </a:p>
        </p:txBody>
      </p:sp>
      <p:sp>
        <p:nvSpPr>
          <p:cNvPr id="18" name="17 - Θέση αριθμού διαφάνειας"/>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3DC6B097-1D38-4D73-BA0F-48A3A07F97DB}" type="slidenum">
              <a:rPr lang="el-GR" smtClean="0"/>
              <a:pPr/>
              <a:t>‹#›</a:t>
            </a:fld>
            <a:endParaRPr lang="el-GR" dirty="0"/>
          </a:p>
        </p:txBody>
      </p:sp>
      <p:grpSp>
        <p:nvGrpSpPr>
          <p:cNvPr id="2" name="1 - Ομάδα"/>
          <p:cNvGrpSpPr/>
          <p:nvPr/>
        </p:nvGrpSpPr>
        <p:grpSpPr>
          <a:xfrm>
            <a:off x="-19017" y="202408"/>
            <a:ext cx="9180548" cy="649224"/>
            <a:chOff x="-19045" y="216550"/>
            <a:chExt cx="9180548" cy="649224"/>
          </a:xfrm>
        </p:grpSpPr>
        <p:sp>
          <p:nvSpPr>
            <p:cNvPr id="12" name="11 - Ελεύθερη σχεδίαση"/>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12 - Ελεύθερη σχεδίαση"/>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Tree>
  </p:cSld>
  <p:clrMap bg1="dk1" tx1="lt1" bg2="dk2" tx2="lt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3074F12-AA26-4AC8-9962-C36BB8F32554}" type="datetimeFigureOut">
              <a:rPr lang="en-US" smtClean="0">
                <a:solidFill>
                  <a:prstClr val="black">
                    <a:tint val="75000"/>
                  </a:prstClr>
                </a:solidFill>
                <a:latin typeface="Calibri"/>
                <a:cs typeface="+mn-cs"/>
              </a:rPr>
              <a:pPr fontAlgn="auto">
                <a:spcBef>
                  <a:spcPts val="0"/>
                </a:spcBef>
                <a:spcAft>
                  <a:spcPts val="0"/>
                </a:spcAft>
              </a:pPr>
              <a:t>9/24/2022</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82CCC60-E8CD-4174-8B1A-7DF615B22EEF}" type="slidenum">
              <a:rPr lang="en-US" smtClean="0">
                <a:solidFill>
                  <a:prstClr val="black">
                    <a:tint val="75000"/>
                  </a:prstClr>
                </a:solidFill>
                <a:latin typeface="Calibri"/>
                <a:cs typeface="+mn-cs"/>
              </a:rPr>
              <a:pPr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3669543491"/>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 id="214748399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lang="el-GR" smtClean="0"/>
              <a:t>Kλικ για επεξεργασία του τίτλου</a:t>
            </a:r>
            <a:endParaRPr lang="en-US"/>
          </a:p>
        </p:txBody>
      </p:sp>
      <p:sp>
        <p:nvSpPr>
          <p:cNvPr id="1027" name="2 - Θέση κειμένου"/>
          <p:cNvSpPr>
            <a:spLocks noGrp="1"/>
          </p:cNvSpPr>
          <p:nvPr>
            <p:ph type="body" idx="1"/>
          </p:nvPr>
        </p:nvSpPr>
        <p:spPr bwMode="auto">
          <a:xfrm>
            <a:off x="457200" y="1774825"/>
            <a:ext cx="8229600" cy="4625975"/>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smtClean="0"/>
          </a:p>
        </p:txBody>
      </p:sp>
      <p:sp>
        <p:nvSpPr>
          <p:cNvPr id="9" name="1 - Θέση ημερομηνίας"/>
          <p:cNvSpPr>
            <a:spLocks noGrp="1"/>
          </p:cNvSpPr>
          <p:nvPr>
            <p:ph type="dt" sz="half" idx="2"/>
          </p:nvPr>
        </p:nvSpPr>
        <p:spPr>
          <a:xfrm>
            <a:off x="457200" y="6477000"/>
            <a:ext cx="2133600" cy="274638"/>
          </a:xfrm>
          <a:prstGeom prst="rect">
            <a:avLst/>
          </a:prstGeom>
        </p:spPr>
        <p:txBody>
          <a:bodyPr vert="horz" lIns="109728" rIns="45720" bIns="0" rtlCol="0" anchor="b"/>
          <a:lstStyle>
            <a:lvl1pPr eaLnBrk="1" fontAlgn="auto" hangingPunct="1">
              <a:spcBef>
                <a:spcPts val="0"/>
              </a:spcBef>
              <a:spcAft>
                <a:spcPts val="0"/>
              </a:spcAft>
              <a:defRPr sz="1200">
                <a:solidFill>
                  <a:schemeClr val="tx1">
                    <a:tint val="95000"/>
                  </a:schemeClr>
                </a:solidFill>
                <a:latin typeface="+mn-lt"/>
                <a:cs typeface="+mn-cs"/>
              </a:defRPr>
            </a:lvl1pPr>
          </a:lstStyle>
          <a:p>
            <a:pPr>
              <a:defRPr/>
            </a:pPr>
            <a:fld id="{7718913F-CB68-40AB-ABDC-ADB6F2A72714}" type="datetimeFigureOut">
              <a:rPr lang="el-GR"/>
              <a:pPr>
                <a:defRPr/>
              </a:pPr>
              <a:t>24/9/2022</a:t>
            </a:fld>
            <a:endParaRPr lang="el-GR" dirty="0"/>
          </a:p>
        </p:txBody>
      </p:sp>
      <p:sp>
        <p:nvSpPr>
          <p:cNvPr id="11" name="2 - Θέση υποσέλιδου"/>
          <p:cNvSpPr>
            <a:spLocks noGrp="1"/>
          </p:cNvSpPr>
          <p:nvPr>
            <p:ph type="ftr" sz="quarter" idx="3"/>
          </p:nvPr>
        </p:nvSpPr>
        <p:spPr>
          <a:xfrm>
            <a:off x="2640013" y="6477000"/>
            <a:ext cx="5508625" cy="274638"/>
          </a:xfrm>
          <a:prstGeom prst="rect">
            <a:avLst/>
          </a:prstGeom>
        </p:spPr>
        <p:txBody>
          <a:bodyPr vert="horz" lIns="45720" rIns="45720" bIns="0" rtlCol="0" anchor="b"/>
          <a:lstStyle>
            <a:lvl1pPr eaLnBrk="1" fontAlgn="auto" hangingPunct="1">
              <a:spcBef>
                <a:spcPts val="0"/>
              </a:spcBef>
              <a:spcAft>
                <a:spcPts val="0"/>
              </a:spcAft>
              <a:defRPr sz="1200">
                <a:solidFill>
                  <a:schemeClr val="tx1">
                    <a:tint val="95000"/>
                  </a:schemeClr>
                </a:solidFill>
                <a:latin typeface="+mn-lt"/>
                <a:cs typeface="+mn-cs"/>
              </a:defRPr>
            </a:lvl1pPr>
          </a:lstStyle>
          <a:p>
            <a:pPr>
              <a:defRPr/>
            </a:pPr>
            <a:endParaRPr lang="el-GR"/>
          </a:p>
        </p:txBody>
      </p:sp>
      <p:sp>
        <p:nvSpPr>
          <p:cNvPr id="12" name="3 - Θέση αριθμού διαφάνειας"/>
          <p:cNvSpPr>
            <a:spLocks noGrp="1"/>
          </p:cNvSpPr>
          <p:nvPr>
            <p:ph type="sldNum" sz="quarter" idx="4"/>
          </p:nvPr>
        </p:nvSpPr>
        <p:spPr>
          <a:xfrm>
            <a:off x="8204200" y="6477000"/>
            <a:ext cx="733425" cy="274638"/>
          </a:xfrm>
          <a:prstGeom prst="rect">
            <a:avLst/>
          </a:prstGeom>
        </p:spPr>
        <p:txBody>
          <a:bodyPr vert="horz" bIns="0" rtlCol="0" anchor="b"/>
          <a:lstStyle>
            <a:lvl1pPr algn="r" eaLnBrk="1" fontAlgn="auto" hangingPunct="1">
              <a:spcBef>
                <a:spcPts val="0"/>
              </a:spcBef>
              <a:spcAft>
                <a:spcPts val="0"/>
              </a:spcAft>
              <a:defRPr sz="1200">
                <a:solidFill>
                  <a:schemeClr val="tx1">
                    <a:tint val="95000"/>
                  </a:schemeClr>
                </a:solidFill>
                <a:latin typeface="+mn-lt"/>
                <a:cs typeface="+mn-cs"/>
              </a:defRPr>
            </a:lvl1pPr>
          </a:lstStyle>
          <a:p>
            <a:pPr>
              <a:defRPr/>
            </a:pPr>
            <a:fld id="{559558EA-7114-44DC-A212-6F956F83FA56}" type="slidenum">
              <a:rPr lang="el-GR"/>
              <a:pPr>
                <a:defRPr/>
              </a:pPr>
              <a:t>‹#›</a:t>
            </a:fld>
            <a:endParaRPr lang="el-GR" dirty="0"/>
          </a:p>
        </p:txBody>
      </p:sp>
    </p:spTree>
  </p:cSld>
  <p:clrMap bg1="dk2" tx1="lt1" bg2="dk1" tx2="lt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Lst>
  <p:txStyles>
    <p:titleStyle>
      <a:lvl1pPr algn="l" rtl="0" eaLnBrk="0" fontAlgn="base" hangingPunct="0">
        <a:spcBef>
          <a:spcPct val="0"/>
        </a:spcBef>
        <a:spcAft>
          <a:spcPct val="0"/>
        </a:spcAft>
        <a:defRPr sz="4500" b="1">
          <a:solidFill>
            <a:srgbClr val="FFC800"/>
          </a:solidFill>
          <a:latin typeface="+mj-lt"/>
          <a:ea typeface="+mj-ea"/>
          <a:cs typeface="+mj-cs"/>
        </a:defRPr>
      </a:lvl1pPr>
      <a:lvl2pPr algn="l" rtl="0" eaLnBrk="0" fontAlgn="base" hangingPunct="0">
        <a:spcBef>
          <a:spcPct val="0"/>
        </a:spcBef>
        <a:spcAft>
          <a:spcPct val="0"/>
        </a:spcAft>
        <a:defRPr sz="4500" b="1">
          <a:solidFill>
            <a:srgbClr val="FFC800"/>
          </a:solidFill>
          <a:latin typeface="Corbel" pitchFamily="34" charset="0"/>
        </a:defRPr>
      </a:lvl2pPr>
      <a:lvl3pPr algn="l" rtl="0" eaLnBrk="0" fontAlgn="base" hangingPunct="0">
        <a:spcBef>
          <a:spcPct val="0"/>
        </a:spcBef>
        <a:spcAft>
          <a:spcPct val="0"/>
        </a:spcAft>
        <a:defRPr sz="4500" b="1">
          <a:solidFill>
            <a:srgbClr val="FFC800"/>
          </a:solidFill>
          <a:latin typeface="Corbel" pitchFamily="34" charset="0"/>
        </a:defRPr>
      </a:lvl3pPr>
      <a:lvl4pPr algn="l" rtl="0" eaLnBrk="0" fontAlgn="base" hangingPunct="0">
        <a:spcBef>
          <a:spcPct val="0"/>
        </a:spcBef>
        <a:spcAft>
          <a:spcPct val="0"/>
        </a:spcAft>
        <a:defRPr sz="4500" b="1">
          <a:solidFill>
            <a:srgbClr val="FFC800"/>
          </a:solidFill>
          <a:latin typeface="Corbel" pitchFamily="34" charset="0"/>
        </a:defRPr>
      </a:lvl4pPr>
      <a:lvl5pPr algn="l" rtl="0" eaLnBrk="0" fontAlgn="base" hangingPunct="0">
        <a:spcBef>
          <a:spcPct val="0"/>
        </a:spcBef>
        <a:spcAft>
          <a:spcPct val="0"/>
        </a:spcAft>
        <a:defRPr sz="4500" b="1">
          <a:solidFill>
            <a:srgbClr val="FFC800"/>
          </a:solidFill>
          <a:latin typeface="Corbel" pitchFamily="34" charset="0"/>
        </a:defRPr>
      </a:lvl5pPr>
      <a:lvl6pPr marL="457200" algn="l" rtl="0" eaLnBrk="0" fontAlgn="base" hangingPunct="0">
        <a:spcBef>
          <a:spcPct val="0"/>
        </a:spcBef>
        <a:spcAft>
          <a:spcPct val="0"/>
        </a:spcAft>
        <a:defRPr sz="4500" b="1">
          <a:solidFill>
            <a:srgbClr val="FFC800"/>
          </a:solidFill>
          <a:latin typeface="Corbel" pitchFamily="34" charset="0"/>
        </a:defRPr>
      </a:lvl6pPr>
      <a:lvl7pPr marL="914400" algn="l" rtl="0" eaLnBrk="0" fontAlgn="base" hangingPunct="0">
        <a:spcBef>
          <a:spcPct val="0"/>
        </a:spcBef>
        <a:spcAft>
          <a:spcPct val="0"/>
        </a:spcAft>
        <a:defRPr sz="4500" b="1">
          <a:solidFill>
            <a:srgbClr val="FFC800"/>
          </a:solidFill>
          <a:latin typeface="Corbel" pitchFamily="34" charset="0"/>
        </a:defRPr>
      </a:lvl7pPr>
      <a:lvl8pPr marL="1371600" algn="l" rtl="0" eaLnBrk="0" fontAlgn="base" hangingPunct="0">
        <a:spcBef>
          <a:spcPct val="0"/>
        </a:spcBef>
        <a:spcAft>
          <a:spcPct val="0"/>
        </a:spcAft>
        <a:defRPr sz="4500" b="1">
          <a:solidFill>
            <a:srgbClr val="FFC800"/>
          </a:solidFill>
          <a:latin typeface="Corbel" pitchFamily="34" charset="0"/>
        </a:defRPr>
      </a:lvl8pPr>
      <a:lvl9pPr marL="1828800" algn="l" rtl="0" eaLnBrk="0" fontAlgn="base" hangingPunct="0">
        <a:spcBef>
          <a:spcPct val="0"/>
        </a:spcBef>
        <a:spcAft>
          <a:spcPct val="0"/>
        </a:spcAft>
        <a:defRPr sz="4500" b="1">
          <a:solidFill>
            <a:srgbClr val="FFC800"/>
          </a:solidFill>
          <a:latin typeface="Corbel" pitchFamily="34" charset="0"/>
        </a:defRPr>
      </a:lvl9pPr>
    </p:titleStyle>
    <p:bodyStyle>
      <a:lvl1pPr marL="438150" indent="-319088" algn="l" rtl="0" eaLnBrk="0" fontAlgn="base" hangingPunct="0">
        <a:spcBef>
          <a:spcPct val="0"/>
        </a:spcBef>
        <a:spcAft>
          <a:spcPct val="0"/>
        </a:spcAft>
        <a:buClr>
          <a:schemeClr val="accent1"/>
        </a:buClr>
        <a:buSzPct val="80000"/>
        <a:buFont typeface="Wingdings 2" pitchFamily="18" charset="2"/>
        <a:buChar char=""/>
        <a:defRPr sz="3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itchFamily="2" charset="2"/>
        <a:buChar char=""/>
        <a:defRPr sz="2800">
          <a:solidFill>
            <a:schemeClr val="tx1"/>
          </a:solidFill>
          <a:latin typeface="+mn-lt"/>
        </a:defRPr>
      </a:lvl2pPr>
      <a:lvl3pPr marL="995363" indent="-228600" algn="l" rtl="0" eaLnBrk="0" fontAlgn="base" hangingPunct="0">
        <a:spcBef>
          <a:spcPct val="20000"/>
        </a:spcBef>
        <a:spcAft>
          <a:spcPct val="0"/>
        </a:spcAft>
        <a:buClr>
          <a:srgbClr val="E66C7D"/>
        </a:buClr>
        <a:buFont typeface="Arial" charset="0"/>
        <a:buChar char="▪"/>
        <a:defRPr sz="2400">
          <a:solidFill>
            <a:schemeClr val="tx1"/>
          </a:solidFill>
          <a:latin typeface="+mn-lt"/>
        </a:defRPr>
      </a:lvl3pPr>
      <a:lvl4pPr marL="1216025" indent="-182563" algn="l" rtl="0" eaLnBrk="0" fontAlgn="base" hangingPunct="0">
        <a:spcBef>
          <a:spcPct val="20000"/>
        </a:spcBef>
        <a:spcAft>
          <a:spcPct val="0"/>
        </a:spcAft>
        <a:buClr>
          <a:srgbClr val="6BB76D"/>
        </a:buClr>
        <a:buFont typeface="Arial" charset="0"/>
        <a:buChar char="▪"/>
        <a:defRPr sz="2000">
          <a:solidFill>
            <a:schemeClr val="tx1"/>
          </a:solidFill>
          <a:latin typeface="+mn-lt"/>
        </a:defRPr>
      </a:lvl4pPr>
      <a:lvl5pPr marL="1425575" indent="-182563" algn="l" rtl="0" eaLnBrk="0" fontAlgn="base" hangingPunct="0">
        <a:spcBef>
          <a:spcPct val="20000"/>
        </a:spcBef>
        <a:spcAft>
          <a:spcPct val="0"/>
        </a:spcAft>
        <a:buClr>
          <a:srgbClr val="E88651"/>
        </a:buClr>
        <a:buFont typeface="Wingdings 3" pitchFamily="18" charset="2"/>
        <a:buChar char=""/>
        <a:defRPr sz="2000">
          <a:solidFill>
            <a:schemeClr val="tx1"/>
          </a:solidFill>
          <a:latin typeface="+mn-lt"/>
        </a:defRPr>
      </a:lvl5pPr>
      <a:lvl6pPr marL="1882775" indent="-182563" algn="l" rtl="0" eaLnBrk="0" fontAlgn="base" hangingPunct="0">
        <a:spcBef>
          <a:spcPct val="20000"/>
        </a:spcBef>
        <a:spcAft>
          <a:spcPct val="0"/>
        </a:spcAft>
        <a:buClr>
          <a:srgbClr val="E88651"/>
        </a:buClr>
        <a:buFont typeface="Wingdings 3" pitchFamily="18" charset="2"/>
        <a:buChar char=""/>
        <a:defRPr sz="2000">
          <a:solidFill>
            <a:schemeClr val="tx1"/>
          </a:solidFill>
          <a:latin typeface="+mn-lt"/>
        </a:defRPr>
      </a:lvl6pPr>
      <a:lvl7pPr marL="2339975" indent="-182563" algn="l" rtl="0" eaLnBrk="0" fontAlgn="base" hangingPunct="0">
        <a:spcBef>
          <a:spcPct val="20000"/>
        </a:spcBef>
        <a:spcAft>
          <a:spcPct val="0"/>
        </a:spcAft>
        <a:buClr>
          <a:srgbClr val="E88651"/>
        </a:buClr>
        <a:buFont typeface="Wingdings 3" pitchFamily="18" charset="2"/>
        <a:buChar char=""/>
        <a:defRPr sz="2000">
          <a:solidFill>
            <a:schemeClr val="tx1"/>
          </a:solidFill>
          <a:latin typeface="+mn-lt"/>
        </a:defRPr>
      </a:lvl7pPr>
      <a:lvl8pPr marL="2797175" indent="-182563" algn="l" rtl="0" eaLnBrk="0" fontAlgn="base" hangingPunct="0">
        <a:spcBef>
          <a:spcPct val="20000"/>
        </a:spcBef>
        <a:spcAft>
          <a:spcPct val="0"/>
        </a:spcAft>
        <a:buClr>
          <a:srgbClr val="E88651"/>
        </a:buClr>
        <a:buFont typeface="Wingdings 3" pitchFamily="18" charset="2"/>
        <a:buChar char=""/>
        <a:defRPr sz="2000">
          <a:solidFill>
            <a:schemeClr val="tx1"/>
          </a:solidFill>
          <a:latin typeface="+mn-lt"/>
        </a:defRPr>
      </a:lvl8pPr>
      <a:lvl9pPr marL="3254375" indent="-182563" algn="l" rtl="0" eaLnBrk="0" fontAlgn="base" hangingPunct="0">
        <a:spcBef>
          <a:spcPct val="20000"/>
        </a:spcBef>
        <a:spcAft>
          <a:spcPct val="0"/>
        </a:spcAft>
        <a:buClr>
          <a:srgbClr val="E88651"/>
        </a:buClr>
        <a:buFont typeface="Wingdings 3" pitchFamily="18" charset="2"/>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43"/>
        <p:cNvGrpSpPr/>
        <p:nvPr/>
      </p:nvGrpSpPr>
      <p:grpSpPr>
        <a:xfrm>
          <a:off x="0" y="0"/>
          <a:ext cx="0" cy="0"/>
          <a:chOff x="0" y="0"/>
          <a:chExt cx="0" cy="0"/>
        </a:xfrm>
      </p:grpSpPr>
      <p:sp>
        <p:nvSpPr>
          <p:cNvPr id="144" name="Google Shape;144;p7"/>
          <p:cNvSpPr txBox="1"/>
          <p:nvPr/>
        </p:nvSpPr>
        <p:spPr>
          <a:xfrm>
            <a:off x="7467600" y="0"/>
            <a:ext cx="1676400" cy="6858000"/>
          </a:xfrm>
          <a:prstGeom prst="rect">
            <a:avLst/>
          </a:prstGeom>
          <a:gradFill>
            <a:gsLst>
              <a:gs pos="0">
                <a:srgbClr val="66B4B7"/>
              </a:gs>
              <a:gs pos="100000">
                <a:srgbClr val="3EAD5B"/>
              </a:gs>
            </a:gsLst>
            <a:lin ang="5400000" scaled="0"/>
          </a:gra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pic>
        <p:nvPicPr>
          <p:cNvPr id="145" name="Google Shape;145;p7" descr="2.png"/>
          <p:cNvPicPr preferRelativeResize="0"/>
          <p:nvPr/>
        </p:nvPicPr>
        <p:blipFill rotWithShape="1">
          <a:blip r:embed="rId4">
            <a:alphaModFix/>
          </a:blip>
          <a:srcRect/>
          <a:stretch/>
        </p:blipFill>
        <p:spPr>
          <a:xfrm>
            <a:off x="5638800" y="3886200"/>
            <a:ext cx="3924300" cy="2971800"/>
          </a:xfrm>
          <a:prstGeom prst="rect">
            <a:avLst/>
          </a:prstGeom>
          <a:noFill/>
          <a:ln>
            <a:noFill/>
          </a:ln>
        </p:spPr>
      </p:pic>
      <p:sp>
        <p:nvSpPr>
          <p:cNvPr id="146" name="Google Shape;146;p7"/>
          <p:cNvSpPr txBox="1"/>
          <p:nvPr/>
        </p:nvSpPr>
        <p:spPr>
          <a:xfrm>
            <a:off x="0" y="6324600"/>
            <a:ext cx="9525000" cy="533400"/>
          </a:xfrm>
          <a:prstGeom prst="rect">
            <a:avLst/>
          </a:prstGeom>
          <a:solidFill>
            <a:srgbClr val="00699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cxnSp>
        <p:nvCxnSpPr>
          <p:cNvPr id="147" name="Google Shape;147;p7"/>
          <p:cNvCxnSpPr/>
          <p:nvPr/>
        </p:nvCxnSpPr>
        <p:spPr>
          <a:xfrm>
            <a:off x="0" y="6324600"/>
            <a:ext cx="9144000" cy="1587"/>
          </a:xfrm>
          <a:prstGeom prst="straightConnector1">
            <a:avLst/>
          </a:prstGeom>
          <a:noFill/>
          <a:ln w="19050" cap="flat" cmpd="sng">
            <a:solidFill>
              <a:srgbClr val="035840"/>
            </a:solidFill>
            <a:prstDash val="solid"/>
            <a:miter lim="800000"/>
            <a:headEnd type="none" w="med" len="med"/>
            <a:tailEnd type="none" w="med" len="med"/>
          </a:ln>
        </p:spPr>
      </p:cxnSp>
      <p:sp>
        <p:nvSpPr>
          <p:cNvPr id="148" name="Google Shape;148;p7"/>
          <p:cNvSpPr txBox="1"/>
          <p:nvPr/>
        </p:nvSpPr>
        <p:spPr>
          <a:xfrm>
            <a:off x="530225" y="6400800"/>
            <a:ext cx="3355975" cy="381000"/>
          </a:xfrm>
          <a:prstGeom prst="rect">
            <a:avLst/>
          </a:prstGeom>
          <a:noFill/>
          <a:ln>
            <a:noFill/>
          </a:ln>
        </p:spPr>
        <p:txBody>
          <a:bodyPr spcFirstLastPara="1" wrap="square" lIns="0" tIns="0" rIns="0" bIns="0" anchor="t" anchorCtr="0">
            <a:noAutofit/>
          </a:bodyPr>
          <a:lstStyle/>
          <a:p>
            <a:pPr marL="0" marR="0" lvl="0" indent="0" algn="l" rtl="0">
              <a:lnSpc>
                <a:spcPct val="130000"/>
              </a:lnSpc>
              <a:spcBef>
                <a:spcPts val="0"/>
              </a:spcBef>
              <a:spcAft>
                <a:spcPts val="0"/>
              </a:spcAft>
              <a:buClr>
                <a:schemeClr val="dk2"/>
              </a:buClr>
              <a:buSzPts val="900"/>
              <a:buFont typeface="Arial"/>
              <a:buNone/>
            </a:pPr>
            <a:r>
              <a:rPr lang="en-US" sz="900" b="0" i="0" u="none">
                <a:solidFill>
                  <a:schemeClr val="dk2"/>
                </a:solidFill>
                <a:latin typeface="Arial"/>
                <a:ea typeface="Arial"/>
                <a:cs typeface="Arial"/>
                <a:sym typeface="Arial"/>
              </a:rPr>
              <a:t>Nam dapibus, nisi sit amet pharetra consequat, enim leo tincidunt nisi, eget sagittis mi tortor quis ipsum. </a:t>
            </a:r>
            <a:endParaRPr/>
          </a:p>
        </p:txBody>
      </p:sp>
      <p:pic>
        <p:nvPicPr>
          <p:cNvPr id="149" name="Google Shape;149;p7"/>
          <p:cNvPicPr preferRelativeResize="0"/>
          <p:nvPr/>
        </p:nvPicPr>
        <p:blipFill rotWithShape="1">
          <a:blip r:embed="rId5">
            <a:alphaModFix/>
          </a:blip>
          <a:srcRect/>
          <a:stretch/>
        </p:blipFill>
        <p:spPr>
          <a:xfrm>
            <a:off x="133350" y="6461125"/>
            <a:ext cx="257175" cy="2571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4011" r:id="rId1"/>
    <p:sldLayoutId id="2147484012"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1.xml"/></Relationships>
</file>

<file path=ppt/slides/_rels/slide1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8.xml"/><Relationship Id="rId1" Type="http://schemas.openxmlformats.org/officeDocument/2006/relationships/slideLayout" Target="../slideLayouts/slideLayout2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63.xml"/><Relationship Id="rId7" Type="http://schemas.openxmlformats.org/officeDocument/2006/relationships/image" Target="../media/image92.emf"/><Relationship Id="rId2" Type="http://schemas.openxmlformats.org/officeDocument/2006/relationships/slideLayout" Target="../slideLayouts/slideLayout64.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91.emf"/><Relationship Id="rId4" Type="http://schemas.openxmlformats.org/officeDocument/2006/relationships/oleObject" Target="../embeddings/oleObject2.bin"/></Relationships>
</file>

<file path=ppt/slides/_rels/slide10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4.xml"/><Relationship Id="rId1" Type="http://schemas.openxmlformats.org/officeDocument/2006/relationships/slideLayout" Target="../slideLayouts/slideLayout54.xml"/><Relationship Id="rId5" Type="http://schemas.openxmlformats.org/officeDocument/2006/relationships/image" Target="../media/image95.gif"/><Relationship Id="rId4" Type="http://schemas.openxmlformats.org/officeDocument/2006/relationships/image" Target="../media/image94.gif"/></Relationships>
</file>

<file path=ppt/slides/_rels/slide10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5.xml"/><Relationship Id="rId1" Type="http://schemas.openxmlformats.org/officeDocument/2006/relationships/slideLayout" Target="../slideLayouts/slideLayout54.xml"/></Relationships>
</file>

<file path=ppt/slides/_rels/slide10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54.xml"/><Relationship Id="rId1" Type="http://schemas.openxmlformats.org/officeDocument/2006/relationships/themeOverride" Target="../theme/themeOverride50.xml"/><Relationship Id="rId4" Type="http://schemas.openxmlformats.org/officeDocument/2006/relationships/image" Target="../media/image97.png"/></Relationships>
</file>

<file path=ppt/slides/_rels/slide10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54.xml"/><Relationship Id="rId1" Type="http://schemas.openxmlformats.org/officeDocument/2006/relationships/themeOverride" Target="../theme/themeOverride51.xml"/></Relationships>
</file>

<file path=ppt/slides/_rels/slide10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54.xml"/><Relationship Id="rId1" Type="http://schemas.openxmlformats.org/officeDocument/2006/relationships/themeOverride" Target="../theme/themeOverride52.xml"/></Relationships>
</file>

<file path=ppt/slides/_rels/slide10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54.xml"/><Relationship Id="rId1" Type="http://schemas.openxmlformats.org/officeDocument/2006/relationships/themeOverride" Target="../theme/themeOverride53.xml"/></Relationships>
</file>

<file path=ppt/slides/_rels/slide10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54.xml"/><Relationship Id="rId1" Type="http://schemas.openxmlformats.org/officeDocument/2006/relationships/themeOverride" Target="../theme/themeOverride54.xml"/></Relationships>
</file>

<file path=ppt/slides/_rels/slide10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54.xml"/><Relationship Id="rId1" Type="http://schemas.openxmlformats.org/officeDocument/2006/relationships/themeOverride" Target="../theme/themeOverride55.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4.xml"/></Relationships>
</file>

<file path=ppt/slides/_rels/slide110.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notesSlide" Target="../notesSlides/notesSlide66.xml"/><Relationship Id="rId7" Type="http://schemas.openxmlformats.org/officeDocument/2006/relationships/diagramQuickStyle" Target="../diagrams/quickStyle15.xml"/><Relationship Id="rId2" Type="http://schemas.openxmlformats.org/officeDocument/2006/relationships/slideLayout" Target="../slideLayouts/slideLayout54.xml"/><Relationship Id="rId1" Type="http://schemas.openxmlformats.org/officeDocument/2006/relationships/themeOverride" Target="../theme/themeOverride56.xml"/><Relationship Id="rId6" Type="http://schemas.openxmlformats.org/officeDocument/2006/relationships/diagramLayout" Target="../diagrams/layout15.xml"/><Relationship Id="rId5" Type="http://schemas.openxmlformats.org/officeDocument/2006/relationships/diagramData" Target="../diagrams/data15.xml"/><Relationship Id="rId4" Type="http://schemas.openxmlformats.org/officeDocument/2006/relationships/image" Target="../media/image96.png"/><Relationship Id="rId9" Type="http://schemas.microsoft.com/office/2007/relationships/diagramDrawing" Target="../diagrams/drawing15.xml"/></Relationships>
</file>

<file path=ppt/slides/_rels/slide111.xml.rels><?xml version="1.0" encoding="UTF-8" standalone="yes"?>
<Relationships xmlns="http://schemas.openxmlformats.org/package/2006/relationships"><Relationship Id="rId8" Type="http://schemas.openxmlformats.org/officeDocument/2006/relationships/diagramColors" Target="../diagrams/colors16.xml"/><Relationship Id="rId3" Type="http://schemas.openxmlformats.org/officeDocument/2006/relationships/notesSlide" Target="../notesSlides/notesSlide67.xml"/><Relationship Id="rId7" Type="http://schemas.openxmlformats.org/officeDocument/2006/relationships/diagramQuickStyle" Target="../diagrams/quickStyle16.xml"/><Relationship Id="rId2" Type="http://schemas.openxmlformats.org/officeDocument/2006/relationships/slideLayout" Target="../slideLayouts/slideLayout54.xml"/><Relationship Id="rId1" Type="http://schemas.openxmlformats.org/officeDocument/2006/relationships/themeOverride" Target="../theme/themeOverride57.xml"/><Relationship Id="rId6" Type="http://schemas.openxmlformats.org/officeDocument/2006/relationships/diagramLayout" Target="../diagrams/layout16.xml"/><Relationship Id="rId5" Type="http://schemas.openxmlformats.org/officeDocument/2006/relationships/diagramData" Target="../diagrams/data16.xml"/><Relationship Id="rId4" Type="http://schemas.openxmlformats.org/officeDocument/2006/relationships/image" Target="../media/image96.png"/><Relationship Id="rId9" Type="http://schemas.microsoft.com/office/2007/relationships/diagramDrawing" Target="../diagrams/drawing16.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54.xml"/><Relationship Id="rId1" Type="http://schemas.openxmlformats.org/officeDocument/2006/relationships/themeOverride" Target="../theme/themeOverride58.xml"/><Relationship Id="rId4" Type="http://schemas.openxmlformats.org/officeDocument/2006/relationships/image" Target="../media/image99.pn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54.xml"/><Relationship Id="rId1" Type="http://schemas.openxmlformats.org/officeDocument/2006/relationships/themeOverride" Target="../theme/themeOverride59.xml"/><Relationship Id="rId4" Type="http://schemas.openxmlformats.org/officeDocument/2006/relationships/image" Target="../media/image99.pn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54.xml"/><Relationship Id="rId1" Type="http://schemas.openxmlformats.org/officeDocument/2006/relationships/themeOverride" Target="../theme/themeOverride60.xml"/><Relationship Id="rId4" Type="http://schemas.openxmlformats.org/officeDocument/2006/relationships/image" Target="../media/image99.png"/></Relationships>
</file>

<file path=ppt/slides/_rels/slide11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54.xml"/></Relationships>
</file>

<file path=ppt/slides/_rels/slide11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54.xml"/><Relationship Id="rId1" Type="http://schemas.openxmlformats.org/officeDocument/2006/relationships/themeOverride" Target="../theme/themeOverride61.xml"/><Relationship Id="rId4" Type="http://schemas.openxmlformats.org/officeDocument/2006/relationships/image" Target="../media/image101.jpeg"/></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54.xml"/><Relationship Id="rId1" Type="http://schemas.openxmlformats.org/officeDocument/2006/relationships/themeOverride" Target="../theme/themeOverride62.xml"/><Relationship Id="rId5" Type="http://schemas.openxmlformats.org/officeDocument/2006/relationships/image" Target="../media/image102.wmf"/><Relationship Id="rId4" Type="http://schemas.openxmlformats.org/officeDocument/2006/relationships/image" Target="../media/image96.png"/></Relationships>
</file>

<file path=ppt/slides/_rels/slide11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2.xml"/><Relationship Id="rId1" Type="http://schemas.openxmlformats.org/officeDocument/2006/relationships/slideLayout" Target="../slideLayouts/slideLayout59.xml"/><Relationship Id="rId4" Type="http://schemas.openxmlformats.org/officeDocument/2006/relationships/image" Target="../media/image104.gif"/></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59.xml"/><Relationship Id="rId1" Type="http://schemas.openxmlformats.org/officeDocument/2006/relationships/themeOverride" Target="../theme/themeOverride63.xml"/><Relationship Id="rId5" Type="http://schemas.openxmlformats.org/officeDocument/2006/relationships/image" Target="../media/image104.gif"/><Relationship Id="rId4" Type="http://schemas.openxmlformats.org/officeDocument/2006/relationships/image" Target="../media/image103.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21.xml"/><Relationship Id="rId4" Type="http://schemas.openxmlformats.org/officeDocument/2006/relationships/image" Target="../media/image20.png"/></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59.xml"/><Relationship Id="rId1" Type="http://schemas.openxmlformats.org/officeDocument/2006/relationships/themeOverride" Target="../theme/themeOverride64.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3.png"/></Relationships>
</file>

<file path=ppt/slides/_rels/slide12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75.xml"/><Relationship Id="rId7" Type="http://schemas.openxmlformats.org/officeDocument/2006/relationships/image" Target="../media/image37.jpeg"/><Relationship Id="rId2" Type="http://schemas.openxmlformats.org/officeDocument/2006/relationships/slideLayout" Target="../slideLayouts/slideLayout59.xml"/><Relationship Id="rId1" Type="http://schemas.openxmlformats.org/officeDocument/2006/relationships/themeOverride" Target="../theme/themeOverride65.xml"/><Relationship Id="rId6" Type="http://schemas.openxmlformats.org/officeDocument/2006/relationships/image" Target="../media/image52.jpeg"/><Relationship Id="rId5" Type="http://schemas.openxmlformats.org/officeDocument/2006/relationships/image" Target="../media/image15.jpeg"/><Relationship Id="rId4" Type="http://schemas.openxmlformats.org/officeDocument/2006/relationships/image" Target="../media/image103.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23.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94.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2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6.xml"/><Relationship Id="rId1" Type="http://schemas.openxmlformats.org/officeDocument/2006/relationships/slideLayout" Target="../slideLayouts/slideLayout94.xml"/></Relationships>
</file>

<file path=ppt/slides/_rels/slide12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7.xml"/><Relationship Id="rId1" Type="http://schemas.openxmlformats.org/officeDocument/2006/relationships/slideLayout" Target="../slideLayouts/slideLayout89.xml"/></Relationships>
</file>

<file path=ppt/slides/_rels/slide12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8.xml"/><Relationship Id="rId1" Type="http://schemas.openxmlformats.org/officeDocument/2006/relationships/slideLayout" Target="../slideLayouts/slideLayout94.xml"/></Relationships>
</file>

<file path=ppt/slides/_rels/slide12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9.xml"/><Relationship Id="rId1" Type="http://schemas.openxmlformats.org/officeDocument/2006/relationships/slideLayout" Target="../slideLayouts/slideLayout99.xml"/></Relationships>
</file>

<file path=ppt/slides/_rels/slide12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0.xml"/><Relationship Id="rId1" Type="http://schemas.openxmlformats.org/officeDocument/2006/relationships/slideLayout" Target="../slideLayouts/slideLayout99.xml"/></Relationships>
</file>

<file path=ppt/slides/_rels/slide12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1.xml"/><Relationship Id="rId1" Type="http://schemas.openxmlformats.org/officeDocument/2006/relationships/slideLayout" Target="../slideLayouts/slideLayout99.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08.xml"/></Relationships>
</file>

<file path=ppt/slides/_rels/slide13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2.xml"/><Relationship Id="rId1" Type="http://schemas.openxmlformats.org/officeDocument/2006/relationships/slideLayout" Target="../slideLayouts/slideLayout99.xml"/></Relationships>
</file>

<file path=ppt/slides/_rels/slide13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3.xml"/><Relationship Id="rId1" Type="http://schemas.openxmlformats.org/officeDocument/2006/relationships/slideLayout" Target="../slideLayouts/slideLayout99.xml"/></Relationships>
</file>

<file path=ppt/slides/_rels/slide13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4.xml"/><Relationship Id="rId1" Type="http://schemas.openxmlformats.org/officeDocument/2006/relationships/slideLayout" Target="../slideLayouts/slideLayout100.xml"/><Relationship Id="rId4" Type="http://schemas.openxmlformats.org/officeDocument/2006/relationships/image" Target="../media/image113.wmf"/></Relationships>
</file>

<file path=ppt/slides/_rels/slide133.x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notesSlide" Target="../notesSlides/notesSlide85.xml"/><Relationship Id="rId1" Type="http://schemas.openxmlformats.org/officeDocument/2006/relationships/slideLayout" Target="../slideLayouts/slideLayout101.xml"/></Relationships>
</file>

<file path=ppt/slides/_rels/slide134.xml.rels><?xml version="1.0" encoding="UTF-8" standalone="yes"?>
<Relationships xmlns="http://schemas.openxmlformats.org/package/2006/relationships"><Relationship Id="rId2" Type="http://schemas.openxmlformats.org/officeDocument/2006/relationships/image" Target="../media/image113.wmf"/><Relationship Id="rId1" Type="http://schemas.openxmlformats.org/officeDocument/2006/relationships/slideLayout" Target="../slideLayouts/slideLayout101.xml"/></Relationships>
</file>

<file path=ppt/slides/_rels/slide135.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94.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36.xml.rels><?xml version="1.0" encoding="UTF-8" standalone="yes"?>
<Relationships xmlns="http://schemas.openxmlformats.org/package/2006/relationships"><Relationship Id="rId2" Type="http://schemas.openxmlformats.org/officeDocument/2006/relationships/image" Target="../media/image113.wmf"/><Relationship Id="rId1" Type="http://schemas.openxmlformats.org/officeDocument/2006/relationships/slideLayout" Target="../slideLayouts/slideLayout94.xml"/></Relationships>
</file>

<file path=ppt/slides/_rels/slide137.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114.png"/><Relationship Id="rId7" Type="http://schemas.openxmlformats.org/officeDocument/2006/relationships/diagramColors" Target="../diagrams/colors19.xml"/><Relationship Id="rId2" Type="http://schemas.openxmlformats.org/officeDocument/2006/relationships/notesSlide" Target="../notesSlides/notesSlide86.xml"/><Relationship Id="rId1" Type="http://schemas.openxmlformats.org/officeDocument/2006/relationships/slideLayout" Target="../slideLayouts/slideLayout54.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39.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65.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21.xml"/></Relationships>
</file>

<file path=ppt/slides/_rels/slide140.xml.rels><?xml version="1.0" encoding="UTF-8" standalone="yes"?>
<Relationships xmlns="http://schemas.openxmlformats.org/package/2006/relationships"><Relationship Id="rId2" Type="http://schemas.openxmlformats.org/officeDocument/2006/relationships/image" Target="../media/image113.wmf"/><Relationship Id="rId1" Type="http://schemas.openxmlformats.org/officeDocument/2006/relationships/slideLayout" Target="../slideLayouts/slideLayout65.xml"/></Relationships>
</file>

<file path=ppt/slides/_rels/slide141.x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notesSlide" Target="../notesSlides/notesSlide87.xml"/><Relationship Id="rId1" Type="http://schemas.openxmlformats.org/officeDocument/2006/relationships/slideLayout" Target="../slideLayouts/slideLayout54.xml"/><Relationship Id="rId5" Type="http://schemas.openxmlformats.org/officeDocument/2006/relationships/image" Target="../media/image74.gif"/><Relationship Id="rId4" Type="http://schemas.openxmlformats.org/officeDocument/2006/relationships/image" Target="../media/image52.jpeg"/></Relationships>
</file>

<file path=ppt/slides/_rels/slide1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8.xml"/><Relationship Id="rId1" Type="http://schemas.openxmlformats.org/officeDocument/2006/relationships/slideLayout" Target="../slideLayouts/slideLayout54.xml"/><Relationship Id="rId4" Type="http://schemas.openxmlformats.org/officeDocument/2006/relationships/image" Target="../media/image74.gif"/></Relationships>
</file>

<file path=ppt/slides/_rels/slide1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9.xml"/><Relationship Id="rId1" Type="http://schemas.openxmlformats.org/officeDocument/2006/relationships/slideLayout" Target="../slideLayouts/slideLayout54.xml"/><Relationship Id="rId4" Type="http://schemas.openxmlformats.org/officeDocument/2006/relationships/image" Target="../media/image74.gif"/></Relationships>
</file>

<file path=ppt/slides/_rels/slide1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0.xml"/><Relationship Id="rId1" Type="http://schemas.openxmlformats.org/officeDocument/2006/relationships/slideLayout" Target="../slideLayouts/slideLayout54.xml"/><Relationship Id="rId4" Type="http://schemas.openxmlformats.org/officeDocument/2006/relationships/image" Target="../media/image74.gif"/></Relationships>
</file>

<file path=ppt/slides/_rels/slide1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1.xml"/><Relationship Id="rId1" Type="http://schemas.openxmlformats.org/officeDocument/2006/relationships/slideLayout" Target="../slideLayouts/slideLayout54.xml"/><Relationship Id="rId4" Type="http://schemas.openxmlformats.org/officeDocument/2006/relationships/image" Target="../media/image74.gif"/></Relationships>
</file>

<file path=ppt/slides/_rels/slide1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2.xml"/><Relationship Id="rId1" Type="http://schemas.openxmlformats.org/officeDocument/2006/relationships/slideLayout" Target="../slideLayouts/slideLayout54.xml"/><Relationship Id="rId4" Type="http://schemas.openxmlformats.org/officeDocument/2006/relationships/image" Target="../media/image74.gif"/></Relationships>
</file>

<file path=ppt/slides/_rels/slide1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3.xml"/><Relationship Id="rId1" Type="http://schemas.openxmlformats.org/officeDocument/2006/relationships/slideLayout" Target="../slideLayouts/slideLayout54.xml"/><Relationship Id="rId4" Type="http://schemas.openxmlformats.org/officeDocument/2006/relationships/image" Target="../media/image74.gif"/></Relationships>
</file>

<file path=ppt/slides/_rels/slide148.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115.png"/><Relationship Id="rId7" Type="http://schemas.openxmlformats.org/officeDocument/2006/relationships/diagramColors" Target="../diagrams/colors21.xml"/><Relationship Id="rId2" Type="http://schemas.openxmlformats.org/officeDocument/2006/relationships/notesSlide" Target="../notesSlides/notesSlide94.xml"/><Relationship Id="rId1" Type="http://schemas.openxmlformats.org/officeDocument/2006/relationships/slideLayout" Target="../slideLayouts/slideLayout54.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2.png"/><Relationship Id="rId1" Type="http://schemas.openxmlformats.org/officeDocument/2006/relationships/slideLayout" Target="../slideLayouts/slideLayout13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54.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54.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54.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54.xml"/></Relationships>
</file>

<file path=ppt/slides/_rels/slide15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72.png"/><Relationship Id="rId1" Type="http://schemas.openxmlformats.org/officeDocument/2006/relationships/slideLayout" Target="../slideLayouts/slideLayout234.xml"/></Relationships>
</file>

<file path=ppt/slides/_rels/slide15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slideLayout" Target="../slideLayouts/slideLayout259.xml"/><Relationship Id="rId1" Type="http://schemas.openxmlformats.org/officeDocument/2006/relationships/themeOverride" Target="../theme/themeOverride66.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49.xml"/><Relationship Id="rId1" Type="http://schemas.openxmlformats.org/officeDocument/2006/relationships/themeOverride" Target="../theme/themeOverride67.xml"/><Relationship Id="rId4" Type="http://schemas.openxmlformats.org/officeDocument/2006/relationships/image" Target="../media/image12.emf"/></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49.xml"/><Relationship Id="rId1" Type="http://schemas.openxmlformats.org/officeDocument/2006/relationships/themeOverride" Target="../theme/themeOverride68.xml"/><Relationship Id="rId4" Type="http://schemas.openxmlformats.org/officeDocument/2006/relationships/image" Target="../media/image12.emf"/></Relationships>
</file>

<file path=ppt/slides/_rels/slide15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02.xml"/><Relationship Id="rId1" Type="http://schemas.openxmlformats.org/officeDocument/2006/relationships/slideLayout" Target="../slideLayouts/slideLayout151.xml"/><Relationship Id="rId5" Type="http://schemas.openxmlformats.org/officeDocument/2006/relationships/image" Target="../media/image120.png"/><Relationship Id="rId4" Type="http://schemas.openxmlformats.org/officeDocument/2006/relationships/image" Target="../media/image119.jpeg"/></Relationships>
</file>

<file path=ppt/slides/_rels/slide15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1.png"/><Relationship Id="rId1" Type="http://schemas.openxmlformats.org/officeDocument/2006/relationships/slideLayout" Target="../slideLayouts/slideLayout234.xml"/><Relationship Id="rId5" Type="http://schemas.microsoft.com/office/2007/relationships/hdphoto" Target="../media/hdphoto4.wdp"/><Relationship Id="rId4" Type="http://schemas.openxmlformats.org/officeDocument/2006/relationships/image" Target="../media/image122.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8.png"/><Relationship Id="rId1" Type="http://schemas.openxmlformats.org/officeDocument/2006/relationships/slideLayout" Target="../slideLayouts/slideLayout5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0.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image" Target="../media/image123.jpeg"/><Relationship Id="rId1" Type="http://schemas.openxmlformats.org/officeDocument/2006/relationships/slideLayout" Target="../slideLayouts/slideLayout260.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16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4.png"/><Relationship Id="rId1" Type="http://schemas.openxmlformats.org/officeDocument/2006/relationships/slideLayout" Target="../slideLayouts/slideLayout272.xml"/></Relationships>
</file>

<file path=ppt/slides/_rels/slide16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5.png"/><Relationship Id="rId1" Type="http://schemas.openxmlformats.org/officeDocument/2006/relationships/slideLayout" Target="../slideLayouts/slideLayout272.xml"/></Relationships>
</file>

<file path=ppt/slides/_rels/slide16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6.png"/><Relationship Id="rId1" Type="http://schemas.openxmlformats.org/officeDocument/2006/relationships/slideLayout" Target="../slideLayouts/slideLayout272.xml"/></Relationships>
</file>

<file path=ppt/slides/_rels/slide16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slideLayout" Target="../slideLayouts/slideLayout249.xml"/><Relationship Id="rId1" Type="http://schemas.openxmlformats.org/officeDocument/2006/relationships/themeOverride" Target="../theme/themeOverride69.xml"/><Relationship Id="rId4" Type="http://schemas.microsoft.com/office/2007/relationships/hdphoto" Target="../media/hdphoto5.wdp"/></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49.xml"/><Relationship Id="rId1" Type="http://schemas.openxmlformats.org/officeDocument/2006/relationships/themeOverride" Target="../theme/themeOverride70.xml"/><Relationship Id="rId5" Type="http://schemas.microsoft.com/office/2007/relationships/hdphoto" Target="../media/hdphoto6.wdp"/><Relationship Id="rId4" Type="http://schemas.openxmlformats.org/officeDocument/2006/relationships/image" Target="../media/image128.png"/></Relationships>
</file>

<file path=ppt/slides/_rels/slide16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9.png"/><Relationship Id="rId1" Type="http://schemas.openxmlformats.org/officeDocument/2006/relationships/slideLayout" Target="../slideLayouts/slideLayout272.xml"/><Relationship Id="rId4" Type="http://schemas.openxmlformats.org/officeDocument/2006/relationships/image" Target="../media/image130.jpeg"/></Relationships>
</file>

<file path=ppt/slides/_rels/slide167.xml.rels><?xml version="1.0" encoding="UTF-8" standalone="yes"?>
<Relationships xmlns="http://schemas.openxmlformats.org/package/2006/relationships"><Relationship Id="rId3" Type="http://schemas.openxmlformats.org/officeDocument/2006/relationships/image" Target="../media/image131.gif"/><Relationship Id="rId2" Type="http://schemas.openxmlformats.org/officeDocument/2006/relationships/slideLayout" Target="../slideLayouts/slideLayout249.xml"/><Relationship Id="rId1" Type="http://schemas.openxmlformats.org/officeDocument/2006/relationships/themeOverride" Target="../theme/themeOverride71.xml"/></Relationships>
</file>

<file path=ppt/slides/_rels/slide16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slideLayout" Target="../slideLayouts/slideLayout254.xml"/><Relationship Id="rId1" Type="http://schemas.openxmlformats.org/officeDocument/2006/relationships/themeOverride" Target="../theme/themeOverride72.xml"/><Relationship Id="rId4" Type="http://schemas.microsoft.com/office/2007/relationships/hdphoto" Target="../media/hdphoto8.wdp"/></Relationships>
</file>

<file path=ppt/slides/_rels/slide16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slideLayout" Target="../slideLayouts/slideLayout249.xml"/><Relationship Id="rId1" Type="http://schemas.openxmlformats.org/officeDocument/2006/relationships/themeOverride" Target="../theme/themeOverride73.xml"/><Relationship Id="rId5" Type="http://schemas.microsoft.com/office/2007/relationships/hdphoto" Target="../media/hdphoto7.wdp"/><Relationship Id="rId4" Type="http://schemas.openxmlformats.org/officeDocument/2006/relationships/image" Target="../media/image129.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54.xml"/></Relationships>
</file>

<file path=ppt/slides/_rels/slide17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04.xml"/><Relationship Id="rId1" Type="http://schemas.openxmlformats.org/officeDocument/2006/relationships/slideLayout" Target="../slideLayouts/slideLayout289.xml"/><Relationship Id="rId4" Type="http://schemas.openxmlformats.org/officeDocument/2006/relationships/image" Target="../media/image134.png"/></Relationships>
</file>

<file path=ppt/slides/_rels/slide171.xml.rels><?xml version="1.0" encoding="UTF-8" standalone="yes"?>
<Relationships xmlns="http://schemas.openxmlformats.org/package/2006/relationships"><Relationship Id="rId2" Type="http://schemas.openxmlformats.org/officeDocument/2006/relationships/image" Target="../media/image83.gif"/><Relationship Id="rId1" Type="http://schemas.openxmlformats.org/officeDocument/2006/relationships/slideLayout" Target="../slideLayouts/slideLayout289.xml"/></Relationships>
</file>

<file path=ppt/slides/_rels/slide17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35.png"/><Relationship Id="rId1" Type="http://schemas.openxmlformats.org/officeDocument/2006/relationships/slideLayout" Target="../slideLayouts/slideLayout289.xml"/></Relationships>
</file>

<file path=ppt/slides/_rels/slide173.xml.rels><?xml version="1.0" encoding="UTF-8" standalone="yes"?>
<Relationships xmlns="http://schemas.openxmlformats.org/package/2006/relationships"><Relationship Id="rId2" Type="http://schemas.openxmlformats.org/officeDocument/2006/relationships/slideLayout" Target="../slideLayouts/slideLayout249.xml"/><Relationship Id="rId1" Type="http://schemas.openxmlformats.org/officeDocument/2006/relationships/themeOverride" Target="../theme/themeOverride74.xml"/></Relationships>
</file>

<file path=ppt/slides/_rels/slide17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slideLayout" Target="../slideLayouts/slideLayout249.xml"/><Relationship Id="rId1" Type="http://schemas.openxmlformats.org/officeDocument/2006/relationships/themeOverride" Target="../theme/themeOverride75.xml"/></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54.xml"/><Relationship Id="rId1" Type="http://schemas.openxmlformats.org/officeDocument/2006/relationships/themeOverride" Target="../theme/themeOverride76.xml"/><Relationship Id="rId5" Type="http://schemas.microsoft.com/office/2007/relationships/hdphoto" Target="../media/hdphoto9.wdp"/><Relationship Id="rId4" Type="http://schemas.openxmlformats.org/officeDocument/2006/relationships/image" Target="../media/image136.png"/></Relationships>
</file>

<file path=ppt/slides/_rels/slide17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06.xml"/><Relationship Id="rId1" Type="http://schemas.openxmlformats.org/officeDocument/2006/relationships/slideLayout" Target="../slideLayouts/slideLayout274.xml"/><Relationship Id="rId5" Type="http://schemas.openxmlformats.org/officeDocument/2006/relationships/image" Target="../media/image12.emf"/><Relationship Id="rId4" Type="http://schemas.openxmlformats.org/officeDocument/2006/relationships/image" Target="../media/image138.png"/></Relationships>
</file>

<file path=ppt/slides/_rels/slide17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07.xml"/><Relationship Id="rId1" Type="http://schemas.openxmlformats.org/officeDocument/2006/relationships/slideLayout" Target="../slideLayouts/slideLayout271.xml"/><Relationship Id="rId4" Type="http://schemas.openxmlformats.org/officeDocument/2006/relationships/image" Target="../media/image12.emf"/></Relationships>
</file>

<file path=ppt/slides/_rels/slide17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08.xml"/><Relationship Id="rId1" Type="http://schemas.openxmlformats.org/officeDocument/2006/relationships/slideLayout" Target="../slideLayouts/slideLayout271.xml"/><Relationship Id="rId6" Type="http://schemas.openxmlformats.org/officeDocument/2006/relationships/image" Target="../media/image140.gif"/><Relationship Id="rId5" Type="http://schemas.openxmlformats.org/officeDocument/2006/relationships/image" Target="../media/image139.jpeg"/><Relationship Id="rId4" Type="http://schemas.openxmlformats.org/officeDocument/2006/relationships/image" Target="../media/image12.emf"/></Relationships>
</file>

<file path=ppt/slides/_rels/slide179.xml.rels><?xml version="1.0" encoding="UTF-8" standalone="yes"?>
<Relationships xmlns="http://schemas.openxmlformats.org/package/2006/relationships"><Relationship Id="rId8" Type="http://schemas.openxmlformats.org/officeDocument/2006/relationships/diagramColors" Target="../diagrams/colors23.xml"/><Relationship Id="rId3" Type="http://schemas.openxmlformats.org/officeDocument/2006/relationships/image" Target="../media/image137.jpeg"/><Relationship Id="rId7" Type="http://schemas.openxmlformats.org/officeDocument/2006/relationships/diagramQuickStyle" Target="../diagrams/quickStyle23.xml"/><Relationship Id="rId2" Type="http://schemas.openxmlformats.org/officeDocument/2006/relationships/notesSlide" Target="../notesSlides/notesSlide109.xml"/><Relationship Id="rId1" Type="http://schemas.openxmlformats.org/officeDocument/2006/relationships/slideLayout" Target="../slideLayouts/slideLayout271.xml"/><Relationship Id="rId6" Type="http://schemas.openxmlformats.org/officeDocument/2006/relationships/diagramLayout" Target="../diagrams/layout23.xml"/><Relationship Id="rId5" Type="http://schemas.openxmlformats.org/officeDocument/2006/relationships/diagramData" Target="../diagrams/data23.xml"/><Relationship Id="rId10" Type="http://schemas.openxmlformats.org/officeDocument/2006/relationships/image" Target="../media/image12.emf"/><Relationship Id="rId4" Type="http://schemas.openxmlformats.org/officeDocument/2006/relationships/image" Target="../media/image141.jpeg"/><Relationship Id="rId9" Type="http://schemas.microsoft.com/office/2007/relationships/diagramDrawing" Target="../diagrams/drawing2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7.xml"/><Relationship Id="rId1" Type="http://schemas.openxmlformats.org/officeDocument/2006/relationships/themeOverride" Target="../theme/themeOverride1.xml"/><Relationship Id="rId4" Type="http://schemas.openxmlformats.org/officeDocument/2006/relationships/image" Target="../media/image29.png"/></Relationships>
</file>

<file path=ppt/slides/_rels/slide180.xml.rels><?xml version="1.0" encoding="UTF-8" standalone="yes"?>
<Relationships xmlns="http://schemas.openxmlformats.org/package/2006/relationships"><Relationship Id="rId8" Type="http://schemas.openxmlformats.org/officeDocument/2006/relationships/diagramColors" Target="../diagrams/colors24.xml"/><Relationship Id="rId3" Type="http://schemas.openxmlformats.org/officeDocument/2006/relationships/image" Target="../media/image137.jpeg"/><Relationship Id="rId7" Type="http://schemas.openxmlformats.org/officeDocument/2006/relationships/diagramQuickStyle" Target="../diagrams/quickStyle24.xml"/><Relationship Id="rId12" Type="http://schemas.openxmlformats.org/officeDocument/2006/relationships/image" Target="../media/image144.jpeg"/><Relationship Id="rId2" Type="http://schemas.openxmlformats.org/officeDocument/2006/relationships/notesSlide" Target="../notesSlides/notesSlide110.xml"/><Relationship Id="rId1" Type="http://schemas.openxmlformats.org/officeDocument/2006/relationships/slideLayout" Target="../slideLayouts/slideLayout271.xml"/><Relationship Id="rId6" Type="http://schemas.openxmlformats.org/officeDocument/2006/relationships/diagramLayout" Target="../diagrams/layout24.xml"/><Relationship Id="rId11" Type="http://schemas.openxmlformats.org/officeDocument/2006/relationships/image" Target="../media/image143.jpeg"/><Relationship Id="rId5" Type="http://schemas.openxmlformats.org/officeDocument/2006/relationships/diagramData" Target="../diagrams/data24.xml"/><Relationship Id="rId10" Type="http://schemas.openxmlformats.org/officeDocument/2006/relationships/image" Target="../media/image142.png"/><Relationship Id="rId4" Type="http://schemas.openxmlformats.org/officeDocument/2006/relationships/image" Target="../media/image12.emf"/><Relationship Id="rId9" Type="http://schemas.microsoft.com/office/2007/relationships/diagramDrawing" Target="../diagrams/drawing24.xml"/></Relationships>
</file>

<file path=ppt/slides/_rels/slide18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11.xml"/><Relationship Id="rId1" Type="http://schemas.openxmlformats.org/officeDocument/2006/relationships/slideLayout" Target="../slideLayouts/slideLayout277.xml"/><Relationship Id="rId4" Type="http://schemas.openxmlformats.org/officeDocument/2006/relationships/image" Target="../media/image53.jpeg"/></Relationships>
</file>

<file path=ppt/slides/_rels/slide18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12.xml"/><Relationship Id="rId1" Type="http://schemas.openxmlformats.org/officeDocument/2006/relationships/slideLayout" Target="../slideLayouts/slideLayout277.xml"/><Relationship Id="rId4" Type="http://schemas.openxmlformats.org/officeDocument/2006/relationships/image" Target="../media/image53.jpeg"/></Relationships>
</file>

<file path=ppt/slides/_rels/slide183.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13.xml"/><Relationship Id="rId1" Type="http://schemas.openxmlformats.org/officeDocument/2006/relationships/slideLayout" Target="../slideLayouts/slideLayout277.xml"/><Relationship Id="rId4" Type="http://schemas.openxmlformats.org/officeDocument/2006/relationships/image" Target="../media/image53.jpeg"/></Relationships>
</file>

<file path=ppt/slides/_rels/slide184.xml.rels><?xml version="1.0" encoding="UTF-8" standalone="yes"?>
<Relationships xmlns="http://schemas.openxmlformats.org/package/2006/relationships"><Relationship Id="rId8" Type="http://schemas.openxmlformats.org/officeDocument/2006/relationships/diagramColors" Target="../diagrams/colors25.xml"/><Relationship Id="rId3" Type="http://schemas.openxmlformats.org/officeDocument/2006/relationships/image" Target="../media/image137.jpeg"/><Relationship Id="rId7" Type="http://schemas.openxmlformats.org/officeDocument/2006/relationships/diagramQuickStyle" Target="../diagrams/quickStyle25.xml"/><Relationship Id="rId2" Type="http://schemas.openxmlformats.org/officeDocument/2006/relationships/notesSlide" Target="../notesSlides/notesSlide114.xml"/><Relationship Id="rId1" Type="http://schemas.openxmlformats.org/officeDocument/2006/relationships/slideLayout" Target="../slideLayouts/slideLayout271.xml"/><Relationship Id="rId6" Type="http://schemas.openxmlformats.org/officeDocument/2006/relationships/diagramLayout" Target="../diagrams/layout25.xml"/><Relationship Id="rId5" Type="http://schemas.openxmlformats.org/officeDocument/2006/relationships/diagramData" Target="../diagrams/data25.xml"/><Relationship Id="rId10" Type="http://schemas.openxmlformats.org/officeDocument/2006/relationships/image" Target="../media/image140.gif"/><Relationship Id="rId4" Type="http://schemas.openxmlformats.org/officeDocument/2006/relationships/image" Target="../media/image12.emf"/><Relationship Id="rId9" Type="http://schemas.microsoft.com/office/2007/relationships/diagramDrawing" Target="../diagrams/drawing25.xml"/></Relationships>
</file>

<file path=ppt/slides/_rels/slide185.xml.rels><?xml version="1.0" encoding="UTF-8" standalone="yes"?>
<Relationships xmlns="http://schemas.openxmlformats.org/package/2006/relationships"><Relationship Id="rId8" Type="http://schemas.openxmlformats.org/officeDocument/2006/relationships/diagramColors" Target="../diagrams/colors26.xml"/><Relationship Id="rId3" Type="http://schemas.openxmlformats.org/officeDocument/2006/relationships/image" Target="../media/image137.jpeg"/><Relationship Id="rId7" Type="http://schemas.openxmlformats.org/officeDocument/2006/relationships/diagramQuickStyle" Target="../diagrams/quickStyle26.xml"/><Relationship Id="rId2" Type="http://schemas.openxmlformats.org/officeDocument/2006/relationships/notesSlide" Target="../notesSlides/notesSlide115.xml"/><Relationship Id="rId1" Type="http://schemas.openxmlformats.org/officeDocument/2006/relationships/slideLayout" Target="../slideLayouts/slideLayout271.xml"/><Relationship Id="rId6" Type="http://schemas.openxmlformats.org/officeDocument/2006/relationships/diagramLayout" Target="../diagrams/layout26.xml"/><Relationship Id="rId5" Type="http://schemas.openxmlformats.org/officeDocument/2006/relationships/diagramData" Target="../diagrams/data26.xml"/><Relationship Id="rId10" Type="http://schemas.openxmlformats.org/officeDocument/2006/relationships/image" Target="../media/image140.gif"/><Relationship Id="rId4" Type="http://schemas.openxmlformats.org/officeDocument/2006/relationships/image" Target="../media/image12.emf"/><Relationship Id="rId9" Type="http://schemas.microsoft.com/office/2007/relationships/diagramDrawing" Target="../diagrams/drawing26.xml"/></Relationships>
</file>

<file path=ppt/slides/_rels/slide186.xml.rels><?xml version="1.0" encoding="UTF-8" standalone="yes"?>
<Relationships xmlns="http://schemas.openxmlformats.org/package/2006/relationships"><Relationship Id="rId8" Type="http://schemas.openxmlformats.org/officeDocument/2006/relationships/diagramColors" Target="../diagrams/colors27.xml"/><Relationship Id="rId3" Type="http://schemas.openxmlformats.org/officeDocument/2006/relationships/image" Target="../media/image137.jpeg"/><Relationship Id="rId7" Type="http://schemas.openxmlformats.org/officeDocument/2006/relationships/diagramQuickStyle" Target="../diagrams/quickStyle27.xml"/><Relationship Id="rId2" Type="http://schemas.openxmlformats.org/officeDocument/2006/relationships/notesSlide" Target="../notesSlides/notesSlide116.xml"/><Relationship Id="rId1" Type="http://schemas.openxmlformats.org/officeDocument/2006/relationships/slideLayout" Target="../slideLayouts/slideLayout271.xml"/><Relationship Id="rId6" Type="http://schemas.openxmlformats.org/officeDocument/2006/relationships/diagramLayout" Target="../diagrams/layout27.xml"/><Relationship Id="rId5" Type="http://schemas.openxmlformats.org/officeDocument/2006/relationships/diagramData" Target="../diagrams/data27.xml"/><Relationship Id="rId10" Type="http://schemas.openxmlformats.org/officeDocument/2006/relationships/image" Target="../media/image140.gif"/><Relationship Id="rId4" Type="http://schemas.openxmlformats.org/officeDocument/2006/relationships/image" Target="../media/image12.emf"/><Relationship Id="rId9" Type="http://schemas.microsoft.com/office/2007/relationships/diagramDrawing" Target="../diagrams/drawing27.xml"/></Relationships>
</file>

<file path=ppt/slides/_rels/slide187.xml.rels><?xml version="1.0" encoding="UTF-8" standalone="yes"?>
<Relationships xmlns="http://schemas.openxmlformats.org/package/2006/relationships"><Relationship Id="rId8" Type="http://schemas.openxmlformats.org/officeDocument/2006/relationships/diagramColors" Target="../diagrams/colors28.xml"/><Relationship Id="rId3" Type="http://schemas.openxmlformats.org/officeDocument/2006/relationships/image" Target="../media/image137.jpeg"/><Relationship Id="rId7" Type="http://schemas.openxmlformats.org/officeDocument/2006/relationships/diagramQuickStyle" Target="../diagrams/quickStyle28.xml"/><Relationship Id="rId2" Type="http://schemas.openxmlformats.org/officeDocument/2006/relationships/notesSlide" Target="../notesSlides/notesSlide117.xml"/><Relationship Id="rId1" Type="http://schemas.openxmlformats.org/officeDocument/2006/relationships/slideLayout" Target="../slideLayouts/slideLayout271.xml"/><Relationship Id="rId6" Type="http://schemas.openxmlformats.org/officeDocument/2006/relationships/diagramLayout" Target="../diagrams/layout28.xml"/><Relationship Id="rId5" Type="http://schemas.openxmlformats.org/officeDocument/2006/relationships/diagramData" Target="../diagrams/data28.xml"/><Relationship Id="rId10" Type="http://schemas.openxmlformats.org/officeDocument/2006/relationships/image" Target="../media/image140.gif"/><Relationship Id="rId4" Type="http://schemas.openxmlformats.org/officeDocument/2006/relationships/image" Target="../media/image12.emf"/><Relationship Id="rId9" Type="http://schemas.microsoft.com/office/2007/relationships/diagramDrawing" Target="../diagrams/drawing28.xml"/></Relationships>
</file>

<file path=ppt/slides/_rels/slide188.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18.xml"/><Relationship Id="rId1" Type="http://schemas.openxmlformats.org/officeDocument/2006/relationships/slideLayout" Target="../slideLayouts/slideLayout271.xml"/><Relationship Id="rId5" Type="http://schemas.openxmlformats.org/officeDocument/2006/relationships/image" Target="../media/image12.emf"/><Relationship Id="rId4" Type="http://schemas.openxmlformats.org/officeDocument/2006/relationships/image" Target="../media/image137.jpeg"/></Relationships>
</file>

<file path=ppt/slides/_rels/slide189.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7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54.xml"/><Relationship Id="rId6" Type="http://schemas.openxmlformats.org/officeDocument/2006/relationships/image" Target="../media/image15.jpeg"/><Relationship Id="rId5" Type="http://schemas.openxmlformats.org/officeDocument/2006/relationships/image" Target="../media/image31.gif"/><Relationship Id="rId4" Type="http://schemas.openxmlformats.org/officeDocument/2006/relationships/image" Target="../media/image30.gif"/></Relationships>
</file>

<file path=ppt/slides/_rels/slide190.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77.xml"/></Relationships>
</file>

<file path=ppt/slides/_rels/slide19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gif"/><Relationship Id="rId1" Type="http://schemas.openxmlformats.org/officeDocument/2006/relationships/slideLayout" Target="../slideLayouts/slideLayout272.xml"/></Relationships>
</file>

<file path=ppt/slides/_rels/slide192.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77.xml"/></Relationships>
</file>

<file path=ppt/slides/_rels/slide193.xml.rels><?xml version="1.0" encoding="UTF-8" standalone="yes"?>
<Relationships xmlns="http://schemas.openxmlformats.org/package/2006/relationships"><Relationship Id="rId8" Type="http://schemas.microsoft.com/office/2007/relationships/diagramDrawing" Target="../diagrams/drawing29.xml"/><Relationship Id="rId3" Type="http://schemas.openxmlformats.org/officeDocument/2006/relationships/image" Target="../media/image123.jpeg"/><Relationship Id="rId7" Type="http://schemas.openxmlformats.org/officeDocument/2006/relationships/diagramColors" Target="../diagrams/colors29.xml"/><Relationship Id="rId2" Type="http://schemas.openxmlformats.org/officeDocument/2006/relationships/slideLayout" Target="../slideLayouts/slideLayout271.xml"/><Relationship Id="rId1" Type="http://schemas.openxmlformats.org/officeDocument/2006/relationships/themeOverride" Target="../theme/themeOverride77.xml"/><Relationship Id="rId6" Type="http://schemas.openxmlformats.org/officeDocument/2006/relationships/diagramQuickStyle" Target="../diagrams/quickStyle29.xml"/><Relationship Id="rId5" Type="http://schemas.openxmlformats.org/officeDocument/2006/relationships/diagramLayout" Target="../diagrams/layout29.xml"/><Relationship Id="rId4" Type="http://schemas.openxmlformats.org/officeDocument/2006/relationships/diagramData" Target="../diagrams/data29.xml"/></Relationships>
</file>

<file path=ppt/slides/_rels/slide19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77.xml"/></Relationships>
</file>

<file path=ppt/slides/_rels/slide195.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image" Target="../media/image168.jpeg"/><Relationship Id="rId1" Type="http://schemas.openxmlformats.org/officeDocument/2006/relationships/slideLayout" Target="../slideLayouts/slideLayout272.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19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72.xml"/><Relationship Id="rId4" Type="http://schemas.openxmlformats.org/officeDocument/2006/relationships/image" Target="../media/image120.png"/></Relationships>
</file>

<file path=ppt/slides/_rels/slide197.xml.rels><?xml version="1.0" encoding="UTF-8" standalone="yes"?>
<Relationships xmlns="http://schemas.openxmlformats.org/package/2006/relationships"><Relationship Id="rId8" Type="http://schemas.microsoft.com/office/2007/relationships/diagramDrawing" Target="../diagrams/drawing31.xml"/><Relationship Id="rId13" Type="http://schemas.microsoft.com/office/2007/relationships/diagramDrawing" Target="../diagrams/drawing32.xml"/><Relationship Id="rId3" Type="http://schemas.microsoft.com/office/2007/relationships/hdphoto" Target="../media/hdphoto10.wdp"/><Relationship Id="rId7" Type="http://schemas.openxmlformats.org/officeDocument/2006/relationships/diagramColors" Target="../diagrams/colors31.xml"/><Relationship Id="rId12" Type="http://schemas.openxmlformats.org/officeDocument/2006/relationships/diagramColors" Target="../diagrams/colors32.xml"/><Relationship Id="rId2" Type="http://schemas.openxmlformats.org/officeDocument/2006/relationships/image" Target="../media/image169.jpeg"/><Relationship Id="rId1" Type="http://schemas.openxmlformats.org/officeDocument/2006/relationships/slideLayout" Target="../slideLayouts/slideLayout272.xml"/><Relationship Id="rId6" Type="http://schemas.openxmlformats.org/officeDocument/2006/relationships/diagramQuickStyle" Target="../diagrams/quickStyle31.xml"/><Relationship Id="rId11" Type="http://schemas.openxmlformats.org/officeDocument/2006/relationships/diagramQuickStyle" Target="../diagrams/quickStyle32.xml"/><Relationship Id="rId5" Type="http://schemas.openxmlformats.org/officeDocument/2006/relationships/diagramLayout" Target="../diagrams/layout31.xml"/><Relationship Id="rId10" Type="http://schemas.openxmlformats.org/officeDocument/2006/relationships/diagramLayout" Target="../diagrams/layout32.xml"/><Relationship Id="rId4" Type="http://schemas.openxmlformats.org/officeDocument/2006/relationships/diagramData" Target="../diagrams/data31.xml"/><Relationship Id="rId9" Type="http://schemas.openxmlformats.org/officeDocument/2006/relationships/diagramData" Target="../diagrams/data32.xml"/></Relationships>
</file>

<file path=ppt/slides/_rels/slide198.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271.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199.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image" Target="../media/image123.jpeg"/><Relationship Id="rId1" Type="http://schemas.openxmlformats.org/officeDocument/2006/relationships/slideLayout" Target="../slideLayouts/slideLayout271.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1.xml"/></Relationships>
</file>

<file path=ppt/slides/_rels/slide2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2.png"/><Relationship Id="rId7" Type="http://schemas.openxmlformats.org/officeDocument/2006/relationships/diagramColors" Target="../diagrams/colors3.xml"/><Relationship Id="rId2" Type="http://schemas.openxmlformats.org/officeDocument/2006/relationships/slideLayout" Target="../slideLayouts/slideLayout59.xml"/><Relationship Id="rId1" Type="http://schemas.openxmlformats.org/officeDocument/2006/relationships/themeOverride" Target="../theme/themeOverride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82.xml"/><Relationship Id="rId1" Type="http://schemas.openxmlformats.org/officeDocument/2006/relationships/themeOverride" Target="../theme/themeOverride78.xml"/><Relationship Id="rId4" Type="http://schemas.openxmlformats.org/officeDocument/2006/relationships/image" Target="../media/image29.png"/></Relationships>
</file>

<file path=ppt/slides/_rels/slide20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72.xml"/><Relationship Id="rId4" Type="http://schemas.openxmlformats.org/officeDocument/2006/relationships/image" Target="../media/image120.png"/></Relationships>
</file>

<file path=ppt/slides/_rels/slide20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72.xml"/><Relationship Id="rId4" Type="http://schemas.openxmlformats.org/officeDocument/2006/relationships/image" Target="../media/image120.png"/></Relationships>
</file>

<file path=ppt/slides/_rels/slide203.xml.rels><?xml version="1.0" encoding="UTF-8" standalone="yes"?>
<Relationships xmlns="http://schemas.openxmlformats.org/package/2006/relationships"><Relationship Id="rId8" Type="http://schemas.microsoft.com/office/2007/relationships/diagramDrawing" Target="../diagrams/drawing35.xml"/><Relationship Id="rId3" Type="http://schemas.openxmlformats.org/officeDocument/2006/relationships/image" Target="../media/image123.jpeg"/><Relationship Id="rId7" Type="http://schemas.openxmlformats.org/officeDocument/2006/relationships/diagramColors" Target="../diagrams/colors35.xml"/><Relationship Id="rId2" Type="http://schemas.openxmlformats.org/officeDocument/2006/relationships/slideLayout" Target="../slideLayouts/slideLayout271.xml"/><Relationship Id="rId1" Type="http://schemas.openxmlformats.org/officeDocument/2006/relationships/themeOverride" Target="../theme/themeOverride79.xml"/><Relationship Id="rId6" Type="http://schemas.openxmlformats.org/officeDocument/2006/relationships/diagramQuickStyle" Target="../diagrams/quickStyle35.xml"/><Relationship Id="rId5" Type="http://schemas.openxmlformats.org/officeDocument/2006/relationships/diagramLayout" Target="../diagrams/layout35.xml"/><Relationship Id="rId4" Type="http://schemas.openxmlformats.org/officeDocument/2006/relationships/diagramData" Target="../diagrams/data35.xml"/></Relationships>
</file>

<file path=ppt/slides/_rels/slide204.xml.rels><?xml version="1.0" encoding="UTF-8" standalone="yes"?>
<Relationships xmlns="http://schemas.openxmlformats.org/package/2006/relationships"><Relationship Id="rId3" Type="http://schemas.openxmlformats.org/officeDocument/2006/relationships/diagramLayout" Target="../diagrams/layout36.xml"/><Relationship Id="rId7" Type="http://schemas.openxmlformats.org/officeDocument/2006/relationships/image" Target="../media/image83.gif"/><Relationship Id="rId2" Type="http://schemas.openxmlformats.org/officeDocument/2006/relationships/diagramData" Target="../diagrams/data36.xml"/><Relationship Id="rId1" Type="http://schemas.openxmlformats.org/officeDocument/2006/relationships/slideLayout" Target="../slideLayouts/slideLayout277.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205.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slideLayout" Target="../slideLayouts/slideLayout277.xml"/><Relationship Id="rId1" Type="http://schemas.openxmlformats.org/officeDocument/2006/relationships/themeOverride" Target="../theme/themeOverride80.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206.xml.rels><?xml version="1.0" encoding="UTF-8" standalone="yes"?>
<Relationships xmlns="http://schemas.openxmlformats.org/package/2006/relationships"><Relationship Id="rId3" Type="http://schemas.openxmlformats.org/officeDocument/2006/relationships/diagramLayout" Target="../diagrams/layout38.xml"/><Relationship Id="rId2" Type="http://schemas.openxmlformats.org/officeDocument/2006/relationships/diagramData" Target="../diagrams/data38.xml"/><Relationship Id="rId1" Type="http://schemas.openxmlformats.org/officeDocument/2006/relationships/slideLayout" Target="../slideLayouts/slideLayout277.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207.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slideLayout" Target="../slideLayouts/slideLayout277.xml"/><Relationship Id="rId1" Type="http://schemas.openxmlformats.org/officeDocument/2006/relationships/themeOverride" Target="../theme/themeOverride81.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208.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slideLayout" Target="../slideLayouts/slideLayout277.xml"/><Relationship Id="rId1" Type="http://schemas.openxmlformats.org/officeDocument/2006/relationships/themeOverride" Target="../theme/themeOverride82.xml"/></Relationships>
</file>

<file path=ppt/slides/_rels/slide209.xml.rels><?xml version="1.0" encoding="UTF-8" standalone="yes"?>
<Relationships xmlns="http://schemas.openxmlformats.org/package/2006/relationships"><Relationship Id="rId2" Type="http://schemas.openxmlformats.org/officeDocument/2006/relationships/slideLayout" Target="../slideLayouts/slideLayout277.xml"/><Relationship Id="rId1" Type="http://schemas.openxmlformats.org/officeDocument/2006/relationships/themeOverride" Target="../theme/themeOverride83.xml"/></Relationships>
</file>

<file path=ppt/slides/_rels/slide2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0.xml.rels><?xml version="1.0" encoding="UTF-8" standalone="yes"?>
<Relationships xmlns="http://schemas.openxmlformats.org/package/2006/relationships"><Relationship Id="rId3" Type="http://schemas.openxmlformats.org/officeDocument/2006/relationships/diagramLayout" Target="../diagrams/layout40.xml"/><Relationship Id="rId2" Type="http://schemas.openxmlformats.org/officeDocument/2006/relationships/diagramData" Target="../diagrams/data40.xml"/><Relationship Id="rId1" Type="http://schemas.openxmlformats.org/officeDocument/2006/relationships/slideLayout" Target="../slideLayouts/slideLayout277.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211.xml.rels><?xml version="1.0" encoding="UTF-8" standalone="yes"?>
<Relationships xmlns="http://schemas.openxmlformats.org/package/2006/relationships"><Relationship Id="rId2" Type="http://schemas.openxmlformats.org/officeDocument/2006/relationships/slideLayout" Target="../slideLayouts/slideLayout299.xml"/><Relationship Id="rId1" Type="http://schemas.openxmlformats.org/officeDocument/2006/relationships/themeOverride" Target="../theme/themeOverride84.xml"/></Relationships>
</file>

<file path=ppt/slides/_rels/slide21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94.xml"/></Relationships>
</file>

<file path=ppt/slides/_rels/slide21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11.xml"/></Relationships>
</file>

<file path=ppt/slides/_rels/slide21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11.xml"/></Relationships>
</file>

<file path=ppt/slides/_rels/slide215.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slideLayout" Target="../slideLayouts/slideLayout306.xml"/><Relationship Id="rId1" Type="http://schemas.openxmlformats.org/officeDocument/2006/relationships/themeOverride" Target="../theme/themeOverride85.xml"/><Relationship Id="rId4" Type="http://schemas.microsoft.com/office/2007/relationships/hdphoto" Target="../media/hdphoto11.wdp"/></Relationships>
</file>

<file path=ppt/slides/_rels/slide21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slideLayout" Target="../slideLayouts/slideLayout306.xml"/><Relationship Id="rId1" Type="http://schemas.openxmlformats.org/officeDocument/2006/relationships/themeOverride" Target="../theme/themeOverride86.xml"/></Relationships>
</file>

<file path=ppt/slides/_rels/slide217.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gif"/><Relationship Id="rId1" Type="http://schemas.openxmlformats.org/officeDocument/2006/relationships/slideLayout" Target="../slideLayouts/slideLayout306.xml"/><Relationship Id="rId6" Type="http://schemas.microsoft.com/office/2007/relationships/hdphoto" Target="../media/hdphoto13.wdp"/><Relationship Id="rId5" Type="http://schemas.openxmlformats.org/officeDocument/2006/relationships/image" Target="../media/image177.jpeg"/><Relationship Id="rId4" Type="http://schemas.microsoft.com/office/2007/relationships/hdphoto" Target="../media/hdphoto12.wdp"/></Relationships>
</file>

<file path=ppt/slides/_rels/slide218.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78.jpeg"/><Relationship Id="rId1" Type="http://schemas.openxmlformats.org/officeDocument/2006/relationships/slideLayout" Target="../slideLayouts/slideLayout306.xml"/></Relationships>
</file>

<file path=ppt/slides/_rels/slide219.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79.png"/><Relationship Id="rId1" Type="http://schemas.openxmlformats.org/officeDocument/2006/relationships/slideLayout" Target="../slideLayouts/slideLayout306.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20.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306.xml"/></Relationships>
</file>

<file path=ppt/slides/_rels/slide221.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81.jpeg"/><Relationship Id="rId1" Type="http://schemas.openxmlformats.org/officeDocument/2006/relationships/slideLayout" Target="../slideLayouts/slideLayout306.xml"/><Relationship Id="rId4" Type="http://schemas.openxmlformats.org/officeDocument/2006/relationships/image" Target="../media/image174.png"/></Relationships>
</file>

<file path=ppt/slides/_rels/slide222.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306.xml"/></Relationships>
</file>

<file path=ppt/slides/_rels/slide223.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306.xml"/></Relationships>
</file>

<file path=ppt/slides/_rels/slide224.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83.jpeg"/><Relationship Id="rId1" Type="http://schemas.openxmlformats.org/officeDocument/2006/relationships/slideLayout" Target="../slideLayouts/slideLayout306.xml"/></Relationships>
</file>

<file path=ppt/slides/_rels/slide225.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306.xml"/></Relationships>
</file>

<file path=ppt/slides/_rels/slide226.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306.xml"/></Relationships>
</file>

<file path=ppt/slides/_rels/slide227.xml.rels><?xml version="1.0" encoding="UTF-8" standalone="yes"?>
<Relationships xmlns="http://schemas.openxmlformats.org/package/2006/relationships"><Relationship Id="rId2" Type="http://schemas.openxmlformats.org/officeDocument/2006/relationships/image" Target="../media/image83.gif"/><Relationship Id="rId1" Type="http://schemas.openxmlformats.org/officeDocument/2006/relationships/slideLayout" Target="../slideLayouts/slideLayout306.xml"/></Relationships>
</file>

<file path=ppt/slides/_rels/slide228.xml.rels><?xml version="1.0" encoding="UTF-8" standalone="yes"?>
<Relationships xmlns="http://schemas.openxmlformats.org/package/2006/relationships"><Relationship Id="rId2" Type="http://schemas.openxmlformats.org/officeDocument/2006/relationships/slideLayout" Target="../slideLayouts/slideLayout322.xml"/><Relationship Id="rId1" Type="http://schemas.openxmlformats.org/officeDocument/2006/relationships/themeOverride" Target="../theme/themeOverride87.xml"/></Relationships>
</file>

<file path=ppt/slides/_rels/slide229.xml.rels><?xml version="1.0" encoding="UTF-8" standalone="yes"?>
<Relationships xmlns="http://schemas.openxmlformats.org/package/2006/relationships"><Relationship Id="rId2" Type="http://schemas.openxmlformats.org/officeDocument/2006/relationships/hyperlink" Target="https://www.cedefop.europa.eu/en/publications-and-resources/publications/4117" TargetMode="External"/><Relationship Id="rId1" Type="http://schemas.openxmlformats.org/officeDocument/2006/relationships/slideLayout" Target="../slideLayouts/slideLayout317.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54.xml"/><Relationship Id="rId4" Type="http://schemas.openxmlformats.org/officeDocument/2006/relationships/image" Target="../media/image39.jpeg"/></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317.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317.xml"/></Relationships>
</file>

<file path=ppt/slides/_rels/slide2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8.png"/><Relationship Id="rId7" Type="http://schemas.openxmlformats.org/officeDocument/2006/relationships/diagramColors" Target="../diagrams/colors6.xml"/><Relationship Id="rId2" Type="http://schemas.openxmlformats.org/officeDocument/2006/relationships/notesSlide" Target="../notesSlides/notesSlide13.xml"/><Relationship Id="rId1" Type="http://schemas.openxmlformats.org/officeDocument/2006/relationships/slideLayout" Target="../slideLayouts/slideLayout54.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5.xml"/><Relationship Id="rId1" Type="http://schemas.openxmlformats.org/officeDocument/2006/relationships/themeOverride" Target="../theme/themeOverride3.xml"/><Relationship Id="rId5" Type="http://schemas.openxmlformats.org/officeDocument/2006/relationships/image" Target="../media/image41.gif"/><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8.xml"/><Relationship Id="rId1" Type="http://schemas.openxmlformats.org/officeDocument/2006/relationships/themeOverride" Target="../theme/themeOverride4.xml"/><Relationship Id="rId5" Type="http://schemas.openxmlformats.org/officeDocument/2006/relationships/image" Target="../media/image41.gif"/><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1.xml"/><Relationship Id="rId1" Type="http://schemas.openxmlformats.org/officeDocument/2006/relationships/themeOverride" Target="../theme/themeOverride5.xml"/><Relationship Id="rId6" Type="http://schemas.openxmlformats.org/officeDocument/2006/relationships/image" Target="../media/image41.gif"/><Relationship Id="rId5" Type="http://schemas.openxmlformats.org/officeDocument/2006/relationships/image" Target="../media/image42.png"/><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54.xml"/><Relationship Id="rId1" Type="http://schemas.openxmlformats.org/officeDocument/2006/relationships/themeOverride" Target="../theme/themeOverride6.xml"/><Relationship Id="rId5" Type="http://schemas.openxmlformats.org/officeDocument/2006/relationships/image" Target="../media/image44.gif"/><Relationship Id="rId4" Type="http://schemas.openxmlformats.org/officeDocument/2006/relationships/image" Target="../media/image15.jpeg"/></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5.jpeg"/><Relationship Id="rId1" Type="http://schemas.openxmlformats.org/officeDocument/2006/relationships/slideLayout" Target="../slideLayouts/slideLayout59.xml"/></Relationships>
</file>

<file path=ppt/slides/_rels/slide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56.xml"/></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notesSlide" Target="../notesSlides/notesSlide17.xml"/><Relationship Id="rId7" Type="http://schemas.openxmlformats.org/officeDocument/2006/relationships/diagramQuickStyle" Target="../diagrams/quickStyle7.xml"/><Relationship Id="rId2" Type="http://schemas.openxmlformats.org/officeDocument/2006/relationships/slideLayout" Target="../slideLayouts/slideLayout54.xml"/><Relationship Id="rId1" Type="http://schemas.openxmlformats.org/officeDocument/2006/relationships/themeOverride" Target="../theme/themeOverride7.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43.png"/><Relationship Id="rId9" Type="http://schemas.microsoft.com/office/2007/relationships/diagramDrawing" Target="../diagrams/drawing7.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54.xml"/><Relationship Id="rId1" Type="http://schemas.openxmlformats.org/officeDocument/2006/relationships/themeOverride" Target="../theme/themeOverride8.xml"/><Relationship Id="rId6" Type="http://schemas.openxmlformats.org/officeDocument/2006/relationships/image" Target="../media/image48.jpeg"/><Relationship Id="rId5" Type="http://schemas.openxmlformats.org/officeDocument/2006/relationships/image" Target="../media/image15.jpeg"/><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54.xml"/><Relationship Id="rId1" Type="http://schemas.openxmlformats.org/officeDocument/2006/relationships/themeOverride" Target="../theme/themeOverride9.xml"/><Relationship Id="rId5" Type="http://schemas.openxmlformats.org/officeDocument/2006/relationships/image" Target="../media/image15.jpeg"/><Relationship Id="rId4" Type="http://schemas.openxmlformats.org/officeDocument/2006/relationships/image" Target="../media/image49.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4.xml"/><Relationship Id="rId1" Type="http://schemas.openxmlformats.org/officeDocument/2006/relationships/themeOverride" Target="../theme/themeOverride10.xml"/><Relationship Id="rId5" Type="http://schemas.openxmlformats.org/officeDocument/2006/relationships/image" Target="../media/image51.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notesSlide" Target="../notesSlides/notesSlide19.xml"/><Relationship Id="rId7" Type="http://schemas.openxmlformats.org/officeDocument/2006/relationships/diagramQuickStyle" Target="../diagrams/quickStyle8.xml"/><Relationship Id="rId2" Type="http://schemas.openxmlformats.org/officeDocument/2006/relationships/slideLayout" Target="../slideLayouts/slideLayout54.xml"/><Relationship Id="rId1" Type="http://schemas.openxmlformats.org/officeDocument/2006/relationships/themeOverride" Target="../theme/themeOverride11.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50.png"/><Relationship Id="rId9" Type="http://schemas.microsoft.com/office/2007/relationships/diagramDrawing" Target="../diagrams/drawing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4.xml"/><Relationship Id="rId1" Type="http://schemas.openxmlformats.org/officeDocument/2006/relationships/themeOverride" Target="../theme/themeOverride12.xml"/><Relationship Id="rId5" Type="http://schemas.openxmlformats.org/officeDocument/2006/relationships/image" Target="../media/image52.jpe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4.xml"/><Relationship Id="rId1" Type="http://schemas.openxmlformats.org/officeDocument/2006/relationships/themeOverride" Target="../theme/themeOverride13.xml"/><Relationship Id="rId5" Type="http://schemas.openxmlformats.org/officeDocument/2006/relationships/image" Target="../media/image52.jpe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54.xml"/><Relationship Id="rId4" Type="http://schemas.openxmlformats.org/officeDocument/2006/relationships/image" Target="../media/image15.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4.xml"/><Relationship Id="rId1" Type="http://schemas.openxmlformats.org/officeDocument/2006/relationships/themeOverride" Target="../theme/themeOverride14.xml"/><Relationship Id="rId5" Type="http://schemas.openxmlformats.org/officeDocument/2006/relationships/image" Target="../media/image37.jpe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4.xml"/><Relationship Id="rId1" Type="http://schemas.openxmlformats.org/officeDocument/2006/relationships/themeOverride" Target="../theme/themeOverride15.xml"/><Relationship Id="rId5" Type="http://schemas.openxmlformats.org/officeDocument/2006/relationships/image" Target="../media/image37.jpe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xml"/><Relationship Id="rId1" Type="http://schemas.openxmlformats.org/officeDocument/2006/relationships/slideLayout" Target="../slideLayouts/slideLayout15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4.xml"/><Relationship Id="rId1" Type="http://schemas.openxmlformats.org/officeDocument/2006/relationships/themeOverride" Target="../theme/themeOverride16.xml"/><Relationship Id="rId6" Type="http://schemas.openxmlformats.org/officeDocument/2006/relationships/image" Target="../media/image42.png"/><Relationship Id="rId5" Type="http://schemas.openxmlformats.org/officeDocument/2006/relationships/image" Target="../media/image37.jpeg"/><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4.xml"/><Relationship Id="rId1" Type="http://schemas.openxmlformats.org/officeDocument/2006/relationships/themeOverride" Target="../theme/themeOverride17.xml"/><Relationship Id="rId6" Type="http://schemas.openxmlformats.org/officeDocument/2006/relationships/image" Target="../media/image37.jpeg"/><Relationship Id="rId5" Type="http://schemas.openxmlformats.org/officeDocument/2006/relationships/image" Target="../media/image42.png"/><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4.xml"/><Relationship Id="rId1" Type="http://schemas.openxmlformats.org/officeDocument/2006/relationships/themeOverride" Target="../theme/themeOverride18.xml"/><Relationship Id="rId6" Type="http://schemas.openxmlformats.org/officeDocument/2006/relationships/image" Target="../media/image42.png"/><Relationship Id="rId5" Type="http://schemas.openxmlformats.org/officeDocument/2006/relationships/image" Target="../media/image37.jpeg"/><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notesSlide" Target="../notesSlides/notesSlide28.xml"/><Relationship Id="rId7" Type="http://schemas.openxmlformats.org/officeDocument/2006/relationships/diagramQuickStyle" Target="../diagrams/quickStyle9.xml"/><Relationship Id="rId2" Type="http://schemas.openxmlformats.org/officeDocument/2006/relationships/slideLayout" Target="../slideLayouts/slideLayout54.xml"/><Relationship Id="rId1" Type="http://schemas.openxmlformats.org/officeDocument/2006/relationships/themeOverride" Target="../theme/themeOverride19.xml"/><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57.png"/><Relationship Id="rId9" Type="http://schemas.microsoft.com/office/2007/relationships/diagramDrawing" Target="../diagrams/drawing9.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54.xml"/><Relationship Id="rId1" Type="http://schemas.openxmlformats.org/officeDocument/2006/relationships/themeOverride" Target="../theme/themeOverride20.xml"/><Relationship Id="rId5" Type="http://schemas.openxmlformats.org/officeDocument/2006/relationships/image" Target="../media/image37.jpeg"/><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4.xml"/><Relationship Id="rId1" Type="http://schemas.openxmlformats.org/officeDocument/2006/relationships/themeOverride" Target="../theme/themeOverride21.xml"/><Relationship Id="rId5" Type="http://schemas.openxmlformats.org/officeDocument/2006/relationships/image" Target="../media/image37.jpeg"/><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hyperlink" Target="http://www.ecusd7.org/ehs/ehsstaff/jmeinzen/projects/student/povRay/index.htm" TargetMode="External"/><Relationship Id="rId7" Type="http://schemas.openxmlformats.org/officeDocument/2006/relationships/image" Target="../media/image58.gif"/><Relationship Id="rId2" Type="http://schemas.openxmlformats.org/officeDocument/2006/relationships/image" Target="../media/image15.jpeg"/><Relationship Id="rId1" Type="http://schemas.openxmlformats.org/officeDocument/2006/relationships/slideLayout" Target="../slideLayouts/slideLayout54.xml"/><Relationship Id="rId6" Type="http://schemas.openxmlformats.org/officeDocument/2006/relationships/hyperlink" Target="https://www.google.gr/url?sa=i&amp;rct=j&amp;q=&amp;esrc=s&amp;source=images&amp;cd=&amp;cad=rja&amp;uact=8&amp;ved=0CAcQjRw&amp;url=http://cubertube.com/index.php?video/play/235/f2l-algorithms-easy-cases&amp;ei=tiHhVNy3OoO-POnagPAL&amp;bvm=bv.85970519,d.ZWU&amp;psig=AFQjCNHHfLjMQFdh9TD7ZFu9Vyjpnb40YA&amp;ust=1424126733316233" TargetMode="External"/><Relationship Id="rId5" Type="http://schemas.openxmlformats.org/officeDocument/2006/relationships/hyperlink" Target="https://www.google.gr/search?tbs=sbi:AMhZZivFPEvaZzCmTRmBmt_1kRVn1PmjFrn1uHxLlbB2YXHQ35EHUOuDGucC1haCZ9a3WHAXREuwkK5epTc5fEupB2id2sVtlTavPDy8cmPHZkwcPxzuFSrrNUMeECmGKSxOfzfPJokYJhpinnfHUPBWL3wj0Nhv1iV90dPEEbOviEil2NFEiZ_1wkLWcuvUiGUMZjGT0vtoGyU9vAKEXTV2AXlAuGIBF-C5E2b06RSfdfcmIThbTSOE5mRiMNSmCefxfq_18NGvZ4Ptr4s8nbMKhVGEt8kKwrqq7JtgfrlV28K30NJnAM3NXOvCdeEA_1-VslXcLrAeRHAKeHs3bgTtIsSFjVIDNHNC2SYn4yjFbjYLorxaEjA9HMI" TargetMode="External"/><Relationship Id="rId4" Type="http://schemas.openxmlformats.org/officeDocument/2006/relationships/hyperlink" Target="https://www.google.gr/search?q=rubick+moving+gif&amp;biw=1366&amp;bih=653&amp;tbm=isch&amp;tbs=simg:CAQSpwEJkS0NLxM-dzsakgELELCMpwgaiAEKOggCEhTbDNkL4QzXDNMWlAvdC-YMqQyHCBogm_14sfs_15mcToewbovo85KZQtrB1XXsF5xFnGAUECChcKSggDEhTyBr8CkQGvAtYG-QbPEtES4gi9AhowGYuYIXDDVrwwQpw_1ZX6Ai3UV7DLasmlkVoVyklqYjL_1gwgqFucwqtZGz6PdMAQbcDCEATCIY3uCIcQ"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54.xml"/><Relationship Id="rId4" Type="http://schemas.openxmlformats.org/officeDocument/2006/relationships/image" Target="../media/image15.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4.xml"/><Relationship Id="rId1" Type="http://schemas.openxmlformats.org/officeDocument/2006/relationships/themeOverride" Target="../theme/themeOverride22.xml"/><Relationship Id="rId5" Type="http://schemas.openxmlformats.org/officeDocument/2006/relationships/image" Target="../media/image15.jpeg"/><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4.xml"/><Relationship Id="rId1" Type="http://schemas.openxmlformats.org/officeDocument/2006/relationships/themeOverride" Target="../theme/themeOverride23.xml"/><Relationship Id="rId5" Type="http://schemas.openxmlformats.org/officeDocument/2006/relationships/image" Target="../media/image15.jpeg"/><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151.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4.xml"/><Relationship Id="rId1" Type="http://schemas.openxmlformats.org/officeDocument/2006/relationships/themeOverride" Target="../theme/themeOverride24.xml"/><Relationship Id="rId5" Type="http://schemas.openxmlformats.org/officeDocument/2006/relationships/image" Target="../media/image15.jpeg"/><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54.xml"/><Relationship Id="rId1" Type="http://schemas.openxmlformats.org/officeDocument/2006/relationships/themeOverride" Target="../theme/themeOverride25.xml"/><Relationship Id="rId5" Type="http://schemas.openxmlformats.org/officeDocument/2006/relationships/image" Target="../media/image60.jpeg"/><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54.xml"/><Relationship Id="rId1" Type="http://schemas.openxmlformats.org/officeDocument/2006/relationships/themeOverride" Target="../theme/themeOverride26.xml"/><Relationship Id="rId4" Type="http://schemas.openxmlformats.org/officeDocument/2006/relationships/image" Target="../media/image59.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54.xml"/><Relationship Id="rId1" Type="http://schemas.openxmlformats.org/officeDocument/2006/relationships/themeOverride" Target="../theme/themeOverride27.xml"/><Relationship Id="rId6" Type="http://schemas.openxmlformats.org/officeDocument/2006/relationships/image" Target="../media/image61.wmf"/><Relationship Id="rId5" Type="http://schemas.openxmlformats.org/officeDocument/2006/relationships/image" Target="../media/image15.jpeg"/><Relationship Id="rId4" Type="http://schemas.openxmlformats.org/officeDocument/2006/relationships/image" Target="../media/image59.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54.xml"/><Relationship Id="rId1" Type="http://schemas.openxmlformats.org/officeDocument/2006/relationships/themeOverride" Target="../theme/themeOverride28.xml"/><Relationship Id="rId6" Type="http://schemas.openxmlformats.org/officeDocument/2006/relationships/image" Target="../media/image62.wmf"/><Relationship Id="rId5" Type="http://schemas.openxmlformats.org/officeDocument/2006/relationships/image" Target="../media/image15.jpeg"/><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54.xml"/><Relationship Id="rId1" Type="http://schemas.openxmlformats.org/officeDocument/2006/relationships/themeOverride" Target="../theme/themeOverride29.xml"/><Relationship Id="rId5" Type="http://schemas.openxmlformats.org/officeDocument/2006/relationships/image" Target="../media/image63.jpeg"/><Relationship Id="rId4" Type="http://schemas.openxmlformats.org/officeDocument/2006/relationships/image" Target="../media/image59.png"/></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54.xml"/><Relationship Id="rId1" Type="http://schemas.openxmlformats.org/officeDocument/2006/relationships/themeOverride" Target="../theme/themeOverride30.xml"/><Relationship Id="rId4" Type="http://schemas.openxmlformats.org/officeDocument/2006/relationships/hyperlink" Target="http://www.wix.com/" TargetMode="External"/></Relationships>
</file>

<file path=ppt/slides/_rels/slide57.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64.png"/><Relationship Id="rId7" Type="http://schemas.openxmlformats.org/officeDocument/2006/relationships/diagramColors" Target="../diagrams/colors10.xml"/><Relationship Id="rId2" Type="http://schemas.openxmlformats.org/officeDocument/2006/relationships/slideLayout" Target="../slideLayouts/slideLayout59.xml"/><Relationship Id="rId1" Type="http://schemas.openxmlformats.org/officeDocument/2006/relationships/themeOverride" Target="../theme/themeOverride31.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54.xml"/><Relationship Id="rId4" Type="http://schemas.openxmlformats.org/officeDocument/2006/relationships/image" Target="../media/image66.gif"/></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62.xml"/><Relationship Id="rId4" Type="http://schemas.openxmlformats.org/officeDocument/2006/relationships/image" Target="../media/image14.gif"/></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54.xml"/><Relationship Id="rId1" Type="http://schemas.openxmlformats.org/officeDocument/2006/relationships/themeOverride" Target="../theme/themeOverride32.xml"/><Relationship Id="rId4" Type="http://schemas.openxmlformats.org/officeDocument/2006/relationships/image" Target="../media/image65.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54.xml"/><Relationship Id="rId1" Type="http://schemas.openxmlformats.org/officeDocument/2006/relationships/themeOverride" Target="../theme/themeOverride33.xml"/><Relationship Id="rId4" Type="http://schemas.openxmlformats.org/officeDocument/2006/relationships/image" Target="../media/image65.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54.xml"/><Relationship Id="rId1" Type="http://schemas.openxmlformats.org/officeDocument/2006/relationships/themeOverride" Target="../theme/themeOverride34.xml"/><Relationship Id="rId6" Type="http://schemas.openxmlformats.org/officeDocument/2006/relationships/image" Target="../media/image67.wmf"/><Relationship Id="rId5" Type="http://schemas.openxmlformats.org/officeDocument/2006/relationships/image" Target="../media/image13.jpeg"/><Relationship Id="rId4" Type="http://schemas.openxmlformats.org/officeDocument/2006/relationships/image" Target="../media/image43.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54.xml"/><Relationship Id="rId1" Type="http://schemas.openxmlformats.org/officeDocument/2006/relationships/themeOverride" Target="../theme/themeOverride35.xml"/><Relationship Id="rId5" Type="http://schemas.openxmlformats.org/officeDocument/2006/relationships/image" Target="../media/image13.jpeg"/><Relationship Id="rId4" Type="http://schemas.openxmlformats.org/officeDocument/2006/relationships/image" Target="../media/image43.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54.xml"/><Relationship Id="rId1" Type="http://schemas.openxmlformats.org/officeDocument/2006/relationships/themeOverride" Target="../theme/themeOverride36.xml"/><Relationship Id="rId5" Type="http://schemas.openxmlformats.org/officeDocument/2006/relationships/image" Target="../media/image13.jpeg"/><Relationship Id="rId4" Type="http://schemas.openxmlformats.org/officeDocument/2006/relationships/image" Target="../media/image43.png"/></Relationships>
</file>

<file path=ppt/slides/_rels/slide65.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image" Target="../media/image13.jpeg"/><Relationship Id="rId1" Type="http://schemas.openxmlformats.org/officeDocument/2006/relationships/slideLayout" Target="../slideLayouts/slideLayout59.xml"/></Relationships>
</file>

<file path=ppt/slides/_rels/slide66.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59.xml"/></Relationships>
</file>

<file path=ppt/slides/_rels/slide67.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13.jpeg"/><Relationship Id="rId7" Type="http://schemas.openxmlformats.org/officeDocument/2006/relationships/diagramColors" Target="../diagrams/colors11.xml"/><Relationship Id="rId2" Type="http://schemas.openxmlformats.org/officeDocument/2006/relationships/slideLayout" Target="../slideLayouts/slideLayout59.xml"/><Relationship Id="rId1" Type="http://schemas.openxmlformats.org/officeDocument/2006/relationships/themeOverride" Target="../theme/themeOverride37.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54.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54.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74.xml"/><Relationship Id="rId4" Type="http://schemas.openxmlformats.org/officeDocument/2006/relationships/image" Target="../media/image16.gif"/></Relationships>
</file>

<file path=ppt/slides/_rels/slide7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7.xml"/><Relationship Id="rId1" Type="http://schemas.openxmlformats.org/officeDocument/2006/relationships/slideLayout" Target="../slideLayouts/slideLayout54.xml"/><Relationship Id="rId5" Type="http://schemas.openxmlformats.org/officeDocument/2006/relationships/image" Target="../media/image71.png"/><Relationship Id="rId4" Type="http://schemas.openxmlformats.org/officeDocument/2006/relationships/image" Target="../media/image70.png"/></Relationships>
</file>

<file path=ppt/slides/_rels/slide7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59.xml"/><Relationship Id="rId1" Type="http://schemas.openxmlformats.org/officeDocument/2006/relationships/themeOverride" Target="../theme/themeOverride38.xml"/><Relationship Id="rId4" Type="http://schemas.openxmlformats.org/officeDocument/2006/relationships/image" Target="../media/image53.jpeg"/></Relationships>
</file>

<file path=ppt/slides/_rels/slide7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59.xml"/><Relationship Id="rId1" Type="http://schemas.openxmlformats.org/officeDocument/2006/relationships/themeOverride" Target="../theme/themeOverride39.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54.xml"/><Relationship Id="rId1" Type="http://schemas.openxmlformats.org/officeDocument/2006/relationships/themeOverride" Target="../theme/themeOverride40.xml"/><Relationship Id="rId4" Type="http://schemas.openxmlformats.org/officeDocument/2006/relationships/image" Target="../media/image13.jpeg"/></Relationships>
</file>

<file path=ppt/slides/_rels/slide7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4.xml"/></Relationships>
</file>

<file path=ppt/slides/_rels/slide78.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49.xml"/><Relationship Id="rId1" Type="http://schemas.openxmlformats.org/officeDocument/2006/relationships/slideLayout" Target="../slideLayouts/slideLayout54.xml"/><Relationship Id="rId6" Type="http://schemas.openxmlformats.org/officeDocument/2006/relationships/hyperlink" Target="http://www.rcampus.com/GoogleApps/index.cfm?app=rubrics&amp;" TargetMode="External"/><Relationship Id="rId5" Type="http://schemas.openxmlformats.org/officeDocument/2006/relationships/hyperlink" Target="http://www.intel.com/content/www/us/en/education/k12/assessing-projects/try-it.html" TargetMode="External"/><Relationship Id="rId4" Type="http://schemas.openxmlformats.org/officeDocument/2006/relationships/hyperlink" Target="http://rubistar.4teachers.org/"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0.xml"/><Relationship Id="rId1" Type="http://schemas.openxmlformats.org/officeDocument/2006/relationships/slideLayout" Target="../slideLayouts/slideLayout54.xml"/><Relationship Id="rId5" Type="http://schemas.openxmlformats.org/officeDocument/2006/relationships/image" Target="../media/image13.jpeg"/><Relationship Id="rId4" Type="http://schemas.openxmlformats.org/officeDocument/2006/relationships/image" Target="../media/image74.gif"/></Relationships>
</file>

<file path=ppt/slides/_rels/slide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6.xml"/><Relationship Id="rId1" Type="http://schemas.openxmlformats.org/officeDocument/2006/relationships/slideLayout" Target="../slideLayouts/slideLayout186.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54.xml"/><Relationship Id="rId1" Type="http://schemas.openxmlformats.org/officeDocument/2006/relationships/themeOverride" Target="../theme/themeOverride41.xml"/><Relationship Id="rId6" Type="http://schemas.openxmlformats.org/officeDocument/2006/relationships/image" Target="../media/image76.png"/><Relationship Id="rId5" Type="http://schemas.openxmlformats.org/officeDocument/2006/relationships/image" Target="../media/image15.jpeg"/><Relationship Id="rId4" Type="http://schemas.openxmlformats.org/officeDocument/2006/relationships/image" Target="../media/image75.png"/></Relationships>
</file>

<file path=ppt/slides/_rels/slide8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2.xml"/><Relationship Id="rId1" Type="http://schemas.openxmlformats.org/officeDocument/2006/relationships/slideLayout" Target="../slideLayouts/slideLayout54.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54.xml"/><Relationship Id="rId1" Type="http://schemas.openxmlformats.org/officeDocument/2006/relationships/themeOverride" Target="../theme/themeOverride42.xml"/><Relationship Id="rId4" Type="http://schemas.openxmlformats.org/officeDocument/2006/relationships/image" Target="../media/image77.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54.xml"/><Relationship Id="rId1" Type="http://schemas.openxmlformats.org/officeDocument/2006/relationships/themeOverride" Target="../theme/themeOverride43.xml"/><Relationship Id="rId4" Type="http://schemas.openxmlformats.org/officeDocument/2006/relationships/image" Target="../media/image77.png"/></Relationships>
</file>

<file path=ppt/slides/_rels/slide8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5.xml"/><Relationship Id="rId1" Type="http://schemas.openxmlformats.org/officeDocument/2006/relationships/slideLayout" Target="../slideLayouts/slideLayout54.xml"/></Relationships>
</file>

<file path=ppt/slides/_rels/slide8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4.xml"/></Relationships>
</file>

<file path=ppt/slides/_rels/slide8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4.xml"/></Relationships>
</file>

<file path=ppt/slides/_rels/slide87.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78.png"/><Relationship Id="rId7" Type="http://schemas.openxmlformats.org/officeDocument/2006/relationships/diagramColors" Target="../diagrams/colors14.xml"/><Relationship Id="rId2" Type="http://schemas.openxmlformats.org/officeDocument/2006/relationships/notesSlide" Target="../notesSlides/notesSlide56.xml"/><Relationship Id="rId1" Type="http://schemas.openxmlformats.org/officeDocument/2006/relationships/slideLayout" Target="../slideLayouts/slideLayout54.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8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7.xml"/><Relationship Id="rId1" Type="http://schemas.openxmlformats.org/officeDocument/2006/relationships/slideLayout" Target="../slideLayouts/slideLayout54.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54.xml"/><Relationship Id="rId1" Type="http://schemas.openxmlformats.org/officeDocument/2006/relationships/themeOverride" Target="../theme/themeOverride44.xml"/><Relationship Id="rId4" Type="http://schemas.openxmlformats.org/officeDocument/2006/relationships/image" Target="../media/image78.png"/></Relationships>
</file>

<file path=ppt/slides/_rels/slide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7.xml"/><Relationship Id="rId1" Type="http://schemas.openxmlformats.org/officeDocument/2006/relationships/slideLayout" Target="../slideLayouts/slideLayout198.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54.xml"/><Relationship Id="rId1" Type="http://schemas.openxmlformats.org/officeDocument/2006/relationships/themeOverride" Target="../theme/themeOverride45.xml"/><Relationship Id="rId4" Type="http://schemas.openxmlformats.org/officeDocument/2006/relationships/image" Target="../media/image78.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54.xml"/><Relationship Id="rId1" Type="http://schemas.openxmlformats.org/officeDocument/2006/relationships/themeOverride" Target="../theme/themeOverride46.xml"/><Relationship Id="rId4" Type="http://schemas.openxmlformats.org/officeDocument/2006/relationships/image" Target="../media/image78.png"/></Relationships>
</file>

<file path=ppt/slides/_rels/slide9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15.jpeg"/><Relationship Id="rId1" Type="http://schemas.openxmlformats.org/officeDocument/2006/relationships/slideLayout" Target="../slideLayouts/slideLayout54.xml"/><Relationship Id="rId4" Type="http://schemas.openxmlformats.org/officeDocument/2006/relationships/image" Target="../media/image82.jpeg"/></Relationships>
</file>

<file path=ppt/slides/_rels/slide93.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image" Target="../media/image15.jpeg"/><Relationship Id="rId1" Type="http://schemas.openxmlformats.org/officeDocument/2006/relationships/slideLayout" Target="../slideLayouts/slideLayout54.xml"/></Relationships>
</file>

<file path=ppt/slides/_rels/slide9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83.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54.xml"/><Relationship Id="rId1" Type="http://schemas.openxmlformats.org/officeDocument/2006/relationships/themeOverride" Target="../theme/themeOverride47.xml"/><Relationship Id="rId5" Type="http://schemas.openxmlformats.org/officeDocument/2006/relationships/image" Target="../media/image87.png"/><Relationship Id="rId4" Type="http://schemas.openxmlformats.org/officeDocument/2006/relationships/image" Target="../media/image86.png"/></Relationships>
</file>

<file path=ppt/slides/_rels/slide9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54.xml"/><Relationship Id="rId1" Type="http://schemas.openxmlformats.org/officeDocument/2006/relationships/themeOverride" Target="../theme/themeOverride48.xml"/><Relationship Id="rId4" Type="http://schemas.openxmlformats.org/officeDocument/2006/relationships/image" Target="../media/image88.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54.xml"/><Relationship Id="rId1" Type="http://schemas.openxmlformats.org/officeDocument/2006/relationships/themeOverride" Target="../theme/themeOverride49.xml"/><Relationship Id="rId5" Type="http://schemas.openxmlformats.org/officeDocument/2006/relationships/image" Target="../media/image89.jpeg"/><Relationship Id="rId4" Type="http://schemas.openxmlformats.org/officeDocument/2006/relationships/image" Target="../media/image86.png"/></Relationships>
</file>

<file path=ppt/slides/_rels/slide9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54.xml"/></Relationships>
</file>

<file path=ppt/slides/_rels/slide9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251520" y="3242798"/>
            <a:ext cx="8748464" cy="381000"/>
          </a:xfrm>
        </p:spPr>
        <p:txBody>
          <a:bodyPr/>
          <a:lstStyle/>
          <a:p>
            <a:pPr algn="ctr">
              <a:lnSpc>
                <a:spcPct val="150000"/>
              </a:lnSpc>
              <a:spcBef>
                <a:spcPct val="0"/>
              </a:spcBef>
            </a:pPr>
            <a:r>
              <a:rPr lang="el-GR" kern="1200" dirty="0">
                <a:effectLst>
                  <a:glow rad="228600">
                    <a:schemeClr val="accent3">
                      <a:satMod val="175000"/>
                      <a:alpha val="40000"/>
                    </a:schemeClr>
                  </a:glow>
                </a:effectLst>
              </a:rPr>
              <a:t>Εκπαιδευτική αξιολόγηση στην Ειδική </a:t>
            </a:r>
            <a:r>
              <a:rPr lang="en-US" kern="1200" dirty="0" smtClean="0">
                <a:effectLst>
                  <a:glow rad="228600">
                    <a:schemeClr val="accent3">
                      <a:satMod val="175000"/>
                      <a:alpha val="40000"/>
                    </a:schemeClr>
                  </a:glow>
                </a:effectLst>
              </a:rPr>
              <a:t>A</a:t>
            </a:r>
            <a:r>
              <a:rPr lang="el-GR" kern="1200" dirty="0" err="1" smtClean="0">
                <a:effectLst>
                  <a:glow rad="228600">
                    <a:schemeClr val="accent3">
                      <a:satMod val="175000"/>
                      <a:alpha val="40000"/>
                    </a:schemeClr>
                  </a:glow>
                </a:effectLst>
              </a:rPr>
              <a:t>γωγή</a:t>
            </a:r>
            <a:r>
              <a:rPr lang="en-US" kern="1200" dirty="0" smtClean="0">
                <a:effectLst>
                  <a:glow rad="228600">
                    <a:schemeClr val="accent3">
                      <a:satMod val="175000"/>
                      <a:alpha val="40000"/>
                    </a:schemeClr>
                  </a:glow>
                </a:effectLst>
              </a:rPr>
              <a:t> </a:t>
            </a:r>
            <a:r>
              <a:rPr lang="el-GR" kern="1200" dirty="0" smtClean="0">
                <a:effectLst>
                  <a:glow rad="228600">
                    <a:schemeClr val="accent3">
                      <a:satMod val="175000"/>
                      <a:alpha val="40000"/>
                    </a:schemeClr>
                  </a:glow>
                </a:effectLst>
              </a:rPr>
              <a:t>με </a:t>
            </a:r>
            <a:r>
              <a:rPr lang="el-GR" kern="1200" dirty="0">
                <a:effectLst>
                  <a:glow rad="228600">
                    <a:schemeClr val="accent3">
                      <a:satMod val="175000"/>
                      <a:alpha val="40000"/>
                    </a:schemeClr>
                  </a:glow>
                </a:effectLst>
              </a:rPr>
              <a:t>Νέες Τεχνολογίες </a:t>
            </a:r>
          </a:p>
        </p:txBody>
      </p:sp>
      <p:sp>
        <p:nvSpPr>
          <p:cNvPr id="5" name="Ορθογώνιο 2"/>
          <p:cNvSpPr/>
          <p:nvPr/>
        </p:nvSpPr>
        <p:spPr>
          <a:xfrm>
            <a:off x="87683" y="520785"/>
            <a:ext cx="1741118" cy="423193"/>
          </a:xfrm>
          <a:prstGeom prst="rect">
            <a:avLst/>
          </a:prstGeom>
          <a:solidFill>
            <a:schemeClr val="accent1"/>
          </a:solidFill>
        </p:spPr>
        <p:txBody>
          <a:bodyPr wrap="square" lIns="68580" tIns="34290" rIns="68580" bIns="34290">
            <a:spAutoFit/>
          </a:bodyPr>
          <a:lstStyle/>
          <a:p>
            <a:endParaRPr lang="en-US" sz="2300" b="1" dirty="0">
              <a:solidFill>
                <a:prstClr val="white"/>
              </a:solidFill>
              <a:effectLst>
                <a:glow rad="63500">
                  <a:srgbClr val="FF6700">
                    <a:satMod val="175000"/>
                    <a:alpha val="40000"/>
                  </a:srgbClr>
                </a:glow>
              </a:effectLst>
              <a:latin typeface="Corbel"/>
              <a:cs typeface="Arial" charset="0"/>
            </a:endParaRPr>
          </a:p>
        </p:txBody>
      </p:sp>
      <p:sp>
        <p:nvSpPr>
          <p:cNvPr id="8" name="Rectangle 3"/>
          <p:cNvSpPr txBox="1">
            <a:spLocks noChangeArrowheads="1"/>
          </p:cNvSpPr>
          <p:nvPr/>
        </p:nvSpPr>
        <p:spPr bwMode="white">
          <a:xfrm>
            <a:off x="1475656" y="3623798"/>
            <a:ext cx="8568952"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chemeClr val="hlink"/>
              </a:buClr>
              <a:buFont typeface="Wingdings" pitchFamily="2" charset="2"/>
              <a:buNone/>
              <a:defRPr sz="1800" b="1">
                <a:solidFill>
                  <a:schemeClr val="bg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1" fontAlgn="base" hangingPunct="1">
              <a:spcBef>
                <a:spcPct val="20000"/>
              </a:spcBef>
              <a:spcAft>
                <a:spcPct val="0"/>
              </a:spcAft>
              <a:buClr>
                <a:schemeClr val="tx1"/>
              </a:buClr>
              <a:buChar char="•"/>
              <a:defRPr sz="2400">
                <a:solidFill>
                  <a:schemeClr val="tx1"/>
                </a:solidFill>
                <a:latin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algn="ctr">
              <a:lnSpc>
                <a:spcPct val="150000"/>
              </a:lnSpc>
              <a:spcBef>
                <a:spcPct val="0"/>
              </a:spcBef>
              <a:buClr>
                <a:srgbClr val="9DC03C"/>
              </a:buClr>
            </a:pPr>
            <a:r>
              <a:rPr lang="el-GR" sz="2400" dirty="0" smtClean="0">
                <a:solidFill>
                  <a:srgbClr val="328C83">
                    <a:lumMod val="50000"/>
                  </a:srgbClr>
                </a:solidFill>
                <a:effectLst>
                  <a:glow rad="228600">
                    <a:srgbClr val="FFFFFF">
                      <a:satMod val="175000"/>
                      <a:alpha val="40000"/>
                    </a:srgbClr>
                  </a:glow>
                </a:effectLst>
              </a:rPr>
              <a:t>Κασιμάτη Αικατερίνη</a:t>
            </a:r>
            <a:r>
              <a:rPr lang="en-US" sz="2400" dirty="0" smtClean="0">
                <a:solidFill>
                  <a:srgbClr val="328C83">
                    <a:lumMod val="50000"/>
                  </a:srgbClr>
                </a:solidFill>
                <a:effectLst>
                  <a:glow rad="228600">
                    <a:srgbClr val="FFFFFF">
                      <a:satMod val="175000"/>
                      <a:alpha val="40000"/>
                    </a:srgbClr>
                  </a:glow>
                </a:effectLst>
              </a:rPr>
              <a:t> </a:t>
            </a:r>
          </a:p>
          <a:p>
            <a:pPr algn="ctr">
              <a:lnSpc>
                <a:spcPct val="150000"/>
              </a:lnSpc>
              <a:spcBef>
                <a:spcPct val="0"/>
              </a:spcBef>
              <a:buClr>
                <a:srgbClr val="9DC03C"/>
              </a:buClr>
            </a:pPr>
            <a:r>
              <a:rPr lang="el-GR" sz="2400" dirty="0" smtClean="0">
                <a:solidFill>
                  <a:srgbClr val="328C83">
                    <a:lumMod val="50000"/>
                  </a:srgbClr>
                </a:solidFill>
                <a:effectLst>
                  <a:glow rad="228600">
                    <a:srgbClr val="FFFFFF">
                      <a:satMod val="175000"/>
                      <a:alpha val="40000"/>
                    </a:srgbClr>
                  </a:glow>
                </a:effectLst>
              </a:rPr>
              <a:t>Καθηγήτρια</a:t>
            </a:r>
            <a:r>
              <a:rPr lang="en-US" sz="2400" dirty="0" smtClean="0">
                <a:solidFill>
                  <a:srgbClr val="328C83">
                    <a:lumMod val="50000"/>
                  </a:srgbClr>
                </a:solidFill>
                <a:effectLst>
                  <a:glow rad="228600">
                    <a:srgbClr val="FFFFFF">
                      <a:satMod val="175000"/>
                      <a:alpha val="40000"/>
                    </a:srgbClr>
                  </a:glow>
                </a:effectLst>
              </a:rPr>
              <a:t> </a:t>
            </a:r>
            <a:r>
              <a:rPr lang="el-GR" sz="2400" dirty="0" smtClean="0">
                <a:solidFill>
                  <a:srgbClr val="328C83">
                    <a:lumMod val="50000"/>
                  </a:srgbClr>
                </a:solidFill>
                <a:effectLst>
                  <a:glow rad="228600">
                    <a:srgbClr val="FFFFFF">
                      <a:satMod val="175000"/>
                      <a:alpha val="40000"/>
                    </a:srgbClr>
                  </a:glow>
                </a:effectLst>
              </a:rPr>
              <a:t>Α.Σ.ΠΑΙ.Τ.Ε.</a:t>
            </a:r>
            <a:endParaRPr lang="en-US" sz="2400" dirty="0">
              <a:solidFill>
                <a:srgbClr val="328C83">
                  <a:lumMod val="50000"/>
                </a:srgbClr>
              </a:solidFill>
              <a:effectLst>
                <a:glow rad="228600">
                  <a:srgbClr val="FFFFFF">
                    <a:satMod val="175000"/>
                    <a:alpha val="40000"/>
                  </a:srgbClr>
                </a:glow>
              </a:effectLst>
            </a:endParaRPr>
          </a:p>
        </p:txBody>
      </p:sp>
    </p:spTree>
    <p:extLst>
      <p:ext uri="{BB962C8B-B14F-4D97-AF65-F5344CB8AC3E}">
        <p14:creationId xmlns:p14="http://schemas.microsoft.com/office/powerpoint/2010/main" val="13154668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i56.tinypic.com/1zcmk9l.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37667" cy="720080"/>
          </a:xfrm>
          <a:prstGeom prst="rect">
            <a:avLst/>
          </a:prstGeom>
          <a:noFill/>
          <a:extLst>
            <a:ext uri="{909E8E84-426E-40DD-AFC4-6F175D3DCCD1}">
              <a14:hiddenFill xmlns:a14="http://schemas.microsoft.com/office/drawing/2010/main">
                <a:solidFill>
                  <a:srgbClr val="FFFFFF"/>
                </a:solidFill>
              </a14:hiddenFill>
            </a:ext>
          </a:extLst>
        </p:spPr>
      </p:pic>
      <p:sp>
        <p:nvSpPr>
          <p:cNvPr id="180226" name="Rectangle 2"/>
          <p:cNvSpPr>
            <a:spLocks noGrp="1" noChangeArrowheads="1"/>
          </p:cNvSpPr>
          <p:nvPr>
            <p:ph type="title"/>
          </p:nvPr>
        </p:nvSpPr>
        <p:spPr>
          <a:xfrm>
            <a:off x="26346" y="-196530"/>
            <a:ext cx="9361040" cy="792163"/>
          </a:xfrm>
        </p:spPr>
        <p:txBody>
          <a:bodyPr rtlCol="0">
            <a:noAutofit/>
          </a:bodyPr>
          <a:lstStyle/>
          <a:p>
            <a:pPr marL="838200" indent="-838200" algn="l" eaLnBrk="1" fontAlgn="auto" hangingPunct="1">
              <a:spcAft>
                <a:spcPts val="0"/>
              </a:spcAft>
              <a:defRPr/>
            </a:pPr>
            <a:r>
              <a:rPr lang="el-GR" sz="3600" dirty="0">
                <a:effectLst>
                  <a:glow rad="101600">
                    <a:schemeClr val="accent3">
                      <a:satMod val="175000"/>
                      <a:alpha val="40000"/>
                    </a:schemeClr>
                  </a:glow>
                </a:effectLst>
                <a:latin typeface="Arial" pitchFamily="34" charset="0"/>
                <a:ea typeface="+mn-ea"/>
                <a:cs typeface="Arial" pitchFamily="34" charset="0"/>
              </a:rPr>
              <a:t>ΤΟ ΠΕΔΙΟ ΔΥΝΑΜΕΩΝ </a:t>
            </a:r>
            <a:r>
              <a:rPr lang="el-GR" sz="3600" dirty="0" smtClean="0">
                <a:effectLst>
                  <a:glow rad="101600">
                    <a:schemeClr val="accent3">
                      <a:satMod val="175000"/>
                      <a:alpha val="40000"/>
                    </a:schemeClr>
                  </a:glow>
                </a:effectLst>
                <a:latin typeface="Arial" pitchFamily="34" charset="0"/>
                <a:ea typeface="+mn-ea"/>
                <a:cs typeface="Arial" pitchFamily="34" charset="0"/>
              </a:rPr>
              <a:t>(</a:t>
            </a:r>
            <a:r>
              <a:rPr lang="en-US" sz="3600" dirty="0">
                <a:effectLst>
                  <a:glow rad="101600">
                    <a:schemeClr val="accent3">
                      <a:satMod val="175000"/>
                      <a:alpha val="40000"/>
                    </a:schemeClr>
                  </a:glow>
                </a:effectLst>
                <a:latin typeface="Arial" pitchFamily="34" charset="0"/>
                <a:ea typeface="+mn-ea"/>
                <a:cs typeface="Arial" pitchFamily="34" charset="0"/>
              </a:rPr>
              <a:t>FORCE FIELD</a:t>
            </a:r>
            <a:r>
              <a:rPr lang="el-GR" sz="3600" dirty="0">
                <a:effectLst>
                  <a:glow rad="101600">
                    <a:schemeClr val="accent3">
                      <a:satMod val="175000"/>
                      <a:alpha val="40000"/>
                    </a:schemeClr>
                  </a:glow>
                </a:effectLst>
                <a:latin typeface="Arial" pitchFamily="34" charset="0"/>
                <a:ea typeface="+mn-ea"/>
                <a:cs typeface="Arial" pitchFamily="34" charset="0"/>
              </a:rPr>
              <a:t>)</a:t>
            </a:r>
          </a:p>
        </p:txBody>
      </p:sp>
      <p:graphicFrame>
        <p:nvGraphicFramePr>
          <p:cNvPr id="180251" name="Group 27"/>
          <p:cNvGraphicFramePr>
            <a:graphicFrameLocks noGrp="1"/>
          </p:cNvGraphicFramePr>
          <p:nvPr>
            <p:ph idx="1"/>
            <p:extLst>
              <p:ext uri="{D42A27DB-BD31-4B8C-83A1-F6EECF244321}">
                <p14:modId xmlns:p14="http://schemas.microsoft.com/office/powerpoint/2010/main" val="3222280127"/>
              </p:ext>
            </p:extLst>
          </p:nvPr>
        </p:nvGraphicFramePr>
        <p:xfrm>
          <a:off x="24498" y="389107"/>
          <a:ext cx="9119502" cy="6583676"/>
        </p:xfrm>
        <a:graphic>
          <a:graphicData uri="http://schemas.openxmlformats.org/drawingml/2006/table">
            <a:tbl>
              <a:tblPr/>
              <a:tblGrid>
                <a:gridCol w="4638667">
                  <a:extLst>
                    <a:ext uri="{9D8B030D-6E8A-4147-A177-3AD203B41FA5}">
                      <a16:colId xmlns:a16="http://schemas.microsoft.com/office/drawing/2014/main" xmlns="" val="20000"/>
                    </a:ext>
                  </a:extLst>
                </a:gridCol>
                <a:gridCol w="4480835">
                  <a:extLst>
                    <a:ext uri="{9D8B030D-6E8A-4147-A177-3AD203B41FA5}">
                      <a16:colId xmlns:a16="http://schemas.microsoft.com/office/drawing/2014/main" xmlns="" val="20001"/>
                    </a:ext>
                  </a:extLst>
                </a:gridCol>
              </a:tblGrid>
              <a:tr h="653110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5000"/>
                        <a:buFont typeface="Wingdings" pitchFamily="2" charset="2"/>
                        <a:buNone/>
                        <a:tabLst/>
                      </a:pPr>
                      <a:r>
                        <a:rPr kumimoji="0" lang="el-GR" sz="2400" b="1" i="0" u="none" strike="noStrike" cap="none" normalizeH="0" baseline="0" dirty="0" smtClean="0">
                          <a:ln>
                            <a:noFill/>
                          </a:ln>
                          <a:solidFill>
                            <a:srgbClr val="000000"/>
                          </a:solidFill>
                          <a:effectLst>
                            <a:glow rad="139700">
                              <a:schemeClr val="accent3">
                                <a:satMod val="175000"/>
                                <a:alpha val="40000"/>
                              </a:schemeClr>
                            </a:glow>
                          </a:effectLst>
                          <a:latin typeface="Times New Roman" pitchFamily="18" charset="0"/>
                        </a:rPr>
                        <a:t>Πράγματα που με βοηθούν να μάθω </a:t>
                      </a:r>
                    </a:p>
                    <a:p>
                      <a:pPr marL="0" marR="0" lvl="0" indent="0" algn="l" defTabSz="914400" rtl="0" eaLnBrk="1" fontAlgn="base" latinLnBrk="0" hangingPunct="1">
                        <a:lnSpc>
                          <a:spcPct val="150000"/>
                        </a:lnSpc>
                        <a:spcBef>
                          <a:spcPct val="20000"/>
                        </a:spcBef>
                        <a:spcAft>
                          <a:spcPct val="0"/>
                        </a:spcAft>
                        <a:buClr>
                          <a:schemeClr val="accent2"/>
                        </a:buClr>
                        <a:buSzPct val="85000"/>
                        <a:buFont typeface="Wingdings" pitchFamily="2" charset="2"/>
                        <a:buChar char="n"/>
                        <a:tabLst/>
                      </a:pPr>
                      <a:r>
                        <a:rPr kumimoji="0" lang="el-GR" sz="2000" b="1" i="0" u="none" strike="noStrike" cap="none" normalizeH="0" baseline="0" dirty="0" smtClean="0">
                          <a:ln>
                            <a:noFill/>
                          </a:ln>
                          <a:solidFill>
                            <a:srgbClr val="000000"/>
                          </a:solidFill>
                          <a:effectLst>
                            <a:glow rad="139700">
                              <a:schemeClr val="accent3">
                                <a:satMod val="175000"/>
                                <a:alpha val="40000"/>
                              </a:schemeClr>
                            </a:glow>
                          </a:effectLst>
                          <a:latin typeface="Arial" pitchFamily="34" charset="0"/>
                          <a:cs typeface="Arial" pitchFamily="34" charset="0"/>
                        </a:rPr>
                        <a:t>Καθηγητές που με δέχονται όπως είμαι </a:t>
                      </a:r>
                    </a:p>
                    <a:p>
                      <a:pPr marL="0" marR="0" lvl="0" indent="0" algn="l" defTabSz="914400" rtl="0" eaLnBrk="1" fontAlgn="base" latinLnBrk="0" hangingPunct="1">
                        <a:lnSpc>
                          <a:spcPct val="150000"/>
                        </a:lnSpc>
                        <a:spcBef>
                          <a:spcPct val="20000"/>
                        </a:spcBef>
                        <a:spcAft>
                          <a:spcPct val="0"/>
                        </a:spcAft>
                        <a:buClr>
                          <a:schemeClr val="accent2"/>
                        </a:buClr>
                        <a:buSzPct val="85000"/>
                        <a:buFont typeface="Wingdings" pitchFamily="2" charset="2"/>
                        <a:buChar char="n"/>
                        <a:tabLst/>
                      </a:pPr>
                      <a:r>
                        <a:rPr kumimoji="0" lang="el-GR" sz="2000" b="1" i="0" u="none" strike="noStrike" cap="none" normalizeH="0" baseline="0" dirty="0" smtClean="0">
                          <a:ln>
                            <a:noFill/>
                          </a:ln>
                          <a:solidFill>
                            <a:srgbClr val="000000"/>
                          </a:solidFill>
                          <a:effectLst>
                            <a:glow rad="139700">
                              <a:schemeClr val="accent3">
                                <a:satMod val="175000"/>
                                <a:alpha val="40000"/>
                              </a:schemeClr>
                            </a:glow>
                          </a:effectLst>
                          <a:latin typeface="Arial" pitchFamily="34" charset="0"/>
                          <a:cs typeface="Arial" pitchFamily="34" charset="0"/>
                        </a:rPr>
                        <a:t>Καθηγητές που μου λένε πότε κάνω κάτι σωστό </a:t>
                      </a:r>
                    </a:p>
                    <a:p>
                      <a:pPr marL="0" marR="0" lvl="0" indent="0" algn="l" defTabSz="914400" rtl="0" eaLnBrk="1" fontAlgn="base" latinLnBrk="0" hangingPunct="1">
                        <a:lnSpc>
                          <a:spcPct val="150000"/>
                        </a:lnSpc>
                        <a:spcBef>
                          <a:spcPct val="20000"/>
                        </a:spcBef>
                        <a:spcAft>
                          <a:spcPct val="0"/>
                        </a:spcAft>
                        <a:buClr>
                          <a:schemeClr val="accent2"/>
                        </a:buClr>
                        <a:buSzPct val="85000"/>
                        <a:buFont typeface="Wingdings" pitchFamily="2" charset="2"/>
                        <a:buChar char="n"/>
                        <a:tabLst/>
                      </a:pPr>
                      <a:r>
                        <a:rPr kumimoji="0" lang="el-GR" sz="2000" b="1" i="0" u="none" strike="noStrike" cap="none" normalizeH="0" baseline="0" dirty="0" smtClean="0">
                          <a:ln>
                            <a:noFill/>
                          </a:ln>
                          <a:solidFill>
                            <a:srgbClr val="000000"/>
                          </a:solidFill>
                          <a:effectLst>
                            <a:glow rad="139700">
                              <a:schemeClr val="accent3">
                                <a:satMod val="175000"/>
                                <a:alpha val="40000"/>
                              </a:schemeClr>
                            </a:glow>
                          </a:effectLst>
                          <a:latin typeface="Arial" pitchFamily="34" charset="0"/>
                          <a:cs typeface="Arial" pitchFamily="34" charset="0"/>
                        </a:rPr>
                        <a:t>Σαφείς και συγκεκριμένες ερωτήσεις</a:t>
                      </a:r>
                    </a:p>
                    <a:p>
                      <a:pPr marL="0" marR="0" lvl="0" indent="0" algn="l" defTabSz="914400" rtl="0" eaLnBrk="1" fontAlgn="base" latinLnBrk="0" hangingPunct="1">
                        <a:lnSpc>
                          <a:spcPct val="150000"/>
                        </a:lnSpc>
                        <a:spcBef>
                          <a:spcPct val="20000"/>
                        </a:spcBef>
                        <a:spcAft>
                          <a:spcPct val="0"/>
                        </a:spcAft>
                        <a:buClr>
                          <a:schemeClr val="accent2"/>
                        </a:buClr>
                        <a:buSzPct val="85000"/>
                        <a:buFont typeface="Wingdings" pitchFamily="2" charset="2"/>
                        <a:buChar char="n"/>
                        <a:tabLst/>
                      </a:pPr>
                      <a:r>
                        <a:rPr kumimoji="0" lang="el-GR" sz="2000" b="1" i="0" u="none" strike="noStrike" cap="none" normalizeH="0" baseline="0" dirty="0" smtClean="0">
                          <a:ln>
                            <a:noFill/>
                          </a:ln>
                          <a:solidFill>
                            <a:srgbClr val="000000"/>
                          </a:solidFill>
                          <a:effectLst>
                            <a:glow rad="139700">
                              <a:schemeClr val="accent3">
                                <a:satMod val="175000"/>
                                <a:alpha val="40000"/>
                              </a:schemeClr>
                            </a:glow>
                          </a:effectLst>
                          <a:latin typeface="Arial" pitchFamily="34" charset="0"/>
                          <a:cs typeface="Arial" pitchFamily="34" charset="0"/>
                        </a:rPr>
                        <a:t> Συμμαθητές που μου εξηγούν αυτά που δεν καταλαβαίνω </a:t>
                      </a:r>
                    </a:p>
                    <a:p>
                      <a:pPr marL="0" marR="0" lvl="0" indent="0" algn="l" defTabSz="914400" rtl="0" eaLnBrk="1" fontAlgn="base" latinLnBrk="0" hangingPunct="1">
                        <a:lnSpc>
                          <a:spcPct val="150000"/>
                        </a:lnSpc>
                        <a:spcBef>
                          <a:spcPct val="20000"/>
                        </a:spcBef>
                        <a:spcAft>
                          <a:spcPct val="0"/>
                        </a:spcAft>
                        <a:buClr>
                          <a:schemeClr val="accent2"/>
                        </a:buClr>
                        <a:buSzPct val="85000"/>
                        <a:buFont typeface="Wingdings" pitchFamily="2" charset="2"/>
                        <a:buChar char="n"/>
                        <a:tabLst/>
                      </a:pPr>
                      <a:r>
                        <a:rPr kumimoji="0" lang="el-GR" sz="2000" b="1" i="0" u="none" strike="noStrike" cap="none" normalizeH="0" baseline="0" dirty="0" smtClean="0">
                          <a:ln>
                            <a:noFill/>
                          </a:ln>
                          <a:solidFill>
                            <a:srgbClr val="000000"/>
                          </a:solidFill>
                          <a:effectLst>
                            <a:glow rad="139700">
                              <a:schemeClr val="accent3">
                                <a:satMod val="175000"/>
                                <a:alpha val="40000"/>
                              </a:schemeClr>
                            </a:glow>
                          </a:effectLst>
                          <a:latin typeface="Arial" pitchFamily="34" charset="0"/>
                          <a:cs typeface="Arial" pitchFamily="34" charset="0"/>
                        </a:rPr>
                        <a:t>Συμμαθητές που μπορώ να τους μιλήσω ελεύθερα για τα πάντα</a:t>
                      </a:r>
                    </a:p>
                    <a:p>
                      <a:pPr marL="0" marR="0" lvl="0" indent="0" algn="l" defTabSz="914400" rtl="0" eaLnBrk="1" fontAlgn="base" latinLnBrk="0" hangingPunct="1">
                        <a:lnSpc>
                          <a:spcPct val="150000"/>
                        </a:lnSpc>
                        <a:spcBef>
                          <a:spcPct val="20000"/>
                        </a:spcBef>
                        <a:spcAft>
                          <a:spcPct val="0"/>
                        </a:spcAft>
                        <a:buClr>
                          <a:schemeClr val="accent2"/>
                        </a:buClr>
                        <a:buSzPct val="85000"/>
                        <a:buFont typeface="Wingdings" pitchFamily="2" charset="2"/>
                        <a:buChar char="n"/>
                        <a:tabLst/>
                      </a:pPr>
                      <a:r>
                        <a:rPr kumimoji="0" lang="el-GR" sz="2000" b="1" i="0" u="none" strike="noStrike" cap="none" normalizeH="0" baseline="0" dirty="0" smtClean="0">
                          <a:ln>
                            <a:noFill/>
                          </a:ln>
                          <a:solidFill>
                            <a:srgbClr val="000000"/>
                          </a:solidFill>
                          <a:effectLst>
                            <a:glow rad="139700">
                              <a:schemeClr val="accent3">
                                <a:satMod val="175000"/>
                                <a:alpha val="40000"/>
                              </a:schemeClr>
                            </a:glow>
                          </a:effectLst>
                          <a:latin typeface="Arial" pitchFamily="34" charset="0"/>
                          <a:cs typeface="Arial" pitchFamily="34" charset="0"/>
                        </a:rPr>
                        <a:t>Η καλή ατμόσφαιρα στην τάξη</a:t>
                      </a:r>
                    </a:p>
                  </a:txBody>
                  <a:tcPr marL="91434" marR="91434" marT="45718" marB="45718"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5000"/>
                        <a:buFont typeface="Wingdings" pitchFamily="2" charset="2"/>
                        <a:buNone/>
                        <a:tabLst/>
                      </a:pPr>
                      <a:r>
                        <a:rPr kumimoji="0" lang="el-GR" sz="2400" b="1" i="0" u="none" strike="noStrike" cap="none" normalizeH="0" baseline="0" dirty="0" smtClean="0">
                          <a:ln>
                            <a:noFill/>
                          </a:ln>
                          <a:solidFill>
                            <a:srgbClr val="000000"/>
                          </a:solidFill>
                          <a:effectLst>
                            <a:glow rad="139700">
                              <a:schemeClr val="accent3">
                                <a:satMod val="175000"/>
                                <a:alpha val="40000"/>
                              </a:schemeClr>
                            </a:glow>
                          </a:effectLst>
                          <a:latin typeface="Times New Roman" pitchFamily="18" charset="0"/>
                        </a:rPr>
                        <a:t>Πράγματα που με εμποδίζουν να μάθω</a:t>
                      </a:r>
                    </a:p>
                    <a:p>
                      <a:pPr marL="0" marR="0" lvl="0" indent="0" algn="l" defTabSz="914400" rtl="0" eaLnBrk="1" fontAlgn="base" latinLnBrk="0" hangingPunct="1">
                        <a:lnSpc>
                          <a:spcPct val="150000"/>
                        </a:lnSpc>
                        <a:spcBef>
                          <a:spcPct val="20000"/>
                        </a:spcBef>
                        <a:spcAft>
                          <a:spcPct val="0"/>
                        </a:spcAft>
                        <a:buClr>
                          <a:schemeClr val="accent2"/>
                        </a:buClr>
                        <a:buSzPct val="85000"/>
                        <a:buFont typeface="Wingdings" pitchFamily="2" charset="2"/>
                        <a:buChar char="n"/>
                        <a:tabLst/>
                      </a:pPr>
                      <a:r>
                        <a:rPr kumimoji="0" lang="el-GR" sz="2000" b="1" i="0" u="none" strike="noStrike" cap="none" normalizeH="0" baseline="0" dirty="0" smtClean="0">
                          <a:ln>
                            <a:noFill/>
                          </a:ln>
                          <a:solidFill>
                            <a:srgbClr val="000000"/>
                          </a:solidFill>
                          <a:effectLst>
                            <a:glow rad="139700">
                              <a:schemeClr val="accent3">
                                <a:satMod val="175000"/>
                                <a:alpha val="40000"/>
                              </a:schemeClr>
                            </a:glow>
                          </a:effectLst>
                          <a:latin typeface="Arial" pitchFamily="34" charset="0"/>
                          <a:cs typeface="Arial" pitchFamily="34" charset="0"/>
                        </a:rPr>
                        <a:t>Καθηγητές που με αδικούν</a:t>
                      </a:r>
                    </a:p>
                    <a:p>
                      <a:pPr marL="0" marR="0" lvl="0" indent="0" algn="l" defTabSz="914400" rtl="0" eaLnBrk="1" fontAlgn="base" latinLnBrk="0" hangingPunct="1">
                        <a:lnSpc>
                          <a:spcPct val="150000"/>
                        </a:lnSpc>
                        <a:spcBef>
                          <a:spcPct val="20000"/>
                        </a:spcBef>
                        <a:spcAft>
                          <a:spcPct val="0"/>
                        </a:spcAft>
                        <a:buClr>
                          <a:schemeClr val="accent2"/>
                        </a:buClr>
                        <a:buSzPct val="85000"/>
                        <a:buFont typeface="Wingdings" pitchFamily="2" charset="2"/>
                        <a:buChar char="n"/>
                        <a:tabLst/>
                      </a:pPr>
                      <a:r>
                        <a:rPr kumimoji="0" lang="el-GR" sz="2000" b="1" i="0" u="none" strike="noStrike" cap="none" normalizeH="0" baseline="0" dirty="0" smtClean="0">
                          <a:ln>
                            <a:noFill/>
                          </a:ln>
                          <a:solidFill>
                            <a:srgbClr val="000000"/>
                          </a:solidFill>
                          <a:effectLst>
                            <a:glow rad="139700">
                              <a:schemeClr val="accent3">
                                <a:satMod val="175000"/>
                                <a:alpha val="40000"/>
                              </a:schemeClr>
                            </a:glow>
                          </a:effectLst>
                          <a:latin typeface="Arial" pitchFamily="34" charset="0"/>
                          <a:cs typeface="Arial" pitchFamily="34" charset="0"/>
                        </a:rPr>
                        <a:t>Καθηγητές που δίνουν σημασία μόνο στους καλούς μαθητές</a:t>
                      </a:r>
                    </a:p>
                    <a:p>
                      <a:pPr marL="0" marR="0" lvl="0" indent="0" algn="l" defTabSz="914400" rtl="0" eaLnBrk="1" fontAlgn="base" latinLnBrk="0" hangingPunct="1">
                        <a:lnSpc>
                          <a:spcPct val="150000"/>
                        </a:lnSpc>
                        <a:spcBef>
                          <a:spcPct val="20000"/>
                        </a:spcBef>
                        <a:spcAft>
                          <a:spcPct val="0"/>
                        </a:spcAft>
                        <a:buClr>
                          <a:schemeClr val="accent2"/>
                        </a:buClr>
                        <a:buSzPct val="85000"/>
                        <a:buFont typeface="Wingdings" pitchFamily="2" charset="2"/>
                        <a:buChar char="n"/>
                        <a:tabLst/>
                      </a:pPr>
                      <a:r>
                        <a:rPr kumimoji="0" lang="el-GR" sz="2000" b="1" i="0" u="none" strike="noStrike" cap="none" normalizeH="0" baseline="0" dirty="0" smtClean="0">
                          <a:ln>
                            <a:noFill/>
                          </a:ln>
                          <a:solidFill>
                            <a:srgbClr val="000000"/>
                          </a:solidFill>
                          <a:effectLst>
                            <a:glow rad="139700">
                              <a:schemeClr val="accent3">
                                <a:satMod val="175000"/>
                                <a:alpha val="40000"/>
                              </a:schemeClr>
                            </a:glow>
                          </a:effectLst>
                          <a:latin typeface="Arial" pitchFamily="34" charset="0"/>
                          <a:cs typeface="Arial" pitchFamily="34" charset="0"/>
                        </a:rPr>
                        <a:t>Καθηγητές που ειρωνεύονται τη δουλειά μου</a:t>
                      </a:r>
                    </a:p>
                    <a:p>
                      <a:pPr marL="0" marR="0" lvl="0" indent="0" algn="l" defTabSz="914400" rtl="0" eaLnBrk="1" fontAlgn="base" latinLnBrk="0" hangingPunct="1">
                        <a:lnSpc>
                          <a:spcPct val="150000"/>
                        </a:lnSpc>
                        <a:spcBef>
                          <a:spcPct val="20000"/>
                        </a:spcBef>
                        <a:spcAft>
                          <a:spcPct val="0"/>
                        </a:spcAft>
                        <a:buClr>
                          <a:schemeClr val="accent2"/>
                        </a:buClr>
                        <a:buSzPct val="85000"/>
                        <a:buFont typeface="Wingdings" pitchFamily="2" charset="2"/>
                        <a:buChar char="n"/>
                        <a:tabLst/>
                      </a:pPr>
                      <a:r>
                        <a:rPr kumimoji="0" lang="el-GR" sz="2000" b="1" i="0" u="none" strike="noStrike" cap="none" normalizeH="0" baseline="0" dirty="0" smtClean="0">
                          <a:ln>
                            <a:noFill/>
                          </a:ln>
                          <a:solidFill>
                            <a:srgbClr val="000000"/>
                          </a:solidFill>
                          <a:effectLst>
                            <a:glow rad="139700">
                              <a:schemeClr val="accent3">
                                <a:satMod val="175000"/>
                                <a:alpha val="40000"/>
                              </a:schemeClr>
                            </a:glow>
                          </a:effectLst>
                          <a:latin typeface="Arial" pitchFamily="34" charset="0"/>
                          <a:cs typeface="Arial" pitchFamily="34" charset="0"/>
                        </a:rPr>
                        <a:t>Συμμαθητές που δεν θέλουν να βοηθήσουν</a:t>
                      </a:r>
                    </a:p>
                    <a:p>
                      <a:pPr marL="0" marR="0" lvl="0" indent="0" algn="l" defTabSz="914400" rtl="0" eaLnBrk="1" fontAlgn="base" latinLnBrk="0" hangingPunct="1">
                        <a:lnSpc>
                          <a:spcPct val="150000"/>
                        </a:lnSpc>
                        <a:spcBef>
                          <a:spcPct val="20000"/>
                        </a:spcBef>
                        <a:spcAft>
                          <a:spcPct val="0"/>
                        </a:spcAft>
                        <a:buClr>
                          <a:schemeClr val="accent2"/>
                        </a:buClr>
                        <a:buSzPct val="85000"/>
                        <a:buFont typeface="Wingdings" pitchFamily="2" charset="2"/>
                        <a:buChar char="n"/>
                        <a:tabLst/>
                      </a:pPr>
                      <a:r>
                        <a:rPr kumimoji="0" lang="el-GR" sz="2000" b="1" i="0" u="none" strike="noStrike" cap="none" normalizeH="0" baseline="0" dirty="0" smtClean="0">
                          <a:ln>
                            <a:noFill/>
                          </a:ln>
                          <a:solidFill>
                            <a:srgbClr val="000000"/>
                          </a:solidFill>
                          <a:effectLst>
                            <a:glow rad="139700">
                              <a:schemeClr val="accent3">
                                <a:satMod val="175000"/>
                                <a:alpha val="40000"/>
                              </a:schemeClr>
                            </a:glow>
                          </a:effectLst>
                          <a:latin typeface="Arial" pitchFamily="34" charset="0"/>
                          <a:cs typeface="Arial" pitchFamily="34" charset="0"/>
                        </a:rPr>
                        <a:t>Το παραφορτωμένο πρόγραμμα μερικών ημερών</a:t>
                      </a:r>
                    </a:p>
                    <a:p>
                      <a:pPr marL="0" marR="0" lvl="0" indent="0" algn="l" defTabSz="914400" rtl="0" eaLnBrk="1" fontAlgn="base" latinLnBrk="0" hangingPunct="1">
                        <a:lnSpc>
                          <a:spcPct val="150000"/>
                        </a:lnSpc>
                        <a:spcBef>
                          <a:spcPct val="20000"/>
                        </a:spcBef>
                        <a:spcAft>
                          <a:spcPct val="0"/>
                        </a:spcAft>
                        <a:buClr>
                          <a:schemeClr val="accent2"/>
                        </a:buClr>
                        <a:buSzPct val="85000"/>
                        <a:buFont typeface="Wingdings" pitchFamily="2" charset="2"/>
                        <a:buChar char="n"/>
                        <a:tabLst/>
                      </a:pPr>
                      <a:r>
                        <a:rPr kumimoji="0" lang="el-GR" sz="2000" b="1" i="0" u="none" strike="noStrike" cap="none" normalizeH="0" baseline="0" dirty="0" smtClean="0">
                          <a:ln>
                            <a:noFill/>
                          </a:ln>
                          <a:solidFill>
                            <a:srgbClr val="000000"/>
                          </a:solidFill>
                          <a:effectLst>
                            <a:glow rad="139700">
                              <a:schemeClr val="accent3">
                                <a:satMod val="175000"/>
                                <a:alpha val="40000"/>
                              </a:schemeClr>
                            </a:glow>
                          </a:effectLst>
                          <a:latin typeface="Arial" pitchFamily="34" charset="0"/>
                          <a:cs typeface="Arial" pitchFamily="34" charset="0"/>
                        </a:rPr>
                        <a:t>Τα μαθήματα όπου δεν καταλαβαίνω τι νόημα έχουν αυτά </a:t>
                      </a:r>
                      <a:r>
                        <a:rPr kumimoji="0" lang="el-GR" sz="1600" b="1" i="0" u="none" strike="noStrike" cap="none" normalizeH="0" baseline="0" dirty="0" smtClean="0">
                          <a:ln>
                            <a:noFill/>
                          </a:ln>
                          <a:solidFill>
                            <a:srgbClr val="000000"/>
                          </a:solidFill>
                          <a:effectLst>
                            <a:glow rad="139700">
                              <a:schemeClr val="accent3">
                                <a:satMod val="175000"/>
                                <a:alpha val="40000"/>
                              </a:schemeClr>
                            </a:glow>
                          </a:effectLst>
                          <a:latin typeface="Arial" pitchFamily="34" charset="0"/>
                          <a:cs typeface="Arial" pitchFamily="34" charset="0"/>
                        </a:rPr>
                        <a:t>που κάνουμε</a:t>
                      </a:r>
                    </a:p>
                  </a:txBody>
                  <a:tcPr marL="91434" marR="91434" marT="45718" marB="45718"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3036935405"/>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a:r>
              <a:rPr lang="el-GR" sz="4000" b="1" dirty="0" smtClean="0">
                <a:effectLst>
                  <a:glow rad="101600">
                    <a:schemeClr val="accent3">
                      <a:satMod val="175000"/>
                      <a:alpha val="40000"/>
                    </a:schemeClr>
                  </a:glow>
                </a:effectLst>
                <a:latin typeface="Arial" pitchFamily="34" charset="0"/>
                <a:cs typeface="Arial" pitchFamily="34" charset="0"/>
              </a:rPr>
              <a:t>Η Αξιολόγηση της Διαδικασίας</a:t>
            </a:r>
            <a:r>
              <a:rPr lang="el-GR" dirty="0" smtClean="0"/>
              <a:t> </a:t>
            </a:r>
            <a:endParaRPr lang="el-GR" dirty="0"/>
          </a:p>
        </p:txBody>
      </p:sp>
      <p:sp>
        <p:nvSpPr>
          <p:cNvPr id="3" name="2 - Θέση περιεχομένου"/>
          <p:cNvSpPr>
            <a:spLocks noGrp="1"/>
          </p:cNvSpPr>
          <p:nvPr>
            <p:ph idx="1"/>
          </p:nvPr>
        </p:nvSpPr>
        <p:spPr>
          <a:xfrm>
            <a:off x="214282" y="1285860"/>
            <a:ext cx="8643998" cy="5429288"/>
          </a:xfrm>
          <a:solidFill>
            <a:schemeClr val="accent3"/>
          </a:solidFill>
        </p:spPr>
        <p:txBody>
          <a:bodyPr>
            <a:normAutofit/>
          </a:bodyPr>
          <a:lstStyle/>
          <a:p>
            <a:pPr algn="just"/>
            <a:r>
              <a:rPr lang="el-GR" sz="2800" b="1" dirty="0" smtClean="0"/>
              <a:t>Στόχος: </a:t>
            </a:r>
            <a:r>
              <a:rPr lang="el-GR" sz="2800" dirty="0" smtClean="0"/>
              <a:t>να διαπιστωθούν δυσκολίες/εμπόδια κατά τη διαδικασία υλοποίησης του </a:t>
            </a:r>
            <a:r>
              <a:rPr lang="en-US" sz="2800" dirty="0" smtClean="0"/>
              <a:t>project</a:t>
            </a:r>
            <a:r>
              <a:rPr lang="el-GR" sz="2800" dirty="0" smtClean="0"/>
              <a:t>                 βελτίωση</a:t>
            </a:r>
            <a:endParaRPr lang="en-US" sz="2800" dirty="0" smtClean="0"/>
          </a:p>
          <a:p>
            <a:pPr algn="just">
              <a:buNone/>
            </a:pPr>
            <a:r>
              <a:rPr lang="el-GR" sz="2800" dirty="0" smtClean="0"/>
              <a:t>Αξιολογούνται:</a:t>
            </a:r>
            <a:endParaRPr lang="en-US" sz="2800" dirty="0" smtClean="0"/>
          </a:p>
          <a:p>
            <a:pPr algn="just"/>
            <a:r>
              <a:rPr lang="el-GR" sz="2800" dirty="0" smtClean="0"/>
              <a:t>Οι στόχοι του </a:t>
            </a:r>
            <a:r>
              <a:rPr lang="en-US" sz="2800" dirty="0" smtClean="0"/>
              <a:t>project</a:t>
            </a:r>
            <a:endParaRPr lang="el-GR" sz="2800" dirty="0" smtClean="0"/>
          </a:p>
          <a:p>
            <a:pPr algn="just"/>
            <a:r>
              <a:rPr lang="el-GR" sz="2800" dirty="0" smtClean="0"/>
              <a:t>Τα στάδια υλοποίησης του </a:t>
            </a:r>
            <a:r>
              <a:rPr lang="en-US" sz="2800" dirty="0" smtClean="0"/>
              <a:t>project</a:t>
            </a:r>
            <a:r>
              <a:rPr lang="el-GR" sz="2800" dirty="0" smtClean="0"/>
              <a:t>: </a:t>
            </a:r>
            <a:r>
              <a:rPr lang="el-GR" sz="2800" b="1" dirty="0" smtClean="0"/>
              <a:t>Απόφαση</a:t>
            </a:r>
            <a:r>
              <a:rPr lang="el-GR" sz="2800" dirty="0" smtClean="0"/>
              <a:t> (</a:t>
            </a:r>
            <a:r>
              <a:rPr lang="en-US" sz="2800" dirty="0" smtClean="0"/>
              <a:t>Decide)</a:t>
            </a:r>
            <a:r>
              <a:rPr lang="el-GR" sz="2800" dirty="0" smtClean="0"/>
              <a:t>, </a:t>
            </a:r>
            <a:r>
              <a:rPr lang="el-GR" sz="2800" b="1" dirty="0" smtClean="0"/>
              <a:t>Σχεδιασμός</a:t>
            </a:r>
            <a:r>
              <a:rPr lang="el-GR" sz="2800" dirty="0" smtClean="0"/>
              <a:t> (Design), </a:t>
            </a:r>
            <a:r>
              <a:rPr lang="el-GR" sz="2800" b="1" dirty="0" smtClean="0"/>
              <a:t>Υλοποίηση</a:t>
            </a:r>
            <a:r>
              <a:rPr lang="el-GR" sz="2800" dirty="0" smtClean="0"/>
              <a:t> (</a:t>
            </a:r>
            <a:r>
              <a:rPr lang="en-US" sz="2800" dirty="0" smtClean="0"/>
              <a:t>Do</a:t>
            </a:r>
            <a:r>
              <a:rPr lang="el-GR" sz="2800" dirty="0" smtClean="0"/>
              <a:t>), </a:t>
            </a:r>
            <a:r>
              <a:rPr lang="el-GR" sz="2800" b="1" dirty="0" smtClean="0"/>
              <a:t>Αξιολόγηση</a:t>
            </a:r>
            <a:r>
              <a:rPr lang="el-GR" sz="2800" dirty="0" smtClean="0"/>
              <a:t> (</a:t>
            </a:r>
            <a:r>
              <a:rPr lang="en-US" sz="2800" dirty="0" smtClean="0"/>
              <a:t>Evaluate</a:t>
            </a:r>
            <a:r>
              <a:rPr lang="el-GR" sz="2800" dirty="0" smtClean="0"/>
              <a:t>)</a:t>
            </a:r>
          </a:p>
          <a:p>
            <a:pPr algn="just"/>
            <a:r>
              <a:rPr lang="el-GR" sz="2800" dirty="0" smtClean="0"/>
              <a:t>Τα διαθέσιμα υλικά και μέσα</a:t>
            </a:r>
          </a:p>
          <a:p>
            <a:pPr algn="just"/>
            <a:r>
              <a:rPr lang="el-GR" sz="2800" dirty="0" smtClean="0"/>
              <a:t>Τα αναμενόμενα μαθησιακά αποτελέσματα</a:t>
            </a:r>
            <a:endParaRPr lang="en-US" sz="2800" dirty="0" smtClean="0"/>
          </a:p>
          <a:p>
            <a:pPr algn="just"/>
            <a:r>
              <a:rPr lang="el-GR" sz="2800" dirty="0" smtClean="0"/>
              <a:t>Οι κάθε είδους περιορισμοί </a:t>
            </a:r>
            <a:endParaRPr lang="el-GR" sz="2800" dirty="0"/>
          </a:p>
        </p:txBody>
      </p:sp>
      <p:sp>
        <p:nvSpPr>
          <p:cNvPr id="4" name="3 - Δεξιό βέλος"/>
          <p:cNvSpPr/>
          <p:nvPr/>
        </p:nvSpPr>
        <p:spPr>
          <a:xfrm>
            <a:off x="5857884" y="178592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spd="slow">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20" name="Rectangle 8"/>
          <p:cNvSpPr>
            <a:spLocks noGrp="1" noChangeArrowheads="1"/>
          </p:cNvSpPr>
          <p:nvPr>
            <p:ph type="title"/>
          </p:nvPr>
        </p:nvSpPr>
        <p:spPr>
          <a:xfrm>
            <a:off x="-756592" y="-171400"/>
            <a:ext cx="9793088" cy="1143000"/>
          </a:xfrm>
        </p:spPr>
        <p:txBody>
          <a:bodyPr rtlCol="0">
            <a:normAutofit/>
          </a:bodyPr>
          <a:lstStyle/>
          <a:p>
            <a:pPr eaLnBrk="1" fontAlgn="auto" hangingPunct="1">
              <a:spcAft>
                <a:spcPts val="0"/>
              </a:spcAft>
              <a:defRPr/>
            </a:pPr>
            <a:r>
              <a:rPr lang="el-GR" sz="3200" b="1" dirty="0" smtClean="0">
                <a:latin typeface="Times New Roman" pitchFamily="18" charset="0"/>
              </a:rPr>
              <a:t>	</a:t>
            </a:r>
            <a:r>
              <a:rPr lang="el-GR" sz="2800" b="1" dirty="0">
                <a:effectLst>
                  <a:glow rad="101600">
                    <a:schemeClr val="accent3">
                      <a:satMod val="175000"/>
                      <a:alpha val="40000"/>
                    </a:schemeClr>
                  </a:glow>
                </a:effectLst>
                <a:latin typeface="Arial" pitchFamily="34" charset="0"/>
                <a:ea typeface="+mn-ea"/>
                <a:cs typeface="Arial" pitchFamily="34" charset="0"/>
              </a:rPr>
              <a:t>ΤΕΛΙΚΗ ΑΞΙΟΛΟΓΗΣΗ – ΑΠΟΤΙΜΗΣΗ ΕΦΑΡΜΟΓΗΣ</a:t>
            </a:r>
          </a:p>
        </p:txBody>
      </p:sp>
      <p:graphicFrame>
        <p:nvGraphicFramePr>
          <p:cNvPr id="166924" name="Object 12"/>
          <p:cNvGraphicFramePr>
            <a:graphicFrameLocks noGrp="1" noChangeAspect="1"/>
          </p:cNvGraphicFramePr>
          <p:nvPr>
            <p:ph sz="half" idx="1"/>
            <p:extLst>
              <p:ext uri="{D42A27DB-BD31-4B8C-83A1-F6EECF244321}">
                <p14:modId xmlns:p14="http://schemas.microsoft.com/office/powerpoint/2010/main" val="965354767"/>
              </p:ext>
            </p:extLst>
          </p:nvPr>
        </p:nvGraphicFramePr>
        <p:xfrm>
          <a:off x="-108520" y="30538"/>
          <a:ext cx="9252520" cy="3418037"/>
        </p:xfrm>
        <a:graphic>
          <a:graphicData uri="http://schemas.openxmlformats.org/presentationml/2006/ole">
            <mc:AlternateContent xmlns:mc="http://schemas.openxmlformats.org/markup-compatibility/2006">
              <mc:Choice xmlns:v="urn:schemas-microsoft-com:vml" Requires="v">
                <p:oleObj spid="_x0000_s1328" name="Έγγραφο" r:id="rId4" imgW="5653605" imgH="3245033" progId="">
                  <p:embed/>
                </p:oleObj>
              </mc:Choice>
              <mc:Fallback>
                <p:oleObj name="Έγγραφο" r:id="rId4" imgW="5653605" imgH="3245033" progId="">
                  <p:embed/>
                  <p:pic>
                    <p:nvPicPr>
                      <p:cNvPr id="0" name="Picture 270"/>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20" y="30538"/>
                        <a:ext cx="9252520" cy="3418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6916" name="Object 4"/>
          <p:cNvGraphicFramePr>
            <a:graphicFrameLocks noGrp="1" noChangeAspect="1"/>
          </p:cNvGraphicFramePr>
          <p:nvPr>
            <p:ph sz="quarter" idx="2"/>
            <p:extLst>
              <p:ext uri="{D42A27DB-BD31-4B8C-83A1-F6EECF244321}">
                <p14:modId xmlns:p14="http://schemas.microsoft.com/office/powerpoint/2010/main" val="199829804"/>
              </p:ext>
            </p:extLst>
          </p:nvPr>
        </p:nvGraphicFramePr>
        <p:xfrm>
          <a:off x="0" y="3545632"/>
          <a:ext cx="9864080" cy="3312368"/>
        </p:xfrm>
        <a:graphic>
          <a:graphicData uri="http://schemas.openxmlformats.org/presentationml/2006/ole">
            <mc:AlternateContent xmlns:mc="http://schemas.openxmlformats.org/markup-compatibility/2006">
              <mc:Choice xmlns:v="urn:schemas-microsoft-com:vml" Requires="v">
                <p:oleObj spid="_x0000_s1329" name="Έγγραφο" r:id="rId6" imgW="5364960" imgH="4103176" progId="">
                  <p:embed/>
                </p:oleObj>
              </mc:Choice>
              <mc:Fallback>
                <p:oleObj name="Έγγραφο" r:id="rId6" imgW="5364960" imgH="4103176" progId="">
                  <p:embed/>
                  <p:pic>
                    <p:nvPicPr>
                      <p:cNvPr id="0" name="Picture 271"/>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545632"/>
                        <a:ext cx="9864080" cy="33123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1" name="Rectangle 3"/>
          <p:cNvSpPr>
            <a:spLocks noGrp="1" noChangeArrowheads="1"/>
          </p:cNvSpPr>
          <p:nvPr>
            <p:ph idx="1"/>
          </p:nvPr>
        </p:nvSpPr>
        <p:spPr>
          <a:xfrm>
            <a:off x="0" y="2428868"/>
            <a:ext cx="9144000" cy="4429132"/>
          </a:xfrm>
          <a:blipFill>
            <a:blip r:embed="rId3" cstate="print"/>
            <a:stretch>
              <a:fillRect/>
            </a:stretch>
          </a:blipFill>
        </p:spPr>
        <p:txBody>
          <a:bodyPr rtlCol="0">
            <a:normAutofit/>
          </a:bodyPr>
          <a:lstStyle/>
          <a:p>
            <a:pPr eaLnBrk="1" fontAlgn="auto" hangingPunct="1">
              <a:lnSpc>
                <a:spcPct val="150000"/>
              </a:lnSpc>
              <a:spcAft>
                <a:spcPts val="0"/>
              </a:spcAft>
              <a:buSzPct val="120000"/>
              <a:buNone/>
              <a:defRPr/>
            </a:pPr>
            <a:endParaRPr lang="el-GR" sz="2800" dirty="0" smtClean="0">
              <a:solidFill>
                <a:srgbClr val="000000"/>
              </a:solidFill>
              <a:latin typeface="Arial" charset="0"/>
              <a:cs typeface="Arial" charset="0"/>
            </a:endParaRPr>
          </a:p>
          <a:p>
            <a:pPr eaLnBrk="1" fontAlgn="auto" hangingPunct="1">
              <a:lnSpc>
                <a:spcPct val="150000"/>
              </a:lnSpc>
              <a:spcAft>
                <a:spcPts val="0"/>
              </a:spcAft>
              <a:buSzPct val="120000"/>
              <a:buFont typeface="Wingdings" pitchFamily="2" charset="2"/>
              <a:buChar char="§"/>
              <a:defRPr/>
            </a:pPr>
            <a:r>
              <a:rPr lang="el-GR" sz="2800" dirty="0" smtClean="0">
                <a:solidFill>
                  <a:srgbClr val="000000"/>
                </a:solidFill>
                <a:effectLst>
                  <a:glow rad="139700">
                    <a:schemeClr val="accent6">
                      <a:satMod val="175000"/>
                      <a:alpha val="40000"/>
                    </a:schemeClr>
                  </a:glow>
                </a:effectLst>
                <a:latin typeface="Arial" charset="0"/>
                <a:cs typeface="Arial" charset="0"/>
              </a:rPr>
              <a:t>Μορφή  επικοινωνίας</a:t>
            </a:r>
            <a:r>
              <a:rPr lang="en-US" sz="2800" dirty="0" smtClean="0">
                <a:solidFill>
                  <a:srgbClr val="000000"/>
                </a:solidFill>
                <a:effectLst>
                  <a:glow rad="139700">
                    <a:schemeClr val="accent6">
                      <a:satMod val="175000"/>
                      <a:alpha val="40000"/>
                    </a:schemeClr>
                  </a:glow>
                </a:effectLst>
                <a:latin typeface="Arial" charset="0"/>
                <a:cs typeface="Arial" charset="0"/>
              </a:rPr>
              <a:t> </a:t>
            </a:r>
            <a:r>
              <a:rPr lang="el-GR" sz="2800" dirty="0" smtClean="0">
                <a:solidFill>
                  <a:srgbClr val="000000"/>
                </a:solidFill>
                <a:effectLst>
                  <a:glow rad="139700">
                    <a:schemeClr val="accent6">
                      <a:satMod val="175000"/>
                      <a:alpha val="40000"/>
                    </a:schemeClr>
                  </a:glow>
                </a:effectLst>
                <a:latin typeface="Arial" charset="0"/>
                <a:cs typeface="Arial" charset="0"/>
              </a:rPr>
              <a:t>με  αναπαράσταση  </a:t>
            </a:r>
            <a:r>
              <a:rPr lang="en-US" sz="2800" dirty="0" smtClean="0">
                <a:solidFill>
                  <a:srgbClr val="000000"/>
                </a:solidFill>
                <a:effectLst>
                  <a:glow rad="139700">
                    <a:schemeClr val="accent6">
                      <a:satMod val="175000"/>
                      <a:alpha val="40000"/>
                    </a:schemeClr>
                  </a:glow>
                </a:effectLst>
                <a:latin typeface="Arial" charset="0"/>
                <a:cs typeface="Arial" charset="0"/>
              </a:rPr>
              <a:t> </a:t>
            </a:r>
          </a:p>
          <a:p>
            <a:pPr marL="0" indent="0" eaLnBrk="1" fontAlgn="auto" hangingPunct="1">
              <a:lnSpc>
                <a:spcPct val="150000"/>
              </a:lnSpc>
              <a:spcAft>
                <a:spcPts val="0"/>
              </a:spcAft>
              <a:buSzPct val="120000"/>
              <a:buNone/>
              <a:defRPr/>
            </a:pPr>
            <a:r>
              <a:rPr lang="en-US" sz="2800" dirty="0" smtClean="0">
                <a:solidFill>
                  <a:srgbClr val="000000"/>
                </a:solidFill>
                <a:effectLst>
                  <a:glow rad="139700">
                    <a:schemeClr val="accent6">
                      <a:satMod val="175000"/>
                      <a:alpha val="40000"/>
                    </a:schemeClr>
                  </a:glow>
                </a:effectLst>
                <a:latin typeface="Arial" charset="0"/>
                <a:cs typeface="Arial" charset="0"/>
              </a:rPr>
              <a:t>       </a:t>
            </a:r>
            <a:r>
              <a:rPr lang="el-GR" sz="2800" dirty="0" smtClean="0">
                <a:solidFill>
                  <a:srgbClr val="000000"/>
                </a:solidFill>
                <a:effectLst>
                  <a:glow rad="139700">
                    <a:schemeClr val="accent6">
                      <a:satMod val="175000"/>
                      <a:alpha val="40000"/>
                    </a:schemeClr>
                  </a:glow>
                </a:effectLst>
                <a:latin typeface="Arial" charset="0"/>
                <a:cs typeface="Arial" charset="0"/>
              </a:rPr>
              <a:t>εννοιών.</a:t>
            </a:r>
          </a:p>
          <a:p>
            <a:pPr algn="just" eaLnBrk="1" fontAlgn="auto" hangingPunct="1">
              <a:lnSpc>
                <a:spcPct val="150000"/>
              </a:lnSpc>
              <a:spcAft>
                <a:spcPts val="0"/>
              </a:spcAft>
              <a:buSzPct val="120000"/>
              <a:buFont typeface="Wingdings" pitchFamily="2" charset="2"/>
              <a:buChar char="§"/>
              <a:defRPr/>
            </a:pPr>
            <a:r>
              <a:rPr lang="en-US" sz="2800" dirty="0" smtClean="0">
                <a:solidFill>
                  <a:srgbClr val="000000"/>
                </a:solidFill>
                <a:effectLst>
                  <a:glow rad="139700">
                    <a:schemeClr val="accent6">
                      <a:satMod val="175000"/>
                      <a:alpha val="40000"/>
                    </a:schemeClr>
                  </a:glow>
                </a:effectLst>
                <a:latin typeface="Arial" charset="0"/>
                <a:cs typeface="Arial" charset="0"/>
              </a:rPr>
              <a:t>       </a:t>
            </a:r>
            <a:r>
              <a:rPr lang="el-GR" sz="2800" dirty="0" smtClean="0">
                <a:solidFill>
                  <a:srgbClr val="000000"/>
                </a:solidFill>
                <a:effectLst>
                  <a:glow rad="139700">
                    <a:schemeClr val="accent6">
                      <a:satMod val="175000"/>
                      <a:alpha val="40000"/>
                    </a:schemeClr>
                  </a:glow>
                </a:effectLst>
                <a:latin typeface="Arial" charset="0"/>
                <a:cs typeface="Arial" charset="0"/>
              </a:rPr>
              <a:t>Γνωστικό  εργαλείο  που  αναπαριστά  </a:t>
            </a:r>
            <a:r>
              <a:rPr lang="en-US" sz="2800" dirty="0" smtClean="0">
                <a:solidFill>
                  <a:srgbClr val="000000"/>
                </a:solidFill>
                <a:effectLst>
                  <a:glow rad="139700">
                    <a:schemeClr val="accent6">
                      <a:satMod val="175000"/>
                      <a:alpha val="40000"/>
                    </a:schemeClr>
                  </a:glow>
                </a:effectLst>
                <a:latin typeface="Arial" charset="0"/>
                <a:cs typeface="Arial" charset="0"/>
              </a:rPr>
              <a:t>   </a:t>
            </a:r>
          </a:p>
          <a:p>
            <a:pPr marL="0" indent="0" algn="just" eaLnBrk="1" fontAlgn="auto" hangingPunct="1">
              <a:lnSpc>
                <a:spcPct val="150000"/>
              </a:lnSpc>
              <a:spcAft>
                <a:spcPts val="0"/>
              </a:spcAft>
              <a:buSzPct val="120000"/>
              <a:buNone/>
              <a:defRPr/>
            </a:pPr>
            <a:r>
              <a:rPr lang="en-US" sz="2800" dirty="0">
                <a:solidFill>
                  <a:srgbClr val="000000"/>
                </a:solidFill>
                <a:effectLst>
                  <a:glow rad="139700">
                    <a:schemeClr val="accent6">
                      <a:satMod val="175000"/>
                      <a:alpha val="40000"/>
                    </a:schemeClr>
                  </a:glow>
                </a:effectLst>
                <a:latin typeface="Arial" charset="0"/>
                <a:cs typeface="Arial" charset="0"/>
              </a:rPr>
              <a:t> </a:t>
            </a:r>
            <a:r>
              <a:rPr lang="en-US" sz="2800" dirty="0" smtClean="0">
                <a:solidFill>
                  <a:srgbClr val="000000"/>
                </a:solidFill>
                <a:effectLst>
                  <a:glow rad="139700">
                    <a:schemeClr val="accent6">
                      <a:satMod val="175000"/>
                      <a:alpha val="40000"/>
                    </a:schemeClr>
                  </a:glow>
                </a:effectLst>
                <a:latin typeface="Arial" charset="0"/>
                <a:cs typeface="Arial" charset="0"/>
              </a:rPr>
              <a:t>     </a:t>
            </a:r>
            <a:r>
              <a:rPr lang="el-GR" sz="2800" dirty="0" smtClean="0">
                <a:solidFill>
                  <a:srgbClr val="000000"/>
                </a:solidFill>
                <a:effectLst>
                  <a:glow rad="139700">
                    <a:schemeClr val="accent6">
                      <a:satMod val="175000"/>
                      <a:alpha val="40000"/>
                    </a:schemeClr>
                  </a:glow>
                </a:effectLst>
                <a:latin typeface="Arial" charset="0"/>
                <a:cs typeface="Arial" charset="0"/>
              </a:rPr>
              <a:t>σχέσεις/συνδέσεις μεταξύ  εννοιών  με  έναν  </a:t>
            </a:r>
            <a:r>
              <a:rPr lang="en-US" sz="2800" dirty="0" smtClean="0">
                <a:solidFill>
                  <a:srgbClr val="000000"/>
                </a:solidFill>
                <a:effectLst>
                  <a:glow rad="139700">
                    <a:schemeClr val="accent6">
                      <a:satMod val="175000"/>
                      <a:alpha val="40000"/>
                    </a:schemeClr>
                  </a:glow>
                </a:effectLst>
                <a:latin typeface="Arial" charset="0"/>
                <a:cs typeface="Arial" charset="0"/>
              </a:rPr>
              <a:t>  </a:t>
            </a:r>
          </a:p>
          <a:p>
            <a:pPr marL="0" indent="0" algn="just" eaLnBrk="1" fontAlgn="auto" hangingPunct="1">
              <a:lnSpc>
                <a:spcPct val="150000"/>
              </a:lnSpc>
              <a:spcAft>
                <a:spcPts val="0"/>
              </a:spcAft>
              <a:buSzPct val="120000"/>
              <a:buNone/>
              <a:defRPr/>
            </a:pPr>
            <a:r>
              <a:rPr lang="en-US" sz="2800" dirty="0">
                <a:solidFill>
                  <a:srgbClr val="000000"/>
                </a:solidFill>
                <a:effectLst>
                  <a:glow rad="139700">
                    <a:schemeClr val="accent6">
                      <a:satMod val="175000"/>
                      <a:alpha val="40000"/>
                    </a:schemeClr>
                  </a:glow>
                </a:effectLst>
                <a:latin typeface="Arial" charset="0"/>
                <a:cs typeface="Arial" charset="0"/>
              </a:rPr>
              <a:t> </a:t>
            </a:r>
            <a:r>
              <a:rPr lang="en-US" sz="2800" dirty="0" smtClean="0">
                <a:solidFill>
                  <a:srgbClr val="000000"/>
                </a:solidFill>
                <a:effectLst>
                  <a:glow rad="139700">
                    <a:schemeClr val="accent6">
                      <a:satMod val="175000"/>
                      <a:alpha val="40000"/>
                    </a:schemeClr>
                  </a:glow>
                </a:effectLst>
                <a:latin typeface="Arial" charset="0"/>
                <a:cs typeface="Arial" charset="0"/>
              </a:rPr>
              <a:t>       </a:t>
            </a:r>
            <a:r>
              <a:rPr lang="el-GR" sz="2800" dirty="0" smtClean="0">
                <a:solidFill>
                  <a:srgbClr val="000000"/>
                </a:solidFill>
                <a:effectLst>
                  <a:glow rad="139700">
                    <a:schemeClr val="accent6">
                      <a:satMod val="175000"/>
                      <a:alpha val="40000"/>
                    </a:schemeClr>
                  </a:glow>
                </a:effectLst>
                <a:latin typeface="Arial" charset="0"/>
                <a:cs typeface="Arial" charset="0"/>
              </a:rPr>
              <a:t>ολοκληρωμένο  και  ιεραρχικό  τρόπο.</a:t>
            </a:r>
          </a:p>
        </p:txBody>
      </p:sp>
      <p:pic>
        <p:nvPicPr>
          <p:cNvPr id="6150" name="Picture 6" descr="http://dinca.org/wp-content/uploads/2013/10/DINCA-VQ13-gif.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86230" y="150440"/>
            <a:ext cx="2457770" cy="245777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i653.photobucket.com/albums/uu256/mtelhiard/Marks%20Art/apple-changing.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98853"/>
            <a:ext cx="2647950" cy="2676525"/>
          </a:xfrm>
          <a:prstGeom prst="rect">
            <a:avLst/>
          </a:prstGeom>
          <a:noFill/>
          <a:extLst>
            <a:ext uri="{909E8E84-426E-40DD-AFC4-6F175D3DCCD1}">
              <a14:hiddenFill xmlns:a14="http://schemas.microsoft.com/office/drawing/2010/main">
                <a:solidFill>
                  <a:srgbClr val="FFFFFF"/>
                </a:solidFill>
              </a14:hiddenFill>
            </a:ext>
          </a:extLst>
        </p:spPr>
      </p:pic>
      <p:sp>
        <p:nvSpPr>
          <p:cNvPr id="171010" name="Rectangle 2"/>
          <p:cNvSpPr>
            <a:spLocks noGrp="1" noChangeArrowheads="1"/>
          </p:cNvSpPr>
          <p:nvPr>
            <p:ph type="title"/>
          </p:nvPr>
        </p:nvSpPr>
        <p:spPr/>
        <p:txBody>
          <a:bodyPr rtlCol="0">
            <a:noAutofit/>
          </a:bodyPr>
          <a:lstStyle/>
          <a:p>
            <a:pPr eaLnBrk="1" fontAlgn="auto" hangingPunct="1">
              <a:spcAft>
                <a:spcPts val="0"/>
              </a:spcAft>
              <a:defRPr/>
            </a:pPr>
            <a:r>
              <a:rPr lang="el-GR" sz="3600" dirty="0">
                <a:effectLst>
                  <a:glow rad="101600">
                    <a:schemeClr val="accent3">
                      <a:satMod val="175000"/>
                      <a:alpha val="40000"/>
                    </a:schemeClr>
                  </a:glow>
                </a:effectLst>
                <a:latin typeface="Arial" pitchFamily="34" charset="0"/>
                <a:ea typeface="+mn-ea"/>
                <a:cs typeface="Arial" pitchFamily="34" charset="0"/>
              </a:rPr>
              <a:t>ΕΝΝΟΙΟΛΟΓΙΚΟΣ  ΧΑΡΤΗΣ  </a:t>
            </a:r>
            <a:br>
              <a:rPr lang="el-GR" sz="3600" dirty="0">
                <a:effectLst>
                  <a:glow rad="101600">
                    <a:schemeClr val="accent3">
                      <a:satMod val="175000"/>
                      <a:alpha val="40000"/>
                    </a:schemeClr>
                  </a:glow>
                </a:effectLst>
                <a:latin typeface="Arial" pitchFamily="34" charset="0"/>
                <a:ea typeface="+mn-ea"/>
                <a:cs typeface="Arial" pitchFamily="34" charset="0"/>
              </a:rPr>
            </a:br>
            <a:r>
              <a:rPr lang="el-GR" sz="3600" dirty="0">
                <a:effectLst>
                  <a:glow rad="101600">
                    <a:schemeClr val="accent3">
                      <a:satMod val="175000"/>
                      <a:alpha val="40000"/>
                    </a:schemeClr>
                  </a:glow>
                </a:effectLst>
                <a:latin typeface="Arial" pitchFamily="34" charset="0"/>
                <a:ea typeface="+mn-ea"/>
                <a:cs typeface="Arial" pitchFamily="34" charset="0"/>
              </a:rPr>
              <a:t>(</a:t>
            </a:r>
            <a:r>
              <a:rPr lang="en-US" sz="3600" dirty="0">
                <a:effectLst>
                  <a:glow rad="101600">
                    <a:schemeClr val="accent3">
                      <a:satMod val="175000"/>
                      <a:alpha val="40000"/>
                    </a:schemeClr>
                  </a:glow>
                </a:effectLst>
                <a:latin typeface="Arial" pitchFamily="34" charset="0"/>
                <a:ea typeface="+mn-ea"/>
                <a:cs typeface="Arial" pitchFamily="34" charset="0"/>
              </a:rPr>
              <a:t>CONCEPT  MAP</a:t>
            </a:r>
            <a:r>
              <a:rPr lang="el-GR" sz="3600" dirty="0">
                <a:effectLst>
                  <a:glow rad="101600">
                    <a:schemeClr val="accent3">
                      <a:satMod val="175000"/>
                      <a:alpha val="40000"/>
                    </a:schemeClr>
                  </a:glow>
                </a:effectLst>
                <a:latin typeface="Arial" pitchFamily="34" charset="0"/>
                <a:ea typeface="+mn-ea"/>
                <a:cs typeface="Arial"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6000" r="-6000"/>
          </a:stretch>
        </a:blip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101026" y="0"/>
            <a:ext cx="10873208" cy="1143000"/>
          </a:xfrm>
        </p:spPr>
        <p:txBody>
          <a:bodyPr rtlCol="0">
            <a:normAutofit/>
          </a:bodyPr>
          <a:lstStyle/>
          <a:p>
            <a:pPr algn="l" eaLnBrk="1" fontAlgn="auto" hangingPunct="1">
              <a:spcAft>
                <a:spcPts val="0"/>
              </a:spcAft>
              <a:defRPr/>
            </a:pPr>
            <a:r>
              <a:rPr lang="el-GR" sz="3600" dirty="0" smtClean="0">
                <a:effectLst>
                  <a:glow rad="139700">
                    <a:schemeClr val="accent1">
                      <a:satMod val="175000"/>
                      <a:alpha val="40000"/>
                    </a:schemeClr>
                  </a:glow>
                </a:effectLst>
                <a:latin typeface="Arial" pitchFamily="34" charset="0"/>
                <a:cs typeface="Arial" pitchFamily="34" charset="0"/>
              </a:rPr>
              <a:t> </a:t>
            </a:r>
            <a:r>
              <a:rPr lang="el-GR" sz="3200" dirty="0">
                <a:effectLst>
                  <a:glow rad="139700">
                    <a:schemeClr val="accent1">
                      <a:satMod val="175000"/>
                      <a:alpha val="40000"/>
                    </a:schemeClr>
                  </a:glow>
                </a:effectLst>
                <a:latin typeface="Arial" pitchFamily="34" charset="0"/>
                <a:ea typeface="+mn-ea"/>
                <a:cs typeface="Arial" pitchFamily="34" charset="0"/>
              </a:rPr>
              <a:t>ΟΠΤΙΚΟΠΟΙΗΣΗ </a:t>
            </a:r>
            <a:r>
              <a:rPr lang="el-GR" sz="3200" dirty="0" smtClean="0">
                <a:effectLst>
                  <a:glow rad="139700">
                    <a:schemeClr val="accent1">
                      <a:satMod val="175000"/>
                      <a:alpha val="40000"/>
                    </a:schemeClr>
                  </a:glow>
                </a:effectLst>
                <a:latin typeface="Arial" pitchFamily="34" charset="0"/>
                <a:ea typeface="+mn-ea"/>
                <a:cs typeface="Arial" pitchFamily="34" charset="0"/>
              </a:rPr>
              <a:t>ΕΝΝΟΙΟΛΟΓΙΚΟΥ  </a:t>
            </a:r>
            <a:r>
              <a:rPr lang="el-GR" sz="3200" dirty="0">
                <a:effectLst>
                  <a:glow rad="139700">
                    <a:schemeClr val="accent1">
                      <a:satMod val="175000"/>
                      <a:alpha val="40000"/>
                    </a:schemeClr>
                  </a:glow>
                </a:effectLst>
                <a:latin typeface="Arial" pitchFamily="34" charset="0"/>
                <a:ea typeface="+mn-ea"/>
                <a:cs typeface="Arial" pitchFamily="34" charset="0"/>
              </a:rPr>
              <a:t>ΧΑΡΤΗ</a:t>
            </a:r>
          </a:p>
        </p:txBody>
      </p:sp>
      <p:grpSp>
        <p:nvGrpSpPr>
          <p:cNvPr id="2" name="Group 4"/>
          <p:cNvGrpSpPr>
            <a:grpSpLocks/>
          </p:cNvGrpSpPr>
          <p:nvPr/>
        </p:nvGrpSpPr>
        <p:grpSpPr bwMode="auto">
          <a:xfrm>
            <a:off x="566749" y="1182399"/>
            <a:ext cx="7705725" cy="5127625"/>
            <a:chOff x="240" y="1152"/>
            <a:chExt cx="5376" cy="2688"/>
          </a:xfrm>
        </p:grpSpPr>
        <p:sp>
          <p:nvSpPr>
            <p:cNvPr id="98308" name="Line 5"/>
            <p:cNvSpPr>
              <a:spLocks noChangeShapeType="1"/>
            </p:cNvSpPr>
            <p:nvPr/>
          </p:nvSpPr>
          <p:spPr bwMode="auto">
            <a:xfrm>
              <a:off x="2944" y="1968"/>
              <a:ext cx="0" cy="1296"/>
            </a:xfrm>
            <a:prstGeom prst="line">
              <a:avLst/>
            </a:prstGeom>
            <a:ln>
              <a:headEnd type="none" w="sm" len="sm"/>
              <a:tailEnd type="triangle" w="lg" len="med"/>
            </a:ln>
            <a:extLst/>
          </p:spPr>
          <p:style>
            <a:lnRef idx="2">
              <a:schemeClr val="accent1"/>
            </a:lnRef>
            <a:fillRef idx="1">
              <a:schemeClr val="lt1"/>
            </a:fillRef>
            <a:effectRef idx="0">
              <a:schemeClr val="accent1"/>
            </a:effectRef>
            <a:fontRef idx="minor">
              <a:schemeClr val="dk1"/>
            </a:fontRef>
          </p:style>
          <p:txBody>
            <a:bodyPr/>
            <a:lstStyle/>
            <a:p>
              <a:endParaRPr lang="el-GR"/>
            </a:p>
          </p:txBody>
        </p:sp>
        <p:sp>
          <p:nvSpPr>
            <p:cNvPr id="98309" name="Oval 6"/>
            <p:cNvSpPr>
              <a:spLocks noChangeArrowheads="1"/>
            </p:cNvSpPr>
            <p:nvPr/>
          </p:nvSpPr>
          <p:spPr bwMode="auto">
            <a:xfrm>
              <a:off x="1728" y="1152"/>
              <a:ext cx="2256" cy="720"/>
            </a:xfrm>
            <a:prstGeom prst="ellipse">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1412" tIns="45706" rIns="91412" bIns="45706" anchor="ctr"/>
            <a:lstStyle/>
            <a:p>
              <a:r>
                <a:rPr lang="el-GR" dirty="0">
                  <a:solidFill>
                    <a:srgbClr val="000099"/>
                  </a:solidFill>
                </a:rPr>
                <a:t>ΕΝΑΣ</a:t>
              </a:r>
              <a:r>
                <a:rPr lang="el-GR" dirty="0"/>
                <a:t> </a:t>
              </a:r>
            </a:p>
            <a:p>
              <a:r>
                <a:rPr lang="el-GR" dirty="0">
                  <a:solidFill>
                    <a:srgbClr val="000099"/>
                  </a:solidFill>
                </a:rPr>
                <a:t>ΕΝΝΟΙΟΛΟΓΙΚΟΣ</a:t>
              </a:r>
            </a:p>
            <a:p>
              <a:r>
                <a:rPr lang="el-GR" dirty="0">
                  <a:solidFill>
                    <a:srgbClr val="000099"/>
                  </a:solidFill>
                </a:rPr>
                <a:t>ΧΑΡΤΗΣ</a:t>
              </a:r>
              <a:endParaRPr lang="en-GB" dirty="0">
                <a:solidFill>
                  <a:srgbClr val="000099"/>
                </a:solidFill>
              </a:endParaRPr>
            </a:p>
          </p:txBody>
        </p:sp>
        <p:sp>
          <p:nvSpPr>
            <p:cNvPr id="98310" name="Oval 7"/>
            <p:cNvSpPr>
              <a:spLocks noChangeArrowheads="1"/>
            </p:cNvSpPr>
            <p:nvPr/>
          </p:nvSpPr>
          <p:spPr bwMode="auto">
            <a:xfrm>
              <a:off x="2160" y="3312"/>
              <a:ext cx="1584" cy="528"/>
            </a:xfrm>
            <a:prstGeom prst="ellipse">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1412" tIns="45706" rIns="91412" bIns="45706" anchor="ctr"/>
            <a:lstStyle/>
            <a:p>
              <a:r>
                <a:rPr lang="el-GR">
                  <a:solidFill>
                    <a:srgbClr val="000099"/>
                  </a:solidFill>
                </a:rPr>
                <a:t>έννοιες</a:t>
              </a:r>
              <a:endParaRPr lang="en-GB">
                <a:solidFill>
                  <a:srgbClr val="000099"/>
                </a:solidFill>
              </a:endParaRPr>
            </a:p>
          </p:txBody>
        </p:sp>
        <p:sp>
          <p:nvSpPr>
            <p:cNvPr id="98311" name="Oval 8"/>
            <p:cNvSpPr>
              <a:spLocks noChangeArrowheads="1"/>
            </p:cNvSpPr>
            <p:nvPr/>
          </p:nvSpPr>
          <p:spPr bwMode="auto">
            <a:xfrm>
              <a:off x="240" y="2688"/>
              <a:ext cx="1584" cy="624"/>
            </a:xfrm>
            <a:prstGeom prst="ellipse">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1412" tIns="45706" rIns="91412" bIns="45706" anchor="ctr"/>
            <a:lstStyle/>
            <a:p>
              <a:r>
                <a:rPr lang="el-GR">
                  <a:solidFill>
                    <a:srgbClr val="000099"/>
                  </a:solidFill>
                </a:rPr>
                <a:t>συνδετικές</a:t>
              </a:r>
              <a:br>
                <a:rPr lang="el-GR">
                  <a:solidFill>
                    <a:srgbClr val="000099"/>
                  </a:solidFill>
                </a:rPr>
              </a:br>
              <a:r>
                <a:rPr lang="el-GR">
                  <a:solidFill>
                    <a:srgbClr val="000099"/>
                  </a:solidFill>
                </a:rPr>
                <a:t>φράσεις</a:t>
              </a:r>
              <a:endParaRPr lang="en-GB">
                <a:solidFill>
                  <a:srgbClr val="000099"/>
                </a:solidFill>
              </a:endParaRPr>
            </a:p>
          </p:txBody>
        </p:sp>
        <p:sp>
          <p:nvSpPr>
            <p:cNvPr id="98312" name="Oval 9"/>
            <p:cNvSpPr>
              <a:spLocks noChangeArrowheads="1"/>
            </p:cNvSpPr>
            <p:nvPr/>
          </p:nvSpPr>
          <p:spPr bwMode="auto">
            <a:xfrm>
              <a:off x="4320" y="2352"/>
              <a:ext cx="1296" cy="432"/>
            </a:xfrm>
            <a:prstGeom prst="ellipse">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1412" tIns="45706" rIns="91412" bIns="45706" anchor="ctr"/>
            <a:lstStyle/>
            <a:p>
              <a:r>
                <a:rPr lang="el-GR">
                  <a:solidFill>
                    <a:srgbClr val="000099"/>
                  </a:solidFill>
                </a:rPr>
                <a:t>σχέσεις</a:t>
              </a:r>
              <a:endParaRPr lang="en-GB">
                <a:solidFill>
                  <a:srgbClr val="000099"/>
                </a:solidFill>
              </a:endParaRPr>
            </a:p>
          </p:txBody>
        </p:sp>
        <p:sp>
          <p:nvSpPr>
            <p:cNvPr id="98313" name="Line 10"/>
            <p:cNvSpPr>
              <a:spLocks noChangeShapeType="1"/>
            </p:cNvSpPr>
            <p:nvPr/>
          </p:nvSpPr>
          <p:spPr bwMode="auto">
            <a:xfrm flipH="1">
              <a:off x="3792" y="2832"/>
              <a:ext cx="1008" cy="624"/>
            </a:xfrm>
            <a:prstGeom prst="line">
              <a:avLst/>
            </a:prstGeom>
            <a:ln>
              <a:headEnd type="none" w="sm" len="sm"/>
              <a:tailEnd type="triangle" w="lg" len="med"/>
            </a:ln>
            <a:extLst/>
          </p:spPr>
          <p:style>
            <a:lnRef idx="2">
              <a:schemeClr val="accent1"/>
            </a:lnRef>
            <a:fillRef idx="1">
              <a:schemeClr val="lt1"/>
            </a:fillRef>
            <a:effectRef idx="0">
              <a:schemeClr val="accent1"/>
            </a:effectRef>
            <a:fontRef idx="minor">
              <a:schemeClr val="dk1"/>
            </a:fontRef>
          </p:style>
          <p:txBody>
            <a:bodyPr/>
            <a:lstStyle/>
            <a:p>
              <a:endParaRPr lang="el-GR"/>
            </a:p>
          </p:txBody>
        </p:sp>
        <p:sp>
          <p:nvSpPr>
            <p:cNvPr id="98314" name="Line 11"/>
            <p:cNvSpPr>
              <a:spLocks noChangeShapeType="1"/>
            </p:cNvSpPr>
            <p:nvPr/>
          </p:nvSpPr>
          <p:spPr bwMode="auto">
            <a:xfrm>
              <a:off x="3792" y="1776"/>
              <a:ext cx="1104" cy="528"/>
            </a:xfrm>
            <a:prstGeom prst="line">
              <a:avLst/>
            </a:prstGeom>
            <a:ln>
              <a:headEnd type="none" w="sm" len="sm"/>
              <a:tailEnd type="triangle" w="lg" len="med"/>
            </a:ln>
            <a:extLst/>
          </p:spPr>
          <p:style>
            <a:lnRef idx="2">
              <a:schemeClr val="accent1"/>
            </a:lnRef>
            <a:fillRef idx="1">
              <a:schemeClr val="lt1"/>
            </a:fillRef>
            <a:effectRef idx="0">
              <a:schemeClr val="accent1"/>
            </a:effectRef>
            <a:fontRef idx="minor">
              <a:schemeClr val="dk1"/>
            </a:fontRef>
          </p:style>
          <p:txBody>
            <a:bodyPr/>
            <a:lstStyle/>
            <a:p>
              <a:endParaRPr lang="el-GR"/>
            </a:p>
          </p:txBody>
        </p:sp>
        <p:sp>
          <p:nvSpPr>
            <p:cNvPr id="98315" name="Text Box 12"/>
            <p:cNvSpPr txBox="1">
              <a:spLocks noChangeArrowheads="1"/>
            </p:cNvSpPr>
            <p:nvPr/>
          </p:nvSpPr>
          <p:spPr bwMode="auto">
            <a:xfrm>
              <a:off x="2438" y="2161"/>
              <a:ext cx="1198" cy="436"/>
            </a:xfrm>
            <a:prstGeom prst="rect">
              <a:avLst/>
            </a:prstGeom>
            <a:ln/>
            <a:extLst/>
          </p:spPr>
          <p:style>
            <a:lnRef idx="0">
              <a:schemeClr val="accent5"/>
            </a:lnRef>
            <a:fillRef idx="3">
              <a:schemeClr val="accent5"/>
            </a:fillRef>
            <a:effectRef idx="3">
              <a:schemeClr val="accent5"/>
            </a:effectRef>
            <a:fontRef idx="minor">
              <a:schemeClr val="lt1"/>
            </a:fontRef>
          </p:style>
          <p:txBody>
            <a:bodyPr wrap="none" lIns="91412" tIns="45706" rIns="91412" bIns="45706">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l-GR">
                  <a:solidFill>
                    <a:srgbClr val="FFFF99"/>
                  </a:solidFill>
                </a:rPr>
                <a:t>αποτελείται</a:t>
              </a:r>
              <a:r>
                <a:rPr lang="el-GR"/>
                <a:t> </a:t>
              </a:r>
              <a:br>
                <a:rPr lang="el-GR"/>
              </a:br>
              <a:r>
                <a:rPr lang="el-GR">
                  <a:solidFill>
                    <a:srgbClr val="FFFF99"/>
                  </a:solidFill>
                </a:rPr>
                <a:t>από</a:t>
              </a:r>
              <a:endParaRPr lang="en-GB">
                <a:solidFill>
                  <a:srgbClr val="FFFF99"/>
                </a:solidFill>
              </a:endParaRPr>
            </a:p>
          </p:txBody>
        </p:sp>
        <p:sp>
          <p:nvSpPr>
            <p:cNvPr id="98316" name="Text Box 13"/>
            <p:cNvSpPr txBox="1">
              <a:spLocks noChangeArrowheads="1"/>
            </p:cNvSpPr>
            <p:nvPr/>
          </p:nvSpPr>
          <p:spPr bwMode="auto">
            <a:xfrm>
              <a:off x="3885" y="1920"/>
              <a:ext cx="719" cy="242"/>
            </a:xfrm>
            <a:prstGeom prst="rect">
              <a:avLst/>
            </a:prstGeom>
            <a:ln/>
            <a:extLst/>
          </p:spPr>
          <p:style>
            <a:lnRef idx="0">
              <a:schemeClr val="accent5"/>
            </a:lnRef>
            <a:fillRef idx="3">
              <a:schemeClr val="accent5"/>
            </a:fillRef>
            <a:effectRef idx="3">
              <a:schemeClr val="accent5"/>
            </a:effectRef>
            <a:fontRef idx="minor">
              <a:schemeClr val="lt1"/>
            </a:fontRef>
          </p:style>
          <p:txBody>
            <a:bodyPr wrap="none" lIns="91412" tIns="45706" rIns="91412" bIns="45706">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l-GR">
                  <a:solidFill>
                    <a:srgbClr val="FFFF99"/>
                  </a:solidFill>
                </a:rPr>
                <a:t>δείχνει</a:t>
              </a:r>
              <a:endParaRPr lang="en-GB">
                <a:solidFill>
                  <a:srgbClr val="FFFF99"/>
                </a:solidFill>
              </a:endParaRPr>
            </a:p>
          </p:txBody>
        </p:sp>
        <p:sp>
          <p:nvSpPr>
            <p:cNvPr id="98317" name="Text Box 14"/>
            <p:cNvSpPr txBox="1">
              <a:spLocks noChangeArrowheads="1"/>
            </p:cNvSpPr>
            <p:nvPr/>
          </p:nvSpPr>
          <p:spPr bwMode="auto">
            <a:xfrm>
              <a:off x="4031" y="2976"/>
              <a:ext cx="1148" cy="242"/>
            </a:xfrm>
            <a:prstGeom prst="rect">
              <a:avLst/>
            </a:prstGeom>
            <a:ln/>
            <a:extLst/>
          </p:spPr>
          <p:style>
            <a:lnRef idx="0">
              <a:schemeClr val="accent5"/>
            </a:lnRef>
            <a:fillRef idx="3">
              <a:schemeClr val="accent5"/>
            </a:fillRef>
            <a:effectRef idx="3">
              <a:schemeClr val="accent5"/>
            </a:effectRef>
            <a:fontRef idx="minor">
              <a:schemeClr val="lt1"/>
            </a:fontRef>
          </p:style>
          <p:txBody>
            <a:bodyPr wrap="none" lIns="91412" tIns="45706" rIns="91412" bIns="45706">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l-GR">
                  <a:solidFill>
                    <a:srgbClr val="FFFF99"/>
                  </a:solidFill>
                </a:rPr>
                <a:t>ανάμεσα σε</a:t>
              </a:r>
              <a:endParaRPr lang="en-GB">
                <a:solidFill>
                  <a:srgbClr val="FFFF99"/>
                </a:solidFill>
              </a:endParaRPr>
            </a:p>
          </p:txBody>
        </p:sp>
        <p:sp>
          <p:nvSpPr>
            <p:cNvPr id="98318" name="Line 15"/>
            <p:cNvSpPr>
              <a:spLocks noChangeShapeType="1"/>
            </p:cNvSpPr>
            <p:nvPr/>
          </p:nvSpPr>
          <p:spPr bwMode="auto">
            <a:xfrm flipH="1">
              <a:off x="864" y="1776"/>
              <a:ext cx="1104" cy="840"/>
            </a:xfrm>
            <a:prstGeom prst="line">
              <a:avLst/>
            </a:prstGeom>
            <a:ln>
              <a:headEnd type="none" w="sm" len="sm"/>
              <a:tailEnd type="triangle" w="lg" len="med"/>
            </a:ln>
            <a:extLst/>
          </p:spPr>
          <p:style>
            <a:lnRef idx="2">
              <a:schemeClr val="accent1"/>
            </a:lnRef>
            <a:fillRef idx="1">
              <a:schemeClr val="lt1"/>
            </a:fillRef>
            <a:effectRef idx="0">
              <a:schemeClr val="accent1"/>
            </a:effectRef>
            <a:fontRef idx="minor">
              <a:schemeClr val="dk1"/>
            </a:fontRef>
          </p:style>
          <p:txBody>
            <a:bodyPr/>
            <a:lstStyle/>
            <a:p>
              <a:endParaRPr lang="el-GR"/>
            </a:p>
          </p:txBody>
        </p:sp>
        <p:sp>
          <p:nvSpPr>
            <p:cNvPr id="98319" name="Text Box 16"/>
            <p:cNvSpPr txBox="1">
              <a:spLocks noChangeArrowheads="1"/>
            </p:cNvSpPr>
            <p:nvPr/>
          </p:nvSpPr>
          <p:spPr bwMode="auto">
            <a:xfrm>
              <a:off x="853" y="1901"/>
              <a:ext cx="1198" cy="436"/>
            </a:xfrm>
            <a:prstGeom prst="rect">
              <a:avLst/>
            </a:prstGeom>
            <a:ln/>
            <a:extLst/>
          </p:spPr>
          <p:style>
            <a:lnRef idx="0">
              <a:schemeClr val="accent5"/>
            </a:lnRef>
            <a:fillRef idx="3">
              <a:schemeClr val="accent5"/>
            </a:fillRef>
            <a:effectRef idx="3">
              <a:schemeClr val="accent5"/>
            </a:effectRef>
            <a:fontRef idx="minor">
              <a:schemeClr val="lt1"/>
            </a:fontRef>
          </p:style>
          <p:txBody>
            <a:bodyPr wrap="none" lIns="91412" tIns="45706" rIns="91412" bIns="45706">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l-GR">
                  <a:solidFill>
                    <a:srgbClr val="FFFF99"/>
                  </a:solidFill>
                </a:rPr>
                <a:t>αποτελείται </a:t>
              </a:r>
              <a:br>
                <a:rPr lang="el-GR">
                  <a:solidFill>
                    <a:srgbClr val="FFFF99"/>
                  </a:solidFill>
                </a:rPr>
              </a:br>
              <a:r>
                <a:rPr lang="el-GR">
                  <a:solidFill>
                    <a:srgbClr val="FFFF99"/>
                  </a:solidFill>
                </a:rPr>
                <a:t>από</a:t>
              </a:r>
              <a:endParaRPr lang="en-GB">
                <a:solidFill>
                  <a:srgbClr val="FFFF99"/>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6000" r="-6000"/>
          </a:stretch>
        </a:blipFill>
        <a:effectLst/>
      </p:bgPr>
    </p:bg>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l="36916" t="31844" r="18117" b="13194"/>
          <a:stretch>
            <a:fillRect/>
          </a:stretch>
        </p:blipFill>
        <p:spPr bwMode="auto">
          <a:xfrm>
            <a:off x="442212" y="260649"/>
            <a:ext cx="8306252" cy="633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6000" r="-6000"/>
          </a:stretch>
        </a:blipFill>
        <a:effectLst/>
      </p:bgPr>
    </p:bg>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3506789" y="2514600"/>
            <a:ext cx="2455120" cy="640662"/>
          </a:xfrm>
          <a:prstGeom prst="rect">
            <a:avLst/>
          </a:prstGeom>
          <a:solidFill>
            <a:schemeClr val="bg1"/>
          </a:solidFill>
          <a:ln w="38100">
            <a:solidFill>
              <a:schemeClr val="tx1"/>
            </a:solidFill>
            <a:miter lim="800000"/>
            <a:headEnd/>
            <a:tailEnd/>
          </a:ln>
        </p:spPr>
        <p:txBody>
          <a:bodyPr wrap="none" lIns="92531" tIns="46266" rIns="92531" bIns="46266" anchor="ctr"/>
          <a:lstStyle/>
          <a:p>
            <a:pPr defTabSz="925513" eaLnBrk="0" hangingPunct="0"/>
            <a:r>
              <a:rPr lang="el-GR" b="1" dirty="0">
                <a:effectLst>
                  <a:glow rad="101600">
                    <a:schemeClr val="accent3">
                      <a:satMod val="175000"/>
                      <a:alpha val="40000"/>
                    </a:schemeClr>
                  </a:glow>
                </a:effectLst>
                <a:cs typeface="Arial" charset="0"/>
              </a:rPr>
              <a:t>ΧΑΡΤΗΣ </a:t>
            </a:r>
          </a:p>
          <a:p>
            <a:pPr defTabSz="925513" eaLnBrk="0" hangingPunct="0"/>
            <a:r>
              <a:rPr lang="el-GR" b="1" dirty="0">
                <a:effectLst>
                  <a:glow rad="101600">
                    <a:schemeClr val="accent3">
                      <a:satMod val="175000"/>
                      <a:alpha val="40000"/>
                    </a:schemeClr>
                  </a:glow>
                </a:effectLst>
                <a:cs typeface="Arial" charset="0"/>
              </a:rPr>
              <a:t> ΕΝΝΟΙΩΝ</a:t>
            </a:r>
            <a:endParaRPr lang="en-US" b="1" dirty="0">
              <a:effectLst>
                <a:glow rad="101600">
                  <a:schemeClr val="accent3">
                    <a:satMod val="175000"/>
                    <a:alpha val="40000"/>
                  </a:schemeClr>
                </a:glow>
              </a:effectLst>
              <a:cs typeface="Arial" charset="0"/>
            </a:endParaRPr>
          </a:p>
        </p:txBody>
      </p:sp>
      <p:sp>
        <p:nvSpPr>
          <p:cNvPr id="100355" name="Rectangle 3"/>
          <p:cNvSpPr>
            <a:spLocks noChangeArrowheads="1"/>
          </p:cNvSpPr>
          <p:nvPr/>
        </p:nvSpPr>
        <p:spPr bwMode="auto">
          <a:xfrm>
            <a:off x="2971800" y="762000"/>
            <a:ext cx="839788" cy="381000"/>
          </a:xfrm>
          <a:prstGeom prst="rect">
            <a:avLst/>
          </a:prstGeom>
          <a:solidFill>
            <a:schemeClr val="bg1"/>
          </a:solidFill>
          <a:ln w="9525">
            <a:solidFill>
              <a:schemeClr val="tx1"/>
            </a:solidFill>
            <a:miter lim="800000"/>
            <a:headEnd/>
            <a:tailEnd/>
          </a:ln>
        </p:spPr>
        <p:txBody>
          <a:bodyPr wrap="none" lIns="92531" tIns="46266" rIns="92531" bIns="46266" anchor="ctr"/>
          <a:lstStyle/>
          <a:p>
            <a:pPr defTabSz="925513" eaLnBrk="0" hangingPunct="0"/>
            <a:r>
              <a:rPr lang="el-GR" sz="2800" b="1">
                <a:effectLst>
                  <a:glow rad="101600">
                    <a:schemeClr val="accent3">
                      <a:satMod val="175000"/>
                      <a:alpha val="40000"/>
                    </a:schemeClr>
                  </a:glow>
                </a:effectLst>
                <a:cs typeface="Arial" charset="0"/>
              </a:rPr>
              <a:t>Ιδέες</a:t>
            </a:r>
            <a:r>
              <a:rPr lang="el-GR" sz="1800" b="1">
                <a:effectLst>
                  <a:glow rad="101600">
                    <a:schemeClr val="accent3">
                      <a:satMod val="175000"/>
                      <a:alpha val="40000"/>
                    </a:schemeClr>
                  </a:glow>
                </a:effectLst>
                <a:cs typeface="Arial" charset="0"/>
              </a:rPr>
              <a:t> </a:t>
            </a:r>
            <a:endParaRPr lang="en-US" sz="1800" b="1">
              <a:effectLst>
                <a:glow rad="101600">
                  <a:schemeClr val="accent3">
                    <a:satMod val="175000"/>
                    <a:alpha val="40000"/>
                  </a:schemeClr>
                </a:glow>
              </a:effectLst>
              <a:cs typeface="Arial" charset="0"/>
            </a:endParaRPr>
          </a:p>
        </p:txBody>
      </p:sp>
      <p:sp>
        <p:nvSpPr>
          <p:cNvPr id="100356" name="Rectangle 4"/>
          <p:cNvSpPr>
            <a:spLocks noChangeArrowheads="1"/>
          </p:cNvSpPr>
          <p:nvPr/>
        </p:nvSpPr>
        <p:spPr bwMode="auto">
          <a:xfrm>
            <a:off x="685853" y="765175"/>
            <a:ext cx="1522413" cy="457200"/>
          </a:xfrm>
          <a:prstGeom prst="rect">
            <a:avLst/>
          </a:prstGeom>
          <a:solidFill>
            <a:schemeClr val="bg1"/>
          </a:solidFill>
          <a:ln w="9525">
            <a:solidFill>
              <a:schemeClr val="tx1"/>
            </a:solidFill>
            <a:miter lim="800000"/>
            <a:headEnd/>
            <a:tailEnd/>
          </a:ln>
        </p:spPr>
        <p:txBody>
          <a:bodyPr wrap="none" lIns="92531" tIns="46266" rIns="92531" bIns="46266" anchor="ctr"/>
          <a:lstStyle/>
          <a:p>
            <a:pPr defTabSz="925513" eaLnBrk="0" hangingPunct="0"/>
            <a:r>
              <a:rPr lang="el-GR" sz="1800" b="1" dirty="0">
                <a:effectLst>
                  <a:glow rad="101600">
                    <a:schemeClr val="accent3">
                      <a:satMod val="175000"/>
                      <a:alpha val="40000"/>
                    </a:schemeClr>
                  </a:glow>
                </a:effectLst>
                <a:cs typeface="Arial" charset="0"/>
              </a:rPr>
              <a:t>Προτάσεις </a:t>
            </a:r>
          </a:p>
          <a:p>
            <a:pPr defTabSz="925513" eaLnBrk="0" hangingPunct="0"/>
            <a:r>
              <a:rPr lang="el-GR" sz="1800" b="1" dirty="0">
                <a:effectLst>
                  <a:glow rad="101600">
                    <a:schemeClr val="accent3">
                      <a:satMod val="175000"/>
                      <a:alpha val="40000"/>
                    </a:schemeClr>
                  </a:glow>
                </a:effectLst>
                <a:cs typeface="Arial" charset="0"/>
              </a:rPr>
              <a:t>Υποδείξεις</a:t>
            </a:r>
            <a:endParaRPr lang="en-US" sz="1800" b="1" dirty="0">
              <a:effectLst>
                <a:glow rad="101600">
                  <a:schemeClr val="accent3">
                    <a:satMod val="175000"/>
                    <a:alpha val="40000"/>
                  </a:schemeClr>
                </a:glow>
              </a:effectLst>
              <a:cs typeface="Arial" charset="0"/>
            </a:endParaRPr>
          </a:p>
        </p:txBody>
      </p:sp>
      <p:sp>
        <p:nvSpPr>
          <p:cNvPr id="100357" name="Rectangle 5"/>
          <p:cNvSpPr>
            <a:spLocks noChangeArrowheads="1"/>
          </p:cNvSpPr>
          <p:nvPr/>
        </p:nvSpPr>
        <p:spPr bwMode="auto">
          <a:xfrm>
            <a:off x="1982789" y="1676400"/>
            <a:ext cx="1216025" cy="457200"/>
          </a:xfrm>
          <a:prstGeom prst="rect">
            <a:avLst/>
          </a:prstGeom>
          <a:solidFill>
            <a:schemeClr val="bg1"/>
          </a:solidFill>
          <a:ln w="9525">
            <a:solidFill>
              <a:schemeClr val="tx1"/>
            </a:solidFill>
            <a:miter lim="800000"/>
            <a:headEnd/>
            <a:tailEnd/>
          </a:ln>
        </p:spPr>
        <p:txBody>
          <a:bodyPr wrap="none" lIns="92531" tIns="46266" rIns="92531" bIns="46266" anchor="ctr"/>
          <a:lstStyle/>
          <a:p>
            <a:pPr defTabSz="925513" eaLnBrk="0" hangingPunct="0"/>
            <a:r>
              <a:rPr lang="el-GR" sz="1800" b="1">
                <a:effectLst>
                  <a:glow rad="101600">
                    <a:schemeClr val="accent3">
                      <a:satMod val="175000"/>
                      <a:alpha val="40000"/>
                    </a:schemeClr>
                  </a:glow>
                </a:effectLst>
                <a:cs typeface="Arial" charset="0"/>
              </a:rPr>
              <a:t>Σκέψεις</a:t>
            </a:r>
            <a:endParaRPr lang="en-US" sz="1800" b="1">
              <a:effectLst>
                <a:glow rad="101600">
                  <a:schemeClr val="accent3">
                    <a:satMod val="175000"/>
                    <a:alpha val="40000"/>
                  </a:schemeClr>
                </a:glow>
              </a:effectLst>
              <a:cs typeface="Arial" charset="0"/>
            </a:endParaRPr>
          </a:p>
        </p:txBody>
      </p:sp>
      <p:sp>
        <p:nvSpPr>
          <p:cNvPr id="100358" name="Rectangle 6"/>
          <p:cNvSpPr>
            <a:spLocks noChangeArrowheads="1"/>
          </p:cNvSpPr>
          <p:nvPr/>
        </p:nvSpPr>
        <p:spPr bwMode="auto">
          <a:xfrm>
            <a:off x="609600" y="3175654"/>
            <a:ext cx="1751013" cy="710546"/>
          </a:xfrm>
          <a:prstGeom prst="rect">
            <a:avLst/>
          </a:prstGeom>
          <a:solidFill>
            <a:schemeClr val="bg1"/>
          </a:solidFill>
          <a:ln w="9525">
            <a:solidFill>
              <a:schemeClr val="tx1"/>
            </a:solidFill>
            <a:miter lim="800000"/>
            <a:headEnd/>
            <a:tailEnd/>
          </a:ln>
        </p:spPr>
        <p:txBody>
          <a:bodyPr wrap="none" lIns="92531" tIns="46266" rIns="92531" bIns="46266" anchor="ctr"/>
          <a:lstStyle/>
          <a:p>
            <a:pPr defTabSz="925513" eaLnBrk="0" hangingPunct="0"/>
            <a:r>
              <a:rPr lang="el-GR" sz="1800" b="1" dirty="0">
                <a:effectLst>
                  <a:glow rad="101600">
                    <a:schemeClr val="accent3">
                      <a:satMod val="175000"/>
                      <a:alpha val="40000"/>
                    </a:schemeClr>
                  </a:glow>
                </a:effectLst>
                <a:cs typeface="Arial" charset="0"/>
              </a:rPr>
              <a:t>Εργαλείο </a:t>
            </a:r>
          </a:p>
          <a:p>
            <a:pPr defTabSz="925513" eaLnBrk="0" hangingPunct="0"/>
            <a:r>
              <a:rPr lang="el-GR" sz="1800" b="1" dirty="0">
                <a:effectLst>
                  <a:glow rad="101600">
                    <a:schemeClr val="accent3">
                      <a:satMod val="175000"/>
                      <a:alpha val="40000"/>
                    </a:schemeClr>
                  </a:glow>
                </a:effectLst>
                <a:cs typeface="Arial" charset="0"/>
              </a:rPr>
              <a:t>διερεύνησης- </a:t>
            </a:r>
          </a:p>
          <a:p>
            <a:pPr defTabSz="925513" eaLnBrk="0" hangingPunct="0"/>
            <a:r>
              <a:rPr lang="el-GR" sz="1800" b="1" dirty="0">
                <a:effectLst>
                  <a:glow rad="101600">
                    <a:schemeClr val="accent3">
                      <a:satMod val="175000"/>
                      <a:alpha val="40000"/>
                    </a:schemeClr>
                  </a:glow>
                </a:effectLst>
                <a:cs typeface="Arial" charset="0"/>
              </a:rPr>
              <a:t> αξιολόγησης</a:t>
            </a:r>
            <a:r>
              <a:rPr lang="en-US" sz="1800" b="1" dirty="0">
                <a:effectLst>
                  <a:glow rad="101600">
                    <a:schemeClr val="accent3">
                      <a:satMod val="175000"/>
                      <a:alpha val="40000"/>
                    </a:schemeClr>
                  </a:glow>
                </a:effectLst>
                <a:cs typeface="Arial" charset="0"/>
              </a:rPr>
              <a:t> </a:t>
            </a:r>
          </a:p>
        </p:txBody>
      </p:sp>
      <p:sp>
        <p:nvSpPr>
          <p:cNvPr id="100359" name="Rectangle 7"/>
          <p:cNvSpPr>
            <a:spLocks noChangeArrowheads="1"/>
          </p:cNvSpPr>
          <p:nvPr/>
        </p:nvSpPr>
        <p:spPr bwMode="auto">
          <a:xfrm>
            <a:off x="609600" y="4343400"/>
            <a:ext cx="1677988" cy="457200"/>
          </a:xfrm>
          <a:prstGeom prst="rect">
            <a:avLst/>
          </a:prstGeom>
          <a:solidFill>
            <a:schemeClr val="bg1"/>
          </a:solidFill>
          <a:ln w="9525">
            <a:solidFill>
              <a:schemeClr val="tx1"/>
            </a:solidFill>
            <a:miter lim="800000"/>
            <a:headEnd/>
            <a:tailEnd/>
          </a:ln>
        </p:spPr>
        <p:txBody>
          <a:bodyPr wrap="none" lIns="92531" tIns="46266" rIns="92531" bIns="46266" anchor="ctr"/>
          <a:lstStyle/>
          <a:p>
            <a:pPr defTabSz="925513" eaLnBrk="0" hangingPunct="0"/>
            <a:r>
              <a:rPr lang="el-GR" sz="1800" b="1">
                <a:effectLst>
                  <a:glow rad="101600">
                    <a:schemeClr val="accent3">
                      <a:satMod val="175000"/>
                      <a:alpha val="40000"/>
                    </a:schemeClr>
                  </a:glow>
                </a:effectLst>
                <a:cs typeface="Arial" charset="0"/>
              </a:rPr>
              <a:t>Γνωστικές  </a:t>
            </a:r>
          </a:p>
          <a:p>
            <a:pPr defTabSz="925513" eaLnBrk="0" hangingPunct="0"/>
            <a:r>
              <a:rPr lang="el-GR" sz="1800" b="1">
                <a:effectLst>
                  <a:glow rad="101600">
                    <a:schemeClr val="accent3">
                      <a:satMod val="175000"/>
                      <a:alpha val="40000"/>
                    </a:schemeClr>
                  </a:glow>
                </a:effectLst>
                <a:cs typeface="Arial" charset="0"/>
              </a:rPr>
              <a:t>παρανοήσεις</a:t>
            </a:r>
            <a:endParaRPr lang="en-US" sz="1800" b="1">
              <a:effectLst>
                <a:glow rad="101600">
                  <a:schemeClr val="accent3">
                    <a:satMod val="175000"/>
                    <a:alpha val="40000"/>
                  </a:schemeClr>
                </a:glow>
              </a:effectLst>
              <a:cs typeface="Arial" charset="0"/>
            </a:endParaRPr>
          </a:p>
        </p:txBody>
      </p:sp>
      <p:sp>
        <p:nvSpPr>
          <p:cNvPr id="100360" name="Rectangle 8"/>
          <p:cNvSpPr>
            <a:spLocks noChangeArrowheads="1"/>
          </p:cNvSpPr>
          <p:nvPr/>
        </p:nvSpPr>
        <p:spPr bwMode="auto">
          <a:xfrm>
            <a:off x="623888" y="5656263"/>
            <a:ext cx="1946275" cy="685800"/>
          </a:xfrm>
          <a:prstGeom prst="rect">
            <a:avLst/>
          </a:prstGeom>
          <a:solidFill>
            <a:schemeClr val="bg1"/>
          </a:solidFill>
          <a:ln w="9525">
            <a:solidFill>
              <a:schemeClr val="tx1"/>
            </a:solidFill>
            <a:miter lim="800000"/>
            <a:headEnd/>
            <a:tailEnd/>
          </a:ln>
        </p:spPr>
        <p:txBody>
          <a:bodyPr wrap="none" lIns="92531" tIns="46266" rIns="92531" bIns="46266" anchor="ctr"/>
          <a:lstStyle/>
          <a:p>
            <a:pPr defTabSz="925513" eaLnBrk="0" hangingPunct="0"/>
            <a:r>
              <a:rPr lang="el-GR" sz="1800" b="1">
                <a:effectLst>
                  <a:glow rad="101600">
                    <a:schemeClr val="accent3">
                      <a:satMod val="175000"/>
                      <a:alpha val="40000"/>
                    </a:schemeClr>
                  </a:glow>
                </a:effectLst>
                <a:cs typeface="Arial" charset="0"/>
              </a:rPr>
              <a:t>Συναισθήματα</a:t>
            </a:r>
            <a:r>
              <a:rPr lang="en-US" sz="1800" b="1">
                <a:effectLst>
                  <a:glow rad="101600">
                    <a:schemeClr val="accent3">
                      <a:satMod val="175000"/>
                      <a:alpha val="40000"/>
                    </a:schemeClr>
                  </a:glow>
                </a:effectLst>
                <a:cs typeface="Arial" charset="0"/>
              </a:rPr>
              <a:t> </a:t>
            </a:r>
            <a:endParaRPr lang="el-GR" sz="1800" b="1">
              <a:effectLst>
                <a:glow rad="101600">
                  <a:schemeClr val="accent3">
                    <a:satMod val="175000"/>
                    <a:alpha val="40000"/>
                  </a:schemeClr>
                </a:glow>
              </a:effectLst>
              <a:cs typeface="Arial" charset="0"/>
            </a:endParaRPr>
          </a:p>
          <a:p>
            <a:pPr defTabSz="925513" eaLnBrk="0" hangingPunct="0"/>
            <a:r>
              <a:rPr lang="en-US" sz="1800" b="1">
                <a:effectLst>
                  <a:glow rad="101600">
                    <a:schemeClr val="accent3">
                      <a:satMod val="175000"/>
                      <a:alpha val="40000"/>
                    </a:schemeClr>
                  </a:glow>
                </a:effectLst>
                <a:cs typeface="Arial" charset="0"/>
              </a:rPr>
              <a:t>&amp;</a:t>
            </a:r>
            <a:endParaRPr lang="el-GR" sz="1800" b="1">
              <a:effectLst>
                <a:glow rad="101600">
                  <a:schemeClr val="accent3">
                    <a:satMod val="175000"/>
                    <a:alpha val="40000"/>
                  </a:schemeClr>
                </a:glow>
              </a:effectLst>
              <a:cs typeface="Arial" charset="0"/>
            </a:endParaRPr>
          </a:p>
          <a:p>
            <a:pPr defTabSz="925513" eaLnBrk="0" hangingPunct="0"/>
            <a:r>
              <a:rPr lang="el-GR" sz="1800" b="1">
                <a:effectLst>
                  <a:glow rad="101600">
                    <a:schemeClr val="accent3">
                      <a:satMod val="175000"/>
                      <a:alpha val="40000"/>
                    </a:schemeClr>
                  </a:glow>
                </a:effectLst>
                <a:cs typeface="Arial" charset="0"/>
              </a:rPr>
              <a:t>αξίες</a:t>
            </a:r>
            <a:endParaRPr lang="en-US" sz="1800" b="1">
              <a:effectLst>
                <a:glow rad="101600">
                  <a:schemeClr val="accent3">
                    <a:satMod val="175000"/>
                    <a:alpha val="40000"/>
                  </a:schemeClr>
                </a:glow>
              </a:effectLst>
              <a:cs typeface="Arial" charset="0"/>
            </a:endParaRPr>
          </a:p>
        </p:txBody>
      </p:sp>
      <p:sp>
        <p:nvSpPr>
          <p:cNvPr id="100361" name="Rectangle 9"/>
          <p:cNvSpPr>
            <a:spLocks noChangeArrowheads="1"/>
          </p:cNvSpPr>
          <p:nvPr/>
        </p:nvSpPr>
        <p:spPr bwMode="auto">
          <a:xfrm>
            <a:off x="3048000" y="4953000"/>
            <a:ext cx="1373188" cy="685800"/>
          </a:xfrm>
          <a:prstGeom prst="rect">
            <a:avLst/>
          </a:prstGeom>
          <a:solidFill>
            <a:schemeClr val="bg1"/>
          </a:solidFill>
          <a:ln w="9525">
            <a:solidFill>
              <a:schemeClr val="tx1"/>
            </a:solidFill>
            <a:miter lim="800000"/>
            <a:headEnd/>
            <a:tailEnd/>
          </a:ln>
        </p:spPr>
        <p:txBody>
          <a:bodyPr wrap="none" lIns="92531" tIns="46266" rIns="92531" bIns="46266" anchor="ctr"/>
          <a:lstStyle/>
          <a:p>
            <a:pPr defTabSz="925513" eaLnBrk="0" hangingPunct="0"/>
            <a:endParaRPr lang="el-GR" sz="1800" b="1">
              <a:effectLst>
                <a:glow rad="101600">
                  <a:schemeClr val="accent3">
                    <a:satMod val="175000"/>
                    <a:alpha val="40000"/>
                  </a:schemeClr>
                </a:glow>
              </a:effectLst>
              <a:cs typeface="Arial" charset="0"/>
            </a:endParaRPr>
          </a:p>
          <a:p>
            <a:pPr defTabSz="925513" eaLnBrk="0" hangingPunct="0"/>
            <a:r>
              <a:rPr lang="el-GR" sz="1800" b="1">
                <a:effectLst>
                  <a:glow rad="101600">
                    <a:schemeClr val="accent3">
                      <a:satMod val="175000"/>
                      <a:alpha val="40000"/>
                    </a:schemeClr>
                  </a:glow>
                </a:effectLst>
                <a:cs typeface="Arial" charset="0"/>
              </a:rPr>
              <a:t>Συναισθη</a:t>
            </a:r>
          </a:p>
          <a:p>
            <a:pPr defTabSz="925513" eaLnBrk="0" hangingPunct="0"/>
            <a:r>
              <a:rPr lang="el-GR" sz="1800" b="1">
                <a:effectLst>
                  <a:glow rad="101600">
                    <a:schemeClr val="accent3">
                      <a:satMod val="175000"/>
                      <a:alpha val="40000"/>
                    </a:schemeClr>
                  </a:glow>
                </a:effectLst>
                <a:cs typeface="Arial" charset="0"/>
              </a:rPr>
              <a:t>ματικοί</a:t>
            </a:r>
            <a:endParaRPr lang="en-US" sz="1800" b="1">
              <a:effectLst>
                <a:glow rad="101600">
                  <a:schemeClr val="accent3">
                    <a:satMod val="175000"/>
                    <a:alpha val="40000"/>
                  </a:schemeClr>
                </a:glow>
              </a:effectLst>
              <a:cs typeface="Arial" charset="0"/>
            </a:endParaRPr>
          </a:p>
          <a:p>
            <a:pPr defTabSz="925513" eaLnBrk="0" hangingPunct="0"/>
            <a:r>
              <a:rPr lang="el-GR" sz="1800" b="1">
                <a:effectLst>
                  <a:glow rad="101600">
                    <a:schemeClr val="accent3">
                      <a:satMod val="175000"/>
                      <a:alpha val="40000"/>
                    </a:schemeClr>
                  </a:glow>
                </a:effectLst>
                <a:cs typeface="Arial" charset="0"/>
              </a:rPr>
              <a:t>Στόχοι</a:t>
            </a:r>
          </a:p>
          <a:p>
            <a:pPr defTabSz="925513" eaLnBrk="0" hangingPunct="0"/>
            <a:endParaRPr lang="en-US" sz="1800" b="1">
              <a:effectLst>
                <a:glow rad="101600">
                  <a:schemeClr val="accent3">
                    <a:satMod val="175000"/>
                    <a:alpha val="40000"/>
                  </a:schemeClr>
                </a:glow>
              </a:effectLst>
              <a:cs typeface="Arial" charset="0"/>
            </a:endParaRPr>
          </a:p>
        </p:txBody>
      </p:sp>
      <p:sp>
        <p:nvSpPr>
          <p:cNvPr id="100362" name="Rectangle 10"/>
          <p:cNvSpPr>
            <a:spLocks noChangeArrowheads="1"/>
          </p:cNvSpPr>
          <p:nvPr/>
        </p:nvSpPr>
        <p:spPr bwMode="auto">
          <a:xfrm>
            <a:off x="4572000" y="3505200"/>
            <a:ext cx="1295400" cy="457200"/>
          </a:xfrm>
          <a:prstGeom prst="rect">
            <a:avLst/>
          </a:prstGeom>
          <a:solidFill>
            <a:schemeClr val="bg1"/>
          </a:solidFill>
          <a:ln w="28575">
            <a:solidFill>
              <a:schemeClr val="tx1"/>
            </a:solidFill>
            <a:miter lim="800000"/>
            <a:headEnd/>
            <a:tailEnd/>
          </a:ln>
        </p:spPr>
        <p:txBody>
          <a:bodyPr wrap="none" lIns="92531" tIns="46266" rIns="92531" bIns="46266" anchor="ctr"/>
          <a:lstStyle/>
          <a:p>
            <a:pPr defTabSz="925513" eaLnBrk="0" hangingPunct="0"/>
            <a:r>
              <a:rPr lang="el-GR" sz="1800" b="1">
                <a:effectLst>
                  <a:glow rad="101600">
                    <a:schemeClr val="accent3">
                      <a:satMod val="175000"/>
                      <a:alpha val="40000"/>
                    </a:schemeClr>
                  </a:glow>
                </a:effectLst>
                <a:cs typeface="Arial" charset="0"/>
              </a:rPr>
              <a:t>ΜΑΘΗΣΗΣ</a:t>
            </a:r>
            <a:endParaRPr lang="en-US" sz="1800" b="1">
              <a:effectLst>
                <a:glow rad="101600">
                  <a:schemeClr val="accent3">
                    <a:satMod val="175000"/>
                    <a:alpha val="40000"/>
                  </a:schemeClr>
                </a:glow>
              </a:effectLst>
              <a:cs typeface="Arial" charset="0"/>
            </a:endParaRPr>
          </a:p>
        </p:txBody>
      </p:sp>
      <p:sp>
        <p:nvSpPr>
          <p:cNvPr id="100363" name="Rectangle 11"/>
          <p:cNvSpPr>
            <a:spLocks noChangeArrowheads="1"/>
          </p:cNvSpPr>
          <p:nvPr/>
        </p:nvSpPr>
        <p:spPr bwMode="auto">
          <a:xfrm>
            <a:off x="4981575" y="5635625"/>
            <a:ext cx="1574800" cy="381000"/>
          </a:xfrm>
          <a:prstGeom prst="rect">
            <a:avLst/>
          </a:prstGeom>
          <a:solidFill>
            <a:schemeClr val="bg1"/>
          </a:solidFill>
          <a:ln w="9525">
            <a:solidFill>
              <a:schemeClr val="tx1"/>
            </a:solidFill>
            <a:miter lim="800000"/>
            <a:headEnd/>
            <a:tailEnd/>
          </a:ln>
        </p:spPr>
        <p:txBody>
          <a:bodyPr wrap="none" lIns="92531" tIns="46266" rIns="92531" bIns="46266" anchor="ctr"/>
          <a:lstStyle/>
          <a:p>
            <a:pPr defTabSz="925513" eaLnBrk="0" hangingPunct="0"/>
            <a:r>
              <a:rPr lang="el-GR" sz="1800" b="1">
                <a:effectLst>
                  <a:glow rad="101600">
                    <a:schemeClr val="accent3">
                      <a:satMod val="175000"/>
                      <a:alpha val="40000"/>
                    </a:schemeClr>
                  </a:glow>
                </a:effectLst>
                <a:cs typeface="Arial" charset="0"/>
              </a:rPr>
              <a:t>Ενδιαφέρον</a:t>
            </a:r>
            <a:endParaRPr lang="en-US" sz="1800" b="1">
              <a:effectLst>
                <a:glow rad="101600">
                  <a:schemeClr val="accent3">
                    <a:satMod val="175000"/>
                    <a:alpha val="40000"/>
                  </a:schemeClr>
                </a:glow>
              </a:effectLst>
              <a:cs typeface="Arial" charset="0"/>
            </a:endParaRPr>
          </a:p>
        </p:txBody>
      </p:sp>
      <p:sp>
        <p:nvSpPr>
          <p:cNvPr id="100364" name="Rectangle 12"/>
          <p:cNvSpPr>
            <a:spLocks noChangeArrowheads="1"/>
          </p:cNvSpPr>
          <p:nvPr/>
        </p:nvSpPr>
        <p:spPr bwMode="auto">
          <a:xfrm>
            <a:off x="4675188" y="4473575"/>
            <a:ext cx="1841500" cy="457200"/>
          </a:xfrm>
          <a:prstGeom prst="rect">
            <a:avLst/>
          </a:prstGeom>
          <a:solidFill>
            <a:schemeClr val="bg1"/>
          </a:solidFill>
          <a:ln w="9525">
            <a:solidFill>
              <a:schemeClr val="tx1"/>
            </a:solidFill>
            <a:miter lim="800000"/>
            <a:headEnd/>
            <a:tailEnd/>
          </a:ln>
        </p:spPr>
        <p:txBody>
          <a:bodyPr wrap="none" lIns="92531" tIns="46266" rIns="92531" bIns="46266" anchor="ctr"/>
          <a:lstStyle/>
          <a:p>
            <a:pPr defTabSz="925513" eaLnBrk="0" hangingPunct="0"/>
            <a:r>
              <a:rPr lang="en-US" sz="1800" b="1">
                <a:effectLst>
                  <a:glow rad="101600">
                    <a:schemeClr val="accent3">
                      <a:satMod val="175000"/>
                      <a:alpha val="40000"/>
                    </a:schemeClr>
                  </a:glow>
                </a:effectLst>
                <a:cs typeface="Arial" charset="0"/>
              </a:rPr>
              <a:t>E</a:t>
            </a:r>
            <a:r>
              <a:rPr lang="el-GR" sz="1800" b="1">
                <a:effectLst>
                  <a:glow rad="101600">
                    <a:schemeClr val="accent3">
                      <a:satMod val="175000"/>
                      <a:alpha val="40000"/>
                    </a:schemeClr>
                  </a:glow>
                </a:effectLst>
                <a:cs typeface="Arial" charset="0"/>
              </a:rPr>
              <a:t>υχαρίστηση</a:t>
            </a:r>
          </a:p>
          <a:p>
            <a:pPr defTabSz="925513" eaLnBrk="0" hangingPunct="0"/>
            <a:r>
              <a:rPr lang="el-GR" sz="1800" b="1">
                <a:effectLst>
                  <a:glow rad="101600">
                    <a:schemeClr val="accent3">
                      <a:satMod val="175000"/>
                      <a:alpha val="40000"/>
                    </a:schemeClr>
                  </a:glow>
                </a:effectLst>
                <a:cs typeface="Arial" charset="0"/>
              </a:rPr>
              <a:t>ικανοποίηση</a:t>
            </a:r>
            <a:endParaRPr lang="en-US" sz="1800" b="1">
              <a:effectLst>
                <a:glow rad="101600">
                  <a:schemeClr val="accent3">
                    <a:satMod val="175000"/>
                    <a:alpha val="40000"/>
                  </a:schemeClr>
                </a:glow>
              </a:effectLst>
              <a:cs typeface="Arial" charset="0"/>
            </a:endParaRPr>
          </a:p>
        </p:txBody>
      </p:sp>
      <p:sp>
        <p:nvSpPr>
          <p:cNvPr id="100365" name="Rectangle 13"/>
          <p:cNvSpPr>
            <a:spLocks noChangeArrowheads="1"/>
          </p:cNvSpPr>
          <p:nvPr/>
        </p:nvSpPr>
        <p:spPr bwMode="auto">
          <a:xfrm>
            <a:off x="7161266" y="5257800"/>
            <a:ext cx="1373187" cy="381000"/>
          </a:xfrm>
          <a:prstGeom prst="rect">
            <a:avLst/>
          </a:prstGeom>
          <a:solidFill>
            <a:schemeClr val="bg1"/>
          </a:solidFill>
          <a:ln w="9525">
            <a:solidFill>
              <a:schemeClr val="tx1"/>
            </a:solidFill>
            <a:miter lim="800000"/>
            <a:headEnd/>
            <a:tailEnd/>
          </a:ln>
        </p:spPr>
        <p:txBody>
          <a:bodyPr wrap="none" lIns="92531" tIns="46266" rIns="92531" bIns="46266" anchor="ctr"/>
          <a:lstStyle/>
          <a:p>
            <a:pPr defTabSz="925513" eaLnBrk="0" hangingPunct="0"/>
            <a:r>
              <a:rPr lang="el-GR" sz="1800" b="1">
                <a:effectLst>
                  <a:glow rad="101600">
                    <a:schemeClr val="accent3">
                      <a:satMod val="175000"/>
                      <a:alpha val="40000"/>
                    </a:schemeClr>
                  </a:glow>
                </a:effectLst>
                <a:cs typeface="Arial" charset="0"/>
              </a:rPr>
              <a:t>Κίνητρα</a:t>
            </a:r>
            <a:endParaRPr lang="en-US" sz="1800" b="1">
              <a:effectLst>
                <a:glow rad="101600">
                  <a:schemeClr val="accent3">
                    <a:satMod val="175000"/>
                    <a:alpha val="40000"/>
                  </a:schemeClr>
                </a:glow>
              </a:effectLst>
              <a:cs typeface="Arial" charset="0"/>
            </a:endParaRPr>
          </a:p>
        </p:txBody>
      </p:sp>
      <p:sp>
        <p:nvSpPr>
          <p:cNvPr id="100366" name="Rectangle 14"/>
          <p:cNvSpPr>
            <a:spLocks noChangeArrowheads="1"/>
          </p:cNvSpPr>
          <p:nvPr/>
        </p:nvSpPr>
        <p:spPr bwMode="auto">
          <a:xfrm>
            <a:off x="7010401" y="3886200"/>
            <a:ext cx="1524000" cy="609600"/>
          </a:xfrm>
          <a:prstGeom prst="rect">
            <a:avLst/>
          </a:prstGeom>
          <a:solidFill>
            <a:schemeClr val="bg1"/>
          </a:solidFill>
          <a:ln w="9525">
            <a:solidFill>
              <a:schemeClr val="tx1"/>
            </a:solidFill>
            <a:miter lim="800000"/>
            <a:headEnd/>
            <a:tailEnd/>
          </a:ln>
        </p:spPr>
        <p:txBody>
          <a:bodyPr wrap="none" lIns="92531" tIns="46266" rIns="92531" bIns="46266" anchor="ctr"/>
          <a:lstStyle/>
          <a:p>
            <a:pPr defTabSz="925513" eaLnBrk="0" hangingPunct="0"/>
            <a:r>
              <a:rPr lang="el-GR" sz="1800" b="1">
                <a:effectLst>
                  <a:glow rad="101600">
                    <a:schemeClr val="accent3">
                      <a:satMod val="175000"/>
                      <a:alpha val="40000"/>
                    </a:schemeClr>
                  </a:glow>
                </a:effectLst>
                <a:cs typeface="Arial" charset="0"/>
              </a:rPr>
              <a:t>Αποτελε-</a:t>
            </a:r>
          </a:p>
          <a:p>
            <a:pPr defTabSz="925513" eaLnBrk="0" hangingPunct="0"/>
            <a:r>
              <a:rPr lang="el-GR" sz="1800" b="1">
                <a:effectLst>
                  <a:glow rad="101600">
                    <a:schemeClr val="accent3">
                      <a:satMod val="175000"/>
                      <a:alpha val="40000"/>
                    </a:schemeClr>
                  </a:glow>
                </a:effectLst>
                <a:cs typeface="Arial" charset="0"/>
              </a:rPr>
              <a:t>σματικότητα</a:t>
            </a:r>
            <a:endParaRPr lang="en-US" sz="1800" b="1">
              <a:effectLst>
                <a:glow rad="101600">
                  <a:schemeClr val="accent3">
                    <a:satMod val="175000"/>
                    <a:alpha val="40000"/>
                  </a:schemeClr>
                </a:glow>
              </a:effectLst>
              <a:cs typeface="Arial" charset="0"/>
            </a:endParaRPr>
          </a:p>
          <a:p>
            <a:pPr defTabSz="925513" eaLnBrk="0" hangingPunct="0"/>
            <a:r>
              <a:rPr lang="el-GR" sz="1800" b="1">
                <a:effectLst>
                  <a:glow rad="101600">
                    <a:schemeClr val="accent3">
                      <a:satMod val="175000"/>
                      <a:alpha val="40000"/>
                    </a:schemeClr>
                  </a:glow>
                </a:effectLst>
                <a:cs typeface="Arial" charset="0"/>
              </a:rPr>
              <a:t>μάθησης</a:t>
            </a:r>
            <a:endParaRPr lang="en-US" sz="1800" b="1">
              <a:effectLst>
                <a:glow rad="101600">
                  <a:schemeClr val="accent3">
                    <a:satMod val="175000"/>
                    <a:alpha val="40000"/>
                  </a:schemeClr>
                </a:glow>
              </a:effectLst>
              <a:cs typeface="Arial" charset="0"/>
            </a:endParaRPr>
          </a:p>
        </p:txBody>
      </p:sp>
      <p:sp>
        <p:nvSpPr>
          <p:cNvPr id="100367" name="Rectangle 15"/>
          <p:cNvSpPr>
            <a:spLocks noChangeArrowheads="1"/>
          </p:cNvSpPr>
          <p:nvPr/>
        </p:nvSpPr>
        <p:spPr bwMode="auto">
          <a:xfrm>
            <a:off x="7239001" y="2743200"/>
            <a:ext cx="1530350" cy="609600"/>
          </a:xfrm>
          <a:prstGeom prst="rect">
            <a:avLst/>
          </a:prstGeom>
          <a:solidFill>
            <a:schemeClr val="bg1"/>
          </a:solidFill>
          <a:ln w="9525">
            <a:solidFill>
              <a:schemeClr val="tx1"/>
            </a:solidFill>
            <a:miter lim="800000"/>
            <a:headEnd/>
            <a:tailEnd/>
          </a:ln>
        </p:spPr>
        <p:txBody>
          <a:bodyPr wrap="none" lIns="92531" tIns="46266" rIns="92531" bIns="46266" anchor="ctr"/>
          <a:lstStyle/>
          <a:p>
            <a:pPr defTabSz="925513" eaLnBrk="0" hangingPunct="0"/>
            <a:r>
              <a:rPr lang="el-GR" sz="1800" b="1">
                <a:effectLst>
                  <a:glow rad="101600">
                    <a:schemeClr val="accent3">
                      <a:satMod val="175000"/>
                      <a:alpha val="40000"/>
                    </a:schemeClr>
                  </a:glow>
                </a:effectLst>
                <a:cs typeface="Arial" charset="0"/>
              </a:rPr>
              <a:t>Μαθησιακές </a:t>
            </a:r>
          </a:p>
          <a:p>
            <a:pPr defTabSz="925513" eaLnBrk="0" hangingPunct="0"/>
            <a:r>
              <a:rPr lang="el-GR" sz="1800" b="1">
                <a:effectLst>
                  <a:glow rad="101600">
                    <a:schemeClr val="accent3">
                      <a:satMod val="175000"/>
                      <a:alpha val="40000"/>
                    </a:schemeClr>
                  </a:glow>
                </a:effectLst>
                <a:cs typeface="Arial" charset="0"/>
              </a:rPr>
              <a:t>Διαδικασίες</a:t>
            </a:r>
            <a:endParaRPr lang="en-US" sz="1800" b="1">
              <a:effectLst>
                <a:glow rad="101600">
                  <a:schemeClr val="accent3">
                    <a:satMod val="175000"/>
                    <a:alpha val="40000"/>
                  </a:schemeClr>
                </a:glow>
              </a:effectLst>
              <a:cs typeface="Arial" charset="0"/>
            </a:endParaRPr>
          </a:p>
        </p:txBody>
      </p:sp>
      <p:sp>
        <p:nvSpPr>
          <p:cNvPr id="100368" name="Rectangle 16"/>
          <p:cNvSpPr>
            <a:spLocks noChangeArrowheads="1"/>
          </p:cNvSpPr>
          <p:nvPr/>
        </p:nvSpPr>
        <p:spPr bwMode="auto">
          <a:xfrm>
            <a:off x="7010400" y="1676400"/>
            <a:ext cx="1758950" cy="457200"/>
          </a:xfrm>
          <a:prstGeom prst="rect">
            <a:avLst/>
          </a:prstGeom>
          <a:solidFill>
            <a:schemeClr val="bg1"/>
          </a:solidFill>
          <a:ln w="9525">
            <a:solidFill>
              <a:schemeClr val="tx1"/>
            </a:solidFill>
            <a:miter lim="800000"/>
            <a:headEnd/>
            <a:tailEnd/>
          </a:ln>
        </p:spPr>
        <p:txBody>
          <a:bodyPr wrap="none" lIns="92531" tIns="46266" rIns="92531" bIns="46266" anchor="ctr"/>
          <a:lstStyle/>
          <a:p>
            <a:pPr defTabSz="925513" eaLnBrk="0" hangingPunct="0"/>
            <a:r>
              <a:rPr lang="el-GR" sz="1800" b="1">
                <a:effectLst>
                  <a:glow rad="101600">
                    <a:schemeClr val="accent3">
                      <a:satMod val="175000"/>
                      <a:alpha val="40000"/>
                    </a:schemeClr>
                  </a:glow>
                </a:effectLst>
                <a:cs typeface="Arial" charset="0"/>
              </a:rPr>
              <a:t>ΜΕΤΑΓΝΩΣΗ</a:t>
            </a:r>
            <a:endParaRPr lang="en-US" sz="1800" b="1">
              <a:effectLst>
                <a:glow rad="101600">
                  <a:schemeClr val="accent3">
                    <a:satMod val="175000"/>
                    <a:alpha val="40000"/>
                  </a:schemeClr>
                </a:glow>
              </a:effectLst>
              <a:cs typeface="Arial" charset="0"/>
            </a:endParaRPr>
          </a:p>
        </p:txBody>
      </p:sp>
      <p:sp>
        <p:nvSpPr>
          <p:cNvPr id="100369" name="Rectangle 17"/>
          <p:cNvSpPr>
            <a:spLocks noChangeArrowheads="1"/>
          </p:cNvSpPr>
          <p:nvPr/>
        </p:nvSpPr>
        <p:spPr bwMode="auto">
          <a:xfrm>
            <a:off x="6269885" y="514703"/>
            <a:ext cx="2340716" cy="552097"/>
          </a:xfrm>
          <a:prstGeom prst="rect">
            <a:avLst/>
          </a:prstGeom>
          <a:solidFill>
            <a:schemeClr val="bg1"/>
          </a:solidFill>
          <a:ln w="9525">
            <a:solidFill>
              <a:schemeClr val="tx1"/>
            </a:solidFill>
            <a:miter lim="800000"/>
            <a:headEnd/>
            <a:tailEnd/>
          </a:ln>
        </p:spPr>
        <p:txBody>
          <a:bodyPr wrap="none" lIns="92531" tIns="46266" rIns="92531" bIns="46266" anchor="ctr"/>
          <a:lstStyle/>
          <a:p>
            <a:pPr defTabSz="925513" eaLnBrk="0" hangingPunct="0"/>
            <a:endParaRPr lang="el-GR" sz="1800" b="1" dirty="0">
              <a:effectLst>
                <a:glow rad="101600">
                  <a:schemeClr val="accent3">
                    <a:satMod val="175000"/>
                    <a:alpha val="40000"/>
                  </a:schemeClr>
                </a:glow>
              </a:effectLst>
              <a:cs typeface="Arial" charset="0"/>
            </a:endParaRPr>
          </a:p>
          <a:p>
            <a:pPr defTabSz="925513" eaLnBrk="0" hangingPunct="0"/>
            <a:r>
              <a:rPr lang="el-GR" sz="1600" b="1" dirty="0">
                <a:effectLst>
                  <a:glow rad="101600">
                    <a:schemeClr val="accent3">
                      <a:satMod val="175000"/>
                      <a:alpha val="40000"/>
                    </a:schemeClr>
                  </a:glow>
                </a:effectLst>
                <a:cs typeface="Arial" charset="0"/>
              </a:rPr>
              <a:t>Μέσο  μάθησης </a:t>
            </a:r>
          </a:p>
          <a:p>
            <a:pPr defTabSz="925513" eaLnBrk="0" hangingPunct="0"/>
            <a:r>
              <a:rPr lang="el-GR" sz="1600" b="1" dirty="0">
                <a:effectLst>
                  <a:glow rad="101600">
                    <a:schemeClr val="accent3">
                      <a:satMod val="175000"/>
                      <a:alpha val="40000"/>
                    </a:schemeClr>
                  </a:glow>
                </a:effectLst>
                <a:cs typeface="Arial" charset="0"/>
              </a:rPr>
              <a:t>επανάληψης</a:t>
            </a:r>
          </a:p>
          <a:p>
            <a:pPr defTabSz="925513" eaLnBrk="0" hangingPunct="0"/>
            <a:endParaRPr lang="en-US" sz="1600" b="1" dirty="0">
              <a:effectLst>
                <a:glow rad="101600">
                  <a:schemeClr val="accent3">
                    <a:satMod val="175000"/>
                    <a:alpha val="40000"/>
                  </a:schemeClr>
                </a:glow>
              </a:effectLst>
              <a:cs typeface="Arial" charset="0"/>
            </a:endParaRPr>
          </a:p>
        </p:txBody>
      </p:sp>
      <p:sp>
        <p:nvSpPr>
          <p:cNvPr id="100370" name="Rectangle 18"/>
          <p:cNvSpPr>
            <a:spLocks noChangeArrowheads="1"/>
          </p:cNvSpPr>
          <p:nvPr/>
        </p:nvSpPr>
        <p:spPr bwMode="auto">
          <a:xfrm>
            <a:off x="4513233" y="514702"/>
            <a:ext cx="1354168" cy="437797"/>
          </a:xfrm>
          <a:prstGeom prst="rect">
            <a:avLst/>
          </a:prstGeom>
          <a:solidFill>
            <a:schemeClr val="bg1"/>
          </a:solidFill>
          <a:ln w="9525">
            <a:solidFill>
              <a:schemeClr val="tx1"/>
            </a:solidFill>
            <a:miter lim="800000"/>
            <a:headEnd/>
            <a:tailEnd/>
          </a:ln>
        </p:spPr>
        <p:txBody>
          <a:bodyPr wrap="none" lIns="92531" tIns="46266" rIns="92531" bIns="46266" anchor="ctr"/>
          <a:lstStyle/>
          <a:p>
            <a:pPr defTabSz="925513" eaLnBrk="0" hangingPunct="0"/>
            <a:r>
              <a:rPr lang="el-GR" sz="1800" b="1" dirty="0">
                <a:effectLst>
                  <a:glow rad="101600">
                    <a:schemeClr val="accent3">
                      <a:satMod val="175000"/>
                      <a:alpha val="40000"/>
                    </a:schemeClr>
                  </a:glow>
                </a:effectLst>
                <a:cs typeface="Arial" charset="0"/>
              </a:rPr>
              <a:t> Γραμμική  </a:t>
            </a:r>
          </a:p>
          <a:p>
            <a:pPr defTabSz="925513" eaLnBrk="0" hangingPunct="0"/>
            <a:r>
              <a:rPr lang="el-GR" sz="1800" b="1" dirty="0">
                <a:effectLst>
                  <a:glow rad="101600">
                    <a:schemeClr val="accent3">
                      <a:satMod val="175000"/>
                      <a:alpha val="40000"/>
                    </a:schemeClr>
                  </a:glow>
                </a:effectLst>
                <a:cs typeface="Arial" charset="0"/>
              </a:rPr>
              <a:t>διάταξη</a:t>
            </a:r>
            <a:endParaRPr lang="en-US" sz="1800" b="1" dirty="0">
              <a:effectLst>
                <a:glow rad="101600">
                  <a:schemeClr val="accent3">
                    <a:satMod val="175000"/>
                    <a:alpha val="40000"/>
                  </a:schemeClr>
                </a:glow>
              </a:effectLst>
              <a:cs typeface="Arial" charset="0"/>
            </a:endParaRPr>
          </a:p>
        </p:txBody>
      </p:sp>
      <p:sp>
        <p:nvSpPr>
          <p:cNvPr id="100371" name="Rectangle 19"/>
          <p:cNvSpPr>
            <a:spLocks noChangeArrowheads="1"/>
          </p:cNvSpPr>
          <p:nvPr/>
        </p:nvSpPr>
        <p:spPr bwMode="auto">
          <a:xfrm>
            <a:off x="353915" y="2209905"/>
            <a:ext cx="1768777" cy="37043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2531" tIns="46266" rIns="92531" bIns="46266">
            <a:spAutoFit/>
          </a:bodyPr>
          <a:lstStyle/>
          <a:p>
            <a:pPr defTabSz="925513" eaLnBrk="0" hangingPunct="0"/>
            <a:r>
              <a:rPr lang="el-GR" sz="1800" b="1" dirty="0">
                <a:effectLst>
                  <a:glow rad="101600">
                    <a:schemeClr val="accent3">
                      <a:satMod val="175000"/>
                      <a:alpha val="40000"/>
                    </a:schemeClr>
                  </a:glow>
                </a:effectLst>
                <a:cs typeface="Arial" charset="0"/>
              </a:rPr>
              <a:t>Εκπαιδευτικούς</a:t>
            </a:r>
            <a:endParaRPr lang="en-US" sz="1800" b="1" dirty="0">
              <a:effectLst>
                <a:glow rad="101600">
                  <a:schemeClr val="accent3">
                    <a:satMod val="175000"/>
                    <a:alpha val="40000"/>
                  </a:schemeClr>
                </a:glow>
              </a:effectLst>
              <a:cs typeface="Arial" charset="0"/>
            </a:endParaRPr>
          </a:p>
        </p:txBody>
      </p:sp>
      <p:sp>
        <p:nvSpPr>
          <p:cNvPr id="100372" name="Text Box 20"/>
          <p:cNvSpPr txBox="1">
            <a:spLocks noChangeArrowheads="1"/>
          </p:cNvSpPr>
          <p:nvPr/>
        </p:nvSpPr>
        <p:spPr bwMode="auto">
          <a:xfrm>
            <a:off x="3981441" y="6216650"/>
            <a:ext cx="4338647" cy="616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531" tIns="46266" rIns="92531" bIns="46266">
            <a:spAutoFit/>
          </a:bodyPr>
          <a:lstStyle>
            <a:lvl1pPr defTabSz="925513" eaLnBrk="0" hangingPunct="0">
              <a:defRPr sz="2400">
                <a:solidFill>
                  <a:schemeClr val="tx1"/>
                </a:solidFill>
                <a:latin typeface="Times New Roman" pitchFamily="18" charset="0"/>
              </a:defRPr>
            </a:lvl1pPr>
            <a:lvl2pPr marL="742950" indent="-285750" defTabSz="925513" eaLnBrk="0" hangingPunct="0">
              <a:defRPr sz="2400">
                <a:solidFill>
                  <a:schemeClr val="tx1"/>
                </a:solidFill>
                <a:latin typeface="Times New Roman" pitchFamily="18" charset="0"/>
              </a:defRPr>
            </a:lvl2pPr>
            <a:lvl3pPr marL="1143000" indent="-228600" defTabSz="925513" eaLnBrk="0" hangingPunct="0">
              <a:defRPr sz="2400">
                <a:solidFill>
                  <a:schemeClr val="tx1"/>
                </a:solidFill>
                <a:latin typeface="Times New Roman" pitchFamily="18" charset="0"/>
              </a:defRPr>
            </a:lvl3pPr>
            <a:lvl4pPr marL="1600200" indent="-228600" defTabSz="925513" eaLnBrk="0" hangingPunct="0">
              <a:defRPr sz="2400">
                <a:solidFill>
                  <a:schemeClr val="tx1"/>
                </a:solidFill>
                <a:latin typeface="Times New Roman" pitchFamily="18" charset="0"/>
              </a:defRPr>
            </a:lvl4pPr>
            <a:lvl5pPr marL="2057400" indent="-228600" defTabSz="925513" eaLnBrk="0" hangingPunct="0">
              <a:defRPr sz="2400">
                <a:solidFill>
                  <a:schemeClr val="tx1"/>
                </a:solidFill>
                <a:latin typeface="Times New Roman" pitchFamily="18" charset="0"/>
              </a:defRPr>
            </a:lvl5pPr>
            <a:lvl6pPr marL="2514600" indent="-228600" algn="ctr" defTabSz="925513" eaLnBrk="0" fontAlgn="base" hangingPunct="0">
              <a:spcBef>
                <a:spcPct val="0"/>
              </a:spcBef>
              <a:spcAft>
                <a:spcPct val="0"/>
              </a:spcAft>
              <a:defRPr sz="2400">
                <a:solidFill>
                  <a:schemeClr val="tx1"/>
                </a:solidFill>
                <a:latin typeface="Times New Roman" pitchFamily="18" charset="0"/>
              </a:defRPr>
            </a:lvl6pPr>
            <a:lvl7pPr marL="2971800" indent="-228600" algn="ctr" defTabSz="925513" eaLnBrk="0" fontAlgn="base" hangingPunct="0">
              <a:spcBef>
                <a:spcPct val="0"/>
              </a:spcBef>
              <a:spcAft>
                <a:spcPct val="0"/>
              </a:spcAft>
              <a:defRPr sz="2400">
                <a:solidFill>
                  <a:schemeClr val="tx1"/>
                </a:solidFill>
                <a:latin typeface="Times New Roman" pitchFamily="18" charset="0"/>
              </a:defRPr>
            </a:lvl7pPr>
            <a:lvl8pPr marL="3429000" indent="-228600" algn="ctr" defTabSz="925513" eaLnBrk="0" fontAlgn="base" hangingPunct="0">
              <a:spcBef>
                <a:spcPct val="0"/>
              </a:spcBef>
              <a:spcAft>
                <a:spcPct val="0"/>
              </a:spcAft>
              <a:defRPr sz="2400">
                <a:solidFill>
                  <a:schemeClr val="tx1"/>
                </a:solidFill>
                <a:latin typeface="Times New Roman" pitchFamily="18" charset="0"/>
              </a:defRPr>
            </a:lvl8pPr>
            <a:lvl9pPr marL="3886200" indent="-228600" algn="ctr" defTabSz="925513" eaLnBrk="0" fontAlgn="base" hangingPunct="0">
              <a:spcBef>
                <a:spcPct val="0"/>
              </a:spcBef>
              <a:spcAft>
                <a:spcPct val="0"/>
              </a:spcAft>
              <a:defRPr sz="2400">
                <a:solidFill>
                  <a:schemeClr val="tx1"/>
                </a:solidFill>
                <a:latin typeface="Times New Roman" pitchFamily="18" charset="0"/>
              </a:defRPr>
            </a:lvl9pPr>
          </a:lstStyle>
          <a:p>
            <a:pPr algn="r"/>
            <a:r>
              <a:rPr lang="el-GR" sz="1600" b="1">
                <a:solidFill>
                  <a:srgbClr val="FF0066"/>
                </a:solidFill>
                <a:effectLst>
                  <a:glow rad="101600">
                    <a:schemeClr val="accent3">
                      <a:satMod val="175000"/>
                      <a:alpha val="40000"/>
                    </a:schemeClr>
                  </a:glow>
                </a:effectLst>
                <a:latin typeface="Comic Sans MS" pitchFamily="66" charset="0"/>
                <a:cs typeface="Arial" charset="0"/>
              </a:rPr>
              <a:t>Προσαρμοσμένο  από  </a:t>
            </a:r>
            <a:r>
              <a:rPr lang="en-US" sz="1600" b="1">
                <a:solidFill>
                  <a:srgbClr val="FF0066"/>
                </a:solidFill>
                <a:effectLst>
                  <a:glow rad="101600">
                    <a:schemeClr val="accent3">
                      <a:satMod val="175000"/>
                      <a:alpha val="40000"/>
                    </a:schemeClr>
                  </a:glow>
                </a:effectLst>
                <a:latin typeface="Comic Sans MS" pitchFamily="66" charset="0"/>
                <a:cs typeface="Arial" charset="0"/>
              </a:rPr>
              <a:t>K. S. Taber (1994)</a:t>
            </a:r>
            <a:endParaRPr lang="el-GR" sz="1600" b="1">
              <a:solidFill>
                <a:srgbClr val="FF0066"/>
              </a:solidFill>
              <a:effectLst>
                <a:glow rad="101600">
                  <a:schemeClr val="accent3">
                    <a:satMod val="175000"/>
                    <a:alpha val="40000"/>
                  </a:schemeClr>
                </a:glow>
              </a:effectLst>
              <a:latin typeface="Comic Sans MS" pitchFamily="66" charset="0"/>
              <a:cs typeface="Arial" charset="0"/>
            </a:endParaRPr>
          </a:p>
          <a:p>
            <a:pPr algn="r"/>
            <a:r>
              <a:rPr lang="en-US" sz="1600" b="1">
                <a:solidFill>
                  <a:srgbClr val="FF0066"/>
                </a:solidFill>
                <a:effectLst>
                  <a:glow rad="101600">
                    <a:schemeClr val="accent3">
                      <a:satMod val="175000"/>
                      <a:alpha val="40000"/>
                    </a:schemeClr>
                  </a:glow>
                </a:effectLst>
                <a:latin typeface="Comic Sans MS" pitchFamily="66" charset="0"/>
                <a:cs typeface="Arial" charset="0"/>
              </a:rPr>
              <a:t> </a:t>
            </a:r>
            <a:r>
              <a:rPr lang="en-US" sz="1600" b="1" i="1">
                <a:solidFill>
                  <a:srgbClr val="FF0066"/>
                </a:solidFill>
                <a:effectLst>
                  <a:glow rad="101600">
                    <a:schemeClr val="accent3">
                      <a:satMod val="175000"/>
                      <a:alpha val="40000"/>
                    </a:schemeClr>
                  </a:glow>
                </a:effectLst>
                <a:latin typeface="Comic Sans MS" pitchFamily="66" charset="0"/>
                <a:cs typeface="Arial" charset="0"/>
              </a:rPr>
              <a:t>Physics Education</a:t>
            </a:r>
            <a:r>
              <a:rPr lang="en-US" sz="1600" b="1">
                <a:solidFill>
                  <a:srgbClr val="FF0066"/>
                </a:solidFill>
                <a:effectLst>
                  <a:glow rad="101600">
                    <a:schemeClr val="accent3">
                      <a:satMod val="175000"/>
                      <a:alpha val="40000"/>
                    </a:schemeClr>
                  </a:glow>
                </a:effectLst>
                <a:latin typeface="Comic Sans MS" pitchFamily="66" charset="0"/>
                <a:cs typeface="Arial" charset="0"/>
              </a:rPr>
              <a:t> 29(5) 276-281</a:t>
            </a:r>
            <a:r>
              <a:rPr lang="en-US" sz="1800" b="1">
                <a:effectLst>
                  <a:glow rad="101600">
                    <a:schemeClr val="accent3">
                      <a:satMod val="175000"/>
                      <a:alpha val="40000"/>
                    </a:schemeClr>
                  </a:glow>
                </a:effectLst>
                <a:cs typeface="Arial" charset="0"/>
              </a:rPr>
              <a:t> </a:t>
            </a:r>
          </a:p>
        </p:txBody>
      </p:sp>
      <p:sp>
        <p:nvSpPr>
          <p:cNvPr id="100373" name="Line 21"/>
          <p:cNvSpPr>
            <a:spLocks noChangeShapeType="1"/>
          </p:cNvSpPr>
          <p:nvPr/>
        </p:nvSpPr>
        <p:spPr bwMode="auto">
          <a:xfrm flipH="1" flipV="1">
            <a:off x="3506788" y="1143000"/>
            <a:ext cx="682625" cy="1371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sz="2800" b="1">
              <a:effectLst>
                <a:glow rad="101600">
                  <a:schemeClr val="accent3">
                    <a:satMod val="175000"/>
                    <a:alpha val="40000"/>
                  </a:schemeClr>
                </a:glow>
              </a:effectLst>
            </a:endParaRPr>
          </a:p>
        </p:txBody>
      </p:sp>
      <p:sp>
        <p:nvSpPr>
          <p:cNvPr id="100374" name="Line 22"/>
          <p:cNvSpPr>
            <a:spLocks noChangeShapeType="1"/>
          </p:cNvSpPr>
          <p:nvPr/>
        </p:nvSpPr>
        <p:spPr bwMode="auto">
          <a:xfrm flipV="1">
            <a:off x="4954588" y="1143000"/>
            <a:ext cx="227012" cy="1371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sz="2800" b="1">
              <a:effectLst>
                <a:glow rad="101600">
                  <a:schemeClr val="accent3">
                    <a:satMod val="175000"/>
                    <a:alpha val="40000"/>
                  </a:schemeClr>
                </a:glow>
              </a:effectLst>
            </a:endParaRPr>
          </a:p>
        </p:txBody>
      </p:sp>
      <p:sp>
        <p:nvSpPr>
          <p:cNvPr id="100375" name="Line 23"/>
          <p:cNvSpPr>
            <a:spLocks noChangeShapeType="1"/>
          </p:cNvSpPr>
          <p:nvPr/>
        </p:nvSpPr>
        <p:spPr bwMode="auto">
          <a:xfrm flipV="1">
            <a:off x="5697591" y="1106488"/>
            <a:ext cx="1144587" cy="1447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sz="2800" b="1">
              <a:effectLst>
                <a:glow rad="101600">
                  <a:schemeClr val="accent3">
                    <a:satMod val="175000"/>
                    <a:alpha val="40000"/>
                  </a:schemeClr>
                </a:glow>
              </a:effectLst>
            </a:endParaRPr>
          </a:p>
        </p:txBody>
      </p:sp>
      <p:sp>
        <p:nvSpPr>
          <p:cNvPr id="100376" name="Line 24"/>
          <p:cNvSpPr>
            <a:spLocks noChangeShapeType="1"/>
          </p:cNvSpPr>
          <p:nvPr/>
        </p:nvSpPr>
        <p:spPr bwMode="auto">
          <a:xfrm>
            <a:off x="7392988" y="1066800"/>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sz="2800" b="1">
              <a:effectLst>
                <a:glow rad="101600">
                  <a:schemeClr val="accent3">
                    <a:satMod val="175000"/>
                    <a:alpha val="40000"/>
                  </a:schemeClr>
                </a:glow>
              </a:effectLst>
            </a:endParaRPr>
          </a:p>
        </p:txBody>
      </p:sp>
      <p:sp>
        <p:nvSpPr>
          <p:cNvPr id="100377" name="Line 25"/>
          <p:cNvSpPr>
            <a:spLocks noChangeShapeType="1"/>
          </p:cNvSpPr>
          <p:nvPr/>
        </p:nvSpPr>
        <p:spPr bwMode="auto">
          <a:xfrm>
            <a:off x="7392988" y="2133600"/>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sz="2800" b="1">
              <a:effectLst>
                <a:glow rad="101600">
                  <a:schemeClr val="accent3">
                    <a:satMod val="175000"/>
                    <a:alpha val="40000"/>
                  </a:schemeClr>
                </a:glow>
              </a:effectLst>
            </a:endParaRPr>
          </a:p>
        </p:txBody>
      </p:sp>
      <p:sp>
        <p:nvSpPr>
          <p:cNvPr id="100378" name="Line 26"/>
          <p:cNvSpPr>
            <a:spLocks noChangeShapeType="1"/>
          </p:cNvSpPr>
          <p:nvPr/>
        </p:nvSpPr>
        <p:spPr bwMode="auto">
          <a:xfrm>
            <a:off x="7392988" y="3352800"/>
            <a:ext cx="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sz="2800" b="1">
              <a:effectLst>
                <a:glow rad="101600">
                  <a:schemeClr val="accent3">
                    <a:satMod val="175000"/>
                    <a:alpha val="40000"/>
                  </a:schemeClr>
                </a:glow>
              </a:effectLst>
            </a:endParaRPr>
          </a:p>
        </p:txBody>
      </p:sp>
      <p:sp>
        <p:nvSpPr>
          <p:cNvPr id="100379" name="Line 27"/>
          <p:cNvSpPr>
            <a:spLocks noChangeShapeType="1"/>
          </p:cNvSpPr>
          <p:nvPr/>
        </p:nvSpPr>
        <p:spPr bwMode="auto">
          <a:xfrm flipV="1">
            <a:off x="7392988" y="4495800"/>
            <a:ext cx="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sz="2800" b="1">
              <a:effectLst>
                <a:glow rad="101600">
                  <a:schemeClr val="accent3">
                    <a:satMod val="175000"/>
                    <a:alpha val="40000"/>
                  </a:schemeClr>
                </a:glow>
              </a:effectLst>
            </a:endParaRPr>
          </a:p>
        </p:txBody>
      </p:sp>
      <p:sp>
        <p:nvSpPr>
          <p:cNvPr id="100380" name="Line 28"/>
          <p:cNvSpPr>
            <a:spLocks noChangeShapeType="1"/>
          </p:cNvSpPr>
          <p:nvPr/>
        </p:nvSpPr>
        <p:spPr bwMode="auto">
          <a:xfrm flipH="1" flipV="1">
            <a:off x="5867401" y="3733800"/>
            <a:ext cx="11430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sz="2800" b="1">
              <a:effectLst>
                <a:glow rad="101600">
                  <a:schemeClr val="accent3">
                    <a:satMod val="175000"/>
                    <a:alpha val="40000"/>
                  </a:schemeClr>
                </a:glow>
              </a:effectLst>
            </a:endParaRPr>
          </a:p>
        </p:txBody>
      </p:sp>
      <p:sp>
        <p:nvSpPr>
          <p:cNvPr id="100381" name="Line 29"/>
          <p:cNvSpPr>
            <a:spLocks noChangeShapeType="1"/>
          </p:cNvSpPr>
          <p:nvPr/>
        </p:nvSpPr>
        <p:spPr bwMode="auto">
          <a:xfrm>
            <a:off x="5027666" y="3048000"/>
            <a:ext cx="153987"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sz="2800" b="1">
              <a:effectLst>
                <a:glow rad="101600">
                  <a:schemeClr val="accent3">
                    <a:satMod val="175000"/>
                    <a:alpha val="40000"/>
                  </a:schemeClr>
                </a:glow>
              </a:effectLst>
            </a:endParaRPr>
          </a:p>
        </p:txBody>
      </p:sp>
      <p:sp>
        <p:nvSpPr>
          <p:cNvPr id="100382" name="Line 30"/>
          <p:cNvSpPr>
            <a:spLocks noChangeShapeType="1"/>
          </p:cNvSpPr>
          <p:nvPr/>
        </p:nvSpPr>
        <p:spPr bwMode="auto">
          <a:xfrm flipH="1">
            <a:off x="3957638" y="3081346"/>
            <a:ext cx="455612" cy="19065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sz="2800" b="1">
              <a:effectLst>
                <a:glow rad="101600">
                  <a:schemeClr val="accent3">
                    <a:satMod val="175000"/>
                    <a:alpha val="40000"/>
                  </a:schemeClr>
                </a:glow>
              </a:effectLst>
            </a:endParaRPr>
          </a:p>
        </p:txBody>
      </p:sp>
      <p:sp>
        <p:nvSpPr>
          <p:cNvPr id="100383" name="Line 32"/>
          <p:cNvSpPr>
            <a:spLocks noChangeShapeType="1"/>
          </p:cNvSpPr>
          <p:nvPr/>
        </p:nvSpPr>
        <p:spPr bwMode="auto">
          <a:xfrm flipH="1" flipV="1">
            <a:off x="3198813" y="2133600"/>
            <a:ext cx="307975"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sz="2800" b="1">
              <a:effectLst>
                <a:glow rad="101600">
                  <a:schemeClr val="accent3">
                    <a:satMod val="175000"/>
                    <a:alpha val="40000"/>
                  </a:schemeClr>
                </a:glow>
              </a:effectLst>
            </a:endParaRPr>
          </a:p>
        </p:txBody>
      </p:sp>
      <p:sp>
        <p:nvSpPr>
          <p:cNvPr id="100384" name="Line 33"/>
          <p:cNvSpPr>
            <a:spLocks noChangeShapeType="1"/>
          </p:cNvSpPr>
          <p:nvPr/>
        </p:nvSpPr>
        <p:spPr bwMode="auto">
          <a:xfrm flipH="1" flipV="1">
            <a:off x="1828853" y="1219200"/>
            <a:ext cx="531813"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sz="2800" b="1">
              <a:effectLst>
                <a:glow rad="101600">
                  <a:schemeClr val="accent3">
                    <a:satMod val="175000"/>
                    <a:alpha val="40000"/>
                  </a:schemeClr>
                </a:glow>
              </a:effectLst>
            </a:endParaRPr>
          </a:p>
        </p:txBody>
      </p:sp>
      <p:sp>
        <p:nvSpPr>
          <p:cNvPr id="100385" name="Line 34"/>
          <p:cNvSpPr>
            <a:spLocks noChangeShapeType="1"/>
          </p:cNvSpPr>
          <p:nvPr/>
        </p:nvSpPr>
        <p:spPr bwMode="auto">
          <a:xfrm flipH="1">
            <a:off x="2360666" y="3048000"/>
            <a:ext cx="1146175"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sz="2800" b="1">
              <a:effectLst>
                <a:glow rad="101600">
                  <a:schemeClr val="accent3">
                    <a:satMod val="175000"/>
                    <a:alpha val="40000"/>
                  </a:schemeClr>
                </a:glow>
              </a:effectLst>
            </a:endParaRPr>
          </a:p>
        </p:txBody>
      </p:sp>
      <p:sp>
        <p:nvSpPr>
          <p:cNvPr id="100386" name="Line 35"/>
          <p:cNvSpPr>
            <a:spLocks noChangeShapeType="1"/>
          </p:cNvSpPr>
          <p:nvPr/>
        </p:nvSpPr>
        <p:spPr bwMode="auto">
          <a:xfrm flipV="1">
            <a:off x="838200" y="28194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sz="2800" b="1">
              <a:effectLst>
                <a:glow rad="101600">
                  <a:schemeClr val="accent3">
                    <a:satMod val="175000"/>
                    <a:alpha val="40000"/>
                  </a:schemeClr>
                </a:glow>
              </a:effectLst>
            </a:endParaRPr>
          </a:p>
        </p:txBody>
      </p:sp>
      <p:sp>
        <p:nvSpPr>
          <p:cNvPr id="100387" name="Line 36"/>
          <p:cNvSpPr>
            <a:spLocks noChangeShapeType="1"/>
          </p:cNvSpPr>
          <p:nvPr/>
        </p:nvSpPr>
        <p:spPr bwMode="auto">
          <a:xfrm>
            <a:off x="838200" y="38862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sz="2800" b="1">
              <a:effectLst>
                <a:glow rad="101600">
                  <a:schemeClr val="accent3">
                    <a:satMod val="175000"/>
                    <a:alpha val="40000"/>
                  </a:schemeClr>
                </a:glow>
              </a:effectLst>
            </a:endParaRPr>
          </a:p>
        </p:txBody>
      </p:sp>
      <p:sp>
        <p:nvSpPr>
          <p:cNvPr id="100388" name="Line 37"/>
          <p:cNvSpPr>
            <a:spLocks noChangeShapeType="1"/>
          </p:cNvSpPr>
          <p:nvPr/>
        </p:nvSpPr>
        <p:spPr bwMode="auto">
          <a:xfrm flipV="1">
            <a:off x="4060825" y="4648200"/>
            <a:ext cx="817563"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sz="2800" b="1">
              <a:effectLst>
                <a:glow rad="101600">
                  <a:schemeClr val="accent3">
                    <a:satMod val="175000"/>
                    <a:alpha val="40000"/>
                  </a:schemeClr>
                </a:glow>
              </a:effectLst>
            </a:endParaRPr>
          </a:p>
        </p:txBody>
      </p:sp>
      <p:sp>
        <p:nvSpPr>
          <p:cNvPr id="100389" name="Line 38"/>
          <p:cNvSpPr>
            <a:spLocks noChangeShapeType="1"/>
          </p:cNvSpPr>
          <p:nvPr/>
        </p:nvSpPr>
        <p:spPr bwMode="auto">
          <a:xfrm>
            <a:off x="4470401" y="5286375"/>
            <a:ext cx="760413" cy="3063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sz="2800" b="1">
              <a:effectLst>
                <a:glow rad="101600">
                  <a:schemeClr val="accent3">
                    <a:satMod val="175000"/>
                    <a:alpha val="40000"/>
                  </a:schemeClr>
                </a:glow>
              </a:effectLst>
            </a:endParaRPr>
          </a:p>
        </p:txBody>
      </p:sp>
      <p:sp>
        <p:nvSpPr>
          <p:cNvPr id="100390" name="Line 39"/>
          <p:cNvSpPr>
            <a:spLocks noChangeShapeType="1"/>
          </p:cNvSpPr>
          <p:nvPr/>
        </p:nvSpPr>
        <p:spPr bwMode="auto">
          <a:xfrm>
            <a:off x="6400800" y="4648200"/>
            <a:ext cx="760413"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sz="2800" b="1">
              <a:effectLst>
                <a:glow rad="101600">
                  <a:schemeClr val="accent3">
                    <a:satMod val="175000"/>
                    <a:alpha val="40000"/>
                  </a:schemeClr>
                </a:glow>
              </a:effectLst>
            </a:endParaRPr>
          </a:p>
        </p:txBody>
      </p:sp>
      <p:sp>
        <p:nvSpPr>
          <p:cNvPr id="100391" name="Line 40"/>
          <p:cNvSpPr>
            <a:spLocks noChangeShapeType="1"/>
          </p:cNvSpPr>
          <p:nvPr/>
        </p:nvSpPr>
        <p:spPr bwMode="auto">
          <a:xfrm flipV="1">
            <a:off x="6619928" y="5635625"/>
            <a:ext cx="912813"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sz="2800" b="1">
              <a:effectLst>
                <a:glow rad="101600">
                  <a:schemeClr val="accent3">
                    <a:satMod val="175000"/>
                    <a:alpha val="40000"/>
                  </a:schemeClr>
                </a:glow>
              </a:effectLst>
            </a:endParaRPr>
          </a:p>
        </p:txBody>
      </p:sp>
      <p:sp>
        <p:nvSpPr>
          <p:cNvPr id="100392" name="Line 41"/>
          <p:cNvSpPr>
            <a:spLocks noChangeShapeType="1"/>
          </p:cNvSpPr>
          <p:nvPr/>
        </p:nvSpPr>
        <p:spPr bwMode="auto">
          <a:xfrm>
            <a:off x="2360666" y="3733800"/>
            <a:ext cx="16779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l-GR" sz="2800" b="1">
              <a:effectLst>
                <a:glow rad="101600">
                  <a:schemeClr val="accent3">
                    <a:satMod val="175000"/>
                    <a:alpha val="40000"/>
                  </a:schemeClr>
                </a:glow>
              </a:effectLst>
            </a:endParaRPr>
          </a:p>
        </p:txBody>
      </p:sp>
      <p:sp>
        <p:nvSpPr>
          <p:cNvPr id="100393" name="Line 42"/>
          <p:cNvSpPr>
            <a:spLocks noChangeShapeType="1"/>
          </p:cNvSpPr>
          <p:nvPr/>
        </p:nvSpPr>
        <p:spPr bwMode="auto">
          <a:xfrm>
            <a:off x="4189466" y="3733800"/>
            <a:ext cx="38258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sz="2800" b="1">
              <a:effectLst>
                <a:glow rad="101600">
                  <a:schemeClr val="accent3">
                    <a:satMod val="175000"/>
                    <a:alpha val="40000"/>
                  </a:schemeClr>
                </a:glow>
              </a:effectLst>
            </a:endParaRPr>
          </a:p>
        </p:txBody>
      </p:sp>
      <p:sp>
        <p:nvSpPr>
          <p:cNvPr id="100394" name="Text Box 43"/>
          <p:cNvSpPr txBox="1">
            <a:spLocks noChangeArrowheads="1"/>
          </p:cNvSpPr>
          <p:nvPr/>
        </p:nvSpPr>
        <p:spPr bwMode="auto">
          <a:xfrm>
            <a:off x="5058766" y="3108431"/>
            <a:ext cx="521897" cy="37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531" tIns="46266" rIns="92531" bIns="46266">
            <a:spAutoFit/>
          </a:bodyPr>
          <a:lstStyle>
            <a:lvl1pPr defTabSz="925513" eaLnBrk="0" hangingPunct="0">
              <a:defRPr sz="2400">
                <a:solidFill>
                  <a:schemeClr val="tx1"/>
                </a:solidFill>
                <a:latin typeface="Times New Roman" pitchFamily="18" charset="0"/>
              </a:defRPr>
            </a:lvl1pPr>
            <a:lvl2pPr marL="742950" indent="-285750" defTabSz="925513" eaLnBrk="0" hangingPunct="0">
              <a:defRPr sz="2400">
                <a:solidFill>
                  <a:schemeClr val="tx1"/>
                </a:solidFill>
                <a:latin typeface="Times New Roman" pitchFamily="18" charset="0"/>
              </a:defRPr>
            </a:lvl2pPr>
            <a:lvl3pPr marL="1143000" indent="-228600" defTabSz="925513" eaLnBrk="0" hangingPunct="0">
              <a:defRPr sz="2400">
                <a:solidFill>
                  <a:schemeClr val="tx1"/>
                </a:solidFill>
                <a:latin typeface="Times New Roman" pitchFamily="18" charset="0"/>
              </a:defRPr>
            </a:lvl3pPr>
            <a:lvl4pPr marL="1600200" indent="-228600" defTabSz="925513" eaLnBrk="0" hangingPunct="0">
              <a:defRPr sz="2400">
                <a:solidFill>
                  <a:schemeClr val="tx1"/>
                </a:solidFill>
                <a:latin typeface="Times New Roman" pitchFamily="18" charset="0"/>
              </a:defRPr>
            </a:lvl4pPr>
            <a:lvl5pPr marL="2057400" indent="-228600" defTabSz="925513" eaLnBrk="0" hangingPunct="0">
              <a:defRPr sz="2400">
                <a:solidFill>
                  <a:schemeClr val="tx1"/>
                </a:solidFill>
                <a:latin typeface="Times New Roman" pitchFamily="18" charset="0"/>
              </a:defRPr>
            </a:lvl5pPr>
            <a:lvl6pPr marL="2514600" indent="-228600" algn="ctr" defTabSz="925513" eaLnBrk="0" fontAlgn="base" hangingPunct="0">
              <a:spcBef>
                <a:spcPct val="0"/>
              </a:spcBef>
              <a:spcAft>
                <a:spcPct val="0"/>
              </a:spcAft>
              <a:defRPr sz="2400">
                <a:solidFill>
                  <a:schemeClr val="tx1"/>
                </a:solidFill>
                <a:latin typeface="Times New Roman" pitchFamily="18" charset="0"/>
              </a:defRPr>
            </a:lvl6pPr>
            <a:lvl7pPr marL="2971800" indent="-228600" algn="ctr" defTabSz="925513" eaLnBrk="0" fontAlgn="base" hangingPunct="0">
              <a:spcBef>
                <a:spcPct val="0"/>
              </a:spcBef>
              <a:spcAft>
                <a:spcPct val="0"/>
              </a:spcAft>
              <a:defRPr sz="2400">
                <a:solidFill>
                  <a:schemeClr val="tx1"/>
                </a:solidFill>
                <a:latin typeface="Times New Roman" pitchFamily="18" charset="0"/>
              </a:defRPr>
            </a:lvl7pPr>
            <a:lvl8pPr marL="3429000" indent="-228600" algn="ctr" defTabSz="925513" eaLnBrk="0" fontAlgn="base" hangingPunct="0">
              <a:spcBef>
                <a:spcPct val="0"/>
              </a:spcBef>
              <a:spcAft>
                <a:spcPct val="0"/>
              </a:spcAft>
              <a:defRPr sz="2400">
                <a:solidFill>
                  <a:schemeClr val="tx1"/>
                </a:solidFill>
                <a:latin typeface="Times New Roman" pitchFamily="18" charset="0"/>
              </a:defRPr>
            </a:lvl8pPr>
            <a:lvl9pPr marL="3886200" indent="-228600" algn="ctr" defTabSz="925513" eaLnBrk="0" fontAlgn="base" hangingPunct="0">
              <a:spcBef>
                <a:spcPct val="0"/>
              </a:spcBef>
              <a:spcAft>
                <a:spcPct val="0"/>
              </a:spcAft>
              <a:defRPr sz="2400">
                <a:solidFill>
                  <a:schemeClr val="tx1"/>
                </a:solidFill>
                <a:latin typeface="Times New Roman" pitchFamily="18" charset="0"/>
              </a:defRPr>
            </a:lvl9pPr>
          </a:lstStyle>
          <a:p>
            <a:r>
              <a:rPr lang="el-GR" sz="1800" b="1">
                <a:effectLst>
                  <a:glow rad="101600">
                    <a:schemeClr val="accent3">
                      <a:satMod val="175000"/>
                      <a:alpha val="40000"/>
                    </a:schemeClr>
                  </a:glow>
                </a:effectLst>
                <a:cs typeface="Arial" charset="0"/>
              </a:rPr>
              <a:t>της</a:t>
            </a:r>
            <a:endParaRPr lang="en-US" sz="1800" b="1">
              <a:effectLst>
                <a:glow rad="101600">
                  <a:schemeClr val="accent3">
                    <a:satMod val="175000"/>
                    <a:alpha val="40000"/>
                  </a:schemeClr>
                </a:glow>
              </a:effectLst>
              <a:cs typeface="Arial" charset="0"/>
            </a:endParaRPr>
          </a:p>
        </p:txBody>
      </p:sp>
      <p:sp>
        <p:nvSpPr>
          <p:cNvPr id="100395" name="Text Box 44"/>
          <p:cNvSpPr txBox="1">
            <a:spLocks noChangeArrowheads="1"/>
          </p:cNvSpPr>
          <p:nvPr/>
        </p:nvSpPr>
        <p:spPr bwMode="auto">
          <a:xfrm rot="919681">
            <a:off x="5887701" y="3433103"/>
            <a:ext cx="1124626" cy="647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531" tIns="46266" rIns="92531" bIns="46266">
            <a:spAutoFit/>
          </a:bodyPr>
          <a:lstStyle>
            <a:lvl1pPr defTabSz="925513" eaLnBrk="0" hangingPunct="0">
              <a:defRPr sz="2400">
                <a:solidFill>
                  <a:schemeClr val="tx1"/>
                </a:solidFill>
                <a:latin typeface="Times New Roman" pitchFamily="18" charset="0"/>
              </a:defRPr>
            </a:lvl1pPr>
            <a:lvl2pPr marL="742950" indent="-285750" defTabSz="925513" eaLnBrk="0" hangingPunct="0">
              <a:defRPr sz="2400">
                <a:solidFill>
                  <a:schemeClr val="tx1"/>
                </a:solidFill>
                <a:latin typeface="Times New Roman" pitchFamily="18" charset="0"/>
              </a:defRPr>
            </a:lvl2pPr>
            <a:lvl3pPr marL="1143000" indent="-228600" defTabSz="925513" eaLnBrk="0" hangingPunct="0">
              <a:defRPr sz="2400">
                <a:solidFill>
                  <a:schemeClr val="tx1"/>
                </a:solidFill>
                <a:latin typeface="Times New Roman" pitchFamily="18" charset="0"/>
              </a:defRPr>
            </a:lvl3pPr>
            <a:lvl4pPr marL="1600200" indent="-228600" defTabSz="925513" eaLnBrk="0" hangingPunct="0">
              <a:defRPr sz="2400">
                <a:solidFill>
                  <a:schemeClr val="tx1"/>
                </a:solidFill>
                <a:latin typeface="Times New Roman" pitchFamily="18" charset="0"/>
              </a:defRPr>
            </a:lvl4pPr>
            <a:lvl5pPr marL="2057400" indent="-228600" defTabSz="925513" eaLnBrk="0" hangingPunct="0">
              <a:defRPr sz="2400">
                <a:solidFill>
                  <a:schemeClr val="tx1"/>
                </a:solidFill>
                <a:latin typeface="Times New Roman" pitchFamily="18" charset="0"/>
              </a:defRPr>
            </a:lvl5pPr>
            <a:lvl6pPr marL="2514600" indent="-228600" algn="ctr" defTabSz="925513" eaLnBrk="0" fontAlgn="base" hangingPunct="0">
              <a:spcBef>
                <a:spcPct val="0"/>
              </a:spcBef>
              <a:spcAft>
                <a:spcPct val="0"/>
              </a:spcAft>
              <a:defRPr sz="2400">
                <a:solidFill>
                  <a:schemeClr val="tx1"/>
                </a:solidFill>
                <a:latin typeface="Times New Roman" pitchFamily="18" charset="0"/>
              </a:defRPr>
            </a:lvl6pPr>
            <a:lvl7pPr marL="2971800" indent="-228600" algn="ctr" defTabSz="925513" eaLnBrk="0" fontAlgn="base" hangingPunct="0">
              <a:spcBef>
                <a:spcPct val="0"/>
              </a:spcBef>
              <a:spcAft>
                <a:spcPct val="0"/>
              </a:spcAft>
              <a:defRPr sz="2400">
                <a:solidFill>
                  <a:schemeClr val="tx1"/>
                </a:solidFill>
                <a:latin typeface="Times New Roman" pitchFamily="18" charset="0"/>
              </a:defRPr>
            </a:lvl7pPr>
            <a:lvl8pPr marL="3429000" indent="-228600" algn="ctr" defTabSz="925513" eaLnBrk="0" fontAlgn="base" hangingPunct="0">
              <a:spcBef>
                <a:spcPct val="0"/>
              </a:spcBef>
              <a:spcAft>
                <a:spcPct val="0"/>
              </a:spcAft>
              <a:defRPr sz="2400">
                <a:solidFill>
                  <a:schemeClr val="tx1"/>
                </a:solidFill>
                <a:latin typeface="Times New Roman" pitchFamily="18" charset="0"/>
              </a:defRPr>
            </a:lvl8pPr>
            <a:lvl9pPr marL="3886200" indent="-228600" algn="ctr" defTabSz="925513" eaLnBrk="0" fontAlgn="base" hangingPunct="0">
              <a:spcBef>
                <a:spcPct val="0"/>
              </a:spcBef>
              <a:spcAft>
                <a:spcPct val="0"/>
              </a:spcAft>
              <a:defRPr sz="2400">
                <a:solidFill>
                  <a:schemeClr val="tx1"/>
                </a:solidFill>
                <a:latin typeface="Times New Roman" pitchFamily="18" charset="0"/>
              </a:defRPr>
            </a:lvl9pPr>
          </a:lstStyle>
          <a:p>
            <a:r>
              <a:rPr lang="el-GR" sz="1800" b="1">
                <a:effectLst>
                  <a:glow rad="101600">
                    <a:schemeClr val="accent3">
                      <a:satMod val="175000"/>
                      <a:alpha val="40000"/>
                    </a:schemeClr>
                  </a:glow>
                </a:effectLst>
                <a:cs typeface="Arial" charset="0"/>
              </a:rPr>
              <a:t>Ενίσχυση</a:t>
            </a:r>
          </a:p>
          <a:p>
            <a:endParaRPr lang="en-US" sz="1800" b="1">
              <a:effectLst>
                <a:glow rad="101600">
                  <a:schemeClr val="accent3">
                    <a:satMod val="175000"/>
                    <a:alpha val="40000"/>
                  </a:schemeClr>
                </a:glow>
              </a:effectLst>
              <a:cs typeface="Arial" charset="0"/>
            </a:endParaRPr>
          </a:p>
        </p:txBody>
      </p:sp>
      <p:sp>
        <p:nvSpPr>
          <p:cNvPr id="100396" name="Text Box 45"/>
          <p:cNvSpPr txBox="1">
            <a:spLocks noChangeArrowheads="1"/>
          </p:cNvSpPr>
          <p:nvPr/>
        </p:nvSpPr>
        <p:spPr bwMode="auto">
          <a:xfrm>
            <a:off x="7284441" y="3357569"/>
            <a:ext cx="1401369" cy="585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531" tIns="46266" rIns="92531" bIns="46266">
            <a:spAutoFit/>
          </a:bodyPr>
          <a:lstStyle>
            <a:lvl1pPr defTabSz="925513" eaLnBrk="0" hangingPunct="0">
              <a:defRPr sz="2400">
                <a:solidFill>
                  <a:schemeClr val="tx1"/>
                </a:solidFill>
                <a:latin typeface="Times New Roman" pitchFamily="18" charset="0"/>
              </a:defRPr>
            </a:lvl1pPr>
            <a:lvl2pPr marL="742950" indent="-285750" defTabSz="925513" eaLnBrk="0" hangingPunct="0">
              <a:defRPr sz="2400">
                <a:solidFill>
                  <a:schemeClr val="tx1"/>
                </a:solidFill>
                <a:latin typeface="Times New Roman" pitchFamily="18" charset="0"/>
              </a:defRPr>
            </a:lvl2pPr>
            <a:lvl3pPr marL="1143000" indent="-228600" defTabSz="925513" eaLnBrk="0" hangingPunct="0">
              <a:defRPr sz="2400">
                <a:solidFill>
                  <a:schemeClr val="tx1"/>
                </a:solidFill>
                <a:latin typeface="Times New Roman" pitchFamily="18" charset="0"/>
              </a:defRPr>
            </a:lvl3pPr>
            <a:lvl4pPr marL="1600200" indent="-228600" defTabSz="925513" eaLnBrk="0" hangingPunct="0">
              <a:defRPr sz="2400">
                <a:solidFill>
                  <a:schemeClr val="tx1"/>
                </a:solidFill>
                <a:latin typeface="Times New Roman" pitchFamily="18" charset="0"/>
              </a:defRPr>
            </a:lvl4pPr>
            <a:lvl5pPr marL="2057400" indent="-228600" defTabSz="925513" eaLnBrk="0" hangingPunct="0">
              <a:defRPr sz="2400">
                <a:solidFill>
                  <a:schemeClr val="tx1"/>
                </a:solidFill>
                <a:latin typeface="Times New Roman" pitchFamily="18" charset="0"/>
              </a:defRPr>
            </a:lvl5pPr>
            <a:lvl6pPr marL="2514600" indent="-228600" algn="ctr" defTabSz="925513" eaLnBrk="0" fontAlgn="base" hangingPunct="0">
              <a:spcBef>
                <a:spcPct val="0"/>
              </a:spcBef>
              <a:spcAft>
                <a:spcPct val="0"/>
              </a:spcAft>
              <a:defRPr sz="2400">
                <a:solidFill>
                  <a:schemeClr val="tx1"/>
                </a:solidFill>
                <a:latin typeface="Times New Roman" pitchFamily="18" charset="0"/>
              </a:defRPr>
            </a:lvl6pPr>
            <a:lvl7pPr marL="2971800" indent="-228600" algn="ctr" defTabSz="925513" eaLnBrk="0" fontAlgn="base" hangingPunct="0">
              <a:spcBef>
                <a:spcPct val="0"/>
              </a:spcBef>
              <a:spcAft>
                <a:spcPct val="0"/>
              </a:spcAft>
              <a:defRPr sz="2400">
                <a:solidFill>
                  <a:schemeClr val="tx1"/>
                </a:solidFill>
                <a:latin typeface="Times New Roman" pitchFamily="18" charset="0"/>
              </a:defRPr>
            </a:lvl7pPr>
            <a:lvl8pPr marL="3429000" indent="-228600" algn="ctr" defTabSz="925513" eaLnBrk="0" fontAlgn="base" hangingPunct="0">
              <a:spcBef>
                <a:spcPct val="0"/>
              </a:spcBef>
              <a:spcAft>
                <a:spcPct val="0"/>
              </a:spcAft>
              <a:defRPr sz="2400">
                <a:solidFill>
                  <a:schemeClr val="tx1"/>
                </a:solidFill>
                <a:latin typeface="Times New Roman" pitchFamily="18" charset="0"/>
              </a:defRPr>
            </a:lvl8pPr>
            <a:lvl9pPr marL="3886200" indent="-228600" algn="ctr" defTabSz="925513" eaLnBrk="0" fontAlgn="base" hangingPunct="0">
              <a:spcBef>
                <a:spcPct val="0"/>
              </a:spcBef>
              <a:spcAft>
                <a:spcPct val="0"/>
              </a:spcAft>
              <a:defRPr sz="2400">
                <a:solidFill>
                  <a:schemeClr val="tx1"/>
                </a:solidFill>
                <a:latin typeface="Times New Roman" pitchFamily="18" charset="0"/>
              </a:defRPr>
            </a:lvl9pPr>
          </a:lstStyle>
          <a:p>
            <a:r>
              <a:rPr lang="el-GR" sz="1600" b="1">
                <a:effectLst>
                  <a:glow rad="101600">
                    <a:schemeClr val="accent3">
                      <a:satMod val="175000"/>
                      <a:alpha val="40000"/>
                    </a:schemeClr>
                  </a:glow>
                </a:effectLst>
                <a:cs typeface="Arial" charset="0"/>
              </a:rPr>
              <a:t>που </a:t>
            </a:r>
          </a:p>
          <a:p>
            <a:r>
              <a:rPr lang="el-GR" sz="1600" b="1">
                <a:effectLst>
                  <a:glow rad="101600">
                    <a:schemeClr val="accent3">
                      <a:satMod val="175000"/>
                      <a:alpha val="40000"/>
                    </a:schemeClr>
                  </a:glow>
                </a:effectLst>
                <a:cs typeface="Arial" charset="0"/>
              </a:rPr>
              <a:t> εμπλουτίζουν</a:t>
            </a:r>
            <a:endParaRPr lang="en-US" sz="1600" b="1">
              <a:effectLst>
                <a:glow rad="101600">
                  <a:schemeClr val="accent3">
                    <a:satMod val="175000"/>
                    <a:alpha val="40000"/>
                  </a:schemeClr>
                </a:glow>
              </a:effectLst>
              <a:cs typeface="Arial" charset="0"/>
            </a:endParaRPr>
          </a:p>
        </p:txBody>
      </p:sp>
      <p:sp>
        <p:nvSpPr>
          <p:cNvPr id="100397" name="Text Box 46"/>
          <p:cNvSpPr txBox="1">
            <a:spLocks noChangeArrowheads="1"/>
          </p:cNvSpPr>
          <p:nvPr/>
        </p:nvSpPr>
        <p:spPr bwMode="auto">
          <a:xfrm>
            <a:off x="7290966" y="2119313"/>
            <a:ext cx="1316987" cy="647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531" tIns="46266" rIns="92531" bIns="46266">
            <a:spAutoFit/>
          </a:bodyPr>
          <a:lstStyle>
            <a:lvl1pPr defTabSz="925513" eaLnBrk="0" hangingPunct="0">
              <a:defRPr sz="2400">
                <a:solidFill>
                  <a:schemeClr val="tx1"/>
                </a:solidFill>
                <a:latin typeface="Times New Roman" pitchFamily="18" charset="0"/>
              </a:defRPr>
            </a:lvl1pPr>
            <a:lvl2pPr marL="742950" indent="-285750" defTabSz="925513" eaLnBrk="0" hangingPunct="0">
              <a:defRPr sz="2400">
                <a:solidFill>
                  <a:schemeClr val="tx1"/>
                </a:solidFill>
                <a:latin typeface="Times New Roman" pitchFamily="18" charset="0"/>
              </a:defRPr>
            </a:lvl2pPr>
            <a:lvl3pPr marL="1143000" indent="-228600" defTabSz="925513" eaLnBrk="0" hangingPunct="0">
              <a:defRPr sz="2400">
                <a:solidFill>
                  <a:schemeClr val="tx1"/>
                </a:solidFill>
                <a:latin typeface="Times New Roman" pitchFamily="18" charset="0"/>
              </a:defRPr>
            </a:lvl3pPr>
            <a:lvl4pPr marL="1600200" indent="-228600" defTabSz="925513" eaLnBrk="0" hangingPunct="0">
              <a:defRPr sz="2400">
                <a:solidFill>
                  <a:schemeClr val="tx1"/>
                </a:solidFill>
                <a:latin typeface="Times New Roman" pitchFamily="18" charset="0"/>
              </a:defRPr>
            </a:lvl4pPr>
            <a:lvl5pPr marL="2057400" indent="-228600" defTabSz="925513" eaLnBrk="0" hangingPunct="0">
              <a:defRPr sz="2400">
                <a:solidFill>
                  <a:schemeClr val="tx1"/>
                </a:solidFill>
                <a:latin typeface="Times New Roman" pitchFamily="18" charset="0"/>
              </a:defRPr>
            </a:lvl5pPr>
            <a:lvl6pPr marL="2514600" indent="-228600" algn="ctr" defTabSz="925513" eaLnBrk="0" fontAlgn="base" hangingPunct="0">
              <a:spcBef>
                <a:spcPct val="0"/>
              </a:spcBef>
              <a:spcAft>
                <a:spcPct val="0"/>
              </a:spcAft>
              <a:defRPr sz="2400">
                <a:solidFill>
                  <a:schemeClr val="tx1"/>
                </a:solidFill>
                <a:latin typeface="Times New Roman" pitchFamily="18" charset="0"/>
              </a:defRPr>
            </a:lvl6pPr>
            <a:lvl7pPr marL="2971800" indent="-228600" algn="ctr" defTabSz="925513" eaLnBrk="0" fontAlgn="base" hangingPunct="0">
              <a:spcBef>
                <a:spcPct val="0"/>
              </a:spcBef>
              <a:spcAft>
                <a:spcPct val="0"/>
              </a:spcAft>
              <a:defRPr sz="2400">
                <a:solidFill>
                  <a:schemeClr val="tx1"/>
                </a:solidFill>
                <a:latin typeface="Times New Roman" pitchFamily="18" charset="0"/>
              </a:defRPr>
            </a:lvl7pPr>
            <a:lvl8pPr marL="3429000" indent="-228600" algn="ctr" defTabSz="925513" eaLnBrk="0" fontAlgn="base" hangingPunct="0">
              <a:spcBef>
                <a:spcPct val="0"/>
              </a:spcBef>
              <a:spcAft>
                <a:spcPct val="0"/>
              </a:spcAft>
              <a:defRPr sz="2400">
                <a:solidFill>
                  <a:schemeClr val="tx1"/>
                </a:solidFill>
                <a:latin typeface="Times New Roman" pitchFamily="18" charset="0"/>
              </a:defRPr>
            </a:lvl8pPr>
            <a:lvl9pPr marL="3886200" indent="-228600" algn="ctr" defTabSz="925513" eaLnBrk="0" fontAlgn="base" hangingPunct="0">
              <a:spcBef>
                <a:spcPct val="0"/>
              </a:spcBef>
              <a:spcAft>
                <a:spcPct val="0"/>
              </a:spcAft>
              <a:defRPr sz="2400">
                <a:solidFill>
                  <a:schemeClr val="tx1"/>
                </a:solidFill>
                <a:latin typeface="Times New Roman" pitchFamily="18" charset="0"/>
              </a:defRPr>
            </a:lvl9pPr>
          </a:lstStyle>
          <a:p>
            <a:r>
              <a:rPr lang="el-GR" sz="1800" b="1">
                <a:effectLst>
                  <a:glow rad="101600">
                    <a:schemeClr val="accent3">
                      <a:satMod val="175000"/>
                      <a:alpha val="40000"/>
                    </a:schemeClr>
                  </a:glow>
                </a:effectLst>
                <a:cs typeface="Arial" charset="0"/>
              </a:rPr>
              <a:t>ενημερώνει</a:t>
            </a:r>
          </a:p>
          <a:p>
            <a:r>
              <a:rPr lang="el-GR" sz="1800" b="1">
                <a:effectLst>
                  <a:glow rad="101600">
                    <a:schemeClr val="accent3">
                      <a:satMod val="175000"/>
                      <a:alpha val="40000"/>
                    </a:schemeClr>
                  </a:glow>
                </a:effectLst>
                <a:cs typeface="Arial" charset="0"/>
              </a:rPr>
              <a:t>για</a:t>
            </a:r>
            <a:endParaRPr lang="en-US" sz="1800" b="1">
              <a:effectLst>
                <a:glow rad="101600">
                  <a:schemeClr val="accent3">
                    <a:satMod val="175000"/>
                    <a:alpha val="40000"/>
                  </a:schemeClr>
                </a:glow>
              </a:effectLst>
              <a:cs typeface="Arial" charset="0"/>
            </a:endParaRPr>
          </a:p>
        </p:txBody>
      </p:sp>
      <p:sp>
        <p:nvSpPr>
          <p:cNvPr id="100398" name="Text Box 47"/>
          <p:cNvSpPr txBox="1">
            <a:spLocks noChangeArrowheads="1"/>
          </p:cNvSpPr>
          <p:nvPr/>
        </p:nvSpPr>
        <p:spPr bwMode="auto">
          <a:xfrm>
            <a:off x="7375578" y="1282806"/>
            <a:ext cx="1279525" cy="524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31" tIns="46266" rIns="92531" bIns="46266">
            <a:spAutoFit/>
          </a:bodyPr>
          <a:lstStyle>
            <a:lvl1pPr defTabSz="925513" eaLnBrk="0" hangingPunct="0">
              <a:defRPr sz="2400">
                <a:solidFill>
                  <a:schemeClr val="tx1"/>
                </a:solidFill>
                <a:latin typeface="Times New Roman" pitchFamily="18" charset="0"/>
              </a:defRPr>
            </a:lvl1pPr>
            <a:lvl2pPr marL="742950" indent="-285750" defTabSz="925513" eaLnBrk="0" hangingPunct="0">
              <a:defRPr sz="2400">
                <a:solidFill>
                  <a:schemeClr val="tx1"/>
                </a:solidFill>
                <a:latin typeface="Times New Roman" pitchFamily="18" charset="0"/>
              </a:defRPr>
            </a:lvl2pPr>
            <a:lvl3pPr marL="1143000" indent="-228600" defTabSz="925513" eaLnBrk="0" hangingPunct="0">
              <a:defRPr sz="2400">
                <a:solidFill>
                  <a:schemeClr val="tx1"/>
                </a:solidFill>
                <a:latin typeface="Times New Roman" pitchFamily="18" charset="0"/>
              </a:defRPr>
            </a:lvl3pPr>
            <a:lvl4pPr marL="1600200" indent="-228600" defTabSz="925513" eaLnBrk="0" hangingPunct="0">
              <a:defRPr sz="2400">
                <a:solidFill>
                  <a:schemeClr val="tx1"/>
                </a:solidFill>
                <a:latin typeface="Times New Roman" pitchFamily="18" charset="0"/>
              </a:defRPr>
            </a:lvl4pPr>
            <a:lvl5pPr marL="2057400" indent="-228600" defTabSz="925513" eaLnBrk="0" hangingPunct="0">
              <a:defRPr sz="2400">
                <a:solidFill>
                  <a:schemeClr val="tx1"/>
                </a:solidFill>
                <a:latin typeface="Times New Roman" pitchFamily="18" charset="0"/>
              </a:defRPr>
            </a:lvl5pPr>
            <a:lvl6pPr marL="2514600" indent="-228600" algn="ctr" defTabSz="925513" eaLnBrk="0" fontAlgn="base" hangingPunct="0">
              <a:spcBef>
                <a:spcPct val="0"/>
              </a:spcBef>
              <a:spcAft>
                <a:spcPct val="0"/>
              </a:spcAft>
              <a:defRPr sz="2400">
                <a:solidFill>
                  <a:schemeClr val="tx1"/>
                </a:solidFill>
                <a:latin typeface="Times New Roman" pitchFamily="18" charset="0"/>
              </a:defRPr>
            </a:lvl6pPr>
            <a:lvl7pPr marL="2971800" indent="-228600" algn="ctr" defTabSz="925513" eaLnBrk="0" fontAlgn="base" hangingPunct="0">
              <a:spcBef>
                <a:spcPct val="0"/>
              </a:spcBef>
              <a:spcAft>
                <a:spcPct val="0"/>
              </a:spcAft>
              <a:defRPr sz="2400">
                <a:solidFill>
                  <a:schemeClr val="tx1"/>
                </a:solidFill>
                <a:latin typeface="Times New Roman" pitchFamily="18" charset="0"/>
              </a:defRPr>
            </a:lvl7pPr>
            <a:lvl8pPr marL="3429000" indent="-228600" algn="ctr" defTabSz="925513" eaLnBrk="0" fontAlgn="base" hangingPunct="0">
              <a:spcBef>
                <a:spcPct val="0"/>
              </a:spcBef>
              <a:spcAft>
                <a:spcPct val="0"/>
              </a:spcAft>
              <a:defRPr sz="2400">
                <a:solidFill>
                  <a:schemeClr val="tx1"/>
                </a:solidFill>
                <a:latin typeface="Times New Roman" pitchFamily="18" charset="0"/>
              </a:defRPr>
            </a:lvl8pPr>
            <a:lvl9pPr marL="3886200" indent="-228600" algn="ctr" defTabSz="925513" eaLnBrk="0" fontAlgn="base" hangingPunct="0">
              <a:spcBef>
                <a:spcPct val="0"/>
              </a:spcBef>
              <a:spcAft>
                <a:spcPct val="0"/>
              </a:spcAft>
              <a:defRPr sz="2400">
                <a:solidFill>
                  <a:schemeClr val="tx1"/>
                </a:solidFill>
                <a:latin typeface="Times New Roman" pitchFamily="18" charset="0"/>
              </a:defRPr>
            </a:lvl9pPr>
          </a:lstStyle>
          <a:p>
            <a:r>
              <a:rPr lang="el-GR" sz="1400" b="1">
                <a:effectLst>
                  <a:glow rad="101600">
                    <a:schemeClr val="accent3">
                      <a:satMod val="175000"/>
                      <a:alpha val="40000"/>
                    </a:schemeClr>
                  </a:glow>
                </a:effectLst>
                <a:cs typeface="Arial" charset="0"/>
              </a:rPr>
              <a:t>Μπορεί  να  </a:t>
            </a:r>
          </a:p>
          <a:p>
            <a:r>
              <a:rPr lang="el-GR" sz="1400" b="1">
                <a:effectLst>
                  <a:glow rad="101600">
                    <a:schemeClr val="accent3">
                      <a:satMod val="175000"/>
                      <a:alpha val="40000"/>
                    </a:schemeClr>
                  </a:glow>
                </a:effectLst>
                <a:cs typeface="Arial" charset="0"/>
              </a:rPr>
              <a:t>αναπτύξει</a:t>
            </a:r>
            <a:endParaRPr lang="en-US" sz="1400" b="1">
              <a:effectLst>
                <a:glow rad="101600">
                  <a:schemeClr val="accent3">
                    <a:satMod val="175000"/>
                    <a:alpha val="40000"/>
                  </a:schemeClr>
                </a:glow>
              </a:effectLst>
              <a:cs typeface="Arial" charset="0"/>
            </a:endParaRPr>
          </a:p>
        </p:txBody>
      </p:sp>
      <p:sp>
        <p:nvSpPr>
          <p:cNvPr id="100399" name="Text Box 48"/>
          <p:cNvSpPr txBox="1">
            <a:spLocks noChangeArrowheads="1"/>
          </p:cNvSpPr>
          <p:nvPr/>
        </p:nvSpPr>
        <p:spPr bwMode="auto">
          <a:xfrm rot="18420993">
            <a:off x="5368337" y="1616599"/>
            <a:ext cx="1187144" cy="37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531" tIns="46266" rIns="92531" bIns="46266">
            <a:spAutoFit/>
          </a:bodyPr>
          <a:lstStyle>
            <a:lvl1pPr defTabSz="925513" eaLnBrk="0" hangingPunct="0">
              <a:defRPr sz="2400">
                <a:solidFill>
                  <a:schemeClr val="tx1"/>
                </a:solidFill>
                <a:latin typeface="Times New Roman" pitchFamily="18" charset="0"/>
              </a:defRPr>
            </a:lvl1pPr>
            <a:lvl2pPr marL="742950" indent="-285750" defTabSz="925513" eaLnBrk="0" hangingPunct="0">
              <a:defRPr sz="2400">
                <a:solidFill>
                  <a:schemeClr val="tx1"/>
                </a:solidFill>
                <a:latin typeface="Times New Roman" pitchFamily="18" charset="0"/>
              </a:defRPr>
            </a:lvl2pPr>
            <a:lvl3pPr marL="1143000" indent="-228600" defTabSz="925513" eaLnBrk="0" hangingPunct="0">
              <a:defRPr sz="2400">
                <a:solidFill>
                  <a:schemeClr val="tx1"/>
                </a:solidFill>
                <a:latin typeface="Times New Roman" pitchFamily="18" charset="0"/>
              </a:defRPr>
            </a:lvl3pPr>
            <a:lvl4pPr marL="1600200" indent="-228600" defTabSz="925513" eaLnBrk="0" hangingPunct="0">
              <a:defRPr sz="2400">
                <a:solidFill>
                  <a:schemeClr val="tx1"/>
                </a:solidFill>
                <a:latin typeface="Times New Roman" pitchFamily="18" charset="0"/>
              </a:defRPr>
            </a:lvl4pPr>
            <a:lvl5pPr marL="2057400" indent="-228600" defTabSz="925513" eaLnBrk="0" hangingPunct="0">
              <a:defRPr sz="2400">
                <a:solidFill>
                  <a:schemeClr val="tx1"/>
                </a:solidFill>
                <a:latin typeface="Times New Roman" pitchFamily="18" charset="0"/>
              </a:defRPr>
            </a:lvl5pPr>
            <a:lvl6pPr marL="2514600" indent="-228600" algn="ctr" defTabSz="925513" eaLnBrk="0" fontAlgn="base" hangingPunct="0">
              <a:spcBef>
                <a:spcPct val="0"/>
              </a:spcBef>
              <a:spcAft>
                <a:spcPct val="0"/>
              </a:spcAft>
              <a:defRPr sz="2400">
                <a:solidFill>
                  <a:schemeClr val="tx1"/>
                </a:solidFill>
                <a:latin typeface="Times New Roman" pitchFamily="18" charset="0"/>
              </a:defRPr>
            </a:lvl6pPr>
            <a:lvl7pPr marL="2971800" indent="-228600" algn="ctr" defTabSz="925513" eaLnBrk="0" fontAlgn="base" hangingPunct="0">
              <a:spcBef>
                <a:spcPct val="0"/>
              </a:spcBef>
              <a:spcAft>
                <a:spcPct val="0"/>
              </a:spcAft>
              <a:defRPr sz="2400">
                <a:solidFill>
                  <a:schemeClr val="tx1"/>
                </a:solidFill>
                <a:latin typeface="Times New Roman" pitchFamily="18" charset="0"/>
              </a:defRPr>
            </a:lvl7pPr>
            <a:lvl8pPr marL="3429000" indent="-228600" algn="ctr" defTabSz="925513" eaLnBrk="0" fontAlgn="base" hangingPunct="0">
              <a:spcBef>
                <a:spcPct val="0"/>
              </a:spcBef>
              <a:spcAft>
                <a:spcPct val="0"/>
              </a:spcAft>
              <a:defRPr sz="2400">
                <a:solidFill>
                  <a:schemeClr val="tx1"/>
                </a:solidFill>
                <a:latin typeface="Times New Roman" pitchFamily="18" charset="0"/>
              </a:defRPr>
            </a:lvl8pPr>
            <a:lvl9pPr marL="3886200" indent="-228600" algn="ctr" defTabSz="925513" eaLnBrk="0" fontAlgn="base" hangingPunct="0">
              <a:spcBef>
                <a:spcPct val="0"/>
              </a:spcBef>
              <a:spcAft>
                <a:spcPct val="0"/>
              </a:spcAft>
              <a:defRPr sz="2400">
                <a:solidFill>
                  <a:schemeClr val="tx1"/>
                </a:solidFill>
                <a:latin typeface="Times New Roman" pitchFamily="18" charset="0"/>
              </a:defRPr>
            </a:lvl9pPr>
          </a:lstStyle>
          <a:p>
            <a:r>
              <a:rPr lang="el-GR" sz="1800" b="1">
                <a:effectLst>
                  <a:glow rad="101600">
                    <a:schemeClr val="accent3">
                      <a:satMod val="175000"/>
                      <a:alpha val="40000"/>
                    </a:schemeClr>
                  </a:glow>
                </a:effectLst>
                <a:cs typeface="Arial" charset="0"/>
              </a:rPr>
              <a:t>χρήση  ως</a:t>
            </a:r>
            <a:endParaRPr lang="en-US" sz="1800" b="1">
              <a:effectLst>
                <a:glow rad="101600">
                  <a:schemeClr val="accent3">
                    <a:satMod val="175000"/>
                    <a:alpha val="40000"/>
                  </a:schemeClr>
                </a:glow>
              </a:effectLst>
              <a:cs typeface="Arial" charset="0"/>
            </a:endParaRPr>
          </a:p>
        </p:txBody>
      </p:sp>
      <p:sp>
        <p:nvSpPr>
          <p:cNvPr id="100400" name="Text Box 49"/>
          <p:cNvSpPr txBox="1">
            <a:spLocks noChangeArrowheads="1"/>
          </p:cNvSpPr>
          <p:nvPr/>
        </p:nvSpPr>
        <p:spPr bwMode="auto">
          <a:xfrm rot="16736918">
            <a:off x="3907007" y="1470598"/>
            <a:ext cx="1877781" cy="37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531" tIns="46266" rIns="92531" bIns="46266">
            <a:spAutoFit/>
          </a:bodyPr>
          <a:lstStyle>
            <a:lvl1pPr defTabSz="925513" eaLnBrk="0" hangingPunct="0">
              <a:defRPr sz="2400">
                <a:solidFill>
                  <a:schemeClr val="tx1"/>
                </a:solidFill>
                <a:latin typeface="Times New Roman" pitchFamily="18" charset="0"/>
              </a:defRPr>
            </a:lvl1pPr>
            <a:lvl2pPr marL="742950" indent="-285750" defTabSz="925513" eaLnBrk="0" hangingPunct="0">
              <a:defRPr sz="2400">
                <a:solidFill>
                  <a:schemeClr val="tx1"/>
                </a:solidFill>
                <a:latin typeface="Times New Roman" pitchFamily="18" charset="0"/>
              </a:defRPr>
            </a:lvl2pPr>
            <a:lvl3pPr marL="1143000" indent="-228600" defTabSz="925513" eaLnBrk="0" hangingPunct="0">
              <a:defRPr sz="2400">
                <a:solidFill>
                  <a:schemeClr val="tx1"/>
                </a:solidFill>
                <a:latin typeface="Times New Roman" pitchFamily="18" charset="0"/>
              </a:defRPr>
            </a:lvl3pPr>
            <a:lvl4pPr marL="1600200" indent="-228600" defTabSz="925513" eaLnBrk="0" hangingPunct="0">
              <a:defRPr sz="2400">
                <a:solidFill>
                  <a:schemeClr val="tx1"/>
                </a:solidFill>
                <a:latin typeface="Times New Roman" pitchFamily="18" charset="0"/>
              </a:defRPr>
            </a:lvl4pPr>
            <a:lvl5pPr marL="2057400" indent="-228600" defTabSz="925513" eaLnBrk="0" hangingPunct="0">
              <a:defRPr sz="2400">
                <a:solidFill>
                  <a:schemeClr val="tx1"/>
                </a:solidFill>
                <a:latin typeface="Times New Roman" pitchFamily="18" charset="0"/>
              </a:defRPr>
            </a:lvl5pPr>
            <a:lvl6pPr marL="2514600" indent="-228600" algn="ctr" defTabSz="925513" eaLnBrk="0" fontAlgn="base" hangingPunct="0">
              <a:spcBef>
                <a:spcPct val="0"/>
              </a:spcBef>
              <a:spcAft>
                <a:spcPct val="0"/>
              </a:spcAft>
              <a:defRPr sz="2400">
                <a:solidFill>
                  <a:schemeClr val="tx1"/>
                </a:solidFill>
                <a:latin typeface="Times New Roman" pitchFamily="18" charset="0"/>
              </a:defRPr>
            </a:lvl6pPr>
            <a:lvl7pPr marL="2971800" indent="-228600" algn="ctr" defTabSz="925513" eaLnBrk="0" fontAlgn="base" hangingPunct="0">
              <a:spcBef>
                <a:spcPct val="0"/>
              </a:spcBef>
              <a:spcAft>
                <a:spcPct val="0"/>
              </a:spcAft>
              <a:defRPr sz="2400">
                <a:solidFill>
                  <a:schemeClr val="tx1"/>
                </a:solidFill>
                <a:latin typeface="Times New Roman" pitchFamily="18" charset="0"/>
              </a:defRPr>
            </a:lvl7pPr>
            <a:lvl8pPr marL="3429000" indent="-228600" algn="ctr" defTabSz="925513" eaLnBrk="0" fontAlgn="base" hangingPunct="0">
              <a:spcBef>
                <a:spcPct val="0"/>
              </a:spcBef>
              <a:spcAft>
                <a:spcPct val="0"/>
              </a:spcAft>
              <a:defRPr sz="2400">
                <a:solidFill>
                  <a:schemeClr val="tx1"/>
                </a:solidFill>
                <a:latin typeface="Times New Roman" pitchFamily="18" charset="0"/>
              </a:defRPr>
            </a:lvl8pPr>
            <a:lvl9pPr marL="3886200" indent="-228600" algn="ctr" defTabSz="925513" eaLnBrk="0" fontAlgn="base" hangingPunct="0">
              <a:spcBef>
                <a:spcPct val="0"/>
              </a:spcBef>
              <a:spcAft>
                <a:spcPct val="0"/>
              </a:spcAft>
              <a:defRPr sz="2400">
                <a:solidFill>
                  <a:schemeClr val="tx1"/>
                </a:solidFill>
                <a:latin typeface="Times New Roman" pitchFamily="18" charset="0"/>
              </a:defRPr>
            </a:lvl9pPr>
          </a:lstStyle>
          <a:p>
            <a:r>
              <a:rPr lang="el-GR" sz="1800" b="1">
                <a:effectLst>
                  <a:glow rad="101600">
                    <a:schemeClr val="accent3">
                      <a:satMod val="175000"/>
                      <a:alpha val="40000"/>
                    </a:schemeClr>
                  </a:glow>
                </a:effectLst>
                <a:cs typeface="Arial" charset="0"/>
              </a:rPr>
              <a:t>εναλλακτικό  με  </a:t>
            </a:r>
            <a:endParaRPr lang="en-US" sz="1800" b="1">
              <a:effectLst>
                <a:glow rad="101600">
                  <a:schemeClr val="accent3">
                    <a:satMod val="175000"/>
                    <a:alpha val="40000"/>
                  </a:schemeClr>
                </a:glow>
              </a:effectLst>
              <a:cs typeface="Arial" charset="0"/>
            </a:endParaRPr>
          </a:p>
        </p:txBody>
      </p:sp>
      <p:sp>
        <p:nvSpPr>
          <p:cNvPr id="100401" name="Text Box 50"/>
          <p:cNvSpPr txBox="1">
            <a:spLocks noChangeArrowheads="1"/>
          </p:cNvSpPr>
          <p:nvPr/>
        </p:nvSpPr>
        <p:spPr bwMode="auto">
          <a:xfrm rot="4050191">
            <a:off x="3458529" y="1581109"/>
            <a:ext cx="1196761" cy="585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531" tIns="46266" rIns="92531" bIns="46266">
            <a:spAutoFit/>
          </a:bodyPr>
          <a:lstStyle>
            <a:lvl1pPr defTabSz="925513" eaLnBrk="0" hangingPunct="0">
              <a:defRPr sz="2400">
                <a:solidFill>
                  <a:schemeClr val="tx1"/>
                </a:solidFill>
                <a:latin typeface="Times New Roman" pitchFamily="18" charset="0"/>
              </a:defRPr>
            </a:lvl1pPr>
            <a:lvl2pPr marL="742950" indent="-285750" defTabSz="925513" eaLnBrk="0" hangingPunct="0">
              <a:defRPr sz="2400">
                <a:solidFill>
                  <a:schemeClr val="tx1"/>
                </a:solidFill>
                <a:latin typeface="Times New Roman" pitchFamily="18" charset="0"/>
              </a:defRPr>
            </a:lvl2pPr>
            <a:lvl3pPr marL="1143000" indent="-228600" defTabSz="925513" eaLnBrk="0" hangingPunct="0">
              <a:defRPr sz="2400">
                <a:solidFill>
                  <a:schemeClr val="tx1"/>
                </a:solidFill>
                <a:latin typeface="Times New Roman" pitchFamily="18" charset="0"/>
              </a:defRPr>
            </a:lvl3pPr>
            <a:lvl4pPr marL="1600200" indent="-228600" defTabSz="925513" eaLnBrk="0" hangingPunct="0">
              <a:defRPr sz="2400">
                <a:solidFill>
                  <a:schemeClr val="tx1"/>
                </a:solidFill>
                <a:latin typeface="Times New Roman" pitchFamily="18" charset="0"/>
              </a:defRPr>
            </a:lvl4pPr>
            <a:lvl5pPr marL="2057400" indent="-228600" defTabSz="925513" eaLnBrk="0" hangingPunct="0">
              <a:defRPr sz="2400">
                <a:solidFill>
                  <a:schemeClr val="tx1"/>
                </a:solidFill>
                <a:latin typeface="Times New Roman" pitchFamily="18" charset="0"/>
              </a:defRPr>
            </a:lvl5pPr>
            <a:lvl6pPr marL="2514600" indent="-228600" algn="ctr" defTabSz="925513" eaLnBrk="0" fontAlgn="base" hangingPunct="0">
              <a:spcBef>
                <a:spcPct val="0"/>
              </a:spcBef>
              <a:spcAft>
                <a:spcPct val="0"/>
              </a:spcAft>
              <a:defRPr sz="2400">
                <a:solidFill>
                  <a:schemeClr val="tx1"/>
                </a:solidFill>
                <a:latin typeface="Times New Roman" pitchFamily="18" charset="0"/>
              </a:defRPr>
            </a:lvl6pPr>
            <a:lvl7pPr marL="2971800" indent="-228600" algn="ctr" defTabSz="925513" eaLnBrk="0" fontAlgn="base" hangingPunct="0">
              <a:spcBef>
                <a:spcPct val="0"/>
              </a:spcBef>
              <a:spcAft>
                <a:spcPct val="0"/>
              </a:spcAft>
              <a:defRPr sz="2400">
                <a:solidFill>
                  <a:schemeClr val="tx1"/>
                </a:solidFill>
                <a:latin typeface="Times New Roman" pitchFamily="18" charset="0"/>
              </a:defRPr>
            </a:lvl7pPr>
            <a:lvl8pPr marL="3429000" indent="-228600" algn="ctr" defTabSz="925513" eaLnBrk="0" fontAlgn="base" hangingPunct="0">
              <a:spcBef>
                <a:spcPct val="0"/>
              </a:spcBef>
              <a:spcAft>
                <a:spcPct val="0"/>
              </a:spcAft>
              <a:defRPr sz="2400">
                <a:solidFill>
                  <a:schemeClr val="tx1"/>
                </a:solidFill>
                <a:latin typeface="Times New Roman" pitchFamily="18" charset="0"/>
              </a:defRPr>
            </a:lvl8pPr>
            <a:lvl9pPr marL="3886200" indent="-228600" algn="ctr" defTabSz="925513" eaLnBrk="0" fontAlgn="base" hangingPunct="0">
              <a:spcBef>
                <a:spcPct val="0"/>
              </a:spcBef>
              <a:spcAft>
                <a:spcPct val="0"/>
              </a:spcAft>
              <a:defRPr sz="2400">
                <a:solidFill>
                  <a:schemeClr val="tx1"/>
                </a:solidFill>
                <a:latin typeface="Times New Roman" pitchFamily="18" charset="0"/>
              </a:defRPr>
            </a:lvl9pPr>
          </a:lstStyle>
          <a:p>
            <a:r>
              <a:rPr lang="el-GR" sz="1800" b="1">
                <a:effectLst>
                  <a:glow rad="101600">
                    <a:schemeClr val="accent3">
                      <a:satMod val="175000"/>
                      <a:alpha val="40000"/>
                    </a:schemeClr>
                  </a:glow>
                </a:effectLst>
                <a:cs typeface="Arial" charset="0"/>
              </a:rPr>
              <a:t>σχετίζεται</a:t>
            </a:r>
          </a:p>
          <a:p>
            <a:endParaRPr lang="en-US" sz="1400" b="1">
              <a:effectLst>
                <a:glow rad="101600">
                  <a:schemeClr val="accent3">
                    <a:satMod val="175000"/>
                    <a:alpha val="40000"/>
                  </a:schemeClr>
                </a:glow>
              </a:effectLst>
              <a:cs typeface="Arial" charset="0"/>
            </a:endParaRPr>
          </a:p>
        </p:txBody>
      </p:sp>
      <p:sp>
        <p:nvSpPr>
          <p:cNvPr id="100402" name="Text Box 51"/>
          <p:cNvSpPr txBox="1">
            <a:spLocks noChangeArrowheads="1"/>
          </p:cNvSpPr>
          <p:nvPr/>
        </p:nvSpPr>
        <p:spPr bwMode="auto">
          <a:xfrm>
            <a:off x="1265031" y="1295506"/>
            <a:ext cx="1600718" cy="37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531" tIns="46266" rIns="92531" bIns="46266">
            <a:spAutoFit/>
          </a:bodyPr>
          <a:lstStyle>
            <a:lvl1pPr defTabSz="925513" eaLnBrk="0" hangingPunct="0">
              <a:defRPr sz="2400">
                <a:solidFill>
                  <a:schemeClr val="tx1"/>
                </a:solidFill>
                <a:latin typeface="Times New Roman" pitchFamily="18" charset="0"/>
              </a:defRPr>
            </a:lvl1pPr>
            <a:lvl2pPr marL="742950" indent="-285750" defTabSz="925513" eaLnBrk="0" hangingPunct="0">
              <a:defRPr sz="2400">
                <a:solidFill>
                  <a:schemeClr val="tx1"/>
                </a:solidFill>
                <a:latin typeface="Times New Roman" pitchFamily="18" charset="0"/>
              </a:defRPr>
            </a:lvl2pPr>
            <a:lvl3pPr marL="1143000" indent="-228600" defTabSz="925513" eaLnBrk="0" hangingPunct="0">
              <a:defRPr sz="2400">
                <a:solidFill>
                  <a:schemeClr val="tx1"/>
                </a:solidFill>
                <a:latin typeface="Times New Roman" pitchFamily="18" charset="0"/>
              </a:defRPr>
            </a:lvl3pPr>
            <a:lvl4pPr marL="1600200" indent="-228600" defTabSz="925513" eaLnBrk="0" hangingPunct="0">
              <a:defRPr sz="2400">
                <a:solidFill>
                  <a:schemeClr val="tx1"/>
                </a:solidFill>
                <a:latin typeface="Times New Roman" pitchFamily="18" charset="0"/>
              </a:defRPr>
            </a:lvl4pPr>
            <a:lvl5pPr marL="2057400" indent="-228600" defTabSz="925513" eaLnBrk="0" hangingPunct="0">
              <a:defRPr sz="2400">
                <a:solidFill>
                  <a:schemeClr val="tx1"/>
                </a:solidFill>
                <a:latin typeface="Times New Roman" pitchFamily="18" charset="0"/>
              </a:defRPr>
            </a:lvl5pPr>
            <a:lvl6pPr marL="2514600" indent="-228600" algn="ctr" defTabSz="925513" eaLnBrk="0" fontAlgn="base" hangingPunct="0">
              <a:spcBef>
                <a:spcPct val="0"/>
              </a:spcBef>
              <a:spcAft>
                <a:spcPct val="0"/>
              </a:spcAft>
              <a:defRPr sz="2400">
                <a:solidFill>
                  <a:schemeClr val="tx1"/>
                </a:solidFill>
                <a:latin typeface="Times New Roman" pitchFamily="18" charset="0"/>
              </a:defRPr>
            </a:lvl6pPr>
            <a:lvl7pPr marL="2971800" indent="-228600" algn="ctr" defTabSz="925513" eaLnBrk="0" fontAlgn="base" hangingPunct="0">
              <a:spcBef>
                <a:spcPct val="0"/>
              </a:spcBef>
              <a:spcAft>
                <a:spcPct val="0"/>
              </a:spcAft>
              <a:defRPr sz="2400">
                <a:solidFill>
                  <a:schemeClr val="tx1"/>
                </a:solidFill>
                <a:latin typeface="Times New Roman" pitchFamily="18" charset="0"/>
              </a:defRPr>
            </a:lvl7pPr>
            <a:lvl8pPr marL="3429000" indent="-228600" algn="ctr" defTabSz="925513" eaLnBrk="0" fontAlgn="base" hangingPunct="0">
              <a:spcBef>
                <a:spcPct val="0"/>
              </a:spcBef>
              <a:spcAft>
                <a:spcPct val="0"/>
              </a:spcAft>
              <a:defRPr sz="2400">
                <a:solidFill>
                  <a:schemeClr val="tx1"/>
                </a:solidFill>
                <a:latin typeface="Times New Roman" pitchFamily="18" charset="0"/>
              </a:defRPr>
            </a:lvl8pPr>
            <a:lvl9pPr marL="3886200" indent="-228600" algn="ctr" defTabSz="925513" eaLnBrk="0" fontAlgn="base" hangingPunct="0">
              <a:spcBef>
                <a:spcPct val="0"/>
              </a:spcBef>
              <a:spcAft>
                <a:spcPct val="0"/>
              </a:spcAft>
              <a:defRPr sz="2400">
                <a:solidFill>
                  <a:schemeClr val="tx1"/>
                </a:solidFill>
                <a:latin typeface="Times New Roman" pitchFamily="18" charset="0"/>
              </a:defRPr>
            </a:lvl9pPr>
          </a:lstStyle>
          <a:p>
            <a:r>
              <a:rPr lang="el-GR" sz="1800" b="1" dirty="0">
                <a:effectLst>
                  <a:glow rad="101600">
                    <a:schemeClr val="accent3">
                      <a:satMod val="175000"/>
                      <a:alpha val="40000"/>
                    </a:schemeClr>
                  </a:glow>
                </a:effectLst>
                <a:cs typeface="Arial" charset="0"/>
              </a:rPr>
              <a:t>σχετίζεται  με </a:t>
            </a:r>
            <a:endParaRPr lang="en-US" sz="1800" b="1" dirty="0">
              <a:effectLst>
                <a:glow rad="101600">
                  <a:schemeClr val="accent3">
                    <a:satMod val="175000"/>
                    <a:alpha val="40000"/>
                  </a:schemeClr>
                </a:glow>
              </a:effectLst>
              <a:cs typeface="Arial" charset="0"/>
            </a:endParaRPr>
          </a:p>
        </p:txBody>
      </p:sp>
      <p:sp>
        <p:nvSpPr>
          <p:cNvPr id="100403" name="Text Box 52"/>
          <p:cNvSpPr txBox="1">
            <a:spLocks noChangeArrowheads="1"/>
          </p:cNvSpPr>
          <p:nvPr/>
        </p:nvSpPr>
        <p:spPr bwMode="auto">
          <a:xfrm>
            <a:off x="2489141" y="2209800"/>
            <a:ext cx="1411564" cy="647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531" tIns="46266" rIns="92531" bIns="46266">
            <a:spAutoFit/>
          </a:bodyPr>
          <a:lstStyle>
            <a:lvl1pPr defTabSz="925513" eaLnBrk="0" hangingPunct="0">
              <a:defRPr sz="2400">
                <a:solidFill>
                  <a:schemeClr val="tx1"/>
                </a:solidFill>
                <a:latin typeface="Times New Roman" pitchFamily="18" charset="0"/>
              </a:defRPr>
            </a:lvl1pPr>
            <a:lvl2pPr marL="742950" indent="-285750" defTabSz="925513" eaLnBrk="0" hangingPunct="0">
              <a:defRPr sz="2400">
                <a:solidFill>
                  <a:schemeClr val="tx1"/>
                </a:solidFill>
                <a:latin typeface="Times New Roman" pitchFamily="18" charset="0"/>
              </a:defRPr>
            </a:lvl2pPr>
            <a:lvl3pPr marL="1143000" indent="-228600" defTabSz="925513" eaLnBrk="0" hangingPunct="0">
              <a:defRPr sz="2400">
                <a:solidFill>
                  <a:schemeClr val="tx1"/>
                </a:solidFill>
                <a:latin typeface="Times New Roman" pitchFamily="18" charset="0"/>
              </a:defRPr>
            </a:lvl3pPr>
            <a:lvl4pPr marL="1600200" indent="-228600" defTabSz="925513" eaLnBrk="0" hangingPunct="0">
              <a:defRPr sz="2400">
                <a:solidFill>
                  <a:schemeClr val="tx1"/>
                </a:solidFill>
                <a:latin typeface="Times New Roman" pitchFamily="18" charset="0"/>
              </a:defRPr>
            </a:lvl4pPr>
            <a:lvl5pPr marL="2057400" indent="-228600" defTabSz="925513" eaLnBrk="0" hangingPunct="0">
              <a:defRPr sz="2400">
                <a:solidFill>
                  <a:schemeClr val="tx1"/>
                </a:solidFill>
                <a:latin typeface="Times New Roman" pitchFamily="18" charset="0"/>
              </a:defRPr>
            </a:lvl5pPr>
            <a:lvl6pPr marL="2514600" indent="-228600" algn="ctr" defTabSz="925513" eaLnBrk="0" fontAlgn="base" hangingPunct="0">
              <a:spcBef>
                <a:spcPct val="0"/>
              </a:spcBef>
              <a:spcAft>
                <a:spcPct val="0"/>
              </a:spcAft>
              <a:defRPr sz="2400">
                <a:solidFill>
                  <a:schemeClr val="tx1"/>
                </a:solidFill>
                <a:latin typeface="Times New Roman" pitchFamily="18" charset="0"/>
              </a:defRPr>
            </a:lvl6pPr>
            <a:lvl7pPr marL="2971800" indent="-228600" algn="ctr" defTabSz="925513" eaLnBrk="0" fontAlgn="base" hangingPunct="0">
              <a:spcBef>
                <a:spcPct val="0"/>
              </a:spcBef>
              <a:spcAft>
                <a:spcPct val="0"/>
              </a:spcAft>
              <a:defRPr sz="2400">
                <a:solidFill>
                  <a:schemeClr val="tx1"/>
                </a:solidFill>
                <a:latin typeface="Times New Roman" pitchFamily="18" charset="0"/>
              </a:defRPr>
            </a:lvl7pPr>
            <a:lvl8pPr marL="3429000" indent="-228600" algn="ctr" defTabSz="925513" eaLnBrk="0" fontAlgn="base" hangingPunct="0">
              <a:spcBef>
                <a:spcPct val="0"/>
              </a:spcBef>
              <a:spcAft>
                <a:spcPct val="0"/>
              </a:spcAft>
              <a:defRPr sz="2400">
                <a:solidFill>
                  <a:schemeClr val="tx1"/>
                </a:solidFill>
                <a:latin typeface="Times New Roman" pitchFamily="18" charset="0"/>
              </a:defRPr>
            </a:lvl8pPr>
            <a:lvl9pPr marL="3886200" indent="-228600" algn="ctr" defTabSz="925513" eaLnBrk="0" fontAlgn="base" hangingPunct="0">
              <a:spcBef>
                <a:spcPct val="0"/>
              </a:spcBef>
              <a:spcAft>
                <a:spcPct val="0"/>
              </a:spcAft>
              <a:defRPr sz="2400">
                <a:solidFill>
                  <a:schemeClr val="tx1"/>
                </a:solidFill>
                <a:latin typeface="Times New Roman" pitchFamily="18" charset="0"/>
              </a:defRPr>
            </a:lvl9pPr>
          </a:lstStyle>
          <a:p>
            <a:r>
              <a:rPr lang="el-GR" sz="1800" b="1">
                <a:effectLst>
                  <a:glow rad="101600">
                    <a:schemeClr val="accent3">
                      <a:satMod val="175000"/>
                      <a:alpha val="40000"/>
                    </a:schemeClr>
                  </a:glow>
                </a:effectLst>
                <a:cs typeface="Arial" charset="0"/>
              </a:rPr>
              <a:t>αποτελείται </a:t>
            </a:r>
          </a:p>
          <a:p>
            <a:r>
              <a:rPr lang="el-GR" sz="1800" b="1">
                <a:effectLst>
                  <a:glow rad="101600">
                    <a:schemeClr val="accent3">
                      <a:satMod val="175000"/>
                      <a:alpha val="40000"/>
                    </a:schemeClr>
                  </a:glow>
                </a:effectLst>
                <a:cs typeface="Arial" charset="0"/>
              </a:rPr>
              <a:t>από</a:t>
            </a:r>
            <a:endParaRPr lang="en-US" sz="1800" b="1">
              <a:effectLst>
                <a:glow rad="101600">
                  <a:schemeClr val="accent3">
                    <a:satMod val="175000"/>
                    <a:alpha val="40000"/>
                  </a:schemeClr>
                </a:glow>
              </a:effectLst>
              <a:cs typeface="Arial" charset="0"/>
            </a:endParaRPr>
          </a:p>
        </p:txBody>
      </p:sp>
      <p:sp>
        <p:nvSpPr>
          <p:cNvPr id="100404" name="Text Box 53"/>
          <p:cNvSpPr txBox="1">
            <a:spLocks noChangeArrowheads="1"/>
          </p:cNvSpPr>
          <p:nvPr/>
        </p:nvSpPr>
        <p:spPr bwMode="auto">
          <a:xfrm>
            <a:off x="704542" y="2805219"/>
            <a:ext cx="1735756" cy="37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531" tIns="46266" rIns="92531" bIns="46266">
            <a:spAutoFit/>
          </a:bodyPr>
          <a:lstStyle>
            <a:lvl1pPr defTabSz="925513" eaLnBrk="0" hangingPunct="0">
              <a:defRPr sz="2400">
                <a:solidFill>
                  <a:schemeClr val="tx1"/>
                </a:solidFill>
                <a:latin typeface="Times New Roman" pitchFamily="18" charset="0"/>
              </a:defRPr>
            </a:lvl1pPr>
            <a:lvl2pPr marL="742950" indent="-285750" defTabSz="925513" eaLnBrk="0" hangingPunct="0">
              <a:defRPr sz="2400">
                <a:solidFill>
                  <a:schemeClr val="tx1"/>
                </a:solidFill>
                <a:latin typeface="Times New Roman" pitchFamily="18" charset="0"/>
              </a:defRPr>
            </a:lvl2pPr>
            <a:lvl3pPr marL="1143000" indent="-228600" defTabSz="925513" eaLnBrk="0" hangingPunct="0">
              <a:defRPr sz="2400">
                <a:solidFill>
                  <a:schemeClr val="tx1"/>
                </a:solidFill>
                <a:latin typeface="Times New Roman" pitchFamily="18" charset="0"/>
              </a:defRPr>
            </a:lvl3pPr>
            <a:lvl4pPr marL="1600200" indent="-228600" defTabSz="925513" eaLnBrk="0" hangingPunct="0">
              <a:defRPr sz="2400">
                <a:solidFill>
                  <a:schemeClr val="tx1"/>
                </a:solidFill>
                <a:latin typeface="Times New Roman" pitchFamily="18" charset="0"/>
              </a:defRPr>
            </a:lvl4pPr>
            <a:lvl5pPr marL="2057400" indent="-228600" defTabSz="925513" eaLnBrk="0" hangingPunct="0">
              <a:defRPr sz="2400">
                <a:solidFill>
                  <a:schemeClr val="tx1"/>
                </a:solidFill>
                <a:latin typeface="Times New Roman" pitchFamily="18" charset="0"/>
              </a:defRPr>
            </a:lvl5pPr>
            <a:lvl6pPr marL="2514600" indent="-228600" algn="ctr" defTabSz="925513" eaLnBrk="0" fontAlgn="base" hangingPunct="0">
              <a:spcBef>
                <a:spcPct val="0"/>
              </a:spcBef>
              <a:spcAft>
                <a:spcPct val="0"/>
              </a:spcAft>
              <a:defRPr sz="2400">
                <a:solidFill>
                  <a:schemeClr val="tx1"/>
                </a:solidFill>
                <a:latin typeface="Times New Roman" pitchFamily="18" charset="0"/>
              </a:defRPr>
            </a:lvl6pPr>
            <a:lvl7pPr marL="2971800" indent="-228600" algn="ctr" defTabSz="925513" eaLnBrk="0" fontAlgn="base" hangingPunct="0">
              <a:spcBef>
                <a:spcPct val="0"/>
              </a:spcBef>
              <a:spcAft>
                <a:spcPct val="0"/>
              </a:spcAft>
              <a:defRPr sz="2400">
                <a:solidFill>
                  <a:schemeClr val="tx1"/>
                </a:solidFill>
                <a:latin typeface="Times New Roman" pitchFamily="18" charset="0"/>
              </a:defRPr>
            </a:lvl7pPr>
            <a:lvl8pPr marL="3429000" indent="-228600" algn="ctr" defTabSz="925513" eaLnBrk="0" fontAlgn="base" hangingPunct="0">
              <a:spcBef>
                <a:spcPct val="0"/>
              </a:spcBef>
              <a:spcAft>
                <a:spcPct val="0"/>
              </a:spcAft>
              <a:defRPr sz="2400">
                <a:solidFill>
                  <a:schemeClr val="tx1"/>
                </a:solidFill>
                <a:latin typeface="Times New Roman" pitchFamily="18" charset="0"/>
              </a:defRPr>
            </a:lvl8pPr>
            <a:lvl9pPr marL="3886200" indent="-228600" algn="ctr" defTabSz="925513" eaLnBrk="0" fontAlgn="base" hangingPunct="0">
              <a:spcBef>
                <a:spcPct val="0"/>
              </a:spcBef>
              <a:spcAft>
                <a:spcPct val="0"/>
              </a:spcAft>
              <a:defRPr sz="2400">
                <a:solidFill>
                  <a:schemeClr val="tx1"/>
                </a:solidFill>
                <a:latin typeface="Times New Roman" pitchFamily="18" charset="0"/>
              </a:defRPr>
            </a:lvl9pPr>
          </a:lstStyle>
          <a:p>
            <a:r>
              <a:rPr lang="el-GR" sz="1800" b="1">
                <a:effectLst>
                  <a:glow rad="101600">
                    <a:schemeClr val="accent3">
                      <a:satMod val="175000"/>
                      <a:alpha val="40000"/>
                    </a:schemeClr>
                  </a:glow>
                </a:effectLst>
                <a:cs typeface="Arial" charset="0"/>
              </a:rPr>
              <a:t>Κατάλληλο  για</a:t>
            </a:r>
            <a:endParaRPr lang="en-US" sz="1800" b="1">
              <a:effectLst>
                <a:glow rad="101600">
                  <a:schemeClr val="accent3">
                    <a:satMod val="175000"/>
                    <a:alpha val="40000"/>
                  </a:schemeClr>
                </a:glow>
              </a:effectLst>
              <a:cs typeface="Arial" charset="0"/>
            </a:endParaRPr>
          </a:p>
        </p:txBody>
      </p:sp>
      <p:sp>
        <p:nvSpPr>
          <p:cNvPr id="100405" name="Text Box 54"/>
          <p:cNvSpPr txBox="1">
            <a:spLocks noChangeArrowheads="1"/>
          </p:cNvSpPr>
          <p:nvPr/>
        </p:nvSpPr>
        <p:spPr bwMode="auto">
          <a:xfrm>
            <a:off x="741239" y="3962408"/>
            <a:ext cx="1441700" cy="37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531" tIns="46266" rIns="92531" bIns="46266">
            <a:spAutoFit/>
          </a:bodyPr>
          <a:lstStyle>
            <a:lvl1pPr defTabSz="925513" eaLnBrk="0" hangingPunct="0">
              <a:defRPr sz="2400">
                <a:solidFill>
                  <a:schemeClr val="tx1"/>
                </a:solidFill>
                <a:latin typeface="Times New Roman" pitchFamily="18" charset="0"/>
              </a:defRPr>
            </a:lvl1pPr>
            <a:lvl2pPr marL="742950" indent="-285750" defTabSz="925513" eaLnBrk="0" hangingPunct="0">
              <a:defRPr sz="2400">
                <a:solidFill>
                  <a:schemeClr val="tx1"/>
                </a:solidFill>
                <a:latin typeface="Times New Roman" pitchFamily="18" charset="0"/>
              </a:defRPr>
            </a:lvl2pPr>
            <a:lvl3pPr marL="1143000" indent="-228600" defTabSz="925513" eaLnBrk="0" hangingPunct="0">
              <a:defRPr sz="2400">
                <a:solidFill>
                  <a:schemeClr val="tx1"/>
                </a:solidFill>
                <a:latin typeface="Times New Roman" pitchFamily="18" charset="0"/>
              </a:defRPr>
            </a:lvl3pPr>
            <a:lvl4pPr marL="1600200" indent="-228600" defTabSz="925513" eaLnBrk="0" hangingPunct="0">
              <a:defRPr sz="2400">
                <a:solidFill>
                  <a:schemeClr val="tx1"/>
                </a:solidFill>
                <a:latin typeface="Times New Roman" pitchFamily="18" charset="0"/>
              </a:defRPr>
            </a:lvl4pPr>
            <a:lvl5pPr marL="2057400" indent="-228600" defTabSz="925513" eaLnBrk="0" hangingPunct="0">
              <a:defRPr sz="2400">
                <a:solidFill>
                  <a:schemeClr val="tx1"/>
                </a:solidFill>
                <a:latin typeface="Times New Roman" pitchFamily="18" charset="0"/>
              </a:defRPr>
            </a:lvl5pPr>
            <a:lvl6pPr marL="2514600" indent="-228600" algn="ctr" defTabSz="925513" eaLnBrk="0" fontAlgn="base" hangingPunct="0">
              <a:spcBef>
                <a:spcPct val="0"/>
              </a:spcBef>
              <a:spcAft>
                <a:spcPct val="0"/>
              </a:spcAft>
              <a:defRPr sz="2400">
                <a:solidFill>
                  <a:schemeClr val="tx1"/>
                </a:solidFill>
                <a:latin typeface="Times New Roman" pitchFamily="18" charset="0"/>
              </a:defRPr>
            </a:lvl6pPr>
            <a:lvl7pPr marL="2971800" indent="-228600" algn="ctr" defTabSz="925513" eaLnBrk="0" fontAlgn="base" hangingPunct="0">
              <a:spcBef>
                <a:spcPct val="0"/>
              </a:spcBef>
              <a:spcAft>
                <a:spcPct val="0"/>
              </a:spcAft>
              <a:defRPr sz="2400">
                <a:solidFill>
                  <a:schemeClr val="tx1"/>
                </a:solidFill>
                <a:latin typeface="Times New Roman" pitchFamily="18" charset="0"/>
              </a:defRPr>
            </a:lvl7pPr>
            <a:lvl8pPr marL="3429000" indent="-228600" algn="ctr" defTabSz="925513" eaLnBrk="0" fontAlgn="base" hangingPunct="0">
              <a:spcBef>
                <a:spcPct val="0"/>
              </a:spcBef>
              <a:spcAft>
                <a:spcPct val="0"/>
              </a:spcAft>
              <a:defRPr sz="2400">
                <a:solidFill>
                  <a:schemeClr val="tx1"/>
                </a:solidFill>
                <a:latin typeface="Times New Roman" pitchFamily="18" charset="0"/>
              </a:defRPr>
            </a:lvl8pPr>
            <a:lvl9pPr marL="3886200" indent="-228600" algn="ctr" defTabSz="925513" eaLnBrk="0" fontAlgn="base" hangingPunct="0">
              <a:spcBef>
                <a:spcPct val="0"/>
              </a:spcBef>
              <a:spcAft>
                <a:spcPct val="0"/>
              </a:spcAft>
              <a:defRPr sz="2400">
                <a:solidFill>
                  <a:schemeClr val="tx1"/>
                </a:solidFill>
                <a:latin typeface="Times New Roman" pitchFamily="18" charset="0"/>
              </a:defRPr>
            </a:lvl9pPr>
          </a:lstStyle>
          <a:p>
            <a:r>
              <a:rPr lang="el-GR" sz="1800" b="1">
                <a:effectLst>
                  <a:glow rad="101600">
                    <a:schemeClr val="accent3">
                      <a:satMod val="175000"/>
                      <a:alpha val="40000"/>
                    </a:schemeClr>
                  </a:glow>
                </a:effectLst>
                <a:cs typeface="Arial" charset="0"/>
              </a:rPr>
              <a:t>αποκαλύπτει</a:t>
            </a:r>
            <a:endParaRPr lang="en-US" sz="1400" b="1">
              <a:effectLst>
                <a:glow rad="101600">
                  <a:schemeClr val="accent3">
                    <a:satMod val="175000"/>
                    <a:alpha val="40000"/>
                  </a:schemeClr>
                </a:glow>
              </a:effectLst>
              <a:cs typeface="Arial" charset="0"/>
            </a:endParaRPr>
          </a:p>
        </p:txBody>
      </p:sp>
      <p:sp>
        <p:nvSpPr>
          <p:cNvPr id="100406" name="Text Box 55"/>
          <p:cNvSpPr txBox="1">
            <a:spLocks noChangeArrowheads="1"/>
          </p:cNvSpPr>
          <p:nvPr/>
        </p:nvSpPr>
        <p:spPr bwMode="auto">
          <a:xfrm rot="16961452">
            <a:off x="3447050" y="3744355"/>
            <a:ext cx="1272102" cy="801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531" tIns="46266" rIns="92531" bIns="46266">
            <a:spAutoFit/>
          </a:bodyPr>
          <a:lstStyle>
            <a:lvl1pPr defTabSz="925513" eaLnBrk="0" hangingPunct="0">
              <a:defRPr sz="2400">
                <a:solidFill>
                  <a:schemeClr val="tx1"/>
                </a:solidFill>
                <a:latin typeface="Times New Roman" pitchFamily="18" charset="0"/>
              </a:defRPr>
            </a:lvl1pPr>
            <a:lvl2pPr marL="742950" indent="-285750" defTabSz="925513" eaLnBrk="0" hangingPunct="0">
              <a:defRPr sz="2400">
                <a:solidFill>
                  <a:schemeClr val="tx1"/>
                </a:solidFill>
                <a:latin typeface="Times New Roman" pitchFamily="18" charset="0"/>
              </a:defRPr>
            </a:lvl2pPr>
            <a:lvl3pPr marL="1143000" indent="-228600" defTabSz="925513" eaLnBrk="0" hangingPunct="0">
              <a:defRPr sz="2400">
                <a:solidFill>
                  <a:schemeClr val="tx1"/>
                </a:solidFill>
                <a:latin typeface="Times New Roman" pitchFamily="18" charset="0"/>
              </a:defRPr>
            </a:lvl3pPr>
            <a:lvl4pPr marL="1600200" indent="-228600" defTabSz="925513" eaLnBrk="0" hangingPunct="0">
              <a:defRPr sz="2400">
                <a:solidFill>
                  <a:schemeClr val="tx1"/>
                </a:solidFill>
                <a:latin typeface="Times New Roman" pitchFamily="18" charset="0"/>
              </a:defRPr>
            </a:lvl4pPr>
            <a:lvl5pPr marL="2057400" indent="-228600" defTabSz="925513" eaLnBrk="0" hangingPunct="0">
              <a:defRPr sz="2400">
                <a:solidFill>
                  <a:schemeClr val="tx1"/>
                </a:solidFill>
                <a:latin typeface="Times New Roman" pitchFamily="18" charset="0"/>
              </a:defRPr>
            </a:lvl5pPr>
            <a:lvl6pPr marL="2514600" indent="-228600" algn="ctr" defTabSz="925513" eaLnBrk="0" fontAlgn="base" hangingPunct="0">
              <a:spcBef>
                <a:spcPct val="0"/>
              </a:spcBef>
              <a:spcAft>
                <a:spcPct val="0"/>
              </a:spcAft>
              <a:defRPr sz="2400">
                <a:solidFill>
                  <a:schemeClr val="tx1"/>
                </a:solidFill>
                <a:latin typeface="Times New Roman" pitchFamily="18" charset="0"/>
              </a:defRPr>
            </a:lvl6pPr>
            <a:lvl7pPr marL="2971800" indent="-228600" algn="ctr" defTabSz="925513" eaLnBrk="0" fontAlgn="base" hangingPunct="0">
              <a:spcBef>
                <a:spcPct val="0"/>
              </a:spcBef>
              <a:spcAft>
                <a:spcPct val="0"/>
              </a:spcAft>
              <a:defRPr sz="2400">
                <a:solidFill>
                  <a:schemeClr val="tx1"/>
                </a:solidFill>
                <a:latin typeface="Times New Roman" pitchFamily="18" charset="0"/>
              </a:defRPr>
            </a:lvl7pPr>
            <a:lvl8pPr marL="3429000" indent="-228600" algn="ctr" defTabSz="925513" eaLnBrk="0" fontAlgn="base" hangingPunct="0">
              <a:spcBef>
                <a:spcPct val="0"/>
              </a:spcBef>
              <a:spcAft>
                <a:spcPct val="0"/>
              </a:spcAft>
              <a:defRPr sz="2400">
                <a:solidFill>
                  <a:schemeClr val="tx1"/>
                </a:solidFill>
                <a:latin typeface="Times New Roman" pitchFamily="18" charset="0"/>
              </a:defRPr>
            </a:lvl8pPr>
            <a:lvl9pPr marL="3886200" indent="-228600" algn="ctr" defTabSz="925513" eaLnBrk="0" fontAlgn="base" hangingPunct="0">
              <a:spcBef>
                <a:spcPct val="0"/>
              </a:spcBef>
              <a:spcAft>
                <a:spcPct val="0"/>
              </a:spcAft>
              <a:defRPr sz="2400">
                <a:solidFill>
                  <a:schemeClr val="tx1"/>
                </a:solidFill>
                <a:latin typeface="Times New Roman" pitchFamily="18" charset="0"/>
              </a:defRPr>
            </a:lvl9pPr>
          </a:lstStyle>
          <a:p>
            <a:r>
              <a:rPr lang="el-GR" sz="1600" b="1">
                <a:effectLst>
                  <a:glow rad="101600">
                    <a:schemeClr val="accent3">
                      <a:satMod val="175000"/>
                      <a:alpha val="40000"/>
                    </a:schemeClr>
                  </a:glow>
                </a:effectLst>
                <a:cs typeface="Arial" charset="0"/>
              </a:rPr>
              <a:t>μπορεί  να</a:t>
            </a:r>
            <a:r>
              <a:rPr lang="el-GR" sz="1400" b="1">
                <a:effectLst>
                  <a:glow rad="101600">
                    <a:schemeClr val="accent3">
                      <a:satMod val="175000"/>
                      <a:alpha val="40000"/>
                    </a:schemeClr>
                  </a:glow>
                </a:effectLst>
                <a:cs typeface="Arial" charset="0"/>
              </a:rPr>
              <a:t>  </a:t>
            </a:r>
          </a:p>
          <a:p>
            <a:r>
              <a:rPr lang="el-GR" sz="1600" b="1">
                <a:effectLst>
                  <a:glow rad="101600">
                    <a:schemeClr val="accent3">
                      <a:satMod val="175000"/>
                      <a:alpha val="40000"/>
                    </a:schemeClr>
                  </a:glow>
                </a:effectLst>
                <a:cs typeface="Arial" charset="0"/>
              </a:rPr>
              <a:t>απευθύνεται</a:t>
            </a:r>
          </a:p>
          <a:p>
            <a:endParaRPr lang="en-US" sz="1400" b="1">
              <a:effectLst>
                <a:glow rad="101600">
                  <a:schemeClr val="accent3">
                    <a:satMod val="175000"/>
                    <a:alpha val="40000"/>
                  </a:schemeClr>
                </a:glow>
              </a:effectLst>
              <a:cs typeface="Arial" charset="0"/>
            </a:endParaRPr>
          </a:p>
        </p:txBody>
      </p:sp>
      <p:sp>
        <p:nvSpPr>
          <p:cNvPr id="100407" name="Text Box 56"/>
          <p:cNvSpPr txBox="1">
            <a:spLocks noChangeArrowheads="1"/>
          </p:cNvSpPr>
          <p:nvPr/>
        </p:nvSpPr>
        <p:spPr bwMode="auto">
          <a:xfrm rot="20076118">
            <a:off x="2426683" y="2985434"/>
            <a:ext cx="1026843" cy="339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531" tIns="46266" rIns="92531" bIns="46266">
            <a:spAutoFit/>
          </a:bodyPr>
          <a:lstStyle>
            <a:lvl1pPr defTabSz="925513" eaLnBrk="0" hangingPunct="0">
              <a:defRPr sz="2400">
                <a:solidFill>
                  <a:schemeClr val="tx1"/>
                </a:solidFill>
                <a:latin typeface="Times New Roman" pitchFamily="18" charset="0"/>
              </a:defRPr>
            </a:lvl1pPr>
            <a:lvl2pPr marL="742950" indent="-285750" defTabSz="925513" eaLnBrk="0" hangingPunct="0">
              <a:defRPr sz="2400">
                <a:solidFill>
                  <a:schemeClr val="tx1"/>
                </a:solidFill>
                <a:latin typeface="Times New Roman" pitchFamily="18" charset="0"/>
              </a:defRPr>
            </a:lvl2pPr>
            <a:lvl3pPr marL="1143000" indent="-228600" defTabSz="925513" eaLnBrk="0" hangingPunct="0">
              <a:defRPr sz="2400">
                <a:solidFill>
                  <a:schemeClr val="tx1"/>
                </a:solidFill>
                <a:latin typeface="Times New Roman" pitchFamily="18" charset="0"/>
              </a:defRPr>
            </a:lvl3pPr>
            <a:lvl4pPr marL="1600200" indent="-228600" defTabSz="925513" eaLnBrk="0" hangingPunct="0">
              <a:defRPr sz="2400">
                <a:solidFill>
                  <a:schemeClr val="tx1"/>
                </a:solidFill>
                <a:latin typeface="Times New Roman" pitchFamily="18" charset="0"/>
              </a:defRPr>
            </a:lvl4pPr>
            <a:lvl5pPr marL="2057400" indent="-228600" defTabSz="925513" eaLnBrk="0" hangingPunct="0">
              <a:defRPr sz="2400">
                <a:solidFill>
                  <a:schemeClr val="tx1"/>
                </a:solidFill>
                <a:latin typeface="Times New Roman" pitchFamily="18" charset="0"/>
              </a:defRPr>
            </a:lvl5pPr>
            <a:lvl6pPr marL="2514600" indent="-228600" algn="ctr" defTabSz="925513" eaLnBrk="0" fontAlgn="base" hangingPunct="0">
              <a:spcBef>
                <a:spcPct val="0"/>
              </a:spcBef>
              <a:spcAft>
                <a:spcPct val="0"/>
              </a:spcAft>
              <a:defRPr sz="2400">
                <a:solidFill>
                  <a:schemeClr val="tx1"/>
                </a:solidFill>
                <a:latin typeface="Times New Roman" pitchFamily="18" charset="0"/>
              </a:defRPr>
            </a:lvl6pPr>
            <a:lvl7pPr marL="2971800" indent="-228600" algn="ctr" defTabSz="925513" eaLnBrk="0" fontAlgn="base" hangingPunct="0">
              <a:spcBef>
                <a:spcPct val="0"/>
              </a:spcBef>
              <a:spcAft>
                <a:spcPct val="0"/>
              </a:spcAft>
              <a:defRPr sz="2400">
                <a:solidFill>
                  <a:schemeClr val="tx1"/>
                </a:solidFill>
                <a:latin typeface="Times New Roman" pitchFamily="18" charset="0"/>
              </a:defRPr>
            </a:lvl7pPr>
            <a:lvl8pPr marL="3429000" indent="-228600" algn="ctr" defTabSz="925513" eaLnBrk="0" fontAlgn="base" hangingPunct="0">
              <a:spcBef>
                <a:spcPct val="0"/>
              </a:spcBef>
              <a:spcAft>
                <a:spcPct val="0"/>
              </a:spcAft>
              <a:defRPr sz="2400">
                <a:solidFill>
                  <a:schemeClr val="tx1"/>
                </a:solidFill>
                <a:latin typeface="Times New Roman" pitchFamily="18" charset="0"/>
              </a:defRPr>
            </a:lvl8pPr>
            <a:lvl9pPr marL="3886200" indent="-228600" algn="ctr" defTabSz="925513" eaLnBrk="0" fontAlgn="base" hangingPunct="0">
              <a:spcBef>
                <a:spcPct val="0"/>
              </a:spcBef>
              <a:spcAft>
                <a:spcPct val="0"/>
              </a:spcAft>
              <a:defRPr sz="2400">
                <a:solidFill>
                  <a:schemeClr val="tx1"/>
                </a:solidFill>
                <a:latin typeface="Times New Roman" pitchFamily="18" charset="0"/>
              </a:defRPr>
            </a:lvl9pPr>
          </a:lstStyle>
          <a:p>
            <a:r>
              <a:rPr lang="el-GR" sz="1600" b="1">
                <a:effectLst>
                  <a:glow rad="101600">
                    <a:schemeClr val="accent3">
                      <a:satMod val="175000"/>
                      <a:alpha val="40000"/>
                    </a:schemeClr>
                  </a:glow>
                </a:effectLst>
                <a:cs typeface="Arial" charset="0"/>
              </a:rPr>
              <a:t>χρήση ως</a:t>
            </a:r>
            <a:endParaRPr lang="en-US" sz="1600" b="1">
              <a:effectLst>
                <a:glow rad="101600">
                  <a:schemeClr val="accent3">
                    <a:satMod val="175000"/>
                    <a:alpha val="40000"/>
                  </a:schemeClr>
                </a:glow>
              </a:effectLst>
              <a:cs typeface="Arial" charset="0"/>
            </a:endParaRPr>
          </a:p>
        </p:txBody>
      </p:sp>
      <p:sp>
        <p:nvSpPr>
          <p:cNvPr id="100408" name="Text Box 57"/>
          <p:cNvSpPr txBox="1">
            <a:spLocks noChangeArrowheads="1"/>
          </p:cNvSpPr>
          <p:nvPr/>
        </p:nvSpPr>
        <p:spPr bwMode="auto">
          <a:xfrm>
            <a:off x="2733070" y="3254375"/>
            <a:ext cx="1518965" cy="647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531" tIns="46266" rIns="92531" bIns="46266">
            <a:spAutoFit/>
          </a:bodyPr>
          <a:lstStyle>
            <a:lvl1pPr defTabSz="925513" eaLnBrk="0" hangingPunct="0">
              <a:defRPr sz="2400">
                <a:solidFill>
                  <a:schemeClr val="tx1"/>
                </a:solidFill>
                <a:latin typeface="Times New Roman" pitchFamily="18" charset="0"/>
              </a:defRPr>
            </a:lvl1pPr>
            <a:lvl2pPr marL="742950" indent="-285750" defTabSz="925513" eaLnBrk="0" hangingPunct="0">
              <a:defRPr sz="2400">
                <a:solidFill>
                  <a:schemeClr val="tx1"/>
                </a:solidFill>
                <a:latin typeface="Times New Roman" pitchFamily="18" charset="0"/>
              </a:defRPr>
            </a:lvl2pPr>
            <a:lvl3pPr marL="1143000" indent="-228600" defTabSz="925513" eaLnBrk="0" hangingPunct="0">
              <a:defRPr sz="2400">
                <a:solidFill>
                  <a:schemeClr val="tx1"/>
                </a:solidFill>
                <a:latin typeface="Times New Roman" pitchFamily="18" charset="0"/>
              </a:defRPr>
            </a:lvl3pPr>
            <a:lvl4pPr marL="1600200" indent="-228600" defTabSz="925513" eaLnBrk="0" hangingPunct="0">
              <a:defRPr sz="2400">
                <a:solidFill>
                  <a:schemeClr val="tx1"/>
                </a:solidFill>
                <a:latin typeface="Times New Roman" pitchFamily="18" charset="0"/>
              </a:defRPr>
            </a:lvl4pPr>
            <a:lvl5pPr marL="2057400" indent="-228600" defTabSz="925513" eaLnBrk="0" hangingPunct="0">
              <a:defRPr sz="2400">
                <a:solidFill>
                  <a:schemeClr val="tx1"/>
                </a:solidFill>
                <a:latin typeface="Times New Roman" pitchFamily="18" charset="0"/>
              </a:defRPr>
            </a:lvl5pPr>
            <a:lvl6pPr marL="2514600" indent="-228600" algn="ctr" defTabSz="925513" eaLnBrk="0" fontAlgn="base" hangingPunct="0">
              <a:spcBef>
                <a:spcPct val="0"/>
              </a:spcBef>
              <a:spcAft>
                <a:spcPct val="0"/>
              </a:spcAft>
              <a:defRPr sz="2400">
                <a:solidFill>
                  <a:schemeClr val="tx1"/>
                </a:solidFill>
                <a:latin typeface="Times New Roman" pitchFamily="18" charset="0"/>
              </a:defRPr>
            </a:lvl6pPr>
            <a:lvl7pPr marL="2971800" indent="-228600" algn="ctr" defTabSz="925513" eaLnBrk="0" fontAlgn="base" hangingPunct="0">
              <a:spcBef>
                <a:spcPct val="0"/>
              </a:spcBef>
              <a:spcAft>
                <a:spcPct val="0"/>
              </a:spcAft>
              <a:defRPr sz="2400">
                <a:solidFill>
                  <a:schemeClr val="tx1"/>
                </a:solidFill>
                <a:latin typeface="Times New Roman" pitchFamily="18" charset="0"/>
              </a:defRPr>
            </a:lvl7pPr>
            <a:lvl8pPr marL="3429000" indent="-228600" algn="ctr" defTabSz="925513" eaLnBrk="0" fontAlgn="base" hangingPunct="0">
              <a:spcBef>
                <a:spcPct val="0"/>
              </a:spcBef>
              <a:spcAft>
                <a:spcPct val="0"/>
              </a:spcAft>
              <a:defRPr sz="2400">
                <a:solidFill>
                  <a:schemeClr val="tx1"/>
                </a:solidFill>
                <a:latin typeface="Times New Roman" pitchFamily="18" charset="0"/>
              </a:defRPr>
            </a:lvl8pPr>
            <a:lvl9pPr marL="3886200" indent="-228600" algn="ctr" defTabSz="925513" eaLnBrk="0" fontAlgn="base" hangingPunct="0">
              <a:spcBef>
                <a:spcPct val="0"/>
              </a:spcBef>
              <a:spcAft>
                <a:spcPct val="0"/>
              </a:spcAft>
              <a:defRPr sz="2400">
                <a:solidFill>
                  <a:schemeClr val="tx1"/>
                </a:solidFill>
                <a:latin typeface="Times New Roman" pitchFamily="18" charset="0"/>
              </a:defRPr>
            </a:lvl9pPr>
          </a:lstStyle>
          <a:p>
            <a:r>
              <a:rPr lang="el-GR" sz="1800" b="1">
                <a:effectLst>
                  <a:glow rad="101600">
                    <a:schemeClr val="accent3">
                      <a:satMod val="175000"/>
                      <a:alpha val="40000"/>
                    </a:schemeClr>
                  </a:glow>
                </a:effectLst>
                <a:cs typeface="Arial" charset="0"/>
              </a:rPr>
              <a:t>να </a:t>
            </a:r>
          </a:p>
          <a:p>
            <a:r>
              <a:rPr lang="el-GR" sz="1800" b="1">
                <a:effectLst>
                  <a:glow rad="101600">
                    <a:schemeClr val="accent3">
                      <a:satMod val="175000"/>
                      <a:alpha val="40000"/>
                    </a:schemeClr>
                  </a:glow>
                </a:effectLst>
                <a:cs typeface="Arial" charset="0"/>
              </a:rPr>
              <a:t> αποτιμήσουν</a:t>
            </a:r>
            <a:endParaRPr lang="en-US" sz="1800" b="1">
              <a:effectLst>
                <a:glow rad="101600">
                  <a:schemeClr val="accent3">
                    <a:satMod val="175000"/>
                    <a:alpha val="40000"/>
                  </a:schemeClr>
                </a:glow>
              </a:effectLst>
              <a:cs typeface="Arial" charset="0"/>
            </a:endParaRPr>
          </a:p>
        </p:txBody>
      </p:sp>
      <p:sp>
        <p:nvSpPr>
          <p:cNvPr id="100409" name="Text Box 58"/>
          <p:cNvSpPr txBox="1">
            <a:spLocks noChangeArrowheads="1"/>
          </p:cNvSpPr>
          <p:nvPr/>
        </p:nvSpPr>
        <p:spPr bwMode="auto">
          <a:xfrm rot="21015705">
            <a:off x="1573050" y="5123711"/>
            <a:ext cx="1363986" cy="893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531" tIns="46266" rIns="92531" bIns="46266">
            <a:spAutoFit/>
          </a:bodyPr>
          <a:lstStyle>
            <a:lvl1pPr defTabSz="925513" eaLnBrk="0" hangingPunct="0">
              <a:defRPr sz="2400">
                <a:solidFill>
                  <a:schemeClr val="tx1"/>
                </a:solidFill>
                <a:latin typeface="Times New Roman" pitchFamily="18" charset="0"/>
              </a:defRPr>
            </a:lvl1pPr>
            <a:lvl2pPr marL="742950" indent="-285750" defTabSz="925513" eaLnBrk="0" hangingPunct="0">
              <a:defRPr sz="2400">
                <a:solidFill>
                  <a:schemeClr val="tx1"/>
                </a:solidFill>
                <a:latin typeface="Times New Roman" pitchFamily="18" charset="0"/>
              </a:defRPr>
            </a:lvl2pPr>
            <a:lvl3pPr marL="1143000" indent="-228600" defTabSz="925513" eaLnBrk="0" hangingPunct="0">
              <a:defRPr sz="2400">
                <a:solidFill>
                  <a:schemeClr val="tx1"/>
                </a:solidFill>
                <a:latin typeface="Times New Roman" pitchFamily="18" charset="0"/>
              </a:defRPr>
            </a:lvl3pPr>
            <a:lvl4pPr marL="1600200" indent="-228600" defTabSz="925513" eaLnBrk="0" hangingPunct="0">
              <a:defRPr sz="2400">
                <a:solidFill>
                  <a:schemeClr val="tx1"/>
                </a:solidFill>
                <a:latin typeface="Times New Roman" pitchFamily="18" charset="0"/>
              </a:defRPr>
            </a:lvl4pPr>
            <a:lvl5pPr marL="2057400" indent="-228600" defTabSz="925513" eaLnBrk="0" hangingPunct="0">
              <a:defRPr sz="2400">
                <a:solidFill>
                  <a:schemeClr val="tx1"/>
                </a:solidFill>
                <a:latin typeface="Times New Roman" pitchFamily="18" charset="0"/>
              </a:defRPr>
            </a:lvl5pPr>
            <a:lvl6pPr marL="2514600" indent="-228600" algn="ctr" defTabSz="925513" eaLnBrk="0" fontAlgn="base" hangingPunct="0">
              <a:spcBef>
                <a:spcPct val="0"/>
              </a:spcBef>
              <a:spcAft>
                <a:spcPct val="0"/>
              </a:spcAft>
              <a:defRPr sz="2400">
                <a:solidFill>
                  <a:schemeClr val="tx1"/>
                </a:solidFill>
                <a:latin typeface="Times New Roman" pitchFamily="18" charset="0"/>
              </a:defRPr>
            </a:lvl6pPr>
            <a:lvl7pPr marL="2971800" indent="-228600" algn="ctr" defTabSz="925513" eaLnBrk="0" fontAlgn="base" hangingPunct="0">
              <a:spcBef>
                <a:spcPct val="0"/>
              </a:spcBef>
              <a:spcAft>
                <a:spcPct val="0"/>
              </a:spcAft>
              <a:defRPr sz="2400">
                <a:solidFill>
                  <a:schemeClr val="tx1"/>
                </a:solidFill>
                <a:latin typeface="Times New Roman" pitchFamily="18" charset="0"/>
              </a:defRPr>
            </a:lvl7pPr>
            <a:lvl8pPr marL="3429000" indent="-228600" algn="ctr" defTabSz="925513" eaLnBrk="0" fontAlgn="base" hangingPunct="0">
              <a:spcBef>
                <a:spcPct val="0"/>
              </a:spcBef>
              <a:spcAft>
                <a:spcPct val="0"/>
              </a:spcAft>
              <a:defRPr sz="2400">
                <a:solidFill>
                  <a:schemeClr val="tx1"/>
                </a:solidFill>
                <a:latin typeface="Times New Roman" pitchFamily="18" charset="0"/>
              </a:defRPr>
            </a:lvl8pPr>
            <a:lvl9pPr marL="3886200" indent="-228600" algn="ctr" defTabSz="925513" eaLnBrk="0" fontAlgn="base" hangingPunct="0">
              <a:spcBef>
                <a:spcPct val="0"/>
              </a:spcBef>
              <a:spcAft>
                <a:spcPct val="0"/>
              </a:spcAft>
              <a:defRPr sz="2400">
                <a:solidFill>
                  <a:schemeClr val="tx1"/>
                </a:solidFill>
                <a:latin typeface="Times New Roman" pitchFamily="18" charset="0"/>
              </a:defRPr>
            </a:lvl9pPr>
          </a:lstStyle>
          <a:p>
            <a:r>
              <a:rPr lang="en-US" sz="1800" b="1">
                <a:effectLst>
                  <a:glow rad="101600">
                    <a:schemeClr val="accent3">
                      <a:satMod val="175000"/>
                      <a:alpha val="40000"/>
                    </a:schemeClr>
                  </a:glow>
                </a:effectLst>
                <a:cs typeface="Arial" charset="0"/>
              </a:rPr>
              <a:t> </a:t>
            </a:r>
            <a:r>
              <a:rPr lang="el-GR" sz="1600" b="1">
                <a:effectLst>
                  <a:glow rad="101600">
                    <a:schemeClr val="accent3">
                      <a:satMod val="175000"/>
                      <a:alpha val="40000"/>
                    </a:schemeClr>
                  </a:glow>
                </a:effectLst>
                <a:cs typeface="Arial" charset="0"/>
              </a:rPr>
              <a:t>που  έχουν  </a:t>
            </a:r>
          </a:p>
          <a:p>
            <a:r>
              <a:rPr lang="el-GR" sz="1600" b="1">
                <a:effectLst>
                  <a:glow rad="101600">
                    <a:schemeClr val="accent3">
                      <a:satMod val="175000"/>
                      <a:alpha val="40000"/>
                    </a:schemeClr>
                  </a:glow>
                </a:effectLst>
                <a:cs typeface="Arial" charset="0"/>
              </a:rPr>
              <a:t>να κάνουν με </a:t>
            </a:r>
          </a:p>
          <a:p>
            <a:endParaRPr lang="en-US" sz="1800" b="1">
              <a:effectLst>
                <a:glow rad="101600">
                  <a:schemeClr val="accent3">
                    <a:satMod val="175000"/>
                    <a:alpha val="40000"/>
                  </a:schemeClr>
                </a:glow>
              </a:effectLst>
              <a:cs typeface="Arial" charset="0"/>
            </a:endParaRPr>
          </a:p>
        </p:txBody>
      </p:sp>
      <p:sp>
        <p:nvSpPr>
          <p:cNvPr id="100410" name="Text Box 59"/>
          <p:cNvSpPr txBox="1">
            <a:spLocks noChangeArrowheads="1"/>
          </p:cNvSpPr>
          <p:nvPr/>
        </p:nvSpPr>
        <p:spPr bwMode="auto">
          <a:xfrm>
            <a:off x="4358354" y="5092806"/>
            <a:ext cx="752730" cy="37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531" tIns="46266" rIns="92531" bIns="46266">
            <a:spAutoFit/>
          </a:bodyPr>
          <a:lstStyle>
            <a:lvl1pPr defTabSz="925513" eaLnBrk="0" hangingPunct="0">
              <a:defRPr sz="2400">
                <a:solidFill>
                  <a:schemeClr val="tx1"/>
                </a:solidFill>
                <a:latin typeface="Times New Roman" pitchFamily="18" charset="0"/>
              </a:defRPr>
            </a:lvl1pPr>
            <a:lvl2pPr marL="742950" indent="-285750" defTabSz="925513" eaLnBrk="0" hangingPunct="0">
              <a:defRPr sz="2400">
                <a:solidFill>
                  <a:schemeClr val="tx1"/>
                </a:solidFill>
                <a:latin typeface="Times New Roman" pitchFamily="18" charset="0"/>
              </a:defRPr>
            </a:lvl2pPr>
            <a:lvl3pPr marL="1143000" indent="-228600" defTabSz="925513" eaLnBrk="0" hangingPunct="0">
              <a:defRPr sz="2400">
                <a:solidFill>
                  <a:schemeClr val="tx1"/>
                </a:solidFill>
                <a:latin typeface="Times New Roman" pitchFamily="18" charset="0"/>
              </a:defRPr>
            </a:lvl3pPr>
            <a:lvl4pPr marL="1600200" indent="-228600" defTabSz="925513" eaLnBrk="0" hangingPunct="0">
              <a:defRPr sz="2400">
                <a:solidFill>
                  <a:schemeClr val="tx1"/>
                </a:solidFill>
                <a:latin typeface="Times New Roman" pitchFamily="18" charset="0"/>
              </a:defRPr>
            </a:lvl4pPr>
            <a:lvl5pPr marL="2057400" indent="-228600" defTabSz="925513" eaLnBrk="0" hangingPunct="0">
              <a:defRPr sz="2400">
                <a:solidFill>
                  <a:schemeClr val="tx1"/>
                </a:solidFill>
                <a:latin typeface="Times New Roman" pitchFamily="18" charset="0"/>
              </a:defRPr>
            </a:lvl5pPr>
            <a:lvl6pPr marL="2514600" indent="-228600" algn="ctr" defTabSz="925513" eaLnBrk="0" fontAlgn="base" hangingPunct="0">
              <a:spcBef>
                <a:spcPct val="0"/>
              </a:spcBef>
              <a:spcAft>
                <a:spcPct val="0"/>
              </a:spcAft>
              <a:defRPr sz="2400">
                <a:solidFill>
                  <a:schemeClr val="tx1"/>
                </a:solidFill>
                <a:latin typeface="Times New Roman" pitchFamily="18" charset="0"/>
              </a:defRPr>
            </a:lvl6pPr>
            <a:lvl7pPr marL="2971800" indent="-228600" algn="ctr" defTabSz="925513" eaLnBrk="0" fontAlgn="base" hangingPunct="0">
              <a:spcBef>
                <a:spcPct val="0"/>
              </a:spcBef>
              <a:spcAft>
                <a:spcPct val="0"/>
              </a:spcAft>
              <a:defRPr sz="2400">
                <a:solidFill>
                  <a:schemeClr val="tx1"/>
                </a:solidFill>
                <a:latin typeface="Times New Roman" pitchFamily="18" charset="0"/>
              </a:defRPr>
            </a:lvl7pPr>
            <a:lvl8pPr marL="3429000" indent="-228600" algn="ctr" defTabSz="925513" eaLnBrk="0" fontAlgn="base" hangingPunct="0">
              <a:spcBef>
                <a:spcPct val="0"/>
              </a:spcBef>
              <a:spcAft>
                <a:spcPct val="0"/>
              </a:spcAft>
              <a:defRPr sz="2400">
                <a:solidFill>
                  <a:schemeClr val="tx1"/>
                </a:solidFill>
                <a:latin typeface="Times New Roman" pitchFamily="18" charset="0"/>
              </a:defRPr>
            </a:lvl8pPr>
            <a:lvl9pPr marL="3886200" indent="-228600" algn="ctr" defTabSz="925513" eaLnBrk="0" fontAlgn="base" hangingPunct="0">
              <a:spcBef>
                <a:spcPct val="0"/>
              </a:spcBef>
              <a:spcAft>
                <a:spcPct val="0"/>
              </a:spcAft>
              <a:defRPr sz="2400">
                <a:solidFill>
                  <a:schemeClr val="tx1"/>
                </a:solidFill>
                <a:latin typeface="Times New Roman" pitchFamily="18" charset="0"/>
              </a:defRPr>
            </a:lvl9pPr>
          </a:lstStyle>
          <a:p>
            <a:r>
              <a:rPr lang="el-GR" sz="1800" b="1">
                <a:effectLst>
                  <a:glow rad="101600">
                    <a:schemeClr val="accent3">
                      <a:satMod val="175000"/>
                      <a:alpha val="40000"/>
                    </a:schemeClr>
                  </a:glow>
                </a:effectLst>
                <a:cs typeface="Arial" charset="0"/>
              </a:rPr>
              <a:t>όπως </a:t>
            </a:r>
            <a:endParaRPr lang="en-US" sz="1800" b="1">
              <a:effectLst>
                <a:glow rad="101600">
                  <a:schemeClr val="accent3">
                    <a:satMod val="175000"/>
                    <a:alpha val="40000"/>
                  </a:schemeClr>
                </a:glow>
              </a:effectLst>
              <a:cs typeface="Arial" charset="0"/>
            </a:endParaRPr>
          </a:p>
        </p:txBody>
      </p:sp>
      <p:sp>
        <p:nvSpPr>
          <p:cNvPr id="100411" name="Text Box 60"/>
          <p:cNvSpPr txBox="1">
            <a:spLocks noChangeArrowheads="1"/>
          </p:cNvSpPr>
          <p:nvPr/>
        </p:nvSpPr>
        <p:spPr bwMode="auto">
          <a:xfrm>
            <a:off x="5946244" y="5110269"/>
            <a:ext cx="1096542" cy="585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531" tIns="46266" rIns="92531" bIns="46266">
            <a:spAutoFit/>
          </a:bodyPr>
          <a:lstStyle>
            <a:lvl1pPr defTabSz="925513" eaLnBrk="0" hangingPunct="0">
              <a:defRPr sz="2400">
                <a:solidFill>
                  <a:schemeClr val="tx1"/>
                </a:solidFill>
                <a:latin typeface="Times New Roman" pitchFamily="18" charset="0"/>
              </a:defRPr>
            </a:lvl1pPr>
            <a:lvl2pPr marL="742950" indent="-285750" defTabSz="925513" eaLnBrk="0" hangingPunct="0">
              <a:defRPr sz="2400">
                <a:solidFill>
                  <a:schemeClr val="tx1"/>
                </a:solidFill>
                <a:latin typeface="Times New Roman" pitchFamily="18" charset="0"/>
              </a:defRPr>
            </a:lvl2pPr>
            <a:lvl3pPr marL="1143000" indent="-228600" defTabSz="925513" eaLnBrk="0" hangingPunct="0">
              <a:defRPr sz="2400">
                <a:solidFill>
                  <a:schemeClr val="tx1"/>
                </a:solidFill>
                <a:latin typeface="Times New Roman" pitchFamily="18" charset="0"/>
              </a:defRPr>
            </a:lvl3pPr>
            <a:lvl4pPr marL="1600200" indent="-228600" defTabSz="925513" eaLnBrk="0" hangingPunct="0">
              <a:defRPr sz="2400">
                <a:solidFill>
                  <a:schemeClr val="tx1"/>
                </a:solidFill>
                <a:latin typeface="Times New Roman" pitchFamily="18" charset="0"/>
              </a:defRPr>
            </a:lvl4pPr>
            <a:lvl5pPr marL="2057400" indent="-228600" defTabSz="925513" eaLnBrk="0" hangingPunct="0">
              <a:defRPr sz="2400">
                <a:solidFill>
                  <a:schemeClr val="tx1"/>
                </a:solidFill>
                <a:latin typeface="Times New Roman" pitchFamily="18" charset="0"/>
              </a:defRPr>
            </a:lvl5pPr>
            <a:lvl6pPr marL="2514600" indent="-228600" algn="ctr" defTabSz="925513" eaLnBrk="0" fontAlgn="base" hangingPunct="0">
              <a:spcBef>
                <a:spcPct val="0"/>
              </a:spcBef>
              <a:spcAft>
                <a:spcPct val="0"/>
              </a:spcAft>
              <a:defRPr sz="2400">
                <a:solidFill>
                  <a:schemeClr val="tx1"/>
                </a:solidFill>
                <a:latin typeface="Times New Roman" pitchFamily="18" charset="0"/>
              </a:defRPr>
            </a:lvl6pPr>
            <a:lvl7pPr marL="2971800" indent="-228600" algn="ctr" defTabSz="925513" eaLnBrk="0" fontAlgn="base" hangingPunct="0">
              <a:spcBef>
                <a:spcPct val="0"/>
              </a:spcBef>
              <a:spcAft>
                <a:spcPct val="0"/>
              </a:spcAft>
              <a:defRPr sz="2400">
                <a:solidFill>
                  <a:schemeClr val="tx1"/>
                </a:solidFill>
                <a:latin typeface="Times New Roman" pitchFamily="18" charset="0"/>
              </a:defRPr>
            </a:lvl7pPr>
            <a:lvl8pPr marL="3429000" indent="-228600" algn="ctr" defTabSz="925513" eaLnBrk="0" fontAlgn="base" hangingPunct="0">
              <a:spcBef>
                <a:spcPct val="0"/>
              </a:spcBef>
              <a:spcAft>
                <a:spcPct val="0"/>
              </a:spcAft>
              <a:defRPr sz="2400">
                <a:solidFill>
                  <a:schemeClr val="tx1"/>
                </a:solidFill>
                <a:latin typeface="Times New Roman" pitchFamily="18" charset="0"/>
              </a:defRPr>
            </a:lvl8pPr>
            <a:lvl9pPr marL="3886200" indent="-228600" algn="ctr" defTabSz="925513" eaLnBrk="0" fontAlgn="base" hangingPunct="0">
              <a:spcBef>
                <a:spcPct val="0"/>
              </a:spcBef>
              <a:spcAft>
                <a:spcPct val="0"/>
              </a:spcAft>
              <a:defRPr sz="2400">
                <a:solidFill>
                  <a:schemeClr val="tx1"/>
                </a:solidFill>
                <a:latin typeface="Times New Roman" pitchFamily="18" charset="0"/>
              </a:defRPr>
            </a:lvl9pPr>
          </a:lstStyle>
          <a:p>
            <a:r>
              <a:rPr lang="el-GR" sz="1600" b="1">
                <a:effectLst>
                  <a:glow rad="101600">
                    <a:schemeClr val="accent3">
                      <a:satMod val="175000"/>
                      <a:alpha val="40000"/>
                    </a:schemeClr>
                  </a:glow>
                </a:effectLst>
                <a:cs typeface="Arial" charset="0"/>
              </a:rPr>
              <a:t>που</a:t>
            </a:r>
          </a:p>
          <a:p>
            <a:r>
              <a:rPr lang="el-GR" sz="1600" b="1">
                <a:effectLst>
                  <a:glow rad="101600">
                    <a:schemeClr val="accent3">
                      <a:satMod val="175000"/>
                      <a:alpha val="40000"/>
                    </a:schemeClr>
                  </a:glow>
                </a:effectLst>
                <a:cs typeface="Arial" charset="0"/>
              </a:rPr>
              <a:t>  αυξάνουν</a:t>
            </a:r>
            <a:endParaRPr lang="en-US" sz="1600" b="1">
              <a:effectLst>
                <a:glow rad="101600">
                  <a:schemeClr val="accent3">
                    <a:satMod val="175000"/>
                    <a:alpha val="40000"/>
                  </a:schemeClr>
                </a:glow>
              </a:effectLst>
              <a:cs typeface="Arial" charset="0"/>
            </a:endParaRPr>
          </a:p>
        </p:txBody>
      </p:sp>
      <p:sp>
        <p:nvSpPr>
          <p:cNvPr id="100412" name="Text Box 61"/>
          <p:cNvSpPr txBox="1">
            <a:spLocks noChangeArrowheads="1"/>
          </p:cNvSpPr>
          <p:nvPr/>
        </p:nvSpPr>
        <p:spPr bwMode="auto">
          <a:xfrm>
            <a:off x="7292438" y="4711806"/>
            <a:ext cx="1341031" cy="37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531" tIns="46266" rIns="92531" bIns="46266">
            <a:spAutoFit/>
          </a:bodyPr>
          <a:lstStyle>
            <a:lvl1pPr defTabSz="925513" eaLnBrk="0" hangingPunct="0">
              <a:defRPr sz="2400">
                <a:solidFill>
                  <a:schemeClr val="tx1"/>
                </a:solidFill>
                <a:latin typeface="Times New Roman" pitchFamily="18" charset="0"/>
              </a:defRPr>
            </a:lvl1pPr>
            <a:lvl2pPr marL="742950" indent="-285750" defTabSz="925513" eaLnBrk="0" hangingPunct="0">
              <a:defRPr sz="2400">
                <a:solidFill>
                  <a:schemeClr val="tx1"/>
                </a:solidFill>
                <a:latin typeface="Times New Roman" pitchFamily="18" charset="0"/>
              </a:defRPr>
            </a:lvl2pPr>
            <a:lvl3pPr marL="1143000" indent="-228600" defTabSz="925513" eaLnBrk="0" hangingPunct="0">
              <a:defRPr sz="2400">
                <a:solidFill>
                  <a:schemeClr val="tx1"/>
                </a:solidFill>
                <a:latin typeface="Times New Roman" pitchFamily="18" charset="0"/>
              </a:defRPr>
            </a:lvl3pPr>
            <a:lvl4pPr marL="1600200" indent="-228600" defTabSz="925513" eaLnBrk="0" hangingPunct="0">
              <a:defRPr sz="2400">
                <a:solidFill>
                  <a:schemeClr val="tx1"/>
                </a:solidFill>
                <a:latin typeface="Times New Roman" pitchFamily="18" charset="0"/>
              </a:defRPr>
            </a:lvl4pPr>
            <a:lvl5pPr marL="2057400" indent="-228600" defTabSz="925513" eaLnBrk="0" hangingPunct="0">
              <a:defRPr sz="2400">
                <a:solidFill>
                  <a:schemeClr val="tx1"/>
                </a:solidFill>
                <a:latin typeface="Times New Roman" pitchFamily="18" charset="0"/>
              </a:defRPr>
            </a:lvl5pPr>
            <a:lvl6pPr marL="2514600" indent="-228600" algn="ctr" defTabSz="925513" eaLnBrk="0" fontAlgn="base" hangingPunct="0">
              <a:spcBef>
                <a:spcPct val="0"/>
              </a:spcBef>
              <a:spcAft>
                <a:spcPct val="0"/>
              </a:spcAft>
              <a:defRPr sz="2400">
                <a:solidFill>
                  <a:schemeClr val="tx1"/>
                </a:solidFill>
                <a:latin typeface="Times New Roman" pitchFamily="18" charset="0"/>
              </a:defRPr>
            </a:lvl6pPr>
            <a:lvl7pPr marL="2971800" indent="-228600" algn="ctr" defTabSz="925513" eaLnBrk="0" fontAlgn="base" hangingPunct="0">
              <a:spcBef>
                <a:spcPct val="0"/>
              </a:spcBef>
              <a:spcAft>
                <a:spcPct val="0"/>
              </a:spcAft>
              <a:defRPr sz="2400">
                <a:solidFill>
                  <a:schemeClr val="tx1"/>
                </a:solidFill>
                <a:latin typeface="Times New Roman" pitchFamily="18" charset="0"/>
              </a:defRPr>
            </a:lvl7pPr>
            <a:lvl8pPr marL="3429000" indent="-228600" algn="ctr" defTabSz="925513" eaLnBrk="0" fontAlgn="base" hangingPunct="0">
              <a:spcBef>
                <a:spcPct val="0"/>
              </a:spcBef>
              <a:spcAft>
                <a:spcPct val="0"/>
              </a:spcAft>
              <a:defRPr sz="2400">
                <a:solidFill>
                  <a:schemeClr val="tx1"/>
                </a:solidFill>
                <a:latin typeface="Times New Roman" pitchFamily="18" charset="0"/>
              </a:defRPr>
            </a:lvl8pPr>
            <a:lvl9pPr marL="3886200" indent="-228600" algn="ctr" defTabSz="925513" eaLnBrk="0" fontAlgn="base" hangingPunct="0">
              <a:spcBef>
                <a:spcPct val="0"/>
              </a:spcBef>
              <a:spcAft>
                <a:spcPct val="0"/>
              </a:spcAft>
              <a:defRPr sz="2400">
                <a:solidFill>
                  <a:schemeClr val="tx1"/>
                </a:solidFill>
                <a:latin typeface="Times New Roman" pitchFamily="18" charset="0"/>
              </a:defRPr>
            </a:lvl9pPr>
          </a:lstStyle>
          <a:p>
            <a:r>
              <a:rPr lang="el-GR" sz="1800" b="1">
                <a:effectLst>
                  <a:glow rad="101600">
                    <a:schemeClr val="accent3">
                      <a:satMod val="175000"/>
                      <a:alpha val="40000"/>
                    </a:schemeClr>
                  </a:glow>
                </a:effectLst>
                <a:cs typeface="Arial" charset="0"/>
              </a:rPr>
              <a:t>Βελτιώνουν</a:t>
            </a:r>
            <a:endParaRPr lang="en-US" sz="1800" b="1">
              <a:effectLst>
                <a:glow rad="101600">
                  <a:schemeClr val="accent3">
                    <a:satMod val="175000"/>
                    <a:alpha val="40000"/>
                  </a:schemeClr>
                </a:glow>
              </a:effectLst>
              <a:cs typeface="Arial" charset="0"/>
            </a:endParaRPr>
          </a:p>
        </p:txBody>
      </p:sp>
      <p:sp>
        <p:nvSpPr>
          <p:cNvPr id="100413" name="Text Box 62"/>
          <p:cNvSpPr txBox="1">
            <a:spLocks noChangeArrowheads="1"/>
          </p:cNvSpPr>
          <p:nvPr/>
        </p:nvSpPr>
        <p:spPr bwMode="auto">
          <a:xfrm>
            <a:off x="-213299" y="46492"/>
            <a:ext cx="9570704" cy="462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531" tIns="46266" rIns="92531" bIns="46266">
            <a:spAutoFit/>
          </a:bodyPr>
          <a:lstStyle>
            <a:lvl1pPr defTabSz="925513" eaLnBrk="0" hangingPunct="0">
              <a:defRPr sz="2400">
                <a:solidFill>
                  <a:schemeClr val="tx1"/>
                </a:solidFill>
                <a:latin typeface="Times New Roman" pitchFamily="18" charset="0"/>
              </a:defRPr>
            </a:lvl1pPr>
            <a:lvl2pPr marL="742950" indent="-285750" defTabSz="925513" eaLnBrk="0" hangingPunct="0">
              <a:defRPr sz="2400">
                <a:solidFill>
                  <a:schemeClr val="tx1"/>
                </a:solidFill>
                <a:latin typeface="Times New Roman" pitchFamily="18" charset="0"/>
              </a:defRPr>
            </a:lvl2pPr>
            <a:lvl3pPr marL="1143000" indent="-228600" defTabSz="925513" eaLnBrk="0" hangingPunct="0">
              <a:defRPr sz="2400">
                <a:solidFill>
                  <a:schemeClr val="tx1"/>
                </a:solidFill>
                <a:latin typeface="Times New Roman" pitchFamily="18" charset="0"/>
              </a:defRPr>
            </a:lvl3pPr>
            <a:lvl4pPr marL="1600200" indent="-228600" defTabSz="925513" eaLnBrk="0" hangingPunct="0">
              <a:defRPr sz="2400">
                <a:solidFill>
                  <a:schemeClr val="tx1"/>
                </a:solidFill>
                <a:latin typeface="Times New Roman" pitchFamily="18" charset="0"/>
              </a:defRPr>
            </a:lvl4pPr>
            <a:lvl5pPr marL="2057400" indent="-228600" defTabSz="925513" eaLnBrk="0" hangingPunct="0">
              <a:defRPr sz="2400">
                <a:solidFill>
                  <a:schemeClr val="tx1"/>
                </a:solidFill>
                <a:latin typeface="Times New Roman" pitchFamily="18" charset="0"/>
              </a:defRPr>
            </a:lvl5pPr>
            <a:lvl6pPr marL="2514600" indent="-228600" algn="ctr" defTabSz="925513" eaLnBrk="0" fontAlgn="base" hangingPunct="0">
              <a:spcBef>
                <a:spcPct val="0"/>
              </a:spcBef>
              <a:spcAft>
                <a:spcPct val="0"/>
              </a:spcAft>
              <a:defRPr sz="2400">
                <a:solidFill>
                  <a:schemeClr val="tx1"/>
                </a:solidFill>
                <a:latin typeface="Times New Roman" pitchFamily="18" charset="0"/>
              </a:defRPr>
            </a:lvl6pPr>
            <a:lvl7pPr marL="2971800" indent="-228600" algn="ctr" defTabSz="925513" eaLnBrk="0" fontAlgn="base" hangingPunct="0">
              <a:spcBef>
                <a:spcPct val="0"/>
              </a:spcBef>
              <a:spcAft>
                <a:spcPct val="0"/>
              </a:spcAft>
              <a:defRPr sz="2400">
                <a:solidFill>
                  <a:schemeClr val="tx1"/>
                </a:solidFill>
                <a:latin typeface="Times New Roman" pitchFamily="18" charset="0"/>
              </a:defRPr>
            </a:lvl7pPr>
            <a:lvl8pPr marL="3429000" indent="-228600" algn="ctr" defTabSz="925513" eaLnBrk="0" fontAlgn="base" hangingPunct="0">
              <a:spcBef>
                <a:spcPct val="0"/>
              </a:spcBef>
              <a:spcAft>
                <a:spcPct val="0"/>
              </a:spcAft>
              <a:defRPr sz="2400">
                <a:solidFill>
                  <a:schemeClr val="tx1"/>
                </a:solidFill>
                <a:latin typeface="Times New Roman" pitchFamily="18" charset="0"/>
              </a:defRPr>
            </a:lvl8pPr>
            <a:lvl9pPr marL="3886200" indent="-228600" algn="ctr" defTabSz="925513" eaLnBrk="0" fontAlgn="base" hangingPunct="0">
              <a:spcBef>
                <a:spcPct val="0"/>
              </a:spcBef>
              <a:spcAft>
                <a:spcPct val="0"/>
              </a:spcAft>
              <a:defRPr sz="2400">
                <a:solidFill>
                  <a:schemeClr val="tx1"/>
                </a:solidFill>
                <a:latin typeface="Times New Roman" pitchFamily="18" charset="0"/>
              </a:defRPr>
            </a:lvl9pPr>
          </a:lstStyle>
          <a:p>
            <a:r>
              <a:rPr lang="el-GR" b="1" dirty="0" smtClean="0">
                <a:effectLst>
                  <a:glow rad="101600">
                    <a:schemeClr val="accent3">
                      <a:satMod val="175000"/>
                      <a:alpha val="40000"/>
                    </a:schemeClr>
                  </a:glow>
                </a:effectLst>
                <a:latin typeface="Arial" pitchFamily="34" charset="0"/>
                <a:cs typeface="Arial" pitchFamily="34" charset="0"/>
              </a:rPr>
              <a:t>ΕΝΝΟΙΟΛΟΓΙΚΟΣ  </a:t>
            </a:r>
            <a:r>
              <a:rPr lang="el-GR" b="1" dirty="0">
                <a:effectLst>
                  <a:glow rad="101600">
                    <a:schemeClr val="accent3">
                      <a:satMod val="175000"/>
                      <a:alpha val="40000"/>
                    </a:schemeClr>
                  </a:glow>
                </a:effectLst>
                <a:latin typeface="Arial" pitchFamily="34" charset="0"/>
                <a:cs typeface="Arial" pitchFamily="34" charset="0"/>
              </a:rPr>
              <a:t>ΧΑΡΤΗΣ  ΕΝΟΣ  ΕΝΝΟΙΟΛΟΓΙΚΟΥ  ΧΑΡΤΗ</a:t>
            </a:r>
            <a:endParaRPr lang="en-US" b="1" dirty="0">
              <a:effectLst>
                <a:glow rad="101600">
                  <a:schemeClr val="accent3">
                    <a:satMod val="175000"/>
                    <a:alpha val="40000"/>
                  </a:schemeClr>
                </a:glow>
              </a:effectLst>
              <a:latin typeface="Arial" pitchFamily="34" charset="0"/>
              <a:cs typeface="Arial" pitchFamily="34" charset="0"/>
            </a:endParaRPr>
          </a:p>
        </p:txBody>
      </p:sp>
      <p:sp>
        <p:nvSpPr>
          <p:cNvPr id="100414" name="Line 63"/>
          <p:cNvSpPr>
            <a:spLocks noChangeShapeType="1"/>
          </p:cNvSpPr>
          <p:nvPr/>
        </p:nvSpPr>
        <p:spPr bwMode="auto">
          <a:xfrm flipH="1">
            <a:off x="2217738" y="5576994"/>
            <a:ext cx="819150" cy="1746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l-GR" sz="2800" b="1">
              <a:effectLst>
                <a:glow rad="101600">
                  <a:schemeClr val="accent3">
                    <a:satMod val="175000"/>
                    <a:alpha val="40000"/>
                  </a:schemeClr>
                </a:glow>
              </a:effectLst>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6000" r="-6000"/>
          </a:stretch>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7638"/>
          </a:xfrm>
        </p:spPr>
        <p:txBody>
          <a:bodyPr>
            <a:noAutofit/>
          </a:bodyPr>
          <a:lstStyle/>
          <a:p>
            <a:pPr eaLnBrk="1" fontAlgn="auto" hangingPunct="1">
              <a:spcAft>
                <a:spcPts val="0"/>
              </a:spcAft>
              <a:defRPr/>
            </a:pPr>
            <a:r>
              <a:rPr lang="el-GR" sz="3200" b="1" dirty="0">
                <a:effectLst>
                  <a:glow rad="101600">
                    <a:schemeClr val="accent3">
                      <a:satMod val="175000"/>
                      <a:alpha val="40000"/>
                    </a:schemeClr>
                  </a:glow>
                </a:effectLst>
                <a:latin typeface="Arial" pitchFamily="34" charset="0"/>
                <a:ea typeface="+mn-ea"/>
                <a:cs typeface="Arial" pitchFamily="34" charset="0"/>
              </a:rPr>
              <a:t>ΒΗΜΑΤΑ ΚΑΤΑΣΚΕΥΗΣ ΕΝΝΟΙΟΛΟΓΙΚΩΝ ΧΑΡΤΩΝ</a:t>
            </a:r>
            <a:br>
              <a:rPr lang="el-GR" sz="3200" b="1" dirty="0">
                <a:effectLst>
                  <a:glow rad="101600">
                    <a:schemeClr val="accent3">
                      <a:satMod val="175000"/>
                      <a:alpha val="40000"/>
                    </a:schemeClr>
                  </a:glow>
                </a:effectLst>
                <a:latin typeface="Arial" pitchFamily="34" charset="0"/>
                <a:ea typeface="+mn-ea"/>
                <a:cs typeface="Arial" pitchFamily="34" charset="0"/>
              </a:rPr>
            </a:br>
            <a:endParaRPr lang="el-GR" sz="3200" b="1" dirty="0">
              <a:effectLst>
                <a:glow rad="101600">
                  <a:schemeClr val="accent3">
                    <a:satMod val="175000"/>
                    <a:alpha val="40000"/>
                  </a:schemeClr>
                </a:glow>
              </a:effectLst>
              <a:latin typeface="Arial" pitchFamily="34" charset="0"/>
              <a:ea typeface="+mn-ea"/>
              <a:cs typeface="Arial" pitchFamily="34" charset="0"/>
            </a:endParaRPr>
          </a:p>
        </p:txBody>
      </p:sp>
      <p:sp>
        <p:nvSpPr>
          <p:cNvPr id="101379" name="2 - Θέση περιεχομένου"/>
          <p:cNvSpPr>
            <a:spLocks noGrp="1"/>
          </p:cNvSpPr>
          <p:nvPr>
            <p:ph idx="1"/>
          </p:nvPr>
        </p:nvSpPr>
        <p:spPr>
          <a:xfrm>
            <a:off x="0" y="692696"/>
            <a:ext cx="9144000" cy="4608513"/>
          </a:xfrm>
        </p:spPr>
        <p:txBody>
          <a:bodyPr>
            <a:noAutofit/>
          </a:bodyPr>
          <a:lstStyle/>
          <a:p>
            <a:pPr eaLnBrk="1" hangingPunct="1"/>
            <a:r>
              <a:rPr lang="el-GR" b="1" u="sng" dirty="0" smtClean="0">
                <a:effectLst>
                  <a:glow rad="101600">
                    <a:schemeClr val="accent3">
                      <a:satMod val="175000"/>
                      <a:alpha val="40000"/>
                    </a:schemeClr>
                  </a:glow>
                </a:effectLst>
              </a:rPr>
              <a:t>Επιλογή </a:t>
            </a:r>
          </a:p>
          <a:p>
            <a:pPr eaLnBrk="1" hangingPunct="1">
              <a:buFont typeface="Wingdings" pitchFamily="2" charset="2"/>
              <a:buNone/>
            </a:pPr>
            <a:r>
              <a:rPr lang="el-GR" dirty="0" smtClean="0">
                <a:effectLst>
                  <a:glow rad="101600">
                    <a:schemeClr val="accent3">
                      <a:satMod val="175000"/>
                      <a:alpha val="40000"/>
                    </a:schemeClr>
                  </a:glow>
                </a:effectLst>
              </a:rPr>
              <a:t>   Επικέντρωση σε ένα θέμα και εντοπισμός σχετικών λέξεων και φράσεων.</a:t>
            </a:r>
          </a:p>
          <a:p>
            <a:pPr eaLnBrk="1" hangingPunct="1"/>
            <a:r>
              <a:rPr lang="el-GR" b="1" u="sng" dirty="0" smtClean="0">
                <a:effectLst>
                  <a:glow rad="101600">
                    <a:schemeClr val="accent3">
                      <a:satMod val="175000"/>
                      <a:alpha val="40000"/>
                    </a:schemeClr>
                  </a:glow>
                </a:effectLst>
              </a:rPr>
              <a:t>Διάταξη</a:t>
            </a:r>
            <a:endParaRPr lang="el-GR" b="1" dirty="0" smtClean="0">
              <a:effectLst>
                <a:glow rad="101600">
                  <a:schemeClr val="accent3">
                    <a:satMod val="175000"/>
                    <a:alpha val="40000"/>
                  </a:schemeClr>
                </a:glow>
              </a:effectLst>
            </a:endParaRPr>
          </a:p>
          <a:p>
            <a:pPr eaLnBrk="1" hangingPunct="1">
              <a:buFont typeface="Wingdings" pitchFamily="2" charset="2"/>
              <a:buNone/>
            </a:pPr>
            <a:r>
              <a:rPr lang="el-GR" dirty="0" smtClean="0">
                <a:effectLst>
                  <a:glow rad="101600">
                    <a:schemeClr val="accent3">
                      <a:satMod val="175000"/>
                      <a:alpha val="40000"/>
                    </a:schemeClr>
                  </a:glow>
                </a:effectLst>
              </a:rPr>
              <a:t>   Όλα τα προηγούμενα έχουν ως αποτέλεσμα τη δημιουργία μιας ιεραρχικής σειράς από το πιο αφηρημένο και περιληπτικό στο πιο διακριτό και συγκεκριμένο.</a:t>
            </a:r>
          </a:p>
          <a:p>
            <a:pPr eaLnBrk="1" hangingPunct="1"/>
            <a:r>
              <a:rPr lang="el-GR" b="1" u="sng" dirty="0" smtClean="0">
                <a:effectLst>
                  <a:glow rad="101600">
                    <a:schemeClr val="accent3">
                      <a:satMod val="175000"/>
                      <a:alpha val="40000"/>
                    </a:schemeClr>
                  </a:glow>
                </a:effectLst>
              </a:rPr>
              <a:t>Ομαδοποίηση</a:t>
            </a:r>
            <a:endParaRPr lang="el-GR" b="1" dirty="0" smtClean="0">
              <a:effectLst>
                <a:glow rad="101600">
                  <a:schemeClr val="accent3">
                    <a:satMod val="175000"/>
                    <a:alpha val="40000"/>
                  </a:schemeClr>
                </a:glow>
              </a:effectLst>
            </a:endParaRPr>
          </a:p>
          <a:p>
            <a:pPr eaLnBrk="1" hangingPunct="1">
              <a:buFont typeface="Wingdings" pitchFamily="2" charset="2"/>
              <a:buNone/>
            </a:pPr>
            <a:r>
              <a:rPr lang="el-GR" dirty="0" smtClean="0">
                <a:effectLst>
                  <a:glow rad="101600">
                    <a:schemeClr val="accent3">
                      <a:satMod val="175000"/>
                      <a:alpha val="40000"/>
                    </a:schemeClr>
                  </a:glow>
                </a:effectLst>
              </a:rPr>
              <a:t>   Ομαδοποίηση των ιδεών που έχουν κοινό επίπεδο αφαίρεσης και συσχετίζονται στενά.</a:t>
            </a:r>
          </a:p>
          <a:p>
            <a:pPr eaLnBrk="1" hangingPunct="1">
              <a:buFont typeface="Wingdings" pitchFamily="2" charset="2"/>
              <a:buNone/>
            </a:pPr>
            <a:endParaRPr lang="el-GR" dirty="0" smtClean="0">
              <a:effectLst>
                <a:glow rad="101600">
                  <a:schemeClr val="accent3">
                    <a:satMod val="175000"/>
                    <a:alpha val="40000"/>
                  </a:schemeClr>
                </a:glow>
              </a:effectLst>
            </a:endParaRPr>
          </a:p>
          <a:p>
            <a:pPr eaLnBrk="1" hangingPunct="1">
              <a:buFont typeface="Wingdings" pitchFamily="2" charset="2"/>
              <a:buNone/>
            </a:pPr>
            <a:endParaRPr lang="el-GR" dirty="0" smtClean="0"/>
          </a:p>
          <a:p>
            <a:pPr eaLnBrk="1" hangingPunct="1"/>
            <a:endParaRPr lang="el-GR" dirty="0" smtClean="0"/>
          </a:p>
          <a:p>
            <a:pPr eaLnBrk="1" hangingPunct="1"/>
            <a:endParaRPr lang="el-GR" dirty="0" smtClean="0"/>
          </a:p>
          <a:p>
            <a:pPr eaLnBrk="1" hangingPunct="1"/>
            <a:endParaRPr lang="el-GR" dirty="0" smtClean="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6000" r="-6000"/>
          </a:stretch>
        </a:blipFill>
        <a:effectLst/>
      </p:bgPr>
    </p:bg>
    <p:spTree>
      <p:nvGrpSpPr>
        <p:cNvPr id="1" name=""/>
        <p:cNvGrpSpPr/>
        <p:nvPr/>
      </p:nvGrpSpPr>
      <p:grpSpPr>
        <a:xfrm>
          <a:off x="0" y="0"/>
          <a:ext cx="0" cy="0"/>
          <a:chOff x="0" y="0"/>
          <a:chExt cx="0" cy="0"/>
        </a:xfrm>
      </p:grpSpPr>
      <p:sp>
        <p:nvSpPr>
          <p:cNvPr id="102402" name="1 - Τίτλος"/>
          <p:cNvSpPr>
            <a:spLocks noGrp="1"/>
          </p:cNvSpPr>
          <p:nvPr>
            <p:ph type="title"/>
          </p:nvPr>
        </p:nvSpPr>
        <p:spPr/>
        <p:txBody>
          <a:bodyPr>
            <a:noAutofit/>
          </a:bodyPr>
          <a:lstStyle/>
          <a:p>
            <a:pPr eaLnBrk="1" hangingPunct="1"/>
            <a:r>
              <a:rPr lang="el-GR" sz="3600" dirty="0">
                <a:effectLst>
                  <a:glow rad="101600">
                    <a:schemeClr val="accent3">
                      <a:satMod val="175000"/>
                      <a:alpha val="40000"/>
                    </a:schemeClr>
                  </a:glow>
                </a:effectLst>
                <a:latin typeface="Arial" pitchFamily="34" charset="0"/>
                <a:ea typeface="+mn-ea"/>
                <a:cs typeface="Arial" pitchFamily="34" charset="0"/>
              </a:rPr>
              <a:t>ΒΗΜΑΤΑ ΚΑΤΑΣΚΕΥΗΣ ΕΝΝΟΙΟΛΟΓΙΚΩΝ ΧΑΡΤΩΝ </a:t>
            </a:r>
            <a:br>
              <a:rPr lang="el-GR" sz="3600" dirty="0">
                <a:effectLst>
                  <a:glow rad="101600">
                    <a:schemeClr val="accent3">
                      <a:satMod val="175000"/>
                      <a:alpha val="40000"/>
                    </a:schemeClr>
                  </a:glow>
                </a:effectLst>
                <a:latin typeface="Arial" pitchFamily="34" charset="0"/>
                <a:ea typeface="+mn-ea"/>
                <a:cs typeface="Arial" pitchFamily="34" charset="0"/>
              </a:rPr>
            </a:br>
            <a:endParaRPr lang="el-GR" sz="3600" dirty="0">
              <a:effectLst>
                <a:glow rad="101600">
                  <a:schemeClr val="accent3">
                    <a:satMod val="175000"/>
                    <a:alpha val="40000"/>
                  </a:schemeClr>
                </a:glow>
              </a:effectLst>
              <a:latin typeface="Arial" pitchFamily="34" charset="0"/>
              <a:ea typeface="+mn-ea"/>
              <a:cs typeface="Arial" pitchFamily="34" charset="0"/>
            </a:endParaRPr>
          </a:p>
        </p:txBody>
      </p:sp>
      <p:sp>
        <p:nvSpPr>
          <p:cNvPr id="3" name="2 - Θέση περιεχομένου"/>
          <p:cNvSpPr>
            <a:spLocks noGrp="1"/>
          </p:cNvSpPr>
          <p:nvPr>
            <p:ph idx="1"/>
          </p:nvPr>
        </p:nvSpPr>
        <p:spPr>
          <a:xfrm>
            <a:off x="0" y="1196752"/>
            <a:ext cx="9144000" cy="5661248"/>
          </a:xfrm>
        </p:spPr>
        <p:txBody>
          <a:bodyPr>
            <a:normAutofit fontScale="92500" lnSpcReduction="20000"/>
          </a:bodyPr>
          <a:lstStyle/>
          <a:p>
            <a:pPr eaLnBrk="1" fontAlgn="auto" hangingPunct="1">
              <a:spcAft>
                <a:spcPts val="0"/>
              </a:spcAft>
              <a:buFont typeface="Wingdings" pitchFamily="2" charset="2"/>
              <a:buChar char="q"/>
              <a:defRPr/>
            </a:pPr>
            <a:r>
              <a:rPr lang="el-GR" b="1" u="sng" dirty="0" smtClean="0">
                <a:effectLst>
                  <a:glow rad="139700">
                    <a:schemeClr val="accent3">
                      <a:satMod val="175000"/>
                      <a:alpha val="40000"/>
                    </a:schemeClr>
                  </a:glow>
                </a:effectLst>
              </a:rPr>
              <a:t>Ταξινόμηση</a:t>
            </a:r>
            <a:endParaRPr lang="el-GR" b="1" dirty="0" smtClean="0">
              <a:effectLst>
                <a:glow rad="139700">
                  <a:schemeClr val="accent3">
                    <a:satMod val="175000"/>
                    <a:alpha val="40000"/>
                  </a:schemeClr>
                </a:glow>
              </a:effectLst>
            </a:endParaRPr>
          </a:p>
          <a:p>
            <a:pPr marL="0" indent="0" eaLnBrk="1" fontAlgn="auto" hangingPunct="1">
              <a:spcAft>
                <a:spcPts val="0"/>
              </a:spcAft>
              <a:buNone/>
              <a:defRPr/>
            </a:pPr>
            <a:r>
              <a:rPr lang="el-GR" dirty="0" smtClean="0">
                <a:effectLst>
                  <a:glow rad="139700">
                    <a:schemeClr val="accent3">
                      <a:satMod val="175000"/>
                      <a:alpha val="40000"/>
                    </a:schemeClr>
                  </a:glow>
                </a:effectLst>
              </a:rPr>
              <a:t>   Ταξινόμηση ιδεών και φράσεων σε διαγραμματική αναπαράσταση.</a:t>
            </a:r>
          </a:p>
          <a:p>
            <a:pPr eaLnBrk="1" fontAlgn="auto" hangingPunct="1">
              <a:spcAft>
                <a:spcPts val="0"/>
              </a:spcAft>
              <a:buFont typeface="Wingdings" pitchFamily="2" charset="2"/>
              <a:buChar char="q"/>
              <a:defRPr/>
            </a:pPr>
            <a:r>
              <a:rPr lang="el-GR" b="1" u="sng" dirty="0" smtClean="0">
                <a:effectLst>
                  <a:glow rad="139700">
                    <a:schemeClr val="accent3">
                      <a:satMod val="175000"/>
                      <a:alpha val="40000"/>
                    </a:schemeClr>
                  </a:glow>
                </a:effectLst>
              </a:rPr>
              <a:t>Σύνδεση και προσθήκη συσχετισμών</a:t>
            </a:r>
            <a:endParaRPr lang="el-GR" b="1" dirty="0" smtClean="0">
              <a:effectLst>
                <a:glow rad="139700">
                  <a:schemeClr val="accent3">
                    <a:satMod val="175000"/>
                    <a:alpha val="40000"/>
                  </a:schemeClr>
                </a:glow>
              </a:effectLst>
            </a:endParaRPr>
          </a:p>
          <a:p>
            <a:pPr marL="0" indent="0" eaLnBrk="1" fontAlgn="auto" hangingPunct="1">
              <a:spcAft>
                <a:spcPts val="0"/>
              </a:spcAft>
              <a:buNone/>
              <a:defRPr/>
            </a:pPr>
            <a:r>
              <a:rPr lang="el-GR" dirty="0" smtClean="0">
                <a:effectLst>
                  <a:glow rad="139700">
                    <a:schemeClr val="accent3">
                      <a:satMod val="175000"/>
                      <a:alpha val="40000"/>
                    </a:schemeClr>
                  </a:glow>
                </a:effectLst>
              </a:rPr>
              <a:t>  Οι κόμβοι του εννοιολογικού χάρτη δημιουργούνται από τις ιδέες και τις φράσεις και συνδέονται με γραμμές, οι οποίες φέρουν το όνομα και τον τύπο σύνδεσης των δύο κόμβων.</a:t>
            </a:r>
          </a:p>
          <a:p>
            <a:pPr eaLnBrk="1" fontAlgn="auto" hangingPunct="1">
              <a:spcAft>
                <a:spcPts val="0"/>
              </a:spcAft>
              <a:buFont typeface="Wingdings" pitchFamily="2" charset="2"/>
              <a:buChar char="q"/>
              <a:defRPr/>
            </a:pPr>
            <a:r>
              <a:rPr lang="el-GR" b="1" u="sng" dirty="0" smtClean="0">
                <a:effectLst>
                  <a:glow rad="139700">
                    <a:schemeClr val="accent3">
                      <a:satMod val="175000"/>
                      <a:alpha val="40000"/>
                    </a:schemeClr>
                  </a:glow>
                </a:effectLst>
              </a:rPr>
              <a:t>Επιλογή τύπου εννοιολογικού χάρτη</a:t>
            </a:r>
            <a:endParaRPr lang="el-GR" b="1" dirty="0" smtClean="0">
              <a:effectLst>
                <a:glow rad="139700">
                  <a:schemeClr val="accent3">
                    <a:satMod val="175000"/>
                    <a:alpha val="40000"/>
                  </a:schemeClr>
                </a:glow>
              </a:effectLst>
            </a:endParaRPr>
          </a:p>
          <a:p>
            <a:pPr marL="0" indent="0" eaLnBrk="1" fontAlgn="auto" hangingPunct="1">
              <a:spcAft>
                <a:spcPts val="0"/>
              </a:spcAft>
              <a:buNone/>
              <a:defRPr/>
            </a:pPr>
            <a:r>
              <a:rPr lang="el-GR" dirty="0" smtClean="0">
                <a:effectLst>
                  <a:glow rad="139700">
                    <a:schemeClr val="accent3">
                      <a:satMod val="175000"/>
                      <a:alpha val="40000"/>
                    </a:schemeClr>
                  </a:glow>
                </a:effectLst>
              </a:rPr>
              <a:t>    Δεν υπάρχει συγκεκριμένος τύπος χάρτη για να επιλέξει κάποιος χρήστης. Κάθε φορά που δημιουργείται ένας εννοιολογικός χάρτης ο χρήστης είναι ελεύθερος να </a:t>
            </a:r>
            <a:r>
              <a:rPr lang="el-GR" dirty="0" err="1" smtClean="0">
                <a:effectLst>
                  <a:glow rad="139700">
                    <a:schemeClr val="accent3">
                      <a:satMod val="175000"/>
                      <a:alpha val="40000"/>
                    </a:schemeClr>
                  </a:glow>
                </a:effectLst>
              </a:rPr>
              <a:t>αυτοδημιουργήσει</a:t>
            </a:r>
            <a:r>
              <a:rPr lang="el-GR" dirty="0" smtClean="0">
                <a:effectLst>
                  <a:glow rad="139700">
                    <a:schemeClr val="accent3">
                      <a:satMod val="175000"/>
                      <a:alpha val="40000"/>
                    </a:schemeClr>
                  </a:glow>
                </a:effectLst>
              </a:rPr>
              <a:t> ακολουθώντας απλά κάποιες αρχές.</a:t>
            </a:r>
          </a:p>
          <a:p>
            <a:pPr eaLnBrk="1" fontAlgn="auto" hangingPunct="1">
              <a:spcAft>
                <a:spcPts val="0"/>
              </a:spcAft>
              <a:buFont typeface="Wingdings" pitchFamily="2" charset="2"/>
              <a:buChar char="q"/>
              <a:defRPr/>
            </a:pPr>
            <a:endParaRPr lang="el-GR" dirty="0" smtClean="0">
              <a:effectLst>
                <a:glow rad="139700">
                  <a:schemeClr val="accent3">
                    <a:satMod val="175000"/>
                    <a:alpha val="40000"/>
                  </a:schemeClr>
                </a:glow>
              </a:effectLst>
            </a:endParaRPr>
          </a:p>
          <a:p>
            <a:pPr marL="274320" indent="-274320" eaLnBrk="1" fontAlgn="auto" hangingPunct="1">
              <a:spcAft>
                <a:spcPts val="0"/>
              </a:spcAft>
              <a:buFont typeface="Wingdings"/>
              <a:buChar char=""/>
              <a:defRPr/>
            </a:pPr>
            <a:endParaRPr lang="el-GR" dirty="0">
              <a:effectLst>
                <a:glow rad="139700">
                  <a:schemeClr val="accent3">
                    <a:satMod val="175000"/>
                    <a:alpha val="40000"/>
                  </a:schemeClr>
                </a:glow>
              </a:effectLst>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6000" r="-6000"/>
          </a:stretch>
        </a:blipFill>
        <a:effectLst/>
      </p:bgPr>
    </p:bg>
    <p:spTree>
      <p:nvGrpSpPr>
        <p:cNvPr id="1" name=""/>
        <p:cNvGrpSpPr/>
        <p:nvPr/>
      </p:nvGrpSpPr>
      <p:grpSpPr>
        <a:xfrm>
          <a:off x="0" y="0"/>
          <a:ext cx="0" cy="0"/>
          <a:chOff x="0" y="0"/>
          <a:chExt cx="0" cy="0"/>
        </a:xfrm>
      </p:grpSpPr>
      <p:sp>
        <p:nvSpPr>
          <p:cNvPr id="103426" name="1 - Τίτλος"/>
          <p:cNvSpPr>
            <a:spLocks noGrp="1"/>
          </p:cNvSpPr>
          <p:nvPr>
            <p:ph type="title"/>
          </p:nvPr>
        </p:nvSpPr>
        <p:spPr>
          <a:xfrm>
            <a:off x="467544" y="0"/>
            <a:ext cx="8229600" cy="1143000"/>
          </a:xfrm>
        </p:spPr>
        <p:txBody>
          <a:bodyPr>
            <a:normAutofit/>
          </a:bodyPr>
          <a:lstStyle/>
          <a:p>
            <a:pPr eaLnBrk="1" hangingPunct="1"/>
            <a:r>
              <a:rPr lang="el-GR" sz="3600" dirty="0">
                <a:effectLst>
                  <a:glow rad="101600">
                    <a:schemeClr val="accent3">
                      <a:satMod val="175000"/>
                      <a:alpha val="40000"/>
                    </a:schemeClr>
                  </a:glow>
                </a:effectLst>
                <a:latin typeface="Arial" pitchFamily="34" charset="0"/>
                <a:ea typeface="+mn-ea"/>
                <a:cs typeface="Arial" pitchFamily="34" charset="0"/>
              </a:rPr>
              <a:t>ΕΦΑΡΜΟΓΕΣ ΣΤΗ ΔΙΔΑΣΚΑΛΙΑ</a:t>
            </a:r>
          </a:p>
        </p:txBody>
      </p:sp>
      <p:sp>
        <p:nvSpPr>
          <p:cNvPr id="103427" name="2 - Θέση περιεχομένου"/>
          <p:cNvSpPr>
            <a:spLocks noGrp="1"/>
          </p:cNvSpPr>
          <p:nvPr>
            <p:ph idx="1"/>
          </p:nvPr>
        </p:nvSpPr>
        <p:spPr>
          <a:xfrm>
            <a:off x="0" y="980728"/>
            <a:ext cx="9144000" cy="4873625"/>
          </a:xfrm>
        </p:spPr>
        <p:txBody>
          <a:bodyPr>
            <a:noAutofit/>
          </a:bodyPr>
          <a:lstStyle/>
          <a:p>
            <a:pPr eaLnBrk="1" hangingPunct="1"/>
            <a:r>
              <a:rPr lang="el-GR" dirty="0" smtClean="0">
                <a:effectLst>
                  <a:glow rad="101600">
                    <a:schemeClr val="accent3">
                      <a:satMod val="175000"/>
                      <a:alpha val="40000"/>
                    </a:schemeClr>
                  </a:glow>
                </a:effectLst>
              </a:rPr>
              <a:t>Καταγραφή παρατηρήσεων</a:t>
            </a:r>
          </a:p>
          <a:p>
            <a:pPr eaLnBrk="1" hangingPunct="1"/>
            <a:r>
              <a:rPr lang="el-GR" dirty="0" err="1" smtClean="0">
                <a:effectLst>
                  <a:glow rad="101600">
                    <a:schemeClr val="accent3">
                      <a:satMod val="175000"/>
                      <a:alpha val="40000"/>
                    </a:schemeClr>
                  </a:glow>
                </a:effectLst>
              </a:rPr>
              <a:t>Ημιδομημένος</a:t>
            </a:r>
            <a:r>
              <a:rPr lang="el-GR" dirty="0" smtClean="0">
                <a:effectLst>
                  <a:glow rad="101600">
                    <a:schemeClr val="accent3">
                      <a:satMod val="175000"/>
                      <a:alpha val="40000"/>
                    </a:schemeClr>
                  </a:glow>
                </a:effectLst>
              </a:rPr>
              <a:t> χάρτης για καθοδήγηση σε διερεύνηση</a:t>
            </a:r>
          </a:p>
          <a:p>
            <a:pPr eaLnBrk="1" hangingPunct="1"/>
            <a:r>
              <a:rPr lang="el-GR" dirty="0" smtClean="0">
                <a:effectLst>
                  <a:glow rad="101600">
                    <a:schemeClr val="accent3">
                      <a:satMod val="175000"/>
                      <a:alpha val="40000"/>
                    </a:schemeClr>
                  </a:glow>
                </a:effectLst>
              </a:rPr>
              <a:t>Μηχανισμός για αξιολόγηση της εννοιολογικής κατανόησης</a:t>
            </a:r>
          </a:p>
          <a:p>
            <a:pPr eaLnBrk="1" hangingPunct="1"/>
            <a:r>
              <a:rPr lang="el-GR" dirty="0" smtClean="0">
                <a:effectLst>
                  <a:glow rad="101600">
                    <a:schemeClr val="accent3">
                      <a:satMod val="175000"/>
                      <a:alpha val="40000"/>
                    </a:schemeClr>
                  </a:glow>
                </a:effectLst>
              </a:rPr>
              <a:t>Μηχανισμός εξαγωγής αρχικών ιδεών</a:t>
            </a:r>
          </a:p>
          <a:p>
            <a:pPr eaLnBrk="1" hangingPunct="1"/>
            <a:r>
              <a:rPr lang="el-GR" dirty="0" smtClean="0">
                <a:effectLst>
                  <a:glow rad="101600">
                    <a:schemeClr val="accent3">
                      <a:satMod val="175000"/>
                      <a:alpha val="40000"/>
                    </a:schemeClr>
                  </a:glow>
                </a:effectLst>
              </a:rPr>
              <a:t>Μηχανισμός παρακολούθησης της σύνδεσης νέων γνώσεων σε προϋπάρχουσες δομές</a:t>
            </a:r>
          </a:p>
          <a:p>
            <a:pPr eaLnBrk="1" hangingPunct="1"/>
            <a:r>
              <a:rPr lang="el-GR" dirty="0" smtClean="0">
                <a:effectLst>
                  <a:glow rad="101600">
                    <a:schemeClr val="accent3">
                      <a:satMod val="175000"/>
                      <a:alpha val="40000"/>
                    </a:schemeClr>
                  </a:glow>
                </a:effectLst>
              </a:rPr>
              <a:t>Οπτική αναπαράσταση σχέσεων μεταξύ θεμάτων, εννοιών</a:t>
            </a:r>
          </a:p>
          <a:p>
            <a:pPr eaLnBrk="1" hangingPunct="1"/>
            <a:endParaRPr lang="el-GR" dirty="0" smtClean="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6000" r="-6000"/>
          </a:stretch>
        </a:blipFill>
        <a:effectLst/>
      </p:bgPr>
    </p:bg>
    <p:spTree>
      <p:nvGrpSpPr>
        <p:cNvPr id="1" name=""/>
        <p:cNvGrpSpPr/>
        <p:nvPr/>
      </p:nvGrpSpPr>
      <p:grpSpPr>
        <a:xfrm>
          <a:off x="0" y="0"/>
          <a:ext cx="0" cy="0"/>
          <a:chOff x="0" y="0"/>
          <a:chExt cx="0" cy="0"/>
        </a:xfrm>
      </p:grpSpPr>
      <p:sp>
        <p:nvSpPr>
          <p:cNvPr id="104450" name="1 - Τίτλος"/>
          <p:cNvSpPr>
            <a:spLocks noGrp="1"/>
          </p:cNvSpPr>
          <p:nvPr>
            <p:ph type="title"/>
          </p:nvPr>
        </p:nvSpPr>
        <p:spPr>
          <a:xfrm>
            <a:off x="467544" y="13905"/>
            <a:ext cx="8229600" cy="1143000"/>
          </a:xfrm>
        </p:spPr>
        <p:txBody>
          <a:bodyPr>
            <a:normAutofit/>
          </a:bodyPr>
          <a:lstStyle/>
          <a:p>
            <a:pPr eaLnBrk="1" hangingPunct="1"/>
            <a:r>
              <a:rPr lang="el-GR" sz="3600" dirty="0">
                <a:effectLst>
                  <a:glow rad="101600">
                    <a:schemeClr val="accent3">
                      <a:satMod val="175000"/>
                      <a:alpha val="40000"/>
                    </a:schemeClr>
                  </a:glow>
                </a:effectLst>
                <a:latin typeface="Arial" pitchFamily="34" charset="0"/>
                <a:ea typeface="+mn-ea"/>
                <a:cs typeface="Arial" pitchFamily="34" charset="0"/>
              </a:rPr>
              <a:t>ΕΦΑΡΜΟΓΕΣ ΣΤΗ ΔΙΔΑΣΚΑΛΙΑ</a:t>
            </a:r>
          </a:p>
        </p:txBody>
      </p:sp>
      <p:sp>
        <p:nvSpPr>
          <p:cNvPr id="104451" name="2 - Θέση περιεχομένου"/>
          <p:cNvSpPr>
            <a:spLocks noGrp="1"/>
          </p:cNvSpPr>
          <p:nvPr>
            <p:ph idx="1"/>
          </p:nvPr>
        </p:nvSpPr>
        <p:spPr>
          <a:xfrm>
            <a:off x="2952" y="908720"/>
            <a:ext cx="9144000" cy="5661248"/>
          </a:xfrm>
        </p:spPr>
        <p:txBody>
          <a:bodyPr>
            <a:normAutofit/>
          </a:bodyPr>
          <a:lstStyle/>
          <a:p>
            <a:pPr eaLnBrk="1" hangingPunct="1"/>
            <a:r>
              <a:rPr lang="el-GR" sz="3600" dirty="0" smtClean="0">
                <a:effectLst>
                  <a:glow rad="139700">
                    <a:schemeClr val="accent3">
                      <a:satMod val="175000"/>
                      <a:alpha val="40000"/>
                    </a:schemeClr>
                  </a:glow>
                </a:effectLst>
              </a:rPr>
              <a:t>Δίνεται ένας ελλιπής εννοιολογικός χάρτης και ζητείται να συμπληρωθούν τα κενά.</a:t>
            </a:r>
          </a:p>
          <a:p>
            <a:pPr eaLnBrk="1" hangingPunct="1"/>
            <a:endParaRPr lang="el-GR" sz="3600" dirty="0" smtClean="0">
              <a:effectLst>
                <a:glow rad="139700">
                  <a:schemeClr val="accent3">
                    <a:satMod val="175000"/>
                    <a:alpha val="40000"/>
                  </a:schemeClr>
                </a:glow>
              </a:effectLst>
            </a:endParaRPr>
          </a:p>
          <a:p>
            <a:pPr eaLnBrk="1" hangingPunct="1"/>
            <a:r>
              <a:rPr lang="el-GR" sz="3600" dirty="0" smtClean="0">
                <a:effectLst>
                  <a:glow rad="139700">
                    <a:schemeClr val="accent3">
                      <a:satMod val="175000"/>
                      <a:alpha val="40000"/>
                    </a:schemeClr>
                  </a:glow>
                </a:effectLst>
              </a:rPr>
              <a:t>Δίνεται ένας κατάλογος εννοιών και ζητείται να δημιουργηθεί ο εννοιολογικός χάρτης.</a:t>
            </a:r>
          </a:p>
          <a:p>
            <a:pPr eaLnBrk="1" hangingPunct="1"/>
            <a:endParaRPr lang="el-GR" sz="3600" dirty="0" smtClean="0">
              <a:effectLst>
                <a:glow rad="139700">
                  <a:schemeClr val="accent3">
                    <a:satMod val="175000"/>
                    <a:alpha val="40000"/>
                  </a:schemeClr>
                </a:glow>
              </a:effectLst>
            </a:endParaRPr>
          </a:p>
          <a:p>
            <a:pPr eaLnBrk="1" hangingPunct="1"/>
            <a:r>
              <a:rPr lang="el-GR" sz="3600" dirty="0" smtClean="0">
                <a:effectLst>
                  <a:glow rad="139700">
                    <a:schemeClr val="accent3">
                      <a:satMod val="175000"/>
                      <a:alpha val="40000"/>
                    </a:schemeClr>
                  </a:glow>
                </a:effectLst>
              </a:rPr>
              <a:t>Δίνεται το κείμενο το οποίο περιέχει έννοιες και ζητείται να δημιουργηθεί ο εννοιολογικός χάρτης.</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2" name="Ορθογώνιο 1"/>
          <p:cNvSpPr/>
          <p:nvPr/>
        </p:nvSpPr>
        <p:spPr>
          <a:xfrm>
            <a:off x="634169" y="404664"/>
            <a:ext cx="7798011" cy="5616624"/>
          </a:xfrm>
          <a:prstGeom prst="rect">
            <a:avLst/>
          </a:prstGeom>
          <a:blipFill>
            <a:blip r:embed="rId2"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171" name="AutoShape 6" descr="data:image/jpeg;base64,/9j/4AAQSkZJRgABAQAAAQABAAD/2wCEAAkGBxQTEhUUExQVFhQXGB8YGBgYFxwZGBoaHRgXHBcaHBwYHSggGBolHBgUIjEhJSkrLi4uFx8zODMsNygtLisBCgoKDg0OGxAQGywkICQsLDQsLCwsLCwsLC4sLCwsLC00LCwsLCwsLCwsLCwsLCwsLCwsLCwsLCwsLCwsLCwsLP/AABEIAMEBBgMBIgACEQEDEQH/xAAbAAACAwEBAQAAAAAAAAAAAAAEBQACAwYBB//EAD0QAAEDAgQEAwgCAQIGAQUAAAEAAhEDIQQSMUEFUWFxIoGRBhMyobHB0fBC4VIU8SMzQ2JyolMHFRaCkv/EABkBAAMBAQEAAAAAAAAAAAAAAAABAgMEBf/EAC4RAAICAgIBAgMIAgMAAAAAAAABAhEDIRIxQSJRBBNhMkJxgZGhwfCx4QUUM//aAAwDAQACEQMRAD8A+L8RxDn1HFxzGYnoFvwZhzOcBoN9EvLd03wNNzaLzMTfuscuoUXDsBpUy4l3W6ecJpgSYgCyW4NgyCe6Z4VsNjTdYZ5WqNFpBbmzY6c0vAObK5jhrfaOaMaZkA/uv2+ayrknQ3/P9T6rnhrQmDYmnUt7sXBkmwi0AX6KUqWKP82jzb+EUPr+APoETRpmFTyUqpCoXuwuKN/eCdNRp6KtPC4ggzUAjWY+w0TovA1jRY1HkkZdY1OnYjcfRCzN+F+gUKG8OrGZqi19Tt5Ji+i5jAPijXmTv+PJE0aI67yD/GNJ84hVqlKWRvsKFRuZ/wB1s12ax16ot9KbhYVWz/G3NHKxGTXXjbmiG0pGq8w+HmSf2y3wgAslJ+wyjKErWnRW5dl2XrHBRYA2Jo22QmW6ZV3aSlvFcQGNJ3JgKo23SA3w+GzITBUc+Ic7W9vKwRmBxTRSc/8AxbPnosOAvDi4+QCtWkwGtakl5pSeyZMwjjqTHz9VrTwgboEhCZ2HvKqKBTo0ByVBSEaH0TQqEtejlXlGgdUzq4abx5FSmwaRCtdCF1agbHr9V57opq+lI0gT91m6mnYCXEssSlNQ5xpcb6W6roq0QUl9z8UCJlb4pCYBVZG4PZRa0RT/AJF3l/ai2sRjmMQn2JwuWgBuco9UiotlwHVdTxYHJTvEuHyC588qlFI1gtMXUsNBB30hNC7mLIaldwHWfkjMoXLklb2Wwes0ugNcWReQL/uqvRs2CS50nxRqNlau4AGXNBka8rcllVBFryBePVLbVElg+9tf2yIbVmdkBTaXEFGFvLzhKSSFZaN0RSfad0Oxuk7K7KqhjNMViBNtwBPafuSh6lzOqHxTS4juj6LIbtKp6QgUVZsApWaQBy3RFNom0T+2WszqErADpOFxPZTNe9uyIq4UHohHty2NxsqWwNW4nxXNuy0OJbsUvF1WrA1t3sq42Kxm+sClPtG7wAQNZJ8rBC1eJhohviOx2H5SupVLiSSSTcrfD8O1JSYOWgqnjy2mWDfUrpvZaiz3WYHxTeTC4xNfZ+hneQTAiZ8x81tmguLolPZ2rsbSb8TwegBJ/Cwr8aGjKZPVx+wXuE4bTbcgu7n8Ji0AaNaB0C4TQQtq4ipp4R0hoHmbpmJytbMuAgmZWtZpJ2UoUYCdiKWQz6RmRpdFV7EADVXYyNVaJBqhbF9/RBvaRNvmjsTTBifRZmjaw9VQCZ9RonZC0CC4I3HMAmQgcM287deQ3VxWhC339JtvdZjuSfooi8PRDWzAzOuZGg2Ci05L+sQqwnxt7hP+K4q9JsG0mfkufoGHNPUJtxPF3p+G4B+qMsbmvzNIP0mtOt4jFoHotvenLYzul1PFybjZXo19bW05LF4xyY1bVzNuBcG8X3hUxDyCd0vbjnCxacsxm6SZRDcUHE2N5i3KPyoeNp9CsOpmwW1J3ighL6eJOmUhHUKmkE+ixlFoaCarR2WlOgDHKL+V0LjcQxgl5jkNz2SypxVzgfdtLae53Pn+ERxuWwHnuADNrj6iVm98jwx1P45oKnjn1iDTaGsAALn6TvA3VMdxF9IgVGggzlcy3lCr5TuvIWaNqQSjsKyRzMrm6XEKrqpyN1AAaRNhv9bow0qx/wCZWyj/ABaPwqlirtoSY6rOa34ntbOxP4SfiXEW03xlc4xvYGdxzWdHD0gNHPI5n7BGOaJzENYwfuqEoxe9/sAvo4nEVJ92xrBziPmUHxPAPY3PUeCTtJJ/CLxXGf40hJmx/dVajwerUyvrlwBMNb/IzyGy6Itx9TpL9xUICpC6nAsZhajwaTa8iAHXZPPkYM6cyhf/AMeqOb7zwgveA1ogASeWw5LT/sQ8hwZz6KwGILHAjzWvE+GPovLXCCLHuhRTtK0uM4/RkuLTPofDKwewGbo5zIFlyHs3xCPCV2NN8iy8+UOLotMzbT5r3NCld9lgL3UiNajAb8ldg59f395IKtXIsAb6la4Z7oF1YF6jL84F1g5qIBsTzusKplUgEHEWeISbFDVaejREakdG6+phHcTba50Pz5BLhWcCZtIAkjQCfuVrHokhM3UXrhAELxIQhpm4jmmXFKZ8Dp1kfP8AtLW2ITnHtJZTPX6hbZHUolxWgXCG5lbU4zka9/JZsaM0a2KKp4PxSFlJryU+yCmIiY118/RXawZvEJgm2211DhDLocZcTDdlTE40tjK0l0zJFtCPPVZ/adIkYUqrQLuyDvI9HT8kDjONESKYFv5x9kE7C1KhzPMd/sAi6eDptABaXGddPonxhHvYbA6VdhOarmeeU/Xot6mPzkZ2FrBoALdzzTfDYEATAHIclvSw7hCmWaN9DpgmFxrMrQ0PPZqs+mXw6oIDZyN3vuUx92GiAYF7Drf8oeoyxusOavQzPDUo8UXiJ6LHG1mtEusNPNYcT4gaTAxvxka8v26R18Y94Ac4kBb4sDn6n0S2MavEmM/5YzGN9PPqh6FGtiHRcj/1H4WvB+Gh/iqEtY2CeZB0hdSMM0CIyU9mDV3Vx5K5Tjj1Hv3NFCknL9AHhmGo0QSPG8fziwO4bz7ourhnP8dQmSPCBo1vTqUfwjBNeTWeAKbfhaNCeSmKq5nErhyZHdlSfgFw9MNAETHNYcdxfhaAA2TNun0RBdCQ8Zq5qwYP4gDz1KWGPKewoMfWNUD3tzEA8xslGMwmQ20+q6D3Et5QLfhCVaGcRuFtjyU/oVLaOegtMhdRwXihMAn98kgfS1afJZYTFmm6Z0PquyS5o53pn0GoC7WAOR3/AHkqGqLEH9t++ZQnD8YKlMTqP2f3kihNw1s7zP47lcz0BHlrrT8lZoAgclg+k4nUDfmtWCNST5JgXrv06qmVbBk3/YWdTcBMBRxOmQ5pG07Sl1TxA5jPePLbXVPMRpDvRc/xDM4gMIBGxiO0xqtI70IwqZsgyiTPMC1+aiCfjaoJaWiRr4VFsov6EgDHQQU/xR/4A6Fp+cLnwntM5qLhvB/ISz/df1NMfTMQ2XCEZhnz10ShuLcIAjyCdUKeUQPVY5VS2Vdnj8QKZOaeYgEyFb37S0Ha0A8xqiHAHWbev7deUaDM2n6f7lYWqEXp02mIOmvL1R4wrTsvGskQvMEbQSZFj9lm9jLGnBWjWmFCJnmkuL9oPd1C3JmjmY7bJwg5ukJjHEcQpMnM9sjUAye0Bc7xni2bw0yY3O56dkqJzvJ3cSfVFnhpDHOdIc03bvHPsu2OGGNpy7BRlJWijcHVqMdVuWtsXE2nkOvRFcOw4a9pfdjhDrTEjW2oEgo/hQLqIYPhzS7l3jmdEQ7h7WEOYNBHOx2USzdxZqlGDTRlw/DupuMk5Lgeoif+06pzVGeGtuXEN56pdTxRFjppC6PglMGpmi1NuY/+R0+S5ckn2xQ9T34COJQxraTdGi/dKXlaY3ES4k6koU1Fy7ex0Z4vENYMzzA2G56Bc3g6uevmNsxJv1Trixb7t2eNJbznaEq4Nw/OQ46A6LuwqMcbkx2dMx42WdWmfiA02W9Bo3V62IDQNu/T9K413oQh4nSzHM0XPTQ2i3qlOLpAAHQ78pRvG+KT8BiTc9tOyRuJNzK9TBCXFNmU5LpDbhONAME2J9dF2NDEAiQ4QvnxpuaA7zTzhmOzANKMkPKIR0Tjf4gewUZrM/JBhl1G0XbSsqAascYMlCOLuqp/pXxN/W6DquI1kIQG9UTMk+iUVW5nHS/0RTmOLXEHbnCCBkmBEed1aQiuIaCbj5wosqsqJoBCui4eJYD0jzXPApzwStfKdFr8QrgVj7AjhYcQT8J0+ic4N8jTaEFxWlkquBHxAf7rbh7dRMb91jkfKCZdBz5gkbCRy8/X5LzBU3SS94JOwERExHz9VtmtCzc/KL2I9ZH6FzJuqAYYaSdohevZkeCYh315ofEY1tIZnGARI5nskOP4lUxJytblYPU9yqx4nL6IEm3S7DeLcdAJbRudM+3lz7pEcNUcC8gnckpjhcCBoM7v/Udym1LhWYS82Ank0LoWSGPUTd/DVG5sV18FTbRY8DxO0vfMNbbAJpwjhlSz6giRBabk28L+20KcIwTatXOP+W0B0EjW4H9rqw2RP2gep2WU5uq/v4ESmvuiKYkEILGcXZSsQS7kPumuOAaQ2RJEtvJgbHryXEY52ao46mUsONSe+iFGzqsPUZVymI0MTz2Kcvr+7o5B8b3Fzu0+Eei5r2do2GY5TMjsOfzTfF0yTMgZhYglc2X/ANOKO+WGMcSktWYlpOq0bTABJvAm6FFF4PxT5le4xsUqktJ8P+X9JcHaRy+n3AaeBa6X1Ic517mQBtELTBYb3dYBpJa4XaBMdfJUwdRpptIEANm7uUzssK3tCabyaeUy0BsA25ySdV0cckrigrGttnViiGiXZWgaucdfJc97Q8WZUy06Gao/QkWb2aN0vw9LEY13iJyjyaF0uAwVLDj/AIYz1N3Eaf8Aj+U4Yo4/tbf7CklV9L92ctg/Z57s7agLHAWnc2MHyKb0eCmlTfLcxgEEAGCNddk6w1OJcTJNzeStqldXLJKXZkml0cQ6mOS0weEM+Fpcei6x7GuF2g9wtKMCwiOggI5sWjPA0HhvjAnqiXUyVG1brRjyUiSlSyTcTpmNd02xRhszroeaUYlpJlCEwKs85Q0WJssGjKI3BujsbSJaC3UGfldL3YlrjfNPLUeS0W0IriDK9WNepkaJBJJ0GvX7KKlFiFOMoZKjm8iiMJUykFNPa/BZKwfs8fMJXVonL4bLXkpRVlpDLiVI1GCpeW2H5WeCdBB+vVBUsc9gygjSLj0WIxzgCP0LNYpVxLcl2PK/FGUyGm/YTCB4hxeXMdSJBAgyB5a+aUCSeZR5Y1jbQc4g2nL25FNYYQa8scISmm10jypSfUdmqOkn6fQDsuh4QaUZbAnTr8tZXP0y4kSbCw/vojKNO477bc1nmjyjTf6HbhSh9lfqdfS4S06kx6fIXVOJYShIogPJOsEjyKS0seaTZDr6AHn1HRNeBF0F7rudz2HOdl5sozguTf4HW8PzNrX0GmEwGFpQ2mKjY3BkkoTieIpNMCvUzn/tBA78ytCXVTkot1sXfjp1W7OC06LSbOqc9h26rP5q7l2RL4OUFchVR4OwHPUqvqO1DSxo/wD6N/RB4/hDHuZlFyb7RyE790yJhrvqsaQPO62xzm3dnLPJwXuE4bhJbZwy8ieX4WWJqgkAaNETz6oTG4otqtY0ZiR4m7XO3IrypiqTXOaXta4ahx+h3VRwyvk3Ys3xbyR4pUghzgBmcYA16BK8f7Q02hwp+IlsTteyS8a4kajvD8Og5Hr9EJgcP7w5Brcj0XfDAlHlM5IpzlxXZVteo5uQExyHXsug4H7Mkj3lc5GbD+R7BDezVFzXZ4todDYiJA5grpTW0zETpqjLlabjHouKjCKl97/BqWmA2kBTpjRu56k7laARN5O6wZ4oj4QpYWGv7dc5m23tmr9OSwY1evd3814y+6CTZs6L2lRM99lai4AaqzayYFcRWZT1Mu/xH35IzLIaQZm4P7olePwvvGkNgEXbHzahOD8Ryu90872n+J5eaEmMJx+alVkGabhMbTv2VaVVr8wHoTfy5hNi1rxDgCAbg8jY/Y+S5r2h4Y6l/wASnJA5at9NR1Tit0BnXqRDZOUm8fToh6mGaZLRl7GR+VhhuJh7YqCHf5DT/wDYD6hE4mpAbluSNZkEdOi3prRIKDvubdgNAFF44QolsR1ntbww1qEt1Yc3cbrhqdT+OoC+of6gHwmIIXz3i2AFCq4aAmQeh0Ti/DKQrr0HSSsKpJudUbiK2zbygnAixXRBvyDo8YOWq1pgnUrIiLjRa0TdUy8fdMLpOt0ROG8WlxufxzVKGGz2vHRdBwbhhBAiANOi4c2WME2ehjjJy+hbB8EzlriCYIkDcfddHgeGOrHKBlYNZ+/4Tbh2CFm6OiY5d+UpriaraVJxNov5rwsnxE5s9NS+WqSEOMxLKThQoi/8nblBcQfHh9UP7OtNWs6o7QSVfGOuSrWPjKjhyZXNX7i+u2SB6rypDA5xiGguPkvHVWsBc8gRuVyHFeN1Khc1rzkO0bbbSvS+GwuaPNzS2WocdIquqFsmDEnQnTy6JXVLnlzzeTcqr6RGohOTghmptpEubUaC7o7ceX3Xovjj68/wTDHyvlqv1L+zeApva41AXCCGAOgZtye0gxuiuJ8MbTYC0zUAtAiRvPe6e+5p022ADWNvG8fclK2UzUpvqTJe8COQbpHquR5G5OVjc9JLwZ4V8MaGgAnXpPJF1cMSdSbTzKuykBlMCWwD+UZUF/CNbyoZHZgMSxjQ1xIJ0EarCpjmip7uHF8gXMC/W6z46wf8M66/IyELxh0V6bhqcpnzVRVgOKbNegJtO3daCmNrzcealRkB5voVjwitmpDTwmDzjb7pCNRhupWv+n6n1Vg+T0Vy4AoEZinGk+qRe0GB/wCqJ/7oO/NPHYkd45IelTLgc28yOh2lUnTArwjG+8b/ANws7qNJTQi0TcWP2PmIXLvw5w1UFum3Uciujo12uaHCwNu3KfOR5hJ0M5TjPCJJNMAO3bsfwgOHh9zJa3QWmSOXJdHjKrWl5gmR1HoltF+ulhtt0HVbqb40SDYhwkC3QTt5rxYcQw4cQdD6yvFUYxrsR1ja55nusfaHDOq0RUaJez5t380V7mbjTqi8NWkFruUeSixnz5lPcxbSFV2HLhOiY8YwRo1QBGR12npyWdR5iAr5PwUqaFTbSDofkq5cpg+RR2KYSNJQLuR0W0XY31Z1fsplf35LusHgwDovk/B8aaNQO237L6rhOLU/de8zACLzsvC/5LFKM7XTPY+CnzjXlD7CUw0EjUmevZc37b8VAa2nIBcY/rt9EHjvbekGuFMlzoIECBO2uoQXs9w33tVuKxlXLTFmmoQBm5DmsMHw7i+eRUvC8tj+Iyr7MXb8nXey3Bi3DmbOfv0XO+1VWnhnGXgwNBqTy6pp7X//AFAoUKZoYfLVqERI+Bk7yNT0C+Wsw1Su41KhJm5P7ovQh8Kn6p6/vRw/Mb1H/SMsRiKuIffyGwXmA4cajnXgNEk7QEzfRim4UxfQQZtvI1mEK9rqOHADr1TJA5LujO1UdexzTUF1t+4VwpzqlT3rgCKTdToQAco7o7gFIOqPqxEGwAtmOqArZqNBtP8Am/xOjlsPon+BoupsawNItJMjfU/YLGb1r8vwE5OTt9mfGqsUXRygdzYny280Bw6qadOm0gnOS6fNT2kqkMY2I/lrsBAH1V8MXZWW+FoifVSlUCQ4UCTM25IkULReF5gwYPVbiQNZKzYCrj8ik2P4uPzCXcWqDLQfFy2PROOMMmg7o4FLMVRzYakeTiFpBrVjHZqyJP8AIN+ZalJqCniXM0Y+w2F7j5o+gCabCf8AsA8nf0k3tE0nI4TIMfdqIK3Qh62sR+/VeuudUPg3ZmNf/kJ89/mtWtM+SkRrSN4IWzqkA/pWItAVMVVsgCmJLX08rtT8PQ/ZqzwWG90IzE8/8QlrXkn6jZHBj2BjwZbOUtGk80wBOI4q59Op/CVUcVleWOFybHpsCmXFKAYQd5M8+/RBYkh1yBAvM3HnqtotUIrVUQFTFE/DYc+ai0WNhxZ3VPENG4jXX5K/+obJGnMzb5IWg1wBkN/fJZNLs38ddP0LIR7j8M2tTLGul0eEEaH0XLN8Jc12rbEdd139F48NhPMaJP7Q8GDgazbEC43PVNS8MpHMVX2gFLniCt2uJMquKF9b/RdEFToqW1Zk12xWnvngQHHLymywVmu2WjREZEa687pvxDjWIxFNlJ5BZSuAAB5nmUpbSdsDbomtLHgspsyhuWSSBdx2JKyyeGlf8GuOOnydfyGUeFU3NEEgwC7v/j07pwxwywBDRoBqB+7pTSxB1P8AuiKnEIi39Lhlybp7HOfJ3VF/fNFQtbOYAEkbdD1V6lFlQAvaC4XkWcO/9hYsptGYtvnMmTf13815UrtptlxJtYRfyP3CXn0mZs7BF1UVJDhaREG2kbJmKhIknK46zbsL2P5JWFN1hPIa9uYXlSoBlE5c1mjWecQlbYxJ7ROL6rGz8IDbX1N/qm9aZtaLaLStQYdWsnnGUz8ldzTaxPU3VuVpL2EVp4osBLgT0F5/tbNxgLQSCJ5iI9d0LWdldzGpWLqvi7/dSBvxAzSfJtE+hCTYPEk4d4F8tSR5hOHNDmlp+EiNL31vP2WeG4Y1oLWh+V2okQY8lUZJRpgEcIeTRpz8WYg+UlUx1Mmk8GJPwzzGkcyrNpMGgAg6FxInnExKJay2/kIH2U3uwBuDUKjaeV7YEyJMbCesIp7SCQFU4oZ8hEGM06z2WrWEnMR0v+whgYObb5W27lDYprnNLQYdFiP7W9Og5jqgtlJlux/2/ClZstj9/tOxC/AgOY0kEHQ7AxujWVg0WMx+2Q1Ok4E5nQ0c+XRY18TqKcR/kR9Bsn5GotgvGMeBY3OsJBWeTrpyW2MiS6ZJOsoMlduKCSFJceyznyoqKLaiG2z6NU+FY0KQBkz6qYMwYIJ/eqKFPoFwjNMM4RvHTaERTi8k+f0WVKmAAsw6J0hIZzPtHwjKfesByk3A26pOwg7A9F3Dn5pE2IuOa5bjXBnUj7yn8HLdv9LWEr0yoyoT4hl7BYompiMwvEoddEbrZM6u0H4DEWLCbcuZUqUptoee6DpPhetq91Dhu0b/ADlKCjLwGUqzmGHTA32R7Mr7ghBU64cNEO6j/iYWThf0ZLj7DnCPcDB+HZFB/VIMPiajSDGYdUXS4iwm8t+iynhd3/gj8ToqLtv9vmtXUAXtcSPDIAiLmbpfhawOhB7XWmJxMEAC/Vc9OygyoCZifqPlKXUKjg+sXAgSMs+EdwvTiZ3iV66sTYEyqWiTxtGcxJMgE/EdYtugsM95Y1znEkz0sD0TEmJB9YCxrVQdhbchNS8AY18TUZTc4OdIiLzv1RbcXMaXA1uZjqhHVMhB2RbMRvoUN66AsKtSBkbJzSdgBFxfnKNJGv3/ABKBNZ09+Sja5AvAjmYSAOLGlwJnM0WMx/utTXj9v6pf/rWG/id2ED1KHdxUmYAYBvq5OmUotjgt/k8hvdL8ZxHLIZc65jYR2SLFYmpnkS7vcqlShVPidA/8rfJaLH5bRSikEVKpecz3SQYHKOyyx+MltjAS6o8zrP0XrgS28Ac1usStNlXrRg5ZrXOBosl0I5pEUXpC8TJO/NYAytKeKH3Syo9e0z/a4Sh6MTPTugqruiDbijMWIWj610AbF61fUGXYjl9Uue8LzOgBPxTg5Hipjw8uSTjkV3OHxo0Sni/DW1JcyA7cbH+1tDJWmBzZELxXqUy0w4QVVdBJGlG0KvY97H1QK9UyjZcZ8Rr79o5joVWvSkAxreUvFUr01fLss/ltPRr81M2FNoNnEFa0MU8ETUdHr9UIKh6ea1bVtds+abj7h6WNKmIfMwxwNwYiR5GysOKOH/Tb5EpecWIiCFmcT2WSxX2h+gdDiR/+P/3/AKWFTiB/+KOXi/pLamMnZeHEDmfRJYV7B6PcO/15IPgaB1krE4h8Ah0R0sFk3F0x/Fx81P8AWttDIVcPaIvQbtxFV9i90bkf12VauFIPwk215q9DiBkZWfP8KzsVWdJFh0gAfdT6k/CLSRmQ8DKbAndEU8ZTbAdLrSY5zogMTTJPidJQwftCv5akticmmNv/ALsdKbADzNyhMSHuu99ztyQQedldtOdSqWNR2iOVhD8Nl5OMTreI1AKqzCveARcExrp35BG4oiBHIDTkI22VaNcMFtxDgdT0spU3WiuLF/8Apzfpr6wqmiQAYs7TqiX4kB83cw2InZVbjNZudW8gdPSPotU5GMkk9A1VkEg6hRV1UVkHV1VQaFeKLiXQzSnsvXaqKIAq1XCiiGBhS180QNVFE2An9ovjHZKFFF04/soRZQqKKiiqiiiZJFq1RRJlw7NqO/ZClRRTHtlZOkeKKKKzIi1pqKJMvH2MMNp+8wr/APTd5qKLlff5nWAVEOVFF0xOfKetW9PbuFFESDGPh8Pl+UDU19V4ouGHZuKCvFFF6Bxs2w+6iiih9iP/2Q=="/>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p>
        </p:txBody>
      </p:sp>
      <p:sp>
        <p:nvSpPr>
          <p:cNvPr id="6" name="Rectangle 5"/>
          <p:cNvSpPr>
            <a:spLocks noChangeArrowheads="1"/>
          </p:cNvSpPr>
          <p:nvPr/>
        </p:nvSpPr>
        <p:spPr bwMode="auto">
          <a:xfrm>
            <a:off x="634167" y="404664"/>
            <a:ext cx="7815342" cy="5616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lgn="just">
              <a:lnSpc>
                <a:spcPct val="150000"/>
              </a:lnSpc>
              <a:buClr>
                <a:schemeClr val="accent2"/>
              </a:buClr>
              <a:buSzPct val="85000"/>
              <a:buFont typeface="Wingdings" pitchFamily="2" charset="2"/>
              <a:buChar char="Ø"/>
            </a:pPr>
            <a:r>
              <a:rPr lang="el-GR" sz="3200" dirty="0" smtClean="0">
                <a:solidFill>
                  <a:schemeClr val="accent5">
                    <a:lumMod val="20000"/>
                    <a:lumOff val="80000"/>
                  </a:schemeClr>
                </a:solidFill>
                <a:effectLst>
                  <a:glow rad="139700">
                    <a:schemeClr val="accent1">
                      <a:satMod val="175000"/>
                      <a:alpha val="40000"/>
                    </a:schemeClr>
                  </a:glow>
                </a:effectLst>
                <a:latin typeface="Arial" charset="0"/>
                <a:cs typeface="Arial" charset="0"/>
              </a:rPr>
              <a:t>Η </a:t>
            </a:r>
            <a:r>
              <a:rPr lang="el-GR" sz="3200" dirty="0">
                <a:solidFill>
                  <a:schemeClr val="accent5">
                    <a:lumMod val="20000"/>
                    <a:lumOff val="80000"/>
                  </a:schemeClr>
                </a:solidFill>
                <a:effectLst>
                  <a:glow rad="139700">
                    <a:schemeClr val="accent1">
                      <a:satMod val="175000"/>
                      <a:alpha val="40000"/>
                    </a:schemeClr>
                  </a:glow>
                </a:effectLst>
                <a:latin typeface="Arial" charset="0"/>
                <a:cs typeface="Arial" charset="0"/>
              </a:rPr>
              <a:t>αξιολόγηση είναι </a:t>
            </a:r>
            <a:r>
              <a:rPr lang="el-GR" sz="3200" b="1" dirty="0">
                <a:solidFill>
                  <a:schemeClr val="accent5">
                    <a:lumMod val="20000"/>
                    <a:lumOff val="80000"/>
                  </a:schemeClr>
                </a:solidFill>
                <a:effectLst>
                  <a:glow rad="139700">
                    <a:schemeClr val="accent1">
                      <a:satMod val="175000"/>
                      <a:alpha val="40000"/>
                    </a:schemeClr>
                  </a:glow>
                </a:effectLst>
                <a:latin typeface="Arial" charset="0"/>
                <a:cs typeface="Arial" charset="0"/>
              </a:rPr>
              <a:t>συνέχεια </a:t>
            </a:r>
          </a:p>
          <a:p>
            <a:pPr marL="342900" indent="-342900" algn="just">
              <a:lnSpc>
                <a:spcPct val="150000"/>
              </a:lnSpc>
              <a:buClr>
                <a:schemeClr val="accent2"/>
              </a:buClr>
              <a:buSzPct val="85000"/>
              <a:buFont typeface="Wingdings" pitchFamily="2" charset="2"/>
              <a:buNone/>
            </a:pPr>
            <a:r>
              <a:rPr lang="el-GR" sz="3200" b="1" dirty="0">
                <a:solidFill>
                  <a:schemeClr val="accent5">
                    <a:lumMod val="20000"/>
                    <a:lumOff val="80000"/>
                  </a:schemeClr>
                </a:solidFill>
                <a:effectLst>
                  <a:glow rad="139700">
                    <a:schemeClr val="accent1">
                      <a:satMod val="175000"/>
                      <a:alpha val="40000"/>
                    </a:schemeClr>
                  </a:glow>
                </a:effectLst>
                <a:latin typeface="Arial" charset="0"/>
                <a:cs typeface="Arial" charset="0"/>
              </a:rPr>
              <a:t>   της διδασκαλίας</a:t>
            </a:r>
            <a:r>
              <a:rPr lang="el-GR" sz="3200" dirty="0">
                <a:solidFill>
                  <a:schemeClr val="accent5">
                    <a:lumMod val="20000"/>
                    <a:lumOff val="80000"/>
                  </a:schemeClr>
                </a:solidFill>
                <a:effectLst>
                  <a:glow rad="139700">
                    <a:schemeClr val="accent1">
                      <a:satMod val="175000"/>
                      <a:alpha val="40000"/>
                    </a:schemeClr>
                  </a:glow>
                </a:effectLst>
                <a:latin typeface="Arial" charset="0"/>
                <a:cs typeface="Arial" charset="0"/>
              </a:rPr>
              <a:t>, η οποία δομεί </a:t>
            </a:r>
          </a:p>
          <a:p>
            <a:pPr marL="342900" indent="-342900" algn="just">
              <a:lnSpc>
                <a:spcPct val="150000"/>
              </a:lnSpc>
              <a:buClr>
                <a:schemeClr val="accent2"/>
              </a:buClr>
              <a:buSzPct val="85000"/>
              <a:buFont typeface="Wingdings" pitchFamily="2" charset="2"/>
              <a:buNone/>
            </a:pPr>
            <a:r>
              <a:rPr lang="el-GR" sz="3200" dirty="0">
                <a:solidFill>
                  <a:schemeClr val="accent5">
                    <a:lumMod val="20000"/>
                    <a:lumOff val="80000"/>
                  </a:schemeClr>
                </a:solidFill>
                <a:effectLst>
                  <a:glow rad="139700">
                    <a:schemeClr val="accent1">
                      <a:satMod val="175000"/>
                      <a:alpha val="40000"/>
                    </a:schemeClr>
                  </a:glow>
                </a:effectLst>
                <a:latin typeface="Arial" charset="0"/>
                <a:cs typeface="Arial" charset="0"/>
              </a:rPr>
              <a:t>   εννοιολογική μάθηση</a:t>
            </a:r>
            <a:r>
              <a:rPr lang="en-US" sz="3200" dirty="0" smtClean="0">
                <a:solidFill>
                  <a:schemeClr val="accent5">
                    <a:lumMod val="20000"/>
                    <a:lumOff val="80000"/>
                  </a:schemeClr>
                </a:solidFill>
                <a:effectLst>
                  <a:glow rad="139700">
                    <a:schemeClr val="accent1">
                      <a:satMod val="175000"/>
                      <a:alpha val="40000"/>
                    </a:schemeClr>
                  </a:glow>
                </a:effectLst>
                <a:latin typeface="Arial" charset="0"/>
                <a:cs typeface="Arial" charset="0"/>
              </a:rPr>
              <a:t>.</a:t>
            </a:r>
            <a:endParaRPr lang="el-GR" sz="3200" dirty="0" smtClean="0">
              <a:solidFill>
                <a:schemeClr val="accent5">
                  <a:lumMod val="20000"/>
                  <a:lumOff val="80000"/>
                </a:schemeClr>
              </a:solidFill>
              <a:effectLst>
                <a:glow rad="139700">
                  <a:schemeClr val="accent1">
                    <a:satMod val="175000"/>
                    <a:alpha val="40000"/>
                  </a:schemeClr>
                </a:glow>
              </a:effectLst>
              <a:latin typeface="Arial" charset="0"/>
              <a:cs typeface="Arial" charset="0"/>
            </a:endParaRPr>
          </a:p>
          <a:p>
            <a:pPr marL="342900" indent="-342900" algn="l">
              <a:lnSpc>
                <a:spcPct val="150000"/>
              </a:lnSpc>
              <a:buClr>
                <a:schemeClr val="accent2"/>
              </a:buClr>
              <a:buSzPct val="85000"/>
              <a:buFont typeface="Wingdings" pitchFamily="2" charset="2"/>
              <a:buNone/>
            </a:pPr>
            <a:endParaRPr lang="el-GR" sz="3200" dirty="0" smtClean="0">
              <a:solidFill>
                <a:schemeClr val="accent5">
                  <a:lumMod val="20000"/>
                  <a:lumOff val="80000"/>
                </a:schemeClr>
              </a:solidFill>
              <a:effectLst>
                <a:glow rad="139700">
                  <a:schemeClr val="accent1">
                    <a:satMod val="175000"/>
                    <a:alpha val="40000"/>
                  </a:schemeClr>
                </a:glow>
              </a:effectLst>
              <a:latin typeface="Arial" charset="0"/>
              <a:cs typeface="Arial" charset="0"/>
            </a:endParaRPr>
          </a:p>
          <a:p>
            <a:pPr marL="457200" indent="-457200" algn="l">
              <a:lnSpc>
                <a:spcPct val="150000"/>
              </a:lnSpc>
              <a:buClr>
                <a:schemeClr val="accent2"/>
              </a:buClr>
              <a:buSzPct val="85000"/>
              <a:buFont typeface="Wingdings" pitchFamily="2" charset="2"/>
              <a:buChar char="Ø"/>
            </a:pPr>
            <a:r>
              <a:rPr lang="el-GR" sz="3200" b="1" dirty="0" smtClean="0">
                <a:solidFill>
                  <a:schemeClr val="accent5">
                    <a:lumMod val="20000"/>
                    <a:lumOff val="80000"/>
                  </a:schemeClr>
                </a:solidFill>
                <a:effectLst>
                  <a:glow rad="139700">
                    <a:schemeClr val="accent1">
                      <a:satMod val="175000"/>
                      <a:alpha val="40000"/>
                    </a:schemeClr>
                  </a:glow>
                </a:effectLst>
                <a:latin typeface="Arial" charset="0"/>
                <a:cs typeface="Arial" charset="0"/>
              </a:rPr>
              <a:t>Η </a:t>
            </a:r>
            <a:r>
              <a:rPr lang="el-GR" sz="3200" b="1" dirty="0">
                <a:solidFill>
                  <a:schemeClr val="accent5">
                    <a:lumMod val="20000"/>
                    <a:lumOff val="80000"/>
                  </a:schemeClr>
                </a:solidFill>
                <a:effectLst>
                  <a:glow rad="139700">
                    <a:schemeClr val="accent1">
                      <a:satMod val="175000"/>
                      <a:alpha val="40000"/>
                    </a:schemeClr>
                  </a:glow>
                </a:effectLst>
                <a:latin typeface="Arial" charset="0"/>
                <a:cs typeface="Arial" charset="0"/>
              </a:rPr>
              <a:t>δόμηση της γνώσης</a:t>
            </a:r>
            <a:r>
              <a:rPr lang="el-GR" sz="3200" dirty="0">
                <a:solidFill>
                  <a:schemeClr val="accent5">
                    <a:lumMod val="20000"/>
                    <a:lumOff val="80000"/>
                  </a:schemeClr>
                </a:solidFill>
                <a:effectLst>
                  <a:glow rad="139700">
                    <a:schemeClr val="accent1">
                      <a:satMod val="175000"/>
                      <a:alpha val="40000"/>
                    </a:schemeClr>
                  </a:glow>
                </a:effectLst>
                <a:latin typeface="Arial" charset="0"/>
                <a:cs typeface="Arial" charset="0"/>
              </a:rPr>
              <a:t> κατακτιέται μέσα από την επίλυση πραγματικών προβλημάτων.</a:t>
            </a:r>
            <a:r>
              <a:rPr lang="el-GR" sz="2800" dirty="0">
                <a:solidFill>
                  <a:schemeClr val="accent5">
                    <a:lumMod val="20000"/>
                    <a:lumOff val="80000"/>
                  </a:schemeClr>
                </a:solidFill>
                <a:effectLst>
                  <a:glow rad="139700">
                    <a:schemeClr val="accent1">
                      <a:satMod val="175000"/>
                      <a:alpha val="40000"/>
                    </a:schemeClr>
                  </a:glow>
                </a:effectLst>
                <a:latin typeface="Arial" charset="0"/>
                <a:cs typeface="Arial" charset="0"/>
              </a:rPr>
              <a:t> </a:t>
            </a: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6000" r="-6000"/>
          </a:stretch>
        </a:blip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179441" y="44453"/>
            <a:ext cx="8713787" cy="792163"/>
          </a:xfrm>
        </p:spPr>
        <p:txBody>
          <a:bodyPr>
            <a:normAutofit/>
          </a:bodyPr>
          <a:lstStyle/>
          <a:p>
            <a:pPr eaLnBrk="1" hangingPunct="1"/>
            <a:r>
              <a:rPr lang="el-GR" sz="3600" dirty="0">
                <a:effectLst>
                  <a:glow rad="101600">
                    <a:schemeClr val="accent3">
                      <a:satMod val="175000"/>
                      <a:alpha val="40000"/>
                    </a:schemeClr>
                  </a:glow>
                </a:effectLst>
                <a:latin typeface="Arial" pitchFamily="34" charset="0"/>
                <a:ea typeface="+mn-ea"/>
                <a:cs typeface="Arial" pitchFamily="34" charset="0"/>
              </a:rPr>
              <a:t>ΑΞΙΟΛΟΓΗΣΗ ΕΝΝΟΙΟΛΟΓΙΚΟΥ ΧΑΡΤΗ</a:t>
            </a:r>
          </a:p>
        </p:txBody>
      </p:sp>
      <p:sp>
        <p:nvSpPr>
          <p:cNvPr id="174083" name="Rectangle 3"/>
          <p:cNvSpPr>
            <a:spLocks noGrp="1" noChangeArrowheads="1"/>
          </p:cNvSpPr>
          <p:nvPr>
            <p:ph idx="1"/>
          </p:nvPr>
        </p:nvSpPr>
        <p:spPr>
          <a:xfrm>
            <a:off x="539552" y="908720"/>
            <a:ext cx="7772400" cy="5473700"/>
          </a:xfrm>
          <a:gradFill>
            <a:gsLst>
              <a:gs pos="100000">
                <a:srgbClr val="5A9241"/>
              </a:gs>
              <a:gs pos="75000">
                <a:srgbClr val="DDEBCF">
                  <a:alpha val="23000"/>
                </a:srgbClr>
              </a:gs>
              <a:gs pos="75000">
                <a:srgbClr val="9CB86E"/>
              </a:gs>
              <a:gs pos="100000">
                <a:srgbClr val="156B13"/>
              </a:gs>
            </a:gsLst>
            <a:lin ang="5400000" scaled="0"/>
          </a:gradFill>
          <a:ln>
            <a:noFill/>
          </a:ln>
        </p:spPr>
        <p:txBody>
          <a:bodyPr/>
          <a:lstStyle/>
          <a:p>
            <a:pPr eaLnBrk="1" hangingPunct="1">
              <a:lnSpc>
                <a:spcPct val="80000"/>
              </a:lnSpc>
            </a:pPr>
            <a:endParaRPr lang="el-GR" smtClean="0">
              <a:solidFill>
                <a:srgbClr val="000000"/>
              </a:solidFill>
              <a:latin typeface="Times New Roman" pitchFamily="18" charset="0"/>
            </a:endParaRPr>
          </a:p>
          <a:p>
            <a:pPr eaLnBrk="1" hangingPunct="1">
              <a:lnSpc>
                <a:spcPct val="80000"/>
              </a:lnSpc>
              <a:buFont typeface="Wingdings" pitchFamily="2" charset="2"/>
              <a:buNone/>
            </a:pPr>
            <a:endParaRPr lang="en-US" smtClean="0">
              <a:solidFill>
                <a:srgbClr val="000000"/>
              </a:solidFill>
            </a:endParaRPr>
          </a:p>
          <a:p>
            <a:pPr eaLnBrk="1" hangingPunct="1">
              <a:lnSpc>
                <a:spcPct val="80000"/>
              </a:lnSpc>
            </a:pPr>
            <a:endParaRPr lang="el-GR" sz="2000" smtClean="0">
              <a:solidFill>
                <a:srgbClr val="000000"/>
              </a:solidFill>
            </a:endParaRPr>
          </a:p>
        </p:txBody>
      </p:sp>
      <p:graphicFrame>
        <p:nvGraphicFramePr>
          <p:cNvPr id="4" name="3 - Διάγραμμα"/>
          <p:cNvGraphicFramePr/>
          <p:nvPr>
            <p:extLst>
              <p:ext uri="{D42A27DB-BD31-4B8C-83A1-F6EECF244321}">
                <p14:modId xmlns:p14="http://schemas.microsoft.com/office/powerpoint/2010/main" val="2717566685"/>
              </p:ext>
            </p:extLst>
          </p:nvPr>
        </p:nvGraphicFramePr>
        <p:xfrm>
          <a:off x="0" y="836712"/>
          <a:ext cx="9324528" cy="60212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6000" r="-6000"/>
          </a:stretch>
        </a:blip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457200" y="115888"/>
            <a:ext cx="8229600" cy="995362"/>
          </a:xfrm>
        </p:spPr>
        <p:txBody>
          <a:bodyPr>
            <a:noAutofit/>
          </a:bodyPr>
          <a:lstStyle/>
          <a:p>
            <a:pPr eaLnBrk="1" hangingPunct="1"/>
            <a:r>
              <a:rPr lang="el-GR" sz="3600" dirty="0">
                <a:effectLst>
                  <a:glow rad="101600">
                    <a:schemeClr val="accent3">
                      <a:satMod val="175000"/>
                      <a:alpha val="40000"/>
                    </a:schemeClr>
                  </a:glow>
                </a:effectLst>
                <a:latin typeface="Arial" pitchFamily="34" charset="0"/>
                <a:ea typeface="+mn-ea"/>
                <a:cs typeface="Arial" pitchFamily="34" charset="0"/>
              </a:rPr>
              <a:t>ΣΤΑΔΙΑ  ΔΗΜΙΟΥΡΓΙΑΣ  ΕΝΝΟΙΟΛΟΓΙΚΟΥ ΧΑΡΤΗ</a:t>
            </a:r>
          </a:p>
        </p:txBody>
      </p:sp>
      <p:graphicFrame>
        <p:nvGraphicFramePr>
          <p:cNvPr id="4" name="3 - Διάγραμμα"/>
          <p:cNvGraphicFramePr/>
          <p:nvPr>
            <p:extLst>
              <p:ext uri="{D42A27DB-BD31-4B8C-83A1-F6EECF244321}">
                <p14:modId xmlns:p14="http://schemas.microsoft.com/office/powerpoint/2010/main" val="2449056701"/>
              </p:ext>
            </p:extLst>
          </p:nvPr>
        </p:nvGraphicFramePr>
        <p:xfrm>
          <a:off x="135406" y="1196752"/>
          <a:ext cx="9036496" cy="554461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11000" r="-11000"/>
          </a:stretch>
        </a:blipFill>
        <a:effectLst/>
      </p:bgPr>
    </p:bg>
    <p:spTree>
      <p:nvGrpSpPr>
        <p:cNvPr id="1" name=""/>
        <p:cNvGrpSpPr/>
        <p:nvPr/>
      </p:nvGrpSpPr>
      <p:grpSpPr>
        <a:xfrm>
          <a:off x="0" y="0"/>
          <a:ext cx="0" cy="0"/>
          <a:chOff x="0" y="0"/>
          <a:chExt cx="0" cy="0"/>
        </a:xfrm>
      </p:grpSpPr>
      <p:sp>
        <p:nvSpPr>
          <p:cNvPr id="175107" name="Rectangle 3"/>
          <p:cNvSpPr>
            <a:spLocks noGrp="1" noChangeArrowheads="1"/>
          </p:cNvSpPr>
          <p:nvPr>
            <p:ph idx="1"/>
          </p:nvPr>
        </p:nvSpPr>
        <p:spPr>
          <a:xfrm>
            <a:off x="0" y="0"/>
            <a:ext cx="9252520" cy="6858000"/>
          </a:xfrm>
          <a:gradFill>
            <a:gsLst>
              <a:gs pos="100000">
                <a:srgbClr val="5A9241"/>
              </a:gs>
              <a:gs pos="64000">
                <a:srgbClr val="DDEBCF">
                  <a:alpha val="23000"/>
                </a:srgbClr>
              </a:gs>
              <a:gs pos="6000">
                <a:srgbClr val="9CB86E"/>
              </a:gs>
              <a:gs pos="99000">
                <a:srgbClr val="156B13">
                  <a:alpha val="71000"/>
                </a:srgbClr>
              </a:gs>
            </a:gsLst>
            <a:lin ang="5400000" scaled="0"/>
          </a:gradFill>
        </p:spPr>
        <p:txBody>
          <a:bodyPr vert="horz" lIns="91440" tIns="45720" rIns="91440" bIns="45720" rtlCol="0">
            <a:normAutofit/>
          </a:bodyPr>
          <a:lstStyle/>
          <a:p>
            <a:pPr marL="533400" indent="-533400" algn="ctr">
              <a:buNone/>
            </a:pPr>
            <a:r>
              <a:rPr lang="el-GR" sz="3600" dirty="0">
                <a:solidFill>
                  <a:prstClr val="black"/>
                </a:solidFill>
                <a:effectLst>
                  <a:glow rad="101600">
                    <a:srgbClr val="9BBB59">
                      <a:satMod val="175000"/>
                      <a:alpha val="40000"/>
                    </a:srgbClr>
                  </a:glow>
                </a:effectLst>
                <a:latin typeface="Arial" pitchFamily="34" charset="0"/>
                <a:ea typeface="+mj-ea"/>
                <a:cs typeface="Arial" pitchFamily="34" charset="0"/>
              </a:rPr>
              <a:t>ΑΞΙΟΠΟΙΗΣΗ  ΕΝΝΟΙΟΛΟΓΙΚΟΥ  ΧΑΡΤΗ  ΣΤΗΝ  ΕΚΠΑΙΔΕΥΤΙΚΗ  </a:t>
            </a:r>
            <a:r>
              <a:rPr lang="el-GR" sz="3600" dirty="0" smtClean="0">
                <a:solidFill>
                  <a:prstClr val="black"/>
                </a:solidFill>
                <a:effectLst>
                  <a:glow rad="101600">
                    <a:srgbClr val="9BBB59">
                      <a:satMod val="175000"/>
                      <a:alpha val="40000"/>
                    </a:srgbClr>
                  </a:glow>
                </a:effectLst>
                <a:latin typeface="Arial" pitchFamily="34" charset="0"/>
                <a:ea typeface="+mj-ea"/>
                <a:cs typeface="Arial" pitchFamily="34" charset="0"/>
              </a:rPr>
              <a:t>ΠΡΑΞΗ</a:t>
            </a:r>
          </a:p>
          <a:p>
            <a:pPr marL="533400" indent="-533400" algn="ctr">
              <a:buNone/>
            </a:pPr>
            <a:endParaRPr lang="el-GR" sz="3600" dirty="0">
              <a:solidFill>
                <a:prstClr val="black"/>
              </a:solidFill>
              <a:effectLst>
                <a:glow rad="101600">
                  <a:srgbClr val="9BBB59">
                    <a:satMod val="175000"/>
                    <a:alpha val="40000"/>
                  </a:srgbClr>
                </a:glow>
              </a:effectLst>
              <a:latin typeface="Arial" pitchFamily="34" charset="0"/>
              <a:ea typeface="+mj-ea"/>
              <a:cs typeface="Arial" pitchFamily="34" charset="0"/>
            </a:endParaRPr>
          </a:p>
          <a:p>
            <a:pPr marL="533400" indent="-533400" algn="ctr">
              <a:buNone/>
            </a:pPr>
            <a:r>
              <a:rPr lang="el-GR" sz="3600" b="1" i="1" dirty="0">
                <a:solidFill>
                  <a:prstClr val="black"/>
                </a:solidFill>
                <a:effectLst>
                  <a:glow rad="101600">
                    <a:srgbClr val="9BBB59">
                      <a:satMod val="175000"/>
                      <a:alpha val="40000"/>
                    </a:srgbClr>
                  </a:glow>
                </a:effectLst>
                <a:latin typeface="Arial" pitchFamily="34" charset="0"/>
                <a:ea typeface="+mj-ea"/>
                <a:cs typeface="Arial" pitchFamily="34" charset="0"/>
              </a:rPr>
              <a:t>ΓΙΑ  ΤΟΝ  ΕΚΠΑΙΔΕΥΤΙΚΟ</a:t>
            </a:r>
          </a:p>
          <a:p>
            <a:pPr marL="533400" indent="-533400" algn="ctr">
              <a:buNone/>
            </a:pPr>
            <a:endParaRPr lang="el-GR" sz="3600" dirty="0">
              <a:solidFill>
                <a:prstClr val="black"/>
              </a:solidFill>
              <a:effectLst>
                <a:glow rad="101600">
                  <a:srgbClr val="9BBB59">
                    <a:satMod val="175000"/>
                    <a:alpha val="40000"/>
                  </a:srgbClr>
                </a:glow>
              </a:effectLst>
              <a:latin typeface="Arial" pitchFamily="34" charset="0"/>
              <a:ea typeface="+mj-ea"/>
              <a:cs typeface="Arial" pitchFamily="34" charset="0"/>
            </a:endParaRPr>
          </a:p>
          <a:p>
            <a:pPr algn="ctr">
              <a:buFont typeface="Wingdings" pitchFamily="2" charset="2"/>
              <a:buChar char="ü"/>
            </a:pPr>
            <a:r>
              <a:rPr lang="el-GR" sz="3600" dirty="0">
                <a:solidFill>
                  <a:prstClr val="black"/>
                </a:solidFill>
                <a:effectLst>
                  <a:glow rad="101600">
                    <a:srgbClr val="9BBB59">
                      <a:satMod val="175000"/>
                      <a:alpha val="40000"/>
                    </a:srgbClr>
                  </a:glow>
                </a:effectLst>
                <a:latin typeface="Arial" pitchFamily="34" charset="0"/>
                <a:ea typeface="+mj-ea"/>
                <a:cs typeface="Arial" pitchFamily="34" charset="0"/>
              </a:rPr>
              <a:t>μέσο  οργάνωσης  της  διδασκαλίας</a:t>
            </a:r>
            <a:r>
              <a:rPr lang="en-US" sz="3600" dirty="0">
                <a:solidFill>
                  <a:prstClr val="black"/>
                </a:solidFill>
                <a:effectLst>
                  <a:glow rad="101600">
                    <a:srgbClr val="9BBB59">
                      <a:satMod val="175000"/>
                      <a:alpha val="40000"/>
                    </a:srgbClr>
                  </a:glow>
                </a:effectLst>
                <a:latin typeface="Arial" pitchFamily="34" charset="0"/>
                <a:ea typeface="+mj-ea"/>
                <a:cs typeface="Arial" pitchFamily="34" charset="0"/>
              </a:rPr>
              <a:t> </a:t>
            </a:r>
            <a:endParaRPr lang="el-GR" sz="3600" dirty="0">
              <a:solidFill>
                <a:prstClr val="black"/>
              </a:solidFill>
              <a:effectLst>
                <a:glow rad="101600">
                  <a:srgbClr val="9BBB59">
                    <a:satMod val="175000"/>
                    <a:alpha val="40000"/>
                  </a:srgbClr>
                </a:glow>
              </a:effectLst>
              <a:latin typeface="Arial" pitchFamily="34" charset="0"/>
              <a:ea typeface="+mj-ea"/>
              <a:cs typeface="Arial" pitchFamily="34" charset="0"/>
            </a:endParaRPr>
          </a:p>
          <a:p>
            <a:pPr algn="ctr">
              <a:buFont typeface="Wingdings" pitchFamily="2" charset="2"/>
              <a:buChar char="ü"/>
            </a:pPr>
            <a:endParaRPr lang="en-US" sz="3600" dirty="0">
              <a:solidFill>
                <a:prstClr val="black"/>
              </a:solidFill>
              <a:effectLst>
                <a:glow rad="101600">
                  <a:srgbClr val="9BBB59">
                    <a:satMod val="175000"/>
                    <a:alpha val="40000"/>
                  </a:srgbClr>
                </a:glow>
              </a:effectLst>
              <a:latin typeface="Arial" pitchFamily="34" charset="0"/>
              <a:ea typeface="+mj-ea"/>
              <a:cs typeface="Arial" pitchFamily="34" charset="0"/>
            </a:endParaRPr>
          </a:p>
          <a:p>
            <a:pPr algn="ctr">
              <a:buFont typeface="Wingdings" pitchFamily="2" charset="2"/>
              <a:buChar char="ü"/>
            </a:pPr>
            <a:r>
              <a:rPr lang="el-GR" sz="3600" dirty="0">
                <a:solidFill>
                  <a:prstClr val="black"/>
                </a:solidFill>
                <a:effectLst>
                  <a:glow rad="101600">
                    <a:srgbClr val="9BBB59">
                      <a:satMod val="175000"/>
                      <a:alpha val="40000"/>
                    </a:srgbClr>
                  </a:glow>
                </a:effectLst>
                <a:latin typeface="Arial" pitchFamily="34" charset="0"/>
                <a:ea typeface="+mj-ea"/>
                <a:cs typeface="Arial" pitchFamily="34" charset="0"/>
              </a:rPr>
              <a:t>εργαλείο  κατά  τη  διδακτική  πράξη</a:t>
            </a:r>
          </a:p>
          <a:p>
            <a:pPr algn="ctr">
              <a:buFont typeface="Wingdings" pitchFamily="2" charset="2"/>
              <a:buChar char="ü"/>
            </a:pPr>
            <a:endParaRPr lang="en-US" sz="3600" dirty="0">
              <a:solidFill>
                <a:prstClr val="black"/>
              </a:solidFill>
              <a:effectLst>
                <a:glow rad="101600">
                  <a:srgbClr val="9BBB59">
                    <a:satMod val="175000"/>
                    <a:alpha val="40000"/>
                  </a:srgbClr>
                </a:glow>
              </a:effectLst>
              <a:latin typeface="Arial" pitchFamily="34" charset="0"/>
              <a:ea typeface="+mj-ea"/>
              <a:cs typeface="Arial" pitchFamily="34" charset="0"/>
            </a:endParaRPr>
          </a:p>
          <a:p>
            <a:pPr algn="ctr">
              <a:buFont typeface="Wingdings" pitchFamily="2" charset="2"/>
              <a:buChar char="ü"/>
            </a:pPr>
            <a:r>
              <a:rPr lang="el-GR" sz="3600" dirty="0">
                <a:solidFill>
                  <a:prstClr val="black"/>
                </a:solidFill>
                <a:effectLst>
                  <a:glow rad="101600">
                    <a:srgbClr val="9BBB59">
                      <a:satMod val="175000"/>
                      <a:alpha val="40000"/>
                    </a:srgbClr>
                  </a:glow>
                </a:effectLst>
                <a:latin typeface="Arial" pitchFamily="34" charset="0"/>
                <a:ea typeface="+mj-ea"/>
                <a:cs typeface="Arial" pitchFamily="34" charset="0"/>
              </a:rPr>
              <a:t>εργαλείο  αξιολόγησης</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11000" r="-11000"/>
          </a:stretch>
        </a:blipFill>
        <a:effectLst/>
      </p:bgPr>
    </p:bg>
    <p:spTree>
      <p:nvGrpSpPr>
        <p:cNvPr id="1" name=""/>
        <p:cNvGrpSpPr/>
        <p:nvPr/>
      </p:nvGrpSpPr>
      <p:grpSpPr>
        <a:xfrm>
          <a:off x="0" y="0"/>
          <a:ext cx="0" cy="0"/>
          <a:chOff x="0" y="0"/>
          <a:chExt cx="0" cy="0"/>
        </a:xfrm>
      </p:grpSpPr>
      <p:sp>
        <p:nvSpPr>
          <p:cNvPr id="6" name="Rectangle 3"/>
          <p:cNvSpPr>
            <a:spLocks noGrp="1" noChangeArrowheads="1"/>
          </p:cNvSpPr>
          <p:nvPr>
            <p:ph idx="1"/>
          </p:nvPr>
        </p:nvSpPr>
        <p:spPr>
          <a:xfrm>
            <a:off x="0" y="0"/>
            <a:ext cx="9144000" cy="6858000"/>
          </a:xfrm>
          <a:gradFill>
            <a:gsLst>
              <a:gs pos="100000">
                <a:srgbClr val="5A9241"/>
              </a:gs>
              <a:gs pos="64000">
                <a:srgbClr val="DDEBCF">
                  <a:alpha val="23000"/>
                </a:srgbClr>
              </a:gs>
              <a:gs pos="6000">
                <a:srgbClr val="9CB86E"/>
              </a:gs>
              <a:gs pos="99000">
                <a:srgbClr val="156B13">
                  <a:alpha val="71000"/>
                </a:srgbClr>
              </a:gs>
            </a:gsLst>
            <a:lin ang="5400000" scaled="0"/>
          </a:gradFill>
        </p:spPr>
        <p:txBody>
          <a:bodyPr rtlCol="0">
            <a:normAutofit/>
          </a:bodyPr>
          <a:lstStyle/>
          <a:p>
            <a:pPr marL="533400" indent="-533400" algn="ctr">
              <a:buNone/>
              <a:defRPr/>
            </a:pPr>
            <a:r>
              <a:rPr lang="el-GR" sz="3600" dirty="0" smtClean="0">
                <a:solidFill>
                  <a:prstClr val="black"/>
                </a:solidFill>
                <a:effectLst>
                  <a:glow rad="101600">
                    <a:srgbClr val="9BBB59">
                      <a:satMod val="175000"/>
                      <a:alpha val="40000"/>
                    </a:srgbClr>
                  </a:glow>
                </a:effectLst>
                <a:latin typeface="Arial" pitchFamily="34" charset="0"/>
                <a:ea typeface="+mj-ea"/>
                <a:cs typeface="Arial" pitchFamily="34" charset="0"/>
              </a:rPr>
              <a:t>ΑΞΙΟΠΟΙΗΣΗ  </a:t>
            </a:r>
            <a:r>
              <a:rPr lang="el-GR" sz="3600" dirty="0">
                <a:solidFill>
                  <a:prstClr val="black"/>
                </a:solidFill>
                <a:effectLst>
                  <a:glow rad="101600">
                    <a:srgbClr val="9BBB59">
                      <a:satMod val="175000"/>
                      <a:alpha val="40000"/>
                    </a:srgbClr>
                  </a:glow>
                </a:effectLst>
                <a:latin typeface="Arial" pitchFamily="34" charset="0"/>
                <a:ea typeface="+mj-ea"/>
                <a:cs typeface="Arial" pitchFamily="34" charset="0"/>
              </a:rPr>
              <a:t>ΕΝΝΟΙΟΛΟΓΙΚΟΥ  ΧΑΡΤΗ  ΣΤΗΝ  ΕΚΠΑΙΔΕΥΤΙΚΗ  ΠΡΑΞΗ</a:t>
            </a:r>
            <a:endParaRPr lang="en-US" dirty="0">
              <a:solidFill>
                <a:srgbClr val="000000"/>
              </a:solidFill>
              <a:latin typeface="Arial" charset="0"/>
              <a:cs typeface="Arial" charset="0"/>
            </a:endParaRPr>
          </a:p>
          <a:p>
            <a:pPr marL="533400" indent="-533400" algn="ctr" eaLnBrk="1" fontAlgn="auto" hangingPunct="1">
              <a:spcAft>
                <a:spcPts val="0"/>
              </a:spcAft>
              <a:buFont typeface="Wingdings" pitchFamily="2" charset="2"/>
              <a:buNone/>
              <a:defRPr/>
            </a:pPr>
            <a:endParaRPr lang="en-US" dirty="0" smtClean="0">
              <a:solidFill>
                <a:srgbClr val="000000"/>
              </a:solidFill>
              <a:latin typeface="Arial" charset="0"/>
              <a:cs typeface="Arial" charset="0"/>
            </a:endParaRPr>
          </a:p>
          <a:p>
            <a:pPr marL="533400" indent="-533400" algn="ctr" eaLnBrk="1" fontAlgn="auto" hangingPunct="1">
              <a:spcAft>
                <a:spcPts val="0"/>
              </a:spcAft>
              <a:buFont typeface="Wingdings" pitchFamily="2" charset="2"/>
              <a:buNone/>
              <a:defRPr/>
            </a:pPr>
            <a:r>
              <a:rPr lang="el-GR" b="1" dirty="0" smtClean="0">
                <a:solidFill>
                  <a:srgbClr val="000000"/>
                </a:solidFill>
                <a:effectLst>
                  <a:glow rad="101600">
                    <a:schemeClr val="accent6">
                      <a:satMod val="175000"/>
                      <a:alpha val="40000"/>
                    </a:schemeClr>
                  </a:glow>
                </a:effectLst>
                <a:latin typeface="Arial" charset="0"/>
                <a:cs typeface="Arial" charset="0"/>
              </a:rPr>
              <a:t>ΓΙΑ   ΤΟΝ  ΕΚΠΑΙΔΕΥΟΜΕΝΟ</a:t>
            </a:r>
          </a:p>
          <a:p>
            <a:pPr marL="533400" indent="-533400" eaLnBrk="1" fontAlgn="auto" hangingPunct="1">
              <a:lnSpc>
                <a:spcPct val="150000"/>
              </a:lnSpc>
              <a:spcAft>
                <a:spcPts val="0"/>
              </a:spcAft>
              <a:buClr>
                <a:srgbClr val="000000"/>
              </a:buClr>
              <a:buFont typeface="Wingdings" pitchFamily="2" charset="2"/>
              <a:buAutoNum type="arabicParenR"/>
              <a:defRPr/>
            </a:pPr>
            <a:r>
              <a:rPr lang="el-GR" dirty="0" smtClean="0">
                <a:solidFill>
                  <a:srgbClr val="000000"/>
                </a:solidFill>
                <a:effectLst>
                  <a:glow rad="101600">
                    <a:schemeClr val="accent6">
                      <a:satMod val="175000"/>
                      <a:alpha val="40000"/>
                    </a:schemeClr>
                  </a:glow>
                </a:effectLst>
                <a:latin typeface="Arial" charset="0"/>
                <a:cs typeface="Arial" charset="0"/>
              </a:rPr>
              <a:t> μαθησιακό  εργαλείο  &gt;  </a:t>
            </a:r>
            <a:r>
              <a:rPr lang="en-US" dirty="0" smtClean="0">
                <a:solidFill>
                  <a:srgbClr val="000000"/>
                </a:solidFill>
                <a:effectLst>
                  <a:glow rad="101600">
                    <a:schemeClr val="accent6">
                      <a:satMod val="175000"/>
                      <a:alpha val="40000"/>
                    </a:schemeClr>
                  </a:glow>
                </a:effectLst>
                <a:latin typeface="Arial" charset="0"/>
                <a:cs typeface="Arial" charset="0"/>
              </a:rPr>
              <a:t>meaningful  learning</a:t>
            </a:r>
            <a:r>
              <a:rPr lang="el-GR" dirty="0" smtClean="0">
                <a:solidFill>
                  <a:srgbClr val="000000"/>
                </a:solidFill>
                <a:effectLst>
                  <a:glow rad="101600">
                    <a:schemeClr val="accent6">
                      <a:satMod val="175000"/>
                      <a:alpha val="40000"/>
                    </a:schemeClr>
                  </a:glow>
                </a:effectLst>
                <a:latin typeface="Arial" charset="0"/>
                <a:cs typeface="Arial" charset="0"/>
              </a:rPr>
              <a:t>.</a:t>
            </a:r>
          </a:p>
          <a:p>
            <a:pPr marL="533400" indent="-533400" eaLnBrk="1" fontAlgn="auto" hangingPunct="1">
              <a:lnSpc>
                <a:spcPct val="150000"/>
              </a:lnSpc>
              <a:spcAft>
                <a:spcPts val="0"/>
              </a:spcAft>
              <a:buClr>
                <a:srgbClr val="000000"/>
              </a:buClr>
              <a:buFont typeface="Wingdings" pitchFamily="2" charset="2"/>
              <a:buAutoNum type="arabicParenR"/>
              <a:defRPr/>
            </a:pPr>
            <a:r>
              <a:rPr lang="el-GR" dirty="0" smtClean="0">
                <a:solidFill>
                  <a:srgbClr val="000000"/>
                </a:solidFill>
                <a:effectLst>
                  <a:glow rad="101600">
                    <a:schemeClr val="accent6">
                      <a:satMod val="175000"/>
                      <a:alpha val="40000"/>
                    </a:schemeClr>
                  </a:glow>
                </a:effectLst>
                <a:latin typeface="Arial" charset="0"/>
                <a:cs typeface="Arial" charset="0"/>
              </a:rPr>
              <a:t>μέσο  αυτό-αξιολόγησης- αυτορρύθμισης - </a:t>
            </a:r>
            <a:r>
              <a:rPr lang="el-GR" dirty="0" err="1" smtClean="0">
                <a:solidFill>
                  <a:srgbClr val="000000"/>
                </a:solidFill>
                <a:effectLst>
                  <a:glow rad="101600">
                    <a:schemeClr val="accent6">
                      <a:satMod val="175000"/>
                      <a:alpha val="40000"/>
                    </a:schemeClr>
                  </a:glow>
                </a:effectLst>
                <a:latin typeface="Arial" charset="0"/>
                <a:cs typeface="Arial" charset="0"/>
              </a:rPr>
              <a:t>μεταγνώσης</a:t>
            </a:r>
            <a:r>
              <a:rPr lang="el-GR" dirty="0" smtClean="0">
                <a:solidFill>
                  <a:srgbClr val="000000"/>
                </a:solidFill>
                <a:effectLst>
                  <a:glow rad="101600">
                    <a:schemeClr val="accent6">
                      <a:satMod val="175000"/>
                      <a:alpha val="40000"/>
                    </a:schemeClr>
                  </a:glow>
                </a:effectLst>
                <a:latin typeface="Arial" charset="0"/>
                <a:cs typeface="Arial" charset="0"/>
              </a:rPr>
              <a:t>  &gt;  ο  χάρτης  λειτουργεί  ως  «γνωστικός  καθρέπτης»</a:t>
            </a:r>
            <a:r>
              <a:rPr lang="en-US" dirty="0" smtClean="0">
                <a:solidFill>
                  <a:srgbClr val="000000"/>
                </a:solidFill>
                <a:effectLst>
                  <a:glow rad="101600">
                    <a:schemeClr val="accent6">
                      <a:satMod val="175000"/>
                      <a:alpha val="40000"/>
                    </a:schemeClr>
                  </a:glow>
                </a:effectLst>
                <a:latin typeface="Arial" charset="0"/>
                <a:cs typeface="Arial" charset="0"/>
              </a:rPr>
              <a:t>  -  </a:t>
            </a:r>
            <a:r>
              <a:rPr lang="el-GR" dirty="0" smtClean="0">
                <a:solidFill>
                  <a:srgbClr val="000000"/>
                </a:solidFill>
                <a:effectLst>
                  <a:glow rad="101600">
                    <a:schemeClr val="accent6">
                      <a:satMod val="175000"/>
                      <a:alpha val="40000"/>
                    </a:schemeClr>
                  </a:glow>
                </a:effectLst>
                <a:latin typeface="Arial" charset="0"/>
                <a:cs typeface="Arial" charset="0"/>
              </a:rPr>
              <a:t>διαμορφωτική  αξιολόγηση.</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11000" r="-11000"/>
          </a:stretch>
        </a:blipFill>
        <a:effectLst/>
      </p:bgPr>
    </p:bg>
    <p:spTree>
      <p:nvGrpSpPr>
        <p:cNvPr id="1" name=""/>
        <p:cNvGrpSpPr/>
        <p:nvPr/>
      </p:nvGrpSpPr>
      <p:grpSpPr>
        <a:xfrm>
          <a:off x="0" y="0"/>
          <a:ext cx="0" cy="0"/>
          <a:chOff x="0" y="0"/>
          <a:chExt cx="0" cy="0"/>
        </a:xfrm>
      </p:grpSpPr>
      <p:sp>
        <p:nvSpPr>
          <p:cNvPr id="456707" name="Rectangle 3"/>
          <p:cNvSpPr>
            <a:spLocks noGrp="1" noChangeArrowheads="1"/>
          </p:cNvSpPr>
          <p:nvPr>
            <p:ph idx="1"/>
          </p:nvPr>
        </p:nvSpPr>
        <p:spPr>
          <a:xfrm>
            <a:off x="0" y="0"/>
            <a:ext cx="9144000" cy="6858000"/>
          </a:xfrm>
          <a:gradFill>
            <a:gsLst>
              <a:gs pos="100000">
                <a:srgbClr val="5A9241"/>
              </a:gs>
              <a:gs pos="64000">
                <a:srgbClr val="DDEBCF">
                  <a:alpha val="23000"/>
                </a:srgbClr>
              </a:gs>
              <a:gs pos="6000">
                <a:srgbClr val="9CB86E"/>
              </a:gs>
              <a:gs pos="99000">
                <a:srgbClr val="156B13">
                  <a:alpha val="71000"/>
                </a:srgbClr>
              </a:gs>
            </a:gsLst>
            <a:lin ang="5400000" scaled="0"/>
          </a:gradFill>
        </p:spPr>
        <p:txBody>
          <a:bodyPr rtlCol="0">
            <a:normAutofit/>
          </a:bodyPr>
          <a:lstStyle/>
          <a:p>
            <a:pPr marL="533400" indent="-533400" algn="ctr">
              <a:buNone/>
              <a:defRPr/>
            </a:pPr>
            <a:r>
              <a:rPr lang="el-GR" sz="3600" dirty="0">
                <a:solidFill>
                  <a:prstClr val="black"/>
                </a:solidFill>
                <a:effectLst>
                  <a:glow rad="101600">
                    <a:srgbClr val="9BBB59">
                      <a:satMod val="175000"/>
                      <a:alpha val="40000"/>
                    </a:srgbClr>
                  </a:glow>
                </a:effectLst>
                <a:latin typeface="Arial" pitchFamily="34" charset="0"/>
                <a:ea typeface="+mj-ea"/>
                <a:cs typeface="Arial" pitchFamily="34" charset="0"/>
              </a:rPr>
              <a:t>ΑΞΙΟΠΟΙΗΣΗ  ΕΝΝΟΙΟΛΟΓΙΚΟΥ  ΧΑΡΤΗ  ΣΤΗΝ  ΕΚΠΑΙΔΕΥΤΙΚΗ  ΠΡΑΞΗ</a:t>
            </a:r>
            <a:endParaRPr lang="el-GR" dirty="0" smtClean="0">
              <a:solidFill>
                <a:srgbClr val="000000"/>
              </a:solidFill>
              <a:latin typeface="Times New Roman" pitchFamily="18" charset="0"/>
            </a:endParaRPr>
          </a:p>
          <a:p>
            <a:pPr marL="533400" indent="-533400" algn="ctr" eaLnBrk="1" fontAlgn="auto" hangingPunct="1">
              <a:lnSpc>
                <a:spcPct val="150000"/>
              </a:lnSpc>
              <a:spcAft>
                <a:spcPts val="0"/>
              </a:spcAft>
              <a:buFont typeface="Wingdings" pitchFamily="2" charset="2"/>
              <a:buNone/>
              <a:defRPr/>
            </a:pPr>
            <a:r>
              <a:rPr lang="el-GR" b="1" dirty="0" smtClean="0">
                <a:solidFill>
                  <a:srgbClr val="000000"/>
                </a:solidFill>
                <a:latin typeface="Arial" charset="0"/>
                <a:cs typeface="Arial" charset="0"/>
              </a:rPr>
              <a:t>ΓΙΑ   ΤΟΝ  ΕΚΠΑΙΔΕΥΟΜΕΝΟ</a:t>
            </a:r>
          </a:p>
          <a:p>
            <a:pPr marL="533400" indent="-533400" eaLnBrk="1" fontAlgn="auto" hangingPunct="1">
              <a:lnSpc>
                <a:spcPct val="150000"/>
              </a:lnSpc>
              <a:spcAft>
                <a:spcPts val="0"/>
              </a:spcAft>
              <a:buClr>
                <a:srgbClr val="000000"/>
              </a:buClr>
              <a:buFont typeface="Wingdings" pitchFamily="2" charset="2"/>
              <a:buAutoNum type="arabicParenR" startAt="3"/>
              <a:defRPr/>
            </a:pPr>
            <a:r>
              <a:rPr lang="el-GR" dirty="0">
                <a:solidFill>
                  <a:srgbClr val="000000"/>
                </a:solidFill>
                <a:effectLst>
                  <a:glow rad="101600">
                    <a:schemeClr val="accent6">
                      <a:satMod val="175000"/>
                      <a:alpha val="40000"/>
                    </a:schemeClr>
                  </a:glow>
                </a:effectLst>
                <a:latin typeface="Arial" charset="0"/>
                <a:cs typeface="Arial" charset="0"/>
              </a:rPr>
              <a:t>μέσο  ενίσχυσης  της  </a:t>
            </a:r>
            <a:r>
              <a:rPr lang="el-GR" dirty="0" err="1">
                <a:solidFill>
                  <a:srgbClr val="000000"/>
                </a:solidFill>
                <a:effectLst>
                  <a:glow rad="101600">
                    <a:schemeClr val="accent6">
                      <a:satMod val="175000"/>
                      <a:alpha val="40000"/>
                    </a:schemeClr>
                  </a:glow>
                </a:effectLst>
                <a:latin typeface="Arial" charset="0"/>
                <a:cs typeface="Arial" charset="0"/>
              </a:rPr>
              <a:t>ομαδοσυνεργατικής</a:t>
            </a:r>
            <a:r>
              <a:rPr lang="el-GR" dirty="0">
                <a:solidFill>
                  <a:srgbClr val="000000"/>
                </a:solidFill>
                <a:effectLst>
                  <a:glow rad="101600">
                    <a:schemeClr val="accent6">
                      <a:satMod val="175000"/>
                      <a:alpha val="40000"/>
                    </a:schemeClr>
                  </a:glow>
                </a:effectLst>
                <a:latin typeface="Arial" charset="0"/>
                <a:cs typeface="Arial" charset="0"/>
              </a:rPr>
              <a:t>  μάθησης,</a:t>
            </a:r>
          </a:p>
          <a:p>
            <a:pPr marL="533400" indent="-533400" eaLnBrk="1" fontAlgn="auto" hangingPunct="1">
              <a:lnSpc>
                <a:spcPct val="150000"/>
              </a:lnSpc>
              <a:spcAft>
                <a:spcPts val="0"/>
              </a:spcAft>
              <a:buClr>
                <a:srgbClr val="000000"/>
              </a:buClr>
              <a:buFont typeface="Wingdings" pitchFamily="2" charset="2"/>
              <a:buAutoNum type="arabicParenR" startAt="4"/>
              <a:defRPr/>
            </a:pPr>
            <a:r>
              <a:rPr lang="el-GR" dirty="0">
                <a:solidFill>
                  <a:srgbClr val="000000"/>
                </a:solidFill>
                <a:effectLst>
                  <a:glow rad="101600">
                    <a:schemeClr val="accent6">
                      <a:satMod val="175000"/>
                      <a:alpha val="40000"/>
                    </a:schemeClr>
                  </a:glow>
                </a:effectLst>
                <a:latin typeface="Arial" charset="0"/>
                <a:cs typeface="Arial" charset="0"/>
              </a:rPr>
              <a:t> μέσο  επίλυσης  προβλημάτων  (</a:t>
            </a:r>
            <a:r>
              <a:rPr lang="en-US" dirty="0">
                <a:solidFill>
                  <a:srgbClr val="000000"/>
                </a:solidFill>
                <a:effectLst>
                  <a:glow rad="101600">
                    <a:schemeClr val="accent6">
                      <a:satMod val="175000"/>
                      <a:alpha val="40000"/>
                    </a:schemeClr>
                  </a:glow>
                </a:effectLst>
                <a:latin typeface="Arial" charset="0"/>
                <a:cs typeface="Arial" charset="0"/>
              </a:rPr>
              <a:t>problem-  solving)</a:t>
            </a:r>
            <a:r>
              <a:rPr lang="el-GR" dirty="0">
                <a:solidFill>
                  <a:srgbClr val="000000"/>
                </a:solidFill>
                <a:effectLst>
                  <a:glow rad="101600">
                    <a:schemeClr val="accent6">
                      <a:satMod val="175000"/>
                      <a:alpha val="40000"/>
                    </a:schemeClr>
                  </a:glow>
                </a:effectLst>
                <a:latin typeface="Arial" charset="0"/>
                <a:cs typeface="Arial" charset="0"/>
              </a:rPr>
              <a:t>.</a:t>
            </a:r>
            <a:endParaRPr lang="en-US" dirty="0">
              <a:solidFill>
                <a:srgbClr val="000000"/>
              </a:solidFill>
              <a:effectLst>
                <a:glow rad="101600">
                  <a:schemeClr val="accent6">
                    <a:satMod val="175000"/>
                    <a:alpha val="40000"/>
                  </a:schemeClr>
                </a:glow>
              </a:effectLst>
              <a:latin typeface="Arial" charset="0"/>
              <a:cs typeface="Arial" charset="0"/>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6000" r="-6000"/>
          </a:stretch>
        </a:blipFill>
        <a:effectLst/>
      </p:bgPr>
    </p:bg>
    <p:spTree>
      <p:nvGrpSpPr>
        <p:cNvPr id="1" name=""/>
        <p:cNvGrpSpPr/>
        <p:nvPr/>
      </p:nvGrpSpPr>
      <p:grpSpPr>
        <a:xfrm>
          <a:off x="0" y="0"/>
          <a:ext cx="0" cy="0"/>
          <a:chOff x="0" y="0"/>
          <a:chExt cx="0" cy="0"/>
        </a:xfrm>
      </p:grpSpPr>
      <p:pic>
        <p:nvPicPr>
          <p:cNvPr id="111618" name="Picture 2" descr="ΜΗΝΙΟΥΡΑΚΟΣ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6000" r="-6000"/>
          </a:stretch>
        </a:blipFill>
        <a:effectLst/>
      </p:bgPr>
    </p:bg>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467544" y="116632"/>
            <a:ext cx="8229600" cy="1143000"/>
          </a:xfrm>
        </p:spPr>
        <p:txBody>
          <a:bodyPr rtlCol="0">
            <a:noAutofit/>
          </a:bodyPr>
          <a:lstStyle/>
          <a:p>
            <a:pPr eaLnBrk="1" fontAlgn="auto" hangingPunct="1">
              <a:spcAft>
                <a:spcPts val="0"/>
              </a:spcAft>
              <a:defRPr/>
            </a:pPr>
            <a:r>
              <a:rPr lang="en-US" sz="3600" dirty="0">
                <a:effectLst>
                  <a:glow rad="101600">
                    <a:schemeClr val="accent3">
                      <a:satMod val="175000"/>
                      <a:alpha val="40000"/>
                    </a:schemeClr>
                  </a:glow>
                </a:effectLst>
                <a:latin typeface="Arial" pitchFamily="34" charset="0"/>
                <a:ea typeface="+mn-ea"/>
                <a:cs typeface="Arial" pitchFamily="34" charset="0"/>
              </a:rPr>
              <a:t>MIND  MAP  -</a:t>
            </a:r>
            <a:r>
              <a:rPr lang="el-GR" sz="3600" dirty="0">
                <a:effectLst>
                  <a:glow rad="101600">
                    <a:schemeClr val="accent3">
                      <a:satMod val="175000"/>
                      <a:alpha val="40000"/>
                    </a:schemeClr>
                  </a:glow>
                </a:effectLst>
                <a:latin typeface="Arial" pitchFamily="34" charset="0"/>
                <a:ea typeface="+mn-ea"/>
                <a:cs typeface="Arial" pitchFamily="34" charset="0"/>
              </a:rPr>
              <a:t> ΝΟΗΤΙΚΟΣ  ΧΑΡΤΗΣ  </a:t>
            </a:r>
            <a:br>
              <a:rPr lang="el-GR" sz="3600" dirty="0">
                <a:effectLst>
                  <a:glow rad="101600">
                    <a:schemeClr val="accent3">
                      <a:satMod val="175000"/>
                      <a:alpha val="40000"/>
                    </a:schemeClr>
                  </a:glow>
                </a:effectLst>
                <a:latin typeface="Arial" pitchFamily="34" charset="0"/>
                <a:ea typeface="+mn-ea"/>
                <a:cs typeface="Arial" pitchFamily="34" charset="0"/>
              </a:rPr>
            </a:br>
            <a:r>
              <a:rPr lang="el-GR" sz="3600" dirty="0">
                <a:effectLst>
                  <a:glow rad="101600">
                    <a:schemeClr val="accent3">
                      <a:satMod val="175000"/>
                      <a:alpha val="40000"/>
                    </a:schemeClr>
                  </a:glow>
                </a:effectLst>
                <a:latin typeface="Arial" pitchFamily="34" charset="0"/>
                <a:ea typeface="+mn-ea"/>
                <a:cs typeface="Arial" pitchFamily="34" charset="0"/>
              </a:rPr>
              <a:t>ΚΕΝΤΡΙΚΗ  ΕΝΝΟΙΑ :  ΔΙΔΑΣΚΑΛΙΑ</a:t>
            </a:r>
          </a:p>
        </p:txBody>
      </p:sp>
      <p:pic>
        <p:nvPicPr>
          <p:cNvPr id="177156" name="Picture 4"/>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a:xfrm>
            <a:off x="0" y="1340768"/>
            <a:ext cx="9114138" cy="5517232"/>
          </a:xfrm>
          <a:noFill/>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3324" name="Text Box 12"/>
          <p:cNvSpPr txBox="1">
            <a:spLocks noChangeArrowheads="1"/>
          </p:cNvSpPr>
          <p:nvPr/>
        </p:nvSpPr>
        <p:spPr bwMode="auto">
          <a:xfrm>
            <a:off x="0" y="3133609"/>
            <a:ext cx="6480719"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endParaRPr lang="en-US" sz="2800" dirty="0">
              <a:solidFill>
                <a:srgbClr val="FFFF00"/>
              </a:solidFill>
              <a:effectLst>
                <a:glow rad="139700">
                  <a:schemeClr val="accent2">
                    <a:satMod val="175000"/>
                    <a:alpha val="40000"/>
                  </a:schemeClr>
                </a:glow>
              </a:effectLst>
            </a:endParaRPr>
          </a:p>
          <a:p>
            <a:pPr algn="l" eaLnBrk="1" hangingPunct="1"/>
            <a:endParaRPr lang="el-GR" sz="2800" dirty="0">
              <a:effectLst>
                <a:glow rad="101600">
                  <a:schemeClr val="accent3">
                    <a:satMod val="175000"/>
                    <a:alpha val="40000"/>
                  </a:schemeClr>
                </a:glow>
              </a:effectLst>
              <a:latin typeface="Arial" pitchFamily="34" charset="0"/>
              <a:cs typeface="Arial" pitchFamily="34" charset="0"/>
            </a:endParaRPr>
          </a:p>
          <a:p>
            <a:pPr algn="l" eaLnBrk="1" hangingPunct="1"/>
            <a:r>
              <a:rPr lang="el-GR" sz="2800" b="1" dirty="0">
                <a:effectLst>
                  <a:glow rad="101600">
                    <a:schemeClr val="accent3">
                      <a:satMod val="175000"/>
                      <a:alpha val="40000"/>
                    </a:schemeClr>
                  </a:glow>
                </a:effectLst>
                <a:latin typeface="Arial" pitchFamily="34" charset="0"/>
                <a:cs typeface="Arial" pitchFamily="34" charset="0"/>
              </a:rPr>
              <a:t>ΣΤΟΧΟΣ</a:t>
            </a:r>
            <a:r>
              <a:rPr lang="el-GR" sz="2800" dirty="0">
                <a:effectLst>
                  <a:glow rad="101600">
                    <a:schemeClr val="accent3">
                      <a:satMod val="175000"/>
                      <a:alpha val="40000"/>
                    </a:schemeClr>
                  </a:glow>
                </a:effectLst>
                <a:latin typeface="Arial" pitchFamily="34" charset="0"/>
                <a:cs typeface="Arial" pitchFamily="34" charset="0"/>
              </a:rPr>
              <a:t>: </a:t>
            </a:r>
            <a:r>
              <a:rPr lang="en-US" sz="2800" dirty="0">
                <a:effectLst>
                  <a:glow rad="101600">
                    <a:schemeClr val="accent3">
                      <a:satMod val="175000"/>
                      <a:alpha val="40000"/>
                    </a:schemeClr>
                  </a:glow>
                </a:effectLst>
                <a:latin typeface="Arial" pitchFamily="34" charset="0"/>
                <a:cs typeface="Arial" pitchFamily="34" charset="0"/>
              </a:rPr>
              <a:t>N</a:t>
            </a:r>
            <a:r>
              <a:rPr lang="el-GR" sz="2800" dirty="0">
                <a:effectLst>
                  <a:glow rad="101600">
                    <a:schemeClr val="accent3">
                      <a:satMod val="175000"/>
                      <a:alpha val="40000"/>
                    </a:schemeClr>
                  </a:glow>
                </a:effectLst>
                <a:latin typeface="Arial" pitchFamily="34" charset="0"/>
                <a:cs typeface="Arial" pitchFamily="34" charset="0"/>
              </a:rPr>
              <a:t>α βρεθεί λύση για ένα συγκεκριμένο πρόβλημα </a:t>
            </a:r>
          </a:p>
          <a:p>
            <a:pPr algn="l" eaLnBrk="1" hangingPunct="1"/>
            <a:endParaRPr lang="el-GR" sz="2800" dirty="0">
              <a:effectLst>
                <a:glow rad="101600">
                  <a:schemeClr val="accent3">
                    <a:satMod val="175000"/>
                    <a:alpha val="40000"/>
                  </a:schemeClr>
                </a:glow>
              </a:effectLst>
              <a:latin typeface="Arial" pitchFamily="34" charset="0"/>
              <a:cs typeface="Arial" pitchFamily="34" charset="0"/>
            </a:endParaRPr>
          </a:p>
          <a:p>
            <a:pPr algn="l" eaLnBrk="1" hangingPunct="1"/>
            <a:r>
              <a:rPr lang="el-GR" sz="2800" b="1" dirty="0">
                <a:effectLst>
                  <a:glow rad="101600">
                    <a:schemeClr val="accent3">
                      <a:satMod val="175000"/>
                      <a:alpha val="40000"/>
                    </a:schemeClr>
                  </a:glow>
                </a:effectLst>
                <a:latin typeface="Arial" pitchFamily="34" charset="0"/>
                <a:cs typeface="Arial" pitchFamily="34" charset="0"/>
              </a:rPr>
              <a:t>ΤΡΟΠΟΣ</a:t>
            </a:r>
            <a:r>
              <a:rPr lang="el-GR" sz="2800" dirty="0">
                <a:effectLst>
                  <a:glow rad="101600">
                    <a:schemeClr val="accent3">
                      <a:satMod val="175000"/>
                      <a:alpha val="40000"/>
                    </a:schemeClr>
                  </a:glow>
                </a:effectLst>
                <a:latin typeface="Arial" pitchFamily="34" charset="0"/>
                <a:cs typeface="Arial" pitchFamily="34" charset="0"/>
              </a:rPr>
              <a:t>: </a:t>
            </a:r>
            <a:r>
              <a:rPr lang="en-US" sz="2800" dirty="0" smtClean="0">
                <a:effectLst>
                  <a:glow rad="101600">
                    <a:schemeClr val="accent3">
                      <a:satMod val="175000"/>
                      <a:alpha val="40000"/>
                    </a:schemeClr>
                  </a:glow>
                </a:effectLst>
                <a:latin typeface="Arial" pitchFamily="34" charset="0"/>
                <a:cs typeface="Arial" pitchFamily="34" charset="0"/>
              </a:rPr>
              <a:t>K</a:t>
            </a:r>
            <a:r>
              <a:rPr lang="el-GR" sz="2800" dirty="0" err="1" smtClean="0">
                <a:effectLst>
                  <a:glow rad="101600">
                    <a:schemeClr val="accent3">
                      <a:satMod val="175000"/>
                      <a:alpha val="40000"/>
                    </a:schemeClr>
                  </a:glow>
                </a:effectLst>
                <a:latin typeface="Arial" pitchFamily="34" charset="0"/>
                <a:cs typeface="Arial" pitchFamily="34" charset="0"/>
              </a:rPr>
              <a:t>ατάρτιση</a:t>
            </a:r>
            <a:r>
              <a:rPr lang="el-GR" sz="2800" dirty="0" smtClean="0">
                <a:effectLst>
                  <a:glow rad="101600">
                    <a:schemeClr val="accent3">
                      <a:satMod val="175000"/>
                      <a:alpha val="40000"/>
                    </a:schemeClr>
                  </a:glow>
                </a:effectLst>
                <a:latin typeface="Arial" pitchFamily="34" charset="0"/>
                <a:cs typeface="Arial" pitchFamily="34" charset="0"/>
              </a:rPr>
              <a:t> </a:t>
            </a:r>
            <a:r>
              <a:rPr lang="el-GR" sz="2800" dirty="0">
                <a:effectLst>
                  <a:glow rad="101600">
                    <a:schemeClr val="accent3">
                      <a:satMod val="175000"/>
                      <a:alpha val="40000"/>
                    </a:schemeClr>
                  </a:glow>
                </a:effectLst>
                <a:latin typeface="Arial" pitchFamily="34" charset="0"/>
                <a:cs typeface="Arial" pitchFamily="34" charset="0"/>
              </a:rPr>
              <a:t>ενός αυθόρμητου-γρήγορου καταλόγου ιδεών</a:t>
            </a:r>
          </a:p>
        </p:txBody>
      </p:sp>
      <p:sp>
        <p:nvSpPr>
          <p:cNvPr id="113668" name="Text Box 9"/>
          <p:cNvSpPr txBox="1">
            <a:spLocks noChangeArrowheads="1"/>
          </p:cNvSpPr>
          <p:nvPr/>
        </p:nvSpPr>
        <p:spPr bwMode="auto">
          <a:xfrm>
            <a:off x="0" y="152506"/>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l-GR" sz="3600" dirty="0">
                <a:effectLst>
                  <a:glow rad="101600">
                    <a:schemeClr val="accent3">
                      <a:satMod val="175000"/>
                      <a:alpha val="40000"/>
                    </a:schemeClr>
                  </a:glow>
                </a:effectLst>
                <a:latin typeface="Arial" pitchFamily="34" charset="0"/>
                <a:cs typeface="Arial" pitchFamily="34" charset="0"/>
              </a:rPr>
              <a:t>ΚΑΤΑΙΓΙΣΜΟΣ ΙΔΕΩΝ</a:t>
            </a:r>
            <a:r>
              <a:rPr lang="en-US" sz="3600" dirty="0">
                <a:effectLst>
                  <a:glow rad="101600">
                    <a:schemeClr val="accent3">
                      <a:satMod val="175000"/>
                      <a:alpha val="40000"/>
                    </a:schemeClr>
                  </a:glow>
                </a:effectLst>
                <a:latin typeface="Arial" pitchFamily="34" charset="0"/>
                <a:cs typeface="Arial" pitchFamily="34" charset="0"/>
              </a:rPr>
              <a:t> </a:t>
            </a:r>
            <a:r>
              <a:rPr lang="el-GR" sz="3600" dirty="0">
                <a:effectLst>
                  <a:glow rad="101600">
                    <a:schemeClr val="accent3">
                      <a:satMod val="175000"/>
                      <a:alpha val="40000"/>
                    </a:schemeClr>
                  </a:glow>
                </a:effectLst>
                <a:latin typeface="Arial" pitchFamily="34" charset="0"/>
                <a:cs typeface="Arial" pitchFamily="34" charset="0"/>
              </a:rPr>
              <a:t>-</a:t>
            </a:r>
            <a:r>
              <a:rPr lang="en-US" sz="3600" dirty="0">
                <a:effectLst>
                  <a:glow rad="101600">
                    <a:schemeClr val="accent3">
                      <a:satMod val="175000"/>
                      <a:alpha val="40000"/>
                    </a:schemeClr>
                  </a:glow>
                </a:effectLst>
                <a:latin typeface="Arial" pitchFamily="34" charset="0"/>
                <a:cs typeface="Arial" pitchFamily="34" charset="0"/>
              </a:rPr>
              <a:t> BRAINSTORMING</a:t>
            </a:r>
            <a:endParaRPr lang="el-GR" sz="3600" dirty="0">
              <a:effectLst>
                <a:glow rad="101600">
                  <a:schemeClr val="accent3">
                    <a:satMod val="175000"/>
                    <a:alpha val="40000"/>
                  </a:schemeClr>
                </a:glow>
              </a:effectLst>
              <a:latin typeface="Arial" pitchFamily="34" charset="0"/>
              <a:cs typeface="Arial" pitchFamily="34" charset="0"/>
            </a:endParaRPr>
          </a:p>
        </p:txBody>
      </p:sp>
      <p:sp>
        <p:nvSpPr>
          <p:cNvPr id="13332" name="Rectangle 20"/>
          <p:cNvSpPr>
            <a:spLocks noChangeArrowheads="1"/>
          </p:cNvSpPr>
          <p:nvPr/>
        </p:nvSpPr>
        <p:spPr bwMode="auto">
          <a:xfrm>
            <a:off x="212086" y="965918"/>
            <a:ext cx="83667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l-GR" dirty="0">
                <a:effectLst>
                  <a:glow rad="101600">
                    <a:schemeClr val="accent3">
                      <a:satMod val="175000"/>
                      <a:alpha val="40000"/>
                    </a:schemeClr>
                  </a:glow>
                </a:effectLst>
                <a:latin typeface="Arial" pitchFamily="34" charset="0"/>
                <a:cs typeface="Arial" pitchFamily="34" charset="0"/>
              </a:rPr>
              <a:t>ΚΑΤΑΙΓΙΣΜΟΣ ΙΔΕΩΝ = </a:t>
            </a:r>
            <a:r>
              <a:rPr lang="en-US" dirty="0">
                <a:effectLst>
                  <a:glow rad="101600">
                    <a:schemeClr val="accent3">
                      <a:satMod val="175000"/>
                      <a:alpha val="40000"/>
                    </a:schemeClr>
                  </a:glow>
                </a:effectLst>
                <a:latin typeface="Arial" pitchFamily="34" charset="0"/>
                <a:cs typeface="Arial" pitchFamily="34" charset="0"/>
              </a:rPr>
              <a:t>T</a:t>
            </a:r>
            <a:r>
              <a:rPr lang="el-GR" dirty="0" err="1">
                <a:effectLst>
                  <a:glow rad="101600">
                    <a:schemeClr val="accent3">
                      <a:satMod val="175000"/>
                      <a:alpha val="40000"/>
                    </a:schemeClr>
                  </a:glow>
                </a:effectLst>
                <a:latin typeface="Arial" pitchFamily="34" charset="0"/>
                <a:cs typeface="Arial" pitchFamily="34" charset="0"/>
              </a:rPr>
              <a:t>εχνική</a:t>
            </a:r>
            <a:r>
              <a:rPr lang="el-GR" dirty="0">
                <a:effectLst>
                  <a:glow rad="101600">
                    <a:schemeClr val="accent3">
                      <a:satMod val="175000"/>
                      <a:alpha val="40000"/>
                    </a:schemeClr>
                  </a:glow>
                </a:effectLst>
                <a:latin typeface="Arial" pitchFamily="34" charset="0"/>
                <a:cs typeface="Arial" pitchFamily="34" charset="0"/>
              </a:rPr>
              <a:t> ομαδικής δημιουργικότητας</a:t>
            </a:r>
            <a:endParaRPr lang="en-US" dirty="0">
              <a:effectLst>
                <a:glow rad="101600">
                  <a:schemeClr val="accent3">
                    <a:satMod val="175000"/>
                    <a:alpha val="40000"/>
                  </a:schemeClr>
                </a:glow>
              </a:effectLst>
              <a:latin typeface="Arial" pitchFamily="34" charset="0"/>
              <a:cs typeface="Arial" pitchFamily="34" charset="0"/>
            </a:endParaRPr>
          </a:p>
        </p:txBody>
      </p:sp>
      <p:pic>
        <p:nvPicPr>
          <p:cNvPr id="9218" name="Picture 2" descr="http://www.artema.co.uk/wp-content/uploads/2014/09/E-Ducate-on-Brainstorming.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8863" y="1494336"/>
            <a:ext cx="2919219" cy="47019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pic>
        <p:nvPicPr>
          <p:cNvPr id="8" name="Picture 2" descr="http://www.artema.co.uk/wp-content/uploads/2014/09/E-Ducate-on-Brainstorming.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8863" y="1494336"/>
            <a:ext cx="2919219" cy="4701902"/>
          </a:xfrm>
          <a:prstGeom prst="rect">
            <a:avLst/>
          </a:prstGeom>
          <a:noFill/>
          <a:extLst>
            <a:ext uri="{909E8E84-426E-40DD-AFC4-6F175D3DCCD1}">
              <a14:hiddenFill xmlns:a14="http://schemas.microsoft.com/office/drawing/2010/main">
                <a:solidFill>
                  <a:srgbClr val="FFFFFF"/>
                </a:solidFill>
              </a14:hiddenFill>
            </a:ext>
          </a:extLst>
        </p:spPr>
      </p:pic>
      <p:sp>
        <p:nvSpPr>
          <p:cNvPr id="114690" name="Text Box 7"/>
          <p:cNvSpPr txBox="1">
            <a:spLocks noChangeArrowheads="1"/>
          </p:cNvSpPr>
          <p:nvPr/>
        </p:nvSpPr>
        <p:spPr bwMode="auto">
          <a:xfrm>
            <a:off x="142844" y="152506"/>
            <a:ext cx="88583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l-GR" sz="3600" b="1" dirty="0">
                <a:effectLst>
                  <a:glow rad="101600">
                    <a:schemeClr val="accent3">
                      <a:satMod val="175000"/>
                      <a:alpha val="40000"/>
                    </a:schemeClr>
                  </a:glow>
                </a:effectLst>
                <a:latin typeface="Arial" pitchFamily="34" charset="0"/>
                <a:cs typeface="Arial" pitchFamily="34" charset="0"/>
              </a:rPr>
              <a:t>ΚΑΤΑΙΓΙΣΜΟΣ ΙΔΕΩΝ</a:t>
            </a:r>
          </a:p>
          <a:p>
            <a:pPr eaLnBrk="1" hangingPunct="1"/>
            <a:r>
              <a:rPr lang="el-GR" sz="3600" b="1" dirty="0">
                <a:effectLst>
                  <a:glow rad="101600">
                    <a:schemeClr val="accent3">
                      <a:satMod val="175000"/>
                      <a:alpha val="40000"/>
                    </a:schemeClr>
                  </a:glow>
                </a:effectLst>
                <a:latin typeface="Arial" pitchFamily="34" charset="0"/>
                <a:cs typeface="Arial" pitchFamily="34" charset="0"/>
              </a:rPr>
              <a:t>ΩΣ ΔΙΔΑΚΤΙΚΗ ΤΕΧΝΙΚΗ</a:t>
            </a:r>
          </a:p>
        </p:txBody>
      </p:sp>
      <p:sp>
        <p:nvSpPr>
          <p:cNvPr id="114691" name="Rectangle 8"/>
          <p:cNvSpPr>
            <a:spLocks noChangeArrowheads="1"/>
          </p:cNvSpPr>
          <p:nvPr/>
        </p:nvSpPr>
        <p:spPr bwMode="auto">
          <a:xfrm>
            <a:off x="0" y="1164250"/>
            <a:ext cx="959708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r>
              <a:rPr lang="el-GR" sz="2800" b="1" dirty="0">
                <a:effectLst>
                  <a:glow rad="101600">
                    <a:schemeClr val="accent3">
                      <a:satMod val="175000"/>
                      <a:alpha val="40000"/>
                    </a:schemeClr>
                  </a:glow>
                </a:effectLst>
                <a:latin typeface="Arial" pitchFamily="34" charset="0"/>
                <a:cs typeface="Arial" pitchFamily="34" charset="0"/>
              </a:rPr>
              <a:t>Χρησιμοποιείται ευρέως ως τεχνική στη διδακτική γιατί:</a:t>
            </a:r>
            <a:r>
              <a:rPr lang="en-US" sz="2800" b="1" dirty="0">
                <a:effectLst>
                  <a:glow rad="101600">
                    <a:schemeClr val="accent3">
                      <a:satMod val="175000"/>
                      <a:alpha val="40000"/>
                    </a:schemeClr>
                  </a:glow>
                </a:effectLst>
                <a:latin typeface="Arial" pitchFamily="34" charset="0"/>
                <a:cs typeface="Arial" pitchFamily="34" charset="0"/>
              </a:rPr>
              <a:t> </a:t>
            </a:r>
          </a:p>
        </p:txBody>
      </p:sp>
      <p:sp>
        <p:nvSpPr>
          <p:cNvPr id="14345" name="Rectangle 9"/>
          <p:cNvSpPr>
            <a:spLocks noChangeArrowheads="1"/>
          </p:cNvSpPr>
          <p:nvPr/>
        </p:nvSpPr>
        <p:spPr bwMode="auto">
          <a:xfrm>
            <a:off x="125534" y="2099095"/>
            <a:ext cx="9036496"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l">
              <a:buFontTx/>
              <a:buChar char="•"/>
            </a:pPr>
            <a:r>
              <a:rPr lang="el-GR" sz="2000" b="1" dirty="0"/>
              <a:t> </a:t>
            </a:r>
            <a:r>
              <a:rPr lang="el-GR" sz="2800" b="1" dirty="0">
                <a:effectLst>
                  <a:glow rad="101600">
                    <a:schemeClr val="accent3">
                      <a:satMod val="175000"/>
                      <a:alpha val="40000"/>
                    </a:schemeClr>
                  </a:glow>
                </a:effectLst>
                <a:latin typeface="Arial" pitchFamily="34" charset="0"/>
                <a:cs typeface="Arial" pitchFamily="34" charset="0"/>
              </a:rPr>
              <a:t>οι μαθητές ανακαλούν </a:t>
            </a:r>
            <a:r>
              <a:rPr lang="el-GR" sz="2800" b="1" dirty="0">
                <a:solidFill>
                  <a:schemeClr val="bg1"/>
                </a:solidFill>
                <a:effectLst>
                  <a:glow rad="101600">
                    <a:schemeClr val="tx1">
                      <a:alpha val="60000"/>
                    </a:schemeClr>
                  </a:glow>
                </a:effectLst>
                <a:latin typeface="Arial" pitchFamily="34" charset="0"/>
                <a:cs typeface="Arial" pitchFamily="34" charset="0"/>
              </a:rPr>
              <a:t>προϋπάρχουσες</a:t>
            </a:r>
            <a:r>
              <a:rPr lang="el-GR" sz="2800" b="1" dirty="0">
                <a:solidFill>
                  <a:schemeClr val="accent3">
                    <a:lumMod val="40000"/>
                    <a:lumOff val="60000"/>
                  </a:schemeClr>
                </a:solidFill>
                <a:effectLst>
                  <a:glow rad="101600">
                    <a:schemeClr val="tx1">
                      <a:alpha val="60000"/>
                    </a:schemeClr>
                  </a:glow>
                </a:effectLst>
                <a:latin typeface="Arial" pitchFamily="34" charset="0"/>
                <a:cs typeface="Arial" pitchFamily="34" charset="0"/>
              </a:rPr>
              <a:t> </a:t>
            </a:r>
            <a:r>
              <a:rPr lang="el-GR" sz="2800" b="1" dirty="0">
                <a:solidFill>
                  <a:schemeClr val="bg1"/>
                </a:solidFill>
                <a:effectLst>
                  <a:glow rad="101600">
                    <a:schemeClr val="tx1">
                      <a:alpha val="60000"/>
                    </a:schemeClr>
                  </a:glow>
                </a:effectLst>
                <a:latin typeface="Arial" pitchFamily="34" charset="0"/>
                <a:cs typeface="Arial" pitchFamily="34" charset="0"/>
              </a:rPr>
              <a:t>αντιλήψεις </a:t>
            </a:r>
            <a:r>
              <a:rPr lang="el-GR" sz="2800" b="1" dirty="0">
                <a:effectLst>
                  <a:glow rad="101600">
                    <a:schemeClr val="accent3">
                      <a:satMod val="175000"/>
                      <a:alpha val="40000"/>
                    </a:schemeClr>
                  </a:glow>
                </a:effectLst>
                <a:latin typeface="Arial" pitchFamily="34" charset="0"/>
                <a:cs typeface="Arial" pitchFamily="34" charset="0"/>
              </a:rPr>
              <a:t>και εκφράζουν</a:t>
            </a:r>
            <a:r>
              <a:rPr lang="el-GR" sz="2000" b="1" dirty="0">
                <a:latin typeface="Arial" pitchFamily="34" charset="0"/>
                <a:cs typeface="Arial" pitchFamily="34" charset="0"/>
              </a:rPr>
              <a:t> </a:t>
            </a:r>
            <a:r>
              <a:rPr lang="el-GR" sz="2800" b="1" dirty="0">
                <a:solidFill>
                  <a:schemeClr val="bg1"/>
                </a:solidFill>
                <a:effectLst>
                  <a:glow rad="101600">
                    <a:schemeClr val="tx1">
                      <a:alpha val="60000"/>
                    </a:schemeClr>
                  </a:glow>
                </a:effectLst>
                <a:latin typeface="Arial" pitchFamily="34" charset="0"/>
                <a:cs typeface="Arial" pitchFamily="34" charset="0"/>
              </a:rPr>
              <a:t>αυθόρμητα</a:t>
            </a:r>
            <a:r>
              <a:rPr lang="el-GR" sz="2000" b="1" dirty="0">
                <a:latin typeface="Arial" pitchFamily="34" charset="0"/>
                <a:cs typeface="Arial" pitchFamily="34" charset="0"/>
              </a:rPr>
              <a:t> </a:t>
            </a:r>
            <a:r>
              <a:rPr lang="el-GR" sz="2800" b="1" dirty="0" smtClean="0">
                <a:effectLst>
                  <a:glow rad="101600">
                    <a:schemeClr val="accent3">
                      <a:satMod val="175000"/>
                      <a:alpha val="40000"/>
                    </a:schemeClr>
                  </a:glow>
                </a:effectLst>
                <a:latin typeface="Arial" pitchFamily="34" charset="0"/>
                <a:cs typeface="Arial" pitchFamily="34" charset="0"/>
              </a:rPr>
              <a:t>ιδέες</a:t>
            </a:r>
            <a:endParaRPr lang="el-GR" sz="2800" b="1" dirty="0">
              <a:solidFill>
                <a:schemeClr val="accent3">
                  <a:lumMod val="40000"/>
                  <a:lumOff val="60000"/>
                </a:schemeClr>
              </a:solidFill>
              <a:effectLst>
                <a:glow rad="101600">
                  <a:schemeClr val="tx1">
                    <a:alpha val="60000"/>
                  </a:schemeClr>
                </a:glow>
              </a:effectLst>
              <a:latin typeface="Arial" pitchFamily="34" charset="0"/>
              <a:cs typeface="Arial" pitchFamily="34" charset="0"/>
            </a:endParaRPr>
          </a:p>
          <a:p>
            <a:pPr algn="l">
              <a:buFontTx/>
              <a:buChar char="•"/>
            </a:pPr>
            <a:r>
              <a:rPr lang="el-GR" sz="2000" b="1" dirty="0">
                <a:latin typeface="Arial" pitchFamily="34" charset="0"/>
                <a:cs typeface="Arial" pitchFamily="34" charset="0"/>
              </a:rPr>
              <a:t> </a:t>
            </a:r>
            <a:r>
              <a:rPr lang="el-GR" sz="2800" b="1" dirty="0">
                <a:effectLst>
                  <a:glow rad="101600">
                    <a:schemeClr val="accent3">
                      <a:satMod val="175000"/>
                      <a:alpha val="40000"/>
                    </a:schemeClr>
                  </a:glow>
                </a:effectLst>
                <a:latin typeface="Arial" pitchFamily="34" charset="0"/>
                <a:cs typeface="Arial" pitchFamily="34" charset="0"/>
              </a:rPr>
              <a:t>δεν απαιτεί από τους μαθητές να έχουν ειδικές γνώσεις και επιτρέπει στον κάθε μαθητή να </a:t>
            </a:r>
            <a:r>
              <a:rPr lang="el-GR" sz="2800" b="1" dirty="0" smtClean="0">
                <a:effectLst>
                  <a:glow rad="101600">
                    <a:schemeClr val="accent3">
                      <a:satMod val="175000"/>
                      <a:alpha val="40000"/>
                    </a:schemeClr>
                  </a:glow>
                </a:effectLst>
                <a:latin typeface="Arial" pitchFamily="34" charset="0"/>
                <a:cs typeface="Arial" pitchFamily="34" charset="0"/>
              </a:rPr>
              <a:t>εκφραστεί, </a:t>
            </a:r>
            <a:r>
              <a:rPr lang="el-GR" sz="2800" b="1" dirty="0">
                <a:solidFill>
                  <a:schemeClr val="bg1"/>
                </a:solidFill>
                <a:effectLst>
                  <a:glow rad="101600">
                    <a:schemeClr val="tx1">
                      <a:alpha val="60000"/>
                    </a:schemeClr>
                  </a:glow>
                </a:effectLst>
                <a:latin typeface="Arial" pitchFamily="34" charset="0"/>
                <a:cs typeface="Arial" pitchFamily="34" charset="0"/>
              </a:rPr>
              <a:t>χωρίς να αξιολογηθεί </a:t>
            </a:r>
            <a:endParaRPr lang="el-GR" sz="2000" b="1" dirty="0">
              <a:latin typeface="Arial" pitchFamily="34" charset="0"/>
              <a:cs typeface="Arial" pitchFamily="34" charset="0"/>
            </a:endParaRPr>
          </a:p>
          <a:p>
            <a:pPr algn="l">
              <a:buFontTx/>
              <a:buChar char="•"/>
            </a:pPr>
            <a:r>
              <a:rPr lang="el-GR" sz="2000" b="1" dirty="0">
                <a:latin typeface="Arial" pitchFamily="34" charset="0"/>
                <a:cs typeface="Arial" pitchFamily="34" charset="0"/>
              </a:rPr>
              <a:t> </a:t>
            </a:r>
            <a:r>
              <a:rPr lang="el-GR" sz="2800" b="1" dirty="0">
                <a:effectLst>
                  <a:glow rad="101600">
                    <a:schemeClr val="accent3">
                      <a:satMod val="175000"/>
                      <a:alpha val="40000"/>
                    </a:schemeClr>
                  </a:glow>
                </a:effectLst>
                <a:latin typeface="Arial" pitchFamily="34" charset="0"/>
                <a:cs typeface="Arial" pitchFamily="34" charset="0"/>
              </a:rPr>
              <a:t>δημιουργείται ταχύτατα μια </a:t>
            </a:r>
            <a:r>
              <a:rPr lang="el-GR" sz="2800" b="1" dirty="0">
                <a:solidFill>
                  <a:schemeClr val="bg1"/>
                </a:solidFill>
                <a:effectLst>
                  <a:glow rad="101600">
                    <a:schemeClr val="tx1">
                      <a:alpha val="60000"/>
                    </a:schemeClr>
                  </a:glow>
                </a:effectLst>
                <a:latin typeface="Arial" pitchFamily="34" charset="0"/>
                <a:cs typeface="Arial" pitchFamily="34" charset="0"/>
              </a:rPr>
              <a:t>τράπεζα </a:t>
            </a:r>
            <a:r>
              <a:rPr lang="el-GR" sz="2800" b="1" dirty="0" smtClean="0">
                <a:solidFill>
                  <a:schemeClr val="bg1"/>
                </a:solidFill>
                <a:effectLst>
                  <a:glow rad="101600">
                    <a:schemeClr val="tx1">
                      <a:alpha val="60000"/>
                    </a:schemeClr>
                  </a:glow>
                </a:effectLst>
                <a:latin typeface="Arial" pitchFamily="34" charset="0"/>
                <a:cs typeface="Arial" pitchFamily="34" charset="0"/>
              </a:rPr>
              <a:t>ιδεών</a:t>
            </a:r>
            <a:endParaRPr lang="en-US" sz="2800" b="1" dirty="0" smtClean="0">
              <a:solidFill>
                <a:schemeClr val="bg1"/>
              </a:solidFill>
              <a:effectLst>
                <a:glow rad="101600">
                  <a:schemeClr val="tx1">
                    <a:alpha val="60000"/>
                  </a:schemeClr>
                </a:glow>
              </a:effectLst>
              <a:latin typeface="Arial" pitchFamily="34" charset="0"/>
              <a:cs typeface="Arial" pitchFamily="34" charset="0"/>
            </a:endParaRPr>
          </a:p>
          <a:p>
            <a:pPr algn="l">
              <a:buFontTx/>
              <a:buChar char="•"/>
            </a:pPr>
            <a:r>
              <a:rPr lang="el-GR" sz="2800" b="1" dirty="0" smtClean="0">
                <a:effectLst>
                  <a:glow rad="101600">
                    <a:schemeClr val="accent3">
                      <a:satMod val="175000"/>
                      <a:alpha val="40000"/>
                    </a:schemeClr>
                  </a:glow>
                </a:effectLst>
                <a:latin typeface="Arial" pitchFamily="34" charset="0"/>
                <a:cs typeface="Arial" pitchFamily="34" charset="0"/>
              </a:rPr>
              <a:t>Καλλιεργεί τη συγκλίνουσα και αποκλίνουσα σκέψη των μαθητών</a:t>
            </a:r>
            <a:endParaRPr lang="en-US" sz="2800" b="1" dirty="0">
              <a:effectLst>
                <a:glow rad="101600">
                  <a:schemeClr val="accent3">
                    <a:satMod val="175000"/>
                    <a:alpha val="40000"/>
                  </a:schemeClr>
                </a:glow>
              </a:effectLst>
              <a:latin typeface="Arial" pitchFamily="34" charset="0"/>
              <a:cs typeface="Arial" pitchFamily="34" charset="0"/>
            </a:endParaRPr>
          </a:p>
        </p:txBody>
      </p:sp>
      <p:sp>
        <p:nvSpPr>
          <p:cNvPr id="14347" name="Text Box 11"/>
          <p:cNvSpPr txBox="1">
            <a:spLocks noChangeArrowheads="1"/>
          </p:cNvSpPr>
          <p:nvPr/>
        </p:nvSpPr>
        <p:spPr bwMode="auto">
          <a:xfrm>
            <a:off x="357158" y="5715016"/>
            <a:ext cx="817671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l-GR" sz="2800" b="1" dirty="0">
                <a:solidFill>
                  <a:schemeClr val="bg1"/>
                </a:solidFill>
                <a:effectLst>
                  <a:glow rad="101600">
                    <a:schemeClr val="tx1">
                      <a:alpha val="60000"/>
                    </a:schemeClr>
                  </a:glow>
                </a:effectLst>
                <a:latin typeface="Arial" pitchFamily="34" charset="0"/>
                <a:cs typeface="Arial" pitchFamily="34" charset="0"/>
              </a:rPr>
              <a:t>Ευνοεί την ανεπιφύλακτη συνεισφορά ιδεών </a:t>
            </a:r>
            <a:endParaRPr lang="en-US" sz="2800" b="1" dirty="0">
              <a:solidFill>
                <a:schemeClr val="bg1"/>
              </a:solidFill>
              <a:effectLst>
                <a:glow rad="101600">
                  <a:schemeClr val="tx1">
                    <a:alpha val="60000"/>
                  </a:schemeClr>
                </a:glow>
              </a:effectLst>
              <a:latin typeface="Arial" pitchFamily="34" charset="0"/>
              <a:cs typeface="Arial" pitchFamily="34" charset="0"/>
            </a:endParaRPr>
          </a:p>
          <a:p>
            <a:pPr eaLnBrk="1" hangingPunct="1"/>
            <a:r>
              <a:rPr lang="el-GR" sz="2800" b="1" dirty="0">
                <a:solidFill>
                  <a:schemeClr val="bg1"/>
                </a:solidFill>
                <a:effectLst>
                  <a:glow rad="101600">
                    <a:schemeClr val="tx1">
                      <a:alpha val="60000"/>
                    </a:schemeClr>
                  </a:glow>
                </a:effectLst>
                <a:latin typeface="Arial" pitchFamily="34" charset="0"/>
                <a:cs typeface="Arial" pitchFamily="34" charset="0"/>
              </a:rPr>
              <a:t>όλων των μαθητών </a:t>
            </a:r>
            <a:endParaRPr lang="en-US" sz="2800" b="1" dirty="0" smtClean="0">
              <a:solidFill>
                <a:schemeClr val="bg1"/>
              </a:solidFill>
              <a:effectLst>
                <a:glow rad="101600">
                  <a:schemeClr val="tx1">
                    <a:alpha val="60000"/>
                  </a:schemeClr>
                </a:glow>
              </a:effectLst>
              <a:latin typeface="Arial" pitchFamily="34" charset="0"/>
              <a:cs typeface="Arial" pitchFamily="34" charset="0"/>
            </a:endParaRPr>
          </a:p>
          <a:p>
            <a:pPr eaLnBrk="1" hangingPunct="1"/>
            <a:endParaRPr lang="el-GR" sz="2800" b="1" dirty="0">
              <a:solidFill>
                <a:schemeClr val="bg1"/>
              </a:solidFill>
              <a:effectLst>
                <a:glow rad="101600">
                  <a:schemeClr val="tx1">
                    <a:alpha val="60000"/>
                  </a:schemeClr>
                </a:glow>
              </a:effectLst>
              <a:latin typeface="Arial" pitchFamily="34" charset="0"/>
              <a:cs typeface="Arial" pitchFamily="34" charset="0"/>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3" name="Ορθογώνιο 12"/>
          <p:cNvSpPr/>
          <p:nvPr/>
        </p:nvSpPr>
        <p:spPr>
          <a:xfrm>
            <a:off x="0" y="-1464946"/>
            <a:ext cx="9144000" cy="8322946"/>
          </a:xfrm>
          <a:prstGeom prst="rect">
            <a:avLst/>
          </a:prstGeom>
          <a:blipFill dpi="0" rotWithShape="1">
            <a:blip r:embed="rId2">
              <a:extLst>
                <a:ext uri="{BEBA8EAE-BF5A-486C-A8C5-ECC9F3942E4B}">
                  <a14:imgProps xmlns:a14="http://schemas.microsoft.com/office/drawing/2010/main">
                    <a14:imgLayer r:embed="rId3">
                      <a14:imgEffect>
                        <a14:colorTemperature colorTemp="4700"/>
                      </a14:imgEffect>
                    </a14:imgLayer>
                  </a14:imgProps>
                </a:ext>
              </a:extLst>
            </a:blip>
            <a:srcRect/>
            <a:stretch>
              <a:fillRect t="17000" b="-164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1800">
              <a:solidFill>
                <a:prstClr val="white"/>
              </a:solidFill>
            </a:endParaRPr>
          </a:p>
        </p:txBody>
      </p:sp>
      <p:sp>
        <p:nvSpPr>
          <p:cNvPr id="2" name="Ορθογώνιο 1"/>
          <p:cNvSpPr/>
          <p:nvPr/>
        </p:nvSpPr>
        <p:spPr>
          <a:xfrm>
            <a:off x="20595" y="-76200"/>
            <a:ext cx="9144000" cy="7086600"/>
          </a:xfrm>
          <a:prstGeom prst="rect">
            <a:avLst/>
          </a:prstGeom>
          <a:blipFill dpi="0" rotWithShape="1">
            <a:blip r:embed="rId4"/>
            <a:srcRect/>
            <a:stretch>
              <a:fillRect t="20000" b="-7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1800">
              <a:solidFill>
                <a:prstClr val="white"/>
              </a:solidFill>
            </a:endParaRPr>
          </a:p>
        </p:txBody>
      </p:sp>
      <p:sp>
        <p:nvSpPr>
          <p:cNvPr id="12" name="Rectangle 2"/>
          <p:cNvSpPr txBox="1">
            <a:spLocks noRot="1" noChangeArrowheads="1"/>
          </p:cNvSpPr>
          <p:nvPr/>
        </p:nvSpPr>
        <p:spPr>
          <a:xfrm>
            <a:off x="1600200" y="9310"/>
            <a:ext cx="7086600" cy="609600"/>
          </a:xfrm>
          <a:prstGeom prst="rect">
            <a:avLst/>
          </a:prstGeom>
        </p:spPr>
        <p:txBody>
          <a:bodyPr/>
          <a:lstStyle/>
          <a:p>
            <a:pPr algn="just" fontAlgn="auto">
              <a:lnSpc>
                <a:spcPct val="80000"/>
              </a:lnSpc>
              <a:spcAft>
                <a:spcPts val="0"/>
              </a:spcAft>
              <a:defRPr/>
            </a:pPr>
            <a:r>
              <a:rPr lang="el-GR" sz="3200" b="1" dirty="0">
                <a:solidFill>
                  <a:prstClr val="white"/>
                </a:solidFill>
                <a:effectLst>
                  <a:glow rad="228600">
                    <a:srgbClr val="31A962">
                      <a:satMod val="175000"/>
                      <a:alpha val="40000"/>
                    </a:srgbClr>
                  </a:glow>
                </a:effectLst>
                <a:latin typeface="Corbel"/>
                <a:cs typeface="Arial" charset="0"/>
              </a:rPr>
              <a:t>Ορισμός αυθεντικής</a:t>
            </a:r>
            <a:r>
              <a:rPr lang="en-US" sz="3200" b="1" dirty="0">
                <a:solidFill>
                  <a:prstClr val="white"/>
                </a:solidFill>
                <a:effectLst>
                  <a:glow rad="228600">
                    <a:srgbClr val="31A962">
                      <a:satMod val="175000"/>
                      <a:alpha val="40000"/>
                    </a:srgbClr>
                  </a:glow>
                </a:effectLst>
                <a:latin typeface="Corbel"/>
                <a:cs typeface="Arial" charset="0"/>
              </a:rPr>
              <a:t> </a:t>
            </a:r>
            <a:r>
              <a:rPr lang="el-GR" sz="3200" b="1" dirty="0">
                <a:solidFill>
                  <a:prstClr val="white"/>
                </a:solidFill>
                <a:effectLst>
                  <a:glow rad="228600">
                    <a:srgbClr val="31A962">
                      <a:satMod val="175000"/>
                      <a:alpha val="40000"/>
                    </a:srgbClr>
                  </a:glow>
                </a:effectLst>
                <a:latin typeface="Corbel"/>
                <a:cs typeface="Arial" charset="0"/>
              </a:rPr>
              <a:t>μάθησης   </a:t>
            </a:r>
          </a:p>
        </p:txBody>
      </p:sp>
      <p:sp>
        <p:nvSpPr>
          <p:cNvPr id="4" name="Ορθογώνιο 3"/>
          <p:cNvSpPr/>
          <p:nvPr/>
        </p:nvSpPr>
        <p:spPr>
          <a:xfrm>
            <a:off x="0" y="533400"/>
            <a:ext cx="9144000" cy="1015663"/>
          </a:xfrm>
          <a:prstGeom prst="rect">
            <a:avLst/>
          </a:prstGeom>
        </p:spPr>
        <p:txBody>
          <a:bodyPr wrap="square">
            <a:spAutoFit/>
          </a:bodyPr>
          <a:lstStyle/>
          <a:p>
            <a:pPr algn="just"/>
            <a:r>
              <a:rPr lang="el-GR" sz="2000" b="1" i="1" dirty="0">
                <a:solidFill>
                  <a:srgbClr val="FFC000"/>
                </a:solidFill>
                <a:latin typeface="Corbel" pitchFamily="34" charset="0"/>
                <a:cs typeface="Arial" charset="0"/>
              </a:rPr>
              <a:t>Αυθεντική μάθηση </a:t>
            </a:r>
            <a:r>
              <a:rPr lang="el-GR" sz="2000" b="1" dirty="0" smtClean="0">
                <a:solidFill>
                  <a:srgbClr val="FFE3DD"/>
                </a:solidFill>
                <a:latin typeface="Corbel" pitchFamily="34" charset="0"/>
                <a:cs typeface="Arial" charset="0"/>
              </a:rPr>
              <a:t>είναι </a:t>
            </a:r>
            <a:r>
              <a:rPr lang="el-GR" sz="2000" b="1" dirty="0">
                <a:solidFill>
                  <a:srgbClr val="FFE3DD"/>
                </a:solidFill>
                <a:latin typeface="Corbel" pitchFamily="34" charset="0"/>
                <a:cs typeface="Arial" charset="0"/>
              </a:rPr>
              <a:t>η μάθηση που έχει αξία στον </a:t>
            </a:r>
            <a:r>
              <a:rPr lang="el-GR" sz="2000" b="1" dirty="0" smtClean="0">
                <a:solidFill>
                  <a:srgbClr val="FFE3DD"/>
                </a:solidFill>
                <a:latin typeface="Corbel" pitchFamily="34" charset="0"/>
                <a:cs typeface="Arial" charset="0"/>
              </a:rPr>
              <a:t>πραγματικό </a:t>
            </a:r>
            <a:r>
              <a:rPr lang="el-GR" sz="2000" b="1" dirty="0">
                <a:solidFill>
                  <a:srgbClr val="FFE3DD"/>
                </a:solidFill>
                <a:latin typeface="Corbel" pitchFamily="34" charset="0"/>
                <a:cs typeface="Arial" charset="0"/>
              </a:rPr>
              <a:t>κόσμο. Είναι μάθηση  που </a:t>
            </a:r>
            <a:r>
              <a:rPr lang="el-GR" sz="2000" b="1" dirty="0" smtClean="0">
                <a:solidFill>
                  <a:srgbClr val="FFE3DD"/>
                </a:solidFill>
                <a:latin typeface="Corbel" pitchFamily="34" charset="0"/>
                <a:cs typeface="Arial" charset="0"/>
              </a:rPr>
              <a:t>χρησιμοποιείται </a:t>
            </a:r>
            <a:r>
              <a:rPr lang="el-GR" sz="2000" b="1" dirty="0">
                <a:solidFill>
                  <a:srgbClr val="FFE3DD"/>
                </a:solidFill>
                <a:latin typeface="Corbel" pitchFamily="34" charset="0"/>
                <a:cs typeface="Arial" charset="0"/>
              </a:rPr>
              <a:t>για την </a:t>
            </a:r>
            <a:r>
              <a:rPr lang="el-GR" sz="2000" b="1" dirty="0" smtClean="0">
                <a:solidFill>
                  <a:srgbClr val="FFE3DD"/>
                </a:solidFill>
                <a:latin typeface="Corbel" pitchFamily="34" charset="0"/>
                <a:cs typeface="Arial" charset="0"/>
              </a:rPr>
              <a:t>επίλυση πραγματικών προβλημάτων και </a:t>
            </a:r>
            <a:r>
              <a:rPr lang="el-GR" sz="2000" b="1" dirty="0">
                <a:solidFill>
                  <a:srgbClr val="FFE3DD"/>
                </a:solidFill>
                <a:latin typeface="Corbel" pitchFamily="34" charset="0"/>
                <a:cs typeface="Arial" charset="0"/>
              </a:rPr>
              <a:t>για την ολοκλήρωση </a:t>
            </a:r>
            <a:r>
              <a:rPr lang="el-GR" sz="2000" b="1" dirty="0" smtClean="0">
                <a:solidFill>
                  <a:srgbClr val="FFE3DD"/>
                </a:solidFill>
                <a:latin typeface="Corbel" pitchFamily="34" charset="0"/>
                <a:cs typeface="Arial" charset="0"/>
              </a:rPr>
              <a:t>εργασιών.</a:t>
            </a:r>
            <a:endParaRPr lang="el-GR" sz="2000" b="1" dirty="0">
              <a:solidFill>
                <a:srgbClr val="FFE3DD"/>
              </a:solidFill>
              <a:latin typeface="Corbel" pitchFamily="34" charset="0"/>
              <a:cs typeface="Arial" charset="0"/>
            </a:endParaRPr>
          </a:p>
        </p:txBody>
      </p:sp>
      <p:sp>
        <p:nvSpPr>
          <p:cNvPr id="5" name="Ορθογώνιο 4"/>
          <p:cNvSpPr/>
          <p:nvPr/>
        </p:nvSpPr>
        <p:spPr>
          <a:xfrm>
            <a:off x="138142" y="3613666"/>
            <a:ext cx="1170513" cy="369332"/>
          </a:xfrm>
          <a:prstGeom prst="rect">
            <a:avLst/>
          </a:prstGeom>
        </p:spPr>
        <p:txBody>
          <a:bodyPr wrap="none">
            <a:spAutoFit/>
          </a:bodyPr>
          <a:lstStyle/>
          <a:p>
            <a:pPr algn="l"/>
            <a:r>
              <a:rPr lang="el-GR" sz="1800" b="1" dirty="0" smtClean="0">
                <a:solidFill>
                  <a:prstClr val="white"/>
                </a:solidFill>
                <a:latin typeface="Arial" charset="0"/>
                <a:cs typeface="Arial" charset="0"/>
              </a:rPr>
              <a:t>υπόθεση</a:t>
            </a:r>
            <a:endParaRPr lang="el-GR" sz="1800" b="1" dirty="0">
              <a:solidFill>
                <a:prstClr val="white"/>
              </a:solidFill>
              <a:latin typeface="Arial" charset="0"/>
              <a:cs typeface="Arial" charset="0"/>
            </a:endParaRPr>
          </a:p>
        </p:txBody>
      </p:sp>
      <p:sp>
        <p:nvSpPr>
          <p:cNvPr id="6" name="Ορθογώνιο 5"/>
          <p:cNvSpPr/>
          <p:nvPr/>
        </p:nvSpPr>
        <p:spPr>
          <a:xfrm>
            <a:off x="471727" y="1926976"/>
            <a:ext cx="1673856" cy="369332"/>
          </a:xfrm>
          <a:prstGeom prst="rect">
            <a:avLst/>
          </a:prstGeom>
        </p:spPr>
        <p:txBody>
          <a:bodyPr wrap="none">
            <a:spAutoFit/>
          </a:bodyPr>
          <a:lstStyle/>
          <a:p>
            <a:pPr algn="l"/>
            <a:r>
              <a:rPr lang="el-GR" sz="1800" b="1" dirty="0" smtClean="0">
                <a:solidFill>
                  <a:prstClr val="white"/>
                </a:solidFill>
                <a:latin typeface="Arial" charset="0"/>
                <a:cs typeface="Arial" charset="0"/>
              </a:rPr>
              <a:t>παρατήρηση</a:t>
            </a:r>
            <a:endParaRPr lang="el-GR" sz="1800" b="1" dirty="0">
              <a:solidFill>
                <a:srgbClr val="404040"/>
              </a:solidFill>
              <a:latin typeface="Arial" charset="0"/>
              <a:cs typeface="Arial" charset="0"/>
            </a:endParaRPr>
          </a:p>
        </p:txBody>
      </p:sp>
      <p:sp>
        <p:nvSpPr>
          <p:cNvPr id="7" name="Ορθογώνιο 6"/>
          <p:cNvSpPr/>
          <p:nvPr/>
        </p:nvSpPr>
        <p:spPr>
          <a:xfrm>
            <a:off x="3276600" y="1594722"/>
            <a:ext cx="1436612" cy="369332"/>
          </a:xfrm>
          <a:prstGeom prst="rect">
            <a:avLst/>
          </a:prstGeom>
        </p:spPr>
        <p:txBody>
          <a:bodyPr wrap="none">
            <a:spAutoFit/>
          </a:bodyPr>
          <a:lstStyle/>
          <a:p>
            <a:pPr algn="l"/>
            <a:r>
              <a:rPr lang="el-GR" sz="1800" b="1" dirty="0" smtClean="0">
                <a:solidFill>
                  <a:prstClr val="white"/>
                </a:solidFill>
                <a:latin typeface="Arial" charset="0"/>
                <a:cs typeface="Arial" charset="0"/>
              </a:rPr>
              <a:t>σχεδιασμό </a:t>
            </a:r>
            <a:endParaRPr lang="el-GR" sz="1800" b="1" dirty="0">
              <a:solidFill>
                <a:srgbClr val="404040"/>
              </a:solidFill>
              <a:latin typeface="Arial" charset="0"/>
              <a:cs typeface="Arial" charset="0"/>
            </a:endParaRPr>
          </a:p>
        </p:txBody>
      </p:sp>
      <p:sp>
        <p:nvSpPr>
          <p:cNvPr id="8" name="Ορθογώνιο 7"/>
          <p:cNvSpPr/>
          <p:nvPr/>
        </p:nvSpPr>
        <p:spPr>
          <a:xfrm>
            <a:off x="6085224" y="2543770"/>
            <a:ext cx="3120560" cy="923330"/>
          </a:xfrm>
          <a:prstGeom prst="rect">
            <a:avLst/>
          </a:prstGeom>
        </p:spPr>
        <p:txBody>
          <a:bodyPr wrap="square">
            <a:spAutoFit/>
          </a:bodyPr>
          <a:lstStyle/>
          <a:p>
            <a:r>
              <a:rPr lang="el-GR" sz="1800" b="1" dirty="0" smtClean="0">
                <a:solidFill>
                  <a:prstClr val="white"/>
                </a:solidFill>
                <a:latin typeface="Arial" charset="0"/>
                <a:cs typeface="Arial" charset="0"/>
              </a:rPr>
              <a:t>έλεγχο </a:t>
            </a:r>
            <a:r>
              <a:rPr lang="el-GR" sz="1800" b="1" dirty="0">
                <a:solidFill>
                  <a:prstClr val="white"/>
                </a:solidFill>
                <a:latin typeface="Arial" charset="0"/>
                <a:cs typeface="Arial" charset="0"/>
              </a:rPr>
              <a:t>της υπόθεσης </a:t>
            </a:r>
            <a:r>
              <a:rPr lang="el-GR" sz="1800" b="1" dirty="0" smtClean="0">
                <a:solidFill>
                  <a:prstClr val="white"/>
                </a:solidFill>
                <a:latin typeface="Arial" charset="0"/>
                <a:cs typeface="Arial" charset="0"/>
              </a:rPr>
              <a:t>και </a:t>
            </a:r>
            <a:r>
              <a:rPr lang="el-GR" sz="1800" b="1" dirty="0">
                <a:solidFill>
                  <a:prstClr val="white"/>
                </a:solidFill>
                <a:latin typeface="Arial" charset="0"/>
                <a:cs typeface="Arial" charset="0"/>
              </a:rPr>
              <a:t>αποτελέσματα της διερεύνησης</a:t>
            </a:r>
          </a:p>
        </p:txBody>
      </p:sp>
      <p:sp>
        <p:nvSpPr>
          <p:cNvPr id="9" name="Ορθογώνιο 8"/>
          <p:cNvSpPr/>
          <p:nvPr/>
        </p:nvSpPr>
        <p:spPr>
          <a:xfrm>
            <a:off x="1759088" y="4114800"/>
            <a:ext cx="5098912" cy="2677656"/>
          </a:xfrm>
          <a:prstGeom prst="rect">
            <a:avLst/>
          </a:prstGeom>
        </p:spPr>
        <p:txBody>
          <a:bodyPr wrap="square">
            <a:spAutoFit/>
          </a:bodyPr>
          <a:lstStyle/>
          <a:p>
            <a:r>
              <a:rPr lang="el-GR" dirty="0" smtClean="0">
                <a:solidFill>
                  <a:srgbClr val="FED2DC"/>
                </a:solidFill>
                <a:latin typeface="Arial" charset="0"/>
                <a:cs typeface="Arial" charset="0"/>
              </a:rPr>
              <a:t>Σε αντίθεση με την παραδοσιακή μέθοδο της απομνημόνευσης και του τεστ</a:t>
            </a:r>
            <a:r>
              <a:rPr lang="el-GR" dirty="0" smtClean="0">
                <a:solidFill>
                  <a:prstClr val="white"/>
                </a:solidFill>
                <a:latin typeface="Arial" charset="0"/>
                <a:cs typeface="Arial" charset="0"/>
              </a:rPr>
              <a:t>, </a:t>
            </a:r>
            <a:r>
              <a:rPr lang="el-GR" b="1" i="1" dirty="0" smtClean="0">
                <a:solidFill>
                  <a:prstClr val="white"/>
                </a:solidFill>
                <a:latin typeface="Arial" charset="0"/>
                <a:cs typeface="Arial" charset="0"/>
              </a:rPr>
              <a:t>αναδεικνύει</a:t>
            </a:r>
            <a:r>
              <a:rPr lang="el-GR" dirty="0" smtClean="0">
                <a:solidFill>
                  <a:prstClr val="white"/>
                </a:solidFill>
                <a:latin typeface="Arial" charset="0"/>
                <a:cs typeface="Arial" charset="0"/>
              </a:rPr>
              <a:t> </a:t>
            </a:r>
            <a:r>
              <a:rPr lang="el-GR" b="1" dirty="0">
                <a:solidFill>
                  <a:prstClr val="white"/>
                </a:solidFill>
                <a:latin typeface="Arial" charset="0"/>
                <a:cs typeface="Arial" charset="0"/>
              </a:rPr>
              <a:t>τον </a:t>
            </a:r>
            <a:r>
              <a:rPr lang="el-GR" b="1" dirty="0" smtClean="0">
                <a:solidFill>
                  <a:prstClr val="white"/>
                </a:solidFill>
                <a:latin typeface="Arial" charset="0"/>
                <a:cs typeface="Arial" charset="0"/>
              </a:rPr>
              <a:t>κριτικό </a:t>
            </a:r>
            <a:r>
              <a:rPr lang="el-GR" b="1" dirty="0">
                <a:solidFill>
                  <a:prstClr val="white"/>
                </a:solidFill>
                <a:latin typeface="Arial" charset="0"/>
                <a:cs typeface="Arial" charset="0"/>
              </a:rPr>
              <a:t>τρόπο σκέψης και εργασίας στη μαθητική νοοτροπία προτείνοντας</a:t>
            </a:r>
            <a:r>
              <a:rPr lang="el-GR" dirty="0">
                <a:solidFill>
                  <a:prstClr val="white"/>
                </a:solidFill>
                <a:latin typeface="Arial" charset="0"/>
                <a:cs typeface="Arial" charset="0"/>
              </a:rPr>
              <a:t> </a:t>
            </a:r>
            <a:r>
              <a:rPr lang="el-GR" b="1" dirty="0" smtClean="0">
                <a:solidFill>
                  <a:prstClr val="white"/>
                </a:solidFill>
                <a:latin typeface="Arial" charset="0"/>
                <a:cs typeface="Arial" charset="0"/>
              </a:rPr>
              <a:t>την επιστημονική ακολουθία</a:t>
            </a:r>
            <a:r>
              <a:rPr lang="en-US" b="1" dirty="0" smtClean="0">
                <a:solidFill>
                  <a:prstClr val="white"/>
                </a:solidFill>
                <a:latin typeface="Arial" charset="0"/>
                <a:cs typeface="Arial" charset="0"/>
              </a:rPr>
              <a:t>:</a:t>
            </a:r>
            <a:r>
              <a:rPr lang="el-GR" b="1" dirty="0" smtClean="0">
                <a:solidFill>
                  <a:prstClr val="white"/>
                </a:solidFill>
                <a:latin typeface="Arial" charset="0"/>
                <a:cs typeface="Arial" charset="0"/>
              </a:rPr>
              <a:t> </a:t>
            </a:r>
            <a:endParaRPr lang="el-GR" b="1" dirty="0">
              <a:solidFill>
                <a:srgbClr val="404040"/>
              </a:solidFill>
              <a:latin typeface="Arial" charset="0"/>
              <a:cs typeface="Arial" charset="0"/>
            </a:endParaRPr>
          </a:p>
        </p:txBody>
      </p:sp>
    </p:spTree>
    <p:extLst>
      <p:ext uri="{BB962C8B-B14F-4D97-AF65-F5344CB8AC3E}">
        <p14:creationId xmlns:p14="http://schemas.microsoft.com/office/powerpoint/2010/main" val="20270166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060" name="Text Box 18"/>
          <p:cNvSpPr txBox="1">
            <a:spLocks noChangeArrowheads="1"/>
          </p:cNvSpPr>
          <p:nvPr/>
        </p:nvSpPr>
        <p:spPr bwMode="auto">
          <a:xfrm>
            <a:off x="1865733" y="152505"/>
            <a:ext cx="583704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l-GR" sz="3600" dirty="0">
                <a:effectLst>
                  <a:glow rad="101600">
                    <a:schemeClr val="accent3">
                      <a:satMod val="175000"/>
                      <a:alpha val="40000"/>
                    </a:schemeClr>
                  </a:glow>
                </a:effectLst>
                <a:latin typeface="Arial" pitchFamily="34" charset="0"/>
                <a:cs typeface="Arial" pitchFamily="34" charset="0"/>
              </a:rPr>
              <a:t>ΑΡΧΕΣ ΤΟΥ ΚΑΤΑΙΓΙΣΜΟΥ</a:t>
            </a:r>
          </a:p>
          <a:p>
            <a:pPr eaLnBrk="1" hangingPunct="1"/>
            <a:r>
              <a:rPr lang="el-GR" sz="3600" dirty="0">
                <a:effectLst>
                  <a:glow rad="101600">
                    <a:schemeClr val="accent3">
                      <a:satMod val="175000"/>
                      <a:alpha val="40000"/>
                    </a:schemeClr>
                  </a:glow>
                </a:effectLst>
                <a:latin typeface="Arial" pitchFamily="34" charset="0"/>
                <a:cs typeface="Arial" pitchFamily="34" charset="0"/>
              </a:rPr>
              <a:t>ΙΔΕΩΝ </a:t>
            </a:r>
          </a:p>
        </p:txBody>
      </p:sp>
      <p:grpSp>
        <p:nvGrpSpPr>
          <p:cNvPr id="2" name="Diagram 21"/>
          <p:cNvGrpSpPr>
            <a:grpSpLocks/>
          </p:cNvGrpSpPr>
          <p:nvPr/>
        </p:nvGrpSpPr>
        <p:grpSpPr bwMode="auto">
          <a:xfrm>
            <a:off x="1794502" y="1990726"/>
            <a:ext cx="4320180" cy="4219575"/>
            <a:chOff x="1362" y="829"/>
            <a:chExt cx="2809" cy="2658"/>
          </a:xfrm>
        </p:grpSpPr>
        <p:sp>
          <p:nvSpPr>
            <p:cNvPr id="3" name="_s2052"/>
            <p:cNvSpPr>
              <a:spLocks noChangeArrowheads="1" noTextEdit="1"/>
            </p:cNvSpPr>
            <p:nvPr/>
          </p:nvSpPr>
          <p:spPr bwMode="auto">
            <a:xfrm>
              <a:off x="2340" y="1207"/>
              <a:ext cx="1080" cy="1080"/>
            </a:xfrm>
            <a:prstGeom prst="ellipse">
              <a:avLst/>
            </a:prstGeom>
            <a:solidFill>
              <a:srgbClr val="FF6600">
                <a:alpha val="50000"/>
              </a:srgbClr>
            </a:solidFill>
            <a:ln w="4699">
              <a:solidFill>
                <a:schemeClr val="accent2"/>
              </a:solidFill>
              <a:round/>
              <a:headEnd/>
              <a:tailEnd/>
            </a:ln>
          </p:spPr>
          <p:txBody>
            <a:bodyPr vert="horz" wrap="square" lIns="91440" tIns="45720" rIns="91440" bIns="45720" numCol="1" anchor="ctr" anchorCtr="0" compatLnSpc="1">
              <a:prstTxWarp prst="textNoShape">
                <a:avLst/>
              </a:prstTxWarp>
            </a:bodyPr>
            <a:lstStyle/>
            <a:p>
              <a:endParaRPr lang="el-GR" sz="2800"/>
            </a:p>
          </p:txBody>
        </p:sp>
        <p:sp>
          <p:nvSpPr>
            <p:cNvPr id="4" name="_s2053"/>
            <p:cNvSpPr>
              <a:spLocks noChangeArrowheads="1"/>
            </p:cNvSpPr>
            <p:nvPr/>
          </p:nvSpPr>
          <p:spPr bwMode="auto">
            <a:xfrm>
              <a:off x="2651" y="829"/>
              <a:ext cx="459"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l-GR" sz="2800" dirty="0" smtClean="0">
                  <a:effectLst>
                    <a:glow rad="139700">
                      <a:schemeClr val="accent3">
                        <a:satMod val="175000"/>
                        <a:alpha val="40000"/>
                      </a:schemeClr>
                    </a:glow>
                  </a:effectLst>
                  <a:latin typeface="Arial" charset="0"/>
                </a:rPr>
                <a:t>Εγκαταλείπω την </a:t>
              </a:r>
              <a:r>
                <a:rPr kumimoji="0" lang="el-GR" sz="2800" b="0" i="0" u="none" strike="noStrike" cap="none" normalizeH="0" baseline="0" dirty="0" smtClean="0">
                  <a:ln>
                    <a:noFill/>
                  </a:ln>
                  <a:solidFill>
                    <a:schemeClr val="tx1"/>
                  </a:solidFill>
                  <a:effectLst>
                    <a:glow rad="139700">
                      <a:schemeClr val="accent3">
                        <a:satMod val="175000"/>
                        <a:alpha val="40000"/>
                      </a:schemeClr>
                    </a:glow>
                  </a:effectLst>
                  <a:latin typeface="Arial" charset="0"/>
                </a:rPr>
                <a:t>κριτική</a:t>
              </a:r>
            </a:p>
          </p:txBody>
        </p:sp>
        <p:sp>
          <p:nvSpPr>
            <p:cNvPr id="5" name="_s2054"/>
            <p:cNvSpPr>
              <a:spLocks noChangeArrowheads="1" noTextEdit="1"/>
            </p:cNvSpPr>
            <p:nvPr/>
          </p:nvSpPr>
          <p:spPr bwMode="auto">
            <a:xfrm>
              <a:off x="2751" y="1618"/>
              <a:ext cx="1080" cy="1080"/>
            </a:xfrm>
            <a:prstGeom prst="ellipse">
              <a:avLst/>
            </a:prstGeom>
            <a:solidFill>
              <a:srgbClr val="CCFFFF">
                <a:alpha val="50000"/>
              </a:srgbClr>
            </a:solidFill>
            <a:ln w="4699">
              <a:solidFill>
                <a:schemeClr val="hlink"/>
              </a:solidFill>
              <a:round/>
              <a:headEnd/>
              <a:tailEnd/>
            </a:ln>
          </p:spPr>
          <p:txBody>
            <a:bodyPr vert="horz" wrap="square" lIns="91440" tIns="45720" rIns="91440" bIns="45720" numCol="1" anchor="ctr" anchorCtr="0" compatLnSpc="1">
              <a:prstTxWarp prst="textNoShape">
                <a:avLst/>
              </a:prstTxWarp>
            </a:bodyPr>
            <a:lstStyle/>
            <a:p>
              <a:endParaRPr lang="el-GR" sz="2800"/>
            </a:p>
          </p:txBody>
        </p:sp>
        <p:sp>
          <p:nvSpPr>
            <p:cNvPr id="6" name="_s2055"/>
            <p:cNvSpPr>
              <a:spLocks noChangeArrowheads="1"/>
            </p:cNvSpPr>
            <p:nvPr/>
          </p:nvSpPr>
          <p:spPr bwMode="auto">
            <a:xfrm>
              <a:off x="3712" y="1904"/>
              <a:ext cx="459"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b="0" i="0" u="none" strike="noStrike" cap="none" normalizeH="0" baseline="0" dirty="0" smtClean="0">
                  <a:ln>
                    <a:noFill/>
                  </a:ln>
                  <a:solidFill>
                    <a:schemeClr val="tx1"/>
                  </a:solidFill>
                  <a:effectLst/>
                  <a:latin typeface="Arial" charset="0"/>
                </a:rPr>
                <a:t>                             </a:t>
              </a:r>
              <a:r>
                <a:rPr lang="el-GR" sz="2800" dirty="0" smtClean="0">
                  <a:effectLst>
                    <a:glow rad="139700">
                      <a:schemeClr val="accent3">
                        <a:satMod val="175000"/>
                        <a:alpha val="40000"/>
                      </a:schemeClr>
                    </a:glow>
                  </a:effectLst>
                  <a:latin typeface="Arial" charset="0"/>
                </a:rPr>
                <a:t>Επιδιώκω </a:t>
              </a:r>
              <a:r>
                <a:rPr lang="el-GR" sz="2800" dirty="0">
                  <a:effectLst>
                    <a:glow rad="139700">
                      <a:schemeClr val="accent3">
                        <a:satMod val="175000"/>
                        <a:alpha val="40000"/>
                      </a:schemeClr>
                    </a:glow>
                  </a:effectLst>
                  <a:latin typeface="Arial" charset="0"/>
                </a:rPr>
                <a:t>την ποσότητα</a:t>
              </a:r>
            </a:p>
            <a:p>
              <a:pPr marL="0" marR="0" lvl="0" indent="0" algn="ctr" defTabSz="914400" rtl="0" eaLnBrk="1" fontAlgn="base" latinLnBrk="0" hangingPunct="1">
                <a:lnSpc>
                  <a:spcPct val="100000"/>
                </a:lnSpc>
                <a:spcBef>
                  <a:spcPct val="0"/>
                </a:spcBef>
                <a:spcAft>
                  <a:spcPct val="0"/>
                </a:spcAft>
                <a:buClrTx/>
                <a:buSzTx/>
                <a:buFontTx/>
                <a:buNone/>
                <a:tabLst/>
              </a:pPr>
              <a:r>
                <a:rPr lang="el-GR" sz="2800" dirty="0">
                  <a:effectLst>
                    <a:glow rad="139700">
                      <a:schemeClr val="accent3">
                        <a:satMod val="175000"/>
                        <a:alpha val="40000"/>
                      </a:schemeClr>
                    </a:glow>
                  </a:effectLst>
                  <a:latin typeface="Arial" charset="0"/>
                </a:rPr>
                <a:t>       - ποιότητα</a:t>
              </a:r>
            </a:p>
          </p:txBody>
        </p:sp>
        <p:sp>
          <p:nvSpPr>
            <p:cNvPr id="7" name="_s2056"/>
            <p:cNvSpPr>
              <a:spLocks noChangeArrowheads="1" noTextEdit="1"/>
            </p:cNvSpPr>
            <p:nvPr/>
          </p:nvSpPr>
          <p:spPr bwMode="auto">
            <a:xfrm>
              <a:off x="2340" y="2029"/>
              <a:ext cx="1080" cy="1080"/>
            </a:xfrm>
            <a:prstGeom prst="ellipse">
              <a:avLst/>
            </a:prstGeom>
            <a:solidFill>
              <a:srgbClr val="008000">
                <a:alpha val="50000"/>
              </a:srgbClr>
            </a:solidFill>
            <a:ln w="4699">
              <a:solidFill>
                <a:schemeClr val="hlink"/>
              </a:solidFill>
              <a:round/>
              <a:headEnd/>
              <a:tailEnd/>
            </a:ln>
          </p:spPr>
          <p:txBody>
            <a:bodyPr vert="horz" wrap="square" lIns="91440" tIns="45720" rIns="91440" bIns="45720" numCol="1" anchor="ctr" anchorCtr="0" compatLnSpc="1">
              <a:prstTxWarp prst="textNoShape">
                <a:avLst/>
              </a:prstTxWarp>
            </a:bodyPr>
            <a:lstStyle/>
            <a:p>
              <a:endParaRPr lang="el-GR" sz="2800"/>
            </a:p>
          </p:txBody>
        </p:sp>
        <p:sp>
          <p:nvSpPr>
            <p:cNvPr id="8" name="_s2057"/>
            <p:cNvSpPr>
              <a:spLocks noChangeArrowheads="1"/>
            </p:cNvSpPr>
            <p:nvPr/>
          </p:nvSpPr>
          <p:spPr bwMode="auto">
            <a:xfrm>
              <a:off x="2651" y="3217"/>
              <a:ext cx="459"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l-GR" sz="2800" dirty="0" smtClean="0">
                  <a:effectLst>
                    <a:glow rad="139700">
                      <a:schemeClr val="accent3">
                        <a:satMod val="175000"/>
                        <a:alpha val="40000"/>
                      </a:schemeClr>
                    </a:glow>
                  </a:effectLst>
                  <a:latin typeface="Arial" charset="0"/>
                </a:rPr>
                <a:t>Ξεφεύγω </a:t>
              </a:r>
              <a:r>
                <a:rPr lang="el-GR" sz="2800" dirty="0">
                  <a:effectLst>
                    <a:glow rad="139700">
                      <a:schemeClr val="accent3">
                        <a:satMod val="175000"/>
                        <a:alpha val="40000"/>
                      </a:schemeClr>
                    </a:glow>
                  </a:effectLst>
                  <a:latin typeface="Arial" charset="0"/>
                </a:rPr>
                <a:t>από τη </a:t>
              </a:r>
              <a:r>
                <a:rPr lang="el-GR" sz="2800" dirty="0" smtClean="0">
                  <a:effectLst>
                    <a:glow rad="139700">
                      <a:schemeClr val="accent3">
                        <a:satMod val="175000"/>
                        <a:alpha val="40000"/>
                      </a:schemeClr>
                    </a:glow>
                  </a:effectLst>
                  <a:latin typeface="Arial" charset="0"/>
                </a:rPr>
                <a:t>λογική</a:t>
              </a:r>
            </a:p>
            <a:p>
              <a:pPr marL="0" marR="0" lvl="0" indent="0" algn="ctr" defTabSz="914400" rtl="0" eaLnBrk="1" fontAlgn="base" latinLnBrk="0" hangingPunct="1">
                <a:lnSpc>
                  <a:spcPct val="100000"/>
                </a:lnSpc>
                <a:spcBef>
                  <a:spcPct val="0"/>
                </a:spcBef>
                <a:spcAft>
                  <a:spcPct val="0"/>
                </a:spcAft>
                <a:buClrTx/>
                <a:buSzTx/>
                <a:buFontTx/>
                <a:buNone/>
                <a:tabLst/>
              </a:pPr>
              <a:r>
                <a:rPr lang="el-GR" sz="2800" dirty="0" smtClean="0">
                  <a:effectLst>
                    <a:glow rad="139700">
                      <a:schemeClr val="accent3">
                        <a:satMod val="175000"/>
                        <a:alpha val="40000"/>
                      </a:schemeClr>
                    </a:glow>
                  </a:effectLst>
                  <a:latin typeface="Arial" charset="0"/>
                </a:rPr>
                <a:t> (εικασία, φαντασία, ενόραση)</a:t>
              </a:r>
              <a:endParaRPr lang="el-GR" sz="2800" dirty="0">
                <a:effectLst>
                  <a:glow rad="139700">
                    <a:schemeClr val="accent3">
                      <a:satMod val="175000"/>
                      <a:alpha val="40000"/>
                    </a:schemeClr>
                  </a:glow>
                </a:effectLst>
                <a:latin typeface="Arial" charset="0"/>
              </a:endParaRPr>
            </a:p>
          </p:txBody>
        </p:sp>
        <p:sp>
          <p:nvSpPr>
            <p:cNvPr id="9" name="_s2058"/>
            <p:cNvSpPr>
              <a:spLocks noChangeArrowheads="1" noTextEdit="1"/>
            </p:cNvSpPr>
            <p:nvPr/>
          </p:nvSpPr>
          <p:spPr bwMode="auto">
            <a:xfrm>
              <a:off x="1929" y="1618"/>
              <a:ext cx="1080" cy="1080"/>
            </a:xfrm>
            <a:prstGeom prst="ellipse">
              <a:avLst/>
            </a:prstGeom>
            <a:solidFill>
              <a:srgbClr val="FFFF99">
                <a:alpha val="50000"/>
              </a:srgbClr>
            </a:solidFill>
            <a:ln w="4699">
              <a:solidFill>
                <a:schemeClr val="folHlink"/>
              </a:solidFill>
              <a:round/>
              <a:headEnd/>
              <a:tailEnd/>
            </a:ln>
          </p:spPr>
          <p:txBody>
            <a:bodyPr vert="horz" wrap="square" lIns="91440" tIns="45720" rIns="91440" bIns="45720" numCol="1" anchor="ctr" anchorCtr="0" compatLnSpc="1">
              <a:prstTxWarp prst="textNoShape">
                <a:avLst/>
              </a:prstTxWarp>
            </a:bodyPr>
            <a:lstStyle/>
            <a:p>
              <a:endParaRPr lang="el-GR" sz="2800"/>
            </a:p>
          </p:txBody>
        </p:sp>
        <p:sp>
          <p:nvSpPr>
            <p:cNvPr id="10" name="_s2059"/>
            <p:cNvSpPr>
              <a:spLocks noChangeArrowheads="1"/>
            </p:cNvSpPr>
            <p:nvPr/>
          </p:nvSpPr>
          <p:spPr bwMode="auto">
            <a:xfrm>
              <a:off x="1362" y="2023"/>
              <a:ext cx="459"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800" dirty="0">
                  <a:effectLst>
                    <a:glow rad="139700">
                      <a:schemeClr val="accent3">
                        <a:satMod val="175000"/>
                        <a:alpha val="40000"/>
                      </a:schemeClr>
                    </a:glow>
                  </a:effectLst>
                  <a:latin typeface="Arial" charset="0"/>
                </a:rPr>
                <a:t> </a:t>
              </a:r>
              <a:r>
                <a:rPr lang="en-US" sz="2800" dirty="0" smtClean="0">
                  <a:effectLst>
                    <a:glow rad="139700">
                      <a:schemeClr val="accent3">
                        <a:satMod val="175000"/>
                        <a:alpha val="40000"/>
                      </a:schemeClr>
                    </a:glow>
                  </a:effectLst>
                  <a:latin typeface="Arial" charset="0"/>
                </a:rPr>
                <a:t>  </a:t>
              </a:r>
              <a:r>
                <a:rPr lang="el-GR" sz="2800" dirty="0" smtClean="0">
                  <a:effectLst>
                    <a:glow rad="139700">
                      <a:schemeClr val="accent3">
                        <a:satMod val="175000"/>
                        <a:alpha val="40000"/>
                      </a:schemeClr>
                    </a:glow>
                  </a:effectLst>
                  <a:latin typeface="Arial" charset="0"/>
                </a:rPr>
                <a:t>«Χτίζω» </a:t>
              </a:r>
              <a:r>
                <a:rPr lang="el-GR" sz="2800" dirty="0">
                  <a:effectLst>
                    <a:glow rad="139700">
                      <a:schemeClr val="accent3">
                        <a:satMod val="175000"/>
                        <a:alpha val="40000"/>
                      </a:schemeClr>
                    </a:glow>
                  </a:effectLst>
                  <a:latin typeface="Arial" charset="0"/>
                </a:rPr>
                <a:t>πάνω σε                   </a:t>
              </a:r>
            </a:p>
            <a:p>
              <a:pPr marL="0" marR="0" lvl="0" indent="0" algn="ctr" defTabSz="914400" rtl="0" eaLnBrk="1" fontAlgn="base" latinLnBrk="0" hangingPunct="1">
                <a:lnSpc>
                  <a:spcPct val="100000"/>
                </a:lnSpc>
                <a:spcBef>
                  <a:spcPct val="0"/>
                </a:spcBef>
                <a:spcAft>
                  <a:spcPct val="0"/>
                </a:spcAft>
                <a:buClrTx/>
                <a:buSzTx/>
                <a:buFontTx/>
                <a:buNone/>
                <a:tabLst/>
              </a:pPr>
              <a:r>
                <a:rPr lang="el-GR" sz="2800" dirty="0">
                  <a:effectLst>
                    <a:glow rad="139700">
                      <a:schemeClr val="accent3">
                        <a:satMod val="175000"/>
                        <a:alpha val="40000"/>
                      </a:schemeClr>
                    </a:glow>
                  </a:effectLst>
                  <a:latin typeface="Arial" charset="0"/>
                </a:rPr>
                <a:t>άλλες ιδέες                           </a:t>
              </a:r>
            </a:p>
          </p:txBody>
        </p:sp>
      </p:grpSp>
      <p:pic>
        <p:nvPicPr>
          <p:cNvPr id="2061" name="Picture 31" descr="Brainstormi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752" y="17521"/>
            <a:ext cx="183832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33" descr="brainstor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67575" y="5326056"/>
            <a:ext cx="187642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115714" name="Text Box 5"/>
          <p:cNvSpPr txBox="1">
            <a:spLocks noChangeArrowheads="1"/>
          </p:cNvSpPr>
          <p:nvPr/>
        </p:nvSpPr>
        <p:spPr bwMode="auto">
          <a:xfrm>
            <a:off x="747575" y="-7151"/>
            <a:ext cx="784887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l-GR" sz="3600" dirty="0">
                <a:effectLst>
                  <a:glow rad="101600">
                    <a:schemeClr val="accent3">
                      <a:satMod val="175000"/>
                      <a:alpha val="40000"/>
                    </a:schemeClr>
                  </a:glow>
                </a:effectLst>
                <a:latin typeface="Arial" pitchFamily="34" charset="0"/>
                <a:cs typeface="Arial" pitchFamily="34" charset="0"/>
              </a:rPr>
              <a:t>ΕΦΑΡΜΟΓΗ </a:t>
            </a:r>
            <a:r>
              <a:rPr lang="el-GR" sz="3600" dirty="0" smtClean="0">
                <a:effectLst>
                  <a:glow rad="101600">
                    <a:schemeClr val="accent3">
                      <a:satMod val="175000"/>
                      <a:alpha val="40000"/>
                    </a:schemeClr>
                  </a:glow>
                </a:effectLst>
                <a:latin typeface="Arial" pitchFamily="34" charset="0"/>
                <a:cs typeface="Arial" pitchFamily="34" charset="0"/>
              </a:rPr>
              <a:t>ΣΤΗ ΔΙΔΑΣΚΑΛΙΑ</a:t>
            </a:r>
            <a:endParaRPr lang="el-GR" sz="3600" dirty="0">
              <a:effectLst>
                <a:glow rad="101600">
                  <a:schemeClr val="accent3">
                    <a:satMod val="175000"/>
                    <a:alpha val="40000"/>
                  </a:schemeClr>
                </a:glow>
              </a:effectLst>
              <a:latin typeface="Arial" pitchFamily="34" charset="0"/>
              <a:cs typeface="Arial" pitchFamily="34" charset="0"/>
            </a:endParaRPr>
          </a:p>
        </p:txBody>
      </p:sp>
      <p:sp>
        <p:nvSpPr>
          <p:cNvPr id="115715" name="Rectangle 6"/>
          <p:cNvSpPr>
            <a:spLocks noChangeArrowheads="1"/>
          </p:cNvSpPr>
          <p:nvPr/>
        </p:nvSpPr>
        <p:spPr bwMode="auto">
          <a:xfrm>
            <a:off x="22341" y="476672"/>
            <a:ext cx="929934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l-GR" sz="2800" dirty="0">
                <a:effectLst>
                  <a:glow rad="139700">
                    <a:schemeClr val="accent3">
                      <a:satMod val="175000"/>
                      <a:alpha val="40000"/>
                    </a:schemeClr>
                  </a:glow>
                </a:effectLst>
              </a:rPr>
              <a:t>Εφαρμόζεται </a:t>
            </a:r>
            <a:r>
              <a:rPr lang="el-GR" sz="2800" b="1" dirty="0">
                <a:effectLst>
                  <a:glow rad="139700">
                    <a:schemeClr val="accent3">
                      <a:satMod val="175000"/>
                      <a:alpha val="40000"/>
                    </a:schemeClr>
                  </a:glow>
                </a:effectLst>
              </a:rPr>
              <a:t>συνήθως στην αρχή μιας διδακτικής ενότητας</a:t>
            </a:r>
            <a:r>
              <a:rPr lang="el-GR" sz="2800" dirty="0">
                <a:effectLst>
                  <a:glow rad="139700">
                    <a:schemeClr val="accent3">
                      <a:satMod val="175000"/>
                      <a:alpha val="40000"/>
                    </a:schemeClr>
                  </a:glow>
                </a:effectLst>
              </a:rPr>
              <a:t> </a:t>
            </a:r>
            <a:endParaRPr lang="el-GR" sz="2800" dirty="0" smtClean="0">
              <a:effectLst>
                <a:glow rad="139700">
                  <a:schemeClr val="accent3">
                    <a:satMod val="175000"/>
                    <a:alpha val="40000"/>
                  </a:schemeClr>
                </a:glow>
              </a:effectLst>
            </a:endParaRPr>
          </a:p>
          <a:p>
            <a:r>
              <a:rPr lang="el-GR" sz="2800" dirty="0" smtClean="0">
                <a:effectLst>
                  <a:glow rad="139700">
                    <a:schemeClr val="accent3">
                      <a:satMod val="175000"/>
                      <a:alpha val="40000"/>
                    </a:schemeClr>
                  </a:glow>
                </a:effectLst>
              </a:rPr>
              <a:t>ή </a:t>
            </a:r>
            <a:r>
              <a:rPr lang="el-GR" sz="2800" dirty="0">
                <a:effectLst>
                  <a:glow rad="139700">
                    <a:schemeClr val="accent3">
                      <a:satMod val="175000"/>
                      <a:alpha val="40000"/>
                    </a:schemeClr>
                  </a:glow>
                </a:effectLst>
              </a:rPr>
              <a:t>μιας δραστηριότητας</a:t>
            </a:r>
            <a:r>
              <a:rPr lang="en-US" sz="2800" dirty="0">
                <a:effectLst>
                  <a:glow rad="139700">
                    <a:schemeClr val="accent3">
                      <a:satMod val="175000"/>
                      <a:alpha val="40000"/>
                    </a:schemeClr>
                  </a:glow>
                </a:effectLst>
              </a:rPr>
              <a:t> </a:t>
            </a:r>
          </a:p>
        </p:txBody>
      </p:sp>
      <p:sp>
        <p:nvSpPr>
          <p:cNvPr id="16391" name="Line 7"/>
          <p:cNvSpPr>
            <a:spLocks noChangeShapeType="1"/>
          </p:cNvSpPr>
          <p:nvPr/>
        </p:nvSpPr>
        <p:spPr bwMode="auto">
          <a:xfrm flipH="1">
            <a:off x="3059831" y="1349140"/>
            <a:ext cx="1003918" cy="47570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16392" name="Text Box 8"/>
          <p:cNvSpPr txBox="1">
            <a:spLocks noChangeArrowheads="1"/>
          </p:cNvSpPr>
          <p:nvPr/>
        </p:nvSpPr>
        <p:spPr bwMode="auto">
          <a:xfrm>
            <a:off x="-19879" y="1824845"/>
            <a:ext cx="4083628" cy="2308324"/>
          </a:xfrm>
          <a:prstGeom prst="rect">
            <a:avLst/>
          </a:prstGeom>
          <a:blipFill dpi="0" rotWithShape="1">
            <a:blip r:embed="rId5" cstate="print">
              <a:alphaModFix amt="80000"/>
            </a:blip>
            <a:srcRect/>
            <a:tile tx="0" ty="0" sx="100000" sy="100000" flip="none" algn="tl"/>
          </a:blipFill>
          <a:ln>
            <a:noFill/>
          </a:ln>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l-GR" b="1" dirty="0">
                <a:effectLst>
                  <a:glow rad="139700">
                    <a:schemeClr val="accent3">
                      <a:satMod val="175000"/>
                      <a:alpha val="40000"/>
                    </a:schemeClr>
                  </a:glow>
                </a:effectLst>
              </a:rPr>
              <a:t>Ο εκπαιδευτικός:</a:t>
            </a:r>
          </a:p>
          <a:p>
            <a:pPr algn="l" eaLnBrk="1" hangingPunct="1">
              <a:buFontTx/>
              <a:buChar char="•"/>
            </a:pPr>
            <a:r>
              <a:rPr lang="el-GR" b="1" dirty="0">
                <a:effectLst>
                  <a:glow rad="139700">
                    <a:schemeClr val="accent3">
                      <a:satMod val="175000"/>
                      <a:alpha val="40000"/>
                    </a:schemeClr>
                  </a:glow>
                </a:effectLst>
              </a:rPr>
              <a:t>εξηγεί την τεχνική </a:t>
            </a:r>
          </a:p>
          <a:p>
            <a:pPr algn="l" eaLnBrk="1" hangingPunct="1"/>
            <a:r>
              <a:rPr lang="el-GR" b="1" dirty="0">
                <a:effectLst>
                  <a:glow rad="139700">
                    <a:schemeClr val="accent3">
                      <a:satMod val="175000"/>
                      <a:alpha val="40000"/>
                    </a:schemeClr>
                  </a:glow>
                </a:effectLst>
              </a:rPr>
              <a:t>του καταιγισμού ιδεών </a:t>
            </a:r>
          </a:p>
          <a:p>
            <a:pPr algn="l" eaLnBrk="1" hangingPunct="1">
              <a:buFontTx/>
              <a:buChar char="•"/>
            </a:pPr>
            <a:r>
              <a:rPr lang="el-GR" b="1" dirty="0">
                <a:effectLst>
                  <a:glow rad="139700">
                    <a:schemeClr val="accent3">
                      <a:satMod val="175000"/>
                      <a:alpha val="40000"/>
                    </a:schemeClr>
                  </a:glow>
                </a:effectLst>
              </a:rPr>
              <a:t>περιγράφει </a:t>
            </a:r>
            <a:r>
              <a:rPr lang="el-GR" b="1" dirty="0" smtClean="0">
                <a:effectLst>
                  <a:glow rad="139700">
                    <a:schemeClr val="accent3">
                      <a:satMod val="175000"/>
                      <a:alpha val="40000"/>
                    </a:schemeClr>
                  </a:glow>
                </a:effectLst>
              </a:rPr>
              <a:t>τον </a:t>
            </a:r>
            <a:r>
              <a:rPr lang="el-GR" b="1" dirty="0">
                <a:effectLst>
                  <a:glow rad="139700">
                    <a:schemeClr val="accent3">
                      <a:satMod val="175000"/>
                      <a:alpha val="40000"/>
                    </a:schemeClr>
                  </a:glow>
                </a:effectLst>
              </a:rPr>
              <a:t>στόχο της εργασίας </a:t>
            </a:r>
          </a:p>
          <a:p>
            <a:pPr algn="l" eaLnBrk="1" hangingPunct="1">
              <a:buFontTx/>
              <a:buChar char="•"/>
            </a:pPr>
            <a:r>
              <a:rPr lang="el-GR" b="1" dirty="0" smtClean="0">
                <a:effectLst>
                  <a:glow rad="139700">
                    <a:schemeClr val="accent3">
                      <a:satMod val="175000"/>
                      <a:alpha val="40000"/>
                    </a:schemeClr>
                  </a:glow>
                </a:effectLst>
              </a:rPr>
              <a:t>Προσδιορίζει τη </a:t>
            </a:r>
            <a:r>
              <a:rPr lang="el-GR" b="1" dirty="0">
                <a:effectLst>
                  <a:glow rad="139700">
                    <a:schemeClr val="accent3">
                      <a:satMod val="175000"/>
                      <a:alpha val="40000"/>
                    </a:schemeClr>
                  </a:glow>
                </a:effectLst>
              </a:rPr>
              <a:t>διάρκεια </a:t>
            </a:r>
          </a:p>
        </p:txBody>
      </p:sp>
      <p:sp>
        <p:nvSpPr>
          <p:cNvPr id="16393" name="Line 9"/>
          <p:cNvSpPr>
            <a:spLocks noChangeShapeType="1"/>
          </p:cNvSpPr>
          <p:nvPr/>
        </p:nvSpPr>
        <p:spPr bwMode="auto">
          <a:xfrm flipH="1">
            <a:off x="3924299" y="1347835"/>
            <a:ext cx="495300" cy="299562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16394" name="Text Box 10"/>
          <p:cNvSpPr txBox="1">
            <a:spLocks noChangeArrowheads="1"/>
          </p:cNvSpPr>
          <p:nvPr/>
        </p:nvSpPr>
        <p:spPr bwMode="auto">
          <a:xfrm>
            <a:off x="-38202" y="4553360"/>
            <a:ext cx="4686403" cy="2308324"/>
          </a:xfrm>
          <a:prstGeom prst="rect">
            <a:avLst/>
          </a:prstGeom>
          <a:blipFill dpi="0" rotWithShape="1">
            <a:blip r:embed="rId6" cstate="print">
              <a:alphaModFix amt="84000"/>
            </a:blip>
            <a:srcRect/>
            <a:tile tx="0" ty="0" sx="100000" sy="100000" flip="none" algn="tl"/>
          </a:blipFill>
          <a:ln>
            <a:noFill/>
          </a:ln>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l-GR" b="1" dirty="0"/>
              <a:t>Ο εκπαιδευτικός:</a:t>
            </a:r>
          </a:p>
          <a:p>
            <a:pPr algn="l" eaLnBrk="1" hangingPunct="1">
              <a:buFontTx/>
              <a:buChar char="•"/>
            </a:pPr>
            <a:r>
              <a:rPr lang="el-GR" b="1" dirty="0"/>
              <a:t>δίνει το θέμα και ζητά από τους μαθητές να εκφραστούν γι αυτό γρήγορα, με λέξεις ή σύντομες </a:t>
            </a:r>
            <a:r>
              <a:rPr lang="el-GR" b="1" dirty="0" smtClean="0"/>
              <a:t>εκφράσεις, </a:t>
            </a:r>
            <a:r>
              <a:rPr lang="el-GR" b="1" dirty="0"/>
              <a:t>ενώ ο ίδιος σημειώνει όλες τις ιδέες στον </a:t>
            </a:r>
            <a:r>
              <a:rPr lang="el-GR" b="1" dirty="0" smtClean="0"/>
              <a:t>πίνακα.</a:t>
            </a:r>
            <a:endParaRPr lang="el-GR" b="1" dirty="0"/>
          </a:p>
        </p:txBody>
      </p:sp>
      <p:sp>
        <p:nvSpPr>
          <p:cNvPr id="16395" name="Line 11"/>
          <p:cNvSpPr>
            <a:spLocks noChangeShapeType="1"/>
          </p:cNvSpPr>
          <p:nvPr/>
        </p:nvSpPr>
        <p:spPr bwMode="auto">
          <a:xfrm>
            <a:off x="4691449" y="1447799"/>
            <a:ext cx="442726" cy="35002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16396" name="Text Box 12"/>
          <p:cNvSpPr txBox="1">
            <a:spLocks noChangeArrowheads="1"/>
          </p:cNvSpPr>
          <p:nvPr/>
        </p:nvSpPr>
        <p:spPr bwMode="auto">
          <a:xfrm>
            <a:off x="4648201" y="4919008"/>
            <a:ext cx="4571947" cy="1938992"/>
          </a:xfrm>
          <a:prstGeom prst="rect">
            <a:avLst/>
          </a:prstGeom>
          <a:blipFill dpi="0" rotWithShape="1">
            <a:blip r:embed="rId7" cstate="print">
              <a:alphaModFix amt="71000"/>
            </a:blip>
            <a:srcRect/>
            <a:tile tx="0" ty="0" sx="100000" sy="100000" flip="none" algn="tl"/>
          </a:blipFill>
          <a:ln>
            <a:noFill/>
          </a:ln>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l-GR" b="1" dirty="0"/>
              <a:t>Αξιολόγηση και ομαδοποίηση των ιδεών σύμφωνα με αντικειμενικά και αδιαμφισβήτητα κριτήρια </a:t>
            </a:r>
            <a:r>
              <a:rPr lang="el-GR" b="1" dirty="0" smtClean="0"/>
              <a:t>ομαδοποίησης.</a:t>
            </a:r>
            <a:endParaRPr lang="el-GR" b="1" dirty="0"/>
          </a:p>
        </p:txBody>
      </p:sp>
      <p:sp>
        <p:nvSpPr>
          <p:cNvPr id="16397" name="Line 13"/>
          <p:cNvSpPr>
            <a:spLocks noChangeShapeType="1"/>
          </p:cNvSpPr>
          <p:nvPr/>
        </p:nvSpPr>
        <p:spPr bwMode="auto">
          <a:xfrm>
            <a:off x="4894199" y="1430779"/>
            <a:ext cx="1205484" cy="101227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16398" name="Text Box 14"/>
          <p:cNvSpPr txBox="1">
            <a:spLocks noChangeArrowheads="1"/>
          </p:cNvSpPr>
          <p:nvPr/>
        </p:nvSpPr>
        <p:spPr bwMode="auto">
          <a:xfrm>
            <a:off x="5292080" y="2270381"/>
            <a:ext cx="3851920" cy="2677656"/>
          </a:xfrm>
          <a:prstGeom prst="rect">
            <a:avLst/>
          </a:prstGeom>
          <a:blipFill dpi="0" rotWithShape="1">
            <a:blip r:embed="rId8" cstate="print">
              <a:alphaModFix amt="74000"/>
            </a:blip>
            <a:srcRect/>
            <a:tile tx="0" ty="0" sx="100000" sy="100000" flip="none" algn="tl"/>
          </a:blipFill>
          <a:ln>
            <a:noFill/>
          </a:ln>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l-GR" b="1" dirty="0"/>
              <a:t> O εκπαιδευτικός επιλέγει μια ή περισσότερες ομαδοποιημένες  κατηγορίες ιδεών και παρουσιάζει συνοπτικά συνήθως με εισήγηση τα σχετικά </a:t>
            </a:r>
            <a:r>
              <a:rPr lang="el-GR" b="1" dirty="0" smtClean="0"/>
              <a:t>θέματα.</a:t>
            </a:r>
            <a:endParaRPr lang="el-GR" b="1" dirty="0"/>
          </a:p>
        </p:txBody>
      </p:sp>
      <p:sp>
        <p:nvSpPr>
          <p:cNvPr id="16399" name="Text Box 15"/>
          <p:cNvSpPr txBox="1">
            <a:spLocks noChangeArrowheads="1"/>
          </p:cNvSpPr>
          <p:nvPr/>
        </p:nvSpPr>
        <p:spPr bwMode="auto">
          <a:xfrm rot="20528762">
            <a:off x="2173898" y="1340899"/>
            <a:ext cx="133632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l-GR" sz="2000" b="1" dirty="0"/>
              <a:t>ΣΤΑΔΙΟ 1</a:t>
            </a:r>
          </a:p>
        </p:txBody>
      </p:sp>
      <p:sp>
        <p:nvSpPr>
          <p:cNvPr id="16400" name="Text Box 16"/>
          <p:cNvSpPr txBox="1">
            <a:spLocks noChangeArrowheads="1"/>
          </p:cNvSpPr>
          <p:nvPr/>
        </p:nvSpPr>
        <p:spPr bwMode="auto">
          <a:xfrm rot="17592235">
            <a:off x="3275372" y="1933545"/>
            <a:ext cx="12978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l-GR" sz="2000" b="1" dirty="0"/>
              <a:t>ΣΤΑΔΙΟ</a:t>
            </a:r>
            <a:r>
              <a:rPr lang="el-GR" sz="1600" b="1" dirty="0"/>
              <a:t> 2</a:t>
            </a:r>
          </a:p>
        </p:txBody>
      </p:sp>
      <p:sp>
        <p:nvSpPr>
          <p:cNvPr id="16401" name="Text Box 17"/>
          <p:cNvSpPr txBox="1">
            <a:spLocks noChangeArrowheads="1"/>
          </p:cNvSpPr>
          <p:nvPr/>
        </p:nvSpPr>
        <p:spPr bwMode="auto">
          <a:xfrm rot="4761302">
            <a:off x="4500267" y="2745042"/>
            <a:ext cx="12978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l-GR" sz="2000" b="1" dirty="0"/>
              <a:t>ΣΤΑΔΙΟ</a:t>
            </a:r>
            <a:r>
              <a:rPr lang="el-GR" sz="1600" b="1" dirty="0"/>
              <a:t> 3</a:t>
            </a:r>
          </a:p>
        </p:txBody>
      </p:sp>
      <p:sp>
        <p:nvSpPr>
          <p:cNvPr id="16402" name="Text Box 18"/>
          <p:cNvSpPr txBox="1">
            <a:spLocks noChangeArrowheads="1"/>
          </p:cNvSpPr>
          <p:nvPr/>
        </p:nvSpPr>
        <p:spPr bwMode="auto">
          <a:xfrm rot="2276063">
            <a:off x="5115988" y="1624790"/>
            <a:ext cx="133632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l-GR" sz="2000" b="1" dirty="0"/>
              <a:t>ΣΤΑΔΙΟ</a:t>
            </a:r>
            <a:r>
              <a:rPr lang="el-GR" sz="2000" b="1" dirty="0">
                <a:solidFill>
                  <a:srgbClr val="66FF33"/>
                </a:solidFill>
              </a:rPr>
              <a:t> </a:t>
            </a:r>
            <a:r>
              <a:rPr lang="el-GR" sz="2000" b="1" dirty="0"/>
              <a:t>4</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642910" y="0"/>
            <a:ext cx="8229600" cy="1252538"/>
          </a:xfrm>
        </p:spPr>
        <p:txBody>
          <a:bodyPr>
            <a:normAutofit fontScale="90000"/>
          </a:bodyPr>
          <a:lstStyle/>
          <a:p>
            <a:pPr algn="ctr" eaLnBrk="1" fontAlgn="auto" hangingPunct="1">
              <a:spcAft>
                <a:spcPts val="0"/>
              </a:spcAft>
              <a:defRPr/>
            </a:pPr>
            <a:r>
              <a:rPr lang="el-GR" kern="1200" dirty="0" smtClean="0">
                <a:solidFill>
                  <a:schemeClr val="accent5">
                    <a:lumMod val="75000"/>
                  </a:schemeClr>
                </a:solidFill>
              </a:rPr>
              <a:t/>
            </a:r>
            <a:br>
              <a:rPr lang="el-GR" kern="1200" dirty="0" smtClean="0">
                <a:solidFill>
                  <a:schemeClr val="accent5">
                    <a:lumMod val="75000"/>
                  </a:schemeClr>
                </a:solidFill>
              </a:rPr>
            </a:br>
            <a:r>
              <a:rPr lang="el-GR" kern="1200" dirty="0" smtClean="0">
                <a:solidFill>
                  <a:schemeClr val="accent5">
                    <a:lumMod val="75000"/>
                  </a:schemeClr>
                </a:solidFill>
              </a:rPr>
              <a:t>Μελέτη Περίπτωσης (</a:t>
            </a:r>
            <a:r>
              <a:rPr lang="en-US" kern="1200" dirty="0" smtClean="0">
                <a:solidFill>
                  <a:schemeClr val="accent5">
                    <a:lumMod val="75000"/>
                  </a:schemeClr>
                </a:solidFill>
              </a:rPr>
              <a:t>case study)</a:t>
            </a:r>
            <a:endParaRPr lang="el-GR" kern="1200" dirty="0">
              <a:solidFill>
                <a:schemeClr val="accent5">
                  <a:lumMod val="75000"/>
                </a:schemeClr>
              </a:solidFill>
            </a:endParaRPr>
          </a:p>
        </p:txBody>
      </p:sp>
      <p:sp>
        <p:nvSpPr>
          <p:cNvPr id="4" name="3 - Έκρηξη 2"/>
          <p:cNvSpPr/>
          <p:nvPr/>
        </p:nvSpPr>
        <p:spPr>
          <a:xfrm rot="20763015">
            <a:off x="57150" y="1624013"/>
            <a:ext cx="9286875" cy="4573587"/>
          </a:xfrm>
          <a:prstGeom prst="irregularSeal2">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l-GR" dirty="0"/>
          </a:p>
          <a:p>
            <a:pPr fontAlgn="auto">
              <a:spcBef>
                <a:spcPts val="0"/>
              </a:spcBef>
              <a:spcAft>
                <a:spcPts val="0"/>
              </a:spcAft>
              <a:defRPr/>
            </a:pPr>
            <a:r>
              <a:rPr lang="el-GR" dirty="0"/>
              <a:t>Στόχος της είναι να διαμορφώσει ένα πλαίσιο για συζήτηση και</a:t>
            </a:r>
          </a:p>
          <a:p>
            <a:pPr fontAlgn="auto">
              <a:spcBef>
                <a:spcPts val="0"/>
              </a:spcBef>
              <a:spcAft>
                <a:spcPts val="0"/>
              </a:spcAft>
              <a:defRPr/>
            </a:pPr>
            <a:r>
              <a:rPr lang="el-GR" dirty="0"/>
              <a:t>ανταλλαγή απόψεων ανάμεσα </a:t>
            </a:r>
            <a:r>
              <a:rPr lang="el-GR" dirty="0" smtClean="0"/>
              <a:t>στους εκπαιδευόμενους, </a:t>
            </a:r>
            <a:r>
              <a:rPr lang="el-GR" dirty="0"/>
              <a:t>οι οποίοι συνήθως καλούνται να «πρωταγωνιστήσουν</a:t>
            </a:r>
            <a:r>
              <a:rPr lang="el-GR" dirty="0" smtClean="0"/>
              <a:t>». </a:t>
            </a:r>
            <a:endParaRPr lang="el-GR" dirty="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500034" y="1"/>
            <a:ext cx="8229600" cy="714356"/>
          </a:xfrm>
        </p:spPr>
        <p:txBody>
          <a:bodyPr>
            <a:normAutofit fontScale="90000"/>
          </a:bodyPr>
          <a:lstStyle/>
          <a:p>
            <a:pPr algn="ctr" eaLnBrk="1" fontAlgn="auto" hangingPunct="1">
              <a:spcAft>
                <a:spcPts val="0"/>
              </a:spcAft>
              <a:defRPr/>
            </a:pPr>
            <a:r>
              <a:rPr lang="el-GR" kern="1200" dirty="0">
                <a:solidFill>
                  <a:srgbClr val="0070C0"/>
                </a:solidFill>
              </a:rPr>
              <a:t>Μελέτη </a:t>
            </a:r>
            <a:r>
              <a:rPr lang="el-GR" kern="1200" dirty="0" smtClean="0">
                <a:solidFill>
                  <a:srgbClr val="0070C0"/>
                </a:solidFill>
              </a:rPr>
              <a:t>Περίπτωσης (</a:t>
            </a:r>
            <a:r>
              <a:rPr lang="en-US" kern="1200" dirty="0" smtClean="0">
                <a:solidFill>
                  <a:srgbClr val="0070C0"/>
                </a:solidFill>
              </a:rPr>
              <a:t>role play)</a:t>
            </a:r>
            <a:endParaRPr lang="el-GR" kern="1200" dirty="0">
              <a:solidFill>
                <a:srgbClr val="0070C0"/>
              </a:solidFill>
            </a:endParaRPr>
          </a:p>
        </p:txBody>
      </p:sp>
      <p:graphicFrame>
        <p:nvGraphicFramePr>
          <p:cNvPr id="4" name="3 - Θέση περιεχομένου"/>
          <p:cNvGraphicFramePr>
            <a:graphicFrameLocks noGrp="1"/>
          </p:cNvGraphicFramePr>
          <p:nvPr>
            <p:ph idx="4294967295"/>
          </p:nvPr>
        </p:nvGraphicFramePr>
        <p:xfrm>
          <a:off x="0" y="642919"/>
          <a:ext cx="9144000" cy="62150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1443" name="4 - TextBox"/>
          <p:cNvSpPr txBox="1">
            <a:spLocks noChangeArrowheads="1"/>
          </p:cNvSpPr>
          <p:nvPr/>
        </p:nvSpPr>
        <p:spPr bwMode="auto">
          <a:xfrm>
            <a:off x="7572396" y="1000125"/>
            <a:ext cx="1571605" cy="1938992"/>
          </a:xfrm>
          <a:prstGeom prst="rect">
            <a:avLst/>
          </a:prstGeom>
          <a:noFill/>
          <a:ln w="9525">
            <a:noFill/>
            <a:miter lim="800000"/>
            <a:headEnd/>
            <a:tailEnd/>
          </a:ln>
        </p:spPr>
        <p:txBody>
          <a:bodyPr wrap="square">
            <a:spAutoFit/>
          </a:bodyPr>
          <a:lstStyle/>
          <a:p>
            <a:r>
              <a:rPr lang="el-GR" b="1" dirty="0">
                <a:latin typeface="Corbel" pitchFamily="34" charset="0"/>
              </a:rPr>
              <a:t>Πριν </a:t>
            </a:r>
          </a:p>
          <a:p>
            <a:r>
              <a:rPr lang="el-GR" b="1" dirty="0">
                <a:latin typeface="Corbel" pitchFamily="34" charset="0"/>
              </a:rPr>
              <a:t>από </a:t>
            </a:r>
          </a:p>
          <a:p>
            <a:r>
              <a:rPr lang="el-GR" b="1" dirty="0">
                <a:latin typeface="Corbel" pitchFamily="34" charset="0"/>
              </a:rPr>
              <a:t>την </a:t>
            </a:r>
          </a:p>
          <a:p>
            <a:r>
              <a:rPr lang="el-GR" b="1" dirty="0">
                <a:latin typeface="Corbel" pitchFamily="34" charset="0"/>
              </a:rPr>
              <a:t>τάξη</a:t>
            </a:r>
            <a:endParaRPr lang="el-GR" dirty="0">
              <a:latin typeface="Corbel" pitchFamily="34" charset="0"/>
            </a:endParaRPr>
          </a:p>
          <a:p>
            <a:endParaRPr lang="el-GR" dirty="0">
              <a:latin typeface="Corbel" pitchFamily="34" charset="0"/>
            </a:endParaRPr>
          </a:p>
        </p:txBody>
      </p:sp>
      <p:sp>
        <p:nvSpPr>
          <p:cNvPr id="61444" name="5 - TextBox"/>
          <p:cNvSpPr txBox="1">
            <a:spLocks noChangeArrowheads="1"/>
          </p:cNvSpPr>
          <p:nvPr/>
        </p:nvSpPr>
        <p:spPr bwMode="auto">
          <a:xfrm>
            <a:off x="8072438" y="5572125"/>
            <a:ext cx="715962" cy="923925"/>
          </a:xfrm>
          <a:prstGeom prst="rect">
            <a:avLst/>
          </a:prstGeom>
          <a:noFill/>
          <a:ln w="9525">
            <a:noFill/>
            <a:miter lim="800000"/>
            <a:headEnd/>
            <a:tailEnd/>
          </a:ln>
        </p:spPr>
        <p:txBody>
          <a:bodyPr wrap="none">
            <a:spAutoFit/>
          </a:bodyPr>
          <a:lstStyle/>
          <a:p>
            <a:r>
              <a:rPr lang="el-GR" b="1">
                <a:latin typeface="Corbel" pitchFamily="34" charset="0"/>
              </a:rPr>
              <a:t>Στην</a:t>
            </a:r>
          </a:p>
          <a:p>
            <a:r>
              <a:rPr lang="el-GR" b="1">
                <a:latin typeface="Corbel" pitchFamily="34" charset="0"/>
              </a:rPr>
              <a:t> τάξη</a:t>
            </a:r>
            <a:endParaRPr lang="el-GR">
              <a:latin typeface="Corbel" pitchFamily="34" charset="0"/>
            </a:endParaRPr>
          </a:p>
          <a:p>
            <a:endParaRPr lang="el-GR">
              <a:latin typeface="Corbel" pitchFamily="34" charset="0"/>
            </a:endParaRPr>
          </a:p>
        </p:txBody>
      </p:sp>
      <p:sp>
        <p:nvSpPr>
          <p:cNvPr id="7" name="6 - Διάγραμμα ροής: Διεργασία"/>
          <p:cNvSpPr/>
          <p:nvPr/>
        </p:nvSpPr>
        <p:spPr>
          <a:xfrm rot="21193688">
            <a:off x="-7722" y="4013048"/>
            <a:ext cx="4377826" cy="2443331"/>
          </a:xfrm>
          <a:prstGeom prst="flowChartProcess">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l-GR" sz="2000" dirty="0" smtClean="0"/>
              <a:t> </a:t>
            </a:r>
          </a:p>
          <a:p>
            <a:pPr fontAlgn="auto">
              <a:spcBef>
                <a:spcPts val="0"/>
              </a:spcBef>
              <a:spcAft>
                <a:spcPts val="0"/>
              </a:spcAft>
              <a:defRPr/>
            </a:pPr>
            <a:r>
              <a:rPr lang="el-GR" sz="2000" dirty="0" smtClean="0"/>
              <a:t>1.Να </a:t>
            </a:r>
            <a:r>
              <a:rPr lang="el-GR" sz="2000" dirty="0"/>
              <a:t>παρακινεί τους </a:t>
            </a:r>
            <a:r>
              <a:rPr lang="en-US" sz="2000" dirty="0" smtClean="0"/>
              <a:t> </a:t>
            </a:r>
            <a:r>
              <a:rPr lang="el-GR" sz="2000" dirty="0" smtClean="0"/>
              <a:t>εκπαιδευόμενους να </a:t>
            </a:r>
            <a:r>
              <a:rPr lang="el-GR" sz="2000" dirty="0"/>
              <a:t>συμμετέχουν στη συζήτηση.</a:t>
            </a:r>
          </a:p>
          <a:p>
            <a:pPr fontAlgn="auto">
              <a:spcBef>
                <a:spcPts val="0"/>
              </a:spcBef>
              <a:spcAft>
                <a:spcPts val="0"/>
              </a:spcAft>
              <a:defRPr/>
            </a:pPr>
            <a:r>
              <a:rPr lang="el-GR" sz="2000" dirty="0"/>
              <a:t>2 Να φροντίζει ώστε να αναλύονται όλα τα θέματα.</a:t>
            </a:r>
          </a:p>
          <a:p>
            <a:pPr fontAlgn="auto">
              <a:spcBef>
                <a:spcPts val="0"/>
              </a:spcBef>
              <a:spcAft>
                <a:spcPts val="0"/>
              </a:spcAft>
              <a:defRPr/>
            </a:pPr>
            <a:r>
              <a:rPr lang="el-GR" sz="2000" dirty="0"/>
              <a:t>3 Να βοηθάει τους </a:t>
            </a:r>
            <a:r>
              <a:rPr lang="el-GR" sz="2000" dirty="0" smtClean="0"/>
              <a:t>εκπαιδευόμενους να </a:t>
            </a:r>
            <a:r>
              <a:rPr lang="el-GR" sz="2000" dirty="0"/>
              <a:t>συνδέουν τα σχόλια και τα θέματα μεταξύ τους ώστε να εξάγονται συμπεράσματα.</a:t>
            </a:r>
          </a:p>
          <a:p>
            <a:pPr algn="ctr" fontAlgn="auto">
              <a:spcBef>
                <a:spcPts val="0"/>
              </a:spcBef>
              <a:spcAft>
                <a:spcPts val="0"/>
              </a:spcAft>
              <a:defRPr/>
            </a:pPr>
            <a:endParaRPr lang="el-GR" dirty="0"/>
          </a:p>
        </p:txBody>
      </p:sp>
      <p:sp>
        <p:nvSpPr>
          <p:cNvPr id="8" name="7 - Διάγραμμα ροής: Εναλλακτική διεργασία"/>
          <p:cNvSpPr/>
          <p:nvPr/>
        </p:nvSpPr>
        <p:spPr>
          <a:xfrm rot="21091331">
            <a:off x="4556863" y="3704115"/>
            <a:ext cx="3106439" cy="2941638"/>
          </a:xfrm>
          <a:prstGeom prst="flowChartAlternateProcess">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l-GR" sz="2000" dirty="0"/>
              <a:t>1.Να συνοψίσει τη συζήτηση ή να βοηθήσει να το κάνουν αυτό</a:t>
            </a:r>
          </a:p>
          <a:p>
            <a:pPr fontAlgn="auto">
              <a:spcBef>
                <a:spcPts val="0"/>
              </a:spcBef>
              <a:spcAft>
                <a:spcPts val="0"/>
              </a:spcAft>
              <a:defRPr/>
            </a:pPr>
            <a:r>
              <a:rPr lang="el-GR" sz="2000" dirty="0" smtClean="0"/>
              <a:t>Οι εκπαιδευόμενοι.</a:t>
            </a:r>
            <a:endParaRPr lang="el-GR" sz="2000" dirty="0"/>
          </a:p>
          <a:p>
            <a:pPr fontAlgn="auto">
              <a:spcBef>
                <a:spcPts val="0"/>
              </a:spcBef>
              <a:spcAft>
                <a:spcPts val="0"/>
              </a:spcAft>
              <a:defRPr/>
            </a:pPr>
            <a:r>
              <a:rPr lang="el-GR" sz="2000" dirty="0"/>
              <a:t>2.Να επισημάνει τα βασικά συμπεράσματα.</a:t>
            </a:r>
          </a:p>
          <a:p>
            <a:pPr fontAlgn="auto">
              <a:spcBef>
                <a:spcPts val="0"/>
              </a:spcBef>
              <a:spcAft>
                <a:spcPts val="0"/>
              </a:spcAft>
              <a:defRPr/>
            </a:pPr>
            <a:r>
              <a:rPr lang="el-GR" sz="2000" dirty="0"/>
              <a:t>3. Να επιβραβεύσει </a:t>
            </a:r>
            <a:r>
              <a:rPr lang="el-GR" sz="2000" dirty="0" smtClean="0"/>
              <a:t>τους εκπαιδευόμενους</a:t>
            </a:r>
            <a:r>
              <a:rPr lang="en-US" sz="2000" dirty="0" smtClean="0"/>
              <a:t>.</a:t>
            </a:r>
            <a:r>
              <a:rPr lang="el-GR" sz="2000" dirty="0" smtClean="0"/>
              <a:t> </a:t>
            </a:r>
            <a:endParaRPr lang="el-GR" sz="2000" dirty="0"/>
          </a:p>
        </p:txBody>
      </p:sp>
      <p:sp>
        <p:nvSpPr>
          <p:cNvPr id="9" name="8 - Διάγραμμα ροής: Διεργασία"/>
          <p:cNvSpPr/>
          <p:nvPr/>
        </p:nvSpPr>
        <p:spPr>
          <a:xfrm rot="21185859">
            <a:off x="1538288" y="879475"/>
            <a:ext cx="4071937" cy="2071688"/>
          </a:xfrm>
          <a:prstGeom prst="flowChartProcess">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l-GR" sz="2000" dirty="0" smtClean="0"/>
          </a:p>
          <a:p>
            <a:pPr fontAlgn="auto">
              <a:spcBef>
                <a:spcPts val="0"/>
              </a:spcBef>
              <a:spcAft>
                <a:spcPts val="0"/>
              </a:spcAft>
              <a:defRPr/>
            </a:pPr>
            <a:r>
              <a:rPr lang="el-GR" sz="2000" dirty="0" smtClean="0"/>
              <a:t>1.Να </a:t>
            </a:r>
            <a:r>
              <a:rPr lang="el-GR" sz="2000" dirty="0"/>
              <a:t>διαβάσει καλά τη μελέτη</a:t>
            </a:r>
            <a:r>
              <a:rPr lang="en-US" sz="2000" dirty="0"/>
              <a:t>.</a:t>
            </a:r>
            <a:endParaRPr lang="el-GR" sz="2000" dirty="0"/>
          </a:p>
          <a:p>
            <a:pPr fontAlgn="auto">
              <a:spcBef>
                <a:spcPts val="0"/>
              </a:spcBef>
              <a:spcAft>
                <a:spcPts val="0"/>
              </a:spcAft>
              <a:defRPr/>
            </a:pPr>
            <a:r>
              <a:rPr lang="el-GR" sz="2000" dirty="0"/>
              <a:t>2.Πώς θα ξεκινήσει τη συζήτηση.</a:t>
            </a:r>
          </a:p>
          <a:p>
            <a:pPr fontAlgn="auto">
              <a:spcBef>
                <a:spcPts val="0"/>
              </a:spcBef>
              <a:spcAft>
                <a:spcPts val="0"/>
              </a:spcAft>
              <a:defRPr/>
            </a:pPr>
            <a:r>
              <a:rPr lang="el-GR" sz="2000" dirty="0"/>
              <a:t>3.Τι ερωτήσεις θα χρησιμοποιηθούν για τη διερεύνηση των θεμάτων.</a:t>
            </a:r>
          </a:p>
          <a:p>
            <a:pPr fontAlgn="auto">
              <a:spcBef>
                <a:spcPts val="0"/>
              </a:spcBef>
              <a:spcAft>
                <a:spcPts val="0"/>
              </a:spcAft>
              <a:defRPr/>
            </a:pPr>
            <a:r>
              <a:rPr lang="el-GR" sz="2000" dirty="0"/>
              <a:t>4.Τι ρόλο θα παίξουν </a:t>
            </a:r>
            <a:r>
              <a:rPr lang="el-GR" sz="2000" dirty="0" smtClean="0"/>
              <a:t>οι εκπαιδευόμενοι</a:t>
            </a:r>
            <a:r>
              <a:rPr lang="en-US" dirty="0" smtClean="0"/>
              <a:t>.</a:t>
            </a:r>
            <a:endParaRPr lang="el-GR" dirty="0"/>
          </a:p>
          <a:p>
            <a:pPr algn="ctr" fontAlgn="auto">
              <a:spcBef>
                <a:spcPts val="0"/>
              </a:spcBef>
              <a:spcAft>
                <a:spcPts val="0"/>
              </a:spcAft>
              <a:defRPr/>
            </a:pPr>
            <a:endParaRPr lang="el-GR" dirty="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p:nvPr/>
        </p:nvSpPr>
        <p:spPr>
          <a:xfrm>
            <a:off x="571500" y="1928812"/>
            <a:ext cx="5214937" cy="150018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05" name="Google Shape;105;p15"/>
          <p:cNvSpPr txBox="1"/>
          <p:nvPr/>
        </p:nvSpPr>
        <p:spPr>
          <a:xfrm>
            <a:off x="500034" y="1428736"/>
            <a:ext cx="7715250" cy="9239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l-GR" sz="2000" b="0" i="0" u="none" dirty="0" smtClean="0">
                <a:latin typeface="Calibri"/>
                <a:ea typeface="Calibri"/>
                <a:cs typeface="Calibri"/>
                <a:sym typeface="Calibri"/>
              </a:rPr>
              <a:t>Επίλυση </a:t>
            </a:r>
            <a:r>
              <a:rPr lang="en-US" sz="2000" b="0" i="0" u="none" dirty="0" smtClean="0">
                <a:latin typeface="Calibri"/>
                <a:ea typeface="Calibri"/>
                <a:cs typeface="Calibri"/>
                <a:sym typeface="Calibri"/>
              </a:rPr>
              <a:t>προβλήματος </a:t>
            </a:r>
            <a:r>
              <a:rPr lang="en-US" sz="2000" b="0" i="0" u="none" dirty="0">
                <a:latin typeface="Calibri"/>
                <a:ea typeface="Calibri"/>
                <a:cs typeface="Calibri"/>
                <a:sym typeface="Calibri"/>
              </a:rPr>
              <a:t>μέσω δράσης.</a:t>
            </a:r>
            <a:br>
              <a:rPr lang="en-US" sz="2000" b="0" i="0" u="none" dirty="0">
                <a:latin typeface="Calibri"/>
                <a:ea typeface="Calibri"/>
                <a:cs typeface="Calibri"/>
                <a:sym typeface="Calibri"/>
              </a:rPr>
            </a:br>
            <a:r>
              <a:rPr lang="en-US" sz="2000" b="0" i="0" u="none" dirty="0">
                <a:latin typeface="Calibri"/>
                <a:ea typeface="Calibri"/>
                <a:cs typeface="Calibri"/>
                <a:sym typeface="Calibri"/>
              </a:rPr>
              <a:t>Το </a:t>
            </a:r>
            <a:r>
              <a:rPr lang="en-US" sz="2000" b="0" i="0" u="none" dirty="0" smtClean="0">
                <a:latin typeface="Calibri"/>
                <a:ea typeface="Calibri"/>
                <a:cs typeface="Calibri"/>
                <a:sym typeface="Calibri"/>
              </a:rPr>
              <a:t>πρόβλημα</a:t>
            </a:r>
            <a:r>
              <a:rPr lang="el-GR" sz="2000" b="0" i="0" u="none" dirty="0" smtClean="0">
                <a:latin typeface="Calibri"/>
                <a:ea typeface="Calibri"/>
                <a:cs typeface="Calibri"/>
                <a:sym typeface="Calibri"/>
              </a:rPr>
              <a:t>:</a:t>
            </a:r>
            <a:r>
              <a:rPr lang="en-US" sz="2000" b="0" i="0" u="none" dirty="0" smtClean="0">
                <a:latin typeface="Calibri"/>
                <a:ea typeface="Calibri"/>
                <a:cs typeface="Calibri"/>
                <a:sym typeface="Calibri"/>
              </a:rPr>
              <a:t> </a:t>
            </a:r>
            <a:endParaRPr sz="2000"/>
          </a:p>
        </p:txBody>
      </p:sp>
      <p:sp>
        <p:nvSpPr>
          <p:cNvPr id="106" name="Google Shape;106;p15"/>
          <p:cNvSpPr txBox="1"/>
          <p:nvPr/>
        </p:nvSpPr>
        <p:spPr>
          <a:xfrm>
            <a:off x="1928812" y="2428875"/>
            <a:ext cx="2214562" cy="923925"/>
          </a:xfrm>
          <a:prstGeom prst="rect">
            <a:avLst/>
          </a:prstGeom>
          <a:noFill/>
          <a:ln>
            <a:noFill/>
          </a:ln>
        </p:spPr>
        <p:txBody>
          <a:bodyPr spcFirstLastPara="1" wrap="square" lIns="91425" tIns="45700" rIns="91425" bIns="45700" anchor="t" anchorCtr="0">
            <a:noAutofit/>
          </a:bodyPr>
          <a:lstStyle/>
          <a:p>
            <a:pPr marL="0" marR="0" lvl="0" indent="-114300" algn="l" rtl="0">
              <a:lnSpc>
                <a:spcPct val="100000"/>
              </a:lnSpc>
              <a:spcBef>
                <a:spcPts val="0"/>
              </a:spcBef>
              <a:spcAft>
                <a:spcPts val="0"/>
              </a:spcAft>
              <a:buClr>
                <a:schemeClr val="dk1"/>
              </a:buClr>
              <a:buSzPts val="1800"/>
              <a:buFont typeface="Arial"/>
              <a:buChar char="•"/>
            </a:pPr>
            <a:r>
              <a:rPr lang="en-US" sz="2000" b="0" i="0" u="none" dirty="0">
                <a:solidFill>
                  <a:schemeClr val="dk1"/>
                </a:solidFill>
                <a:latin typeface="Calibri"/>
                <a:ea typeface="Calibri"/>
                <a:cs typeface="Calibri"/>
                <a:sym typeface="Calibri"/>
              </a:rPr>
              <a:t> </a:t>
            </a:r>
            <a:r>
              <a:rPr lang="en-US" sz="2000" b="0" i="0" u="none" dirty="0">
                <a:latin typeface="Calibri"/>
                <a:ea typeface="Calibri"/>
                <a:cs typeface="Calibri"/>
                <a:sym typeface="Calibri"/>
              </a:rPr>
              <a:t>περιγράφεται</a:t>
            </a:r>
            <a:endParaRPr sz="2000"/>
          </a:p>
          <a:p>
            <a:pPr marL="0" marR="0" lvl="0" indent="-114300" algn="l" rtl="0">
              <a:lnSpc>
                <a:spcPct val="100000"/>
              </a:lnSpc>
              <a:spcBef>
                <a:spcPts val="0"/>
              </a:spcBef>
              <a:spcAft>
                <a:spcPts val="0"/>
              </a:spcAft>
              <a:buClr>
                <a:schemeClr val="dk1"/>
              </a:buClr>
              <a:buSzPts val="1800"/>
              <a:buFont typeface="Arial"/>
              <a:buChar char="•"/>
            </a:pPr>
            <a:r>
              <a:rPr lang="en-US" sz="2000" b="0" i="0" u="none" dirty="0">
                <a:latin typeface="Calibri"/>
                <a:ea typeface="Calibri"/>
                <a:cs typeface="Calibri"/>
                <a:sym typeface="Calibri"/>
              </a:rPr>
              <a:t> αναπαρίσταται</a:t>
            </a:r>
            <a:endParaRPr sz="2000"/>
          </a:p>
          <a:p>
            <a:pPr marL="0" marR="0" lvl="0" indent="-114300" algn="l" rtl="0">
              <a:lnSpc>
                <a:spcPct val="100000"/>
              </a:lnSpc>
              <a:spcBef>
                <a:spcPts val="0"/>
              </a:spcBef>
              <a:spcAft>
                <a:spcPts val="0"/>
              </a:spcAft>
              <a:buClr>
                <a:schemeClr val="dk1"/>
              </a:buClr>
              <a:buSzPts val="1800"/>
              <a:buFont typeface="Arial"/>
              <a:buChar char="•"/>
            </a:pPr>
            <a:r>
              <a:rPr lang="en-US" sz="2000" b="0" i="0" u="none" dirty="0">
                <a:latin typeface="Calibri"/>
                <a:ea typeface="Calibri"/>
                <a:cs typeface="Calibri"/>
                <a:sym typeface="Calibri"/>
              </a:rPr>
              <a:t> συζητιέται</a:t>
            </a:r>
            <a:endParaRPr sz="2000"/>
          </a:p>
        </p:txBody>
      </p:sp>
      <p:sp>
        <p:nvSpPr>
          <p:cNvPr id="107" name="Google Shape;107;p15"/>
          <p:cNvSpPr txBox="1"/>
          <p:nvPr/>
        </p:nvSpPr>
        <p:spPr>
          <a:xfrm>
            <a:off x="500062" y="4225925"/>
            <a:ext cx="2071687" cy="3698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1" i="0" u="none">
                <a:solidFill>
                  <a:schemeClr val="dk1"/>
                </a:solidFill>
                <a:latin typeface="Calibri"/>
                <a:ea typeface="Calibri"/>
                <a:cs typeface="Calibri"/>
                <a:sym typeface="Calibri"/>
              </a:rPr>
              <a:t>Παίζουν ρόλους</a:t>
            </a:r>
            <a:endParaRPr/>
          </a:p>
        </p:txBody>
      </p:sp>
      <p:sp>
        <p:nvSpPr>
          <p:cNvPr id="108" name="Google Shape;108;p15"/>
          <p:cNvSpPr txBox="1"/>
          <p:nvPr/>
        </p:nvSpPr>
        <p:spPr>
          <a:xfrm>
            <a:off x="3500437" y="4167187"/>
            <a:ext cx="2071687" cy="3698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1" i="0" u="none">
                <a:solidFill>
                  <a:schemeClr val="dk1"/>
                </a:solidFill>
                <a:latin typeface="Calibri"/>
                <a:ea typeface="Calibri"/>
                <a:cs typeface="Calibri"/>
                <a:sym typeface="Calibri"/>
              </a:rPr>
              <a:t>Παρατηρούν</a:t>
            </a:r>
            <a:endParaRPr/>
          </a:p>
        </p:txBody>
      </p:sp>
      <p:sp>
        <p:nvSpPr>
          <p:cNvPr id="109" name="Google Shape;109;p15"/>
          <p:cNvSpPr txBox="1"/>
          <p:nvPr/>
        </p:nvSpPr>
        <p:spPr>
          <a:xfrm>
            <a:off x="500062" y="4524375"/>
            <a:ext cx="2071687" cy="90488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2000" b="0" i="0" u="none" dirty="0">
                <a:solidFill>
                  <a:schemeClr val="dk1"/>
                </a:solidFill>
                <a:latin typeface="Calibri"/>
                <a:ea typeface="Calibri"/>
                <a:cs typeface="Calibri"/>
                <a:sym typeface="Calibri"/>
              </a:rPr>
              <a:t>(</a:t>
            </a:r>
            <a:r>
              <a:rPr lang="en-US" sz="2000" b="0" i="0" u="none" dirty="0" smtClean="0">
                <a:latin typeface="Calibri"/>
                <a:ea typeface="Calibri"/>
                <a:cs typeface="Calibri"/>
                <a:sym typeface="Calibri"/>
              </a:rPr>
              <a:t>αλληλεπίδραση</a:t>
            </a:r>
            <a:endParaRPr sz="2000"/>
          </a:p>
          <a:p>
            <a:pPr marL="0" marR="0" lvl="0" indent="-114300" algn="l" rtl="0">
              <a:lnSpc>
                <a:spcPct val="100000"/>
              </a:lnSpc>
              <a:spcBef>
                <a:spcPts val="0"/>
              </a:spcBef>
              <a:spcAft>
                <a:spcPts val="0"/>
              </a:spcAft>
              <a:buClr>
                <a:schemeClr val="dk1"/>
              </a:buClr>
              <a:buSzPts val="1800"/>
              <a:buFont typeface="Arial"/>
              <a:buChar char="•"/>
            </a:pPr>
            <a:r>
              <a:rPr lang="en-US" sz="2000" b="0" i="0" u="none" dirty="0">
                <a:latin typeface="Calibri"/>
                <a:ea typeface="Calibri"/>
                <a:cs typeface="Calibri"/>
                <a:sym typeface="Calibri"/>
              </a:rPr>
              <a:t> ενσυναίσθηση</a:t>
            </a:r>
            <a:endParaRPr sz="2000"/>
          </a:p>
          <a:p>
            <a:pPr marL="0" marR="0" lvl="0" indent="-114300" algn="l" rtl="0">
              <a:lnSpc>
                <a:spcPct val="100000"/>
              </a:lnSpc>
              <a:spcBef>
                <a:spcPts val="0"/>
              </a:spcBef>
              <a:spcAft>
                <a:spcPts val="0"/>
              </a:spcAft>
              <a:buClr>
                <a:schemeClr val="dk1"/>
              </a:buClr>
              <a:buSzPts val="1800"/>
              <a:buFont typeface="Arial"/>
              <a:buChar char="•"/>
            </a:pPr>
            <a:r>
              <a:rPr lang="en-US" sz="2000" b="0" i="0" u="none" dirty="0">
                <a:latin typeface="Calibri"/>
                <a:ea typeface="Calibri"/>
                <a:cs typeface="Calibri"/>
                <a:sym typeface="Calibri"/>
              </a:rPr>
              <a:t> </a:t>
            </a:r>
            <a:endParaRPr sz="2000"/>
          </a:p>
        </p:txBody>
      </p:sp>
      <p:sp>
        <p:nvSpPr>
          <p:cNvPr id="110" name="Google Shape;110;p15"/>
          <p:cNvSpPr txBox="1"/>
          <p:nvPr/>
        </p:nvSpPr>
        <p:spPr>
          <a:xfrm>
            <a:off x="3500437" y="4452937"/>
            <a:ext cx="3429000" cy="12001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dirty="0">
                <a:solidFill>
                  <a:schemeClr val="dk1"/>
                </a:solidFill>
                <a:latin typeface="Calibri"/>
                <a:ea typeface="Calibri"/>
                <a:cs typeface="Calibri"/>
                <a:sym typeface="Calibri"/>
              </a:rPr>
              <a:t>(</a:t>
            </a:r>
            <a:r>
              <a:rPr lang="en-US" sz="2000" b="0" i="0" u="none" dirty="0" smtClean="0">
                <a:latin typeface="Calibri"/>
                <a:ea typeface="Calibri"/>
                <a:cs typeface="Calibri"/>
                <a:sym typeface="Calibri"/>
              </a:rPr>
              <a:t>ανάλυση</a:t>
            </a:r>
            <a:endParaRPr sz="2000"/>
          </a:p>
          <a:p>
            <a:pPr marL="0" marR="0" lvl="0" indent="-114300" algn="l" rtl="0">
              <a:lnSpc>
                <a:spcPct val="100000"/>
              </a:lnSpc>
              <a:spcBef>
                <a:spcPts val="0"/>
              </a:spcBef>
              <a:spcAft>
                <a:spcPts val="0"/>
              </a:spcAft>
              <a:buClr>
                <a:schemeClr val="dk1"/>
              </a:buClr>
              <a:buSzPts val="1800"/>
              <a:buFont typeface="Arial"/>
              <a:buChar char="•"/>
            </a:pPr>
            <a:r>
              <a:rPr lang="en-US" sz="2000" b="0" i="0" u="none" dirty="0">
                <a:latin typeface="Calibri"/>
                <a:ea typeface="Calibri"/>
                <a:cs typeface="Calibri"/>
                <a:sym typeface="Calibri"/>
              </a:rPr>
              <a:t> </a:t>
            </a:r>
            <a:r>
              <a:rPr lang="el-GR" sz="2000" b="0" i="0" u="none" dirty="0" smtClean="0">
                <a:latin typeface="Calibri"/>
                <a:ea typeface="Calibri"/>
                <a:cs typeface="Calibri"/>
                <a:sym typeface="Calibri"/>
              </a:rPr>
              <a:t>αναπαράσταση με:</a:t>
            </a:r>
            <a:endParaRPr sz="2000"/>
          </a:p>
          <a:p>
            <a:pPr marL="0" marR="0" lvl="0" indent="-114300" algn="l" rtl="0">
              <a:lnSpc>
                <a:spcPct val="100000"/>
              </a:lnSpc>
              <a:spcBef>
                <a:spcPts val="0"/>
              </a:spcBef>
              <a:spcAft>
                <a:spcPts val="0"/>
              </a:spcAft>
              <a:buClr>
                <a:schemeClr val="dk1"/>
              </a:buClr>
              <a:buSzPts val="1800"/>
              <a:buFont typeface="Arial"/>
              <a:buChar char="•"/>
            </a:pPr>
            <a:r>
              <a:rPr lang="el-GR" sz="2000" b="0" i="0" u="none" dirty="0" smtClean="0">
                <a:latin typeface="Calibri"/>
                <a:ea typeface="Calibri"/>
                <a:cs typeface="Calibri"/>
                <a:sym typeface="Calibri"/>
              </a:rPr>
              <a:t>-λεκτικά</a:t>
            </a:r>
            <a:endParaRPr sz="2000"/>
          </a:p>
          <a:p>
            <a:pPr marL="0" marR="0" lvl="0" indent="-114300" algn="l" rtl="0">
              <a:lnSpc>
                <a:spcPct val="100000"/>
              </a:lnSpc>
              <a:spcBef>
                <a:spcPts val="0"/>
              </a:spcBef>
              <a:spcAft>
                <a:spcPts val="0"/>
              </a:spcAft>
              <a:buClr>
                <a:schemeClr val="dk1"/>
              </a:buClr>
              <a:buSzPts val="1800"/>
              <a:buFont typeface="Arial"/>
              <a:buChar char="•"/>
            </a:pPr>
            <a:r>
              <a:rPr lang="el-GR" sz="2000" b="0" i="0" u="none" dirty="0" smtClean="0">
                <a:latin typeface="Calibri"/>
                <a:ea typeface="Calibri"/>
                <a:cs typeface="Calibri"/>
                <a:sym typeface="Calibri"/>
              </a:rPr>
              <a:t>- στην πράξη</a:t>
            </a:r>
            <a:endParaRPr sz="2000"/>
          </a:p>
        </p:txBody>
      </p:sp>
      <p:sp>
        <p:nvSpPr>
          <p:cNvPr id="111" name="Google Shape;111;p15"/>
          <p:cNvSpPr/>
          <p:nvPr/>
        </p:nvSpPr>
        <p:spPr>
          <a:xfrm>
            <a:off x="2500298" y="4786322"/>
            <a:ext cx="571504" cy="857256"/>
          </a:xfrm>
          <a:prstGeom prst="downArrow">
            <a:avLst>
              <a:gd name="adj1" fmla="val 50000"/>
              <a:gd name="adj2" fmla="val 50000"/>
            </a:avLst>
          </a:prstGeom>
          <a:solidFill>
            <a:schemeClr val="accen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002060"/>
              </a:solidFill>
              <a:latin typeface="Calibri"/>
              <a:ea typeface="Calibri"/>
              <a:cs typeface="Calibri"/>
              <a:sym typeface="Calibri"/>
            </a:endParaRPr>
          </a:p>
        </p:txBody>
      </p:sp>
      <p:sp>
        <p:nvSpPr>
          <p:cNvPr id="112" name="Google Shape;112;p15"/>
          <p:cNvSpPr txBox="1"/>
          <p:nvPr/>
        </p:nvSpPr>
        <p:spPr>
          <a:xfrm>
            <a:off x="1692275" y="5953125"/>
            <a:ext cx="213995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Calibri"/>
              <a:buNone/>
            </a:pPr>
            <a:r>
              <a:rPr lang="en-US" sz="2400" b="1" i="0" u="none" dirty="0">
                <a:latin typeface="Calibri"/>
                <a:ea typeface="Calibri"/>
                <a:cs typeface="Calibri"/>
                <a:sym typeface="Calibri"/>
              </a:rPr>
              <a:t>ΕΜΠΛΟΚΗ</a:t>
            </a:r>
            <a:endParaRPr/>
          </a:p>
        </p:txBody>
      </p:sp>
      <p:sp>
        <p:nvSpPr>
          <p:cNvPr id="113" name="Google Shape;113;p15"/>
          <p:cNvSpPr txBox="1"/>
          <p:nvPr/>
        </p:nvSpPr>
        <p:spPr>
          <a:xfrm>
            <a:off x="571456" y="3571876"/>
            <a:ext cx="4286280" cy="523220"/>
          </a:xfrm>
          <a:prstGeom prst="rect">
            <a:avLst/>
          </a:prstGeom>
          <a:gradFill>
            <a:gsLst>
              <a:gs pos="0">
                <a:schemeClr val="dk1"/>
              </a:gs>
              <a:gs pos="80000">
                <a:schemeClr val="dk1"/>
              </a:gs>
              <a:gs pos="100000">
                <a:schemeClr val="dk1"/>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2800"/>
              <a:buFont typeface="Calibri"/>
              <a:buNone/>
            </a:pPr>
            <a:r>
              <a:rPr lang="el-GR" b="1" dirty="0" smtClean="0"/>
              <a:t>Εκπαιδευόμενοι</a:t>
            </a:r>
            <a:endParaRPr b="1"/>
          </a:p>
        </p:txBody>
      </p:sp>
      <p:sp>
        <p:nvSpPr>
          <p:cNvPr id="114" name="Google Shape;114;p15"/>
          <p:cNvSpPr txBox="1"/>
          <p:nvPr/>
        </p:nvSpPr>
        <p:spPr>
          <a:xfrm>
            <a:off x="0" y="6550025"/>
            <a:ext cx="9144000" cy="30797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BFBFBF"/>
              </a:buClr>
              <a:buSzPts val="1400"/>
              <a:buFont typeface="Calibri"/>
              <a:buNone/>
            </a:pPr>
            <a:endParaRPr/>
          </a:p>
        </p:txBody>
      </p:sp>
      <p:pic>
        <p:nvPicPr>
          <p:cNvPr id="115" name="Google Shape;115;p15" descr="C:\Users\Δεσποινάκι\Documents\ΕΡΓΑΣΙΑ\ΑΣΠΑΙΤΕ\ΚΑΣΣΙΜΑΤΗ - ΠΑΙΧΝΙΔΙ ΡΟΛΩΝ\kassimati - role play\img\school1.jpg"/>
          <p:cNvPicPr preferRelativeResize="0"/>
          <p:nvPr/>
        </p:nvPicPr>
        <p:blipFill rotWithShape="1">
          <a:blip r:embed="rId3">
            <a:alphaModFix/>
          </a:blip>
          <a:srcRect/>
          <a:stretch/>
        </p:blipFill>
        <p:spPr>
          <a:xfrm>
            <a:off x="6643687" y="0"/>
            <a:ext cx="2500312" cy="6500812"/>
          </a:xfrm>
          <a:prstGeom prst="rect">
            <a:avLst/>
          </a:prstGeom>
          <a:noFill/>
          <a:ln>
            <a:noFill/>
          </a:ln>
        </p:spPr>
      </p:pic>
      <p:sp>
        <p:nvSpPr>
          <p:cNvPr id="116" name="Google Shape;116;p15"/>
          <p:cNvSpPr txBox="1"/>
          <p:nvPr/>
        </p:nvSpPr>
        <p:spPr>
          <a:xfrm>
            <a:off x="285750" y="0"/>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3200"/>
              <a:buFont typeface="Calibri"/>
              <a:buNone/>
            </a:pPr>
            <a:r>
              <a:rPr lang="en-US" sz="3200" b="1" i="0" u="none" dirty="0">
                <a:latin typeface="Calibri"/>
                <a:ea typeface="Calibri"/>
                <a:cs typeface="Calibri"/>
                <a:sym typeface="Calibri"/>
              </a:rPr>
              <a:t>Το Παιχνίδι Ρόλων </a:t>
            </a:r>
            <a:br>
              <a:rPr lang="en-US" sz="3200" b="1" i="0" u="none" dirty="0">
                <a:latin typeface="Calibri"/>
                <a:ea typeface="Calibri"/>
                <a:cs typeface="Calibri"/>
                <a:sym typeface="Calibri"/>
              </a:rPr>
            </a:br>
            <a:r>
              <a:rPr lang="en-US" sz="2400" b="1" i="0" u="none" dirty="0" err="1">
                <a:latin typeface="Calibri"/>
                <a:ea typeface="Calibri"/>
                <a:cs typeface="Calibri"/>
                <a:sym typeface="Calibri"/>
              </a:rPr>
              <a:t>ως</a:t>
            </a:r>
            <a:r>
              <a:rPr lang="en-US" sz="2400" b="1" i="0" u="none" dirty="0">
                <a:latin typeface="Calibri"/>
                <a:ea typeface="Calibri"/>
                <a:cs typeface="Calibri"/>
                <a:sym typeface="Calibri"/>
              </a:rPr>
              <a:t> </a:t>
            </a:r>
            <a:r>
              <a:rPr lang="el-GR" sz="2400" b="1" i="0" u="none" dirty="0" smtClean="0">
                <a:latin typeface="Calibri"/>
                <a:ea typeface="Calibri"/>
                <a:cs typeface="Calibri"/>
                <a:sym typeface="Calibri"/>
              </a:rPr>
              <a:t>διδακτική </a:t>
            </a:r>
            <a:r>
              <a:rPr lang="en-US" sz="2400" b="1" i="0" u="none" dirty="0" err="1" smtClean="0">
                <a:latin typeface="Calibri"/>
                <a:ea typeface="Calibri"/>
                <a:cs typeface="Calibri"/>
                <a:sym typeface="Calibri"/>
              </a:rPr>
              <a:t>τεχνική</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
                                            <p:txEl>
                                              <p:pRg st="0" end="0"/>
                                            </p:txEl>
                                          </p:spTgt>
                                        </p:tgtEl>
                                        <p:attrNameLst>
                                          <p:attrName>style.visibility</p:attrName>
                                        </p:attrNameLst>
                                      </p:cBhvr>
                                      <p:to>
                                        <p:strVal val="visible"/>
                                      </p:to>
                                    </p:set>
                                    <p:animEffect transition="in" filter="fade">
                                      <p:cBhvr>
                                        <p:cTn id="7" dur="500"/>
                                        <p:tgtEl>
                                          <p:spTgt spid="1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6">
                                            <p:txEl>
                                              <p:pRg st="1" end="1"/>
                                            </p:txEl>
                                          </p:spTgt>
                                        </p:tgtEl>
                                        <p:attrNameLst>
                                          <p:attrName>style.visibility</p:attrName>
                                        </p:attrNameLst>
                                      </p:cBhvr>
                                      <p:to>
                                        <p:strVal val="visible"/>
                                      </p:to>
                                    </p:set>
                                    <p:animEffect transition="in" filter="fade">
                                      <p:cBhvr>
                                        <p:cTn id="12" dur="500"/>
                                        <p:tgtEl>
                                          <p:spTgt spid="10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6">
                                            <p:txEl>
                                              <p:pRg st="2" end="2"/>
                                            </p:txEl>
                                          </p:spTgt>
                                        </p:tgtEl>
                                        <p:attrNameLst>
                                          <p:attrName>style.visibility</p:attrName>
                                        </p:attrNameLst>
                                      </p:cBhvr>
                                      <p:to>
                                        <p:strVal val="visible"/>
                                      </p:to>
                                    </p:set>
                                    <p:animEffect transition="in" filter="fade">
                                      <p:cBhvr>
                                        <p:cTn id="17" dur="500"/>
                                        <p:tgtEl>
                                          <p:spTgt spid="10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7"/>
          <p:cNvSpPr txBox="1">
            <a:spLocks noGrp="1"/>
          </p:cNvSpPr>
          <p:nvPr>
            <p:ph type="title"/>
          </p:nvPr>
        </p:nvSpPr>
        <p:spPr>
          <a:xfrm>
            <a:off x="571500" y="0"/>
            <a:ext cx="8229600" cy="1714488"/>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200"/>
              <a:buFont typeface="Calibri"/>
              <a:buNone/>
            </a:pPr>
            <a:r>
              <a:rPr lang="en-US" sz="3600" b="1" i="0" u="none" dirty="0" smtClean="0">
                <a:solidFill>
                  <a:schemeClr val="tx1"/>
                </a:solidFill>
                <a:latin typeface="Calibri"/>
                <a:ea typeface="Calibri"/>
                <a:cs typeface="Calibri"/>
                <a:sym typeface="Calibri"/>
              </a:rPr>
              <a:t>Παιχνίδι </a:t>
            </a:r>
            <a:r>
              <a:rPr lang="en-US" sz="3600" b="1" i="0" u="none" dirty="0">
                <a:solidFill>
                  <a:schemeClr val="tx1"/>
                </a:solidFill>
                <a:latin typeface="Calibri"/>
                <a:ea typeface="Calibri"/>
                <a:cs typeface="Calibri"/>
                <a:sym typeface="Calibri"/>
              </a:rPr>
              <a:t>Ρόλων </a:t>
            </a:r>
            <a:r>
              <a:rPr lang="el-GR" sz="3600" b="1" i="0" u="none" dirty="0" smtClean="0">
                <a:solidFill>
                  <a:schemeClr val="tx1"/>
                </a:solidFill>
                <a:latin typeface="Calibri"/>
                <a:ea typeface="Calibri"/>
                <a:cs typeface="Calibri"/>
                <a:sym typeface="Calibri"/>
              </a:rPr>
              <a:t/>
            </a:r>
            <a:br>
              <a:rPr lang="el-GR" sz="3600" b="1" i="0" u="none" dirty="0" smtClean="0">
                <a:solidFill>
                  <a:schemeClr val="tx1"/>
                </a:solidFill>
                <a:latin typeface="Calibri"/>
                <a:ea typeface="Calibri"/>
                <a:cs typeface="Calibri"/>
                <a:sym typeface="Calibri"/>
              </a:rPr>
            </a:br>
            <a:r>
              <a:rPr lang="el-GR" sz="2400" dirty="0" smtClean="0">
                <a:solidFill>
                  <a:schemeClr val="tx1"/>
                </a:solidFill>
                <a:latin typeface="Calibri"/>
                <a:ea typeface="Calibri"/>
                <a:cs typeface="Calibri"/>
                <a:sym typeface="Calibri"/>
              </a:rPr>
              <a:t>ως διδακτική τεχνική</a:t>
            </a:r>
            <a:r>
              <a:rPr lang="en-US" sz="3600" b="1" i="0" u="none" dirty="0">
                <a:solidFill>
                  <a:schemeClr val="tx1"/>
                </a:solidFill>
                <a:latin typeface="Calibri"/>
                <a:ea typeface="Calibri"/>
                <a:cs typeface="Calibri"/>
                <a:sym typeface="Calibri"/>
              </a:rPr>
              <a:t/>
            </a:r>
            <a:br>
              <a:rPr lang="en-US" sz="3600" b="1" i="0" u="none" dirty="0">
                <a:solidFill>
                  <a:schemeClr val="tx1"/>
                </a:solidFill>
                <a:latin typeface="Calibri"/>
                <a:ea typeface="Calibri"/>
                <a:cs typeface="Calibri"/>
                <a:sym typeface="Calibri"/>
              </a:rPr>
            </a:br>
            <a:endParaRPr sz="3600">
              <a:solidFill>
                <a:schemeClr val="tx1"/>
              </a:solidFill>
            </a:endParaRPr>
          </a:p>
        </p:txBody>
      </p:sp>
      <p:sp>
        <p:nvSpPr>
          <p:cNvPr id="142" name="Google Shape;142;p17"/>
          <p:cNvSpPr txBox="1">
            <a:spLocks noGrp="1"/>
          </p:cNvSpPr>
          <p:nvPr>
            <p:ph type="body" idx="1"/>
          </p:nvPr>
        </p:nvSpPr>
        <p:spPr>
          <a:xfrm>
            <a:off x="714375" y="1773237"/>
            <a:ext cx="8229600" cy="4518025"/>
          </a:xfrm>
          <a:prstGeom prst="rect">
            <a:avLst/>
          </a:prstGeom>
          <a:noFill/>
          <a:ln>
            <a:noFill/>
          </a:ln>
        </p:spPr>
        <p:txBody>
          <a:bodyPr spcFirstLastPara="1" wrap="square" lIns="91425" tIns="45700" rIns="91425" bIns="45700" anchor="t" anchorCtr="0">
            <a:noAutofit/>
          </a:bodyPr>
          <a:lstStyle/>
          <a:p>
            <a:pPr marL="342900" indent="-342900" algn="just">
              <a:spcBef>
                <a:spcPts val="480"/>
              </a:spcBef>
              <a:spcAft>
                <a:spcPts val="0"/>
              </a:spcAft>
              <a:buClr>
                <a:schemeClr val="dk1"/>
              </a:buClr>
              <a:buSzPts val="2400"/>
              <a:buFont typeface="Wingdings" pitchFamily="2" charset="2"/>
              <a:buChar char="Ø"/>
            </a:pPr>
            <a:r>
              <a:rPr lang="el-GR" sz="2800" b="1" i="0" u="none" dirty="0" smtClean="0">
                <a:latin typeface="Calibri"/>
                <a:ea typeface="Calibri"/>
                <a:cs typeface="Calibri"/>
                <a:sym typeface="Calibri"/>
              </a:rPr>
              <a:t>- </a:t>
            </a:r>
            <a:r>
              <a:rPr lang="el-GR" sz="2400" b="1" i="0" u="none" dirty="0" smtClean="0">
                <a:latin typeface="Calibri"/>
                <a:ea typeface="Calibri"/>
                <a:cs typeface="Calibri"/>
                <a:sym typeface="Times New Roman"/>
              </a:rPr>
              <a:t>Ε</a:t>
            </a:r>
            <a:r>
              <a:rPr lang="en-US" sz="2400" b="1" dirty="0" smtClean="0">
                <a:latin typeface="Calibri"/>
                <a:ea typeface="Calibri"/>
                <a:cs typeface="Calibri"/>
                <a:sym typeface="Times New Roman"/>
              </a:rPr>
              <a:t>νεργητική συμμετοχή των </a:t>
            </a:r>
            <a:r>
              <a:rPr lang="el-GR" sz="2400" b="1" dirty="0" smtClean="0">
                <a:latin typeface="Calibri"/>
                <a:ea typeface="Calibri"/>
                <a:cs typeface="Calibri"/>
                <a:sym typeface="Times New Roman"/>
              </a:rPr>
              <a:t>εκπαιδευόμενων</a:t>
            </a:r>
          </a:p>
          <a:p>
            <a:pPr marL="342900" indent="-342900" algn="just">
              <a:spcBef>
                <a:spcPts val="480"/>
              </a:spcBef>
              <a:spcAft>
                <a:spcPts val="0"/>
              </a:spcAft>
              <a:buClr>
                <a:schemeClr val="dk1"/>
              </a:buClr>
              <a:buSzPts val="2400"/>
              <a:buFont typeface="Wingdings" pitchFamily="2" charset="2"/>
              <a:buChar char="Ø"/>
            </a:pPr>
            <a:r>
              <a:rPr lang="el-GR" sz="2400" b="1" dirty="0" smtClean="0">
                <a:latin typeface="Calibri"/>
                <a:ea typeface="Calibri"/>
                <a:cs typeface="Calibri"/>
                <a:sym typeface="Times New Roman"/>
              </a:rPr>
              <a:t>-Σ</a:t>
            </a:r>
            <a:r>
              <a:rPr lang="en-US" sz="2400" b="1" dirty="0" smtClean="0">
                <a:latin typeface="Calibri"/>
                <a:ea typeface="Calibri"/>
                <a:cs typeface="Calibri"/>
                <a:sym typeface="Times New Roman"/>
              </a:rPr>
              <a:t>υνεργατική και βιωματική μάθηση στ</a:t>
            </a:r>
            <a:r>
              <a:rPr lang="el-GR" sz="2400" b="1" dirty="0" smtClean="0">
                <a:latin typeface="Calibri"/>
                <a:ea typeface="Calibri"/>
                <a:cs typeface="Calibri"/>
                <a:sym typeface="Times New Roman"/>
              </a:rPr>
              <a:t>ο</a:t>
            </a:r>
            <a:r>
              <a:rPr lang="en-US" sz="2400" b="1" dirty="0" smtClean="0">
                <a:latin typeface="Calibri"/>
                <a:ea typeface="Calibri"/>
                <a:cs typeface="Calibri"/>
                <a:sym typeface="Times New Roman"/>
              </a:rPr>
              <a:t> πλαίσι</a:t>
            </a:r>
            <a:r>
              <a:rPr lang="el-GR" sz="2400" b="1" dirty="0" smtClean="0">
                <a:latin typeface="Calibri"/>
                <a:ea typeface="Calibri"/>
                <a:cs typeface="Calibri"/>
                <a:sym typeface="Times New Roman"/>
              </a:rPr>
              <a:t>ο</a:t>
            </a:r>
            <a:r>
              <a:rPr lang="en-US" sz="2400" b="1" dirty="0" smtClean="0">
                <a:latin typeface="Calibri"/>
                <a:ea typeface="Calibri"/>
                <a:cs typeface="Calibri"/>
                <a:sym typeface="Times New Roman"/>
              </a:rPr>
              <a:t> μιας</a:t>
            </a:r>
            <a:r>
              <a:rPr lang="el-GR" sz="2400" b="1" dirty="0" smtClean="0">
                <a:latin typeface="Calibri"/>
                <a:ea typeface="Calibri"/>
                <a:cs typeface="Calibri"/>
                <a:sym typeface="Times New Roman"/>
              </a:rPr>
              <a:t> μαθησιακής </a:t>
            </a:r>
            <a:r>
              <a:rPr lang="en-US" sz="2400" b="1" dirty="0" smtClean="0">
                <a:latin typeface="Calibri"/>
                <a:ea typeface="Calibri"/>
                <a:cs typeface="Calibri"/>
                <a:sym typeface="Times New Roman"/>
              </a:rPr>
              <a:t>δραστηριότητας που απεικονίζει μια πραγματική κατάσταση. </a:t>
            </a:r>
            <a:endParaRPr lang="el-GR" sz="2400" b="1" dirty="0" smtClean="0">
              <a:latin typeface="Calibri"/>
              <a:ea typeface="Calibri"/>
              <a:cs typeface="Calibri"/>
              <a:sym typeface="Calibri"/>
            </a:endParaRPr>
          </a:p>
          <a:p>
            <a:pPr marL="342900" indent="-342900" algn="just">
              <a:spcBef>
                <a:spcPts val="480"/>
              </a:spcBef>
              <a:spcAft>
                <a:spcPts val="0"/>
              </a:spcAft>
              <a:buClr>
                <a:schemeClr val="dk1"/>
              </a:buClr>
              <a:buSzPts val="2400"/>
              <a:buFont typeface="Wingdings" pitchFamily="2" charset="2"/>
              <a:buChar char="Ø"/>
            </a:pPr>
            <a:r>
              <a:rPr lang="el-GR" sz="2400" b="1" i="0" u="none" dirty="0" smtClean="0">
                <a:latin typeface="Calibri"/>
                <a:ea typeface="Calibri"/>
                <a:cs typeface="Calibri"/>
                <a:sym typeface="Calibri"/>
              </a:rPr>
              <a:t>-</a:t>
            </a:r>
            <a:r>
              <a:rPr lang="en-US" sz="2400" b="1" i="0" u="none" dirty="0" smtClean="0">
                <a:latin typeface="Calibri"/>
                <a:ea typeface="Calibri"/>
                <a:cs typeface="Calibri"/>
                <a:sym typeface="Calibri"/>
              </a:rPr>
              <a:t>Οι εκπαιδευόμενοι αναλαμβάνουν ρόλους, προκειμένου να αναπαραστήσουν</a:t>
            </a:r>
            <a:r>
              <a:rPr lang="el-GR" sz="2400" b="1" i="0" u="none" dirty="0" smtClean="0">
                <a:latin typeface="Calibri"/>
                <a:ea typeface="Calibri"/>
                <a:cs typeface="Calibri"/>
                <a:sym typeface="Calibri"/>
              </a:rPr>
              <a:t> ένα γεγονός</a:t>
            </a:r>
            <a:endParaRPr sz="2400" smtClean="0"/>
          </a:p>
          <a:p>
            <a:pPr marL="342900" lvl="0" indent="-342900" rtl="0">
              <a:lnSpc>
                <a:spcPct val="100000"/>
              </a:lnSpc>
              <a:spcBef>
                <a:spcPts val="480"/>
              </a:spcBef>
              <a:spcAft>
                <a:spcPts val="0"/>
              </a:spcAft>
              <a:buClr>
                <a:schemeClr val="dk1"/>
              </a:buClr>
              <a:buSzPts val="2400"/>
              <a:buFont typeface="Arial"/>
              <a:buChar char="•"/>
            </a:pPr>
            <a:r>
              <a:rPr lang="el-GR" sz="2400" b="1" i="0" u="none" dirty="0" smtClean="0">
                <a:latin typeface="Calibri"/>
                <a:ea typeface="Calibri"/>
                <a:cs typeface="Calibri"/>
                <a:sym typeface="Calibri"/>
              </a:rPr>
              <a:t>- </a:t>
            </a:r>
            <a:r>
              <a:rPr lang="el-GR" sz="2400" b="1" dirty="0" smtClean="0">
                <a:latin typeface="Calibri"/>
                <a:ea typeface="Calibri"/>
                <a:cs typeface="Calibri"/>
                <a:sym typeface="Calibri"/>
              </a:rPr>
              <a:t>Ε</a:t>
            </a:r>
            <a:r>
              <a:rPr lang="en-US" sz="2400" b="1" i="0" u="none" dirty="0" err="1" smtClean="0">
                <a:latin typeface="Calibri"/>
                <a:ea typeface="Calibri"/>
                <a:cs typeface="Calibri"/>
                <a:sym typeface="Calibri"/>
              </a:rPr>
              <a:t>πανεξετά</a:t>
            </a:r>
            <a:r>
              <a:rPr lang="el-GR" sz="2400" b="1" i="0" u="none" dirty="0" smtClean="0">
                <a:latin typeface="Calibri"/>
                <a:ea typeface="Calibri"/>
                <a:cs typeface="Calibri"/>
                <a:sym typeface="Calibri"/>
              </a:rPr>
              <a:t>ζ</a:t>
            </a:r>
            <a:r>
              <a:rPr lang="en-US" sz="2400" b="1" i="0" u="none" dirty="0" smtClean="0">
                <a:latin typeface="Calibri"/>
                <a:ea typeface="Calibri"/>
                <a:cs typeface="Calibri"/>
                <a:sym typeface="Calibri"/>
              </a:rPr>
              <a:t>ουν </a:t>
            </a:r>
            <a:r>
              <a:rPr lang="en-US" sz="2400" b="1" i="0" u="none" dirty="0">
                <a:latin typeface="Calibri"/>
                <a:ea typeface="Calibri"/>
                <a:cs typeface="Calibri"/>
                <a:sym typeface="Calibri"/>
              </a:rPr>
              <a:t>τον εαυτό </a:t>
            </a:r>
            <a:r>
              <a:rPr lang="en-US" sz="2400" b="1" i="0" u="none" dirty="0" smtClean="0">
                <a:latin typeface="Calibri"/>
                <a:ea typeface="Calibri"/>
                <a:cs typeface="Calibri"/>
                <a:sym typeface="Calibri"/>
              </a:rPr>
              <a:t>του</a:t>
            </a:r>
            <a:r>
              <a:rPr lang="el-GR" sz="2400" b="1" i="0" u="none" dirty="0" smtClean="0">
                <a:latin typeface="Calibri"/>
                <a:ea typeface="Calibri"/>
                <a:cs typeface="Calibri"/>
                <a:sym typeface="Calibri"/>
              </a:rPr>
              <a:t>ς - Αναστοχασμός</a:t>
            </a:r>
            <a:endParaRPr lang="en-US" sz="2400" b="1" i="0" u="none" dirty="0" smtClean="0">
              <a:latin typeface="Calibri"/>
              <a:ea typeface="Calibri"/>
              <a:cs typeface="Calibri"/>
              <a:sym typeface="Calibri"/>
            </a:endParaRPr>
          </a:p>
          <a:p>
            <a:pPr marL="342900" indent="-342900">
              <a:spcBef>
                <a:spcPts val="480"/>
              </a:spcBef>
              <a:spcAft>
                <a:spcPts val="0"/>
              </a:spcAft>
              <a:buClr>
                <a:schemeClr val="dk1"/>
              </a:buClr>
              <a:buSzPts val="2400"/>
              <a:buFont typeface="Arial"/>
              <a:buChar char="•"/>
            </a:pPr>
            <a:r>
              <a:rPr lang="en-US" sz="2400" b="1" dirty="0" smtClean="0">
                <a:latin typeface="Calibri"/>
                <a:cs typeface="Calibri"/>
                <a:sym typeface="Calibri"/>
              </a:rPr>
              <a:t>-</a:t>
            </a:r>
            <a:r>
              <a:rPr lang="el-GR" sz="2400" b="1" dirty="0" smtClean="0">
                <a:latin typeface="Calibri"/>
                <a:ea typeface="Calibri"/>
                <a:cs typeface="Calibri"/>
                <a:sym typeface="Calibri"/>
              </a:rPr>
              <a:t> Μάθηση μέσα από:</a:t>
            </a:r>
            <a:br>
              <a:rPr lang="el-GR" sz="2400" b="1" dirty="0" smtClean="0">
                <a:latin typeface="Calibri"/>
                <a:ea typeface="Calibri"/>
                <a:cs typeface="Calibri"/>
                <a:sym typeface="Calibri"/>
              </a:rPr>
            </a:br>
            <a:r>
              <a:rPr lang="el-GR" sz="2400" b="1" dirty="0" smtClean="0">
                <a:latin typeface="Calibri"/>
                <a:ea typeface="Calibri"/>
                <a:cs typeface="Calibri"/>
                <a:sym typeface="Calibri"/>
              </a:rPr>
              <a:t>		- δράση </a:t>
            </a:r>
            <a:br>
              <a:rPr lang="el-GR" sz="2400" b="1" dirty="0" smtClean="0">
                <a:latin typeface="Calibri"/>
                <a:ea typeface="Calibri"/>
                <a:cs typeface="Calibri"/>
                <a:sym typeface="Calibri"/>
              </a:rPr>
            </a:br>
            <a:r>
              <a:rPr lang="el-GR" sz="2400" b="1" dirty="0" smtClean="0">
                <a:latin typeface="Calibri"/>
                <a:ea typeface="Calibri"/>
                <a:cs typeface="Calibri"/>
                <a:sym typeface="Calibri"/>
              </a:rPr>
              <a:t>		- παρατήρηση</a:t>
            </a:r>
            <a:endParaRPr lang="el-GR" sz="2400" dirty="0" smtClean="0"/>
          </a:p>
          <a:p>
            <a:pPr marL="342900" lvl="0" indent="-342900" rtl="0">
              <a:lnSpc>
                <a:spcPct val="100000"/>
              </a:lnSpc>
              <a:spcBef>
                <a:spcPts val="480"/>
              </a:spcBef>
              <a:spcAft>
                <a:spcPts val="0"/>
              </a:spcAft>
              <a:buClr>
                <a:schemeClr val="dk1"/>
              </a:buClr>
              <a:buSzPts val="2400"/>
              <a:buFont typeface="Arial"/>
              <a:buChar char="•"/>
            </a:pPr>
            <a:endParaRPr sz="2800"/>
          </a:p>
        </p:txBody>
      </p:sp>
      <p:sp>
        <p:nvSpPr>
          <p:cNvPr id="143" name="Google Shape;143;p17"/>
          <p:cNvSpPr txBox="1"/>
          <p:nvPr/>
        </p:nvSpPr>
        <p:spPr>
          <a:xfrm>
            <a:off x="0" y="6550025"/>
            <a:ext cx="9144000" cy="30797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BFBFBF"/>
              </a:buClr>
              <a:buSzPts val="1400"/>
              <a:buFont typeface="Calibri"/>
              <a:buNone/>
            </a:pPr>
            <a:endParaRPr/>
          </a:p>
        </p:txBody>
      </p:sp>
      <p:pic>
        <p:nvPicPr>
          <p:cNvPr id="144" name="Google Shape;144;p17" descr="C:\Users\Δεσποινάκι\Documents\ΕΡΓΑΣΙΑ\ΑΣΠΑΙΤΕ\ΚΑΣΣΙΜΑΤΗ - ΠΑΙΧΝΙΔΙ ΡΟΛΩΝ\kassimati - role play\img\jgroup100501810.jpg"/>
          <p:cNvPicPr preferRelativeResize="0"/>
          <p:nvPr/>
        </p:nvPicPr>
        <p:blipFill rotWithShape="1">
          <a:blip r:embed="rId3">
            <a:alphaModFix/>
          </a:blip>
          <a:srcRect/>
          <a:stretch/>
        </p:blipFill>
        <p:spPr>
          <a:xfrm>
            <a:off x="1200150" y="142875"/>
            <a:ext cx="1228725" cy="1600200"/>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16" descr="C:\Users\Δεσποινάκι\Documents\ΕΡΓΑΣΙΑ\ΑΣΠΑΙΤΕ\ΚΑΣΣΙΜΑΤΗ - ΠΑΙΧΝΙΔΙ ΡΟΛΩΝ\kassimati - role play\img\0.jpg"/>
          <p:cNvPicPr preferRelativeResize="0"/>
          <p:nvPr/>
        </p:nvPicPr>
        <p:blipFill rotWithShape="1">
          <a:blip r:embed="rId3">
            <a:alphaModFix/>
            <a:duotone>
              <a:prstClr val="black"/>
              <a:schemeClr val="accent3">
                <a:tint val="45000"/>
                <a:satMod val="400000"/>
              </a:schemeClr>
            </a:duotone>
          </a:blip>
          <a:srcRect/>
          <a:stretch/>
        </p:blipFill>
        <p:spPr>
          <a:xfrm>
            <a:off x="0" y="0"/>
            <a:ext cx="9144000" cy="6643687"/>
          </a:xfrm>
          <a:prstGeom prst="rect">
            <a:avLst/>
          </a:prstGeom>
          <a:noFill/>
          <a:ln>
            <a:noFill/>
          </a:ln>
        </p:spPr>
      </p:pic>
      <p:sp>
        <p:nvSpPr>
          <p:cNvPr id="122" name="Google Shape;122;p16"/>
          <p:cNvSpPr txBox="1"/>
          <p:nvPr/>
        </p:nvSpPr>
        <p:spPr>
          <a:xfrm>
            <a:off x="571500" y="1071546"/>
            <a:ext cx="7715250" cy="2500330"/>
          </a:xfrm>
          <a:prstGeom prst="rect">
            <a:avLst/>
          </a:prstGeom>
          <a:noFill/>
          <a:ln>
            <a:noFill/>
          </a:ln>
        </p:spPr>
        <p:txBody>
          <a:bodyPr spcFirstLastPara="1" wrap="square" lIns="91425" tIns="45700" rIns="91425" bIns="45700" anchor="t" anchorCtr="0">
            <a:noAutofit/>
          </a:bodyPr>
          <a:lstStyle/>
          <a:p>
            <a:pPr marL="0" marR="0" lvl="0" indent="-114300" algn="l" rtl="0">
              <a:lnSpc>
                <a:spcPct val="100000"/>
              </a:lnSpc>
              <a:spcBef>
                <a:spcPts val="0"/>
              </a:spcBef>
              <a:spcAft>
                <a:spcPts val="0"/>
              </a:spcAft>
              <a:buClr>
                <a:schemeClr val="dk1"/>
              </a:buClr>
              <a:buSzPts val="1800"/>
              <a:buFont typeface="Calibri"/>
              <a:buAutoNum type="arabicParenR"/>
            </a:pPr>
            <a:endParaRPr sz="2000" b="1">
              <a:solidFill>
                <a:schemeClr val="bg1">
                  <a:lumMod val="85000"/>
                  <a:lumOff val="15000"/>
                </a:schemeClr>
              </a:solidFill>
            </a:endParaRPr>
          </a:p>
        </p:txBody>
      </p:sp>
      <p:sp>
        <p:nvSpPr>
          <p:cNvPr id="123" name="Google Shape;123;p16"/>
          <p:cNvSpPr/>
          <p:nvPr/>
        </p:nvSpPr>
        <p:spPr>
          <a:xfrm>
            <a:off x="2714625" y="3143250"/>
            <a:ext cx="3429000" cy="3000375"/>
          </a:xfrm>
          <a:prstGeom prst="flowChartOr">
            <a:avLst/>
          </a:prstGeom>
          <a:gradFill>
            <a:gsLst>
              <a:gs pos="0">
                <a:srgbClr val="FF3399"/>
              </a:gs>
              <a:gs pos="25000">
                <a:srgbClr val="FF6633"/>
              </a:gs>
              <a:gs pos="50000">
                <a:srgbClr val="FFFF00"/>
              </a:gs>
              <a:gs pos="75000">
                <a:srgbClr val="01A78F"/>
              </a:gs>
              <a:gs pos="100000">
                <a:srgbClr val="3366FF"/>
              </a:gs>
            </a:gsLst>
            <a:lin ang="0" scaled="0"/>
          </a:gra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24" name="Google Shape;124;p16"/>
          <p:cNvSpPr/>
          <p:nvPr/>
        </p:nvSpPr>
        <p:spPr>
          <a:xfrm>
            <a:off x="2714625" y="3143250"/>
            <a:ext cx="3429000" cy="3000375"/>
          </a:xfrm>
          <a:prstGeom prst="flowChartOr">
            <a:avLst/>
          </a:prstGeom>
          <a:solidFill>
            <a:srgbClr val="290F01"/>
          </a:solidFill>
          <a:ln w="38100" cap="flat" cmpd="sng">
            <a:solidFill>
              <a:schemeClr val="lt1"/>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25" name="Google Shape;125;p16"/>
          <p:cNvSpPr txBox="1"/>
          <p:nvPr/>
        </p:nvSpPr>
        <p:spPr>
          <a:xfrm>
            <a:off x="3357562" y="3214687"/>
            <a:ext cx="1214437" cy="15700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9600"/>
              <a:buFont typeface="Calibri"/>
              <a:buNone/>
            </a:pPr>
            <a:r>
              <a:rPr lang="en-US" sz="9600" b="0" i="0" u="none">
                <a:solidFill>
                  <a:schemeClr val="lt1"/>
                </a:solidFill>
                <a:latin typeface="Calibri"/>
                <a:ea typeface="Calibri"/>
                <a:cs typeface="Calibri"/>
                <a:sym typeface="Calibri"/>
              </a:rPr>
              <a:t>1</a:t>
            </a:r>
            <a:endParaRPr/>
          </a:p>
        </p:txBody>
      </p:sp>
      <p:sp>
        <p:nvSpPr>
          <p:cNvPr id="126" name="Google Shape;126;p16"/>
          <p:cNvSpPr txBox="1"/>
          <p:nvPr/>
        </p:nvSpPr>
        <p:spPr>
          <a:xfrm>
            <a:off x="4643437" y="3214687"/>
            <a:ext cx="1214437" cy="15700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9600"/>
              <a:buFont typeface="Calibri"/>
              <a:buNone/>
            </a:pPr>
            <a:r>
              <a:rPr lang="en-US" sz="9600" b="0" i="0" u="none" dirty="0">
                <a:solidFill>
                  <a:schemeClr val="lt1"/>
                </a:solidFill>
                <a:latin typeface="Calibri"/>
                <a:ea typeface="Calibri"/>
                <a:cs typeface="Calibri"/>
                <a:sym typeface="Calibri"/>
              </a:rPr>
              <a:t>2</a:t>
            </a:r>
            <a:endParaRPr/>
          </a:p>
        </p:txBody>
      </p:sp>
      <p:sp>
        <p:nvSpPr>
          <p:cNvPr id="127" name="Google Shape;127;p16"/>
          <p:cNvSpPr txBox="1"/>
          <p:nvPr/>
        </p:nvSpPr>
        <p:spPr>
          <a:xfrm>
            <a:off x="3429000" y="4430712"/>
            <a:ext cx="1214437" cy="15700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9600"/>
              <a:buFont typeface="Calibri"/>
              <a:buNone/>
            </a:pPr>
            <a:r>
              <a:rPr lang="en-US" sz="9600" b="0" i="0" u="none">
                <a:solidFill>
                  <a:schemeClr val="lt1"/>
                </a:solidFill>
                <a:latin typeface="Calibri"/>
                <a:ea typeface="Calibri"/>
                <a:cs typeface="Calibri"/>
                <a:sym typeface="Calibri"/>
              </a:rPr>
              <a:t>3</a:t>
            </a:r>
            <a:endParaRPr/>
          </a:p>
        </p:txBody>
      </p:sp>
      <p:sp>
        <p:nvSpPr>
          <p:cNvPr id="128" name="Google Shape;128;p16"/>
          <p:cNvSpPr txBox="1"/>
          <p:nvPr/>
        </p:nvSpPr>
        <p:spPr>
          <a:xfrm>
            <a:off x="4643437" y="4430712"/>
            <a:ext cx="1214437" cy="15700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9600"/>
              <a:buFont typeface="Calibri"/>
              <a:buNone/>
            </a:pPr>
            <a:r>
              <a:rPr lang="en-US" sz="9600" b="0" i="0" u="none">
                <a:solidFill>
                  <a:schemeClr val="lt1"/>
                </a:solidFill>
                <a:latin typeface="Calibri"/>
                <a:ea typeface="Calibri"/>
                <a:cs typeface="Calibri"/>
                <a:sym typeface="Calibri"/>
              </a:rPr>
              <a:t>4</a:t>
            </a:r>
            <a:endParaRPr/>
          </a:p>
        </p:txBody>
      </p:sp>
      <p:sp>
        <p:nvSpPr>
          <p:cNvPr id="129" name="Google Shape;129;p16"/>
          <p:cNvSpPr txBox="1"/>
          <p:nvPr/>
        </p:nvSpPr>
        <p:spPr>
          <a:xfrm>
            <a:off x="1500187" y="3702050"/>
            <a:ext cx="1428750" cy="3698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1" i="0" u="none" dirty="0">
                <a:solidFill>
                  <a:schemeClr val="dk1"/>
                </a:solidFill>
                <a:latin typeface="Calibri"/>
                <a:ea typeface="Calibri"/>
                <a:cs typeface="Calibri"/>
                <a:sym typeface="Calibri"/>
              </a:rPr>
              <a:t>ΕΜΠΕΙΡΙΑ</a:t>
            </a:r>
            <a:endParaRPr/>
          </a:p>
        </p:txBody>
      </p:sp>
      <p:sp>
        <p:nvSpPr>
          <p:cNvPr id="130" name="Google Shape;130;p16"/>
          <p:cNvSpPr txBox="1"/>
          <p:nvPr/>
        </p:nvSpPr>
        <p:spPr>
          <a:xfrm>
            <a:off x="-214312" y="4497387"/>
            <a:ext cx="2857500" cy="646112"/>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Calibri"/>
              <a:buNone/>
            </a:pPr>
            <a:r>
              <a:rPr lang="en-US" sz="1800" b="1" i="0" u="none" dirty="0">
                <a:solidFill>
                  <a:schemeClr val="dk1"/>
                </a:solidFill>
                <a:latin typeface="Calibri"/>
                <a:ea typeface="Calibri"/>
                <a:cs typeface="Calibri"/>
                <a:sym typeface="Calibri"/>
              </a:rPr>
              <a:t>ΑΝΑΠΑΡΑΣΤΑΣΗ </a:t>
            </a:r>
            <a:br>
              <a:rPr lang="en-US" sz="1800" b="1" i="0" u="none" dirty="0">
                <a:solidFill>
                  <a:schemeClr val="dk1"/>
                </a:solidFill>
                <a:latin typeface="Calibri"/>
                <a:ea typeface="Calibri"/>
                <a:cs typeface="Calibri"/>
                <a:sym typeface="Calibri"/>
              </a:rPr>
            </a:br>
            <a:r>
              <a:rPr lang="en-US" sz="1800" b="1" i="0" u="none" dirty="0">
                <a:solidFill>
                  <a:schemeClr val="dk1"/>
                </a:solidFill>
                <a:latin typeface="Calibri"/>
                <a:ea typeface="Calibri"/>
                <a:cs typeface="Calibri"/>
                <a:sym typeface="Calibri"/>
              </a:rPr>
              <a:t>ΤΗΣ ΠΡΑΓΜΑΤΙΚΟΤΗΤΑΣ </a:t>
            </a:r>
            <a:endParaRPr/>
          </a:p>
        </p:txBody>
      </p:sp>
      <p:sp>
        <p:nvSpPr>
          <p:cNvPr id="131" name="Google Shape;131;p16"/>
          <p:cNvSpPr txBox="1"/>
          <p:nvPr/>
        </p:nvSpPr>
        <p:spPr>
          <a:xfrm>
            <a:off x="6143625" y="3500437"/>
            <a:ext cx="2532062" cy="915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l-GR" sz="1800" b="1" i="0" u="none" dirty="0" smtClean="0">
                <a:solidFill>
                  <a:schemeClr val="dk1"/>
                </a:solidFill>
                <a:latin typeface="Calibri"/>
                <a:ea typeface="Calibri"/>
                <a:cs typeface="Calibri"/>
                <a:sym typeface="Calibri"/>
              </a:rPr>
              <a:t>ΕΚΦΡΑΣΗ </a:t>
            </a:r>
          </a:p>
          <a:p>
            <a:pPr marL="0" marR="0" lvl="0" indent="0" algn="l" rtl="0">
              <a:lnSpc>
                <a:spcPct val="100000"/>
              </a:lnSpc>
              <a:spcBef>
                <a:spcPts val="0"/>
              </a:spcBef>
              <a:spcAft>
                <a:spcPts val="0"/>
              </a:spcAft>
              <a:buClr>
                <a:schemeClr val="dk1"/>
              </a:buClr>
              <a:buSzPts val="1800"/>
              <a:buFont typeface="Calibri"/>
              <a:buNone/>
            </a:pPr>
            <a:r>
              <a:rPr lang="en-US" sz="1800" b="1" i="0" u="none" dirty="0" smtClean="0">
                <a:solidFill>
                  <a:schemeClr val="dk1"/>
                </a:solidFill>
                <a:latin typeface="Calibri"/>
                <a:ea typeface="Calibri"/>
                <a:cs typeface="Calibri"/>
                <a:sym typeface="Calibri"/>
              </a:rPr>
              <a:t>&amp; </a:t>
            </a:r>
            <a:r>
              <a:rPr lang="en-US" sz="1800" b="1" i="0" u="none" dirty="0">
                <a:solidFill>
                  <a:schemeClr val="dk1"/>
                </a:solidFill>
                <a:latin typeface="Calibri"/>
                <a:ea typeface="Calibri"/>
                <a:cs typeface="Calibri"/>
                <a:sym typeface="Calibri"/>
              </a:rPr>
              <a:t>ΚΑΤΑΝΟΗΣΗ </a:t>
            </a:r>
            <a:br>
              <a:rPr lang="en-US" sz="1800" b="1" i="0" u="none" dirty="0">
                <a:solidFill>
                  <a:schemeClr val="dk1"/>
                </a:solidFill>
                <a:latin typeface="Calibri"/>
                <a:ea typeface="Calibri"/>
                <a:cs typeface="Calibri"/>
                <a:sym typeface="Calibri"/>
              </a:rPr>
            </a:br>
            <a:r>
              <a:rPr lang="en-US" sz="1800" b="1" i="0" u="none" dirty="0">
                <a:solidFill>
                  <a:schemeClr val="dk1"/>
                </a:solidFill>
                <a:latin typeface="Calibri"/>
                <a:ea typeface="Calibri"/>
                <a:cs typeface="Calibri"/>
                <a:sym typeface="Calibri"/>
              </a:rPr>
              <a:t>ΣΥΝΑΙΣΘΗΜΑΤΩΝ</a:t>
            </a:r>
            <a:endParaRPr/>
          </a:p>
        </p:txBody>
      </p:sp>
      <p:sp>
        <p:nvSpPr>
          <p:cNvPr id="132" name="Google Shape;132;p16"/>
          <p:cNvSpPr txBox="1"/>
          <p:nvPr/>
        </p:nvSpPr>
        <p:spPr>
          <a:xfrm>
            <a:off x="-142875" y="5426075"/>
            <a:ext cx="2786062" cy="646112"/>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Calibri"/>
              <a:buNone/>
            </a:pPr>
            <a:r>
              <a:rPr lang="en-US" sz="1800" b="1" i="0" u="none" dirty="0">
                <a:solidFill>
                  <a:schemeClr val="dk1"/>
                </a:solidFill>
                <a:latin typeface="Calibri"/>
                <a:ea typeface="Calibri"/>
                <a:cs typeface="Calibri"/>
                <a:sym typeface="Calibri"/>
              </a:rPr>
              <a:t>ΣΥΛΛΟΓΙΚΕΣ ΑΝΤΙΔΡΑΣΕΙΣ</a:t>
            </a:r>
            <a:br>
              <a:rPr lang="en-US" sz="1800" b="1" i="0" u="none" dirty="0">
                <a:solidFill>
                  <a:schemeClr val="dk1"/>
                </a:solidFill>
                <a:latin typeface="Calibri"/>
                <a:ea typeface="Calibri"/>
                <a:cs typeface="Calibri"/>
                <a:sym typeface="Calibri"/>
              </a:rPr>
            </a:br>
            <a:r>
              <a:rPr lang="en-US" sz="1800" b="1" i="0" u="none" dirty="0">
                <a:solidFill>
                  <a:schemeClr val="dk1"/>
                </a:solidFill>
                <a:latin typeface="Calibri"/>
                <a:ea typeface="Calibri"/>
                <a:cs typeface="Calibri"/>
                <a:sym typeface="Calibri"/>
              </a:rPr>
              <a:t>ΟΜΑΔΑΣ</a:t>
            </a:r>
            <a:endParaRPr/>
          </a:p>
        </p:txBody>
      </p:sp>
      <p:sp>
        <p:nvSpPr>
          <p:cNvPr id="133" name="Google Shape;133;p16"/>
          <p:cNvSpPr txBox="1"/>
          <p:nvPr/>
        </p:nvSpPr>
        <p:spPr>
          <a:xfrm>
            <a:off x="6072187" y="5429250"/>
            <a:ext cx="2786062" cy="6461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1" i="0" u="none">
                <a:solidFill>
                  <a:schemeClr val="dk1"/>
                </a:solidFill>
                <a:latin typeface="Calibri"/>
                <a:ea typeface="Calibri"/>
                <a:cs typeface="Calibri"/>
                <a:sym typeface="Calibri"/>
              </a:rPr>
              <a:t>ΕΛΕΓΧΟΣ ΣΥΣΤΗΜΑΤΟΣ</a:t>
            </a:r>
            <a:br>
              <a:rPr lang="en-US" sz="1800" b="1" i="0" u="none">
                <a:solidFill>
                  <a:schemeClr val="dk1"/>
                </a:solidFill>
                <a:latin typeface="Calibri"/>
                <a:ea typeface="Calibri"/>
                <a:cs typeface="Calibri"/>
                <a:sym typeface="Calibri"/>
              </a:rPr>
            </a:br>
            <a:r>
              <a:rPr lang="en-US" sz="1800" b="1" i="0" u="none">
                <a:solidFill>
                  <a:schemeClr val="dk1"/>
                </a:solidFill>
                <a:latin typeface="Calibri"/>
                <a:ea typeface="Calibri"/>
                <a:cs typeface="Calibri"/>
                <a:sym typeface="Calibri"/>
              </a:rPr>
              <a:t>ΠΕΠΟΙΘΗΣΕΩΝ &amp; ΑΞΙΩΝ</a:t>
            </a:r>
            <a:endParaRPr/>
          </a:p>
        </p:txBody>
      </p:sp>
      <p:sp>
        <p:nvSpPr>
          <p:cNvPr id="134" name="Google Shape;134;p16"/>
          <p:cNvSpPr txBox="1"/>
          <p:nvPr/>
        </p:nvSpPr>
        <p:spPr>
          <a:xfrm>
            <a:off x="6143625" y="4643437"/>
            <a:ext cx="2857500" cy="6461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l-GR" sz="1800" b="1" i="0" u="none" dirty="0" smtClean="0">
                <a:solidFill>
                  <a:schemeClr val="dk1"/>
                </a:solidFill>
                <a:latin typeface="Calibri"/>
                <a:ea typeface="Calibri"/>
                <a:cs typeface="Calibri"/>
                <a:sym typeface="Calibri"/>
              </a:rPr>
              <a:t>ΑΥΤΟ-</a:t>
            </a:r>
            <a:r>
              <a:rPr lang="en-US" sz="1800" b="1" i="0" u="none" dirty="0" smtClean="0">
                <a:solidFill>
                  <a:schemeClr val="dk1"/>
                </a:solidFill>
                <a:latin typeface="Calibri"/>
                <a:ea typeface="Calibri"/>
                <a:cs typeface="Calibri"/>
                <a:sym typeface="Calibri"/>
              </a:rPr>
              <a:t>ΑΞΙΟΛΟΓΗΣΗ </a:t>
            </a:r>
            <a:r>
              <a:rPr lang="en-US" sz="1800" b="1" i="0" u="none" dirty="0">
                <a:solidFill>
                  <a:schemeClr val="dk1"/>
                </a:solidFill>
                <a:latin typeface="Calibri"/>
                <a:ea typeface="Calibri"/>
                <a:cs typeface="Calibri"/>
                <a:sym typeface="Calibri"/>
              </a:rPr>
              <a:t/>
            </a:r>
            <a:br>
              <a:rPr lang="en-US" sz="1800" b="1" i="0" u="none" dirty="0">
                <a:solidFill>
                  <a:schemeClr val="dk1"/>
                </a:solidFill>
                <a:latin typeface="Calibri"/>
                <a:ea typeface="Calibri"/>
                <a:cs typeface="Calibri"/>
                <a:sym typeface="Calibri"/>
              </a:rPr>
            </a:br>
            <a:r>
              <a:rPr lang="en-US" sz="1800" b="1" i="0" u="none" dirty="0">
                <a:solidFill>
                  <a:schemeClr val="dk1"/>
                </a:solidFill>
                <a:latin typeface="Calibri"/>
                <a:ea typeface="Calibri"/>
                <a:cs typeface="Calibri"/>
                <a:sym typeface="Calibri"/>
              </a:rPr>
              <a:t>&amp; ΑΝΑΠΤΥΞΗ</a:t>
            </a:r>
            <a:endParaRPr/>
          </a:p>
        </p:txBody>
      </p:sp>
      <p:sp>
        <p:nvSpPr>
          <p:cNvPr id="135" name="Google Shape;135;p16"/>
          <p:cNvSpPr txBox="1"/>
          <p:nvPr/>
        </p:nvSpPr>
        <p:spPr>
          <a:xfrm>
            <a:off x="0" y="6858000"/>
            <a:ext cx="9144000" cy="153987"/>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BFBFBF"/>
              </a:buClr>
              <a:buSzPts val="1400"/>
              <a:buFont typeface="Calibri"/>
              <a:buNone/>
            </a:pPr>
            <a:endParaRPr/>
          </a:p>
        </p:txBody>
      </p:sp>
      <p:sp>
        <p:nvSpPr>
          <p:cNvPr id="136" name="Google Shape;136;p16"/>
          <p:cNvSpPr txBox="1"/>
          <p:nvPr/>
        </p:nvSpPr>
        <p:spPr>
          <a:xfrm>
            <a:off x="571500" y="0"/>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3200"/>
              <a:buFont typeface="Calibri"/>
              <a:buNone/>
            </a:pPr>
            <a:r>
              <a:rPr lang="en-US" sz="3600" b="1" dirty="0" smtClean="0">
                <a:solidFill>
                  <a:srgbClr val="002060"/>
                </a:solidFill>
                <a:latin typeface="Calibri"/>
                <a:ea typeface="Calibri"/>
                <a:cs typeface="Calibri"/>
                <a:sym typeface="Calibri"/>
              </a:rPr>
              <a:t>Παιχνίδι </a:t>
            </a:r>
            <a:r>
              <a:rPr lang="en-US" sz="3600" b="1" dirty="0">
                <a:solidFill>
                  <a:srgbClr val="002060"/>
                </a:solidFill>
                <a:latin typeface="Calibri"/>
                <a:ea typeface="Calibri"/>
                <a:cs typeface="Calibri"/>
                <a:sym typeface="Calibri"/>
              </a:rPr>
              <a:t>Ρόλων </a:t>
            </a:r>
            <a:r>
              <a:rPr lang="en-US" sz="3200" b="1" i="0" u="none" dirty="0">
                <a:solidFill>
                  <a:schemeClr val="dk1"/>
                </a:solidFill>
                <a:latin typeface="Calibri"/>
                <a:ea typeface="Calibri"/>
                <a:cs typeface="Calibri"/>
                <a:sym typeface="Calibri"/>
              </a:rPr>
              <a:t/>
            </a:r>
            <a:br>
              <a:rPr lang="en-US" sz="3200" b="1" i="0" u="none" dirty="0">
                <a:solidFill>
                  <a:schemeClr val="dk1"/>
                </a:solidFill>
                <a:latin typeface="Calibri"/>
                <a:ea typeface="Calibri"/>
                <a:cs typeface="Calibri"/>
                <a:sym typeface="Calibri"/>
              </a:rPr>
            </a:br>
            <a:endParaRPr lang="en-US" sz="3200" b="1"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fade">
                                      <p:cBhvr>
                                        <p:cTn id="7" dur="2000"/>
                                        <p:tgtEl>
                                          <p:spTgt spid="1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6"/>
                                        </p:tgtEl>
                                        <p:attrNameLst>
                                          <p:attrName>style.visibility</p:attrName>
                                        </p:attrNameLst>
                                      </p:cBhvr>
                                      <p:to>
                                        <p:strVal val="visible"/>
                                      </p:to>
                                    </p:set>
                                    <p:animEffect transition="in" filter="fade">
                                      <p:cBhvr>
                                        <p:cTn id="12" dur="2000"/>
                                        <p:tgtEl>
                                          <p:spTgt spid="1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7"/>
                                        </p:tgtEl>
                                        <p:attrNameLst>
                                          <p:attrName>style.visibility</p:attrName>
                                        </p:attrNameLst>
                                      </p:cBhvr>
                                      <p:to>
                                        <p:strVal val="visible"/>
                                      </p:to>
                                    </p:set>
                                    <p:animEffect transition="in" filter="fade">
                                      <p:cBhvr>
                                        <p:cTn id="17" dur="2000"/>
                                        <p:tgtEl>
                                          <p:spTgt spid="1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8"/>
                                        </p:tgtEl>
                                        <p:attrNameLst>
                                          <p:attrName>style.visibility</p:attrName>
                                        </p:attrNameLst>
                                      </p:cBhvr>
                                      <p:to>
                                        <p:strVal val="visible"/>
                                      </p:to>
                                    </p:set>
                                    <p:animEffect transition="in" filter="fade">
                                      <p:cBhvr>
                                        <p:cTn id="22" dur="20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63" name="Google Shape;63;p10"/>
          <p:cNvPicPr preferRelativeResize="0"/>
          <p:nvPr/>
        </p:nvPicPr>
        <p:blipFill rotWithShape="1">
          <a:blip r:embed="rId3">
            <a:alphaModFix/>
          </a:blip>
          <a:srcRect/>
          <a:stretch/>
        </p:blipFill>
        <p:spPr>
          <a:xfrm>
            <a:off x="179387" y="857232"/>
            <a:ext cx="8640762" cy="514353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1"/>
          <p:cNvSpPr txBox="1">
            <a:spLocks noGrp="1"/>
          </p:cNvSpPr>
          <p:nvPr>
            <p:ph type="body" idx="1"/>
          </p:nvPr>
        </p:nvSpPr>
        <p:spPr>
          <a:xfrm>
            <a:off x="457200" y="1600200"/>
            <a:ext cx="8229600" cy="4525962"/>
          </a:xfrm>
          <a:prstGeom prst="rect">
            <a:avLst/>
          </a:prstGeom>
          <a:noFill/>
          <a:ln>
            <a:noFill/>
          </a:ln>
        </p:spPr>
        <p:txBody>
          <a:bodyPr spcFirstLastPara="1" wrap="square" lIns="90000" tIns="46800" rIns="90000" bIns="46800" anchor="t" anchorCtr="0">
            <a:noAutofit/>
          </a:bodyPr>
          <a:lstStyle/>
          <a:p>
            <a:pPr marL="342900" marR="0" lvl="0" indent="-341312" algn="just" rtl="0">
              <a:lnSpc>
                <a:spcPct val="150000"/>
              </a:lnSpc>
              <a:spcBef>
                <a:spcPts val="0"/>
              </a:spcBef>
              <a:spcAft>
                <a:spcPts val="0"/>
              </a:spcAft>
              <a:buClr>
                <a:srgbClr val="000000"/>
              </a:buClr>
              <a:buSzPts val="2600"/>
              <a:buFont typeface="Times New Roman"/>
              <a:buNone/>
            </a:pPr>
            <a:r>
              <a:rPr lang="en-US" sz="2600" b="0" i="0" u="none" strike="noStrike" cap="none" dirty="0">
                <a:latin typeface="Times New Roman"/>
                <a:ea typeface="Times New Roman"/>
                <a:cs typeface="Times New Roman"/>
                <a:sym typeface="Times New Roman"/>
              </a:rPr>
              <a:t>  Η </a:t>
            </a:r>
            <a:r>
              <a:rPr lang="en-US" sz="2600" b="0" i="0" u="none" strike="noStrike" cap="none" dirty="0" smtClean="0">
                <a:latin typeface="Times New Roman"/>
                <a:ea typeface="Times New Roman"/>
                <a:cs typeface="Times New Roman"/>
                <a:sym typeface="Times New Roman"/>
              </a:rPr>
              <a:t>δραστηριότητα </a:t>
            </a:r>
            <a:r>
              <a:rPr lang="en-US" sz="2600" b="0" i="0" u="none" strike="noStrike" cap="none" dirty="0">
                <a:latin typeface="Times New Roman"/>
                <a:ea typeface="Times New Roman"/>
                <a:cs typeface="Times New Roman"/>
                <a:sym typeface="Times New Roman"/>
              </a:rPr>
              <a:t>που βασίζεται στο παιχνίδι ρόλων περιλαμβάνει </a:t>
            </a:r>
            <a:r>
              <a:rPr lang="en-US" sz="2600" b="1" i="0" u="none" strike="noStrike" cap="none" dirty="0">
                <a:latin typeface="Times New Roman"/>
                <a:ea typeface="Times New Roman"/>
                <a:cs typeface="Times New Roman"/>
                <a:sym typeface="Times New Roman"/>
              </a:rPr>
              <a:t>τρία</a:t>
            </a:r>
            <a:r>
              <a:rPr lang="en-US" sz="2600" b="0" i="0" u="none" strike="noStrike" cap="none" dirty="0">
                <a:latin typeface="Times New Roman"/>
                <a:ea typeface="Times New Roman"/>
                <a:cs typeface="Times New Roman"/>
                <a:sym typeface="Times New Roman"/>
              </a:rPr>
              <a:t> κύρια στάδια: </a:t>
            </a:r>
            <a:endParaRPr/>
          </a:p>
          <a:p>
            <a:pPr marL="342900" marR="0" lvl="0" indent="-341312" algn="just" rtl="0">
              <a:lnSpc>
                <a:spcPct val="150000"/>
              </a:lnSpc>
              <a:spcBef>
                <a:spcPts val="800"/>
              </a:spcBef>
              <a:spcAft>
                <a:spcPts val="0"/>
              </a:spcAft>
              <a:buClr>
                <a:srgbClr val="000000"/>
              </a:buClr>
              <a:buSzPts val="2600"/>
              <a:buFont typeface="Times New Roman"/>
              <a:buNone/>
            </a:pPr>
            <a:r>
              <a:rPr lang="en-US" sz="2600" b="1" i="0" u="none" strike="noStrike" cap="none" dirty="0">
                <a:latin typeface="Times New Roman"/>
                <a:ea typeface="Times New Roman"/>
                <a:cs typeface="Times New Roman"/>
                <a:sym typeface="Times New Roman"/>
              </a:rPr>
              <a:t>• Προετοιμασία της δραστηριότητας.</a:t>
            </a:r>
            <a:endParaRPr/>
          </a:p>
          <a:p>
            <a:pPr marL="342900" marR="0" lvl="0" indent="-341312" algn="just" rtl="0">
              <a:lnSpc>
                <a:spcPct val="150000"/>
              </a:lnSpc>
              <a:spcBef>
                <a:spcPts val="800"/>
              </a:spcBef>
              <a:spcAft>
                <a:spcPts val="0"/>
              </a:spcAft>
              <a:buClr>
                <a:srgbClr val="000000"/>
              </a:buClr>
              <a:buSzPts val="2600"/>
              <a:buFont typeface="Times New Roman"/>
              <a:buNone/>
            </a:pPr>
            <a:r>
              <a:rPr lang="en-US" sz="2600" b="1" i="0" u="none" strike="noStrike" cap="none" dirty="0">
                <a:latin typeface="Times New Roman"/>
                <a:ea typeface="Times New Roman"/>
                <a:cs typeface="Times New Roman"/>
                <a:sym typeface="Times New Roman"/>
              </a:rPr>
              <a:t>• Εκτέλεση της δραστηριότητας. </a:t>
            </a:r>
            <a:endParaRPr/>
          </a:p>
          <a:p>
            <a:pPr marL="342900" marR="0" lvl="0" indent="-341312" algn="just" rtl="0">
              <a:lnSpc>
                <a:spcPct val="150000"/>
              </a:lnSpc>
              <a:spcBef>
                <a:spcPts val="800"/>
              </a:spcBef>
              <a:spcAft>
                <a:spcPts val="0"/>
              </a:spcAft>
              <a:buClr>
                <a:srgbClr val="000000"/>
              </a:buClr>
              <a:buSzPts val="2600"/>
              <a:buFont typeface="Times New Roman"/>
              <a:buNone/>
            </a:pPr>
            <a:r>
              <a:rPr lang="en-US" sz="2600" b="1" i="0" u="none" strike="noStrike" cap="none" dirty="0">
                <a:latin typeface="Times New Roman"/>
                <a:ea typeface="Times New Roman"/>
                <a:cs typeface="Times New Roman"/>
                <a:sym typeface="Times New Roman"/>
              </a:rPr>
              <a:t>• Συζήτηση και αξιολόγηση της δραστηριότητας. </a:t>
            </a:r>
            <a:endParaRPr/>
          </a:p>
        </p:txBody>
      </p:sp>
      <p:sp>
        <p:nvSpPr>
          <p:cNvPr id="69" name="Google Shape;69;p11"/>
          <p:cNvSpPr txBox="1"/>
          <p:nvPr/>
        </p:nvSpPr>
        <p:spPr>
          <a:xfrm>
            <a:off x="457200" y="-206375"/>
            <a:ext cx="8229600" cy="2105025"/>
          </a:xfrm>
          <a:prstGeom prst="rect">
            <a:avLst/>
          </a:prstGeom>
          <a:no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3200" b="1" dirty="0" smtClean="0">
                <a:latin typeface="Calibri"/>
                <a:ea typeface="Calibri"/>
                <a:cs typeface="Calibri"/>
                <a:sym typeface="Arial"/>
              </a:rPr>
              <a:t>ΠΑΙΧΝΙΔΙ ΡΟΛΩΝ</a:t>
            </a:r>
            <a:endParaRPr lang="en-US" sz="3200" b="1" dirty="0">
              <a:latin typeface="Calibri"/>
              <a:ea typeface="Calibri"/>
              <a:cs typeface="Calibri"/>
              <a:sym typeface="Calibri"/>
            </a:endParaRPr>
          </a:p>
        </p:txBody>
      </p:sp>
      <p:pic>
        <p:nvPicPr>
          <p:cNvPr id="4" name="Google Shape;150;p18" descr="C:\Users\Δεσποινάκι\Documents\ΕΡΓΑΣΙΑ\ΑΣΠΑΙΤΕ\ΚΑΣΣΙΜΑΤΗ - ΠΑΙΧΝΙΔΙ ΡΟΛΩΝ\kassimati - role play\img\check.jpg"/>
          <p:cNvPicPr preferRelativeResize="0"/>
          <p:nvPr/>
        </p:nvPicPr>
        <p:blipFill rotWithShape="1">
          <a:blip r:embed="rId3">
            <a:alphaModFix/>
          </a:blip>
          <a:srcRect/>
          <a:stretch/>
        </p:blipFill>
        <p:spPr>
          <a:xfrm>
            <a:off x="6715140" y="5143512"/>
            <a:ext cx="2428860" cy="17144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
                                            <p:txEl>
                                              <p:pRg st="0" end="0"/>
                                            </p:txEl>
                                          </p:spTgt>
                                        </p:tgtEl>
                                        <p:attrNameLst>
                                          <p:attrName>style.visibility</p:attrName>
                                        </p:attrNameLst>
                                      </p:cBhvr>
                                      <p:to>
                                        <p:strVal val="visible"/>
                                      </p:to>
                                    </p:set>
                                    <p:animEffect transition="in" filter="fade">
                                      <p:cBhvr>
                                        <p:cTn id="7" dur="1000"/>
                                        <p:tgtEl>
                                          <p:spTgt spid="6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1" end="1"/>
                                            </p:txEl>
                                          </p:spTgt>
                                        </p:tgtEl>
                                        <p:attrNameLst>
                                          <p:attrName>style.visibility</p:attrName>
                                        </p:attrNameLst>
                                      </p:cBhvr>
                                      <p:to>
                                        <p:strVal val="visible"/>
                                      </p:to>
                                    </p:set>
                                    <p:animEffect transition="in" filter="fade">
                                      <p:cBhvr>
                                        <p:cTn id="12" dur="1000"/>
                                        <p:tgtEl>
                                          <p:spTgt spid="6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2" end="2"/>
                                            </p:txEl>
                                          </p:spTgt>
                                        </p:tgtEl>
                                        <p:attrNameLst>
                                          <p:attrName>style.visibility</p:attrName>
                                        </p:attrNameLst>
                                      </p:cBhvr>
                                      <p:to>
                                        <p:strVal val="visible"/>
                                      </p:to>
                                    </p:set>
                                    <p:animEffect transition="in" filter="fade">
                                      <p:cBhvr>
                                        <p:cTn id="17" dur="1000"/>
                                        <p:tgtEl>
                                          <p:spTgt spid="6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
                                            <p:txEl>
                                              <p:pRg st="3" end="3"/>
                                            </p:txEl>
                                          </p:spTgt>
                                        </p:tgtEl>
                                        <p:attrNameLst>
                                          <p:attrName>style.visibility</p:attrName>
                                        </p:attrNameLst>
                                      </p:cBhvr>
                                      <p:to>
                                        <p:strVal val="visible"/>
                                      </p:to>
                                    </p:set>
                                    <p:animEffect transition="in" filter="fade">
                                      <p:cBhvr>
                                        <p:cTn id="22" dur="1000"/>
                                        <p:tgtEl>
                                          <p:spTgt spid="6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2"/>
          <p:cNvSpPr txBox="1">
            <a:spLocks noGrp="1"/>
          </p:cNvSpPr>
          <p:nvPr>
            <p:ph type="title"/>
          </p:nvPr>
        </p:nvSpPr>
        <p:spPr>
          <a:xfrm>
            <a:off x="457200" y="-206375"/>
            <a:ext cx="8229600" cy="2105025"/>
          </a:xfrm>
          <a:prstGeom prst="rect">
            <a:avLst/>
          </a:prstGeom>
          <a:noFill/>
          <a:ln>
            <a:noFill/>
          </a:ln>
        </p:spPr>
        <p:txBody>
          <a:bodyPr spcFirstLastPara="1" wrap="square" lIns="90000" tIns="46800" rIns="90000" bIns="46800" anchor="ctr" anchorCtr="0">
            <a:noAutofit/>
          </a:bodyPr>
          <a:lstStyle/>
          <a:p>
            <a:pPr>
              <a:buClr>
                <a:srgbClr val="000000"/>
              </a:buClr>
              <a:buSzPts val="2800"/>
            </a:pPr>
            <a:r>
              <a:rPr lang="en-US" sz="3200" kern="1200" dirty="0">
                <a:solidFill>
                  <a:schemeClr val="tx1"/>
                </a:solidFill>
                <a:latin typeface="Calibri"/>
                <a:ea typeface="Calibri"/>
                <a:cs typeface="Calibri"/>
                <a:sym typeface="Arial"/>
              </a:rPr>
              <a:t>ΠΡΩΤΟ ΣΤΑΔΙΟ: ΠΡΟΕΤΟΙΜΑΣΙΑ ΤΗΣ </a:t>
            </a:r>
            <a:r>
              <a:rPr lang="en-US" sz="3200" kern="1200" dirty="0" smtClean="0">
                <a:solidFill>
                  <a:schemeClr val="tx1"/>
                </a:solidFill>
                <a:latin typeface="Calibri"/>
                <a:ea typeface="Calibri"/>
                <a:cs typeface="Calibri"/>
                <a:sym typeface="Arial"/>
              </a:rPr>
              <a:t>ΔΡΑΣΤΗΡΙΟΤΗΤΑΣ</a:t>
            </a:r>
            <a:endParaRPr lang="en-US" sz="3200" kern="1200" dirty="0">
              <a:solidFill>
                <a:schemeClr val="tx1"/>
              </a:solidFill>
              <a:latin typeface="Calibri"/>
              <a:ea typeface="Calibri"/>
              <a:cs typeface="Calibri"/>
              <a:sym typeface="Arial"/>
            </a:endParaRPr>
          </a:p>
        </p:txBody>
      </p:sp>
      <p:sp>
        <p:nvSpPr>
          <p:cNvPr id="75" name="Google Shape;75;p12"/>
          <p:cNvSpPr txBox="1">
            <a:spLocks noGrp="1"/>
          </p:cNvSpPr>
          <p:nvPr>
            <p:ph type="body" idx="1"/>
          </p:nvPr>
        </p:nvSpPr>
        <p:spPr>
          <a:xfrm>
            <a:off x="457200" y="1600200"/>
            <a:ext cx="8229600" cy="4889500"/>
          </a:xfrm>
          <a:prstGeom prst="rect">
            <a:avLst/>
          </a:prstGeom>
          <a:noFill/>
          <a:ln>
            <a:noFill/>
          </a:ln>
        </p:spPr>
        <p:txBody>
          <a:bodyPr spcFirstLastPara="1" wrap="square" lIns="90000" tIns="46800" rIns="90000" bIns="46800" anchor="t" anchorCtr="0">
            <a:noAutofit/>
          </a:bodyPr>
          <a:lstStyle/>
          <a:p>
            <a:pPr marL="342900" marR="0" lvl="0" indent="-341312" algn="just" rtl="0">
              <a:lnSpc>
                <a:spcPct val="150000"/>
              </a:lnSpc>
              <a:spcBef>
                <a:spcPts val="0"/>
              </a:spcBef>
              <a:spcAft>
                <a:spcPts val="0"/>
              </a:spcAft>
              <a:buClr>
                <a:srgbClr val="000000"/>
              </a:buClr>
              <a:buSzPts val="2400"/>
              <a:buFont typeface="Times New Roman"/>
              <a:buNone/>
            </a:pPr>
            <a:r>
              <a:rPr lang="el-GR" sz="2400" b="0" i="0" u="none" strike="noStrike" cap="none" dirty="0" smtClean="0">
                <a:latin typeface="Times New Roman"/>
                <a:ea typeface="Times New Roman"/>
                <a:cs typeface="Times New Roman"/>
                <a:sym typeface="Times New Roman"/>
              </a:rPr>
              <a:t>    Γίνεται </a:t>
            </a:r>
            <a:r>
              <a:rPr lang="en-US" sz="2400" b="0" i="0" u="none" strike="noStrike" cap="none" dirty="0" smtClean="0">
                <a:latin typeface="Times New Roman"/>
                <a:ea typeface="Times New Roman"/>
                <a:cs typeface="Times New Roman"/>
                <a:sym typeface="Times New Roman"/>
              </a:rPr>
              <a:t>επιλογή </a:t>
            </a:r>
            <a:r>
              <a:rPr lang="en-US" sz="2400" b="0" i="0" u="none" strike="noStrike" cap="none" dirty="0">
                <a:latin typeface="Times New Roman"/>
                <a:ea typeface="Times New Roman"/>
                <a:cs typeface="Times New Roman"/>
                <a:sym typeface="Times New Roman"/>
              </a:rPr>
              <a:t>του θέματος </a:t>
            </a:r>
            <a:r>
              <a:rPr lang="el-GR" sz="2400" b="0" i="0" u="none" strike="noStrike" cap="none" dirty="0" smtClean="0">
                <a:latin typeface="Times New Roman"/>
                <a:ea typeface="Times New Roman"/>
                <a:cs typeface="Times New Roman"/>
                <a:sym typeface="Times New Roman"/>
              </a:rPr>
              <a:t>από τον εκπαιδευτικό.  </a:t>
            </a:r>
            <a:r>
              <a:rPr lang="en-US" sz="2400" b="0" i="0" u="none" strike="noStrike" cap="none" dirty="0" smtClean="0">
                <a:latin typeface="Times New Roman"/>
                <a:ea typeface="Times New Roman"/>
                <a:cs typeface="Times New Roman"/>
                <a:sym typeface="Times New Roman"/>
              </a:rPr>
              <a:t> </a:t>
            </a:r>
            <a:r>
              <a:rPr lang="el-GR" sz="2400" dirty="0" err="1" smtClean="0">
                <a:latin typeface="Times New Roman"/>
                <a:ea typeface="Times New Roman"/>
                <a:cs typeface="Times New Roman"/>
                <a:sym typeface="Times New Roman"/>
              </a:rPr>
              <a:t>Π</a:t>
            </a:r>
            <a:r>
              <a:rPr lang="en-US" sz="2400" b="0" i="0" u="none" strike="noStrike" cap="none" dirty="0" err="1" smtClean="0">
                <a:latin typeface="Times New Roman"/>
                <a:ea typeface="Times New Roman"/>
                <a:cs typeface="Times New Roman"/>
                <a:sym typeface="Times New Roman"/>
              </a:rPr>
              <a:t>εριλαμβά</a:t>
            </a:r>
            <a:r>
              <a:rPr lang="el-GR" sz="2400" b="0" i="0" u="none" strike="noStrike" cap="none" dirty="0" err="1" smtClean="0">
                <a:latin typeface="Times New Roman"/>
                <a:ea typeface="Times New Roman"/>
                <a:cs typeface="Times New Roman"/>
                <a:sym typeface="Times New Roman"/>
              </a:rPr>
              <a:t>νεται</a:t>
            </a:r>
            <a:r>
              <a:rPr lang="en-US" sz="2400" b="0" i="0" u="none" strike="noStrike" cap="none" dirty="0" smtClean="0">
                <a:latin typeface="Times New Roman"/>
                <a:ea typeface="Times New Roman"/>
                <a:cs typeface="Times New Roman"/>
                <a:sym typeface="Times New Roman"/>
              </a:rPr>
              <a:t> πλήθος ενεργειών</a:t>
            </a:r>
            <a:r>
              <a:rPr lang="el-GR" sz="2400" b="0" i="0" u="none" strike="noStrike" cap="none" dirty="0" smtClean="0">
                <a:latin typeface="Times New Roman"/>
                <a:ea typeface="Times New Roman"/>
                <a:cs typeface="Times New Roman"/>
                <a:sym typeface="Times New Roman"/>
              </a:rPr>
              <a:t>, όπως</a:t>
            </a:r>
            <a:r>
              <a:rPr lang="el-GR" sz="2400" dirty="0" smtClean="0">
                <a:latin typeface="Times New Roman"/>
                <a:ea typeface="Times New Roman"/>
                <a:cs typeface="Times New Roman"/>
                <a:sym typeface="Times New Roman"/>
              </a:rPr>
              <a:t>:</a:t>
            </a:r>
            <a:endParaRPr/>
          </a:p>
          <a:p>
            <a:pPr marL="342900" marR="0" lvl="0" indent="-341312" algn="just" rtl="0">
              <a:lnSpc>
                <a:spcPct val="150000"/>
              </a:lnSpc>
              <a:spcBef>
                <a:spcPts val="800"/>
              </a:spcBef>
              <a:spcAft>
                <a:spcPts val="0"/>
              </a:spcAft>
              <a:buClr>
                <a:srgbClr val="000000"/>
              </a:buClr>
              <a:buSzPts val="2400"/>
              <a:buFont typeface="Times New Roman"/>
              <a:buNone/>
            </a:pPr>
            <a:r>
              <a:rPr lang="en-US" sz="2400" b="1" i="0" u="none" strike="noStrike" cap="none" dirty="0">
                <a:latin typeface="Times New Roman"/>
                <a:ea typeface="Times New Roman"/>
                <a:cs typeface="Times New Roman"/>
                <a:sym typeface="Times New Roman"/>
              </a:rPr>
              <a:t>(α) καθορισμός εκπαιδευτικών στόχων </a:t>
            </a:r>
            <a:endParaRPr/>
          </a:p>
          <a:p>
            <a:pPr marL="342900" marR="0" lvl="0" indent="-341312" algn="just" rtl="0">
              <a:lnSpc>
                <a:spcPct val="150000"/>
              </a:lnSpc>
              <a:spcBef>
                <a:spcPts val="800"/>
              </a:spcBef>
              <a:spcAft>
                <a:spcPts val="0"/>
              </a:spcAft>
              <a:buClr>
                <a:srgbClr val="000000"/>
              </a:buClr>
              <a:buSzPts val="2400"/>
              <a:buFont typeface="Times New Roman"/>
              <a:buNone/>
            </a:pPr>
            <a:r>
              <a:rPr lang="en-US" sz="2400" b="1" i="0" u="none" strike="noStrike" cap="none" dirty="0">
                <a:latin typeface="Times New Roman"/>
                <a:ea typeface="Times New Roman"/>
                <a:cs typeface="Times New Roman"/>
                <a:sym typeface="Times New Roman"/>
              </a:rPr>
              <a:t>(β) </a:t>
            </a:r>
            <a:r>
              <a:rPr lang="el-GR" sz="2400" b="1" i="0" u="none" strike="noStrike" cap="none" dirty="0" smtClean="0">
                <a:latin typeface="Times New Roman"/>
                <a:ea typeface="Times New Roman"/>
                <a:cs typeface="Times New Roman"/>
                <a:sym typeface="Times New Roman"/>
              </a:rPr>
              <a:t>καθορισμός </a:t>
            </a:r>
            <a:r>
              <a:rPr lang="en-US" sz="2400" b="1" i="0" u="none" strike="noStrike" cap="none" dirty="0" smtClean="0">
                <a:latin typeface="Times New Roman"/>
                <a:ea typeface="Times New Roman"/>
                <a:cs typeface="Times New Roman"/>
                <a:sym typeface="Times New Roman"/>
              </a:rPr>
              <a:t>ρόλο</a:t>
            </a:r>
            <a:r>
              <a:rPr lang="el-GR" sz="2400" b="1" i="0" u="none" strike="noStrike" cap="none" dirty="0" smtClean="0">
                <a:latin typeface="Times New Roman"/>
                <a:ea typeface="Times New Roman"/>
                <a:cs typeface="Times New Roman"/>
                <a:sym typeface="Times New Roman"/>
              </a:rPr>
              <a:t>υ</a:t>
            </a:r>
            <a:r>
              <a:rPr lang="en-US" sz="2400" b="1" i="0" u="none" strike="noStrike" cap="none" dirty="0" smtClean="0">
                <a:latin typeface="Times New Roman"/>
                <a:ea typeface="Times New Roman"/>
                <a:cs typeface="Times New Roman"/>
                <a:sym typeface="Times New Roman"/>
              </a:rPr>
              <a:t> </a:t>
            </a:r>
            <a:r>
              <a:rPr lang="el-GR" sz="2400" b="1" i="0" u="none" strike="noStrike" cap="none" dirty="0" err="1" smtClean="0">
                <a:latin typeface="Times New Roman"/>
                <a:ea typeface="Times New Roman"/>
                <a:cs typeface="Times New Roman"/>
                <a:sym typeface="Times New Roman"/>
              </a:rPr>
              <a:t>εκπαιδειτικού</a:t>
            </a:r>
            <a:endParaRPr/>
          </a:p>
          <a:p>
            <a:pPr marL="342900" marR="0" lvl="0" indent="-341312" algn="just" rtl="0">
              <a:lnSpc>
                <a:spcPct val="150000"/>
              </a:lnSpc>
              <a:spcBef>
                <a:spcPts val="800"/>
              </a:spcBef>
              <a:spcAft>
                <a:spcPts val="0"/>
              </a:spcAft>
              <a:buClr>
                <a:srgbClr val="000000"/>
              </a:buClr>
              <a:buSzPts val="2400"/>
              <a:buFont typeface="Times New Roman"/>
              <a:buNone/>
            </a:pPr>
            <a:r>
              <a:rPr lang="en-US" sz="2400" b="1" i="0" u="none" strike="noStrike" cap="none" dirty="0">
                <a:latin typeface="Times New Roman"/>
                <a:ea typeface="Times New Roman"/>
                <a:cs typeface="Times New Roman"/>
                <a:sym typeface="Times New Roman"/>
              </a:rPr>
              <a:t>(γ) </a:t>
            </a:r>
            <a:r>
              <a:rPr lang="el-GR" sz="2400" b="1" i="0" u="none" strike="noStrike" cap="none" dirty="0" smtClean="0">
                <a:latin typeface="Times New Roman"/>
                <a:ea typeface="Times New Roman"/>
                <a:cs typeface="Times New Roman"/>
                <a:sym typeface="Times New Roman"/>
              </a:rPr>
              <a:t>καθορισμός </a:t>
            </a:r>
            <a:r>
              <a:rPr lang="en-US" sz="2400" b="1" i="0" u="none" strike="noStrike" cap="none" dirty="0" smtClean="0">
                <a:latin typeface="Times New Roman"/>
                <a:ea typeface="Times New Roman"/>
                <a:cs typeface="Times New Roman"/>
                <a:sym typeface="Times New Roman"/>
              </a:rPr>
              <a:t>χρόνο</a:t>
            </a:r>
            <a:r>
              <a:rPr lang="el-GR" sz="2400" b="1" i="0" u="none" strike="noStrike" cap="none" dirty="0" smtClean="0">
                <a:latin typeface="Times New Roman"/>
                <a:ea typeface="Times New Roman"/>
                <a:cs typeface="Times New Roman"/>
                <a:sym typeface="Times New Roman"/>
              </a:rPr>
              <a:t>υ</a:t>
            </a:r>
            <a:endParaRPr/>
          </a:p>
          <a:p>
            <a:pPr marL="342900" marR="0" lvl="0" indent="-341312" algn="just" rtl="0">
              <a:lnSpc>
                <a:spcPct val="150000"/>
              </a:lnSpc>
              <a:spcBef>
                <a:spcPts val="800"/>
              </a:spcBef>
              <a:spcAft>
                <a:spcPts val="0"/>
              </a:spcAft>
              <a:buClr>
                <a:srgbClr val="000000"/>
              </a:buClr>
              <a:buSzPts val="2400"/>
              <a:buFont typeface="Times New Roman"/>
              <a:buNone/>
            </a:pPr>
            <a:r>
              <a:rPr lang="en-US" sz="2400" b="1" i="0" u="none" strike="noStrike" cap="none" dirty="0">
                <a:latin typeface="Times New Roman"/>
                <a:ea typeface="Times New Roman"/>
                <a:cs typeface="Times New Roman"/>
                <a:sym typeface="Times New Roman"/>
              </a:rPr>
              <a:t>(δ) </a:t>
            </a:r>
            <a:r>
              <a:rPr lang="el-GR" sz="2400" b="1" i="0" u="none" strike="noStrike" cap="none" dirty="0" smtClean="0">
                <a:latin typeface="Times New Roman"/>
                <a:ea typeface="Times New Roman"/>
                <a:cs typeface="Times New Roman"/>
                <a:sym typeface="Times New Roman"/>
              </a:rPr>
              <a:t>Καθορισμός </a:t>
            </a:r>
            <a:r>
              <a:rPr lang="en-US" sz="2400" b="1" i="0" u="none" strike="noStrike" cap="none" dirty="0" err="1" smtClean="0">
                <a:latin typeface="Times New Roman"/>
                <a:ea typeface="Times New Roman"/>
                <a:cs typeface="Times New Roman"/>
                <a:sym typeface="Times New Roman"/>
              </a:rPr>
              <a:t>χώρο</a:t>
            </a:r>
            <a:r>
              <a:rPr lang="el-GR" sz="2400" b="1" i="0" u="none" strike="noStrike" cap="none" dirty="0" smtClean="0">
                <a:latin typeface="Times New Roman"/>
                <a:ea typeface="Times New Roman"/>
                <a:cs typeface="Times New Roman"/>
                <a:sym typeface="Times New Roman"/>
              </a:rPr>
              <a:t>υ</a:t>
            </a:r>
            <a:endParaRPr/>
          </a:p>
        </p:txBody>
      </p:sp>
      <p:pic>
        <p:nvPicPr>
          <p:cNvPr id="4" name="Google Shape;150;p18" descr="C:\Users\Δεσποινάκι\Documents\ΕΡΓΑΣΙΑ\ΑΣΠΑΙΤΕ\ΚΑΣΣΙΜΑΤΗ - ΠΑΙΧΝΙΔΙ ΡΟΛΩΝ\kassimati - role play\img\check.jpg"/>
          <p:cNvPicPr preferRelativeResize="0"/>
          <p:nvPr/>
        </p:nvPicPr>
        <p:blipFill rotWithShape="1">
          <a:blip r:embed="rId3">
            <a:alphaModFix/>
          </a:blip>
          <a:srcRect/>
          <a:stretch/>
        </p:blipFill>
        <p:spPr>
          <a:xfrm>
            <a:off x="6500826" y="4286256"/>
            <a:ext cx="2643174" cy="228599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
                                            <p:txEl>
                                              <p:pRg st="0" end="0"/>
                                            </p:txEl>
                                          </p:spTgt>
                                        </p:tgtEl>
                                        <p:attrNameLst>
                                          <p:attrName>style.visibility</p:attrName>
                                        </p:attrNameLst>
                                      </p:cBhvr>
                                      <p:to>
                                        <p:strVal val="visible"/>
                                      </p:to>
                                    </p:set>
                                    <p:animEffect transition="in" filter="fade">
                                      <p:cBhvr>
                                        <p:cTn id="7" dur="1000"/>
                                        <p:tgtEl>
                                          <p:spTgt spid="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5">
                                            <p:txEl>
                                              <p:pRg st="1" end="1"/>
                                            </p:txEl>
                                          </p:spTgt>
                                        </p:tgtEl>
                                        <p:attrNameLst>
                                          <p:attrName>style.visibility</p:attrName>
                                        </p:attrNameLst>
                                      </p:cBhvr>
                                      <p:to>
                                        <p:strVal val="visible"/>
                                      </p:to>
                                    </p:set>
                                    <p:animEffect transition="in" filter="fade">
                                      <p:cBhvr>
                                        <p:cTn id="12" dur="1000"/>
                                        <p:tgtEl>
                                          <p:spTgt spid="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xEl>
                                              <p:pRg st="2" end="2"/>
                                            </p:txEl>
                                          </p:spTgt>
                                        </p:tgtEl>
                                        <p:attrNameLst>
                                          <p:attrName>style.visibility</p:attrName>
                                        </p:attrNameLst>
                                      </p:cBhvr>
                                      <p:to>
                                        <p:strVal val="visible"/>
                                      </p:to>
                                    </p:set>
                                    <p:animEffect transition="in" filter="fade">
                                      <p:cBhvr>
                                        <p:cTn id="17" dur="1000"/>
                                        <p:tgtEl>
                                          <p:spTgt spid="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5">
                                            <p:txEl>
                                              <p:pRg st="3" end="3"/>
                                            </p:txEl>
                                          </p:spTgt>
                                        </p:tgtEl>
                                        <p:attrNameLst>
                                          <p:attrName>style.visibility</p:attrName>
                                        </p:attrNameLst>
                                      </p:cBhvr>
                                      <p:to>
                                        <p:strVal val="visible"/>
                                      </p:to>
                                    </p:set>
                                    <p:animEffect transition="in" filter="fade">
                                      <p:cBhvr>
                                        <p:cTn id="22" dur="1000"/>
                                        <p:tgtEl>
                                          <p:spTgt spid="7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5">
                                            <p:txEl>
                                              <p:pRg st="4" end="4"/>
                                            </p:txEl>
                                          </p:spTgt>
                                        </p:tgtEl>
                                        <p:attrNameLst>
                                          <p:attrName>style.visibility</p:attrName>
                                        </p:attrNameLst>
                                      </p:cBhvr>
                                      <p:to>
                                        <p:strVal val="visible"/>
                                      </p:to>
                                    </p:set>
                                    <p:animEffect transition="in" filter="fade">
                                      <p:cBhvr>
                                        <p:cTn id="27" dur="1000"/>
                                        <p:tgtEl>
                                          <p:spTgt spid="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4700"/>
                    </a14:imgEffect>
                  </a14:imgLayer>
                </a14:imgProps>
              </a:ext>
            </a:extLst>
          </a:blip>
          <a:srcRect/>
          <a:stretch>
            <a:fillRect t="49000" b="-8000"/>
          </a:stretch>
        </a:blipFill>
        <a:effectLst/>
      </p:bgPr>
    </p:bg>
    <p:spTree>
      <p:nvGrpSpPr>
        <p:cNvPr id="1" name=""/>
        <p:cNvGrpSpPr/>
        <p:nvPr/>
      </p:nvGrpSpPr>
      <p:grpSpPr>
        <a:xfrm>
          <a:off x="0" y="0"/>
          <a:ext cx="0" cy="0"/>
          <a:chOff x="0" y="0"/>
          <a:chExt cx="0" cy="0"/>
        </a:xfrm>
      </p:grpSpPr>
      <p:sp>
        <p:nvSpPr>
          <p:cNvPr id="2" name="Ορθογώνιο 1"/>
          <p:cNvSpPr/>
          <p:nvPr/>
        </p:nvSpPr>
        <p:spPr>
          <a:xfrm>
            <a:off x="29570" y="0"/>
            <a:ext cx="9114430" cy="3416320"/>
          </a:xfrm>
          <a:prstGeom prst="rect">
            <a:avLst/>
          </a:prstGeom>
          <a:gradFill>
            <a:gsLst>
              <a:gs pos="0">
                <a:schemeClr val="accent4">
                  <a:lumMod val="20000"/>
                  <a:lumOff val="80000"/>
                  <a:alpha val="42000"/>
                </a:schemeClr>
              </a:gs>
              <a:gs pos="58000">
                <a:schemeClr val="bg1">
                  <a:lumMod val="40000"/>
                  <a:lumOff val="60000"/>
                  <a:alpha val="26000"/>
                </a:schemeClr>
              </a:gs>
              <a:gs pos="100000">
                <a:schemeClr val="accent4">
                  <a:lumMod val="20000"/>
                  <a:lumOff val="80000"/>
                </a:schemeClr>
              </a:gs>
            </a:gsLst>
            <a:lin ang="17400000" scaled="0"/>
          </a:gradFill>
        </p:spPr>
        <p:txBody>
          <a:bodyPr wrap="square">
            <a:spAutoFit/>
          </a:bodyPr>
          <a:lstStyle/>
          <a:p>
            <a:pPr algn="l" fontAlgn="auto">
              <a:lnSpc>
                <a:spcPct val="150000"/>
              </a:lnSpc>
              <a:spcBef>
                <a:spcPts val="0"/>
              </a:spcBef>
              <a:spcAft>
                <a:spcPts val="0"/>
              </a:spcAft>
              <a:defRPr/>
            </a:pPr>
            <a:r>
              <a:rPr lang="el-GR" b="1" dirty="0">
                <a:solidFill>
                  <a:srgbClr val="000000"/>
                </a:solidFill>
                <a:latin typeface="Calibri" pitchFamily="34" charset="0"/>
                <a:cs typeface="Arial" charset="0"/>
              </a:rPr>
              <a:t>Με τον όρο αυθεντικό πλαίσιο μάθησης </a:t>
            </a:r>
            <a:r>
              <a:rPr lang="el-GR" b="1" dirty="0" smtClean="0">
                <a:solidFill>
                  <a:srgbClr val="000000"/>
                </a:solidFill>
                <a:latin typeface="Calibri" pitchFamily="34" charset="0"/>
                <a:cs typeface="Arial" charset="0"/>
              </a:rPr>
              <a:t>εννοούμε</a:t>
            </a:r>
            <a:r>
              <a:rPr lang="en-US" b="1" dirty="0" smtClean="0">
                <a:solidFill>
                  <a:srgbClr val="000000"/>
                </a:solidFill>
                <a:latin typeface="Calibri" pitchFamily="34" charset="0"/>
                <a:cs typeface="Arial" charset="0"/>
              </a:rPr>
              <a:t>:</a:t>
            </a:r>
            <a:endParaRPr lang="el-GR" b="1" dirty="0" smtClean="0">
              <a:solidFill>
                <a:srgbClr val="000000"/>
              </a:solidFill>
              <a:latin typeface="Calibri" pitchFamily="34" charset="0"/>
              <a:cs typeface="Arial" charset="0"/>
            </a:endParaRPr>
          </a:p>
          <a:p>
            <a:pPr algn="l" fontAlgn="auto">
              <a:lnSpc>
                <a:spcPct val="150000"/>
              </a:lnSpc>
              <a:spcBef>
                <a:spcPts val="0"/>
              </a:spcBef>
              <a:spcAft>
                <a:spcPts val="0"/>
              </a:spcAft>
              <a:defRPr/>
            </a:pPr>
            <a:r>
              <a:rPr lang="el-GR" b="1" dirty="0" smtClean="0">
                <a:solidFill>
                  <a:srgbClr val="000000"/>
                </a:solidFill>
                <a:latin typeface="Calibri" pitchFamily="34" charset="0"/>
                <a:cs typeface="Arial" charset="0"/>
              </a:rPr>
              <a:t>«</a:t>
            </a:r>
            <a:r>
              <a:rPr lang="el-GR" b="1" i="1" dirty="0">
                <a:solidFill>
                  <a:srgbClr val="000000"/>
                </a:solidFill>
                <a:latin typeface="Calibri" pitchFamily="34" charset="0"/>
                <a:cs typeface="Arial" charset="0"/>
              </a:rPr>
              <a:t>τις κανονικές πρακτικές μιας κουλτούρας, </a:t>
            </a:r>
            <a:endParaRPr lang="el-GR" b="1" i="1" dirty="0" smtClean="0">
              <a:solidFill>
                <a:srgbClr val="000000"/>
              </a:solidFill>
              <a:latin typeface="Calibri" pitchFamily="34" charset="0"/>
              <a:cs typeface="Arial" charset="0"/>
            </a:endParaRPr>
          </a:p>
          <a:p>
            <a:pPr algn="l" fontAlgn="auto">
              <a:lnSpc>
                <a:spcPct val="150000"/>
              </a:lnSpc>
              <a:spcBef>
                <a:spcPts val="0"/>
              </a:spcBef>
              <a:spcAft>
                <a:spcPts val="0"/>
              </a:spcAft>
              <a:defRPr/>
            </a:pPr>
            <a:r>
              <a:rPr lang="el-GR" b="1" i="1" dirty="0" smtClean="0">
                <a:solidFill>
                  <a:srgbClr val="000000"/>
                </a:solidFill>
                <a:latin typeface="Calibri" pitchFamily="34" charset="0"/>
                <a:cs typeface="Arial" charset="0"/>
              </a:rPr>
              <a:t>όπου </a:t>
            </a:r>
            <a:r>
              <a:rPr lang="el-GR" b="1" i="1" dirty="0">
                <a:solidFill>
                  <a:srgbClr val="000000"/>
                </a:solidFill>
                <a:latin typeface="Calibri" pitchFamily="34" charset="0"/>
                <a:cs typeface="Arial" charset="0"/>
              </a:rPr>
              <a:t>τα  νοήματα</a:t>
            </a:r>
            <a:r>
              <a:rPr lang="en-US" b="1" i="1" dirty="0">
                <a:solidFill>
                  <a:srgbClr val="000000"/>
                </a:solidFill>
                <a:latin typeface="Calibri" pitchFamily="34" charset="0"/>
                <a:cs typeface="Arial" charset="0"/>
              </a:rPr>
              <a:t> </a:t>
            </a:r>
            <a:r>
              <a:rPr lang="el-GR" b="1" i="1" dirty="0">
                <a:solidFill>
                  <a:srgbClr val="000000"/>
                </a:solidFill>
                <a:latin typeface="Calibri" pitchFamily="34" charset="0"/>
                <a:cs typeface="Arial" charset="0"/>
              </a:rPr>
              <a:t>και οι στόχοι </a:t>
            </a:r>
            <a:r>
              <a:rPr lang="el-GR" b="1" i="1" dirty="0" smtClean="0">
                <a:solidFill>
                  <a:srgbClr val="000000"/>
                </a:solidFill>
                <a:latin typeface="Calibri" pitchFamily="34" charset="0"/>
                <a:cs typeface="Arial" charset="0"/>
              </a:rPr>
              <a:t>αποτελούν</a:t>
            </a:r>
          </a:p>
          <a:p>
            <a:pPr algn="l" fontAlgn="auto">
              <a:lnSpc>
                <a:spcPct val="150000"/>
              </a:lnSpc>
              <a:spcBef>
                <a:spcPts val="0"/>
              </a:spcBef>
              <a:spcAft>
                <a:spcPts val="0"/>
              </a:spcAft>
              <a:defRPr/>
            </a:pPr>
            <a:r>
              <a:rPr lang="el-GR" b="1" i="1" dirty="0" smtClean="0">
                <a:solidFill>
                  <a:srgbClr val="000000"/>
                </a:solidFill>
                <a:latin typeface="Calibri" pitchFamily="34" charset="0"/>
                <a:cs typeface="Arial" charset="0"/>
              </a:rPr>
              <a:t> </a:t>
            </a:r>
            <a:r>
              <a:rPr lang="el-GR" b="1" i="1" dirty="0">
                <a:solidFill>
                  <a:srgbClr val="000000"/>
                </a:solidFill>
                <a:latin typeface="Calibri" pitchFamily="34" charset="0"/>
                <a:cs typeface="Arial" charset="0"/>
              </a:rPr>
              <a:t>κοινωνικές κατασκευές και διαπραγματεύσεις </a:t>
            </a:r>
            <a:endParaRPr lang="el-GR" b="1" i="1" dirty="0" smtClean="0">
              <a:solidFill>
                <a:srgbClr val="000000"/>
              </a:solidFill>
              <a:latin typeface="Calibri" pitchFamily="34" charset="0"/>
              <a:cs typeface="Arial" charset="0"/>
            </a:endParaRPr>
          </a:p>
          <a:p>
            <a:pPr algn="l" fontAlgn="auto">
              <a:lnSpc>
                <a:spcPct val="150000"/>
              </a:lnSpc>
              <a:spcBef>
                <a:spcPts val="0"/>
              </a:spcBef>
              <a:spcAft>
                <a:spcPts val="0"/>
              </a:spcAft>
              <a:defRPr/>
            </a:pPr>
            <a:r>
              <a:rPr lang="el-GR" b="1" i="1" dirty="0" smtClean="0">
                <a:solidFill>
                  <a:srgbClr val="000000"/>
                </a:solidFill>
                <a:latin typeface="Calibri" pitchFamily="34" charset="0"/>
                <a:cs typeface="Arial" charset="0"/>
              </a:rPr>
              <a:t>μεταξύ </a:t>
            </a:r>
            <a:r>
              <a:rPr lang="el-GR" b="1" i="1" dirty="0">
                <a:solidFill>
                  <a:srgbClr val="000000"/>
                </a:solidFill>
                <a:latin typeface="Calibri" pitchFamily="34" charset="0"/>
                <a:cs typeface="Arial" charset="0"/>
              </a:rPr>
              <a:t>παλαιών και νέων μελών μίας κοινότητας</a:t>
            </a:r>
            <a:r>
              <a:rPr lang="el-GR" b="1" dirty="0">
                <a:solidFill>
                  <a:srgbClr val="000000"/>
                </a:solidFill>
                <a:latin typeface="Calibri" pitchFamily="34" charset="0"/>
                <a:cs typeface="Arial" charset="0"/>
              </a:rPr>
              <a:t>» </a:t>
            </a:r>
            <a:endParaRPr lang="el-GR" b="1" dirty="0" smtClean="0">
              <a:solidFill>
                <a:srgbClr val="000000"/>
              </a:solidFill>
              <a:latin typeface="Calibri" pitchFamily="34" charset="0"/>
              <a:cs typeface="Arial" charset="0"/>
            </a:endParaRPr>
          </a:p>
          <a:p>
            <a:pPr algn="l" fontAlgn="auto">
              <a:lnSpc>
                <a:spcPct val="150000"/>
              </a:lnSpc>
              <a:spcBef>
                <a:spcPts val="0"/>
              </a:spcBef>
              <a:spcAft>
                <a:spcPts val="0"/>
              </a:spcAft>
              <a:defRPr/>
            </a:pPr>
            <a:endParaRPr lang="el-GR" b="1" dirty="0">
              <a:solidFill>
                <a:srgbClr val="000000"/>
              </a:solidFill>
              <a:latin typeface="Calibri" pitchFamily="34" charset="0"/>
              <a:cs typeface="Arial" charset="0"/>
            </a:endParaRPr>
          </a:p>
        </p:txBody>
      </p:sp>
      <p:sp>
        <p:nvSpPr>
          <p:cNvPr id="5" name="5 - Διάγραμμα ροής: Έξοδος σε ταινία"/>
          <p:cNvSpPr>
            <a:spLocks noChangeArrowheads="1"/>
          </p:cNvSpPr>
          <p:nvPr/>
        </p:nvSpPr>
        <p:spPr bwMode="auto">
          <a:xfrm>
            <a:off x="6324600" y="762000"/>
            <a:ext cx="2819399" cy="1828800"/>
          </a:xfrm>
          <a:prstGeom prst="cloudCallout">
            <a:avLst>
              <a:gd name="adj1" fmla="val -36482"/>
              <a:gd name="adj2" fmla="val 89036"/>
            </a:avLst>
          </a:prstGeom>
          <a:solidFill>
            <a:srgbClr val="60B5CC">
              <a:lumMod val="60000"/>
              <a:lumOff val="40000"/>
              <a:alpha val="33000"/>
            </a:srgbClr>
          </a:solidFill>
          <a:ln w="25400" algn="ctr">
            <a:solidFill>
              <a:srgbClr val="FFFFFF"/>
            </a:solidFill>
            <a:round/>
            <a:headEnd/>
            <a:tailEnd/>
          </a:ln>
        </p:spPr>
        <p:txBody>
          <a:bodyPr/>
          <a:lstStyle/>
          <a:p>
            <a:pPr fontAlgn="auto">
              <a:lnSpc>
                <a:spcPct val="150000"/>
              </a:lnSpc>
              <a:spcBef>
                <a:spcPts val="0"/>
              </a:spcBef>
              <a:spcAft>
                <a:spcPts val="0"/>
              </a:spcAft>
            </a:pPr>
            <a:r>
              <a:rPr lang="el-GR" sz="1800" b="1" dirty="0">
                <a:solidFill>
                  <a:srgbClr val="000000"/>
                </a:solidFill>
                <a:effectLst>
                  <a:glow rad="139700">
                    <a:srgbClr val="FFC000">
                      <a:alpha val="40000"/>
                    </a:srgbClr>
                  </a:glow>
                </a:effectLst>
                <a:latin typeface="Arial" charset="0"/>
                <a:cs typeface="Arial" charset="0"/>
              </a:rPr>
              <a:t>Brown, Collins &amp; Duguid (1989) </a:t>
            </a:r>
          </a:p>
        </p:txBody>
      </p:sp>
    </p:spTree>
    <p:extLst>
      <p:ext uri="{BB962C8B-B14F-4D97-AF65-F5344CB8AC3E}">
        <p14:creationId xmlns:p14="http://schemas.microsoft.com/office/powerpoint/2010/main" val="412392453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3"/>
          <p:cNvSpPr txBox="1">
            <a:spLocks noGrp="1"/>
          </p:cNvSpPr>
          <p:nvPr>
            <p:ph type="body" idx="1"/>
          </p:nvPr>
        </p:nvSpPr>
        <p:spPr>
          <a:xfrm>
            <a:off x="411162" y="1428736"/>
            <a:ext cx="8229600" cy="4897451"/>
          </a:xfrm>
          <a:prstGeom prst="rect">
            <a:avLst/>
          </a:prstGeom>
          <a:noFill/>
          <a:ln>
            <a:noFill/>
          </a:ln>
        </p:spPr>
        <p:txBody>
          <a:bodyPr spcFirstLastPara="1" wrap="square" lIns="90000" tIns="46800" rIns="90000" bIns="46800" anchor="t" anchorCtr="0">
            <a:noAutofit/>
          </a:bodyPr>
          <a:lstStyle/>
          <a:p>
            <a:pPr marL="342900" marR="0" lvl="0" indent="-341312" algn="just" rtl="0">
              <a:lnSpc>
                <a:spcPct val="150000"/>
              </a:lnSpc>
              <a:spcBef>
                <a:spcPts val="0"/>
              </a:spcBef>
              <a:spcAft>
                <a:spcPts val="0"/>
              </a:spcAft>
              <a:buClr>
                <a:srgbClr val="000000"/>
              </a:buClr>
              <a:buSzPts val="2600"/>
              <a:buFont typeface="Times New Roman"/>
              <a:buChar char="•"/>
            </a:pPr>
            <a:r>
              <a:rPr lang="en-US" sz="2800" b="0" i="0" u="none" strike="noStrike" cap="none" dirty="0">
                <a:solidFill>
                  <a:srgbClr val="000000"/>
                </a:solidFill>
                <a:latin typeface="Times New Roman"/>
                <a:ea typeface="Times New Roman"/>
                <a:cs typeface="Times New Roman"/>
                <a:sym typeface="Times New Roman"/>
              </a:rPr>
              <a:t> </a:t>
            </a:r>
            <a:r>
              <a:rPr lang="el-GR" sz="2800" b="1" dirty="0" smtClean="0">
                <a:latin typeface="Times New Roman"/>
                <a:ea typeface="Times New Roman"/>
                <a:cs typeface="Times New Roman"/>
                <a:sym typeface="Times New Roman"/>
              </a:rPr>
              <a:t>Α</a:t>
            </a:r>
            <a:r>
              <a:rPr lang="en-US" sz="2800" b="1" i="0" u="none" strike="noStrike" cap="none" dirty="0" err="1" smtClean="0">
                <a:latin typeface="Times New Roman"/>
                <a:ea typeface="Times New Roman"/>
                <a:cs typeface="Times New Roman"/>
                <a:sym typeface="Times New Roman"/>
              </a:rPr>
              <a:t>νάθεση</a:t>
            </a:r>
            <a:r>
              <a:rPr lang="en-US" sz="2800" b="1" i="0" u="none" strike="noStrike" cap="none" dirty="0" smtClean="0">
                <a:latin typeface="Times New Roman"/>
                <a:ea typeface="Times New Roman"/>
                <a:cs typeface="Times New Roman"/>
                <a:sym typeface="Times New Roman"/>
              </a:rPr>
              <a:t> </a:t>
            </a:r>
            <a:r>
              <a:rPr lang="en-US" sz="2800" b="1" i="0" u="none" strike="noStrike" cap="none" dirty="0">
                <a:latin typeface="Times New Roman"/>
                <a:ea typeface="Times New Roman"/>
                <a:cs typeface="Times New Roman"/>
                <a:sym typeface="Times New Roman"/>
              </a:rPr>
              <a:t>των </a:t>
            </a:r>
            <a:r>
              <a:rPr lang="en-US" sz="2800" b="1" i="0" u="none" strike="noStrike" cap="none" dirty="0" smtClean="0">
                <a:latin typeface="Times New Roman"/>
                <a:ea typeface="Times New Roman"/>
                <a:cs typeface="Times New Roman"/>
                <a:sym typeface="Times New Roman"/>
              </a:rPr>
              <a:t>ρόλων</a:t>
            </a:r>
            <a:r>
              <a:rPr lang="el-GR" sz="2800" b="1" i="0" u="none" strike="noStrike" cap="none" dirty="0" smtClean="0">
                <a:latin typeface="Times New Roman"/>
                <a:ea typeface="Times New Roman"/>
                <a:cs typeface="Times New Roman"/>
                <a:sym typeface="Times New Roman"/>
              </a:rPr>
              <a:t> στους εκπαιδευόμενους</a:t>
            </a:r>
            <a:endParaRPr sz="2800"/>
          </a:p>
          <a:p>
            <a:pPr marL="342900" marR="0" lvl="0" indent="-341312" algn="just" rtl="0">
              <a:lnSpc>
                <a:spcPct val="150000"/>
              </a:lnSpc>
              <a:spcBef>
                <a:spcPts val="800"/>
              </a:spcBef>
              <a:spcAft>
                <a:spcPts val="0"/>
              </a:spcAft>
              <a:buClr>
                <a:srgbClr val="000000"/>
              </a:buClr>
              <a:buSzPts val="2600"/>
              <a:buFont typeface="Times New Roman"/>
              <a:buChar char="•"/>
            </a:pPr>
            <a:r>
              <a:rPr lang="el-GR" sz="2800" b="0" i="0" u="none" strike="noStrike" cap="none" dirty="0" smtClean="0">
                <a:latin typeface="Times New Roman"/>
                <a:ea typeface="Times New Roman"/>
                <a:cs typeface="Times New Roman"/>
                <a:sym typeface="Times New Roman"/>
              </a:rPr>
              <a:t>Ο </a:t>
            </a:r>
            <a:r>
              <a:rPr lang="en-US" sz="2800" b="0" i="0" u="none" strike="noStrike" cap="none" dirty="0" smtClean="0">
                <a:latin typeface="Times New Roman"/>
                <a:ea typeface="Times New Roman"/>
                <a:cs typeface="Times New Roman"/>
                <a:sym typeface="Times New Roman"/>
              </a:rPr>
              <a:t>εκπαιδευτ</a:t>
            </a:r>
            <a:r>
              <a:rPr lang="el-GR" sz="2800" b="0" i="0" u="none" strike="noStrike" cap="none" dirty="0" err="1" smtClean="0">
                <a:latin typeface="Times New Roman"/>
                <a:ea typeface="Times New Roman"/>
                <a:cs typeface="Times New Roman"/>
                <a:sym typeface="Times New Roman"/>
              </a:rPr>
              <a:t>ικός</a:t>
            </a:r>
            <a:r>
              <a:rPr lang="en-US" sz="2800" b="0" i="0" u="none" strike="noStrike" cap="none" dirty="0" smtClean="0">
                <a:latin typeface="Times New Roman"/>
                <a:ea typeface="Times New Roman"/>
                <a:cs typeface="Times New Roman"/>
                <a:sym typeface="Times New Roman"/>
              </a:rPr>
              <a:t> </a:t>
            </a:r>
            <a:r>
              <a:rPr lang="en-US" sz="2800" b="0" i="0" u="none" strike="noStrike" cap="none" dirty="0">
                <a:latin typeface="Times New Roman"/>
                <a:ea typeface="Times New Roman"/>
                <a:cs typeface="Times New Roman"/>
                <a:sym typeface="Times New Roman"/>
              </a:rPr>
              <a:t>έχει την ευθύνη επιλογής </a:t>
            </a:r>
            <a:r>
              <a:rPr lang="el-GR" sz="2800" b="0" i="0" u="none" strike="noStrike" cap="none" dirty="0" smtClean="0">
                <a:latin typeface="Times New Roman"/>
                <a:ea typeface="Times New Roman"/>
                <a:cs typeface="Times New Roman"/>
                <a:sym typeface="Times New Roman"/>
              </a:rPr>
              <a:t>των </a:t>
            </a:r>
            <a:r>
              <a:rPr lang="en-US" sz="2800" b="0" i="0" u="none" strike="noStrike" cap="none" dirty="0" smtClean="0">
                <a:latin typeface="Times New Roman"/>
                <a:ea typeface="Times New Roman"/>
                <a:cs typeface="Times New Roman"/>
                <a:sym typeface="Times New Roman"/>
              </a:rPr>
              <a:t>εκπαιδευόμενων </a:t>
            </a:r>
            <a:r>
              <a:rPr lang="en-US" sz="2800" b="0" i="0" u="none" strike="noStrike" cap="none" dirty="0">
                <a:latin typeface="Times New Roman"/>
                <a:ea typeface="Times New Roman"/>
                <a:cs typeface="Times New Roman"/>
                <a:sym typeface="Times New Roman"/>
              </a:rPr>
              <a:t>και την </a:t>
            </a:r>
            <a:r>
              <a:rPr lang="el-GR" sz="2800" b="0" i="0" u="none" strike="noStrike" cap="none" dirty="0" smtClean="0">
                <a:latin typeface="Times New Roman"/>
                <a:ea typeface="Times New Roman"/>
                <a:cs typeface="Times New Roman"/>
                <a:sym typeface="Times New Roman"/>
              </a:rPr>
              <a:t>ανάθεση </a:t>
            </a:r>
            <a:r>
              <a:rPr lang="en-US" sz="2800" b="0" i="0" u="none" strike="noStrike" cap="none" dirty="0" err="1" smtClean="0">
                <a:latin typeface="Times New Roman"/>
                <a:ea typeface="Times New Roman"/>
                <a:cs typeface="Times New Roman"/>
                <a:sym typeface="Times New Roman"/>
              </a:rPr>
              <a:t>ρόλ</a:t>
            </a:r>
            <a:r>
              <a:rPr lang="el-GR" sz="2800" b="0" i="0" u="none" strike="noStrike" cap="none" dirty="0" smtClean="0">
                <a:latin typeface="Times New Roman"/>
                <a:ea typeface="Times New Roman"/>
                <a:cs typeface="Times New Roman"/>
                <a:sym typeface="Times New Roman"/>
              </a:rPr>
              <a:t>ων</a:t>
            </a:r>
            <a:r>
              <a:rPr lang="en-US" sz="2800" b="0" i="0" u="none" strike="noStrike" cap="none" dirty="0" smtClean="0">
                <a:latin typeface="Times New Roman"/>
                <a:ea typeface="Times New Roman"/>
                <a:cs typeface="Times New Roman"/>
                <a:sym typeface="Times New Roman"/>
              </a:rPr>
              <a:t> </a:t>
            </a:r>
            <a:r>
              <a:rPr lang="en-US" sz="2800" b="0" i="0" u="none" strike="noStrike" cap="none" dirty="0">
                <a:latin typeface="Times New Roman"/>
                <a:ea typeface="Times New Roman"/>
                <a:cs typeface="Times New Roman"/>
                <a:sym typeface="Times New Roman"/>
              </a:rPr>
              <a:t>που απαιτεί η </a:t>
            </a:r>
            <a:r>
              <a:rPr lang="en-US" sz="2800" b="0" i="0" u="none" strike="noStrike" cap="none" dirty="0" smtClean="0">
                <a:latin typeface="Times New Roman"/>
                <a:ea typeface="Times New Roman"/>
                <a:cs typeface="Times New Roman"/>
                <a:sym typeface="Times New Roman"/>
              </a:rPr>
              <a:t>δραστηριότητα</a:t>
            </a:r>
            <a:r>
              <a:rPr lang="el-GR" sz="2800" b="0" i="0" u="none" strike="noStrike" cap="none" dirty="0" smtClean="0">
                <a:solidFill>
                  <a:srgbClr val="000000"/>
                </a:solidFill>
                <a:latin typeface="Times New Roman"/>
                <a:ea typeface="Times New Roman"/>
                <a:cs typeface="Times New Roman"/>
                <a:sym typeface="Times New Roman"/>
              </a:rPr>
              <a:t>.</a:t>
            </a:r>
            <a:endParaRPr lang="el-GR" sz="2800" dirty="0" smtClean="0">
              <a:solidFill>
                <a:srgbClr val="000000"/>
              </a:solidFill>
              <a:latin typeface="Times New Roman"/>
              <a:ea typeface="Times New Roman"/>
              <a:cs typeface="Times New Roman"/>
              <a:sym typeface="Times New Roman"/>
            </a:endParaRPr>
          </a:p>
          <a:p>
            <a:pPr marL="342900" marR="0" lvl="0" indent="-341312" algn="just" rtl="0">
              <a:lnSpc>
                <a:spcPct val="150000"/>
              </a:lnSpc>
              <a:spcBef>
                <a:spcPts val="800"/>
              </a:spcBef>
              <a:spcAft>
                <a:spcPts val="0"/>
              </a:spcAft>
              <a:buClr>
                <a:srgbClr val="000000"/>
              </a:buClr>
              <a:buSzPts val="2600"/>
              <a:buFont typeface="Times New Roman"/>
              <a:buChar char="•"/>
            </a:pPr>
            <a:r>
              <a:rPr lang="en-US" sz="2800" b="0" i="0" u="none" strike="noStrike" cap="none" dirty="0" smtClean="0">
                <a:solidFill>
                  <a:srgbClr val="000000"/>
                </a:solidFill>
                <a:latin typeface="Times New Roman"/>
                <a:ea typeface="Times New Roman"/>
                <a:cs typeface="Times New Roman"/>
                <a:sym typeface="Times New Roman"/>
              </a:rPr>
              <a:t> </a:t>
            </a:r>
            <a:r>
              <a:rPr lang="el-GR" sz="2800" dirty="0" smtClean="0">
                <a:latin typeface="Times New Roman"/>
                <a:ea typeface="Times New Roman"/>
                <a:cs typeface="Times New Roman"/>
                <a:sym typeface="Times New Roman"/>
              </a:rPr>
              <a:t>Γίνεται εκτέλεση της δραστηριότητας από τους εκπαιδευόμενους μέσα από την </a:t>
            </a:r>
            <a:r>
              <a:rPr lang="el-GR" sz="2800" dirty="0" err="1" smtClean="0">
                <a:latin typeface="Times New Roman"/>
                <a:ea typeface="Times New Roman"/>
                <a:cs typeface="Times New Roman"/>
                <a:sym typeface="Times New Roman"/>
              </a:rPr>
              <a:t>υπόδυση</a:t>
            </a:r>
            <a:endParaRPr lang="el-GR" sz="2800" dirty="0" smtClean="0">
              <a:latin typeface="Times New Roman"/>
              <a:ea typeface="Times New Roman"/>
              <a:cs typeface="Times New Roman"/>
              <a:sym typeface="Times New Roman"/>
            </a:endParaRPr>
          </a:p>
          <a:p>
            <a:pPr marL="342900" marR="0" lvl="0" indent="-341312" algn="just" rtl="0">
              <a:lnSpc>
                <a:spcPct val="150000"/>
              </a:lnSpc>
              <a:spcBef>
                <a:spcPts val="800"/>
              </a:spcBef>
              <a:spcAft>
                <a:spcPts val="0"/>
              </a:spcAft>
              <a:buClr>
                <a:srgbClr val="000000"/>
              </a:buClr>
              <a:buSzPts val="2600"/>
            </a:pPr>
            <a:r>
              <a:rPr lang="el-GR" sz="2800" dirty="0" smtClean="0">
                <a:latin typeface="Times New Roman"/>
                <a:ea typeface="Times New Roman"/>
                <a:cs typeface="Times New Roman"/>
                <a:sym typeface="Times New Roman"/>
              </a:rPr>
              <a:t>     ρόλων.</a:t>
            </a:r>
            <a:endParaRPr lang="en-US" sz="2800" dirty="0">
              <a:latin typeface="Times New Roman"/>
              <a:ea typeface="Times New Roman"/>
              <a:cs typeface="Times New Roman"/>
              <a:sym typeface="Times New Roman"/>
            </a:endParaRPr>
          </a:p>
        </p:txBody>
      </p:sp>
      <p:sp>
        <p:nvSpPr>
          <p:cNvPr id="81" name="Google Shape;81;p13"/>
          <p:cNvSpPr txBox="1"/>
          <p:nvPr/>
        </p:nvSpPr>
        <p:spPr>
          <a:xfrm>
            <a:off x="457200" y="-206375"/>
            <a:ext cx="8229600" cy="2105025"/>
          </a:xfrm>
          <a:prstGeom prst="rect">
            <a:avLst/>
          </a:prstGeom>
          <a:no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3200" b="1" dirty="0">
                <a:latin typeface="Calibri"/>
                <a:ea typeface="Calibri"/>
                <a:cs typeface="Calibri"/>
                <a:sym typeface="Arial"/>
              </a:rPr>
              <a:t>ΔΕΥΤΕΡΟ ΣΤΑΔΙΟ: ΕΚΤΕΛΕΣΗ ΤΗΣ </a:t>
            </a:r>
            <a:r>
              <a:rPr lang="en-US" sz="3200" b="1" dirty="0" smtClean="0">
                <a:latin typeface="Calibri"/>
                <a:ea typeface="Calibri"/>
                <a:cs typeface="Calibri"/>
                <a:sym typeface="Arial"/>
              </a:rPr>
              <a:t>ΔΡΑΣΤΗΡΙΟΤΗΤΑΣ</a:t>
            </a:r>
            <a:endParaRPr lang="en-US" sz="3200" b="1" dirty="0">
              <a:latin typeface="Calibri"/>
              <a:ea typeface="Calibri"/>
              <a:cs typeface="Calibri"/>
              <a:sym typeface="Arial"/>
            </a:endParaRPr>
          </a:p>
        </p:txBody>
      </p:sp>
      <p:pic>
        <p:nvPicPr>
          <p:cNvPr id="4" name="Google Shape;150;p18" descr="C:\Users\Δεσποινάκι\Documents\ΕΡΓΑΣΙΑ\ΑΣΠΑΙΤΕ\ΚΑΣΣΙΜΑΤΗ - ΠΑΙΧΝΙΔΙ ΡΟΛΩΝ\kassimati - role play\img\check.jpg"/>
          <p:cNvPicPr preferRelativeResize="0"/>
          <p:nvPr/>
        </p:nvPicPr>
        <p:blipFill rotWithShape="1">
          <a:blip r:embed="rId3">
            <a:alphaModFix/>
          </a:blip>
          <a:srcRect/>
          <a:stretch/>
        </p:blipFill>
        <p:spPr>
          <a:xfrm>
            <a:off x="6858016" y="5214950"/>
            <a:ext cx="2285984" cy="16430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
                                            <p:txEl>
                                              <p:pRg st="0" end="0"/>
                                            </p:txEl>
                                          </p:spTgt>
                                        </p:tgtEl>
                                        <p:attrNameLst>
                                          <p:attrName>style.visibility</p:attrName>
                                        </p:attrNameLst>
                                      </p:cBhvr>
                                      <p:to>
                                        <p:strVal val="visible"/>
                                      </p:to>
                                    </p:set>
                                    <p:animEffect transition="in" filter="fade">
                                      <p:cBhvr>
                                        <p:cTn id="7" dur="800"/>
                                        <p:tgtEl>
                                          <p:spTgt spid="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0">
                                            <p:txEl>
                                              <p:pRg st="1" end="1"/>
                                            </p:txEl>
                                          </p:spTgt>
                                        </p:tgtEl>
                                        <p:attrNameLst>
                                          <p:attrName>style.visibility</p:attrName>
                                        </p:attrNameLst>
                                      </p:cBhvr>
                                      <p:to>
                                        <p:strVal val="visible"/>
                                      </p:to>
                                    </p:set>
                                    <p:animEffect transition="in" filter="fade">
                                      <p:cBhvr>
                                        <p:cTn id="12" dur="800"/>
                                        <p:tgtEl>
                                          <p:spTgt spid="8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0">
                                            <p:txEl>
                                              <p:pRg st="2" end="2"/>
                                            </p:txEl>
                                          </p:spTgt>
                                        </p:tgtEl>
                                        <p:attrNameLst>
                                          <p:attrName>style.visibility</p:attrName>
                                        </p:attrNameLst>
                                      </p:cBhvr>
                                      <p:to>
                                        <p:strVal val="visible"/>
                                      </p:to>
                                    </p:set>
                                    <p:animEffect transition="in" filter="fade">
                                      <p:cBhvr>
                                        <p:cTn id="17" dur="800"/>
                                        <p:tgtEl>
                                          <p:spTgt spid="8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0">
                                            <p:txEl>
                                              <p:pRg st="3" end="3"/>
                                            </p:txEl>
                                          </p:spTgt>
                                        </p:tgtEl>
                                        <p:attrNameLst>
                                          <p:attrName>style.visibility</p:attrName>
                                        </p:attrNameLst>
                                      </p:cBhvr>
                                      <p:to>
                                        <p:strVal val="visible"/>
                                      </p:to>
                                    </p:set>
                                    <p:animEffect transition="in" filter="fade">
                                      <p:cBhvr>
                                        <p:cTn id="22" dur="800"/>
                                        <p:tgtEl>
                                          <p:spTgt spid="8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4"/>
          <p:cNvSpPr txBox="1">
            <a:spLocks noGrp="1"/>
          </p:cNvSpPr>
          <p:nvPr>
            <p:ph type="body" idx="1"/>
          </p:nvPr>
        </p:nvSpPr>
        <p:spPr>
          <a:xfrm>
            <a:off x="214282" y="1357298"/>
            <a:ext cx="8929718" cy="5191139"/>
          </a:xfrm>
          <a:prstGeom prst="rect">
            <a:avLst/>
          </a:prstGeom>
          <a:noFill/>
          <a:ln>
            <a:noFill/>
          </a:ln>
        </p:spPr>
        <p:txBody>
          <a:bodyPr spcFirstLastPara="1" wrap="square" lIns="90000" tIns="46800" rIns="90000" bIns="46800" anchor="t" anchorCtr="0">
            <a:noAutofit/>
          </a:bodyPr>
          <a:lstStyle/>
          <a:p>
            <a:pPr marL="342900" marR="0" lvl="0" indent="-341312" algn="just" rtl="0">
              <a:lnSpc>
                <a:spcPct val="150000"/>
              </a:lnSpc>
              <a:spcBef>
                <a:spcPts val="0"/>
              </a:spcBef>
              <a:spcAft>
                <a:spcPts val="0"/>
              </a:spcAft>
              <a:buClr>
                <a:srgbClr val="000000"/>
              </a:buClr>
              <a:buSzPts val="2600"/>
              <a:buFont typeface="Times"/>
              <a:buChar char="•"/>
            </a:pPr>
            <a:r>
              <a:rPr lang="en-US" sz="2600" b="0" i="0" u="none" strike="noStrike" cap="none" dirty="0">
                <a:solidFill>
                  <a:srgbClr val="000000"/>
                </a:solidFill>
                <a:latin typeface="Times"/>
                <a:ea typeface="Times"/>
                <a:cs typeface="Times"/>
                <a:sym typeface="Times"/>
              </a:rPr>
              <a:t>  </a:t>
            </a:r>
            <a:r>
              <a:rPr lang="en-US" sz="2600" dirty="0">
                <a:latin typeface="Times New Roman"/>
                <a:ea typeface="Times New Roman"/>
                <a:cs typeface="Times New Roman"/>
                <a:sym typeface="Times"/>
              </a:rPr>
              <a:t>Στο </a:t>
            </a:r>
            <a:r>
              <a:rPr lang="en-US" sz="2600" dirty="0" err="1">
                <a:latin typeface="Times New Roman"/>
                <a:ea typeface="Times New Roman"/>
                <a:cs typeface="Times New Roman"/>
                <a:sym typeface="Times"/>
              </a:rPr>
              <a:t>τρίτο</a:t>
            </a:r>
            <a:r>
              <a:rPr lang="en-US" sz="2600" dirty="0">
                <a:latin typeface="Times New Roman"/>
                <a:ea typeface="Times New Roman"/>
                <a:cs typeface="Times New Roman"/>
                <a:sym typeface="Times"/>
              </a:rPr>
              <a:t> στάδιο </a:t>
            </a:r>
            <a:r>
              <a:rPr lang="en-US" sz="2600" dirty="0" err="1">
                <a:latin typeface="Times New Roman"/>
                <a:ea typeface="Times New Roman"/>
                <a:cs typeface="Times New Roman"/>
                <a:sym typeface="Times"/>
              </a:rPr>
              <a:t>οι</a:t>
            </a:r>
            <a:r>
              <a:rPr lang="en-US" sz="2600" dirty="0">
                <a:latin typeface="Times New Roman"/>
                <a:ea typeface="Times New Roman"/>
                <a:cs typeface="Times New Roman"/>
                <a:sym typeface="Times"/>
              </a:rPr>
              <a:t> </a:t>
            </a:r>
            <a:r>
              <a:rPr lang="en-US" sz="2600" dirty="0" err="1">
                <a:latin typeface="Times New Roman"/>
                <a:ea typeface="Times New Roman"/>
                <a:cs typeface="Times New Roman"/>
                <a:sym typeface="Times"/>
              </a:rPr>
              <a:t>συμμετέχοντες</a:t>
            </a:r>
            <a:r>
              <a:rPr lang="en-US" sz="2600" dirty="0">
                <a:latin typeface="Times New Roman"/>
                <a:ea typeface="Times New Roman"/>
                <a:cs typeface="Times New Roman"/>
                <a:sym typeface="Times"/>
              </a:rPr>
              <a:t> και </a:t>
            </a:r>
            <a:r>
              <a:rPr lang="en-US" sz="2600" dirty="0" err="1">
                <a:latin typeface="Times New Roman"/>
                <a:ea typeface="Times New Roman"/>
                <a:cs typeface="Times New Roman"/>
                <a:sym typeface="Times"/>
              </a:rPr>
              <a:t>οι</a:t>
            </a:r>
            <a:r>
              <a:rPr lang="en-US" sz="2600" dirty="0">
                <a:latin typeface="Times New Roman"/>
                <a:ea typeface="Times New Roman"/>
                <a:cs typeface="Times New Roman"/>
                <a:sym typeface="Times"/>
              </a:rPr>
              <a:t> </a:t>
            </a:r>
            <a:r>
              <a:rPr lang="en-US" sz="2600" dirty="0" err="1">
                <a:latin typeface="Times New Roman"/>
                <a:ea typeface="Times New Roman"/>
                <a:cs typeface="Times New Roman"/>
                <a:sym typeface="Times"/>
              </a:rPr>
              <a:t>παρατηρητές</a:t>
            </a:r>
            <a:r>
              <a:rPr lang="en-US" sz="2600" dirty="0">
                <a:latin typeface="Times New Roman"/>
                <a:ea typeface="Times New Roman"/>
                <a:cs typeface="Times New Roman"/>
                <a:sym typeface="Times"/>
              </a:rPr>
              <a:t> </a:t>
            </a:r>
            <a:r>
              <a:rPr lang="en-US" sz="2600" dirty="0" err="1">
                <a:latin typeface="Times New Roman"/>
                <a:ea typeface="Times New Roman"/>
                <a:cs typeface="Times New Roman"/>
                <a:sym typeface="Times"/>
              </a:rPr>
              <a:t>θα</a:t>
            </a:r>
            <a:r>
              <a:rPr lang="en-US" sz="2600" dirty="0">
                <a:latin typeface="Times New Roman"/>
                <a:ea typeface="Times New Roman"/>
                <a:cs typeface="Times New Roman"/>
                <a:sym typeface="Times"/>
              </a:rPr>
              <a:t> </a:t>
            </a:r>
            <a:r>
              <a:rPr lang="en-US" sz="2600" dirty="0" err="1">
                <a:latin typeface="Times New Roman"/>
                <a:ea typeface="Times New Roman"/>
                <a:cs typeface="Times New Roman"/>
                <a:sym typeface="Times"/>
              </a:rPr>
              <a:t>πρέπει</a:t>
            </a:r>
            <a:r>
              <a:rPr lang="en-US" sz="2600" dirty="0">
                <a:latin typeface="Times New Roman"/>
                <a:ea typeface="Times New Roman"/>
                <a:cs typeface="Times New Roman"/>
                <a:sym typeface="Times"/>
              </a:rPr>
              <a:t> να </a:t>
            </a:r>
            <a:r>
              <a:rPr lang="el-GR" sz="2600" dirty="0" smtClean="0">
                <a:latin typeface="Times New Roman"/>
                <a:ea typeface="Times New Roman"/>
                <a:cs typeface="Times New Roman"/>
                <a:sym typeface="Times"/>
              </a:rPr>
              <a:t>αξιολογήσουν </a:t>
            </a:r>
            <a:r>
              <a:rPr lang="en-US" sz="2600" dirty="0" err="1" smtClean="0">
                <a:latin typeface="Times New Roman"/>
                <a:ea typeface="Times New Roman"/>
                <a:cs typeface="Times New Roman"/>
                <a:sym typeface="Times"/>
              </a:rPr>
              <a:t>ενέργειες</a:t>
            </a:r>
            <a:r>
              <a:rPr lang="en-US" sz="2600" dirty="0" smtClean="0">
                <a:latin typeface="Times New Roman"/>
                <a:ea typeface="Times New Roman"/>
                <a:cs typeface="Times New Roman"/>
                <a:sym typeface="Times"/>
              </a:rPr>
              <a:t> </a:t>
            </a:r>
            <a:r>
              <a:rPr lang="en-US" sz="2600" dirty="0">
                <a:latin typeface="Times New Roman"/>
                <a:ea typeface="Times New Roman"/>
                <a:cs typeface="Times New Roman"/>
                <a:sym typeface="Times"/>
              </a:rPr>
              <a:t>και </a:t>
            </a:r>
            <a:r>
              <a:rPr lang="en-US" sz="2600" dirty="0" err="1">
                <a:latin typeface="Times New Roman"/>
                <a:ea typeface="Times New Roman"/>
                <a:cs typeface="Times New Roman"/>
                <a:sym typeface="Times"/>
              </a:rPr>
              <a:t>διαλόγους</a:t>
            </a:r>
            <a:r>
              <a:rPr lang="en-US" sz="2600" dirty="0">
                <a:latin typeface="Times New Roman"/>
                <a:ea typeface="Times New Roman"/>
                <a:cs typeface="Times New Roman"/>
                <a:sym typeface="Times"/>
              </a:rPr>
              <a:t> που </a:t>
            </a:r>
            <a:r>
              <a:rPr lang="en-US" sz="2600" dirty="0" err="1">
                <a:latin typeface="Times New Roman"/>
                <a:ea typeface="Times New Roman"/>
                <a:cs typeface="Times New Roman"/>
                <a:sym typeface="Times"/>
              </a:rPr>
              <a:t>έγιναν</a:t>
            </a:r>
            <a:r>
              <a:rPr lang="en-US" sz="2600" dirty="0">
                <a:latin typeface="Times New Roman"/>
                <a:ea typeface="Times New Roman"/>
                <a:cs typeface="Times New Roman"/>
                <a:sym typeface="Times"/>
              </a:rPr>
              <a:t> </a:t>
            </a:r>
            <a:r>
              <a:rPr lang="en-US" sz="2600" dirty="0" err="1">
                <a:latin typeface="Times New Roman"/>
                <a:ea typeface="Times New Roman"/>
                <a:cs typeface="Times New Roman"/>
                <a:sym typeface="Times"/>
              </a:rPr>
              <a:t>κατά</a:t>
            </a:r>
            <a:r>
              <a:rPr lang="en-US" sz="2600" dirty="0">
                <a:latin typeface="Times New Roman"/>
                <a:ea typeface="Times New Roman"/>
                <a:cs typeface="Times New Roman"/>
                <a:sym typeface="Times"/>
              </a:rPr>
              <a:t> την </a:t>
            </a:r>
            <a:r>
              <a:rPr lang="en-US" sz="2600" dirty="0" err="1">
                <a:latin typeface="Times New Roman"/>
                <a:ea typeface="Times New Roman"/>
                <a:cs typeface="Times New Roman"/>
                <a:sym typeface="Times"/>
              </a:rPr>
              <a:t>εκτέλεση</a:t>
            </a:r>
            <a:r>
              <a:rPr lang="en-US" sz="2600" dirty="0">
                <a:latin typeface="Times New Roman"/>
                <a:ea typeface="Times New Roman"/>
                <a:cs typeface="Times New Roman"/>
                <a:sym typeface="Times"/>
              </a:rPr>
              <a:t> της δραστηριότητας. </a:t>
            </a:r>
            <a:endParaRPr lang="en-US" sz="2600" dirty="0" smtClean="0">
              <a:latin typeface="Times New Roman"/>
              <a:ea typeface="Times New Roman"/>
              <a:cs typeface="Times New Roman"/>
              <a:sym typeface="Times New Roman"/>
            </a:endParaRPr>
          </a:p>
          <a:p>
            <a:pPr marL="342900" marR="0" lvl="0" indent="-341312" algn="just" rtl="0">
              <a:lnSpc>
                <a:spcPct val="150000"/>
              </a:lnSpc>
              <a:spcBef>
                <a:spcPts val="800"/>
              </a:spcBef>
              <a:spcAft>
                <a:spcPts val="0"/>
              </a:spcAft>
              <a:buClr>
                <a:srgbClr val="000000"/>
              </a:buClr>
              <a:buSzPts val="2600"/>
              <a:buFont typeface="Times"/>
              <a:buChar char="•"/>
            </a:pPr>
            <a:r>
              <a:rPr lang="en-US" sz="2600" dirty="0" smtClean="0">
                <a:latin typeface="Times New Roman"/>
                <a:ea typeface="Times New Roman"/>
                <a:cs typeface="Times New Roman"/>
                <a:sym typeface="Times"/>
              </a:rPr>
              <a:t> Ο</a:t>
            </a:r>
            <a:r>
              <a:rPr lang="el-GR" sz="2600" dirty="0" smtClean="0">
                <a:latin typeface="Times New Roman"/>
                <a:ea typeface="Times New Roman"/>
                <a:cs typeface="Times New Roman"/>
                <a:sym typeface="Times"/>
              </a:rPr>
              <a:t> εκπαιδευτικός</a:t>
            </a:r>
            <a:r>
              <a:rPr lang="en-US" sz="2600" dirty="0" smtClean="0">
                <a:latin typeface="Times New Roman"/>
                <a:ea typeface="Times New Roman"/>
                <a:cs typeface="Times New Roman"/>
                <a:sym typeface="Times"/>
              </a:rPr>
              <a:t> </a:t>
            </a:r>
            <a:r>
              <a:rPr lang="el-GR" sz="2600" dirty="0" smtClean="0">
                <a:latin typeface="Times New Roman"/>
                <a:ea typeface="Times New Roman"/>
                <a:cs typeface="Times New Roman"/>
                <a:sym typeface="Times"/>
              </a:rPr>
              <a:t>συμμετέχει </a:t>
            </a:r>
            <a:r>
              <a:rPr lang="en-US" sz="2600" dirty="0" err="1" smtClean="0">
                <a:latin typeface="Times New Roman"/>
                <a:ea typeface="Times New Roman"/>
                <a:cs typeface="Times New Roman"/>
                <a:sym typeface="Times"/>
              </a:rPr>
              <a:t>με</a:t>
            </a:r>
            <a:r>
              <a:rPr lang="en-US" sz="2600" dirty="0" smtClean="0">
                <a:latin typeface="Times New Roman"/>
                <a:ea typeface="Times New Roman"/>
                <a:cs typeface="Times New Roman"/>
                <a:sym typeface="Times"/>
              </a:rPr>
              <a:t> </a:t>
            </a:r>
            <a:r>
              <a:rPr lang="en-US" sz="2600" dirty="0" err="1">
                <a:latin typeface="Times New Roman"/>
                <a:ea typeface="Times New Roman"/>
                <a:cs typeface="Times New Roman"/>
                <a:sym typeface="Times"/>
              </a:rPr>
              <a:t>συγκεκριμένες</a:t>
            </a:r>
            <a:r>
              <a:rPr lang="en-US" sz="2600" dirty="0">
                <a:latin typeface="Times New Roman"/>
                <a:ea typeface="Times New Roman"/>
                <a:cs typeface="Times New Roman"/>
                <a:sym typeface="Times"/>
              </a:rPr>
              <a:t> </a:t>
            </a:r>
            <a:r>
              <a:rPr lang="en-US" sz="2600" dirty="0" err="1" smtClean="0">
                <a:latin typeface="Times New Roman"/>
                <a:ea typeface="Times New Roman"/>
                <a:cs typeface="Times New Roman"/>
                <a:sym typeface="Times"/>
              </a:rPr>
              <a:t>ερωτήσεις</a:t>
            </a:r>
            <a:r>
              <a:rPr lang="el-GR" sz="2600" dirty="0" smtClean="0">
                <a:latin typeface="Times New Roman"/>
                <a:ea typeface="Times New Roman"/>
                <a:cs typeface="Times New Roman"/>
                <a:sym typeface="Times"/>
              </a:rPr>
              <a:t>,</a:t>
            </a:r>
            <a:r>
              <a:rPr lang="en-US" sz="2600" dirty="0" smtClean="0">
                <a:latin typeface="Times New Roman"/>
                <a:ea typeface="Times New Roman"/>
                <a:cs typeface="Times New Roman"/>
                <a:sym typeface="Times"/>
              </a:rPr>
              <a:t> </a:t>
            </a:r>
            <a:r>
              <a:rPr lang="en-US" sz="2600" dirty="0" err="1" smtClean="0">
                <a:latin typeface="Times New Roman"/>
                <a:ea typeface="Times New Roman"/>
                <a:cs typeface="Times New Roman"/>
                <a:sym typeface="Times"/>
              </a:rPr>
              <a:t>ένα</a:t>
            </a:r>
            <a:r>
              <a:rPr lang="en-US" sz="2600" dirty="0" smtClean="0">
                <a:latin typeface="Times New Roman"/>
                <a:ea typeface="Times New Roman"/>
                <a:cs typeface="Times New Roman"/>
                <a:sym typeface="Times"/>
              </a:rPr>
              <a:t> </a:t>
            </a:r>
            <a:r>
              <a:rPr lang="en-US" sz="2600" dirty="0" err="1">
                <a:latin typeface="Times New Roman"/>
                <a:ea typeface="Times New Roman"/>
                <a:cs typeface="Times New Roman"/>
                <a:sym typeface="Times"/>
              </a:rPr>
              <a:t>κατάλληλο</a:t>
            </a:r>
            <a:r>
              <a:rPr lang="en-US" sz="2600" dirty="0">
                <a:latin typeface="Times New Roman"/>
                <a:ea typeface="Times New Roman"/>
                <a:cs typeface="Times New Roman"/>
                <a:sym typeface="Times"/>
              </a:rPr>
              <a:t> </a:t>
            </a:r>
            <a:r>
              <a:rPr lang="en-US" sz="2600" dirty="0" err="1">
                <a:latin typeface="Times New Roman"/>
                <a:ea typeface="Times New Roman"/>
                <a:cs typeface="Times New Roman"/>
                <a:sym typeface="Times"/>
              </a:rPr>
              <a:t>φύλλο</a:t>
            </a:r>
            <a:r>
              <a:rPr lang="en-US" sz="2600" dirty="0">
                <a:latin typeface="Times New Roman"/>
                <a:ea typeface="Times New Roman"/>
                <a:cs typeface="Times New Roman"/>
                <a:sym typeface="Times"/>
              </a:rPr>
              <a:t> </a:t>
            </a:r>
            <a:r>
              <a:rPr lang="en-US" sz="2600" dirty="0" err="1" smtClean="0">
                <a:latin typeface="Times New Roman"/>
                <a:ea typeface="Times New Roman"/>
                <a:cs typeface="Times New Roman"/>
                <a:sym typeface="Times"/>
              </a:rPr>
              <a:t>εργασίας</a:t>
            </a:r>
            <a:r>
              <a:rPr lang="el-GR" sz="2600" dirty="0" smtClean="0">
                <a:latin typeface="Times New Roman"/>
                <a:ea typeface="Times New Roman"/>
                <a:cs typeface="Times New Roman"/>
                <a:sym typeface="Times"/>
              </a:rPr>
              <a:t> ή άλλο μέσο, </a:t>
            </a:r>
            <a:r>
              <a:rPr lang="en-US" sz="2600" dirty="0" err="1" smtClean="0">
                <a:latin typeface="Times New Roman"/>
                <a:ea typeface="Times New Roman"/>
                <a:cs typeface="Times New Roman"/>
                <a:sym typeface="Times"/>
              </a:rPr>
              <a:t>ώστε</a:t>
            </a:r>
            <a:r>
              <a:rPr lang="en-US" sz="2600" dirty="0" smtClean="0">
                <a:latin typeface="Times New Roman"/>
                <a:ea typeface="Times New Roman"/>
                <a:cs typeface="Times New Roman"/>
                <a:sym typeface="Times"/>
              </a:rPr>
              <a:t> </a:t>
            </a:r>
            <a:r>
              <a:rPr lang="en-US" sz="2600" dirty="0">
                <a:latin typeface="Times New Roman"/>
                <a:ea typeface="Times New Roman"/>
                <a:cs typeface="Times New Roman"/>
                <a:sym typeface="Times"/>
              </a:rPr>
              <a:t>να </a:t>
            </a:r>
            <a:r>
              <a:rPr lang="en-US" sz="2600" dirty="0" err="1">
                <a:latin typeface="Times New Roman"/>
                <a:ea typeface="Times New Roman"/>
                <a:cs typeface="Times New Roman"/>
                <a:sym typeface="Times"/>
              </a:rPr>
              <a:t>συνοψίζουν</a:t>
            </a:r>
            <a:r>
              <a:rPr lang="en-US" sz="2600" dirty="0">
                <a:latin typeface="Times New Roman"/>
                <a:ea typeface="Times New Roman"/>
                <a:cs typeface="Times New Roman"/>
                <a:sym typeface="Times"/>
              </a:rPr>
              <a:t> </a:t>
            </a:r>
            <a:r>
              <a:rPr lang="en-US" sz="2600" dirty="0" err="1">
                <a:latin typeface="Times New Roman"/>
                <a:ea typeface="Times New Roman"/>
                <a:cs typeface="Times New Roman"/>
                <a:sym typeface="Times"/>
              </a:rPr>
              <a:t>τις</a:t>
            </a:r>
            <a:r>
              <a:rPr lang="en-US" sz="2600" dirty="0">
                <a:latin typeface="Times New Roman"/>
                <a:ea typeface="Times New Roman"/>
                <a:cs typeface="Times New Roman"/>
                <a:sym typeface="Times"/>
              </a:rPr>
              <a:t> </a:t>
            </a:r>
            <a:r>
              <a:rPr lang="en-US" sz="2600" dirty="0" err="1">
                <a:latin typeface="Times New Roman"/>
                <a:ea typeface="Times New Roman"/>
                <a:cs typeface="Times New Roman"/>
                <a:sym typeface="Times"/>
              </a:rPr>
              <a:t>ενέργειες</a:t>
            </a:r>
            <a:r>
              <a:rPr lang="en-US" sz="2600" dirty="0">
                <a:latin typeface="Times New Roman"/>
                <a:ea typeface="Times New Roman"/>
                <a:cs typeface="Times New Roman"/>
                <a:sym typeface="Times"/>
              </a:rPr>
              <a:t> που </a:t>
            </a:r>
            <a:r>
              <a:rPr lang="en-US" sz="2600" dirty="0" err="1" smtClean="0">
                <a:latin typeface="Times New Roman"/>
                <a:ea typeface="Times New Roman"/>
                <a:cs typeface="Times New Roman"/>
                <a:sym typeface="Times"/>
              </a:rPr>
              <a:t>παρατήρησαν</a:t>
            </a:r>
            <a:r>
              <a:rPr lang="el-GR" sz="2600" dirty="0" smtClean="0">
                <a:latin typeface="Times New Roman"/>
                <a:ea typeface="Times New Roman"/>
                <a:cs typeface="Times New Roman"/>
                <a:sym typeface="Times"/>
              </a:rPr>
              <a:t>, να καταλήγουν σε συμπεράσματα</a:t>
            </a:r>
            <a:r>
              <a:rPr lang="en-US" sz="2600" dirty="0" smtClean="0">
                <a:latin typeface="Times New Roman"/>
                <a:ea typeface="Times New Roman"/>
                <a:cs typeface="Times New Roman"/>
                <a:sym typeface="Times"/>
              </a:rPr>
              <a:t> </a:t>
            </a:r>
            <a:r>
              <a:rPr lang="en-US" sz="2600" dirty="0">
                <a:latin typeface="Times New Roman"/>
                <a:ea typeface="Times New Roman"/>
                <a:cs typeface="Times New Roman"/>
                <a:sym typeface="Times"/>
              </a:rPr>
              <a:t>και να </a:t>
            </a:r>
            <a:r>
              <a:rPr lang="en-US" sz="2600" dirty="0" err="1">
                <a:latin typeface="Times New Roman"/>
                <a:ea typeface="Times New Roman"/>
                <a:cs typeface="Times New Roman"/>
                <a:sym typeface="Times"/>
              </a:rPr>
              <a:t>προβλέπουν</a:t>
            </a:r>
            <a:r>
              <a:rPr lang="en-US" sz="2600" dirty="0">
                <a:latin typeface="Times New Roman"/>
                <a:ea typeface="Times New Roman"/>
                <a:cs typeface="Times New Roman"/>
                <a:sym typeface="Times"/>
              </a:rPr>
              <a:t> </a:t>
            </a:r>
            <a:endParaRPr lang="el-GR" sz="2600" dirty="0" smtClean="0">
              <a:latin typeface="Times New Roman"/>
              <a:ea typeface="Times New Roman"/>
              <a:cs typeface="Times New Roman"/>
              <a:sym typeface="Times"/>
            </a:endParaRPr>
          </a:p>
          <a:p>
            <a:pPr marL="342900" marR="0" lvl="0" indent="-341312" algn="just" rtl="0">
              <a:lnSpc>
                <a:spcPct val="150000"/>
              </a:lnSpc>
              <a:spcBef>
                <a:spcPts val="800"/>
              </a:spcBef>
              <a:spcAft>
                <a:spcPts val="0"/>
              </a:spcAft>
              <a:buClr>
                <a:srgbClr val="000000"/>
              </a:buClr>
              <a:buSzPts val="2600"/>
            </a:pPr>
            <a:r>
              <a:rPr lang="el-GR" sz="2600" dirty="0" smtClean="0">
                <a:latin typeface="Times New Roman"/>
                <a:ea typeface="Times New Roman"/>
                <a:cs typeface="Times New Roman"/>
                <a:sym typeface="Times"/>
              </a:rPr>
              <a:t>    </a:t>
            </a:r>
            <a:r>
              <a:rPr lang="en-US" sz="2600" dirty="0" err="1" smtClean="0">
                <a:latin typeface="Times New Roman"/>
                <a:ea typeface="Times New Roman"/>
                <a:cs typeface="Times New Roman"/>
                <a:sym typeface="Times"/>
              </a:rPr>
              <a:t>το</a:t>
            </a:r>
            <a:r>
              <a:rPr lang="en-US" sz="2600" dirty="0" smtClean="0">
                <a:latin typeface="Times New Roman"/>
                <a:ea typeface="Times New Roman"/>
                <a:cs typeface="Times New Roman"/>
                <a:sym typeface="Times"/>
              </a:rPr>
              <a:t> </a:t>
            </a:r>
            <a:r>
              <a:rPr lang="en-US" sz="2600" dirty="0" err="1">
                <a:latin typeface="Times New Roman"/>
                <a:ea typeface="Times New Roman"/>
                <a:cs typeface="Times New Roman"/>
                <a:sym typeface="Times"/>
              </a:rPr>
              <a:t>αποτέλεσμα</a:t>
            </a:r>
            <a:r>
              <a:rPr lang="en-US" sz="2600" dirty="0">
                <a:latin typeface="Times New Roman"/>
                <a:ea typeface="Times New Roman"/>
                <a:cs typeface="Times New Roman"/>
                <a:sym typeface="Times"/>
              </a:rPr>
              <a:t> </a:t>
            </a:r>
            <a:r>
              <a:rPr lang="en-US" sz="2600" dirty="0" err="1">
                <a:latin typeface="Times New Roman"/>
                <a:ea typeface="Times New Roman"/>
                <a:cs typeface="Times New Roman"/>
                <a:sym typeface="Times"/>
              </a:rPr>
              <a:t>αυτών</a:t>
            </a:r>
            <a:r>
              <a:rPr lang="en-US" sz="2600" dirty="0">
                <a:latin typeface="Times New Roman"/>
                <a:ea typeface="Times New Roman"/>
                <a:cs typeface="Times New Roman"/>
                <a:sym typeface="Times"/>
              </a:rPr>
              <a:t> των ενεργειών. </a:t>
            </a:r>
            <a:endParaRPr lang="en-US" sz="2600" dirty="0">
              <a:latin typeface="Times New Roman"/>
              <a:ea typeface="Times New Roman"/>
              <a:cs typeface="Times New Roman"/>
              <a:sym typeface="Times New Roman"/>
            </a:endParaRPr>
          </a:p>
        </p:txBody>
      </p:sp>
      <p:sp>
        <p:nvSpPr>
          <p:cNvPr id="87" name="Google Shape;87;p14"/>
          <p:cNvSpPr txBox="1"/>
          <p:nvPr/>
        </p:nvSpPr>
        <p:spPr>
          <a:xfrm>
            <a:off x="457200" y="-204787"/>
            <a:ext cx="8229600" cy="2105025"/>
          </a:xfrm>
          <a:prstGeom prst="rect">
            <a:avLst/>
          </a:prstGeom>
          <a:no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3200" b="1" dirty="0">
                <a:latin typeface="Calibri"/>
                <a:ea typeface="Calibri"/>
                <a:cs typeface="Calibri"/>
                <a:sym typeface="Arial"/>
              </a:rPr>
              <a:t>ΤΡΙΤΟ ΣΤΑΔΙΟ: ΣΥΖΗΤΗΣΗ ΚΑΙ ΑΞΙΟΛΟΓΗΣΗ ΤΗΣ </a:t>
            </a:r>
            <a:r>
              <a:rPr lang="en-US" sz="3200" b="1" dirty="0" smtClean="0">
                <a:latin typeface="Calibri"/>
                <a:ea typeface="Calibri"/>
                <a:cs typeface="Calibri"/>
                <a:sym typeface="Arial"/>
              </a:rPr>
              <a:t>ΔΡΑΣΤΗΡΙΟΤΗΤΑΣ</a:t>
            </a:r>
            <a:endParaRPr lang="en-US" sz="3200" b="1" dirty="0">
              <a:latin typeface="Calibri"/>
              <a:ea typeface="Calibri"/>
              <a:cs typeface="Calibri"/>
              <a:sym typeface="Arial"/>
            </a:endParaRPr>
          </a:p>
        </p:txBody>
      </p:sp>
      <p:pic>
        <p:nvPicPr>
          <p:cNvPr id="4" name="Google Shape;150;p18" descr="C:\Users\Δεσποινάκι\Documents\ΕΡΓΑΣΙΑ\ΑΣΠΑΙΤΕ\ΚΑΣΣΙΜΑΤΗ - ΠΑΙΧΝΙΔΙ ΡΟΛΩΝ\kassimati - role play\img\check.jpg"/>
          <p:cNvPicPr preferRelativeResize="0"/>
          <p:nvPr/>
        </p:nvPicPr>
        <p:blipFill rotWithShape="1">
          <a:blip r:embed="rId3">
            <a:alphaModFix/>
          </a:blip>
          <a:srcRect/>
          <a:stretch/>
        </p:blipFill>
        <p:spPr>
          <a:xfrm>
            <a:off x="6286512" y="5357826"/>
            <a:ext cx="2857488" cy="15001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
                                            <p:txEl>
                                              <p:pRg st="0" end="0"/>
                                            </p:txEl>
                                          </p:spTgt>
                                        </p:tgtEl>
                                        <p:attrNameLst>
                                          <p:attrName>style.visibility</p:attrName>
                                        </p:attrNameLst>
                                      </p:cBhvr>
                                      <p:to>
                                        <p:strVal val="visible"/>
                                      </p:to>
                                    </p:set>
                                    <p:animEffect transition="in" filter="fade">
                                      <p:cBhvr>
                                        <p:cTn id="7" dur="800"/>
                                        <p:tgtEl>
                                          <p:spTgt spid="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6">
                                            <p:txEl>
                                              <p:pRg st="1" end="1"/>
                                            </p:txEl>
                                          </p:spTgt>
                                        </p:tgtEl>
                                        <p:attrNameLst>
                                          <p:attrName>style.visibility</p:attrName>
                                        </p:attrNameLst>
                                      </p:cBhvr>
                                      <p:to>
                                        <p:strVal val="visible"/>
                                      </p:to>
                                    </p:set>
                                    <p:animEffect transition="in" filter="fade">
                                      <p:cBhvr>
                                        <p:cTn id="12" dur="800"/>
                                        <p:tgtEl>
                                          <p:spTgt spid="8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6">
                                            <p:txEl>
                                              <p:pRg st="2" end="2"/>
                                            </p:txEl>
                                          </p:spTgt>
                                        </p:tgtEl>
                                        <p:attrNameLst>
                                          <p:attrName>style.visibility</p:attrName>
                                        </p:attrNameLst>
                                      </p:cBhvr>
                                      <p:to>
                                        <p:strVal val="visible"/>
                                      </p:to>
                                    </p:set>
                                    <p:animEffect transition="in" filter="fade">
                                      <p:cBhvr>
                                        <p:cTn id="17" dur="800"/>
                                        <p:tgtEl>
                                          <p:spTgt spid="8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380" name="Google Shape;380;p22"/>
          <p:cNvPicPr preferRelativeResize="0">
            <a:picLocks noGrp="1"/>
          </p:cNvPicPr>
          <p:nvPr>
            <p:ph type="body" idx="1"/>
          </p:nvPr>
        </p:nvPicPr>
        <p:blipFill rotWithShape="1">
          <a:blip r:embed="rId3">
            <a:alphaModFix/>
          </a:blip>
          <a:srcRect/>
          <a:stretch/>
        </p:blipFill>
        <p:spPr>
          <a:xfrm>
            <a:off x="146050" y="877887"/>
            <a:ext cx="6640528" cy="4821237"/>
          </a:xfrm>
          <a:prstGeom prst="rect">
            <a:avLst/>
          </a:prstGeom>
          <a:noFill/>
          <a:ln>
            <a:noFill/>
          </a:ln>
        </p:spPr>
      </p:pic>
      <p:sp>
        <p:nvSpPr>
          <p:cNvPr id="381" name="Google Shape;381;p22"/>
          <p:cNvSpPr txBox="1">
            <a:spLocks noGrp="1"/>
          </p:cNvSpPr>
          <p:nvPr>
            <p:ph type="title"/>
          </p:nvPr>
        </p:nvSpPr>
        <p:spPr>
          <a:xfrm>
            <a:off x="152400" y="304800"/>
            <a:ext cx="7299325" cy="685800"/>
          </a:xfrm>
          <a:prstGeom prst="rect">
            <a:avLst/>
          </a:prstGeom>
          <a:noFill/>
          <a:ln>
            <a:noFill/>
          </a:ln>
        </p:spPr>
        <p:txBody>
          <a:bodyPr spcFirstLastPara="1" wrap="square" lIns="91425" tIns="45700" rIns="91425" bIns="45700" anchor="t" anchorCtr="0">
            <a:noAutofit/>
          </a:bodyPr>
          <a:lstStyle/>
          <a:p>
            <a:pPr lvl="0" algn="ctr">
              <a:buClr>
                <a:schemeClr val="dk1"/>
              </a:buClr>
            </a:pPr>
            <a:r>
              <a:rPr lang="en-US" b="1" dirty="0">
                <a:solidFill>
                  <a:schemeClr val="dk1"/>
                </a:solidFill>
              </a:rPr>
              <a:t>Διδακτικά και Μορφωτικά  </a:t>
            </a:r>
            <a:r>
              <a:rPr lang="en-US" b="1" dirty="0" smtClean="0">
                <a:solidFill>
                  <a:schemeClr val="dk1"/>
                </a:solidFill>
              </a:rPr>
              <a:t>Αποτελέσματα</a:t>
            </a:r>
            <a:endParaRPr lang="en-US" b="1" dirty="0">
              <a:solidFill>
                <a:schemeClr val="dk1"/>
              </a:solidFill>
            </a:endParaRPr>
          </a:p>
        </p:txBody>
      </p:sp>
      <p:grpSp>
        <p:nvGrpSpPr>
          <p:cNvPr id="2" name="Google Shape;382;p22"/>
          <p:cNvGrpSpPr/>
          <p:nvPr/>
        </p:nvGrpSpPr>
        <p:grpSpPr>
          <a:xfrm>
            <a:off x="8077200" y="203200"/>
            <a:ext cx="458787" cy="457200"/>
            <a:chOff x="1440" y="1440"/>
            <a:chExt cx="1452" cy="1446"/>
          </a:xfrm>
        </p:grpSpPr>
        <p:sp>
          <p:nvSpPr>
            <p:cNvPr id="383" name="Google Shape;383;p22"/>
            <p:cNvSpPr/>
            <p:nvPr/>
          </p:nvSpPr>
          <p:spPr>
            <a:xfrm>
              <a:off x="2388" y="1801"/>
              <a:ext cx="504" cy="273"/>
            </a:xfrm>
            <a:custGeom>
              <a:avLst/>
              <a:gdLst/>
              <a:ahLst/>
              <a:cxnLst/>
              <a:rect l="l" t="t" r="r" b="b"/>
              <a:pathLst>
                <a:path w="504" h="273" extrusionOk="0">
                  <a:moveTo>
                    <a:pt x="475" y="30"/>
                  </a:moveTo>
                  <a:lnTo>
                    <a:pt x="398" y="0"/>
                  </a:lnTo>
                  <a:lnTo>
                    <a:pt x="273" y="0"/>
                  </a:lnTo>
                  <a:lnTo>
                    <a:pt x="0" y="273"/>
                  </a:lnTo>
                  <a:lnTo>
                    <a:pt x="386" y="273"/>
                  </a:lnTo>
                  <a:lnTo>
                    <a:pt x="475" y="178"/>
                  </a:lnTo>
                  <a:lnTo>
                    <a:pt x="504" y="107"/>
                  </a:lnTo>
                  <a:lnTo>
                    <a:pt x="504" y="60"/>
                  </a:lnTo>
                  <a:lnTo>
                    <a:pt x="475" y="30"/>
                  </a:lnTo>
                  <a:close/>
                </a:path>
              </a:pathLst>
            </a:custGeom>
            <a:solidFill>
              <a:srgbClr val="00699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384" name="Google Shape;384;p22"/>
            <p:cNvSpPr/>
            <p:nvPr/>
          </p:nvSpPr>
          <p:spPr>
            <a:xfrm>
              <a:off x="2258" y="1440"/>
              <a:ext cx="273" cy="504"/>
            </a:xfrm>
            <a:custGeom>
              <a:avLst/>
              <a:gdLst/>
              <a:ahLst/>
              <a:cxnLst/>
              <a:rect l="l" t="t" r="r" b="b"/>
              <a:pathLst>
                <a:path w="273" h="504" extrusionOk="0">
                  <a:moveTo>
                    <a:pt x="273" y="101"/>
                  </a:moveTo>
                  <a:lnTo>
                    <a:pt x="243" y="30"/>
                  </a:lnTo>
                  <a:lnTo>
                    <a:pt x="207" y="0"/>
                  </a:lnTo>
                  <a:lnTo>
                    <a:pt x="166" y="0"/>
                  </a:lnTo>
                  <a:lnTo>
                    <a:pt x="89" y="30"/>
                  </a:lnTo>
                  <a:lnTo>
                    <a:pt x="0" y="118"/>
                  </a:lnTo>
                  <a:lnTo>
                    <a:pt x="0" y="504"/>
                  </a:lnTo>
                  <a:lnTo>
                    <a:pt x="273" y="231"/>
                  </a:lnTo>
                  <a:lnTo>
                    <a:pt x="273" y="101"/>
                  </a:lnTo>
                  <a:close/>
                </a:path>
              </a:pathLst>
            </a:custGeom>
            <a:solidFill>
              <a:srgbClr val="00699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385" name="Google Shape;385;p22"/>
            <p:cNvSpPr/>
            <p:nvPr/>
          </p:nvSpPr>
          <p:spPr>
            <a:xfrm>
              <a:off x="2388" y="2252"/>
              <a:ext cx="504" cy="272"/>
            </a:xfrm>
            <a:custGeom>
              <a:avLst/>
              <a:gdLst/>
              <a:ahLst/>
              <a:cxnLst/>
              <a:rect l="l" t="t" r="r" b="b"/>
              <a:pathLst>
                <a:path w="504" h="272" extrusionOk="0">
                  <a:moveTo>
                    <a:pt x="386" y="0"/>
                  </a:moveTo>
                  <a:lnTo>
                    <a:pt x="0" y="0"/>
                  </a:lnTo>
                  <a:lnTo>
                    <a:pt x="273" y="272"/>
                  </a:lnTo>
                  <a:lnTo>
                    <a:pt x="398" y="272"/>
                  </a:lnTo>
                  <a:lnTo>
                    <a:pt x="475" y="243"/>
                  </a:lnTo>
                  <a:lnTo>
                    <a:pt x="504" y="213"/>
                  </a:lnTo>
                  <a:lnTo>
                    <a:pt x="504" y="166"/>
                  </a:lnTo>
                  <a:lnTo>
                    <a:pt x="475" y="95"/>
                  </a:lnTo>
                  <a:lnTo>
                    <a:pt x="386" y="0"/>
                  </a:lnTo>
                  <a:close/>
                </a:path>
              </a:pathLst>
            </a:custGeom>
            <a:solidFill>
              <a:srgbClr val="00699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386" name="Google Shape;386;p22"/>
            <p:cNvSpPr/>
            <p:nvPr/>
          </p:nvSpPr>
          <p:spPr>
            <a:xfrm>
              <a:off x="1801" y="1440"/>
              <a:ext cx="273" cy="504"/>
            </a:xfrm>
            <a:custGeom>
              <a:avLst/>
              <a:gdLst/>
              <a:ahLst/>
              <a:cxnLst/>
              <a:rect l="l" t="t" r="r" b="b"/>
              <a:pathLst>
                <a:path w="273" h="504" extrusionOk="0">
                  <a:moveTo>
                    <a:pt x="113" y="0"/>
                  </a:moveTo>
                  <a:lnTo>
                    <a:pt x="66" y="0"/>
                  </a:lnTo>
                  <a:lnTo>
                    <a:pt x="30" y="30"/>
                  </a:lnTo>
                  <a:lnTo>
                    <a:pt x="0" y="101"/>
                  </a:lnTo>
                  <a:lnTo>
                    <a:pt x="0" y="231"/>
                  </a:lnTo>
                  <a:lnTo>
                    <a:pt x="273" y="504"/>
                  </a:lnTo>
                  <a:lnTo>
                    <a:pt x="273" y="118"/>
                  </a:lnTo>
                  <a:lnTo>
                    <a:pt x="184" y="30"/>
                  </a:lnTo>
                  <a:lnTo>
                    <a:pt x="113" y="0"/>
                  </a:lnTo>
                  <a:close/>
                </a:path>
              </a:pathLst>
            </a:custGeom>
            <a:solidFill>
              <a:srgbClr val="00699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387" name="Google Shape;387;p22"/>
            <p:cNvSpPr/>
            <p:nvPr/>
          </p:nvSpPr>
          <p:spPr>
            <a:xfrm>
              <a:off x="2258" y="2382"/>
              <a:ext cx="273" cy="504"/>
            </a:xfrm>
            <a:custGeom>
              <a:avLst/>
              <a:gdLst/>
              <a:ahLst/>
              <a:cxnLst/>
              <a:rect l="l" t="t" r="r" b="b"/>
              <a:pathLst>
                <a:path w="273" h="504" extrusionOk="0">
                  <a:moveTo>
                    <a:pt x="0" y="385"/>
                  </a:moveTo>
                  <a:lnTo>
                    <a:pt x="89" y="474"/>
                  </a:lnTo>
                  <a:lnTo>
                    <a:pt x="166" y="504"/>
                  </a:lnTo>
                  <a:lnTo>
                    <a:pt x="207" y="504"/>
                  </a:lnTo>
                  <a:lnTo>
                    <a:pt x="243" y="474"/>
                  </a:lnTo>
                  <a:lnTo>
                    <a:pt x="273" y="403"/>
                  </a:lnTo>
                  <a:lnTo>
                    <a:pt x="273" y="273"/>
                  </a:lnTo>
                  <a:lnTo>
                    <a:pt x="0" y="0"/>
                  </a:lnTo>
                  <a:lnTo>
                    <a:pt x="0" y="385"/>
                  </a:lnTo>
                  <a:close/>
                </a:path>
              </a:pathLst>
            </a:custGeom>
            <a:solidFill>
              <a:srgbClr val="00699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388" name="Google Shape;388;p22"/>
            <p:cNvSpPr/>
            <p:nvPr/>
          </p:nvSpPr>
          <p:spPr>
            <a:xfrm>
              <a:off x="1440" y="1801"/>
              <a:ext cx="504" cy="273"/>
            </a:xfrm>
            <a:custGeom>
              <a:avLst/>
              <a:gdLst/>
              <a:ahLst/>
              <a:cxnLst/>
              <a:rect l="l" t="t" r="r" b="b"/>
              <a:pathLst>
                <a:path w="504" h="273" extrusionOk="0">
                  <a:moveTo>
                    <a:pt x="30" y="178"/>
                  </a:moveTo>
                  <a:lnTo>
                    <a:pt x="124" y="273"/>
                  </a:lnTo>
                  <a:lnTo>
                    <a:pt x="504" y="273"/>
                  </a:lnTo>
                  <a:lnTo>
                    <a:pt x="237" y="0"/>
                  </a:lnTo>
                  <a:lnTo>
                    <a:pt x="107" y="0"/>
                  </a:lnTo>
                  <a:lnTo>
                    <a:pt x="35" y="30"/>
                  </a:lnTo>
                  <a:lnTo>
                    <a:pt x="0" y="60"/>
                  </a:lnTo>
                  <a:lnTo>
                    <a:pt x="0" y="107"/>
                  </a:lnTo>
                  <a:lnTo>
                    <a:pt x="30" y="178"/>
                  </a:lnTo>
                  <a:close/>
                </a:path>
              </a:pathLst>
            </a:custGeom>
            <a:solidFill>
              <a:srgbClr val="00699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389" name="Google Shape;389;p22"/>
            <p:cNvSpPr/>
            <p:nvPr/>
          </p:nvSpPr>
          <p:spPr>
            <a:xfrm>
              <a:off x="1440" y="2252"/>
              <a:ext cx="504" cy="272"/>
            </a:xfrm>
            <a:custGeom>
              <a:avLst/>
              <a:gdLst/>
              <a:ahLst/>
              <a:cxnLst/>
              <a:rect l="l" t="t" r="r" b="b"/>
              <a:pathLst>
                <a:path w="504" h="272" extrusionOk="0">
                  <a:moveTo>
                    <a:pt x="124" y="0"/>
                  </a:moveTo>
                  <a:lnTo>
                    <a:pt x="30" y="95"/>
                  </a:lnTo>
                  <a:lnTo>
                    <a:pt x="0" y="166"/>
                  </a:lnTo>
                  <a:lnTo>
                    <a:pt x="0" y="213"/>
                  </a:lnTo>
                  <a:lnTo>
                    <a:pt x="35" y="243"/>
                  </a:lnTo>
                  <a:lnTo>
                    <a:pt x="107" y="272"/>
                  </a:lnTo>
                  <a:lnTo>
                    <a:pt x="237" y="272"/>
                  </a:lnTo>
                  <a:lnTo>
                    <a:pt x="504" y="0"/>
                  </a:lnTo>
                  <a:lnTo>
                    <a:pt x="124" y="0"/>
                  </a:lnTo>
                  <a:close/>
                </a:path>
              </a:pathLst>
            </a:custGeom>
            <a:solidFill>
              <a:srgbClr val="00699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390" name="Google Shape;390;p22"/>
            <p:cNvSpPr/>
            <p:nvPr/>
          </p:nvSpPr>
          <p:spPr>
            <a:xfrm>
              <a:off x="1801" y="2382"/>
              <a:ext cx="273" cy="504"/>
            </a:xfrm>
            <a:custGeom>
              <a:avLst/>
              <a:gdLst/>
              <a:ahLst/>
              <a:cxnLst/>
              <a:rect l="l" t="t" r="r" b="b"/>
              <a:pathLst>
                <a:path w="273" h="504" extrusionOk="0">
                  <a:moveTo>
                    <a:pt x="0" y="403"/>
                  </a:moveTo>
                  <a:lnTo>
                    <a:pt x="30" y="474"/>
                  </a:lnTo>
                  <a:lnTo>
                    <a:pt x="66" y="504"/>
                  </a:lnTo>
                  <a:lnTo>
                    <a:pt x="113" y="504"/>
                  </a:lnTo>
                  <a:lnTo>
                    <a:pt x="184" y="474"/>
                  </a:lnTo>
                  <a:lnTo>
                    <a:pt x="273" y="385"/>
                  </a:lnTo>
                  <a:lnTo>
                    <a:pt x="273" y="0"/>
                  </a:lnTo>
                  <a:lnTo>
                    <a:pt x="0" y="273"/>
                  </a:lnTo>
                  <a:lnTo>
                    <a:pt x="0" y="403"/>
                  </a:lnTo>
                  <a:close/>
                </a:path>
              </a:pathLst>
            </a:custGeom>
            <a:solidFill>
              <a:srgbClr val="00699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
        <p:nvSpPr>
          <p:cNvPr id="391" name="Google Shape;391;p22"/>
          <p:cNvSpPr txBox="1"/>
          <p:nvPr/>
        </p:nvSpPr>
        <p:spPr>
          <a:xfrm>
            <a:off x="7497762" y="792162"/>
            <a:ext cx="1616075" cy="655637"/>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FFFFF"/>
              </a:buClr>
              <a:buSzPts val="1400"/>
              <a:buFont typeface="Arial"/>
              <a:buNone/>
            </a:pPr>
            <a:r>
              <a:rPr lang="en-US" sz="1400" b="1" i="0" u="none" dirty="0">
                <a:solidFill>
                  <a:srgbClr val="FFFFFF"/>
                </a:solidFill>
                <a:latin typeface="Arial"/>
                <a:ea typeface="Arial"/>
                <a:cs typeface="Arial"/>
                <a:sym typeface="Arial"/>
              </a:rPr>
              <a:t>Παιχνίδι Ρόλων</a:t>
            </a:r>
            <a:endParaRPr/>
          </a:p>
        </p:txBody>
      </p:sp>
      <p:pic>
        <p:nvPicPr>
          <p:cNvPr id="14" name="Picture 4" descr="j015066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6578" y="3929066"/>
            <a:ext cx="2178050" cy="26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4"/>
          <p:cNvSpPr txBox="1">
            <a:spLocks noGrp="1"/>
          </p:cNvSpPr>
          <p:nvPr>
            <p:ph type="body" idx="1"/>
          </p:nvPr>
        </p:nvSpPr>
        <p:spPr>
          <a:xfrm>
            <a:off x="0" y="1357298"/>
            <a:ext cx="9144000" cy="5191139"/>
          </a:xfrm>
          <a:prstGeom prst="rect">
            <a:avLst/>
          </a:prstGeom>
          <a:noFill/>
          <a:ln>
            <a:noFill/>
          </a:ln>
        </p:spPr>
        <p:txBody>
          <a:bodyPr spcFirstLastPara="1" wrap="square" lIns="90000" tIns="46800" rIns="90000" bIns="46800" anchor="t" anchorCtr="0">
            <a:noAutofit/>
          </a:bodyPr>
          <a:lstStyle/>
          <a:p>
            <a:pPr marL="342900" marR="0" lvl="0" indent="-341312" algn="just" rtl="0">
              <a:lnSpc>
                <a:spcPct val="150000"/>
              </a:lnSpc>
              <a:spcBef>
                <a:spcPts val="0"/>
              </a:spcBef>
              <a:spcAft>
                <a:spcPts val="0"/>
              </a:spcAft>
              <a:buClr>
                <a:srgbClr val="000000"/>
              </a:buClr>
              <a:buSzPts val="2600"/>
            </a:pPr>
            <a:r>
              <a:rPr lang="en-US" sz="2600" dirty="0" smtClean="0">
                <a:latin typeface="Times New Roman"/>
                <a:ea typeface="Times New Roman"/>
                <a:cs typeface="Times New Roman"/>
                <a:sym typeface="Times"/>
              </a:rPr>
              <a:t>. </a:t>
            </a:r>
            <a:endParaRPr lang="en-US" sz="2600" dirty="0">
              <a:latin typeface="Times New Roman"/>
              <a:ea typeface="Times New Roman"/>
              <a:cs typeface="Times New Roman"/>
              <a:sym typeface="Times New Roman"/>
            </a:endParaRPr>
          </a:p>
        </p:txBody>
      </p:sp>
      <p:sp>
        <p:nvSpPr>
          <p:cNvPr id="87" name="Google Shape;87;p14"/>
          <p:cNvSpPr txBox="1"/>
          <p:nvPr/>
        </p:nvSpPr>
        <p:spPr>
          <a:xfrm>
            <a:off x="457200" y="-204787"/>
            <a:ext cx="8229600" cy="1704961"/>
          </a:xfrm>
          <a:prstGeom prst="rect">
            <a:avLst/>
          </a:prstGeom>
          <a:no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l-GR" sz="4000" b="1" dirty="0" smtClean="0">
                <a:latin typeface="Calibri"/>
                <a:ea typeface="Calibri"/>
                <a:cs typeface="Calibri"/>
                <a:sym typeface="Arial"/>
              </a:rPr>
              <a:t>Προσομοίωση</a:t>
            </a:r>
            <a:endParaRPr lang="en-US" sz="4000" b="1" dirty="0">
              <a:latin typeface="Calibri"/>
              <a:ea typeface="Calibri"/>
              <a:cs typeface="Calibri"/>
              <a:sym typeface="Arial"/>
            </a:endParaRPr>
          </a:p>
        </p:txBody>
      </p:sp>
      <p:sp>
        <p:nvSpPr>
          <p:cNvPr id="5" name="4 - TextBox"/>
          <p:cNvSpPr txBox="1"/>
          <p:nvPr/>
        </p:nvSpPr>
        <p:spPr>
          <a:xfrm>
            <a:off x="0" y="1142984"/>
            <a:ext cx="7500958" cy="5262979"/>
          </a:xfrm>
          <a:prstGeom prst="rect">
            <a:avLst/>
          </a:prstGeom>
          <a:solidFill>
            <a:schemeClr val="bg2">
              <a:lumMod val="85000"/>
            </a:schemeClr>
          </a:solidFill>
        </p:spPr>
        <p:txBody>
          <a:bodyPr wrap="square" rtlCol="0">
            <a:spAutoFit/>
          </a:bodyPr>
          <a:lstStyle/>
          <a:p>
            <a:endParaRPr lang="el-GR" dirty="0" smtClean="0"/>
          </a:p>
          <a:p>
            <a:pPr algn="just"/>
            <a:r>
              <a:rPr lang="el-GR" b="1" dirty="0" smtClean="0"/>
              <a:t>Προσομοίωση: μέθοδος μελέτης ενός συστήματος (ενός αντικειμένου, ενός φαινομένου, μιας δραστηριότητας, μιας διαδικασίας) με τη βοήθεια ενός άλλου συστήματος</a:t>
            </a:r>
            <a:endParaRPr lang="en-US" b="1" dirty="0" smtClean="0"/>
          </a:p>
          <a:p>
            <a:pPr algn="just"/>
            <a:endParaRPr lang="el-GR" b="1" dirty="0" smtClean="0"/>
          </a:p>
          <a:p>
            <a:pPr algn="just">
              <a:buFont typeface="Arial" pitchFamily="34" charset="0"/>
              <a:buChar char="•"/>
            </a:pPr>
            <a:r>
              <a:rPr lang="el-GR" dirty="0" smtClean="0"/>
              <a:t>Οι </a:t>
            </a:r>
            <a:r>
              <a:rPr lang="el-GR" b="1" dirty="0" smtClean="0"/>
              <a:t>προσομοιώσεις</a:t>
            </a:r>
            <a:r>
              <a:rPr lang="el-GR" dirty="0" smtClean="0"/>
              <a:t> προσφέρουν τη δυνατότητα οι εκπαιδευόμενοι να μαθαίνουν μέσα από </a:t>
            </a:r>
            <a:r>
              <a:rPr lang="el-GR" b="1" dirty="0" smtClean="0"/>
              <a:t>εικονικές πραγματικότητες</a:t>
            </a:r>
            <a:r>
              <a:rPr lang="el-GR" dirty="0" smtClean="0"/>
              <a:t> στις οποίες μπορούμε να βιώσουμε περιβάλλοντα και προβλήματα πέρα από την παρούσα εμπειρία μας.</a:t>
            </a:r>
            <a:endParaRPr lang="en-US" dirty="0" smtClean="0"/>
          </a:p>
          <a:p>
            <a:pPr algn="just">
              <a:buFont typeface="Arial" pitchFamily="34" charset="0"/>
              <a:buChar char="•"/>
            </a:pPr>
            <a:endParaRPr lang="en-US" dirty="0" smtClean="0"/>
          </a:p>
          <a:p>
            <a:pPr algn="just">
              <a:buFont typeface="Arial" pitchFamily="34" charset="0"/>
              <a:buChar char="•"/>
            </a:pPr>
            <a:endParaRPr lang="el-GR" dirty="0" smtClean="0"/>
          </a:p>
          <a:p>
            <a:pPr algn="just">
              <a:buFont typeface="Arial" pitchFamily="34" charset="0"/>
              <a:buChar char="•"/>
            </a:pPr>
            <a:endParaRPr lang="el-GR" dirty="0"/>
          </a:p>
        </p:txBody>
      </p:sp>
      <p:pic>
        <p:nvPicPr>
          <p:cNvPr id="6" name="Picture 4" descr="j015066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9520" y="3929066"/>
            <a:ext cx="2178050" cy="26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
                                            <p:txEl>
                                              <p:pRg st="0" end="0"/>
                                            </p:txEl>
                                          </p:spTgt>
                                        </p:tgtEl>
                                        <p:attrNameLst>
                                          <p:attrName>style.visibility</p:attrName>
                                        </p:attrNameLst>
                                      </p:cBhvr>
                                      <p:to>
                                        <p:strVal val="visible"/>
                                      </p:to>
                                    </p:set>
                                    <p:animEffect transition="in" filter="fade">
                                      <p:cBhvr>
                                        <p:cTn id="7" dur="800"/>
                                        <p:tgtEl>
                                          <p:spTgt spid="86">
                                            <p:txEl>
                                              <p:pRg st="0" end="0"/>
                                            </p:txEl>
                                          </p:spTgt>
                                        </p:tgtEl>
                                      </p:cBhvr>
                                    </p:animEffect>
                                  </p:childTnLst>
                                </p:cTn>
                              </p:par>
                            </p:childTnLst>
                          </p:cTn>
                        </p:par>
                        <p:par>
                          <p:cTn id="8" fill="hold">
                            <p:stCondLst>
                              <p:cond delay="800"/>
                            </p:stCondLst>
                            <p:childTnLst>
                              <p:par>
                                <p:cTn id="9" presetID="9"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4000" b="1" kern="1200" dirty="0" smtClean="0">
                <a:solidFill>
                  <a:schemeClr val="tx1"/>
                </a:solidFill>
                <a:latin typeface="Calibri"/>
                <a:ea typeface="Calibri"/>
                <a:cs typeface="Calibri"/>
              </a:rPr>
              <a:t>Προσομοίωση</a:t>
            </a:r>
            <a:endParaRPr lang="el-GR" sz="4000" b="1" kern="1200" dirty="0">
              <a:solidFill>
                <a:schemeClr val="tx1"/>
              </a:solidFill>
              <a:latin typeface="Calibri"/>
              <a:ea typeface="Calibri"/>
              <a:cs typeface="Calibri"/>
            </a:endParaRPr>
          </a:p>
        </p:txBody>
      </p:sp>
      <p:sp>
        <p:nvSpPr>
          <p:cNvPr id="3" name="2 - Θέση κειμένου"/>
          <p:cNvSpPr>
            <a:spLocks noGrp="1"/>
          </p:cNvSpPr>
          <p:nvPr>
            <p:ph type="body" idx="1"/>
          </p:nvPr>
        </p:nvSpPr>
        <p:spPr>
          <a:xfrm>
            <a:off x="0" y="1600200"/>
            <a:ext cx="7500958" cy="4522787"/>
          </a:xfrm>
          <a:solidFill>
            <a:schemeClr val="bg2">
              <a:lumMod val="85000"/>
            </a:schemeClr>
          </a:solidFill>
        </p:spPr>
        <p:txBody>
          <a:bodyPr/>
          <a:lstStyle/>
          <a:p>
            <a:endParaRPr lang="el-GR" dirty="0" smtClean="0"/>
          </a:p>
          <a:p>
            <a:pPr algn="just"/>
            <a:r>
              <a:rPr lang="el-GR" sz="2400" kern="1200" dirty="0" smtClean="0">
                <a:solidFill>
                  <a:schemeClr val="tx1"/>
                </a:solidFill>
                <a:latin typeface="Times New Roman" pitchFamily="18" charset="0"/>
                <a:ea typeface="+mn-ea"/>
                <a:cs typeface="+mn-cs"/>
              </a:rPr>
              <a:t>   Το σύστημα προσομοίωσης «μιμείται» τη συμπεριφορά αυτού που αναπαριστά και συνεπώς επιτρέπει:</a:t>
            </a:r>
          </a:p>
          <a:p>
            <a:pPr algn="just">
              <a:buFont typeface="Arial" pitchFamily="34" charset="0"/>
              <a:buChar char="•"/>
            </a:pPr>
            <a:r>
              <a:rPr lang="el-GR" sz="2400" kern="1200" dirty="0" smtClean="0">
                <a:solidFill>
                  <a:schemeClr val="tx1"/>
                </a:solidFill>
                <a:latin typeface="Times New Roman" pitchFamily="18" charset="0"/>
                <a:ea typeface="+mn-ea"/>
                <a:cs typeface="+mn-cs"/>
              </a:rPr>
              <a:t> </a:t>
            </a:r>
            <a:r>
              <a:rPr lang="el-GR" sz="2400" b="1" kern="1200" dirty="0" smtClean="0">
                <a:solidFill>
                  <a:schemeClr val="tx1"/>
                </a:solidFill>
                <a:latin typeface="Times New Roman" pitchFamily="18" charset="0"/>
                <a:ea typeface="+mn-ea"/>
                <a:cs typeface="+mn-cs"/>
              </a:rPr>
              <a:t>Εξοικείωση</a:t>
            </a:r>
            <a:r>
              <a:rPr lang="el-GR" sz="2400" kern="1200" dirty="0" smtClean="0">
                <a:solidFill>
                  <a:schemeClr val="tx1"/>
                </a:solidFill>
                <a:latin typeface="Times New Roman" pitchFamily="18" charset="0"/>
                <a:ea typeface="+mn-ea"/>
                <a:cs typeface="+mn-cs"/>
              </a:rPr>
              <a:t> με τα χαρακτηριστικά του</a:t>
            </a:r>
          </a:p>
          <a:p>
            <a:pPr algn="just">
              <a:buFont typeface="Arial" pitchFamily="34" charset="0"/>
              <a:buChar char="•"/>
            </a:pPr>
            <a:r>
              <a:rPr lang="el-GR" sz="2400" b="1" kern="1200" dirty="0" smtClean="0">
                <a:solidFill>
                  <a:schemeClr val="tx1"/>
                </a:solidFill>
                <a:latin typeface="Times New Roman" pitchFamily="18" charset="0"/>
                <a:ea typeface="+mn-ea"/>
                <a:cs typeface="+mn-cs"/>
              </a:rPr>
              <a:t>Κατανόηση</a:t>
            </a:r>
            <a:r>
              <a:rPr lang="el-GR" sz="2400" kern="1200" dirty="0" smtClean="0">
                <a:solidFill>
                  <a:schemeClr val="tx1"/>
                </a:solidFill>
                <a:latin typeface="Times New Roman" pitchFamily="18" charset="0"/>
                <a:ea typeface="+mn-ea"/>
                <a:cs typeface="+mn-cs"/>
              </a:rPr>
              <a:t> των λειτουργιών του </a:t>
            </a:r>
          </a:p>
          <a:p>
            <a:pPr algn="just"/>
            <a:endParaRPr lang="el-GR" sz="2400" kern="1200" dirty="0" smtClean="0">
              <a:solidFill>
                <a:schemeClr val="tx1"/>
              </a:solidFill>
              <a:latin typeface="Times New Roman" pitchFamily="18" charset="0"/>
              <a:ea typeface="+mn-ea"/>
              <a:cs typeface="+mn-cs"/>
            </a:endParaRPr>
          </a:p>
          <a:p>
            <a:pPr algn="just"/>
            <a:r>
              <a:rPr lang="el-GR" sz="2400" kern="1200" dirty="0" smtClean="0">
                <a:solidFill>
                  <a:schemeClr val="tx1"/>
                </a:solidFill>
                <a:latin typeface="Times New Roman" pitchFamily="18" charset="0"/>
                <a:ea typeface="+mn-ea"/>
                <a:cs typeface="+mn-cs"/>
              </a:rPr>
              <a:t>   Το σύστημα προσομοίωσης στις περισσότερες περιπτώσεις σήμερα είναι ένα μοντέλο που ‘εκτελείται’ σε </a:t>
            </a:r>
            <a:r>
              <a:rPr lang="el-GR" sz="2400" kern="1200" smtClean="0">
                <a:solidFill>
                  <a:schemeClr val="tx1"/>
                </a:solidFill>
                <a:latin typeface="Times New Roman" pitchFamily="18" charset="0"/>
                <a:ea typeface="+mn-ea"/>
                <a:cs typeface="+mn-cs"/>
              </a:rPr>
              <a:t>έναν υπολογιστή.</a:t>
            </a:r>
            <a:endParaRPr lang="el-GR" sz="2400" kern="1200" dirty="0">
              <a:solidFill>
                <a:schemeClr val="tx1"/>
              </a:solidFill>
              <a:latin typeface="Times New Roman" pitchFamily="18" charset="0"/>
              <a:ea typeface="+mn-ea"/>
              <a:cs typeface="+mn-cs"/>
            </a:endParaRPr>
          </a:p>
        </p:txBody>
      </p:sp>
      <p:pic>
        <p:nvPicPr>
          <p:cNvPr id="4" name="Picture 4" descr="j015066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29520" y="3786190"/>
            <a:ext cx="2178050" cy="26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0" y="155575"/>
            <a:ext cx="8229600" cy="487343"/>
          </a:xfrm>
        </p:spPr>
        <p:txBody>
          <a:bodyPr>
            <a:normAutofit fontScale="90000"/>
          </a:bodyPr>
          <a:lstStyle/>
          <a:p>
            <a:pPr algn="ctr" eaLnBrk="1" fontAlgn="auto" hangingPunct="1">
              <a:spcAft>
                <a:spcPts val="0"/>
              </a:spcAft>
              <a:defRPr/>
            </a:pPr>
            <a:r>
              <a:rPr lang="el-GR" kern="1200" dirty="0">
                <a:solidFill>
                  <a:srgbClr val="00B0F0"/>
                </a:solidFill>
              </a:rPr>
              <a:t>           Προσομοίωση</a:t>
            </a:r>
          </a:p>
        </p:txBody>
      </p:sp>
      <p:graphicFrame>
        <p:nvGraphicFramePr>
          <p:cNvPr id="4" name="3 - Θέση περιεχομένου"/>
          <p:cNvGraphicFramePr>
            <a:graphicFrameLocks noGrp="1"/>
          </p:cNvGraphicFramePr>
          <p:nvPr>
            <p:ph idx="4294967295"/>
          </p:nvPr>
        </p:nvGraphicFramePr>
        <p:xfrm>
          <a:off x="0" y="1071546"/>
          <a:ext cx="8929718" cy="55721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2467" name="4 - TextBox"/>
          <p:cNvSpPr txBox="1">
            <a:spLocks noChangeArrowheads="1"/>
          </p:cNvSpPr>
          <p:nvPr/>
        </p:nvSpPr>
        <p:spPr bwMode="auto">
          <a:xfrm>
            <a:off x="928688" y="3929063"/>
            <a:ext cx="1789271" cy="477054"/>
          </a:xfrm>
          <a:prstGeom prst="rect">
            <a:avLst/>
          </a:prstGeom>
          <a:noFill/>
          <a:ln w="9525">
            <a:noFill/>
            <a:miter lim="800000"/>
            <a:headEnd/>
            <a:tailEnd/>
          </a:ln>
        </p:spPr>
        <p:txBody>
          <a:bodyPr wrap="none">
            <a:spAutoFit/>
          </a:bodyPr>
          <a:lstStyle/>
          <a:p>
            <a:pPr>
              <a:buFont typeface="Arial" charset="0"/>
              <a:buChar char="•"/>
            </a:pPr>
            <a:r>
              <a:rPr lang="el-GR" sz="2500" u="sng" dirty="0" smtClean="0">
                <a:solidFill>
                  <a:schemeClr val="bg1"/>
                </a:solidFill>
                <a:latin typeface="Corbel" pitchFamily="34" charset="0"/>
              </a:rPr>
              <a:t>Υλοποίηση</a:t>
            </a:r>
            <a:endParaRPr lang="el-GR" sz="2500" dirty="0">
              <a:solidFill>
                <a:schemeClr val="bg1"/>
              </a:solidFill>
              <a:latin typeface="Corbel" pitchFamily="34" charset="0"/>
            </a:endParaRP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643042" y="785794"/>
            <a:ext cx="5675822" cy="707886"/>
          </a:xfrm>
          <a:prstGeom prst="rect">
            <a:avLst/>
          </a:prstGeom>
          <a:noFill/>
        </p:spPr>
        <p:txBody>
          <a:bodyPr wrap="square" rtlCol="0">
            <a:spAutoFit/>
          </a:bodyPr>
          <a:lstStyle/>
          <a:p>
            <a:r>
              <a:rPr lang="el-GR" sz="4000" b="1" dirty="0" smtClean="0">
                <a:latin typeface="Calibri"/>
                <a:ea typeface="Calibri"/>
                <a:cs typeface="Calibri"/>
                <a:sym typeface="Arial"/>
              </a:rPr>
              <a:t>Πλεονεκτήματα </a:t>
            </a:r>
          </a:p>
        </p:txBody>
      </p:sp>
      <p:sp>
        <p:nvSpPr>
          <p:cNvPr id="4" name="3 - TextBox"/>
          <p:cNvSpPr txBox="1"/>
          <p:nvPr/>
        </p:nvSpPr>
        <p:spPr>
          <a:xfrm>
            <a:off x="714348" y="1571612"/>
            <a:ext cx="8237870" cy="6986528"/>
          </a:xfrm>
          <a:prstGeom prst="rect">
            <a:avLst/>
          </a:prstGeom>
          <a:noFill/>
        </p:spPr>
        <p:txBody>
          <a:bodyPr wrap="square" rtlCol="0">
            <a:spAutoFit/>
          </a:bodyPr>
          <a:lstStyle/>
          <a:p>
            <a:pPr algn="l">
              <a:buFont typeface="Arial" pitchFamily="34" charset="0"/>
              <a:buChar char="•"/>
            </a:pPr>
            <a:r>
              <a:rPr lang="el-GR" sz="2800" dirty="0" smtClean="0">
                <a:latin typeface="Arial" pitchFamily="34" charset="0"/>
                <a:cs typeface="Arial" pitchFamily="34" charset="0"/>
              </a:rPr>
              <a:t> Κατάκτηση γνώσης</a:t>
            </a:r>
          </a:p>
          <a:p>
            <a:pPr algn="l">
              <a:buFont typeface="Arial" pitchFamily="34" charset="0"/>
              <a:buChar char="•"/>
            </a:pPr>
            <a:r>
              <a:rPr lang="el-GR" sz="2800" dirty="0" smtClean="0">
                <a:latin typeface="Arial" pitchFamily="34" charset="0"/>
                <a:cs typeface="Arial" pitchFamily="34" charset="0"/>
              </a:rPr>
              <a:t> Ανάπτυξη δεξιοτήτων</a:t>
            </a:r>
          </a:p>
          <a:p>
            <a:pPr algn="l">
              <a:buFont typeface="Arial" pitchFamily="34" charset="0"/>
              <a:buChar char="•"/>
            </a:pPr>
            <a:r>
              <a:rPr lang="el-GR" sz="2800" dirty="0" smtClean="0">
                <a:latin typeface="Arial" pitchFamily="34" charset="0"/>
                <a:cs typeface="Arial" pitchFamily="34" charset="0"/>
              </a:rPr>
              <a:t> Καλλιέργεια κριτικής σκέψης</a:t>
            </a:r>
          </a:p>
          <a:p>
            <a:pPr algn="l">
              <a:buFont typeface="Arial" pitchFamily="34" charset="0"/>
              <a:buChar char="•"/>
            </a:pPr>
            <a:r>
              <a:rPr lang="el-GR" sz="2800" dirty="0" smtClean="0">
                <a:latin typeface="Arial" pitchFamily="34" charset="0"/>
                <a:cs typeface="Arial" pitchFamily="34" charset="0"/>
              </a:rPr>
              <a:t> Λήψη απόφασης</a:t>
            </a:r>
          </a:p>
          <a:p>
            <a:pPr algn="l">
              <a:buFont typeface="Arial" pitchFamily="34" charset="0"/>
              <a:buChar char="•"/>
            </a:pPr>
            <a:r>
              <a:rPr lang="el-GR" sz="2800" dirty="0" smtClean="0">
                <a:latin typeface="Arial" pitchFamily="34" charset="0"/>
                <a:cs typeface="Arial" pitchFamily="34" charset="0"/>
              </a:rPr>
              <a:t> Επίγνωση των σχέσεων αιτίας- αποτελέσματος</a:t>
            </a:r>
          </a:p>
          <a:p>
            <a:pPr algn="l">
              <a:buFont typeface="Arial" pitchFamily="34" charset="0"/>
              <a:buChar char="•"/>
            </a:pPr>
            <a:r>
              <a:rPr lang="el-GR" sz="2800" dirty="0" smtClean="0">
                <a:latin typeface="Arial" pitchFamily="34" charset="0"/>
                <a:cs typeface="Arial" pitchFamily="34" charset="0"/>
              </a:rPr>
              <a:t>  Ανατροφοδότηση</a:t>
            </a:r>
          </a:p>
          <a:p>
            <a:pPr algn="l">
              <a:buFont typeface="Arial" pitchFamily="34" charset="0"/>
              <a:buChar char="•"/>
            </a:pPr>
            <a:r>
              <a:rPr lang="el-GR" sz="2800" dirty="0" smtClean="0">
                <a:latin typeface="Arial" pitchFamily="34" charset="0"/>
                <a:cs typeface="Arial" pitchFamily="34" charset="0"/>
              </a:rPr>
              <a:t> Ανάπτυξη στρατηγικών</a:t>
            </a:r>
          </a:p>
          <a:p>
            <a:pPr algn="l">
              <a:buFont typeface="Arial" pitchFamily="34" charset="0"/>
              <a:buChar char="•"/>
            </a:pPr>
            <a:r>
              <a:rPr lang="el-GR" sz="2800" dirty="0" smtClean="0">
                <a:latin typeface="Arial" pitchFamily="34" charset="0"/>
                <a:cs typeface="Arial" pitchFamily="34" charset="0"/>
              </a:rPr>
              <a:t> Δυνατότητα επανάληψης του ιδίου φαινομένου</a:t>
            </a:r>
          </a:p>
          <a:p>
            <a:pPr algn="l">
              <a:buFont typeface="Arial" pitchFamily="34" charset="0"/>
              <a:buChar char="•"/>
            </a:pPr>
            <a:r>
              <a:rPr lang="el-GR" sz="2800" dirty="0" smtClean="0">
                <a:latin typeface="Arial" pitchFamily="34" charset="0"/>
                <a:cs typeface="Arial" pitchFamily="34" charset="0"/>
              </a:rPr>
              <a:t> Προσέγγιση για την επίλυση κάποιων             απροσπέλαστων  προβλημάτων </a:t>
            </a:r>
          </a:p>
          <a:p>
            <a:pPr algn="l">
              <a:buFont typeface="Arial" pitchFamily="34" charset="0"/>
              <a:buChar char="•"/>
            </a:pPr>
            <a:endParaRPr lang="el-GR" sz="2800" dirty="0" smtClean="0">
              <a:latin typeface="Arial" pitchFamily="34" charset="0"/>
              <a:cs typeface="Arial" pitchFamily="34" charset="0"/>
            </a:endParaRPr>
          </a:p>
          <a:p>
            <a:pPr algn="l">
              <a:buFont typeface="Arial" pitchFamily="34" charset="0"/>
              <a:buChar char="•"/>
            </a:pPr>
            <a:endParaRPr lang="el-GR" sz="2800" dirty="0" smtClean="0">
              <a:latin typeface="Arial" pitchFamily="34" charset="0"/>
              <a:cs typeface="Arial" pitchFamily="34" charset="0"/>
            </a:endParaRPr>
          </a:p>
          <a:p>
            <a:pPr algn="l">
              <a:buFont typeface="Arial" pitchFamily="34" charset="0"/>
              <a:buChar char="•"/>
            </a:pPr>
            <a:endParaRPr lang="el-GR" sz="2800" dirty="0" smtClean="0">
              <a:latin typeface="Arial" pitchFamily="34" charset="0"/>
              <a:cs typeface="Arial" pitchFamily="34" charset="0"/>
            </a:endParaRPr>
          </a:p>
          <a:p>
            <a:pPr algn="l">
              <a:buFont typeface="Arial" pitchFamily="34" charset="0"/>
              <a:buChar char="•"/>
            </a:pPr>
            <a:endParaRPr lang="el-GR" sz="2800" dirty="0" smtClean="0">
              <a:latin typeface="Arial" pitchFamily="34" charset="0"/>
              <a:cs typeface="Arial" pitchFamily="34" charset="0"/>
            </a:endParaRPr>
          </a:p>
          <a:p>
            <a:pPr algn="just"/>
            <a:r>
              <a:rPr lang="en-US" sz="3200" dirty="0" smtClean="0"/>
              <a:t>                              </a:t>
            </a:r>
            <a:endParaRPr lang="el-GR" sz="2800" dirty="0" smtClean="0"/>
          </a:p>
          <a:p>
            <a:pPr algn="l"/>
            <a:endParaRPr lang="el-GR" dirty="0"/>
          </a:p>
        </p:txBody>
      </p:sp>
      <p:pic>
        <p:nvPicPr>
          <p:cNvPr id="5" name="Picture 4" descr="j015066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16" y="714356"/>
            <a:ext cx="2178050" cy="26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6000" r="-6000"/>
          </a:stretch>
        </a:blip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179512" y="0"/>
            <a:ext cx="8229600" cy="1143000"/>
          </a:xfrm>
        </p:spPr>
        <p:txBody>
          <a:bodyPr/>
          <a:lstStyle/>
          <a:p>
            <a:pPr eaLnBrk="1" hangingPunct="1"/>
            <a:r>
              <a:rPr lang="el-GR" dirty="0" smtClean="0">
                <a:latin typeface="Times New Roman" pitchFamily="18" charset="0"/>
              </a:rPr>
              <a:t>    </a:t>
            </a:r>
            <a:r>
              <a:rPr lang="el-GR" sz="3600" dirty="0">
                <a:effectLst>
                  <a:glow rad="101600">
                    <a:schemeClr val="accent3">
                      <a:satMod val="175000"/>
                      <a:alpha val="40000"/>
                    </a:schemeClr>
                  </a:glow>
                </a:effectLst>
                <a:latin typeface="Arial" pitchFamily="34" charset="0"/>
                <a:ea typeface="+mn-ea"/>
                <a:cs typeface="Arial" pitchFamily="34" charset="0"/>
              </a:rPr>
              <a:t>ΑΥΤΟΑΞΙΟΛΟΓΗΣΗ</a:t>
            </a:r>
          </a:p>
        </p:txBody>
      </p:sp>
      <p:sp>
        <p:nvSpPr>
          <p:cNvPr id="179203" name="Rectangle 3"/>
          <p:cNvSpPr>
            <a:spLocks noGrp="1" noChangeArrowheads="1"/>
          </p:cNvSpPr>
          <p:nvPr>
            <p:ph idx="1"/>
          </p:nvPr>
        </p:nvSpPr>
        <p:spPr>
          <a:xfrm>
            <a:off x="19157" y="764704"/>
            <a:ext cx="9144000" cy="5661025"/>
          </a:xfrm>
          <a:noFill/>
        </p:spPr>
        <p:txBody>
          <a:bodyPr rtlCol="0">
            <a:normAutofit/>
          </a:bodyPr>
          <a:lstStyle/>
          <a:p>
            <a:pPr eaLnBrk="1" fontAlgn="auto" hangingPunct="1">
              <a:lnSpc>
                <a:spcPct val="150000"/>
              </a:lnSpc>
              <a:spcAft>
                <a:spcPts val="0"/>
              </a:spcAft>
              <a:buFont typeface="Wingdings" pitchFamily="2" charset="2"/>
              <a:buNone/>
              <a:defRPr/>
            </a:pPr>
            <a:r>
              <a:rPr lang="el-GR" dirty="0" smtClean="0">
                <a:solidFill>
                  <a:srgbClr val="000000"/>
                </a:solidFill>
                <a:latin typeface="Arial" pitchFamily="34" charset="0"/>
                <a:cs typeface="Arial" pitchFamily="34" charset="0"/>
              </a:rPr>
              <a:t>Επιδιώκεται :</a:t>
            </a:r>
          </a:p>
          <a:p>
            <a:pPr eaLnBrk="1" fontAlgn="auto" hangingPunct="1">
              <a:lnSpc>
                <a:spcPct val="150000"/>
              </a:lnSpc>
              <a:spcAft>
                <a:spcPts val="0"/>
              </a:spcAft>
              <a:buFont typeface="Arial" pitchFamily="34" charset="0"/>
              <a:buChar char="•"/>
              <a:defRPr/>
            </a:pPr>
            <a:endParaRPr lang="el-GR" dirty="0" smtClean="0">
              <a:solidFill>
                <a:srgbClr val="000000"/>
              </a:solidFill>
              <a:latin typeface="Arial" pitchFamily="34" charset="0"/>
              <a:cs typeface="Arial" pitchFamily="34" charset="0"/>
            </a:endParaRPr>
          </a:p>
          <a:p>
            <a:pPr eaLnBrk="1" fontAlgn="auto" hangingPunct="1">
              <a:lnSpc>
                <a:spcPct val="150000"/>
              </a:lnSpc>
              <a:spcAft>
                <a:spcPts val="0"/>
              </a:spcAft>
              <a:buFont typeface="Arial" pitchFamily="34" charset="0"/>
              <a:buChar char="•"/>
              <a:defRPr/>
            </a:pPr>
            <a:endParaRPr lang="el-GR" dirty="0" smtClean="0">
              <a:solidFill>
                <a:srgbClr val="000000"/>
              </a:solidFill>
              <a:latin typeface="Arial" pitchFamily="34" charset="0"/>
              <a:cs typeface="Arial" pitchFamily="34" charset="0"/>
            </a:endParaRPr>
          </a:p>
          <a:p>
            <a:pPr eaLnBrk="1" fontAlgn="auto" hangingPunct="1">
              <a:lnSpc>
                <a:spcPct val="150000"/>
              </a:lnSpc>
              <a:spcAft>
                <a:spcPts val="0"/>
              </a:spcAft>
              <a:buFont typeface="Arial" pitchFamily="34" charset="0"/>
              <a:buChar char="•"/>
              <a:defRPr/>
            </a:pPr>
            <a:endParaRPr lang="el-GR" dirty="0" smtClean="0">
              <a:solidFill>
                <a:srgbClr val="000000"/>
              </a:solidFill>
              <a:latin typeface="Arial" pitchFamily="34" charset="0"/>
              <a:cs typeface="Arial" pitchFamily="34" charset="0"/>
            </a:endParaRPr>
          </a:p>
        </p:txBody>
      </p:sp>
      <p:graphicFrame>
        <p:nvGraphicFramePr>
          <p:cNvPr id="4" name="3 - Διάγραμμα"/>
          <p:cNvGraphicFramePr/>
          <p:nvPr>
            <p:extLst>
              <p:ext uri="{D42A27DB-BD31-4B8C-83A1-F6EECF244321}">
                <p14:modId xmlns:p14="http://schemas.microsoft.com/office/powerpoint/2010/main" val="4103454548"/>
              </p:ext>
            </p:extLst>
          </p:nvPr>
        </p:nvGraphicFramePr>
        <p:xfrm>
          <a:off x="179512" y="1124744"/>
          <a:ext cx="8784976" cy="55892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1 - Ορθογώνιο"/>
          <p:cNvSpPr/>
          <p:nvPr/>
        </p:nvSpPr>
        <p:spPr>
          <a:xfrm>
            <a:off x="2714612" y="642918"/>
            <a:ext cx="3143272" cy="12858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chemeClr val="tx1"/>
                </a:solidFill>
                <a:latin typeface="Times New Roman" pitchFamily="18" charset="0"/>
                <a:cs typeface="Times New Roman" pitchFamily="18" charset="0"/>
              </a:rPr>
              <a:t>Είδη ερωτήσεων</a:t>
            </a:r>
            <a:endParaRPr lang="el-GR" sz="2400" b="1" dirty="0">
              <a:solidFill>
                <a:schemeClr val="tx1"/>
              </a:solidFill>
              <a:latin typeface="Times New Roman" pitchFamily="18" charset="0"/>
              <a:cs typeface="Times New Roman" pitchFamily="18" charset="0"/>
            </a:endParaRPr>
          </a:p>
        </p:txBody>
      </p:sp>
      <p:cxnSp>
        <p:nvCxnSpPr>
          <p:cNvPr id="4" name="3 - Ευθεία γραμμή σύνδεσης"/>
          <p:cNvCxnSpPr/>
          <p:nvPr/>
        </p:nvCxnSpPr>
        <p:spPr>
          <a:xfrm rot="5400000">
            <a:off x="3036083" y="2964653"/>
            <a:ext cx="207170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14 - Ευθεία γραμμή σύνδεσης"/>
          <p:cNvCxnSpPr/>
          <p:nvPr/>
        </p:nvCxnSpPr>
        <p:spPr>
          <a:xfrm>
            <a:off x="3071802" y="3857628"/>
            <a:ext cx="22860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23 - Ευθεία γραμμή σύνδεσης"/>
          <p:cNvCxnSpPr/>
          <p:nvPr/>
        </p:nvCxnSpPr>
        <p:spPr>
          <a:xfrm rot="5400000">
            <a:off x="2607455" y="4321975"/>
            <a:ext cx="9286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25 - Ευθεία γραμμή σύνδεσης"/>
          <p:cNvCxnSpPr/>
          <p:nvPr/>
        </p:nvCxnSpPr>
        <p:spPr>
          <a:xfrm rot="5400000">
            <a:off x="4893471" y="4321975"/>
            <a:ext cx="928694" cy="0"/>
          </a:xfrm>
          <a:prstGeom prst="line">
            <a:avLst/>
          </a:prstGeom>
        </p:spPr>
        <p:style>
          <a:lnRef idx="1">
            <a:schemeClr val="accent1"/>
          </a:lnRef>
          <a:fillRef idx="0">
            <a:schemeClr val="accent1"/>
          </a:fillRef>
          <a:effectRef idx="0">
            <a:schemeClr val="accent1"/>
          </a:effectRef>
          <a:fontRef idx="minor">
            <a:schemeClr val="tx1"/>
          </a:fontRef>
        </p:style>
      </p:cxnSp>
      <p:sp>
        <p:nvSpPr>
          <p:cNvPr id="30" name="29 - Ορθογώνιο"/>
          <p:cNvSpPr/>
          <p:nvPr/>
        </p:nvSpPr>
        <p:spPr>
          <a:xfrm>
            <a:off x="1500166" y="4500570"/>
            <a:ext cx="2643206" cy="12858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b="1" dirty="0" smtClean="0">
                <a:solidFill>
                  <a:schemeClr val="tx1"/>
                </a:solidFill>
                <a:latin typeface="Times New Roman" pitchFamily="18" charset="0"/>
                <a:cs typeface="Times New Roman" pitchFamily="18" charset="0"/>
              </a:rPr>
              <a:t>Ερωτήσεις κλειστού ή αντικειμενικού τύπου </a:t>
            </a:r>
            <a:endParaRPr lang="el-GR" sz="2000" b="1" dirty="0">
              <a:solidFill>
                <a:schemeClr val="tx1"/>
              </a:solidFill>
              <a:latin typeface="Times New Roman" pitchFamily="18" charset="0"/>
              <a:cs typeface="Times New Roman" pitchFamily="18" charset="0"/>
            </a:endParaRPr>
          </a:p>
        </p:txBody>
      </p:sp>
      <p:sp>
        <p:nvSpPr>
          <p:cNvPr id="31" name="30 - Ορθογώνιο"/>
          <p:cNvSpPr/>
          <p:nvPr/>
        </p:nvSpPr>
        <p:spPr>
          <a:xfrm>
            <a:off x="4786314" y="4429132"/>
            <a:ext cx="2714644" cy="13573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Times New Roman" pitchFamily="18" charset="0"/>
                <a:cs typeface="Times New Roman" pitchFamily="18" charset="0"/>
              </a:rPr>
              <a:t>E</a:t>
            </a:r>
            <a:r>
              <a:rPr lang="el-GR" sz="2000" b="1" dirty="0" smtClean="0">
                <a:solidFill>
                  <a:schemeClr val="tx1"/>
                </a:solidFill>
                <a:latin typeface="Times New Roman" pitchFamily="18" charset="0"/>
                <a:cs typeface="Times New Roman" pitchFamily="18" charset="0"/>
              </a:rPr>
              <a:t>ρωτήσεις ανάπτυξης</a:t>
            </a:r>
            <a:endParaRPr lang="el-GR" sz="2000" b="1" dirty="0">
              <a:solidFill>
                <a:schemeClr val="tx1"/>
              </a:solidFill>
              <a:latin typeface="Times New Roman" pitchFamily="18" charset="0"/>
              <a:cs typeface="Times New Roman" pitchFamily="18" charset="0"/>
            </a:endParaRPr>
          </a:p>
        </p:txBody>
      </p:sp>
    </p:spTree>
  </p:cSld>
  <p:clrMapOvr>
    <a:masterClrMapping/>
  </p:clrMapOvr>
  <p:transition spd="slow">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Υπότιτλος"/>
          <p:cNvSpPr>
            <a:spLocks noGrp="1"/>
          </p:cNvSpPr>
          <p:nvPr>
            <p:ph type="subTitle" idx="1"/>
          </p:nvPr>
        </p:nvSpPr>
        <p:spPr>
          <a:xfrm>
            <a:off x="1500166" y="428604"/>
            <a:ext cx="7286676" cy="1357322"/>
          </a:xfrm>
        </p:spPr>
        <p:txBody>
          <a:bodyPr>
            <a:normAutofit/>
          </a:bodyPr>
          <a:lstStyle/>
          <a:p>
            <a:pPr algn="ctr"/>
            <a:r>
              <a:rPr lang="en-US" sz="3200" b="1" dirty="0" smtClean="0">
                <a:solidFill>
                  <a:schemeClr val="bg1"/>
                </a:solidFill>
                <a:latin typeface="Times New Roman" pitchFamily="18" charset="0"/>
                <a:cs typeface="Times New Roman" pitchFamily="18" charset="0"/>
              </a:rPr>
              <a:t>E</a:t>
            </a:r>
            <a:r>
              <a:rPr lang="el-GR" sz="3200" b="1" dirty="0" smtClean="0">
                <a:solidFill>
                  <a:schemeClr val="bg1"/>
                </a:solidFill>
                <a:latin typeface="Times New Roman" pitchFamily="18" charset="0"/>
                <a:cs typeface="Times New Roman" pitchFamily="18" charset="0"/>
              </a:rPr>
              <a:t>ρωτήσεις κλειστού ή αντικειμενικού τύπου</a:t>
            </a:r>
          </a:p>
          <a:p>
            <a:pPr algn="l"/>
            <a:endParaRPr lang="el-GR" sz="2800" dirty="0">
              <a:solidFill>
                <a:schemeClr val="tx1"/>
              </a:solidFill>
              <a:latin typeface="Times New Roman" pitchFamily="18" charset="0"/>
              <a:cs typeface="Times New Roman" pitchFamily="18" charset="0"/>
            </a:endParaRPr>
          </a:p>
        </p:txBody>
      </p:sp>
      <p:graphicFrame>
        <p:nvGraphicFramePr>
          <p:cNvPr id="5" name="4 - Διάγραμμα"/>
          <p:cNvGraphicFramePr/>
          <p:nvPr/>
        </p:nvGraphicFramePr>
        <p:xfrm>
          <a:off x="2285984" y="1571612"/>
          <a:ext cx="4786346"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3" name="Ορθογώνιο 12"/>
          <p:cNvSpPr/>
          <p:nvPr/>
        </p:nvSpPr>
        <p:spPr>
          <a:xfrm>
            <a:off x="0" y="0"/>
            <a:ext cx="9144000" cy="6849762"/>
          </a:xfrm>
          <a:prstGeom prst="rect">
            <a:avLst/>
          </a:prstGeom>
          <a:blipFill dpi="0" rotWithShape="1">
            <a:blip r:embed="rId2">
              <a:extLst>
                <a:ext uri="{BEBA8EAE-BF5A-486C-A8C5-ECC9F3942E4B}">
                  <a14:imgProps xmlns:a14="http://schemas.microsoft.com/office/drawing/2010/main">
                    <a14:imgLayer r:embed="rId3">
                      <a14:imgEffect>
                        <a14:colorTemperature colorTemp="4700"/>
                      </a14:imgEffect>
                    </a14:imgLayer>
                  </a14:imgProps>
                </a:ext>
              </a:extLst>
            </a:blip>
            <a:srcRect/>
            <a:stretch>
              <a:fillRect t="-16000" b="-45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1800">
              <a:solidFill>
                <a:prstClr val="white"/>
              </a:solidFill>
            </a:endParaRPr>
          </a:p>
        </p:txBody>
      </p:sp>
      <p:sp>
        <p:nvSpPr>
          <p:cNvPr id="14" name="6 - Διάγραμμα ροής: Διεργασία"/>
          <p:cNvSpPr>
            <a:spLocks noChangeArrowheads="1"/>
          </p:cNvSpPr>
          <p:nvPr/>
        </p:nvSpPr>
        <p:spPr bwMode="auto">
          <a:xfrm>
            <a:off x="3962401" y="1756480"/>
            <a:ext cx="4953000" cy="1368425"/>
          </a:xfrm>
          <a:prstGeom prst="flowChartProcess">
            <a:avLst/>
          </a:prstGeom>
        </p:spPr>
        <p:style>
          <a:lnRef idx="1">
            <a:schemeClr val="accent2"/>
          </a:lnRef>
          <a:fillRef idx="2">
            <a:schemeClr val="accent2"/>
          </a:fillRef>
          <a:effectRef idx="1">
            <a:schemeClr val="accent2"/>
          </a:effectRef>
          <a:fontRef idx="minor">
            <a:schemeClr val="dk1"/>
          </a:fontRef>
        </p:style>
        <p:txBody>
          <a:bodyPr anchor="ctr"/>
          <a:lstStyle/>
          <a:p>
            <a:pPr fontAlgn="auto">
              <a:spcBef>
                <a:spcPts val="0"/>
              </a:spcBef>
              <a:spcAft>
                <a:spcPts val="0"/>
              </a:spcAft>
            </a:pPr>
            <a:r>
              <a:rPr lang="el-GR" b="1" dirty="0" smtClean="0">
                <a:solidFill>
                  <a:srgbClr val="000000"/>
                </a:solidFill>
              </a:rPr>
              <a:t>Περιλαμβάνει συνθήκες </a:t>
            </a:r>
            <a:r>
              <a:rPr lang="el-GR" b="1" dirty="0">
                <a:solidFill>
                  <a:srgbClr val="000000"/>
                </a:solidFill>
              </a:rPr>
              <a:t>ή εργασίες που αναπαριστούν καταστάσεις της πραγματικής ζωής </a:t>
            </a:r>
          </a:p>
        </p:txBody>
      </p:sp>
      <p:sp>
        <p:nvSpPr>
          <p:cNvPr id="15" name="7 - Διάγραμμα ροής: Διεργασία"/>
          <p:cNvSpPr>
            <a:spLocks noChangeArrowheads="1"/>
          </p:cNvSpPr>
          <p:nvPr/>
        </p:nvSpPr>
        <p:spPr bwMode="auto">
          <a:xfrm>
            <a:off x="3962401" y="152401"/>
            <a:ext cx="4952999" cy="1458626"/>
          </a:xfrm>
          <a:prstGeom prst="flowChartProcess">
            <a:avLst/>
          </a:prstGeom>
        </p:spPr>
        <p:style>
          <a:lnRef idx="1">
            <a:schemeClr val="accent4"/>
          </a:lnRef>
          <a:fillRef idx="2">
            <a:schemeClr val="accent4"/>
          </a:fillRef>
          <a:effectRef idx="1">
            <a:schemeClr val="accent4"/>
          </a:effectRef>
          <a:fontRef idx="minor">
            <a:schemeClr val="dk1"/>
          </a:fontRef>
        </p:style>
        <p:txBody>
          <a:bodyPr anchor="ctr"/>
          <a:lstStyle/>
          <a:p>
            <a:pPr fontAlgn="auto">
              <a:spcBef>
                <a:spcPts val="0"/>
              </a:spcBef>
              <a:spcAft>
                <a:spcPts val="0"/>
              </a:spcAft>
            </a:pPr>
            <a:r>
              <a:rPr lang="el-GR" b="1" dirty="0" smtClean="0">
                <a:solidFill>
                  <a:srgbClr val="000000"/>
                </a:solidFill>
              </a:rPr>
              <a:t>Είναι η εφαρμογή </a:t>
            </a:r>
            <a:r>
              <a:rPr lang="el-GR" b="1" dirty="0">
                <a:solidFill>
                  <a:srgbClr val="000000"/>
                </a:solidFill>
              </a:rPr>
              <a:t>γνώσεων ή δεξιοτήτων, όπως </a:t>
            </a:r>
            <a:endParaRPr lang="el-GR" b="1" dirty="0" smtClean="0">
              <a:solidFill>
                <a:srgbClr val="000000"/>
              </a:solidFill>
            </a:endParaRPr>
          </a:p>
          <a:p>
            <a:pPr fontAlgn="auto">
              <a:spcBef>
                <a:spcPts val="0"/>
              </a:spcBef>
              <a:spcAft>
                <a:spcPts val="0"/>
              </a:spcAft>
            </a:pPr>
            <a:r>
              <a:rPr lang="el-GR" b="1" dirty="0" smtClean="0">
                <a:solidFill>
                  <a:srgbClr val="000000"/>
                </a:solidFill>
              </a:rPr>
              <a:t>- η </a:t>
            </a:r>
            <a:r>
              <a:rPr lang="el-GR" b="1" dirty="0">
                <a:solidFill>
                  <a:srgbClr val="000000"/>
                </a:solidFill>
              </a:rPr>
              <a:t>επίλυση προβλήματος </a:t>
            </a:r>
            <a:endParaRPr lang="el-GR" b="1" dirty="0" smtClean="0">
              <a:solidFill>
                <a:srgbClr val="000000"/>
              </a:solidFill>
            </a:endParaRPr>
          </a:p>
          <a:p>
            <a:pPr fontAlgn="auto">
              <a:spcBef>
                <a:spcPts val="0"/>
              </a:spcBef>
              <a:spcAft>
                <a:spcPts val="0"/>
              </a:spcAft>
            </a:pPr>
            <a:r>
              <a:rPr lang="el-GR" b="1" dirty="0" smtClean="0">
                <a:solidFill>
                  <a:srgbClr val="000000"/>
                </a:solidFill>
              </a:rPr>
              <a:t>- η </a:t>
            </a:r>
            <a:r>
              <a:rPr lang="el-GR" b="1" dirty="0">
                <a:solidFill>
                  <a:srgbClr val="000000"/>
                </a:solidFill>
              </a:rPr>
              <a:t>κριτική σκέψη. </a:t>
            </a:r>
          </a:p>
        </p:txBody>
      </p:sp>
      <p:sp>
        <p:nvSpPr>
          <p:cNvPr id="16" name="Rectangle 6"/>
          <p:cNvSpPr/>
          <p:nvPr/>
        </p:nvSpPr>
        <p:spPr>
          <a:xfrm>
            <a:off x="987698" y="3276600"/>
            <a:ext cx="7927702" cy="1447800"/>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just" fontAlgn="auto">
              <a:spcBef>
                <a:spcPts val="0"/>
              </a:spcBef>
              <a:spcAft>
                <a:spcPts val="0"/>
              </a:spcAft>
            </a:pPr>
            <a:r>
              <a:rPr lang="el-GR" b="1" dirty="0" smtClean="0">
                <a:solidFill>
                  <a:srgbClr val="000000"/>
                </a:solidFill>
              </a:rPr>
              <a:t>Είναι η </a:t>
            </a:r>
            <a:r>
              <a:rPr lang="el-GR" b="1" dirty="0">
                <a:solidFill>
                  <a:srgbClr val="000000"/>
                </a:solidFill>
              </a:rPr>
              <a:t>μάθηση από εμπειρία που εστιάζει σε προβλήματα του πραγματικού κόσμου</a:t>
            </a:r>
            <a:r>
              <a:rPr lang="en-US" b="1" dirty="0">
                <a:solidFill>
                  <a:srgbClr val="000000"/>
                </a:solidFill>
              </a:rPr>
              <a:t> </a:t>
            </a:r>
            <a:r>
              <a:rPr lang="el-GR" b="1" dirty="0" smtClean="0">
                <a:solidFill>
                  <a:srgbClr val="000000"/>
                </a:solidFill>
              </a:rPr>
              <a:t>και αξιοποιεί </a:t>
            </a:r>
            <a:r>
              <a:rPr lang="el-GR" b="1" dirty="0">
                <a:solidFill>
                  <a:srgbClr val="000000"/>
                </a:solidFill>
              </a:rPr>
              <a:t>πολλαπλές ειδικότητες. </a:t>
            </a:r>
            <a:endParaRPr lang="el-GR" b="1" dirty="0" smtClean="0">
              <a:solidFill>
                <a:srgbClr val="000000"/>
              </a:solidFill>
            </a:endParaRPr>
          </a:p>
        </p:txBody>
      </p:sp>
      <p:sp>
        <p:nvSpPr>
          <p:cNvPr id="18" name="5 - Διάγραμμα ροής: Διεργασία"/>
          <p:cNvSpPr>
            <a:spLocks noChangeArrowheads="1"/>
          </p:cNvSpPr>
          <p:nvPr/>
        </p:nvSpPr>
        <p:spPr bwMode="auto">
          <a:xfrm rot="5400000">
            <a:off x="356495" y="1243705"/>
            <a:ext cx="2133600" cy="1779790"/>
          </a:xfrm>
          <a:prstGeom prst="stripedRightArrow">
            <a:avLst/>
          </a:prstGeom>
          <a:ln>
            <a:noFill/>
          </a:ln>
        </p:spPr>
        <p:style>
          <a:lnRef idx="1">
            <a:schemeClr val="accent5"/>
          </a:lnRef>
          <a:fillRef idx="2">
            <a:schemeClr val="accent5"/>
          </a:fillRef>
          <a:effectRef idx="1">
            <a:schemeClr val="accent5"/>
          </a:effectRef>
          <a:fontRef idx="minor">
            <a:schemeClr val="dk1"/>
          </a:fontRef>
        </p:style>
        <p:txBody>
          <a:bodyPr anchor="ctr"/>
          <a:lstStyle/>
          <a:p>
            <a:pPr fontAlgn="auto">
              <a:spcBef>
                <a:spcPts val="0"/>
              </a:spcBef>
              <a:spcAft>
                <a:spcPts val="0"/>
              </a:spcAft>
            </a:pPr>
            <a:endParaRPr lang="el-GR" b="1" dirty="0">
              <a:solidFill>
                <a:srgbClr val="000000"/>
              </a:solidFill>
            </a:endParaRPr>
          </a:p>
        </p:txBody>
      </p:sp>
      <p:sp>
        <p:nvSpPr>
          <p:cNvPr id="17" name="Rectangle 6"/>
          <p:cNvSpPr/>
          <p:nvPr/>
        </p:nvSpPr>
        <p:spPr>
          <a:xfrm>
            <a:off x="24714" y="4953000"/>
            <a:ext cx="9119286" cy="1539771"/>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just" fontAlgn="auto">
              <a:spcBef>
                <a:spcPts val="0"/>
              </a:spcBef>
              <a:spcAft>
                <a:spcPts val="0"/>
              </a:spcAft>
            </a:pPr>
            <a:r>
              <a:rPr lang="el-GR" b="1" dirty="0" smtClean="0">
                <a:solidFill>
                  <a:srgbClr val="000000"/>
                </a:solidFill>
              </a:rPr>
              <a:t>Πρόκειται </a:t>
            </a:r>
            <a:r>
              <a:rPr lang="el-GR" b="1" dirty="0">
                <a:solidFill>
                  <a:srgbClr val="000000"/>
                </a:solidFill>
              </a:rPr>
              <a:t>για παιδαγωγική προσέγγιση που επιτρέπει </a:t>
            </a:r>
            <a:r>
              <a:rPr lang="el-GR" b="1" dirty="0" smtClean="0">
                <a:solidFill>
                  <a:srgbClr val="000000"/>
                </a:solidFill>
              </a:rPr>
              <a:t>στους μαθητές </a:t>
            </a:r>
            <a:r>
              <a:rPr lang="el-GR" b="1" dirty="0">
                <a:solidFill>
                  <a:srgbClr val="000000"/>
                </a:solidFill>
              </a:rPr>
              <a:t>να εξερευνήσουν, να συζητήσουν και να κατασκευάσουν </a:t>
            </a:r>
            <a:r>
              <a:rPr lang="el-GR" b="1" dirty="0" err="1">
                <a:solidFill>
                  <a:srgbClr val="000000"/>
                </a:solidFill>
              </a:rPr>
              <a:t>πολυθεματικά</a:t>
            </a:r>
            <a:r>
              <a:rPr lang="el-GR" b="1" dirty="0">
                <a:solidFill>
                  <a:srgbClr val="000000"/>
                </a:solidFill>
              </a:rPr>
              <a:t> </a:t>
            </a:r>
            <a:r>
              <a:rPr lang="el-GR" b="1" dirty="0" smtClean="0">
                <a:solidFill>
                  <a:srgbClr val="000000"/>
                </a:solidFill>
              </a:rPr>
              <a:t>σενάρια </a:t>
            </a:r>
            <a:r>
              <a:rPr lang="el-GR" b="1" dirty="0">
                <a:solidFill>
                  <a:srgbClr val="000000"/>
                </a:solidFill>
              </a:rPr>
              <a:t>και σχέσεις γύρω από θέματα που τους απασχολούν.  </a:t>
            </a:r>
            <a:endParaRPr lang="en-US" b="1" dirty="0">
              <a:solidFill>
                <a:srgbClr val="000000"/>
              </a:solidFill>
            </a:endParaRPr>
          </a:p>
        </p:txBody>
      </p:sp>
      <p:sp>
        <p:nvSpPr>
          <p:cNvPr id="19" name="5 - Διάγραμμα ροής: Διεργασία"/>
          <p:cNvSpPr>
            <a:spLocks noChangeArrowheads="1"/>
          </p:cNvSpPr>
          <p:nvPr/>
        </p:nvSpPr>
        <p:spPr bwMode="auto">
          <a:xfrm>
            <a:off x="0" y="242601"/>
            <a:ext cx="3886200" cy="2389388"/>
          </a:xfrm>
          <a:prstGeom prst="stripedRightArrow">
            <a:avLst/>
          </a:prstGeom>
          <a:ln>
            <a:noFill/>
          </a:ln>
        </p:spPr>
        <p:style>
          <a:lnRef idx="1">
            <a:schemeClr val="accent5"/>
          </a:lnRef>
          <a:fillRef idx="2">
            <a:schemeClr val="accent5"/>
          </a:fillRef>
          <a:effectRef idx="1">
            <a:schemeClr val="accent5"/>
          </a:effectRef>
          <a:fontRef idx="minor">
            <a:schemeClr val="dk1"/>
          </a:fontRef>
        </p:style>
        <p:txBody>
          <a:bodyPr anchor="ctr"/>
          <a:lstStyle/>
          <a:p>
            <a:pPr fontAlgn="auto">
              <a:spcBef>
                <a:spcPts val="0"/>
              </a:spcBef>
              <a:spcAft>
                <a:spcPts val="0"/>
              </a:spcAft>
            </a:pPr>
            <a:r>
              <a:rPr lang="el-GR" b="1" dirty="0">
                <a:solidFill>
                  <a:srgbClr val="000000"/>
                </a:solidFill>
              </a:rPr>
              <a:t>«αυθεντική μάθηση» (authentic learning) </a:t>
            </a:r>
          </a:p>
        </p:txBody>
      </p:sp>
    </p:spTree>
    <p:extLst>
      <p:ext uri="{BB962C8B-B14F-4D97-AF65-F5344CB8AC3E}">
        <p14:creationId xmlns:p14="http://schemas.microsoft.com/office/powerpoint/2010/main" val="17233493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a:spLocks noGrp="1"/>
          </p:cNvSpPr>
          <p:nvPr>
            <p:ph type="subTitle" idx="1"/>
          </p:nvPr>
        </p:nvSpPr>
        <p:spPr>
          <a:xfrm>
            <a:off x="1071538" y="285728"/>
            <a:ext cx="7397775" cy="3856056"/>
          </a:xfrm>
        </p:spPr>
        <p:txBody>
          <a:bodyPr>
            <a:noAutofit/>
          </a:bodyPr>
          <a:lstStyle/>
          <a:p>
            <a:pPr algn="ctr"/>
            <a:r>
              <a:rPr lang="en-US" sz="4000" b="1" dirty="0" smtClean="0">
                <a:solidFill>
                  <a:srgbClr val="FFFF00"/>
                </a:solidFill>
                <a:effectLst>
                  <a:glow rad="139700">
                    <a:srgbClr val="FF0000">
                      <a:alpha val="40000"/>
                    </a:srgbClr>
                  </a:glow>
                </a:effectLst>
                <a:latin typeface="Arial" charset="0"/>
                <a:ea typeface="+mj-ea"/>
                <a:cs typeface="Arial" charset="0"/>
              </a:rPr>
              <a:t>E</a:t>
            </a:r>
            <a:r>
              <a:rPr lang="el-GR" sz="4000" b="1" dirty="0" smtClean="0">
                <a:solidFill>
                  <a:srgbClr val="FFFF00"/>
                </a:solidFill>
                <a:effectLst>
                  <a:glow rad="139700">
                    <a:srgbClr val="FF0000">
                      <a:alpha val="40000"/>
                    </a:srgbClr>
                  </a:glow>
                </a:effectLst>
                <a:latin typeface="Arial" charset="0"/>
                <a:ea typeface="+mj-ea"/>
                <a:cs typeface="Arial" charset="0"/>
              </a:rPr>
              <a:t>ρωτήσεις ανάπτυξης</a:t>
            </a:r>
            <a:endParaRPr lang="el-GR" sz="2400" dirty="0" smtClean="0">
              <a:solidFill>
                <a:schemeClr val="bg1"/>
              </a:solidFill>
              <a:latin typeface="Times New Roman" pitchFamily="18" charset="0"/>
              <a:cs typeface="Times New Roman" pitchFamily="18" charset="0"/>
            </a:endParaRPr>
          </a:p>
          <a:p>
            <a:pPr algn="l"/>
            <a:r>
              <a:rPr lang="el-GR" sz="3200" b="1" dirty="0" smtClean="0">
                <a:solidFill>
                  <a:srgbClr val="FFFF00"/>
                </a:solidFill>
                <a:latin typeface="Times New Roman" pitchFamily="18" charset="0"/>
                <a:cs typeface="Times New Roman" pitchFamily="18" charset="0"/>
              </a:rPr>
              <a:t>Είδη ερωτήσεων ανάπτυξης </a:t>
            </a:r>
            <a:r>
              <a:rPr lang="el-GR" sz="2400" dirty="0" smtClean="0">
                <a:solidFill>
                  <a:srgbClr val="0000FF"/>
                </a:solidFill>
                <a:latin typeface="Times New Roman" pitchFamily="18" charset="0"/>
                <a:cs typeface="Times New Roman" pitchFamily="18" charset="0"/>
              </a:rPr>
              <a:t>:</a:t>
            </a:r>
          </a:p>
          <a:p>
            <a:pPr marL="674370" lvl="1" indent="-274320" algn="l">
              <a:lnSpc>
                <a:spcPct val="80000"/>
              </a:lnSpc>
              <a:defRPr/>
            </a:pPr>
            <a:r>
              <a:rPr lang="el-GR" sz="2800" b="1" dirty="0" smtClean="0">
                <a:solidFill>
                  <a:schemeClr val="bg1"/>
                </a:solidFill>
                <a:latin typeface="Times New Roman" pitchFamily="18" charset="0"/>
                <a:cs typeface="Times New Roman" pitchFamily="18" charset="0"/>
              </a:rPr>
              <a:t>1. Ερωτήσεις ανάπτυξης εκτενούς απάντησης</a:t>
            </a:r>
          </a:p>
          <a:p>
            <a:pPr marL="674370" lvl="1" indent="-274320" algn="l">
              <a:lnSpc>
                <a:spcPct val="80000"/>
              </a:lnSpc>
              <a:defRPr/>
            </a:pPr>
            <a:r>
              <a:rPr lang="el-GR" sz="2800" b="1" dirty="0" smtClean="0">
                <a:solidFill>
                  <a:schemeClr val="bg1"/>
                </a:solidFill>
                <a:latin typeface="Times New Roman" pitchFamily="18" charset="0"/>
                <a:cs typeface="Times New Roman" pitchFamily="18" charset="0"/>
              </a:rPr>
              <a:t>2. Ερωτήσεις σύντομης απάντησης</a:t>
            </a:r>
          </a:p>
          <a:p>
            <a:pPr marL="674370" lvl="1" indent="-274320" algn="l">
              <a:lnSpc>
                <a:spcPct val="80000"/>
              </a:lnSpc>
              <a:buFont typeface="Arial" pitchFamily="34" charset="0"/>
              <a:buChar char="–"/>
              <a:defRPr/>
            </a:pPr>
            <a:endParaRPr lang="el-GR" sz="2800" b="1" dirty="0" smtClean="0">
              <a:solidFill>
                <a:schemeClr val="bg1"/>
              </a:solidFill>
              <a:latin typeface="Times New Roman" pitchFamily="18" charset="0"/>
              <a:cs typeface="Times New Roman" pitchFamily="18" charset="0"/>
            </a:endParaRPr>
          </a:p>
          <a:p>
            <a:pPr marL="674370" lvl="1" indent="-274320" algn="l">
              <a:lnSpc>
                <a:spcPct val="80000"/>
              </a:lnSpc>
              <a:defRPr/>
            </a:pPr>
            <a:r>
              <a:rPr lang="el-GR" sz="2800" b="1" dirty="0" smtClean="0">
                <a:solidFill>
                  <a:schemeClr val="bg1"/>
                </a:solidFill>
                <a:latin typeface="Times New Roman" pitchFamily="18" charset="0"/>
                <a:cs typeface="Times New Roman" pitchFamily="18" charset="0"/>
              </a:rPr>
              <a:t>- Απαιτούν απαντήσεις μεγάλης ή πιο σύντομης έκτασης.</a:t>
            </a:r>
          </a:p>
          <a:p>
            <a:pPr marL="674370" lvl="1" indent="-274320" algn="l">
              <a:lnSpc>
                <a:spcPct val="80000"/>
              </a:lnSpc>
              <a:defRPr/>
            </a:pPr>
            <a:r>
              <a:rPr lang="el-GR" sz="2800" b="1" dirty="0" smtClean="0">
                <a:solidFill>
                  <a:schemeClr val="bg1"/>
                </a:solidFill>
                <a:latin typeface="Times New Roman" pitchFamily="18" charset="0"/>
                <a:cs typeface="Times New Roman" pitchFamily="18" charset="0"/>
              </a:rPr>
              <a:t>-Δίνουν τη δυνατότητα στους εκπαιδευόμενους να εκφράσουν τις απόψεις τους σχετικά με κάποιο θέμα.</a:t>
            </a:r>
          </a:p>
          <a:p>
            <a:pPr marL="674370" lvl="1" indent="-274320" algn="l">
              <a:lnSpc>
                <a:spcPct val="80000"/>
              </a:lnSpc>
              <a:defRPr/>
            </a:pPr>
            <a:r>
              <a:rPr lang="el-GR" sz="2800" b="1" dirty="0" smtClean="0">
                <a:solidFill>
                  <a:schemeClr val="bg1"/>
                </a:solidFill>
                <a:latin typeface="Times New Roman" pitchFamily="18" charset="0"/>
                <a:cs typeface="Times New Roman" pitchFamily="18" charset="0"/>
              </a:rPr>
              <a:t>-Δίνουν τη δυνατότητα στους μαθητές να αξιολογήσουν αυτά που έχουν μάθει και να προβούν σε σύνθεση.</a:t>
            </a:r>
          </a:p>
          <a:p>
            <a:pPr algn="l"/>
            <a:endParaRPr lang="el-GR" sz="2400" dirty="0" smtClean="0">
              <a:solidFill>
                <a:schemeClr val="bg1"/>
              </a:solidFill>
              <a:latin typeface="Times New Roman" pitchFamily="18" charset="0"/>
              <a:cs typeface="Times New Roman" pitchFamily="18" charset="0"/>
            </a:endParaRPr>
          </a:p>
          <a:p>
            <a:pPr algn="l"/>
            <a:endParaRPr lang="en-US" sz="2400" dirty="0" smtClean="0">
              <a:solidFill>
                <a:srgbClr val="0000FF"/>
              </a:solidFill>
              <a:latin typeface="Times New Roman" pitchFamily="18" charset="0"/>
              <a:cs typeface="Times New Roman" pitchFamily="18" charset="0"/>
            </a:endParaRPr>
          </a:p>
          <a:p>
            <a:pPr algn="l"/>
            <a:endParaRPr lang="el-GR" sz="2400" dirty="0">
              <a:solidFill>
                <a:srgbClr val="0000FF"/>
              </a:solidFill>
              <a:latin typeface="Times New Roman" pitchFamily="18" charset="0"/>
              <a:cs typeface="Times New Roman" pitchFamily="18" charset="0"/>
            </a:endParaRPr>
          </a:p>
        </p:txBody>
      </p:sp>
      <p:pic>
        <p:nvPicPr>
          <p:cNvPr id="3" name="Picture 4" descr="j015066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222" y="4357694"/>
            <a:ext cx="2178050" cy="26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835696" y="116632"/>
            <a:ext cx="6480146" cy="863600"/>
          </a:xfrm>
        </p:spPr>
        <p:txBody>
          <a:bodyPr rtlCol="0">
            <a:noAutofit/>
          </a:bodyPr>
          <a:lstStyle/>
          <a:p>
            <a:pPr eaLnBrk="1" fontAlgn="auto" hangingPunct="1">
              <a:spcAft>
                <a:spcPts val="0"/>
              </a:spcAft>
              <a:defRPr/>
            </a:pPr>
            <a:r>
              <a:rPr lang="el-GR" sz="4000" b="1" dirty="0">
                <a:solidFill>
                  <a:srgbClr val="FFFF00"/>
                </a:solidFill>
                <a:effectLst>
                  <a:glow rad="139700">
                    <a:srgbClr val="FF0000">
                      <a:alpha val="40000"/>
                    </a:srgbClr>
                  </a:glow>
                </a:effectLst>
                <a:latin typeface="Arial" charset="0"/>
                <a:cs typeface="Arial" charset="0"/>
              </a:rPr>
              <a:t>ΕΡΩΤΗΣΕΙΣ ΑΝΑΠΤΥΞΗΣ</a:t>
            </a:r>
          </a:p>
        </p:txBody>
      </p:sp>
      <p:sp>
        <p:nvSpPr>
          <p:cNvPr id="30723" name="Rectangle 3"/>
          <p:cNvSpPr>
            <a:spLocks noGrp="1" noChangeArrowheads="1"/>
          </p:cNvSpPr>
          <p:nvPr>
            <p:ph idx="1"/>
          </p:nvPr>
        </p:nvSpPr>
        <p:spPr>
          <a:xfrm>
            <a:off x="611188" y="3933825"/>
            <a:ext cx="7593012" cy="4032250"/>
          </a:xfrm>
        </p:spPr>
        <p:txBody>
          <a:bodyPr/>
          <a:lstStyle/>
          <a:p>
            <a:pPr eaLnBrk="1" hangingPunct="1">
              <a:lnSpc>
                <a:spcPct val="80000"/>
              </a:lnSpc>
            </a:pPr>
            <a:endParaRPr lang="el-GR" smtClean="0">
              <a:solidFill>
                <a:srgbClr val="000000"/>
              </a:solidFill>
              <a:latin typeface="Times New Roman" pitchFamily="18" charset="0"/>
            </a:endParaRPr>
          </a:p>
          <a:p>
            <a:pPr eaLnBrk="1" hangingPunct="1">
              <a:lnSpc>
                <a:spcPct val="80000"/>
              </a:lnSpc>
            </a:pPr>
            <a:endParaRPr lang="el-GR" smtClean="0">
              <a:solidFill>
                <a:srgbClr val="000000"/>
              </a:solidFill>
              <a:latin typeface="Times New Roman" pitchFamily="18" charset="0"/>
            </a:endParaRPr>
          </a:p>
          <a:p>
            <a:pPr eaLnBrk="1" hangingPunct="1">
              <a:lnSpc>
                <a:spcPct val="80000"/>
              </a:lnSpc>
            </a:pPr>
            <a:endParaRPr lang="el-GR" smtClean="0">
              <a:solidFill>
                <a:srgbClr val="000000"/>
              </a:solidFill>
              <a:latin typeface="Times New Roman" pitchFamily="18" charset="0"/>
            </a:endParaRPr>
          </a:p>
          <a:p>
            <a:pPr eaLnBrk="1" hangingPunct="1">
              <a:lnSpc>
                <a:spcPct val="80000"/>
              </a:lnSpc>
              <a:buFont typeface="Wingdings" pitchFamily="2" charset="2"/>
              <a:buNone/>
            </a:pPr>
            <a:endParaRPr lang="el-GR" smtClean="0">
              <a:solidFill>
                <a:srgbClr val="000000"/>
              </a:solidFill>
              <a:latin typeface="Times New Roman" pitchFamily="18" charset="0"/>
            </a:endParaRPr>
          </a:p>
          <a:p>
            <a:pPr eaLnBrk="1" hangingPunct="1">
              <a:lnSpc>
                <a:spcPct val="80000"/>
              </a:lnSpc>
              <a:buFont typeface="Wingdings" pitchFamily="2" charset="2"/>
              <a:buNone/>
            </a:pPr>
            <a:endParaRPr lang="el-GR" smtClean="0">
              <a:solidFill>
                <a:srgbClr val="000000"/>
              </a:solidFill>
              <a:latin typeface="Times New Roman" pitchFamily="18" charset="0"/>
            </a:endParaRPr>
          </a:p>
        </p:txBody>
      </p:sp>
      <p:pic>
        <p:nvPicPr>
          <p:cNvPr id="309252" name="Picture 4" descr="j015066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4070456"/>
            <a:ext cx="2178050" cy="26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a:xfrm>
            <a:off x="3657802" y="908720"/>
            <a:ext cx="3168352" cy="4824536"/>
          </a:xfrm>
          <a:prstGeom prst="rect">
            <a:avLst/>
          </a:prstGeom>
          <a:blipFill dpi="0" rotWithShape="1">
            <a:blip r:embed="rId4" cstate="print">
              <a:alphaModFix amt="89000"/>
            </a:blip>
            <a:srcRect/>
            <a:tile tx="0" ty="0" sx="100000" sy="100000" flip="none" algn="tl"/>
          </a:blip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4320" indent="-274320">
              <a:lnSpc>
                <a:spcPct val="60000"/>
              </a:lnSpc>
              <a:buFont typeface="Wingdings"/>
              <a:buChar char=""/>
              <a:defRPr/>
            </a:pPr>
            <a:endParaRPr lang="el-GR" sz="2400" dirty="0" smtClean="0">
              <a:solidFill>
                <a:srgbClr val="000000"/>
              </a:solidFill>
              <a:latin typeface="Arial" charset="0"/>
              <a:cs typeface="Arial" charset="0"/>
            </a:endParaRPr>
          </a:p>
          <a:p>
            <a:pPr>
              <a:buFont typeface="Wingdings" pitchFamily="2" charset="2"/>
              <a:buChar char="q"/>
              <a:defRPr/>
            </a:pPr>
            <a:r>
              <a:rPr lang="el-GR" sz="2800" dirty="0">
                <a:solidFill>
                  <a:srgbClr val="000000"/>
                </a:solidFill>
                <a:effectLst>
                  <a:glow rad="139700">
                    <a:schemeClr val="accent3">
                      <a:satMod val="175000"/>
                      <a:alpha val="40000"/>
                    </a:schemeClr>
                  </a:glow>
                </a:effectLst>
                <a:latin typeface="Arial" charset="0"/>
                <a:cs typeface="Arial" charset="0"/>
              </a:rPr>
              <a:t>Ικανότητα αναπαράστασης </a:t>
            </a:r>
          </a:p>
          <a:p>
            <a:pPr>
              <a:buFont typeface="Wingdings" pitchFamily="2" charset="2"/>
              <a:buChar char="q"/>
              <a:defRPr/>
            </a:pPr>
            <a:endParaRPr lang="el-GR" sz="2800" dirty="0">
              <a:solidFill>
                <a:srgbClr val="000000"/>
              </a:solidFill>
              <a:effectLst>
                <a:glow rad="139700">
                  <a:schemeClr val="accent3">
                    <a:satMod val="175000"/>
                    <a:alpha val="40000"/>
                  </a:schemeClr>
                </a:glow>
              </a:effectLst>
              <a:latin typeface="Arial" charset="0"/>
              <a:cs typeface="Arial" charset="0"/>
            </a:endParaRPr>
          </a:p>
          <a:p>
            <a:pPr>
              <a:buFont typeface="Wingdings" pitchFamily="2" charset="2"/>
              <a:buChar char="q"/>
              <a:defRPr/>
            </a:pPr>
            <a:r>
              <a:rPr lang="el-GR" sz="2800" dirty="0" err="1">
                <a:solidFill>
                  <a:srgbClr val="000000"/>
                </a:solidFill>
                <a:effectLst>
                  <a:glow rad="139700">
                    <a:schemeClr val="accent3">
                      <a:satMod val="175000"/>
                      <a:alpha val="40000"/>
                    </a:schemeClr>
                  </a:glow>
                </a:effectLst>
                <a:latin typeface="Arial" charset="0"/>
                <a:cs typeface="Arial" charset="0"/>
              </a:rPr>
              <a:t>Αναστοχαστική</a:t>
            </a:r>
            <a:r>
              <a:rPr lang="el-GR" sz="2800" dirty="0">
                <a:solidFill>
                  <a:srgbClr val="000000"/>
                </a:solidFill>
                <a:effectLst>
                  <a:glow rad="139700">
                    <a:schemeClr val="accent3">
                      <a:satMod val="175000"/>
                      <a:alpha val="40000"/>
                    </a:schemeClr>
                  </a:glow>
                </a:effectLst>
                <a:latin typeface="Arial" charset="0"/>
                <a:cs typeface="Arial" charset="0"/>
              </a:rPr>
              <a:t> </a:t>
            </a:r>
            <a:r>
              <a:rPr lang="el-GR" sz="2800" dirty="0" smtClean="0">
                <a:solidFill>
                  <a:srgbClr val="000000"/>
                </a:solidFill>
                <a:effectLst>
                  <a:glow rad="139700">
                    <a:schemeClr val="accent3">
                      <a:satMod val="175000"/>
                      <a:alpha val="40000"/>
                    </a:schemeClr>
                  </a:glow>
                </a:effectLst>
                <a:latin typeface="Arial" charset="0"/>
                <a:cs typeface="Arial" charset="0"/>
              </a:rPr>
              <a:t>ικανότητα</a:t>
            </a:r>
            <a:endParaRPr lang="el-GR" sz="2800" dirty="0">
              <a:solidFill>
                <a:srgbClr val="000000"/>
              </a:solidFill>
              <a:effectLst>
                <a:glow rad="139700">
                  <a:schemeClr val="accent3">
                    <a:satMod val="175000"/>
                    <a:alpha val="40000"/>
                  </a:schemeClr>
                </a:glow>
              </a:effectLst>
              <a:latin typeface="Arial" charset="0"/>
              <a:cs typeface="Arial" charset="0"/>
            </a:endParaRPr>
          </a:p>
          <a:p>
            <a:pPr>
              <a:buFont typeface="Wingdings" pitchFamily="2" charset="2"/>
              <a:buChar char="q"/>
              <a:defRPr/>
            </a:pPr>
            <a:endParaRPr lang="el-GR" sz="2800" dirty="0">
              <a:solidFill>
                <a:srgbClr val="000000"/>
              </a:solidFill>
              <a:effectLst>
                <a:glow rad="139700">
                  <a:schemeClr val="accent3">
                    <a:satMod val="175000"/>
                    <a:alpha val="40000"/>
                  </a:schemeClr>
                </a:glow>
              </a:effectLst>
              <a:latin typeface="Arial" charset="0"/>
              <a:cs typeface="Arial" charset="0"/>
            </a:endParaRPr>
          </a:p>
          <a:p>
            <a:pPr>
              <a:buFont typeface="Wingdings" pitchFamily="2" charset="2"/>
              <a:buChar char="q"/>
              <a:defRPr/>
            </a:pPr>
            <a:r>
              <a:rPr lang="el-GR" sz="2800" dirty="0">
                <a:solidFill>
                  <a:srgbClr val="000000"/>
                </a:solidFill>
                <a:effectLst>
                  <a:glow rad="139700">
                    <a:schemeClr val="accent3">
                      <a:satMod val="175000"/>
                      <a:alpha val="40000"/>
                    </a:schemeClr>
                  </a:glow>
                </a:effectLst>
                <a:latin typeface="Arial" charset="0"/>
                <a:cs typeface="Arial" charset="0"/>
              </a:rPr>
              <a:t>Ικανότητα σύνθεσης</a:t>
            </a:r>
          </a:p>
          <a:p>
            <a:pPr marL="0" indent="0">
              <a:buNone/>
              <a:defRPr/>
            </a:pPr>
            <a:endParaRPr lang="el-GR" sz="2800" dirty="0">
              <a:solidFill>
                <a:srgbClr val="000000"/>
              </a:solidFill>
              <a:effectLst>
                <a:glow rad="139700">
                  <a:schemeClr val="accent3">
                    <a:satMod val="175000"/>
                    <a:alpha val="40000"/>
                  </a:schemeClr>
                </a:glow>
              </a:effectLst>
              <a:latin typeface="Arial" charset="0"/>
              <a:cs typeface="Arial" charset="0"/>
            </a:endParaRPr>
          </a:p>
          <a:p>
            <a:pPr marL="0" indent="0">
              <a:lnSpc>
                <a:spcPct val="60000"/>
              </a:lnSpc>
              <a:buNone/>
              <a:defRPr/>
            </a:pPr>
            <a:endParaRPr lang="el-GR" sz="2800" dirty="0" smtClean="0">
              <a:solidFill>
                <a:srgbClr val="000000"/>
              </a:solidFill>
              <a:effectLst>
                <a:glow rad="139700">
                  <a:schemeClr val="accent3">
                    <a:satMod val="175000"/>
                    <a:alpha val="40000"/>
                  </a:schemeClr>
                </a:glow>
              </a:effectLst>
              <a:latin typeface="Arial" charset="0"/>
              <a:cs typeface="Arial" charset="0"/>
            </a:endParaRPr>
          </a:p>
          <a:p>
            <a:pPr>
              <a:lnSpc>
                <a:spcPct val="60000"/>
              </a:lnSpc>
              <a:buFont typeface="Wingdings" pitchFamily="2" charset="2"/>
              <a:buChar char="q"/>
              <a:defRPr/>
            </a:pPr>
            <a:endParaRPr lang="el-GR" sz="2800" dirty="0" smtClean="0">
              <a:solidFill>
                <a:srgbClr val="000000"/>
              </a:solidFill>
              <a:effectLst>
                <a:glow rad="139700">
                  <a:schemeClr val="accent3">
                    <a:satMod val="175000"/>
                    <a:alpha val="40000"/>
                  </a:schemeClr>
                </a:glow>
              </a:effectLst>
              <a:latin typeface="Arial" charset="0"/>
              <a:cs typeface="Arial" charset="0"/>
            </a:endParaRPr>
          </a:p>
          <a:p>
            <a:pPr>
              <a:lnSpc>
                <a:spcPct val="60000"/>
              </a:lnSpc>
              <a:buFont typeface="Wingdings" pitchFamily="2" charset="2"/>
              <a:buChar char="q"/>
              <a:defRPr/>
            </a:pPr>
            <a:endParaRPr lang="el-GR" sz="2800" dirty="0">
              <a:solidFill>
                <a:srgbClr val="000000"/>
              </a:solidFill>
              <a:effectLst>
                <a:glow rad="139700">
                  <a:schemeClr val="accent3">
                    <a:satMod val="175000"/>
                    <a:alpha val="40000"/>
                  </a:schemeClr>
                </a:glow>
              </a:effectLst>
              <a:latin typeface="Arial" charset="0"/>
              <a:cs typeface="Arial" charset="0"/>
            </a:endParaRPr>
          </a:p>
        </p:txBody>
      </p:sp>
      <p:pic>
        <p:nvPicPr>
          <p:cNvPr id="7" name="Picture 4" descr="http://drb-biology2011.wikispaces.com/file/view/observation1.gif/272122396/262x387/observation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1214423"/>
            <a:ext cx="2994025" cy="42148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09252"/>
                                        </p:tgtEl>
                                        <p:attrNameLst>
                                          <p:attrName>style.visibility</p:attrName>
                                        </p:attrNameLst>
                                      </p:cBhvr>
                                      <p:to>
                                        <p:strVal val="visible"/>
                                      </p:to>
                                    </p:set>
                                    <p:animEffect transition="in" filter="dissolve">
                                      <p:cBhvr>
                                        <p:cTn id="7" dur="500"/>
                                        <p:tgtEl>
                                          <p:spTgt spid="309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a:xfrm>
            <a:off x="179389" y="115994"/>
            <a:ext cx="7561262" cy="865187"/>
          </a:xfrm>
        </p:spPr>
        <p:txBody>
          <a:bodyPr>
            <a:normAutofit/>
          </a:bodyPr>
          <a:lstStyle/>
          <a:p>
            <a:pPr eaLnBrk="1" hangingPunct="1"/>
            <a:r>
              <a:rPr lang="el-GR" sz="4000" b="1" dirty="0">
                <a:solidFill>
                  <a:srgbClr val="FFFF00"/>
                </a:solidFill>
                <a:effectLst>
                  <a:glow rad="139700">
                    <a:srgbClr val="FF0000">
                      <a:alpha val="40000"/>
                    </a:srgbClr>
                  </a:glow>
                </a:effectLst>
                <a:latin typeface="Arial" charset="0"/>
                <a:cs typeface="Arial" charset="0"/>
              </a:rPr>
              <a:t>ΕΡΩΤΗΣΕΙΣ ΑΝΑΠΤΥΞΗΣ</a:t>
            </a:r>
          </a:p>
        </p:txBody>
      </p:sp>
      <p:sp>
        <p:nvSpPr>
          <p:cNvPr id="8" name="Rectangle 3"/>
          <p:cNvSpPr txBox="1">
            <a:spLocks noChangeArrowheads="1"/>
          </p:cNvSpPr>
          <p:nvPr/>
        </p:nvSpPr>
        <p:spPr>
          <a:xfrm>
            <a:off x="3923928" y="838222"/>
            <a:ext cx="5220072" cy="6021288"/>
          </a:xfrm>
          <a:prstGeom prst="rect">
            <a:avLst/>
          </a:prstGeom>
          <a:blipFill dpi="0" rotWithShape="1">
            <a:blip r:embed="rId3" cstate="print">
              <a:alphaModFix amt="89000"/>
            </a:blip>
            <a:srcRect/>
            <a:tile tx="0" ty="0" sx="100000" sy="100000" flip="none" algn="tl"/>
          </a:blip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4320" indent="-274320">
              <a:lnSpc>
                <a:spcPct val="60000"/>
              </a:lnSpc>
              <a:buFont typeface="Wingdings"/>
              <a:buChar char=""/>
              <a:defRPr/>
            </a:pPr>
            <a:endParaRPr lang="el-GR" sz="2200" dirty="0" smtClean="0">
              <a:solidFill>
                <a:srgbClr val="000000"/>
              </a:solidFill>
              <a:latin typeface="Arial" charset="0"/>
              <a:cs typeface="Arial" charset="0"/>
            </a:endParaRPr>
          </a:p>
          <a:p>
            <a:pPr>
              <a:buFont typeface="Wingdings" pitchFamily="2" charset="2"/>
              <a:buChar char="q"/>
              <a:defRPr/>
            </a:pPr>
            <a:r>
              <a:rPr lang="el-GR" sz="2400" dirty="0">
                <a:solidFill>
                  <a:srgbClr val="000000"/>
                </a:solidFill>
                <a:effectLst>
                  <a:glow rad="139700">
                    <a:schemeClr val="accent3">
                      <a:satMod val="175000"/>
                      <a:alpha val="40000"/>
                    </a:schemeClr>
                  </a:glow>
                </a:effectLst>
                <a:latin typeface="Arial" charset="0"/>
                <a:cs typeface="Arial" charset="0"/>
              </a:rPr>
              <a:t>Η έκταση και το βάθος των γνώσεων</a:t>
            </a:r>
          </a:p>
          <a:p>
            <a:pPr marL="0" indent="0">
              <a:buNone/>
              <a:defRPr/>
            </a:pPr>
            <a:endParaRPr lang="el-GR" sz="2400" dirty="0" smtClean="0">
              <a:solidFill>
                <a:srgbClr val="000000"/>
              </a:solidFill>
              <a:effectLst>
                <a:glow rad="139700">
                  <a:schemeClr val="accent3">
                    <a:satMod val="175000"/>
                    <a:alpha val="40000"/>
                  </a:schemeClr>
                </a:glow>
              </a:effectLst>
              <a:latin typeface="Arial" charset="0"/>
              <a:cs typeface="Arial" charset="0"/>
            </a:endParaRPr>
          </a:p>
          <a:p>
            <a:pPr>
              <a:buFont typeface="Wingdings" pitchFamily="2" charset="2"/>
              <a:buChar char="q"/>
              <a:defRPr/>
            </a:pPr>
            <a:r>
              <a:rPr lang="el-GR" sz="2400" dirty="0">
                <a:solidFill>
                  <a:srgbClr val="000000"/>
                </a:solidFill>
                <a:effectLst>
                  <a:glow rad="139700">
                    <a:schemeClr val="accent3">
                      <a:satMod val="175000"/>
                      <a:alpha val="40000"/>
                    </a:schemeClr>
                  </a:glow>
                </a:effectLst>
                <a:latin typeface="Arial" charset="0"/>
                <a:cs typeface="Arial" charset="0"/>
              </a:rPr>
              <a:t>Ικανότητα διατύπωσης και χρήσης της γλώσσας με χαρακτηριστικά:</a:t>
            </a:r>
          </a:p>
          <a:p>
            <a:pPr>
              <a:buFont typeface="Wingdings" pitchFamily="2" charset="2"/>
              <a:buChar char="q"/>
              <a:defRPr/>
            </a:pPr>
            <a:endParaRPr lang="el-GR" sz="2400" dirty="0" smtClean="0">
              <a:solidFill>
                <a:srgbClr val="000000"/>
              </a:solidFill>
              <a:effectLst>
                <a:glow rad="139700">
                  <a:schemeClr val="accent3">
                    <a:satMod val="175000"/>
                    <a:alpha val="40000"/>
                  </a:schemeClr>
                </a:glow>
              </a:effectLst>
              <a:latin typeface="Arial" charset="0"/>
              <a:cs typeface="Arial" charset="0"/>
            </a:endParaRPr>
          </a:p>
          <a:p>
            <a:pPr marL="674370" lvl="1" indent="-274320" fontAlgn="auto">
              <a:lnSpc>
                <a:spcPct val="80000"/>
              </a:lnSpc>
              <a:spcAft>
                <a:spcPts val="0"/>
              </a:spcAft>
              <a:defRPr/>
            </a:pPr>
            <a:r>
              <a:rPr lang="el-GR" sz="2400" dirty="0">
                <a:solidFill>
                  <a:srgbClr val="000000"/>
                </a:solidFill>
                <a:effectLst>
                  <a:glow rad="139700">
                    <a:schemeClr val="accent3">
                      <a:satMod val="175000"/>
                      <a:alpha val="40000"/>
                    </a:schemeClr>
                  </a:glow>
                </a:effectLst>
                <a:latin typeface="Arial" charset="0"/>
                <a:cs typeface="Arial" charset="0"/>
              </a:rPr>
              <a:t>Λιτότητα</a:t>
            </a:r>
          </a:p>
          <a:p>
            <a:pPr marL="0" indent="0">
              <a:buFont typeface="Arial" pitchFamily="34" charset="0"/>
              <a:buNone/>
              <a:defRPr/>
            </a:pPr>
            <a:endParaRPr lang="el-GR" sz="2400" dirty="0">
              <a:solidFill>
                <a:srgbClr val="000000"/>
              </a:solidFill>
              <a:effectLst>
                <a:glow rad="139700">
                  <a:schemeClr val="accent3">
                    <a:satMod val="175000"/>
                    <a:alpha val="40000"/>
                  </a:schemeClr>
                </a:glow>
              </a:effectLst>
              <a:latin typeface="Arial" charset="0"/>
              <a:cs typeface="Arial" charset="0"/>
            </a:endParaRPr>
          </a:p>
          <a:p>
            <a:pPr marL="674370" lvl="1" indent="-274320" fontAlgn="auto">
              <a:lnSpc>
                <a:spcPct val="80000"/>
              </a:lnSpc>
              <a:spcAft>
                <a:spcPts val="0"/>
              </a:spcAft>
              <a:defRPr/>
            </a:pPr>
            <a:r>
              <a:rPr lang="el-GR" sz="2400" dirty="0">
                <a:solidFill>
                  <a:srgbClr val="000000"/>
                </a:solidFill>
                <a:effectLst>
                  <a:glow rad="139700">
                    <a:schemeClr val="accent3">
                      <a:satMod val="175000"/>
                      <a:alpha val="40000"/>
                    </a:schemeClr>
                  </a:glow>
                </a:effectLst>
                <a:latin typeface="Arial" charset="0"/>
                <a:cs typeface="Arial" charset="0"/>
              </a:rPr>
              <a:t>Σαφήνεια</a:t>
            </a:r>
          </a:p>
          <a:p>
            <a:pPr marL="274320" indent="-274320" fontAlgn="auto">
              <a:lnSpc>
                <a:spcPct val="80000"/>
              </a:lnSpc>
              <a:spcAft>
                <a:spcPts val="0"/>
              </a:spcAft>
              <a:buFont typeface="Wingdings" pitchFamily="2" charset="2"/>
              <a:buNone/>
              <a:defRPr/>
            </a:pPr>
            <a:endParaRPr lang="en-US" sz="2400" dirty="0">
              <a:solidFill>
                <a:srgbClr val="000000"/>
              </a:solidFill>
              <a:effectLst>
                <a:glow rad="139700">
                  <a:schemeClr val="accent3">
                    <a:satMod val="175000"/>
                    <a:alpha val="40000"/>
                  </a:schemeClr>
                </a:glow>
              </a:effectLst>
              <a:latin typeface="Arial" charset="0"/>
              <a:cs typeface="Arial" charset="0"/>
            </a:endParaRPr>
          </a:p>
          <a:p>
            <a:pPr marL="674370" lvl="1" indent="-274320" fontAlgn="auto">
              <a:lnSpc>
                <a:spcPct val="80000"/>
              </a:lnSpc>
              <a:spcAft>
                <a:spcPts val="0"/>
              </a:spcAft>
              <a:defRPr/>
            </a:pPr>
            <a:r>
              <a:rPr lang="el-GR" sz="2400" dirty="0">
                <a:solidFill>
                  <a:srgbClr val="000000"/>
                </a:solidFill>
                <a:effectLst>
                  <a:glow rad="139700">
                    <a:schemeClr val="accent3">
                      <a:satMod val="175000"/>
                      <a:alpha val="40000"/>
                    </a:schemeClr>
                  </a:glow>
                </a:effectLst>
                <a:latin typeface="Arial" charset="0"/>
                <a:cs typeface="Arial" charset="0"/>
              </a:rPr>
              <a:t>Ακρίβεια</a:t>
            </a:r>
          </a:p>
          <a:p>
            <a:pPr marL="0" indent="0">
              <a:buNone/>
              <a:defRPr/>
            </a:pPr>
            <a:endParaRPr lang="en-US" sz="2400" dirty="0" smtClean="0">
              <a:solidFill>
                <a:srgbClr val="000000"/>
              </a:solidFill>
              <a:effectLst>
                <a:glow rad="139700">
                  <a:schemeClr val="accent3">
                    <a:satMod val="175000"/>
                    <a:alpha val="40000"/>
                  </a:schemeClr>
                </a:glow>
              </a:effectLst>
              <a:latin typeface="Arial" charset="0"/>
              <a:cs typeface="Arial" charset="0"/>
            </a:endParaRPr>
          </a:p>
          <a:p>
            <a:pPr marL="0" indent="0">
              <a:lnSpc>
                <a:spcPct val="60000"/>
              </a:lnSpc>
              <a:buNone/>
              <a:defRPr/>
            </a:pPr>
            <a:endParaRPr lang="el-GR" sz="2400" dirty="0" smtClean="0">
              <a:solidFill>
                <a:srgbClr val="000000"/>
              </a:solidFill>
              <a:effectLst>
                <a:glow rad="139700">
                  <a:schemeClr val="accent3">
                    <a:satMod val="175000"/>
                    <a:alpha val="40000"/>
                  </a:schemeClr>
                </a:glow>
              </a:effectLst>
              <a:latin typeface="Arial" charset="0"/>
              <a:cs typeface="Arial" charset="0"/>
            </a:endParaRPr>
          </a:p>
          <a:p>
            <a:pPr>
              <a:lnSpc>
                <a:spcPct val="60000"/>
              </a:lnSpc>
              <a:buFont typeface="Wingdings" pitchFamily="2" charset="2"/>
              <a:buChar char="q"/>
              <a:defRPr/>
            </a:pPr>
            <a:endParaRPr lang="el-GR" sz="2400" dirty="0" smtClean="0">
              <a:solidFill>
                <a:srgbClr val="000000"/>
              </a:solidFill>
              <a:effectLst>
                <a:glow rad="139700">
                  <a:schemeClr val="accent3">
                    <a:satMod val="175000"/>
                    <a:alpha val="40000"/>
                  </a:schemeClr>
                </a:glow>
              </a:effectLst>
              <a:latin typeface="Arial" charset="0"/>
              <a:cs typeface="Arial" charset="0"/>
            </a:endParaRPr>
          </a:p>
          <a:p>
            <a:pPr>
              <a:lnSpc>
                <a:spcPct val="60000"/>
              </a:lnSpc>
              <a:buFont typeface="Wingdings" pitchFamily="2" charset="2"/>
              <a:buChar char="q"/>
              <a:defRPr/>
            </a:pPr>
            <a:endParaRPr lang="el-GR" sz="2400" dirty="0">
              <a:solidFill>
                <a:srgbClr val="000000"/>
              </a:solidFill>
              <a:effectLst>
                <a:glow rad="139700">
                  <a:schemeClr val="accent3">
                    <a:satMod val="175000"/>
                    <a:alpha val="40000"/>
                  </a:schemeClr>
                </a:glow>
              </a:effectLst>
              <a:latin typeface="Arial" charset="0"/>
              <a:cs typeface="Arial" charset="0"/>
            </a:endParaRPr>
          </a:p>
        </p:txBody>
      </p:sp>
      <p:pic>
        <p:nvPicPr>
          <p:cNvPr id="4" name="Picture 4" descr="http://drb-biology2011.wikispaces.com/file/view/observation1.gif/272122396/262x387/observation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1285861"/>
            <a:ext cx="3178042" cy="43577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83568" y="406422"/>
            <a:ext cx="7772400" cy="863600"/>
          </a:xfrm>
        </p:spPr>
        <p:txBody>
          <a:bodyPr>
            <a:noAutofit/>
          </a:bodyPr>
          <a:lstStyle/>
          <a:p>
            <a:pPr eaLnBrk="1" hangingPunct="1">
              <a:lnSpc>
                <a:spcPct val="150000"/>
              </a:lnSpc>
            </a:pPr>
            <a:r>
              <a:rPr lang="el-GR" sz="3600" b="1" dirty="0">
                <a:solidFill>
                  <a:srgbClr val="FFFF00"/>
                </a:solidFill>
                <a:effectLst>
                  <a:glow rad="139700">
                    <a:srgbClr val="FF0000">
                      <a:alpha val="40000"/>
                    </a:srgbClr>
                  </a:glow>
                </a:effectLst>
                <a:latin typeface="Arial" charset="0"/>
                <a:cs typeface="Arial" charset="0"/>
              </a:rPr>
              <a:t>ΚΛΙΜΑΚΟΥΜΕΝΕΣ ΕΡΩΤΗΣΕΙΣ ΑΝΑΠΤΥΞΗΣ</a:t>
            </a:r>
          </a:p>
        </p:txBody>
      </p:sp>
      <p:sp>
        <p:nvSpPr>
          <p:cNvPr id="4" name="Rectangle 3"/>
          <p:cNvSpPr txBox="1">
            <a:spLocks noChangeArrowheads="1"/>
          </p:cNvSpPr>
          <p:nvPr/>
        </p:nvSpPr>
        <p:spPr>
          <a:xfrm>
            <a:off x="3563888" y="2852936"/>
            <a:ext cx="5580112" cy="4006574"/>
          </a:xfrm>
          <a:prstGeom prst="rect">
            <a:avLst/>
          </a:prstGeom>
          <a:blipFill dpi="0" rotWithShape="1">
            <a:blip r:embed="rId3" cstate="print">
              <a:alphaModFix amt="89000"/>
            </a:blip>
            <a:srcRect/>
            <a:tile tx="0" ty="0" sx="100000" sy="100000" flip="none" algn="tl"/>
          </a:blip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4320" indent="-274320">
              <a:lnSpc>
                <a:spcPct val="60000"/>
              </a:lnSpc>
              <a:buFont typeface="Wingdings"/>
              <a:buChar char=""/>
              <a:defRPr/>
            </a:pPr>
            <a:endParaRPr lang="el-GR" sz="2200" dirty="0" smtClean="0">
              <a:solidFill>
                <a:srgbClr val="000000"/>
              </a:solidFill>
              <a:latin typeface="Arial" charset="0"/>
              <a:cs typeface="Arial" charset="0"/>
            </a:endParaRPr>
          </a:p>
          <a:p>
            <a:pPr>
              <a:buFont typeface="Wingdings" pitchFamily="2" charset="2"/>
              <a:buChar char="q"/>
              <a:defRPr/>
            </a:pPr>
            <a:r>
              <a:rPr lang="el-GR" sz="2800" dirty="0">
                <a:solidFill>
                  <a:srgbClr val="000000"/>
                </a:solidFill>
                <a:effectLst>
                  <a:glow rad="139700">
                    <a:schemeClr val="accent3">
                      <a:satMod val="175000"/>
                      <a:alpha val="40000"/>
                    </a:schemeClr>
                  </a:glow>
                </a:effectLst>
                <a:latin typeface="Arial" charset="0"/>
                <a:cs typeface="Arial" charset="0"/>
              </a:rPr>
              <a:t>Θέματα γενίκευσης </a:t>
            </a:r>
          </a:p>
          <a:p>
            <a:pPr marL="0" indent="0">
              <a:buNone/>
              <a:defRPr/>
            </a:pPr>
            <a:r>
              <a:rPr lang="el-GR" sz="2800" dirty="0" smtClean="0">
                <a:solidFill>
                  <a:srgbClr val="000000"/>
                </a:solidFill>
                <a:effectLst>
                  <a:glow rad="139700">
                    <a:schemeClr val="accent3">
                      <a:satMod val="175000"/>
                      <a:alpha val="40000"/>
                    </a:schemeClr>
                  </a:glow>
                </a:effectLst>
                <a:latin typeface="Arial" charset="0"/>
                <a:cs typeface="Arial" charset="0"/>
              </a:rPr>
              <a:t>    (επαγωγικά - απαγωγικά</a:t>
            </a:r>
            <a:r>
              <a:rPr lang="el-GR" sz="2800" dirty="0">
                <a:solidFill>
                  <a:srgbClr val="000000"/>
                </a:solidFill>
                <a:effectLst>
                  <a:glow rad="139700">
                    <a:schemeClr val="accent3">
                      <a:satMod val="175000"/>
                      <a:alpha val="40000"/>
                    </a:schemeClr>
                  </a:glow>
                </a:effectLst>
                <a:latin typeface="Arial" charset="0"/>
                <a:cs typeface="Arial" charset="0"/>
              </a:rPr>
              <a:t>)</a:t>
            </a:r>
          </a:p>
          <a:p>
            <a:pPr marL="0" indent="0">
              <a:buNone/>
              <a:defRPr/>
            </a:pPr>
            <a:endParaRPr lang="el-GR" sz="2800" dirty="0" smtClean="0">
              <a:solidFill>
                <a:srgbClr val="000000"/>
              </a:solidFill>
              <a:effectLst>
                <a:glow rad="139700">
                  <a:schemeClr val="accent3">
                    <a:satMod val="175000"/>
                    <a:alpha val="40000"/>
                  </a:schemeClr>
                </a:glow>
              </a:effectLst>
              <a:latin typeface="Arial" charset="0"/>
              <a:cs typeface="Arial" charset="0"/>
            </a:endParaRPr>
          </a:p>
          <a:p>
            <a:pPr>
              <a:buFont typeface="Wingdings" pitchFamily="2" charset="2"/>
              <a:buChar char="q"/>
              <a:defRPr/>
            </a:pPr>
            <a:r>
              <a:rPr lang="el-GR" sz="2800" dirty="0">
                <a:solidFill>
                  <a:srgbClr val="000000"/>
                </a:solidFill>
                <a:effectLst>
                  <a:glow rad="139700">
                    <a:schemeClr val="accent3">
                      <a:satMod val="175000"/>
                      <a:alpha val="40000"/>
                    </a:schemeClr>
                  </a:glow>
                </a:effectLst>
                <a:latin typeface="Arial" charset="0"/>
                <a:cs typeface="Arial" charset="0"/>
              </a:rPr>
              <a:t>Κατασκευή </a:t>
            </a:r>
            <a:r>
              <a:rPr lang="el-GR" sz="2800" dirty="0" smtClean="0">
                <a:solidFill>
                  <a:srgbClr val="000000"/>
                </a:solidFill>
                <a:effectLst>
                  <a:glow rad="139700">
                    <a:schemeClr val="accent3">
                      <a:satMod val="175000"/>
                      <a:alpha val="40000"/>
                    </a:schemeClr>
                  </a:glow>
                </a:effectLst>
                <a:latin typeface="Arial" charset="0"/>
                <a:cs typeface="Arial" charset="0"/>
              </a:rPr>
              <a:t>από συνεπτυγμένες σε κλιμακούμενες</a:t>
            </a:r>
            <a:endParaRPr lang="el-GR" sz="2800" dirty="0">
              <a:solidFill>
                <a:srgbClr val="000000"/>
              </a:solidFill>
              <a:effectLst>
                <a:glow rad="139700">
                  <a:schemeClr val="accent3">
                    <a:satMod val="175000"/>
                    <a:alpha val="40000"/>
                  </a:schemeClr>
                </a:glow>
              </a:effectLst>
              <a:latin typeface="Arial" charset="0"/>
              <a:cs typeface="Arial" charset="0"/>
            </a:endParaRPr>
          </a:p>
          <a:p>
            <a:pPr marL="0" indent="0">
              <a:buNone/>
              <a:defRPr/>
            </a:pPr>
            <a:endParaRPr lang="en-US" sz="2800" dirty="0" smtClean="0">
              <a:solidFill>
                <a:srgbClr val="000000"/>
              </a:solidFill>
              <a:effectLst>
                <a:glow rad="139700">
                  <a:schemeClr val="accent3">
                    <a:satMod val="175000"/>
                    <a:alpha val="40000"/>
                  </a:schemeClr>
                </a:glow>
              </a:effectLst>
              <a:latin typeface="Arial" charset="0"/>
              <a:cs typeface="Arial" charset="0"/>
            </a:endParaRPr>
          </a:p>
          <a:p>
            <a:pPr marL="0" indent="0">
              <a:lnSpc>
                <a:spcPct val="60000"/>
              </a:lnSpc>
              <a:buNone/>
              <a:defRPr/>
            </a:pPr>
            <a:endParaRPr lang="el-GR" sz="2800" dirty="0" smtClean="0">
              <a:solidFill>
                <a:srgbClr val="000000"/>
              </a:solidFill>
              <a:effectLst>
                <a:glow rad="139700">
                  <a:schemeClr val="accent3">
                    <a:satMod val="175000"/>
                    <a:alpha val="40000"/>
                  </a:schemeClr>
                </a:glow>
              </a:effectLst>
              <a:latin typeface="Arial" charset="0"/>
              <a:cs typeface="Arial" charset="0"/>
            </a:endParaRPr>
          </a:p>
          <a:p>
            <a:pPr>
              <a:lnSpc>
                <a:spcPct val="60000"/>
              </a:lnSpc>
              <a:buFont typeface="Wingdings" pitchFamily="2" charset="2"/>
              <a:buChar char="q"/>
              <a:defRPr/>
            </a:pPr>
            <a:endParaRPr lang="el-GR" sz="2400" dirty="0" smtClean="0">
              <a:solidFill>
                <a:srgbClr val="000000"/>
              </a:solidFill>
              <a:effectLst>
                <a:glow rad="139700">
                  <a:schemeClr val="accent3">
                    <a:satMod val="175000"/>
                    <a:alpha val="40000"/>
                  </a:schemeClr>
                </a:glow>
              </a:effectLst>
              <a:latin typeface="Arial" charset="0"/>
              <a:cs typeface="Arial" charset="0"/>
            </a:endParaRPr>
          </a:p>
          <a:p>
            <a:pPr>
              <a:lnSpc>
                <a:spcPct val="60000"/>
              </a:lnSpc>
              <a:buFont typeface="Wingdings" pitchFamily="2" charset="2"/>
              <a:buChar char="q"/>
              <a:defRPr/>
            </a:pPr>
            <a:endParaRPr lang="el-GR" sz="2400" dirty="0">
              <a:solidFill>
                <a:srgbClr val="000000"/>
              </a:solidFill>
              <a:effectLst>
                <a:glow rad="139700">
                  <a:schemeClr val="accent3">
                    <a:satMod val="175000"/>
                    <a:alpha val="40000"/>
                  </a:schemeClr>
                </a:glow>
              </a:effectLst>
              <a:latin typeface="Arial" charset="0"/>
              <a:cs typeface="Arial" charset="0"/>
            </a:endParaRPr>
          </a:p>
        </p:txBody>
      </p:sp>
      <p:pic>
        <p:nvPicPr>
          <p:cNvPr id="5" name="Picture 4" descr="http://drb-biology2011.wikispaces.com/file/view/observation1.gif/272122396/262x387/observation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2000240"/>
            <a:ext cx="2994025" cy="45005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a:xfrm>
            <a:off x="684214" y="260456"/>
            <a:ext cx="7772400" cy="720725"/>
          </a:xfrm>
        </p:spPr>
        <p:txBody>
          <a:bodyPr rtlCol="0">
            <a:noAutofit/>
          </a:bodyPr>
          <a:lstStyle/>
          <a:p>
            <a:pPr eaLnBrk="1" fontAlgn="auto" hangingPunct="1">
              <a:spcAft>
                <a:spcPts val="0"/>
              </a:spcAft>
              <a:defRPr/>
            </a:pPr>
            <a:r>
              <a:rPr lang="el-GR" sz="4000" b="1" dirty="0">
                <a:solidFill>
                  <a:srgbClr val="FFFF00"/>
                </a:solidFill>
                <a:effectLst>
                  <a:glow rad="139700">
                    <a:srgbClr val="FF0000">
                      <a:alpha val="40000"/>
                    </a:srgbClr>
                  </a:glow>
                </a:effectLst>
                <a:latin typeface="Arial" charset="0"/>
                <a:cs typeface="Arial" charset="0"/>
              </a:rPr>
              <a:t>ΚΑΤΑΣΤΑΣΕΙΣ ΠΡΟΒΛΗΜΑΤΙΣΜΟΥ</a:t>
            </a:r>
          </a:p>
        </p:txBody>
      </p:sp>
      <p:sp>
        <p:nvSpPr>
          <p:cNvPr id="5" name="Rectangle 3"/>
          <p:cNvSpPr txBox="1">
            <a:spLocks noChangeArrowheads="1"/>
          </p:cNvSpPr>
          <p:nvPr/>
        </p:nvSpPr>
        <p:spPr>
          <a:xfrm>
            <a:off x="3923928" y="2830399"/>
            <a:ext cx="5220072" cy="4006574"/>
          </a:xfrm>
          <a:prstGeom prst="rect">
            <a:avLst/>
          </a:prstGeom>
          <a:blipFill dpi="0" rotWithShape="1">
            <a:blip r:embed="rId3" cstate="print">
              <a:alphaModFix amt="89000"/>
            </a:blip>
            <a:srcRect/>
            <a:tile tx="0" ty="0" sx="100000" sy="100000" flip="none" algn="tl"/>
          </a:blip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4320" indent="-274320">
              <a:lnSpc>
                <a:spcPct val="60000"/>
              </a:lnSpc>
              <a:buFont typeface="Wingdings"/>
              <a:buChar char=""/>
              <a:defRPr/>
            </a:pPr>
            <a:endParaRPr lang="el-GR" sz="2200" dirty="0" smtClean="0">
              <a:solidFill>
                <a:srgbClr val="000000"/>
              </a:solidFill>
              <a:latin typeface="Arial" charset="0"/>
              <a:cs typeface="Arial" charset="0"/>
            </a:endParaRPr>
          </a:p>
          <a:p>
            <a:pPr>
              <a:buFont typeface="Wingdings" pitchFamily="2" charset="2"/>
              <a:buChar char="q"/>
              <a:defRPr/>
            </a:pPr>
            <a:r>
              <a:rPr lang="el-GR" dirty="0">
                <a:solidFill>
                  <a:srgbClr val="000000"/>
                </a:solidFill>
                <a:effectLst>
                  <a:glow rad="139700">
                    <a:schemeClr val="accent3">
                      <a:satMod val="175000"/>
                      <a:alpha val="40000"/>
                    </a:schemeClr>
                  </a:glow>
                </a:effectLst>
                <a:latin typeface="Arial" charset="0"/>
                <a:cs typeface="Arial" charset="0"/>
              </a:rPr>
              <a:t>Πραγματικά μοντέλα </a:t>
            </a:r>
          </a:p>
          <a:p>
            <a:pPr marL="0" indent="0">
              <a:buNone/>
              <a:defRPr/>
            </a:pPr>
            <a:endParaRPr lang="el-GR" dirty="0" smtClean="0">
              <a:solidFill>
                <a:srgbClr val="000000"/>
              </a:solidFill>
              <a:effectLst>
                <a:glow rad="139700">
                  <a:schemeClr val="accent3">
                    <a:satMod val="175000"/>
                    <a:alpha val="40000"/>
                  </a:schemeClr>
                </a:glow>
              </a:effectLst>
              <a:latin typeface="Arial" charset="0"/>
              <a:cs typeface="Arial" charset="0"/>
            </a:endParaRPr>
          </a:p>
          <a:p>
            <a:pPr>
              <a:buFont typeface="Wingdings" pitchFamily="2" charset="2"/>
              <a:buChar char="q"/>
              <a:defRPr/>
            </a:pPr>
            <a:r>
              <a:rPr lang="el-GR" dirty="0">
                <a:solidFill>
                  <a:srgbClr val="000000"/>
                </a:solidFill>
                <a:effectLst>
                  <a:glow rad="139700">
                    <a:schemeClr val="accent3">
                      <a:satMod val="175000"/>
                      <a:alpha val="40000"/>
                    </a:schemeClr>
                  </a:glow>
                </a:effectLst>
                <a:latin typeface="Arial" charset="0"/>
                <a:cs typeface="Arial" charset="0"/>
              </a:rPr>
              <a:t>Μοντέλα του εκάστοτε </a:t>
            </a:r>
          </a:p>
          <a:p>
            <a:pPr marL="0" indent="0">
              <a:buNone/>
              <a:defRPr/>
            </a:pPr>
            <a:r>
              <a:rPr lang="el-GR" dirty="0" smtClean="0">
                <a:solidFill>
                  <a:srgbClr val="000000"/>
                </a:solidFill>
                <a:effectLst>
                  <a:glow rad="139700">
                    <a:schemeClr val="accent3">
                      <a:satMod val="175000"/>
                      <a:alpha val="40000"/>
                    </a:schemeClr>
                  </a:glow>
                </a:effectLst>
                <a:latin typeface="Arial" charset="0"/>
                <a:cs typeface="Arial" charset="0"/>
              </a:rPr>
              <a:t>    γνωστικού </a:t>
            </a:r>
            <a:r>
              <a:rPr lang="el-GR" dirty="0">
                <a:solidFill>
                  <a:srgbClr val="000000"/>
                </a:solidFill>
                <a:effectLst>
                  <a:glow rad="139700">
                    <a:schemeClr val="accent3">
                      <a:satMod val="175000"/>
                      <a:alpha val="40000"/>
                    </a:schemeClr>
                  </a:glow>
                </a:effectLst>
                <a:latin typeface="Arial" charset="0"/>
                <a:cs typeface="Arial" charset="0"/>
              </a:rPr>
              <a:t>αντικειμένου</a:t>
            </a:r>
          </a:p>
          <a:p>
            <a:pPr marL="0" indent="0">
              <a:buNone/>
              <a:defRPr/>
            </a:pPr>
            <a:endParaRPr lang="en-US" sz="2400" dirty="0" smtClean="0">
              <a:solidFill>
                <a:srgbClr val="000000"/>
              </a:solidFill>
              <a:effectLst>
                <a:glow rad="139700">
                  <a:schemeClr val="accent3">
                    <a:satMod val="175000"/>
                    <a:alpha val="40000"/>
                  </a:schemeClr>
                </a:glow>
              </a:effectLst>
              <a:latin typeface="Arial" charset="0"/>
              <a:cs typeface="Arial" charset="0"/>
            </a:endParaRPr>
          </a:p>
          <a:p>
            <a:pPr marL="0" indent="0">
              <a:lnSpc>
                <a:spcPct val="60000"/>
              </a:lnSpc>
              <a:buNone/>
              <a:defRPr/>
            </a:pPr>
            <a:endParaRPr lang="el-GR" sz="2400" dirty="0" smtClean="0">
              <a:solidFill>
                <a:srgbClr val="000000"/>
              </a:solidFill>
              <a:effectLst>
                <a:glow rad="139700">
                  <a:schemeClr val="accent3">
                    <a:satMod val="175000"/>
                    <a:alpha val="40000"/>
                  </a:schemeClr>
                </a:glow>
              </a:effectLst>
              <a:latin typeface="Arial" charset="0"/>
              <a:cs typeface="Arial" charset="0"/>
            </a:endParaRPr>
          </a:p>
          <a:p>
            <a:pPr>
              <a:lnSpc>
                <a:spcPct val="60000"/>
              </a:lnSpc>
              <a:buFont typeface="Wingdings" pitchFamily="2" charset="2"/>
              <a:buChar char="q"/>
              <a:defRPr/>
            </a:pPr>
            <a:endParaRPr lang="el-GR" sz="2400" dirty="0" smtClean="0">
              <a:solidFill>
                <a:srgbClr val="000000"/>
              </a:solidFill>
              <a:effectLst>
                <a:glow rad="139700">
                  <a:schemeClr val="accent3">
                    <a:satMod val="175000"/>
                    <a:alpha val="40000"/>
                  </a:schemeClr>
                </a:glow>
              </a:effectLst>
              <a:latin typeface="Arial" charset="0"/>
              <a:cs typeface="Arial" charset="0"/>
            </a:endParaRPr>
          </a:p>
          <a:p>
            <a:pPr>
              <a:lnSpc>
                <a:spcPct val="60000"/>
              </a:lnSpc>
              <a:buFont typeface="Wingdings" pitchFamily="2" charset="2"/>
              <a:buChar char="q"/>
              <a:defRPr/>
            </a:pPr>
            <a:endParaRPr lang="el-GR" sz="2400" dirty="0">
              <a:solidFill>
                <a:srgbClr val="000000"/>
              </a:solidFill>
              <a:effectLst>
                <a:glow rad="139700">
                  <a:schemeClr val="accent3">
                    <a:satMod val="175000"/>
                    <a:alpha val="40000"/>
                  </a:schemeClr>
                </a:glow>
              </a:effectLst>
              <a:latin typeface="Arial" charset="0"/>
              <a:cs typeface="Arial" charset="0"/>
            </a:endParaRPr>
          </a:p>
        </p:txBody>
      </p:sp>
      <p:pic>
        <p:nvPicPr>
          <p:cNvPr id="4" name="Picture 4" descr="http://drb-biology2011.wikispaces.com/file/view/observation1.gif/272122396/262x387/observation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1700808"/>
            <a:ext cx="2994025" cy="4422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317442" name="Rectangle 2"/>
          <p:cNvSpPr>
            <a:spLocks noGrp="1" noChangeArrowheads="1"/>
          </p:cNvSpPr>
          <p:nvPr>
            <p:ph type="title"/>
          </p:nvPr>
        </p:nvSpPr>
        <p:spPr>
          <a:xfrm>
            <a:off x="539552" y="548680"/>
            <a:ext cx="8131175" cy="865188"/>
          </a:xfrm>
        </p:spPr>
        <p:txBody>
          <a:bodyPr rtlCol="0">
            <a:noAutofit/>
          </a:bodyPr>
          <a:lstStyle/>
          <a:p>
            <a:pPr eaLnBrk="1" fontAlgn="auto" hangingPunct="1">
              <a:spcAft>
                <a:spcPts val="0"/>
              </a:spcAft>
              <a:defRPr/>
            </a:pPr>
            <a:r>
              <a:rPr lang="el-GR" sz="4000" b="1" dirty="0">
                <a:solidFill>
                  <a:srgbClr val="FFFF00"/>
                </a:solidFill>
                <a:effectLst>
                  <a:glow rad="139700">
                    <a:srgbClr val="FF0000">
                      <a:alpha val="40000"/>
                    </a:srgbClr>
                  </a:glow>
                </a:effectLst>
                <a:latin typeface="Arial" charset="0"/>
                <a:cs typeface="Arial" charset="0"/>
              </a:rPr>
              <a:t>ΕΡΩΤΗΣΕΙΣ  ΔΕΔΟΜΕΝΩΝ  ΑΠΑΝΤΗΣΕΩΝ </a:t>
            </a:r>
            <a:br>
              <a:rPr lang="el-GR" sz="4000" b="1" dirty="0">
                <a:solidFill>
                  <a:srgbClr val="FFFF00"/>
                </a:solidFill>
                <a:effectLst>
                  <a:glow rad="139700">
                    <a:srgbClr val="FF0000">
                      <a:alpha val="40000"/>
                    </a:srgbClr>
                  </a:glow>
                </a:effectLst>
                <a:latin typeface="Arial" charset="0"/>
                <a:cs typeface="Arial" charset="0"/>
              </a:rPr>
            </a:br>
            <a:endParaRPr lang="el-GR" sz="4000" b="1" dirty="0">
              <a:solidFill>
                <a:srgbClr val="FFFF00"/>
              </a:solidFill>
              <a:effectLst>
                <a:glow rad="139700">
                  <a:srgbClr val="FF0000">
                    <a:alpha val="40000"/>
                  </a:srgbClr>
                </a:glow>
              </a:effectLst>
              <a:latin typeface="Arial" charset="0"/>
              <a:cs typeface="Arial" charset="0"/>
            </a:endParaRPr>
          </a:p>
        </p:txBody>
      </p:sp>
      <p:sp>
        <p:nvSpPr>
          <p:cNvPr id="5" name="Rectangle 3"/>
          <p:cNvSpPr txBox="1">
            <a:spLocks noChangeArrowheads="1"/>
          </p:cNvSpPr>
          <p:nvPr/>
        </p:nvSpPr>
        <p:spPr>
          <a:xfrm>
            <a:off x="3923928" y="2830399"/>
            <a:ext cx="5220072" cy="4006574"/>
          </a:xfrm>
          <a:prstGeom prst="rect">
            <a:avLst/>
          </a:prstGeom>
          <a:blipFill dpi="0" rotWithShape="1">
            <a:blip r:embed="rId3" cstate="print">
              <a:alphaModFix amt="89000"/>
            </a:blip>
            <a:srcRect/>
            <a:tile tx="0" ty="0" sx="100000" sy="100000" flip="none" algn="tl"/>
          </a:blipFill>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4320" indent="-274320">
              <a:lnSpc>
                <a:spcPct val="60000"/>
              </a:lnSpc>
              <a:buFont typeface="Wingdings"/>
              <a:buChar char=""/>
              <a:defRPr/>
            </a:pPr>
            <a:endParaRPr lang="el-GR" sz="2200" dirty="0" smtClean="0">
              <a:solidFill>
                <a:srgbClr val="000000"/>
              </a:solidFill>
              <a:latin typeface="Arial" charset="0"/>
              <a:cs typeface="Arial" charset="0"/>
            </a:endParaRPr>
          </a:p>
          <a:p>
            <a:pPr>
              <a:buNone/>
              <a:defRPr/>
            </a:pPr>
            <a:r>
              <a:rPr lang="el-GR" dirty="0" smtClean="0">
                <a:solidFill>
                  <a:srgbClr val="000000"/>
                </a:solidFill>
                <a:effectLst>
                  <a:glow rad="139700">
                    <a:schemeClr val="accent3">
                      <a:satMod val="175000"/>
                      <a:alpha val="40000"/>
                    </a:schemeClr>
                  </a:glow>
                </a:effectLst>
                <a:latin typeface="Arial" charset="0"/>
                <a:cs typeface="Arial" charset="0"/>
              </a:rPr>
              <a:t>   Εναλλακτική </a:t>
            </a:r>
            <a:r>
              <a:rPr lang="el-GR" dirty="0">
                <a:solidFill>
                  <a:srgbClr val="000000"/>
                </a:solidFill>
                <a:effectLst>
                  <a:glow rad="139700">
                    <a:schemeClr val="accent3">
                      <a:satMod val="175000"/>
                      <a:alpha val="40000"/>
                    </a:schemeClr>
                  </a:glow>
                </a:effectLst>
                <a:latin typeface="Arial" charset="0"/>
                <a:cs typeface="Arial" charset="0"/>
              </a:rPr>
              <a:t>απάντηση </a:t>
            </a:r>
            <a:r>
              <a:rPr lang="el-GR" dirty="0" smtClean="0">
                <a:solidFill>
                  <a:srgbClr val="000000"/>
                </a:solidFill>
                <a:effectLst>
                  <a:glow rad="139700">
                    <a:schemeClr val="accent3">
                      <a:satMod val="175000"/>
                      <a:alpha val="40000"/>
                    </a:schemeClr>
                  </a:glow>
                </a:effectLst>
                <a:latin typeface="Arial" charset="0"/>
                <a:cs typeface="Arial" charset="0"/>
              </a:rPr>
              <a:t>  </a:t>
            </a:r>
            <a:r>
              <a:rPr lang="el-GR" dirty="0">
                <a:solidFill>
                  <a:srgbClr val="000000"/>
                </a:solidFill>
                <a:effectLst>
                  <a:glow rad="139700">
                    <a:schemeClr val="accent3">
                      <a:satMod val="175000"/>
                      <a:alpha val="40000"/>
                    </a:schemeClr>
                  </a:glow>
                </a:effectLst>
                <a:latin typeface="Arial" charset="0"/>
                <a:cs typeface="Arial" charset="0"/>
              </a:rPr>
              <a:t>(</a:t>
            </a:r>
            <a:r>
              <a:rPr lang="el-GR" dirty="0" smtClean="0">
                <a:solidFill>
                  <a:srgbClr val="000000"/>
                </a:solidFill>
                <a:effectLst>
                  <a:glow rad="139700">
                    <a:schemeClr val="accent3">
                      <a:satMod val="175000"/>
                      <a:alpha val="40000"/>
                    </a:schemeClr>
                  </a:glow>
                </a:effectLst>
                <a:latin typeface="Arial" charset="0"/>
                <a:cs typeface="Arial" charset="0"/>
              </a:rPr>
              <a:t>Σωστό - Λάθος</a:t>
            </a:r>
            <a:r>
              <a:rPr lang="el-GR" dirty="0">
                <a:solidFill>
                  <a:srgbClr val="000000"/>
                </a:solidFill>
                <a:effectLst>
                  <a:glow rad="139700">
                    <a:schemeClr val="accent3">
                      <a:satMod val="175000"/>
                      <a:alpha val="40000"/>
                    </a:schemeClr>
                  </a:glow>
                </a:effectLst>
                <a:latin typeface="Arial" charset="0"/>
                <a:cs typeface="Arial" charset="0"/>
              </a:rPr>
              <a:t>)</a:t>
            </a:r>
          </a:p>
          <a:p>
            <a:pPr marL="0" indent="0">
              <a:buNone/>
              <a:defRPr/>
            </a:pPr>
            <a:endParaRPr lang="el-GR" dirty="0" smtClean="0">
              <a:solidFill>
                <a:srgbClr val="000000"/>
              </a:solidFill>
              <a:effectLst>
                <a:glow rad="139700">
                  <a:schemeClr val="accent3">
                    <a:satMod val="175000"/>
                    <a:alpha val="40000"/>
                  </a:schemeClr>
                </a:glow>
              </a:effectLst>
              <a:latin typeface="Arial" charset="0"/>
              <a:cs typeface="Arial" charset="0"/>
            </a:endParaRPr>
          </a:p>
          <a:p>
            <a:pPr>
              <a:buFont typeface="Wingdings" pitchFamily="2" charset="2"/>
              <a:buChar char="q"/>
              <a:defRPr/>
            </a:pPr>
            <a:r>
              <a:rPr lang="el-GR" dirty="0">
                <a:solidFill>
                  <a:srgbClr val="000000"/>
                </a:solidFill>
                <a:effectLst>
                  <a:glow rad="139700">
                    <a:schemeClr val="accent3">
                      <a:satMod val="175000"/>
                      <a:alpha val="40000"/>
                    </a:schemeClr>
                  </a:glow>
                </a:effectLst>
                <a:latin typeface="Arial" charset="0"/>
                <a:cs typeface="Arial" charset="0"/>
              </a:rPr>
              <a:t>Αποφεύγουμε:</a:t>
            </a:r>
          </a:p>
          <a:p>
            <a:pPr>
              <a:buFont typeface="Wingdings" pitchFamily="2" charset="2"/>
              <a:buChar char="§"/>
              <a:defRPr/>
            </a:pPr>
            <a:r>
              <a:rPr lang="el-GR" dirty="0">
                <a:solidFill>
                  <a:srgbClr val="000000"/>
                </a:solidFill>
                <a:effectLst>
                  <a:glow rad="139700">
                    <a:schemeClr val="accent3">
                      <a:satMod val="175000"/>
                      <a:alpha val="40000"/>
                    </a:schemeClr>
                  </a:glow>
                </a:effectLst>
                <a:latin typeface="Arial" charset="0"/>
                <a:cs typeface="Arial" charset="0"/>
              </a:rPr>
              <a:t>Μεγάλο αριθμό ερωτήσεων</a:t>
            </a:r>
          </a:p>
          <a:p>
            <a:pPr>
              <a:buFont typeface="Wingdings" pitchFamily="2" charset="2"/>
              <a:buChar char="§"/>
              <a:defRPr/>
            </a:pPr>
            <a:endParaRPr lang="el-GR" dirty="0">
              <a:solidFill>
                <a:srgbClr val="000000"/>
              </a:solidFill>
              <a:effectLst>
                <a:glow rad="139700">
                  <a:schemeClr val="accent3">
                    <a:satMod val="175000"/>
                    <a:alpha val="40000"/>
                  </a:schemeClr>
                </a:glow>
              </a:effectLst>
              <a:latin typeface="Arial" charset="0"/>
              <a:cs typeface="Arial" charset="0"/>
            </a:endParaRPr>
          </a:p>
          <a:p>
            <a:pPr>
              <a:buFont typeface="Wingdings" pitchFamily="2" charset="2"/>
              <a:buChar char="§"/>
              <a:defRPr/>
            </a:pPr>
            <a:r>
              <a:rPr lang="el-GR" dirty="0">
                <a:solidFill>
                  <a:srgbClr val="000000"/>
                </a:solidFill>
                <a:effectLst>
                  <a:glow rad="139700">
                    <a:schemeClr val="accent3">
                      <a:satMod val="175000"/>
                      <a:alpha val="40000"/>
                    </a:schemeClr>
                  </a:glow>
                </a:effectLst>
                <a:latin typeface="Arial" charset="0"/>
                <a:cs typeface="Arial" charset="0"/>
              </a:rPr>
              <a:t>Να είναι εντελώς προφανής η απάντηση</a:t>
            </a:r>
          </a:p>
          <a:p>
            <a:pPr marL="0" indent="0">
              <a:buNone/>
              <a:defRPr/>
            </a:pPr>
            <a:endParaRPr lang="en-US" sz="2400" dirty="0" smtClean="0">
              <a:solidFill>
                <a:srgbClr val="000000"/>
              </a:solidFill>
              <a:effectLst>
                <a:glow rad="139700">
                  <a:schemeClr val="accent3">
                    <a:satMod val="175000"/>
                    <a:alpha val="40000"/>
                  </a:schemeClr>
                </a:glow>
              </a:effectLst>
              <a:latin typeface="Arial" charset="0"/>
              <a:cs typeface="Arial" charset="0"/>
            </a:endParaRPr>
          </a:p>
          <a:p>
            <a:pPr marL="0" indent="0">
              <a:lnSpc>
                <a:spcPct val="60000"/>
              </a:lnSpc>
              <a:buNone/>
              <a:defRPr/>
            </a:pPr>
            <a:endParaRPr lang="el-GR" sz="2400" dirty="0" smtClean="0">
              <a:solidFill>
                <a:srgbClr val="000000"/>
              </a:solidFill>
              <a:effectLst>
                <a:glow rad="139700">
                  <a:schemeClr val="accent3">
                    <a:satMod val="175000"/>
                    <a:alpha val="40000"/>
                  </a:schemeClr>
                </a:glow>
              </a:effectLst>
              <a:latin typeface="Arial" charset="0"/>
              <a:cs typeface="Arial" charset="0"/>
            </a:endParaRPr>
          </a:p>
          <a:p>
            <a:pPr>
              <a:lnSpc>
                <a:spcPct val="60000"/>
              </a:lnSpc>
              <a:buFont typeface="Wingdings" pitchFamily="2" charset="2"/>
              <a:buChar char="q"/>
              <a:defRPr/>
            </a:pPr>
            <a:endParaRPr lang="el-GR" sz="2400" dirty="0" smtClean="0">
              <a:solidFill>
                <a:srgbClr val="000000"/>
              </a:solidFill>
              <a:effectLst>
                <a:glow rad="139700">
                  <a:schemeClr val="accent3">
                    <a:satMod val="175000"/>
                    <a:alpha val="40000"/>
                  </a:schemeClr>
                </a:glow>
              </a:effectLst>
              <a:latin typeface="Arial" charset="0"/>
              <a:cs typeface="Arial" charset="0"/>
            </a:endParaRPr>
          </a:p>
          <a:p>
            <a:pPr>
              <a:lnSpc>
                <a:spcPct val="60000"/>
              </a:lnSpc>
              <a:buFont typeface="Wingdings" pitchFamily="2" charset="2"/>
              <a:buChar char="q"/>
              <a:defRPr/>
            </a:pPr>
            <a:endParaRPr lang="el-GR" sz="2400" dirty="0">
              <a:solidFill>
                <a:srgbClr val="000000"/>
              </a:solidFill>
              <a:effectLst>
                <a:glow rad="139700">
                  <a:schemeClr val="accent3">
                    <a:satMod val="175000"/>
                    <a:alpha val="40000"/>
                  </a:schemeClr>
                </a:glow>
              </a:effectLst>
              <a:latin typeface="Arial" charset="0"/>
              <a:cs typeface="Arial" charset="0"/>
            </a:endParaRPr>
          </a:p>
        </p:txBody>
      </p:sp>
      <p:pic>
        <p:nvPicPr>
          <p:cNvPr id="4" name="Picture 4" descr="http://drb-biology2011.wikispaces.com/file/view/observation1.gif/272122396/262x387/observation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1700808"/>
            <a:ext cx="2994025" cy="48000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468366" y="260350"/>
            <a:ext cx="8131175" cy="865188"/>
          </a:xfrm>
        </p:spPr>
        <p:txBody>
          <a:bodyPr rtlCol="0">
            <a:noAutofit/>
          </a:bodyPr>
          <a:lstStyle/>
          <a:p>
            <a:pPr eaLnBrk="1" fontAlgn="auto" hangingPunct="1">
              <a:spcAft>
                <a:spcPts val="0"/>
              </a:spcAft>
              <a:defRPr/>
            </a:pPr>
            <a:r>
              <a:rPr lang="el-GR" sz="4000" b="1" dirty="0">
                <a:solidFill>
                  <a:srgbClr val="FFFF00"/>
                </a:solidFill>
                <a:effectLst>
                  <a:glow rad="139700">
                    <a:srgbClr val="FF0000">
                      <a:alpha val="40000"/>
                    </a:srgbClr>
                  </a:glow>
                </a:effectLst>
                <a:latin typeface="Arial" charset="0"/>
                <a:cs typeface="Arial" charset="0"/>
              </a:rPr>
              <a:t>ΕΡΩΤΗΣΕΙΣ  ΔΕΔΟΜΕΝΩΝ  ΑΠΑΝΤΗΣΕΩΝ</a:t>
            </a:r>
          </a:p>
        </p:txBody>
      </p:sp>
      <p:sp>
        <p:nvSpPr>
          <p:cNvPr id="4" name="Rectangle 3"/>
          <p:cNvSpPr txBox="1">
            <a:spLocks noChangeArrowheads="1"/>
          </p:cNvSpPr>
          <p:nvPr/>
        </p:nvSpPr>
        <p:spPr>
          <a:xfrm>
            <a:off x="3923928" y="2214554"/>
            <a:ext cx="5220072" cy="4622419"/>
          </a:xfrm>
          <a:prstGeom prst="rect">
            <a:avLst/>
          </a:prstGeom>
          <a:blipFill dpi="0" rotWithShape="1">
            <a:blip r:embed="rId3" cstate="print">
              <a:alphaModFix amt="89000"/>
            </a:blip>
            <a:srcRect/>
            <a:tile tx="0" ty="0" sx="100000" sy="100000" flip="none" algn="tl"/>
          </a:blip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itchFamily="2" charset="2"/>
              <a:buChar char="q"/>
              <a:defRPr/>
            </a:pPr>
            <a:r>
              <a:rPr lang="el-GR" dirty="0" smtClean="0">
                <a:solidFill>
                  <a:srgbClr val="000000"/>
                </a:solidFill>
                <a:effectLst>
                  <a:glow rad="139700">
                    <a:schemeClr val="accent3">
                      <a:satMod val="175000"/>
                      <a:alpha val="40000"/>
                    </a:schemeClr>
                  </a:glow>
                </a:effectLst>
                <a:latin typeface="Arial" charset="0"/>
                <a:cs typeface="Arial" charset="0"/>
              </a:rPr>
              <a:t>Αποφεύγουμε</a:t>
            </a:r>
            <a:r>
              <a:rPr lang="el-GR" dirty="0">
                <a:solidFill>
                  <a:srgbClr val="000000"/>
                </a:solidFill>
                <a:effectLst>
                  <a:glow rad="139700">
                    <a:schemeClr val="accent3">
                      <a:satMod val="175000"/>
                      <a:alpha val="40000"/>
                    </a:schemeClr>
                  </a:glow>
                </a:effectLst>
                <a:latin typeface="Arial" charset="0"/>
                <a:cs typeface="Arial" charset="0"/>
              </a:rPr>
              <a:t>:</a:t>
            </a:r>
          </a:p>
          <a:p>
            <a:pPr>
              <a:buFont typeface="Wingdings" pitchFamily="2" charset="2"/>
              <a:buChar char="§"/>
              <a:defRPr/>
            </a:pPr>
            <a:r>
              <a:rPr lang="el-GR" dirty="0">
                <a:solidFill>
                  <a:srgbClr val="000000"/>
                </a:solidFill>
                <a:effectLst>
                  <a:glow rad="139700">
                    <a:schemeClr val="accent3">
                      <a:satMod val="175000"/>
                      <a:alpha val="40000"/>
                    </a:schemeClr>
                  </a:glow>
                </a:effectLst>
                <a:latin typeface="Arial" charset="0"/>
                <a:cs typeface="Arial" charset="0"/>
              </a:rPr>
              <a:t>Να απαιτούνται πράξεις ή συνδυασμοί πολλών προτάσεων</a:t>
            </a:r>
          </a:p>
          <a:p>
            <a:pPr>
              <a:buFont typeface="Wingdings" pitchFamily="2" charset="2"/>
              <a:buChar char="§"/>
              <a:defRPr/>
            </a:pPr>
            <a:endParaRPr lang="el-GR" dirty="0">
              <a:solidFill>
                <a:srgbClr val="000000"/>
              </a:solidFill>
              <a:effectLst>
                <a:glow rad="139700">
                  <a:schemeClr val="accent3">
                    <a:satMod val="175000"/>
                    <a:alpha val="40000"/>
                  </a:schemeClr>
                </a:glow>
              </a:effectLst>
              <a:latin typeface="Arial" charset="0"/>
              <a:cs typeface="Arial" charset="0"/>
            </a:endParaRPr>
          </a:p>
          <a:p>
            <a:pPr>
              <a:buFont typeface="Wingdings" pitchFamily="2" charset="2"/>
              <a:buChar char="§"/>
              <a:defRPr/>
            </a:pPr>
            <a:r>
              <a:rPr lang="el-GR" dirty="0">
                <a:solidFill>
                  <a:srgbClr val="000000"/>
                </a:solidFill>
                <a:effectLst>
                  <a:glow rad="139700">
                    <a:schemeClr val="accent3">
                      <a:satMod val="175000"/>
                      <a:alpha val="40000"/>
                    </a:schemeClr>
                  </a:glow>
                </a:effectLst>
                <a:latin typeface="Arial" charset="0"/>
                <a:cs typeface="Arial" charset="0"/>
              </a:rPr>
              <a:t>Να γίνεται παράβαση του διδακτικού συμβολαίου</a:t>
            </a:r>
          </a:p>
          <a:p>
            <a:pPr marL="0" indent="0">
              <a:buNone/>
              <a:defRPr/>
            </a:pPr>
            <a:endParaRPr lang="en-US" sz="2400" dirty="0" smtClean="0">
              <a:solidFill>
                <a:srgbClr val="000000"/>
              </a:solidFill>
              <a:effectLst>
                <a:glow rad="139700">
                  <a:schemeClr val="accent3">
                    <a:satMod val="175000"/>
                    <a:alpha val="40000"/>
                  </a:schemeClr>
                </a:glow>
              </a:effectLst>
              <a:latin typeface="Arial" charset="0"/>
              <a:cs typeface="Arial" charset="0"/>
            </a:endParaRPr>
          </a:p>
          <a:p>
            <a:pPr marL="0" indent="0">
              <a:lnSpc>
                <a:spcPct val="60000"/>
              </a:lnSpc>
              <a:buNone/>
              <a:defRPr/>
            </a:pPr>
            <a:endParaRPr lang="el-GR" sz="2400" dirty="0" smtClean="0">
              <a:solidFill>
                <a:srgbClr val="000000"/>
              </a:solidFill>
              <a:effectLst>
                <a:glow rad="139700">
                  <a:schemeClr val="accent3">
                    <a:satMod val="175000"/>
                    <a:alpha val="40000"/>
                  </a:schemeClr>
                </a:glow>
              </a:effectLst>
              <a:latin typeface="Arial" charset="0"/>
              <a:cs typeface="Arial" charset="0"/>
            </a:endParaRPr>
          </a:p>
          <a:p>
            <a:pPr>
              <a:lnSpc>
                <a:spcPct val="60000"/>
              </a:lnSpc>
              <a:buFont typeface="Wingdings" pitchFamily="2" charset="2"/>
              <a:buChar char="q"/>
              <a:defRPr/>
            </a:pPr>
            <a:endParaRPr lang="el-GR" sz="2400" dirty="0" smtClean="0">
              <a:solidFill>
                <a:srgbClr val="000000"/>
              </a:solidFill>
              <a:effectLst>
                <a:glow rad="139700">
                  <a:schemeClr val="accent3">
                    <a:satMod val="175000"/>
                    <a:alpha val="40000"/>
                  </a:schemeClr>
                </a:glow>
              </a:effectLst>
              <a:latin typeface="Arial" charset="0"/>
              <a:cs typeface="Arial" charset="0"/>
            </a:endParaRPr>
          </a:p>
          <a:p>
            <a:pPr>
              <a:lnSpc>
                <a:spcPct val="60000"/>
              </a:lnSpc>
              <a:buFont typeface="Wingdings" pitchFamily="2" charset="2"/>
              <a:buChar char="q"/>
              <a:defRPr/>
            </a:pPr>
            <a:endParaRPr lang="el-GR" sz="2400" dirty="0">
              <a:solidFill>
                <a:srgbClr val="000000"/>
              </a:solidFill>
              <a:effectLst>
                <a:glow rad="139700">
                  <a:schemeClr val="accent3">
                    <a:satMod val="175000"/>
                    <a:alpha val="40000"/>
                  </a:schemeClr>
                </a:glow>
              </a:effectLst>
              <a:latin typeface="Arial" charset="0"/>
              <a:cs typeface="Arial" charset="0"/>
            </a:endParaRPr>
          </a:p>
        </p:txBody>
      </p:sp>
      <p:pic>
        <p:nvPicPr>
          <p:cNvPr id="6" name="Picture 4" descr="http://drb-biology2011.wikispaces.com/file/view/observation1.gif/272122396/262x387/observation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2214554"/>
            <a:ext cx="2994025" cy="42862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79388" y="260351"/>
            <a:ext cx="8348662" cy="1235075"/>
          </a:xfrm>
        </p:spPr>
        <p:txBody>
          <a:bodyPr>
            <a:noAutofit/>
          </a:bodyPr>
          <a:lstStyle/>
          <a:p>
            <a:pPr eaLnBrk="1" hangingPunct="1"/>
            <a:r>
              <a:rPr lang="el-GR" sz="4000" b="1" dirty="0">
                <a:solidFill>
                  <a:srgbClr val="FFFF00"/>
                </a:solidFill>
                <a:effectLst>
                  <a:glow rad="139700">
                    <a:srgbClr val="FF0000">
                      <a:alpha val="40000"/>
                    </a:srgbClr>
                  </a:glow>
                </a:effectLst>
                <a:latin typeface="Arial" charset="0"/>
                <a:cs typeface="Arial" charset="0"/>
              </a:rPr>
              <a:t>ΕΡΩΤΗΣΕΙΣ ΠΟΛΛΑΠΛΗΣ ΕΠΙΛΟΓΗΣ - ΑΝΤΙΣΤΟΙΧΗΣΗΣ</a:t>
            </a:r>
          </a:p>
        </p:txBody>
      </p:sp>
      <p:sp>
        <p:nvSpPr>
          <p:cNvPr id="5" name="Rectangle 3"/>
          <p:cNvSpPr txBox="1">
            <a:spLocks noChangeArrowheads="1"/>
          </p:cNvSpPr>
          <p:nvPr/>
        </p:nvSpPr>
        <p:spPr>
          <a:xfrm>
            <a:off x="3779912" y="1857364"/>
            <a:ext cx="5364088" cy="5000636"/>
          </a:xfrm>
          <a:prstGeom prst="rect">
            <a:avLst/>
          </a:prstGeom>
          <a:blipFill dpi="0" rotWithShape="1">
            <a:blip r:embed="rId3" cstate="print">
              <a:alphaModFix amt="89000"/>
            </a:blip>
            <a:srcRect/>
            <a:tile tx="0" ty="0" sx="100000" sy="100000" flip="none" algn="tl"/>
          </a:blipFill>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itchFamily="2" charset="2"/>
              <a:buChar char="q"/>
              <a:defRPr/>
            </a:pPr>
            <a:r>
              <a:rPr lang="el-GR" sz="3000" dirty="0">
                <a:solidFill>
                  <a:srgbClr val="000000"/>
                </a:solidFill>
                <a:effectLst>
                  <a:glow rad="139700">
                    <a:schemeClr val="accent3">
                      <a:satMod val="175000"/>
                      <a:alpha val="40000"/>
                    </a:schemeClr>
                  </a:glow>
                </a:effectLst>
                <a:latin typeface="Arial" charset="0"/>
                <a:cs typeface="Arial" charset="0"/>
              </a:rPr>
              <a:t>Οι απαντήσεις – μέχρι πέντε – να διαθέτουν αληθοφάνεια.</a:t>
            </a:r>
          </a:p>
          <a:p>
            <a:pPr>
              <a:buFont typeface="Wingdings" pitchFamily="2" charset="2"/>
              <a:buChar char="q"/>
              <a:defRPr/>
            </a:pPr>
            <a:endParaRPr lang="el-GR" sz="3000" dirty="0">
              <a:solidFill>
                <a:srgbClr val="000000"/>
              </a:solidFill>
              <a:effectLst>
                <a:glow rad="139700">
                  <a:schemeClr val="accent3">
                    <a:satMod val="175000"/>
                    <a:alpha val="40000"/>
                  </a:schemeClr>
                </a:glow>
              </a:effectLst>
              <a:latin typeface="Arial" charset="0"/>
              <a:cs typeface="Arial" charset="0"/>
            </a:endParaRPr>
          </a:p>
          <a:p>
            <a:pPr>
              <a:buFont typeface="Wingdings" pitchFamily="2" charset="2"/>
              <a:buChar char="q"/>
              <a:defRPr/>
            </a:pPr>
            <a:r>
              <a:rPr lang="el-GR" sz="3000" dirty="0">
                <a:solidFill>
                  <a:srgbClr val="000000"/>
                </a:solidFill>
                <a:effectLst>
                  <a:glow rad="139700">
                    <a:schemeClr val="accent3">
                      <a:satMod val="175000"/>
                      <a:alpha val="40000"/>
                    </a:schemeClr>
                  </a:glow>
                </a:effectLst>
                <a:latin typeface="Arial" charset="0"/>
                <a:cs typeface="Arial" charset="0"/>
              </a:rPr>
              <a:t>Οι απαντήσεις να αναφέρονται σε ένα ή δύο το πολύ συγγενικά χαρακτηριστικά της αντίστοιχης έννοιας.</a:t>
            </a:r>
          </a:p>
          <a:p>
            <a:pPr>
              <a:buNone/>
              <a:defRPr/>
            </a:pPr>
            <a:endParaRPr lang="el-GR" sz="3000" dirty="0">
              <a:solidFill>
                <a:srgbClr val="000000"/>
              </a:solidFill>
              <a:effectLst>
                <a:glow rad="139700">
                  <a:schemeClr val="accent3">
                    <a:satMod val="175000"/>
                    <a:alpha val="40000"/>
                  </a:schemeClr>
                </a:glow>
              </a:effectLst>
              <a:latin typeface="Arial" charset="0"/>
              <a:cs typeface="Arial" charset="0"/>
            </a:endParaRPr>
          </a:p>
          <a:p>
            <a:pPr>
              <a:buFont typeface="Wingdings" pitchFamily="2" charset="2"/>
              <a:buChar char="q"/>
              <a:defRPr/>
            </a:pPr>
            <a:r>
              <a:rPr lang="el-GR" sz="3000" dirty="0">
                <a:solidFill>
                  <a:srgbClr val="000000"/>
                </a:solidFill>
                <a:effectLst>
                  <a:glow rad="139700">
                    <a:schemeClr val="accent3">
                      <a:satMod val="175000"/>
                      <a:alpha val="40000"/>
                    </a:schemeClr>
                  </a:glow>
                </a:effectLst>
                <a:latin typeface="Arial" charset="0"/>
                <a:cs typeface="Arial" charset="0"/>
              </a:rPr>
              <a:t>Να μην απαιτούνται πολύπλοκοι υπολογισμοί.</a:t>
            </a:r>
          </a:p>
          <a:p>
            <a:pPr marL="0" indent="0">
              <a:buNone/>
              <a:defRPr/>
            </a:pPr>
            <a:endParaRPr lang="en-US" sz="2400" dirty="0" smtClean="0">
              <a:solidFill>
                <a:srgbClr val="000000"/>
              </a:solidFill>
              <a:effectLst>
                <a:glow rad="139700">
                  <a:schemeClr val="accent3">
                    <a:satMod val="175000"/>
                    <a:alpha val="40000"/>
                  </a:schemeClr>
                </a:glow>
              </a:effectLst>
              <a:latin typeface="Arial" charset="0"/>
              <a:cs typeface="Arial" charset="0"/>
            </a:endParaRPr>
          </a:p>
          <a:p>
            <a:pPr marL="0" indent="0">
              <a:lnSpc>
                <a:spcPct val="60000"/>
              </a:lnSpc>
              <a:buNone/>
              <a:defRPr/>
            </a:pPr>
            <a:endParaRPr lang="el-GR" sz="2400" dirty="0" smtClean="0">
              <a:solidFill>
                <a:srgbClr val="000000"/>
              </a:solidFill>
              <a:effectLst>
                <a:glow rad="139700">
                  <a:schemeClr val="accent3">
                    <a:satMod val="175000"/>
                    <a:alpha val="40000"/>
                  </a:schemeClr>
                </a:glow>
              </a:effectLst>
              <a:latin typeface="Arial" charset="0"/>
              <a:cs typeface="Arial" charset="0"/>
            </a:endParaRPr>
          </a:p>
          <a:p>
            <a:pPr>
              <a:lnSpc>
                <a:spcPct val="60000"/>
              </a:lnSpc>
              <a:buFont typeface="Wingdings" pitchFamily="2" charset="2"/>
              <a:buChar char="q"/>
              <a:defRPr/>
            </a:pPr>
            <a:endParaRPr lang="el-GR" sz="2400" dirty="0" smtClean="0">
              <a:solidFill>
                <a:srgbClr val="000000"/>
              </a:solidFill>
              <a:effectLst>
                <a:glow rad="139700">
                  <a:schemeClr val="accent3">
                    <a:satMod val="175000"/>
                    <a:alpha val="40000"/>
                  </a:schemeClr>
                </a:glow>
              </a:effectLst>
              <a:latin typeface="Arial" charset="0"/>
              <a:cs typeface="Arial" charset="0"/>
            </a:endParaRPr>
          </a:p>
          <a:p>
            <a:pPr>
              <a:lnSpc>
                <a:spcPct val="60000"/>
              </a:lnSpc>
              <a:buFont typeface="Wingdings" pitchFamily="2" charset="2"/>
              <a:buChar char="q"/>
              <a:defRPr/>
            </a:pPr>
            <a:endParaRPr lang="el-GR" sz="2400" dirty="0">
              <a:solidFill>
                <a:srgbClr val="000000"/>
              </a:solidFill>
              <a:effectLst>
                <a:glow rad="139700">
                  <a:schemeClr val="accent3">
                    <a:satMod val="175000"/>
                    <a:alpha val="40000"/>
                  </a:schemeClr>
                </a:glow>
              </a:effectLst>
              <a:latin typeface="Arial" charset="0"/>
              <a:cs typeface="Arial" charset="0"/>
            </a:endParaRPr>
          </a:p>
        </p:txBody>
      </p:sp>
      <p:pic>
        <p:nvPicPr>
          <p:cNvPr id="4" name="Picture 4" descr="http://drb-biology2011.wikispaces.com/file/view/observation1.gif/272122396/262x387/observation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2071678"/>
            <a:ext cx="3106604" cy="47863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8" name="Picture 4" descr="hfti-chart-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5936" y="1431924"/>
            <a:ext cx="5002588" cy="4733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2"/>
          <p:cNvSpPr>
            <a:spLocks noGrp="1" noChangeArrowheads="1"/>
          </p:cNvSpPr>
          <p:nvPr>
            <p:ph type="title"/>
          </p:nvPr>
        </p:nvSpPr>
        <p:spPr>
          <a:xfrm>
            <a:off x="611188" y="188913"/>
            <a:ext cx="8065268" cy="576262"/>
          </a:xfrm>
        </p:spPr>
        <p:txBody>
          <a:bodyPr>
            <a:normAutofit/>
          </a:bodyPr>
          <a:lstStyle/>
          <a:p>
            <a:pPr eaLnBrk="1" hangingPunct="1"/>
            <a:r>
              <a:rPr lang="el-GR" sz="2800" b="1" dirty="0" smtClean="0">
                <a:effectLst>
                  <a:glow rad="139700">
                    <a:schemeClr val="accent3">
                      <a:satMod val="175000"/>
                      <a:alpha val="40000"/>
                    </a:schemeClr>
                  </a:glow>
                  <a:reflection blurRad="6350" stA="60000" endA="900" endPos="60000" dist="29997" dir="5400000" sy="-100000" algn="bl" rotWithShape="0"/>
                </a:effectLst>
                <a:latin typeface="Arial" charset="0"/>
                <a:cs typeface="Arial" charset="0"/>
              </a:rPr>
              <a:t>ΤΑ  ΧΑΡΑΚΤΗΡΙΣΤΙΚΑ ΕΝΟΣ ΤΕΣΤ ΕΠΙΔΟΣΗΣ</a:t>
            </a:r>
          </a:p>
        </p:txBody>
      </p:sp>
      <p:graphicFrame>
        <p:nvGraphicFramePr>
          <p:cNvPr id="5" name="4 - Θέση περιεχομένου"/>
          <p:cNvGraphicFramePr>
            <a:graphicFrameLocks noGrp="1"/>
          </p:cNvGraphicFramePr>
          <p:nvPr>
            <p:ph idx="1"/>
            <p:extLst>
              <p:ext uri="{D42A27DB-BD31-4B8C-83A1-F6EECF244321}">
                <p14:modId xmlns:p14="http://schemas.microsoft.com/office/powerpoint/2010/main" val="1422548735"/>
              </p:ext>
            </p:extLst>
          </p:nvPr>
        </p:nvGraphicFramePr>
        <p:xfrm>
          <a:off x="-108520" y="918293"/>
          <a:ext cx="4807903" cy="57606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23588"/>
                                        </p:tgtEl>
                                        <p:attrNameLst>
                                          <p:attrName>style.visibility</p:attrName>
                                        </p:attrNameLst>
                                      </p:cBhvr>
                                      <p:to>
                                        <p:strVal val="visible"/>
                                      </p:to>
                                    </p:set>
                                    <p:animEffect transition="in" filter="dissolve">
                                      <p:cBhvr>
                                        <p:cTn id="7" dur="500"/>
                                        <p:tgtEl>
                                          <p:spTgt spid="323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5" name="Rectangle 3"/>
          <p:cNvSpPr>
            <a:spLocks noGrp="1" noChangeArrowheads="1"/>
          </p:cNvSpPr>
          <p:nvPr>
            <p:ph idx="1"/>
          </p:nvPr>
        </p:nvSpPr>
        <p:spPr>
          <a:xfrm>
            <a:off x="-108520" y="980728"/>
            <a:ext cx="9145016" cy="1296144"/>
          </a:xfrm>
        </p:spPr>
        <p:txBody>
          <a:bodyPr>
            <a:noAutofit/>
          </a:bodyPr>
          <a:lstStyle/>
          <a:p>
            <a:pPr eaLnBrk="1" hangingPunct="1">
              <a:lnSpc>
                <a:spcPct val="130000"/>
              </a:lnSpc>
              <a:buFont typeface="Wingdings" pitchFamily="2" charset="2"/>
              <a:buNone/>
            </a:pPr>
            <a:r>
              <a:rPr lang="el-GR" b="1" dirty="0" smtClean="0">
                <a:effectLst>
                  <a:glow rad="139700">
                    <a:schemeClr val="accent3">
                      <a:satMod val="175000"/>
                      <a:alpha val="40000"/>
                    </a:schemeClr>
                  </a:glow>
                </a:effectLst>
                <a:latin typeface="Arial" charset="0"/>
                <a:ea typeface="+mj-ea"/>
                <a:cs typeface="Arial" charset="0"/>
              </a:rPr>
              <a:t>   Το  </a:t>
            </a:r>
            <a:r>
              <a:rPr lang="el-GR" b="1" dirty="0">
                <a:effectLst>
                  <a:glow rad="139700">
                    <a:schemeClr val="accent3">
                      <a:satMod val="175000"/>
                      <a:alpha val="40000"/>
                    </a:schemeClr>
                  </a:glow>
                </a:effectLst>
                <a:latin typeface="Arial" charset="0"/>
                <a:ea typeface="+mj-ea"/>
                <a:cs typeface="Arial" charset="0"/>
              </a:rPr>
              <a:t>τεστ  μετράει αποτελεσματικά αυτό </a:t>
            </a:r>
            <a:r>
              <a:rPr lang="el-GR" b="1" dirty="0" smtClean="0">
                <a:effectLst>
                  <a:glow rad="139700">
                    <a:schemeClr val="accent3">
                      <a:satMod val="175000"/>
                      <a:alpha val="40000"/>
                    </a:schemeClr>
                  </a:glow>
                </a:effectLst>
                <a:latin typeface="Arial" charset="0"/>
                <a:ea typeface="+mj-ea"/>
                <a:cs typeface="Arial" charset="0"/>
              </a:rPr>
              <a:t>που κατασκευάστηκε </a:t>
            </a:r>
            <a:r>
              <a:rPr lang="el-GR" b="1" dirty="0">
                <a:effectLst>
                  <a:glow rad="139700">
                    <a:schemeClr val="accent3">
                      <a:satMod val="175000"/>
                      <a:alpha val="40000"/>
                    </a:schemeClr>
                  </a:glow>
                </a:effectLst>
                <a:latin typeface="Arial" charset="0"/>
                <a:ea typeface="+mj-ea"/>
                <a:cs typeface="Arial" charset="0"/>
              </a:rPr>
              <a:t>να μετρήσει όπως:</a:t>
            </a:r>
          </a:p>
        </p:txBody>
      </p:sp>
      <p:grpSp>
        <p:nvGrpSpPr>
          <p:cNvPr id="2" name="Ομάδα 5"/>
          <p:cNvGrpSpPr/>
          <p:nvPr/>
        </p:nvGrpSpPr>
        <p:grpSpPr>
          <a:xfrm>
            <a:off x="2267744" y="116632"/>
            <a:ext cx="4896544" cy="859224"/>
            <a:chOff x="792088" y="1916"/>
            <a:chExt cx="2536904" cy="859224"/>
          </a:xfrm>
          <a:scene3d>
            <a:camera prst="orthographicFront"/>
            <a:lightRig rig="threePt" dir="t">
              <a:rot lat="0" lon="0" rev="7500000"/>
            </a:lightRig>
          </a:scene3d>
        </p:grpSpPr>
        <p:sp>
          <p:nvSpPr>
            <p:cNvPr id="7" name="Διάσημα 6"/>
            <p:cNvSpPr/>
            <p:nvPr/>
          </p:nvSpPr>
          <p:spPr>
            <a:xfrm>
              <a:off x="792088" y="1916"/>
              <a:ext cx="2536904" cy="859224"/>
            </a:xfrm>
            <a:prstGeom prst="chevron">
              <a:avLst/>
            </a:prstGeom>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8" name="Διάσημα 4"/>
            <p:cNvSpPr/>
            <p:nvPr/>
          </p:nvSpPr>
          <p:spPr>
            <a:xfrm>
              <a:off x="1221700" y="1916"/>
              <a:ext cx="1677680" cy="85922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0480" tIns="15240" rIns="0" bIns="15240" numCol="1" spcCol="1270" anchor="ctr" anchorCtr="0">
              <a:noAutofit/>
            </a:bodyPr>
            <a:lstStyle/>
            <a:p>
              <a:pPr lvl="0" algn="ctr" defTabSz="1066800" rtl="0">
                <a:lnSpc>
                  <a:spcPct val="90000"/>
                </a:lnSpc>
                <a:spcBef>
                  <a:spcPct val="0"/>
                </a:spcBef>
                <a:spcAft>
                  <a:spcPct val="35000"/>
                </a:spcAft>
              </a:pPr>
              <a:r>
                <a:rPr lang="el-GR" sz="3200" kern="1200" dirty="0" smtClean="0">
                  <a:effectLst>
                    <a:glow rad="228600">
                      <a:schemeClr val="accent6">
                        <a:satMod val="175000"/>
                        <a:alpha val="40000"/>
                      </a:schemeClr>
                    </a:glow>
                  </a:effectLst>
                </a:rPr>
                <a:t>Εγκυρότητα</a:t>
              </a:r>
              <a:endParaRPr lang="el-GR" sz="3200" kern="1200" dirty="0">
                <a:effectLst>
                  <a:glow rad="228600">
                    <a:schemeClr val="accent6">
                      <a:satMod val="175000"/>
                      <a:alpha val="40000"/>
                    </a:schemeClr>
                  </a:glow>
                </a:effectLst>
              </a:endParaRPr>
            </a:p>
          </p:txBody>
        </p:sp>
      </p:grpSp>
      <p:sp>
        <p:nvSpPr>
          <p:cNvPr id="3" name="Ορθογώνιο 2"/>
          <p:cNvSpPr/>
          <p:nvPr/>
        </p:nvSpPr>
        <p:spPr>
          <a:xfrm>
            <a:off x="251520" y="2924944"/>
            <a:ext cx="8640960" cy="3293209"/>
          </a:xfrm>
          <a:prstGeom prst="rect">
            <a:avLst/>
          </a:prstGeom>
          <a:gradFill>
            <a:gsLst>
              <a:gs pos="0">
                <a:schemeClr val="accent2">
                  <a:hueOff val="0"/>
                  <a:satOff val="0"/>
                  <a:lumOff val="0"/>
                  <a:shade val="51000"/>
                  <a:satMod val="130000"/>
                  <a:alpha val="43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gradFill>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wrap="square">
            <a:spAutoFit/>
          </a:bodyPr>
          <a:lstStyle/>
          <a:p>
            <a:pPr lvl="0" algn="l">
              <a:lnSpc>
                <a:spcPct val="130000"/>
              </a:lnSpc>
              <a:buFont typeface="Arial" charset="0"/>
              <a:buChar char="•"/>
              <a:defRPr/>
            </a:pPr>
            <a:r>
              <a:rPr lang="el-GR" sz="3200" dirty="0">
                <a:effectLst>
                  <a:glow rad="228600">
                    <a:schemeClr val="accent6">
                      <a:satMod val="175000"/>
                      <a:alpha val="40000"/>
                    </a:schemeClr>
                  </a:glow>
                </a:effectLst>
              </a:rPr>
              <a:t>την κατοχή μιας ορισμένης ύλης</a:t>
            </a:r>
          </a:p>
          <a:p>
            <a:pPr lvl="0" algn="l">
              <a:lnSpc>
                <a:spcPct val="130000"/>
              </a:lnSpc>
              <a:buFont typeface="Arial" charset="0"/>
              <a:buChar char="•"/>
              <a:defRPr/>
            </a:pPr>
            <a:r>
              <a:rPr lang="el-GR" sz="3200" dirty="0">
                <a:effectLst>
                  <a:glow rad="228600">
                    <a:schemeClr val="accent6">
                      <a:satMod val="175000"/>
                      <a:alpha val="40000"/>
                    </a:schemeClr>
                  </a:glow>
                </a:effectLst>
              </a:rPr>
              <a:t>την πραγματοποίηση ορισμένων διδακτικών </a:t>
            </a:r>
            <a:r>
              <a:rPr lang="el-GR" sz="3200" dirty="0" smtClean="0">
                <a:effectLst>
                  <a:glow rad="228600">
                    <a:schemeClr val="accent6">
                      <a:satMod val="175000"/>
                      <a:alpha val="40000"/>
                    </a:schemeClr>
                  </a:glow>
                </a:effectLst>
              </a:rPr>
              <a:t>  </a:t>
            </a:r>
          </a:p>
          <a:p>
            <a:pPr lvl="0" algn="l">
              <a:lnSpc>
                <a:spcPct val="130000"/>
              </a:lnSpc>
              <a:defRPr/>
            </a:pPr>
            <a:r>
              <a:rPr lang="el-GR" sz="3200" dirty="0" smtClean="0">
                <a:effectLst>
                  <a:glow rad="228600">
                    <a:schemeClr val="accent6">
                      <a:satMod val="175000"/>
                      <a:alpha val="40000"/>
                    </a:schemeClr>
                  </a:glow>
                </a:effectLst>
              </a:rPr>
              <a:t>στόχων</a:t>
            </a:r>
            <a:r>
              <a:rPr lang="el-GR" sz="3200" dirty="0">
                <a:effectLst>
                  <a:glow rad="228600">
                    <a:schemeClr val="accent6">
                      <a:satMod val="175000"/>
                      <a:alpha val="40000"/>
                    </a:schemeClr>
                  </a:glow>
                </a:effectLst>
              </a:rPr>
              <a:t>.</a:t>
            </a:r>
          </a:p>
          <a:p>
            <a:pPr lvl="0" algn="l">
              <a:lnSpc>
                <a:spcPct val="130000"/>
              </a:lnSpc>
              <a:buFont typeface="Arial" charset="0"/>
              <a:buChar char="•"/>
              <a:defRPr/>
            </a:pPr>
            <a:r>
              <a:rPr lang="el-GR" sz="3200" dirty="0">
                <a:effectLst>
                  <a:glow rad="228600">
                    <a:schemeClr val="accent6">
                      <a:satMod val="175000"/>
                      <a:alpha val="40000"/>
                    </a:schemeClr>
                  </a:glow>
                </a:effectLst>
              </a:rPr>
              <a:t>την πρόβλεψη της μελλοντικής επιτυχίας του εξεταζομένου σε κάποιο γνωστικό αντικείμενο.  </a:t>
            </a: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07556" y="286036"/>
            <a:ext cx="8424935" cy="1815882"/>
          </a:xfrm>
          <a:prstGeom prst="rect">
            <a:avLst/>
          </a:prstGeom>
        </p:spPr>
        <p:txBody>
          <a:bodyPr wrap="square">
            <a:spAutoFit/>
          </a:bodyPr>
          <a:lstStyle/>
          <a:p>
            <a:pPr algn="just">
              <a:defRPr/>
            </a:pPr>
            <a:r>
              <a:rPr lang="el-GR" sz="2800" b="1" dirty="0">
                <a:solidFill>
                  <a:srgbClr val="4BACC6">
                    <a:lumMod val="20000"/>
                    <a:lumOff val="80000"/>
                  </a:srgbClr>
                </a:solidFill>
                <a:effectLst>
                  <a:glow rad="139700">
                    <a:srgbClr val="4F81BD">
                      <a:satMod val="175000"/>
                      <a:alpha val="40000"/>
                    </a:srgbClr>
                  </a:glow>
                </a:effectLst>
                <a:latin typeface="Arial" charset="0"/>
                <a:cs typeface="Arial" charset="0"/>
              </a:rPr>
              <a:t>Η βασική ιδέα της αυθεντικής μάθησης στηρίζεται στην αντίληψη ότι ενδεχομένως οι εκπαιδευόμενοι να επιδείξουν μεγαλύτερο ενδιαφέρον για αυτά που μαθαίνουν εάν αυτά:</a:t>
            </a:r>
          </a:p>
        </p:txBody>
      </p:sp>
      <p:graphicFrame>
        <p:nvGraphicFramePr>
          <p:cNvPr id="3" name="Diagram 2"/>
          <p:cNvGraphicFramePr/>
          <p:nvPr>
            <p:extLst>
              <p:ext uri="{D42A27DB-BD31-4B8C-83A1-F6EECF244321}">
                <p14:modId xmlns:p14="http://schemas.microsoft.com/office/powerpoint/2010/main" val="3785492151"/>
              </p:ext>
            </p:extLst>
          </p:nvPr>
        </p:nvGraphicFramePr>
        <p:xfrm>
          <a:off x="107556" y="2112302"/>
          <a:ext cx="8856983" cy="4331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77216767"/>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9" name="Rectangle 3"/>
          <p:cNvSpPr>
            <a:spLocks noGrp="1" noChangeArrowheads="1"/>
          </p:cNvSpPr>
          <p:nvPr>
            <p:ph idx="1"/>
          </p:nvPr>
        </p:nvSpPr>
        <p:spPr>
          <a:xfrm>
            <a:off x="827720" y="2132856"/>
            <a:ext cx="7848600" cy="4321175"/>
          </a:xfrm>
          <a:gradFill>
            <a:gsLst>
              <a:gs pos="0">
                <a:schemeClr val="accent3">
                  <a:hueOff val="0"/>
                  <a:satOff val="0"/>
                  <a:lumOff val="0"/>
                  <a:shade val="51000"/>
                  <a:satMod val="130000"/>
                  <a:alpha val="27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gradFill>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30480" tIns="15240" rIns="0" bIns="15240" numCol="1" spcCol="1270" anchor="ctr" anchorCtr="0">
            <a:noAutofit/>
          </a:bodyPr>
          <a:lstStyle/>
          <a:p>
            <a:pPr defTabSz="1066800" fontAlgn="base">
              <a:lnSpc>
                <a:spcPct val="90000"/>
              </a:lnSpc>
              <a:spcBef>
                <a:spcPct val="0"/>
              </a:spcBef>
              <a:spcAft>
                <a:spcPct val="35000"/>
              </a:spcAft>
            </a:pPr>
            <a:r>
              <a:rPr lang="el-GR" dirty="0">
                <a:effectLst>
                  <a:glow rad="228600">
                    <a:schemeClr val="accent6">
                      <a:satMod val="175000"/>
                      <a:alpha val="40000"/>
                    </a:schemeClr>
                  </a:glow>
                </a:effectLst>
              </a:rPr>
              <a:t>Δείχνει συνέπεια μέτρησης, δηλαδή πόση εμπιστοσύνη μπορούμε να έχουμε στα αποτελέσματα κάποιας εξεταστικής διαδικασίας. </a:t>
            </a:r>
          </a:p>
          <a:p>
            <a:pPr defTabSz="1066800" fontAlgn="base">
              <a:lnSpc>
                <a:spcPct val="90000"/>
              </a:lnSpc>
              <a:spcBef>
                <a:spcPct val="0"/>
              </a:spcBef>
              <a:spcAft>
                <a:spcPct val="35000"/>
              </a:spcAft>
            </a:pPr>
            <a:endParaRPr lang="el-GR" dirty="0">
              <a:effectLst>
                <a:glow rad="228600">
                  <a:schemeClr val="accent6">
                    <a:satMod val="175000"/>
                    <a:alpha val="40000"/>
                  </a:schemeClr>
                </a:glow>
              </a:effectLst>
            </a:endParaRPr>
          </a:p>
          <a:p>
            <a:pPr defTabSz="1066800" fontAlgn="base">
              <a:lnSpc>
                <a:spcPct val="90000"/>
              </a:lnSpc>
              <a:spcBef>
                <a:spcPct val="0"/>
              </a:spcBef>
              <a:spcAft>
                <a:spcPct val="35000"/>
              </a:spcAft>
            </a:pPr>
            <a:r>
              <a:rPr lang="el-GR" dirty="0">
                <a:effectLst>
                  <a:glow rad="228600">
                    <a:schemeClr val="accent6">
                      <a:satMod val="175000"/>
                      <a:alpha val="40000"/>
                    </a:schemeClr>
                  </a:glow>
                </a:effectLst>
              </a:rPr>
              <a:t>Εξασφαλίζει ότι σε μελλοντική ανάλογη δοκιμασία θα πάρουμε αντίστοιχα αποτελέσματα από τους μαθητές. </a:t>
            </a:r>
          </a:p>
        </p:txBody>
      </p:sp>
      <p:grpSp>
        <p:nvGrpSpPr>
          <p:cNvPr id="2" name="Ομάδα 4"/>
          <p:cNvGrpSpPr/>
          <p:nvPr/>
        </p:nvGrpSpPr>
        <p:grpSpPr>
          <a:xfrm>
            <a:off x="1691680" y="260648"/>
            <a:ext cx="6120680" cy="1224136"/>
            <a:chOff x="792088" y="981433"/>
            <a:chExt cx="2580123" cy="859224"/>
          </a:xfrm>
          <a:scene3d>
            <a:camera prst="orthographicFront"/>
            <a:lightRig rig="threePt" dir="t">
              <a:rot lat="0" lon="0" rev="7500000"/>
            </a:lightRig>
          </a:scene3d>
        </p:grpSpPr>
        <p:sp>
          <p:nvSpPr>
            <p:cNvPr id="6" name="Διάσημα 5"/>
            <p:cNvSpPr/>
            <p:nvPr/>
          </p:nvSpPr>
          <p:spPr>
            <a:xfrm>
              <a:off x="792088" y="981433"/>
              <a:ext cx="2580123" cy="859224"/>
            </a:xfrm>
            <a:prstGeom prst="chevron">
              <a:avLst/>
            </a:prstGeom>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7" name="Διάσημα 4"/>
            <p:cNvSpPr/>
            <p:nvPr/>
          </p:nvSpPr>
          <p:spPr>
            <a:xfrm>
              <a:off x="1221700" y="981433"/>
              <a:ext cx="1720899" cy="85922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0480" tIns="15240" rIns="0" bIns="15240" numCol="1" spcCol="1270" anchor="ctr" anchorCtr="0">
              <a:noAutofit/>
            </a:bodyPr>
            <a:lstStyle/>
            <a:p>
              <a:pPr lvl="0" algn="ctr" defTabSz="1066800" rtl="0">
                <a:lnSpc>
                  <a:spcPct val="90000"/>
                </a:lnSpc>
                <a:spcBef>
                  <a:spcPct val="0"/>
                </a:spcBef>
                <a:spcAft>
                  <a:spcPct val="35000"/>
                </a:spcAft>
              </a:pPr>
              <a:r>
                <a:rPr lang="el-GR" sz="4800" kern="1200" dirty="0" smtClean="0">
                  <a:effectLst>
                    <a:glow rad="228600">
                      <a:schemeClr val="accent6">
                        <a:satMod val="175000"/>
                        <a:alpha val="40000"/>
                      </a:schemeClr>
                    </a:glow>
                  </a:effectLst>
                </a:rPr>
                <a:t>Αξιοπιστία </a:t>
              </a:r>
              <a:endParaRPr lang="el-GR" sz="4800" kern="1200" dirty="0">
                <a:effectLst>
                  <a:glow rad="228600">
                    <a:schemeClr val="accent6">
                      <a:satMod val="175000"/>
                      <a:alpha val="40000"/>
                    </a:schemeClr>
                  </a:glow>
                </a:effectLst>
              </a:endParaRPr>
            </a:p>
          </p:txBody>
        </p:sp>
      </p:gr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7" name="Rectangle 3"/>
          <p:cNvSpPr>
            <a:spLocks noGrp="1" noChangeArrowheads="1"/>
          </p:cNvSpPr>
          <p:nvPr>
            <p:ph idx="1"/>
          </p:nvPr>
        </p:nvSpPr>
        <p:spPr>
          <a:xfrm>
            <a:off x="755576" y="1628800"/>
            <a:ext cx="8135937" cy="4321175"/>
          </a:xfrm>
          <a:gradFill>
            <a:gsLst>
              <a:gs pos="12000">
                <a:schemeClr val="accent4">
                  <a:hueOff val="0"/>
                  <a:satOff val="0"/>
                  <a:lumOff val="0"/>
                  <a:shade val="51000"/>
                  <a:satMod val="130000"/>
                  <a:alpha val="27000"/>
                </a:schemeClr>
              </a:gs>
              <a:gs pos="98000">
                <a:schemeClr val="accent4">
                  <a:hueOff val="0"/>
                  <a:satOff val="0"/>
                  <a:lumOff val="0"/>
                  <a:alphaOff val="0"/>
                  <a:shade val="93000"/>
                  <a:satMod val="130000"/>
                </a:schemeClr>
              </a:gs>
              <a:gs pos="100000">
                <a:schemeClr val="accent4">
                  <a:hueOff val="0"/>
                  <a:satOff val="0"/>
                  <a:lumOff val="0"/>
                  <a:alphaOff val="0"/>
                  <a:shade val="94000"/>
                  <a:satMod val="135000"/>
                </a:schemeClr>
              </a:gs>
            </a:gsLst>
          </a:gradFill>
          <a:sp3d prstMaterial="plastic">
            <a:bevelT w="127000" h="25400" prst="relaxedInset"/>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rtlCol="0">
            <a:noAutofit/>
          </a:bodyPr>
          <a:lstStyle/>
          <a:p>
            <a:pPr marL="274320" indent="-274320" defTabSz="1066800" eaLnBrk="1" fontAlgn="base" hangingPunct="1">
              <a:spcBef>
                <a:spcPct val="0"/>
              </a:spcBef>
              <a:spcAft>
                <a:spcPct val="35000"/>
              </a:spcAft>
              <a:buFont typeface="Arial" pitchFamily="34" charset="0"/>
              <a:buChar char="•"/>
              <a:defRPr/>
            </a:pPr>
            <a:endParaRPr lang="el-GR" sz="2800" dirty="0" smtClean="0">
              <a:solidFill>
                <a:schemeClr val="lt1"/>
              </a:solidFill>
              <a:effectLst>
                <a:glow rad="228600">
                  <a:schemeClr val="accent6">
                    <a:satMod val="175000"/>
                    <a:alpha val="40000"/>
                  </a:schemeClr>
                </a:glow>
              </a:effectLst>
            </a:endParaRPr>
          </a:p>
          <a:p>
            <a:pPr marL="274320" indent="-274320" defTabSz="1066800" eaLnBrk="1" fontAlgn="base" hangingPunct="1">
              <a:spcBef>
                <a:spcPct val="0"/>
              </a:spcBef>
              <a:spcAft>
                <a:spcPct val="35000"/>
              </a:spcAft>
              <a:buFont typeface="Arial" pitchFamily="34" charset="0"/>
              <a:buChar char="•"/>
              <a:defRPr/>
            </a:pPr>
            <a:r>
              <a:rPr lang="el-GR" sz="2800" dirty="0" smtClean="0">
                <a:solidFill>
                  <a:schemeClr val="lt1"/>
                </a:solidFill>
                <a:effectLst>
                  <a:glow rad="228600">
                    <a:schemeClr val="accent6">
                      <a:satMod val="175000"/>
                      <a:alpha val="40000"/>
                    </a:schemeClr>
                  </a:glow>
                </a:effectLst>
              </a:rPr>
              <a:t>Όταν </a:t>
            </a:r>
            <a:r>
              <a:rPr lang="el-GR" sz="2800" dirty="0">
                <a:solidFill>
                  <a:schemeClr val="lt1"/>
                </a:solidFill>
                <a:effectLst>
                  <a:glow rad="228600">
                    <a:schemeClr val="accent6">
                      <a:satMod val="175000"/>
                      <a:alpha val="40000"/>
                    </a:schemeClr>
                  </a:glow>
                </a:effectLst>
              </a:rPr>
              <a:t>διαφορετικοί βαθμολογητές δίνουν τον ίδιο ή πολύ κοντινό βαθμό για την ίδια δοκιμασία. </a:t>
            </a:r>
          </a:p>
          <a:p>
            <a:pPr marL="274320" indent="-274320" defTabSz="1066800" eaLnBrk="1" fontAlgn="base" hangingPunct="1">
              <a:spcBef>
                <a:spcPct val="0"/>
              </a:spcBef>
              <a:spcAft>
                <a:spcPct val="35000"/>
              </a:spcAft>
              <a:buFont typeface="Arial" pitchFamily="34" charset="0"/>
              <a:buChar char="•"/>
              <a:defRPr/>
            </a:pPr>
            <a:endParaRPr lang="el-GR" sz="2800" dirty="0">
              <a:solidFill>
                <a:schemeClr val="lt1"/>
              </a:solidFill>
              <a:effectLst>
                <a:glow rad="228600">
                  <a:schemeClr val="accent6">
                    <a:satMod val="175000"/>
                    <a:alpha val="40000"/>
                  </a:schemeClr>
                </a:glow>
              </a:effectLst>
            </a:endParaRPr>
          </a:p>
          <a:p>
            <a:pPr marL="274320" indent="-274320" defTabSz="1066800" eaLnBrk="1" fontAlgn="base" hangingPunct="1">
              <a:spcBef>
                <a:spcPct val="0"/>
              </a:spcBef>
              <a:spcAft>
                <a:spcPct val="35000"/>
              </a:spcAft>
              <a:buFont typeface="Wingdings" pitchFamily="2" charset="2"/>
              <a:buNone/>
              <a:defRPr/>
            </a:pPr>
            <a:endParaRPr lang="el-GR" sz="2800" dirty="0">
              <a:solidFill>
                <a:schemeClr val="lt1"/>
              </a:solidFill>
              <a:effectLst>
                <a:glow rad="228600">
                  <a:schemeClr val="accent6">
                    <a:satMod val="175000"/>
                    <a:alpha val="40000"/>
                  </a:schemeClr>
                </a:glow>
              </a:effectLst>
            </a:endParaRPr>
          </a:p>
          <a:p>
            <a:pPr marL="274320" indent="-274320" defTabSz="1066800" eaLnBrk="1" fontAlgn="base" hangingPunct="1">
              <a:spcBef>
                <a:spcPct val="0"/>
              </a:spcBef>
              <a:spcAft>
                <a:spcPct val="35000"/>
              </a:spcAft>
              <a:buFont typeface="Arial" pitchFamily="34" charset="0"/>
              <a:buChar char="•"/>
              <a:defRPr/>
            </a:pPr>
            <a:r>
              <a:rPr lang="el-GR" sz="2800" dirty="0">
                <a:solidFill>
                  <a:schemeClr val="lt1"/>
                </a:solidFill>
                <a:effectLst>
                  <a:glow rad="228600">
                    <a:schemeClr val="accent6">
                      <a:satMod val="175000"/>
                      <a:alpha val="40000"/>
                    </a:schemeClr>
                  </a:glow>
                </a:effectLst>
              </a:rPr>
              <a:t>Βασική προϋπόθεση είναι η ύπαρξη ομοιομορφίας τόσο ως προς τον τρόπο εξέτασης όσο και ως προς τον τρόπο βαθμολόγησης. </a:t>
            </a:r>
          </a:p>
        </p:txBody>
      </p:sp>
      <p:grpSp>
        <p:nvGrpSpPr>
          <p:cNvPr id="2" name="Ομάδα 4"/>
          <p:cNvGrpSpPr/>
          <p:nvPr/>
        </p:nvGrpSpPr>
        <p:grpSpPr>
          <a:xfrm>
            <a:off x="1691680" y="275680"/>
            <a:ext cx="5400600" cy="859224"/>
            <a:chOff x="792088" y="1960949"/>
            <a:chExt cx="3223725" cy="859224"/>
          </a:xfrm>
          <a:scene3d>
            <a:camera prst="orthographicFront"/>
            <a:lightRig rig="threePt" dir="t">
              <a:rot lat="0" lon="0" rev="7500000"/>
            </a:lightRig>
          </a:scene3d>
        </p:grpSpPr>
        <p:sp>
          <p:nvSpPr>
            <p:cNvPr id="6" name="Διάσημα 5"/>
            <p:cNvSpPr/>
            <p:nvPr/>
          </p:nvSpPr>
          <p:spPr>
            <a:xfrm>
              <a:off x="792088" y="1960949"/>
              <a:ext cx="3223725" cy="859224"/>
            </a:xfrm>
            <a:prstGeom prst="chevron">
              <a:avLst/>
            </a:prstGeom>
            <a:sp3d prstMaterial="plastic">
              <a:bevelT w="127000" h="25400" prst="relaxedInset"/>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7" name="Διάσημα 4"/>
            <p:cNvSpPr/>
            <p:nvPr/>
          </p:nvSpPr>
          <p:spPr>
            <a:xfrm>
              <a:off x="1221700" y="1960949"/>
              <a:ext cx="2364501" cy="85922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0480" tIns="15240" rIns="0" bIns="15240" numCol="1" spcCol="1270" anchor="ctr" anchorCtr="0">
              <a:noAutofit/>
            </a:bodyPr>
            <a:lstStyle/>
            <a:p>
              <a:pPr lvl="0" algn="ctr" defTabSz="1066800" rtl="0">
                <a:lnSpc>
                  <a:spcPct val="90000"/>
                </a:lnSpc>
                <a:spcBef>
                  <a:spcPct val="0"/>
                </a:spcBef>
                <a:spcAft>
                  <a:spcPct val="35000"/>
                </a:spcAft>
              </a:pPr>
              <a:r>
                <a:rPr lang="el-GR" sz="3200" kern="1200" dirty="0" smtClean="0">
                  <a:effectLst>
                    <a:glow rad="228600">
                      <a:schemeClr val="accent6">
                        <a:satMod val="175000"/>
                        <a:alpha val="40000"/>
                      </a:schemeClr>
                    </a:glow>
                  </a:effectLst>
                </a:rPr>
                <a:t>Αντικειμενικότητα</a:t>
              </a:r>
              <a:endParaRPr lang="el-GR" sz="3200" kern="1200" dirty="0">
                <a:effectLst>
                  <a:glow rad="228600">
                    <a:schemeClr val="accent6">
                      <a:satMod val="175000"/>
                      <a:alpha val="40000"/>
                    </a:schemeClr>
                  </a:glow>
                </a:effectLst>
              </a:endParaRPr>
            </a:p>
          </p:txBody>
        </p:sp>
      </p:gr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5" name="Rectangle 3"/>
          <p:cNvSpPr>
            <a:spLocks noGrp="1" noChangeArrowheads="1"/>
          </p:cNvSpPr>
          <p:nvPr>
            <p:ph idx="1"/>
          </p:nvPr>
        </p:nvSpPr>
        <p:spPr>
          <a:xfrm>
            <a:off x="899592" y="1772816"/>
            <a:ext cx="7593013" cy="4465637"/>
          </a:xfrm>
          <a:gradFill>
            <a:gsLst>
              <a:gs pos="11000">
                <a:schemeClr val="accent6">
                  <a:hueOff val="0"/>
                  <a:satOff val="0"/>
                  <a:lumOff val="0"/>
                  <a:shade val="51000"/>
                  <a:satMod val="130000"/>
                  <a:alpha val="14000"/>
                </a:schemeClr>
              </a:gs>
              <a:gs pos="98000">
                <a:schemeClr val="accent6">
                  <a:hueOff val="0"/>
                  <a:satOff val="0"/>
                  <a:lumOff val="0"/>
                  <a:alphaOff val="0"/>
                  <a:shade val="93000"/>
                  <a:satMod val="130000"/>
                </a:schemeClr>
              </a:gs>
              <a:gs pos="100000">
                <a:schemeClr val="accent6">
                  <a:hueOff val="0"/>
                  <a:satOff val="0"/>
                  <a:lumOff val="0"/>
                  <a:alphaOff val="0"/>
                  <a:shade val="94000"/>
                  <a:satMod val="135000"/>
                </a:schemeClr>
              </a:gs>
            </a:gsLst>
          </a:gradFill>
          <a:sp3d prstMaterial="plastic">
            <a:bevelT w="127000" h="25400" prst="relaxedInset"/>
          </a:sp3d>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spcFirstLastPara="0" vert="horz" wrap="square" lIns="30480" tIns="15240" rIns="0" bIns="15240" numCol="1" spcCol="1270" anchor="ctr" anchorCtr="0">
            <a:noAutofit/>
          </a:bodyPr>
          <a:lstStyle/>
          <a:p>
            <a:pPr algn="ctr" defTabSz="1066800" fontAlgn="base">
              <a:lnSpc>
                <a:spcPct val="90000"/>
              </a:lnSpc>
              <a:spcBef>
                <a:spcPct val="0"/>
              </a:spcBef>
              <a:spcAft>
                <a:spcPct val="35000"/>
              </a:spcAft>
            </a:pPr>
            <a:r>
              <a:rPr lang="el-GR" sz="4000" dirty="0">
                <a:solidFill>
                  <a:schemeClr val="lt1"/>
                </a:solidFill>
                <a:effectLst>
                  <a:glow rad="139700">
                    <a:schemeClr val="accent3">
                      <a:satMod val="175000"/>
                      <a:alpha val="40000"/>
                    </a:schemeClr>
                  </a:glow>
                </a:effectLst>
              </a:rPr>
              <a:t>Ικανοποιεί τους σκοπούς για τους οποίους κατασκευάστηκε με τον αποτελεσματικότερο,  αμεσότερο, απλούστερο και οικονομικότερο τρόπο.</a:t>
            </a:r>
          </a:p>
        </p:txBody>
      </p:sp>
      <p:grpSp>
        <p:nvGrpSpPr>
          <p:cNvPr id="2" name="Ομάδα 4"/>
          <p:cNvGrpSpPr/>
          <p:nvPr/>
        </p:nvGrpSpPr>
        <p:grpSpPr>
          <a:xfrm>
            <a:off x="1914894" y="476672"/>
            <a:ext cx="5185246" cy="859224"/>
            <a:chOff x="864091" y="3014762"/>
            <a:chExt cx="2724172" cy="859224"/>
          </a:xfrm>
          <a:scene3d>
            <a:camera prst="orthographicFront"/>
            <a:lightRig rig="threePt" dir="t">
              <a:rot lat="0" lon="0" rev="7500000"/>
            </a:lightRig>
          </a:scene3d>
        </p:grpSpPr>
        <p:sp>
          <p:nvSpPr>
            <p:cNvPr id="6" name="Διάσημα 5"/>
            <p:cNvSpPr/>
            <p:nvPr/>
          </p:nvSpPr>
          <p:spPr>
            <a:xfrm>
              <a:off x="864091" y="3014762"/>
              <a:ext cx="2724172" cy="859224"/>
            </a:xfrm>
            <a:prstGeom prst="chevron">
              <a:avLst/>
            </a:prstGeom>
            <a:sp3d prstMaterial="plastic">
              <a:bevelT w="127000" h="25400" prst="relaxedInset"/>
            </a:sp3d>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7" name="Διάσημα 4"/>
            <p:cNvSpPr/>
            <p:nvPr/>
          </p:nvSpPr>
          <p:spPr>
            <a:xfrm>
              <a:off x="1293703" y="3014762"/>
              <a:ext cx="1864948" cy="85922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0480" tIns="15240" rIns="0" bIns="15240" numCol="1" spcCol="1270" anchor="ctr" anchorCtr="0">
              <a:noAutofit/>
            </a:bodyPr>
            <a:lstStyle/>
            <a:p>
              <a:pPr lvl="0" algn="ctr" defTabSz="1066800" rtl="0">
                <a:lnSpc>
                  <a:spcPct val="90000"/>
                </a:lnSpc>
                <a:spcBef>
                  <a:spcPct val="0"/>
                </a:spcBef>
                <a:spcAft>
                  <a:spcPct val="35000"/>
                </a:spcAft>
              </a:pPr>
              <a:r>
                <a:rPr lang="el-GR" sz="4000" kern="1200" dirty="0" smtClean="0">
                  <a:effectLst>
                    <a:glow rad="139700">
                      <a:schemeClr val="accent3">
                        <a:satMod val="175000"/>
                        <a:alpha val="40000"/>
                      </a:schemeClr>
                    </a:glow>
                  </a:effectLst>
                </a:rPr>
                <a:t>Πρακτικότητα </a:t>
              </a:r>
              <a:endParaRPr lang="el-GR" sz="4000" kern="1200" dirty="0">
                <a:effectLst>
                  <a:glow rad="139700">
                    <a:schemeClr val="accent3">
                      <a:satMod val="175000"/>
                      <a:alpha val="40000"/>
                    </a:schemeClr>
                  </a:glow>
                </a:effectLst>
              </a:endParaRPr>
            </a:p>
          </p:txBody>
        </p:sp>
      </p:gr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3" name="Rectangle 3"/>
          <p:cNvSpPr>
            <a:spLocks noGrp="1" noChangeArrowheads="1"/>
          </p:cNvSpPr>
          <p:nvPr>
            <p:ph idx="1"/>
          </p:nvPr>
        </p:nvSpPr>
        <p:spPr>
          <a:xfrm>
            <a:off x="1043608" y="3717032"/>
            <a:ext cx="7704856" cy="2441897"/>
          </a:xfrm>
          <a:gradFill>
            <a:gsLst>
              <a:gs pos="0">
                <a:schemeClr val="accent2">
                  <a:hueOff val="0"/>
                  <a:satOff val="0"/>
                  <a:lumOff val="0"/>
                  <a:shade val="51000"/>
                  <a:satMod val="130000"/>
                  <a:alpha val="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gradFill>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rtlCol="0">
            <a:normAutofit/>
          </a:bodyPr>
          <a:lstStyle/>
          <a:p>
            <a:pPr algn="ctr" eaLnBrk="1" fontAlgn="auto" hangingPunct="1">
              <a:lnSpc>
                <a:spcPct val="130000"/>
              </a:lnSpc>
              <a:spcAft>
                <a:spcPts val="0"/>
              </a:spcAft>
              <a:defRPr/>
            </a:pPr>
            <a:endParaRPr lang="el-GR" dirty="0" smtClean="0">
              <a:solidFill>
                <a:srgbClr val="000000"/>
              </a:solidFill>
              <a:latin typeface="Arial" charset="0"/>
              <a:cs typeface="Arial" charset="0"/>
            </a:endParaRPr>
          </a:p>
          <a:p>
            <a:pPr defTabSz="1066800" fontAlgn="base">
              <a:lnSpc>
                <a:spcPct val="90000"/>
              </a:lnSpc>
              <a:spcBef>
                <a:spcPct val="0"/>
              </a:spcBef>
              <a:spcAft>
                <a:spcPct val="35000"/>
              </a:spcAft>
              <a:defRPr/>
            </a:pPr>
            <a:r>
              <a:rPr lang="el-GR" dirty="0">
                <a:solidFill>
                  <a:schemeClr val="lt1"/>
                </a:solidFill>
                <a:effectLst>
                  <a:glow rad="228600">
                    <a:schemeClr val="accent6">
                      <a:satMod val="175000"/>
                      <a:alpha val="40000"/>
                    </a:schemeClr>
                  </a:glow>
                </a:effectLst>
              </a:rPr>
              <a:t>Το επίπεδο ευκολίας μιας ερώτησης εκτιμάται από το ποσοστό % των μαθητών που απάντησαν επιτυχώς στην ερώτηση.</a:t>
            </a:r>
          </a:p>
        </p:txBody>
      </p:sp>
      <p:grpSp>
        <p:nvGrpSpPr>
          <p:cNvPr id="2" name="Ομάδα 4"/>
          <p:cNvGrpSpPr/>
          <p:nvPr/>
        </p:nvGrpSpPr>
        <p:grpSpPr>
          <a:xfrm>
            <a:off x="1331640" y="332656"/>
            <a:ext cx="3312368" cy="859224"/>
            <a:chOff x="864091" y="3950871"/>
            <a:chExt cx="2680910" cy="859224"/>
          </a:xfrm>
          <a:scene3d>
            <a:camera prst="orthographicFront"/>
            <a:lightRig rig="threePt" dir="t">
              <a:rot lat="0" lon="0" rev="7500000"/>
            </a:lightRig>
          </a:scene3d>
        </p:grpSpPr>
        <p:sp>
          <p:nvSpPr>
            <p:cNvPr id="6" name="Διάσημα 5"/>
            <p:cNvSpPr/>
            <p:nvPr/>
          </p:nvSpPr>
          <p:spPr>
            <a:xfrm>
              <a:off x="864091" y="3950871"/>
              <a:ext cx="2680910" cy="859224"/>
            </a:xfrm>
            <a:prstGeom prst="chevron">
              <a:avLst/>
            </a:prstGeom>
            <a:sp3d prstMaterial="plastic">
              <a:bevelT w="127000" h="25400" prst="relaxedInset"/>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7" name="Διάσημα 4"/>
            <p:cNvSpPr/>
            <p:nvPr/>
          </p:nvSpPr>
          <p:spPr>
            <a:xfrm>
              <a:off x="1293703" y="3950871"/>
              <a:ext cx="1821686" cy="85922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0480" tIns="15240" rIns="0" bIns="15240" numCol="1" spcCol="1270" anchor="ctr" anchorCtr="0">
              <a:noAutofit/>
            </a:bodyPr>
            <a:lstStyle/>
            <a:p>
              <a:pPr lvl="0" algn="ctr" defTabSz="1066800" rtl="0">
                <a:lnSpc>
                  <a:spcPct val="90000"/>
                </a:lnSpc>
                <a:spcBef>
                  <a:spcPct val="0"/>
                </a:spcBef>
                <a:spcAft>
                  <a:spcPct val="35000"/>
                </a:spcAft>
              </a:pPr>
              <a:r>
                <a:rPr lang="el-GR" sz="3200" kern="1200" dirty="0" smtClean="0">
                  <a:effectLst>
                    <a:glow rad="228600">
                      <a:schemeClr val="accent6">
                        <a:satMod val="175000"/>
                        <a:alpha val="40000"/>
                      </a:schemeClr>
                    </a:glow>
                  </a:effectLst>
                </a:rPr>
                <a:t>Διακριτότητα</a:t>
              </a:r>
              <a:endParaRPr lang="el-GR" sz="3200" kern="1200" dirty="0">
                <a:effectLst>
                  <a:glow rad="228600">
                    <a:schemeClr val="accent6">
                      <a:satMod val="175000"/>
                      <a:alpha val="40000"/>
                    </a:schemeClr>
                  </a:glow>
                </a:effectLst>
              </a:endParaRPr>
            </a:p>
          </p:txBody>
        </p:sp>
      </p:grpSp>
      <p:grpSp>
        <p:nvGrpSpPr>
          <p:cNvPr id="4" name="Ομάδα 7"/>
          <p:cNvGrpSpPr/>
          <p:nvPr/>
        </p:nvGrpSpPr>
        <p:grpSpPr>
          <a:xfrm>
            <a:off x="4478154" y="332656"/>
            <a:ext cx="3262198" cy="859224"/>
            <a:chOff x="792088" y="4899498"/>
            <a:chExt cx="3004473" cy="859224"/>
          </a:xfrm>
          <a:scene3d>
            <a:camera prst="orthographicFront"/>
            <a:lightRig rig="threePt" dir="t">
              <a:rot lat="0" lon="0" rev="7500000"/>
            </a:lightRig>
          </a:scene3d>
        </p:grpSpPr>
        <p:sp>
          <p:nvSpPr>
            <p:cNvPr id="9" name="Διάσημα 8"/>
            <p:cNvSpPr/>
            <p:nvPr/>
          </p:nvSpPr>
          <p:spPr>
            <a:xfrm>
              <a:off x="792088" y="4899498"/>
              <a:ext cx="3004473" cy="859224"/>
            </a:xfrm>
            <a:prstGeom prst="chevron">
              <a:avLst/>
            </a:prstGeom>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0" name="Διάσημα 4"/>
            <p:cNvSpPr/>
            <p:nvPr/>
          </p:nvSpPr>
          <p:spPr>
            <a:xfrm>
              <a:off x="1221700" y="4899498"/>
              <a:ext cx="2145249" cy="85922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0480" tIns="15240" rIns="0" bIns="15240" numCol="1" spcCol="1270" anchor="ctr" anchorCtr="0">
              <a:noAutofit/>
            </a:bodyPr>
            <a:lstStyle/>
            <a:p>
              <a:pPr lvl="0" algn="ctr" defTabSz="1066800" rtl="0">
                <a:lnSpc>
                  <a:spcPct val="90000"/>
                </a:lnSpc>
                <a:spcBef>
                  <a:spcPct val="0"/>
                </a:spcBef>
                <a:spcAft>
                  <a:spcPct val="35000"/>
                </a:spcAft>
              </a:pPr>
              <a:r>
                <a:rPr lang="el-GR" sz="3200" kern="1200" dirty="0" smtClean="0">
                  <a:effectLst>
                    <a:glow rad="228600">
                      <a:schemeClr val="accent6">
                        <a:satMod val="175000"/>
                        <a:alpha val="40000"/>
                      </a:schemeClr>
                    </a:glow>
                  </a:effectLst>
                </a:rPr>
                <a:t>Ευκολία - Δυσκολία</a:t>
              </a:r>
              <a:endParaRPr lang="el-GR" sz="3200" kern="1200" dirty="0">
                <a:effectLst>
                  <a:glow rad="228600">
                    <a:schemeClr val="accent6">
                      <a:satMod val="175000"/>
                      <a:alpha val="40000"/>
                    </a:schemeClr>
                  </a:glow>
                </a:effectLst>
              </a:endParaRPr>
            </a:p>
          </p:txBody>
        </p:sp>
      </p:grpSp>
      <p:sp>
        <p:nvSpPr>
          <p:cNvPr id="3" name="Ορθογώνιο 2"/>
          <p:cNvSpPr/>
          <p:nvPr/>
        </p:nvSpPr>
        <p:spPr>
          <a:xfrm>
            <a:off x="1043608" y="1556792"/>
            <a:ext cx="7272808" cy="1421928"/>
          </a:xfrm>
          <a:prstGeom prst="rect">
            <a:avLst/>
          </a:prstGeom>
          <a:gradFill>
            <a:gsLst>
              <a:gs pos="0">
                <a:schemeClr val="accent5">
                  <a:hueOff val="0"/>
                  <a:satOff val="0"/>
                  <a:lumOff val="0"/>
                  <a:shade val="51000"/>
                  <a:satMod val="130000"/>
                  <a:alpha val="28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gradFill>
          <a:sp3d prstMaterial="plastic">
            <a:bevelT w="127000" h="25400" prst="relaxedInset"/>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wrap="square">
            <a:spAutoFit/>
          </a:bodyPr>
          <a:lstStyle/>
          <a:p>
            <a:pPr marL="457200" indent="-457200" algn="l" defTabSz="1066800" eaLnBrk="1" hangingPunct="1">
              <a:lnSpc>
                <a:spcPct val="90000"/>
              </a:lnSpc>
              <a:spcAft>
                <a:spcPct val="35000"/>
              </a:spcAft>
              <a:buFont typeface="Arial" pitchFamily="34" charset="0"/>
              <a:buChar char="•"/>
              <a:defRPr/>
            </a:pPr>
            <a:r>
              <a:rPr lang="el-GR" sz="3200" dirty="0">
                <a:solidFill>
                  <a:schemeClr val="lt1"/>
                </a:solidFill>
                <a:effectLst>
                  <a:glow rad="228600">
                    <a:schemeClr val="accent6">
                      <a:satMod val="175000"/>
                      <a:alpha val="40000"/>
                    </a:schemeClr>
                  </a:glow>
                </a:effectLst>
                <a:latin typeface="+mn-lt"/>
              </a:rPr>
              <a:t>Διαφοροποιεί τους μαθητές που είναι καλά προετοιμασμένοι για μια εξέταση από αυτούς που δεν είναι.  </a:t>
            </a: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l-GR" sz="1800" dirty="0">
              <a:solidFill>
                <a:prstClr val="black"/>
              </a:solidFill>
            </a:endParaRPr>
          </a:p>
        </p:txBody>
      </p:sp>
      <p:sp>
        <p:nvSpPr>
          <p:cNvPr id="5" name="Rectangle 3"/>
          <p:cNvSpPr>
            <a:spLocks noGrp="1" noChangeArrowheads="1"/>
          </p:cNvSpPr>
          <p:nvPr>
            <p:ph type="title"/>
          </p:nvPr>
        </p:nvSpPr>
        <p:spPr>
          <a:xfrm>
            <a:off x="1290464" y="469802"/>
            <a:ext cx="6131024" cy="652934"/>
          </a:xfrm>
        </p:spPr>
        <p:txBody>
          <a:bodyPr rtlCol="0">
            <a:noAutofit/>
          </a:bodyPr>
          <a:lstStyle/>
          <a:p>
            <a:pPr>
              <a:defRPr/>
            </a:pPr>
            <a:r>
              <a:rPr lang="en-US" altLang="el-GR" b="1" dirty="0" smtClean="0">
                <a:solidFill>
                  <a:srgbClr val="FF0000"/>
                </a:solidFill>
                <a:latin typeface="Georgia" pitchFamily="18" charset="0"/>
              </a:rPr>
              <a:t/>
            </a:r>
            <a:br>
              <a:rPr lang="en-US" altLang="el-GR" b="1" dirty="0" smtClean="0">
                <a:solidFill>
                  <a:srgbClr val="FF0000"/>
                </a:solidFill>
                <a:latin typeface="Georgia" pitchFamily="18" charset="0"/>
              </a:rPr>
            </a:br>
            <a:r>
              <a:rPr lang="el-GR" sz="2800" dirty="0">
                <a:solidFill>
                  <a:srgbClr val="000000"/>
                </a:solidFill>
                <a:latin typeface="Calibri"/>
                <a:ea typeface="+mn-ea"/>
                <a:cs typeface="+mn-cs"/>
              </a:rPr>
              <a:t>Διδακτικό Συμβόλαιο</a:t>
            </a:r>
          </a:p>
        </p:txBody>
      </p:sp>
      <p:sp>
        <p:nvSpPr>
          <p:cNvPr id="6" name="TextBox 5"/>
          <p:cNvSpPr txBox="1"/>
          <p:nvPr/>
        </p:nvSpPr>
        <p:spPr>
          <a:xfrm>
            <a:off x="110546" y="3429000"/>
            <a:ext cx="9033454" cy="1015663"/>
          </a:xfrm>
          <a:prstGeom prst="rect">
            <a:avLst/>
          </a:prstGeom>
          <a:noFill/>
        </p:spPr>
        <p:txBody>
          <a:bodyPr wrap="square">
            <a:spAutoFit/>
          </a:bodyPr>
          <a:lstStyle/>
          <a:p>
            <a:pPr fontAlgn="auto">
              <a:lnSpc>
                <a:spcPct val="150000"/>
              </a:lnSpc>
              <a:spcBef>
                <a:spcPts val="0"/>
              </a:spcBef>
              <a:spcAft>
                <a:spcPts val="0"/>
              </a:spcAft>
              <a:defRPr/>
            </a:pPr>
            <a:endParaRPr lang="el-GR" sz="2000" b="1" dirty="0">
              <a:solidFill>
                <a:srgbClr val="FF0000"/>
              </a:solidFill>
              <a:latin typeface="Georgia" pitchFamily="18" charset="0"/>
            </a:endParaRPr>
          </a:p>
          <a:p>
            <a:pPr fontAlgn="auto">
              <a:lnSpc>
                <a:spcPct val="150000"/>
              </a:lnSpc>
              <a:spcBef>
                <a:spcPts val="0"/>
              </a:spcBef>
              <a:spcAft>
                <a:spcPts val="0"/>
              </a:spcAft>
              <a:defRPr/>
            </a:pPr>
            <a:endParaRPr lang="el-GR" sz="2000" b="1" dirty="0">
              <a:solidFill>
                <a:srgbClr val="FF0000"/>
              </a:solidFill>
              <a:latin typeface="Georgia" pitchFamily="18" charset="0"/>
            </a:endParaRPr>
          </a:p>
        </p:txBody>
      </p:sp>
      <p:sp>
        <p:nvSpPr>
          <p:cNvPr id="3" name="Ορθογώνιο 2"/>
          <p:cNvSpPr/>
          <p:nvPr/>
        </p:nvSpPr>
        <p:spPr>
          <a:xfrm>
            <a:off x="611560" y="2687572"/>
            <a:ext cx="7488832" cy="2246769"/>
          </a:xfrm>
          <a:prstGeom prst="rect">
            <a:avLst/>
          </a:prstGeom>
        </p:spPr>
        <p:txBody>
          <a:bodyPr wrap="square">
            <a:spAutoFit/>
          </a:bodyPr>
          <a:lstStyle/>
          <a:p>
            <a:pPr algn="l"/>
            <a:endParaRPr lang="el-GR" sz="2000" dirty="0">
              <a:solidFill>
                <a:srgbClr val="000000"/>
              </a:solidFill>
              <a:latin typeface="Century Gothic"/>
            </a:endParaRPr>
          </a:p>
          <a:p>
            <a:pPr marL="342900" indent="-342900" algn="l">
              <a:lnSpc>
                <a:spcPct val="150000"/>
              </a:lnSpc>
              <a:buFont typeface="Wingdings" pitchFamily="2" charset="2"/>
              <a:buChar char="q"/>
            </a:pPr>
            <a:r>
              <a:rPr lang="el-GR" sz="2000" dirty="0">
                <a:solidFill>
                  <a:prstClr val="black"/>
                </a:solidFill>
                <a:latin typeface="Century Gothic"/>
              </a:rPr>
              <a:t>Το σύνολο υπονοούμενων κανόνων</a:t>
            </a:r>
          </a:p>
          <a:p>
            <a:pPr marL="342900" indent="-342900" algn="l">
              <a:lnSpc>
                <a:spcPct val="150000"/>
              </a:lnSpc>
              <a:buFont typeface="Wingdings" pitchFamily="2" charset="2"/>
              <a:buChar char="q"/>
            </a:pPr>
            <a:r>
              <a:rPr lang="el-GR" sz="2000" dirty="0">
                <a:solidFill>
                  <a:prstClr val="black"/>
                </a:solidFill>
                <a:latin typeface="Century Gothic"/>
              </a:rPr>
              <a:t>Ο καθορισμός στόχων</a:t>
            </a:r>
          </a:p>
          <a:p>
            <a:pPr marL="342900" indent="-342900" algn="l">
              <a:lnSpc>
                <a:spcPct val="150000"/>
              </a:lnSpc>
              <a:buFont typeface="Wingdings" pitchFamily="2" charset="2"/>
              <a:buChar char="§"/>
            </a:pPr>
            <a:r>
              <a:rPr lang="en-US" sz="2000" dirty="0" smtClean="0">
                <a:solidFill>
                  <a:prstClr val="black"/>
                </a:solidFill>
                <a:latin typeface="Century Gothic"/>
              </a:rPr>
              <a:t>E</a:t>
            </a:r>
            <a:r>
              <a:rPr lang="el-GR" sz="2000" dirty="0" err="1" smtClean="0">
                <a:solidFill>
                  <a:prstClr val="black"/>
                </a:solidFill>
                <a:latin typeface="Century Gothic"/>
              </a:rPr>
              <a:t>κπαιδευόμενου</a:t>
            </a:r>
            <a:endParaRPr lang="el-GR" sz="2000" dirty="0">
              <a:solidFill>
                <a:prstClr val="black"/>
              </a:solidFill>
              <a:latin typeface="Century Gothic"/>
            </a:endParaRPr>
          </a:p>
          <a:p>
            <a:pPr marL="342900" indent="-342900" algn="l">
              <a:lnSpc>
                <a:spcPct val="150000"/>
              </a:lnSpc>
              <a:buFont typeface="Wingdings" pitchFamily="2" charset="2"/>
              <a:buChar char="§"/>
            </a:pPr>
            <a:r>
              <a:rPr lang="en-US" sz="2000" dirty="0">
                <a:solidFill>
                  <a:prstClr val="black"/>
                </a:solidFill>
                <a:latin typeface="Century Gothic"/>
              </a:rPr>
              <a:t>E</a:t>
            </a:r>
            <a:r>
              <a:rPr lang="el-GR" sz="2000" dirty="0" err="1" smtClean="0">
                <a:solidFill>
                  <a:prstClr val="black"/>
                </a:solidFill>
                <a:latin typeface="Century Gothic"/>
              </a:rPr>
              <a:t>κπαιδευτικού</a:t>
            </a:r>
            <a:endParaRPr lang="el-GR" sz="2000" dirty="0">
              <a:solidFill>
                <a:prstClr val="black"/>
              </a:solidFill>
              <a:latin typeface="Century Gothic"/>
            </a:endParaRPr>
          </a:p>
        </p:txBody>
      </p:sp>
      <p:sp>
        <p:nvSpPr>
          <p:cNvPr id="7" name="Ορθογώνιο 6"/>
          <p:cNvSpPr/>
          <p:nvPr/>
        </p:nvSpPr>
        <p:spPr>
          <a:xfrm>
            <a:off x="608757" y="1124645"/>
            <a:ext cx="6984776" cy="1938992"/>
          </a:xfrm>
          <a:prstGeom prst="rect">
            <a:avLst/>
          </a:prstGeom>
        </p:spPr>
        <p:txBody>
          <a:bodyPr wrap="square">
            <a:spAutoFit/>
          </a:bodyPr>
          <a:lstStyle/>
          <a:p>
            <a:pPr marL="342900" indent="-342900" algn="just">
              <a:lnSpc>
                <a:spcPct val="150000"/>
              </a:lnSpc>
              <a:buFont typeface="Wingdings" pitchFamily="2" charset="2"/>
              <a:buChar char="q"/>
            </a:pPr>
            <a:r>
              <a:rPr lang="el-GR" sz="2000" b="1" dirty="0">
                <a:solidFill>
                  <a:srgbClr val="CAF278">
                    <a:lumMod val="25000"/>
                  </a:srgbClr>
                </a:solidFill>
                <a:latin typeface="Calibri"/>
              </a:rPr>
              <a:t>ο σύνολο των συμπεριφορών</a:t>
            </a:r>
            <a:r>
              <a:rPr lang="el-GR" sz="2000" b="1" dirty="0" smtClean="0">
                <a:solidFill>
                  <a:srgbClr val="CAF278">
                    <a:lumMod val="25000"/>
                  </a:srgbClr>
                </a:solidFill>
                <a:latin typeface="Calibri"/>
              </a:rPr>
              <a:t>,</a:t>
            </a:r>
            <a:r>
              <a:rPr lang="en-US" sz="2000" b="1" dirty="0" smtClean="0">
                <a:solidFill>
                  <a:srgbClr val="CAF278">
                    <a:lumMod val="25000"/>
                  </a:srgbClr>
                </a:solidFill>
                <a:latin typeface="Calibri"/>
              </a:rPr>
              <a:t> </a:t>
            </a:r>
            <a:r>
              <a:rPr lang="el-GR" sz="2000" b="1" dirty="0" smtClean="0">
                <a:solidFill>
                  <a:srgbClr val="CAF278">
                    <a:lumMod val="25000"/>
                  </a:srgbClr>
                </a:solidFill>
                <a:latin typeface="Calibri"/>
              </a:rPr>
              <a:t>τις </a:t>
            </a:r>
            <a:r>
              <a:rPr lang="el-GR" sz="2000" b="1" dirty="0">
                <a:solidFill>
                  <a:srgbClr val="CAF278">
                    <a:lumMod val="25000"/>
                  </a:srgbClr>
                </a:solidFill>
                <a:latin typeface="Calibri"/>
              </a:rPr>
              <a:t>οποίες αναμένει ο δάσκαλος από τον μαθητή και το σύνολο των συμπεριφορών, τις οποίες αναμένει ο μαθητής από τον δάσκαλο (</a:t>
            </a:r>
            <a:r>
              <a:rPr lang="el-GR" sz="2000" b="1" dirty="0" err="1">
                <a:solidFill>
                  <a:srgbClr val="CAF278">
                    <a:lumMod val="25000"/>
                  </a:srgbClr>
                </a:solidFill>
                <a:latin typeface="Calibri"/>
              </a:rPr>
              <a:t>Brousseau</a:t>
            </a:r>
            <a:r>
              <a:rPr lang="el-GR" sz="2000" b="1" dirty="0">
                <a:solidFill>
                  <a:srgbClr val="CAF278">
                    <a:lumMod val="25000"/>
                  </a:srgbClr>
                </a:solidFill>
                <a:latin typeface="Calibri"/>
              </a:rPr>
              <a:t>, 1986).</a:t>
            </a:r>
          </a:p>
        </p:txBody>
      </p:sp>
      <p:pic>
        <p:nvPicPr>
          <p:cNvPr id="8" name="Εικόνα 7"/>
          <p:cNvPicPr>
            <a:picLocks noChangeAspect="1"/>
          </p:cNvPicPr>
          <p:nvPr/>
        </p:nvPicPr>
        <p:blipFill>
          <a:blip r:embed="rId3"/>
          <a:stretch>
            <a:fillRect/>
          </a:stretch>
        </p:blipFill>
        <p:spPr>
          <a:xfrm>
            <a:off x="7068358" y="2739408"/>
            <a:ext cx="888017" cy="648459"/>
          </a:xfrm>
          <a:prstGeom prst="rect">
            <a:avLst/>
          </a:prstGeom>
        </p:spPr>
      </p:pic>
      <p:sp>
        <p:nvSpPr>
          <p:cNvPr id="9" name="Ορθογώνιο 8"/>
          <p:cNvSpPr/>
          <p:nvPr/>
        </p:nvSpPr>
        <p:spPr>
          <a:xfrm>
            <a:off x="3010635" y="3918678"/>
            <a:ext cx="4572000" cy="1015663"/>
          </a:xfrm>
          <a:prstGeom prst="rect">
            <a:avLst/>
          </a:prstGeom>
        </p:spPr>
        <p:txBody>
          <a:bodyPr>
            <a:spAutoFit/>
          </a:bodyPr>
          <a:lstStyle/>
          <a:p>
            <a:pPr marL="342900" indent="-342900" algn="l">
              <a:lnSpc>
                <a:spcPct val="150000"/>
              </a:lnSpc>
              <a:buFont typeface="Wingdings" pitchFamily="2" charset="2"/>
              <a:buChar char="§"/>
            </a:pPr>
            <a:r>
              <a:rPr lang="el-GR" sz="2000" dirty="0">
                <a:solidFill>
                  <a:prstClr val="black"/>
                </a:solidFill>
                <a:latin typeface="Century Gothic"/>
              </a:rPr>
              <a:t>Μέσα στην τάξη</a:t>
            </a:r>
          </a:p>
          <a:p>
            <a:pPr marL="342900" indent="-342900" algn="l">
              <a:lnSpc>
                <a:spcPct val="150000"/>
              </a:lnSpc>
              <a:buFont typeface="Wingdings" pitchFamily="2" charset="2"/>
              <a:buChar char="§"/>
            </a:pPr>
            <a:r>
              <a:rPr lang="el-GR" sz="2000" dirty="0">
                <a:solidFill>
                  <a:prstClr val="black"/>
                </a:solidFill>
                <a:latin typeface="Century Gothic"/>
              </a:rPr>
              <a:t>Σε σχέση με τη γνώση</a:t>
            </a:r>
          </a:p>
        </p:txBody>
      </p:sp>
    </p:spTree>
    <p:extLst>
      <p:ext uri="{BB962C8B-B14F-4D97-AF65-F5344CB8AC3E}">
        <p14:creationId xmlns:p14="http://schemas.microsoft.com/office/powerpoint/2010/main" val="39479871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50000">
              <a:schemeClr val="accent2">
                <a:lumMod val="40000"/>
                <a:lumOff val="60000"/>
                <a:alpha val="0"/>
              </a:schemeClr>
            </a:gs>
            <a:gs pos="100000">
              <a:schemeClr val="accent3">
                <a:lumMod val="40000"/>
                <a:lumOff val="60000"/>
              </a:schemeClr>
            </a:gs>
          </a:gsLst>
          <a:lin ang="5400000" scaled="0"/>
        </a:gra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 xmlns:a16="http://schemas.microsoft.com/office/drawing/2014/main" id="{0913C27F-8D18-49F4-AAC4-58A78E98CE44}"/>
              </a:ext>
            </a:extLst>
          </p:cNvPr>
          <p:cNvSpPr txBox="1"/>
          <p:nvPr/>
        </p:nvSpPr>
        <p:spPr>
          <a:xfrm>
            <a:off x="3347864" y="1340768"/>
            <a:ext cx="5796136" cy="5909310"/>
          </a:xfrm>
          <a:prstGeom prst="rect">
            <a:avLst/>
          </a:prstGeom>
          <a:noFill/>
        </p:spPr>
        <p:txBody>
          <a:bodyPr wrap="square" rtlCol="0">
            <a:spAutoFit/>
          </a:bodyPr>
          <a:lstStyle/>
          <a:p>
            <a:pPr algn="just" defTabSz="457200">
              <a:lnSpc>
                <a:spcPct val="150000"/>
              </a:lnSpc>
              <a:buClr>
                <a:srgbClr val="000000"/>
              </a:buClr>
              <a:buSzPct val="100000"/>
              <a:buFont typeface="Times New Roman" pitchFamily="16" charset="0"/>
              <a:buNone/>
            </a:pPr>
            <a:r>
              <a:rPr lang="el-GR" dirty="0">
                <a:solidFill>
                  <a:srgbClr val="C0504D">
                    <a:lumMod val="50000"/>
                  </a:srgbClr>
                </a:solidFill>
                <a:latin typeface="Calibri"/>
                <a:cs typeface="Arial" pitchFamily="34" charset="0"/>
              </a:rPr>
              <a:t>Το διδακτικό συμβόλαιο λειτουργεί ως ένα σύστημα αμοιβαίων υποχρεώσεων που καθορίζει αυτό που κάθε συνεργάτης στη μαθησιακή διαδικασία, ο </a:t>
            </a:r>
            <a:r>
              <a:rPr lang="el-GR" b="1" dirty="0">
                <a:solidFill>
                  <a:srgbClr val="C0504D">
                    <a:lumMod val="50000"/>
                  </a:srgbClr>
                </a:solidFill>
                <a:latin typeface="Calibri"/>
                <a:cs typeface="Arial" pitchFamily="34" charset="0"/>
              </a:rPr>
              <a:t>δάσκαλος </a:t>
            </a:r>
            <a:r>
              <a:rPr lang="el-GR" dirty="0">
                <a:solidFill>
                  <a:srgbClr val="C0504D">
                    <a:lumMod val="50000"/>
                  </a:srgbClr>
                </a:solidFill>
                <a:latin typeface="Calibri"/>
                <a:cs typeface="Arial" pitchFamily="34" charset="0"/>
              </a:rPr>
              <a:t>και ο  </a:t>
            </a:r>
            <a:r>
              <a:rPr lang="el-GR" b="1" dirty="0">
                <a:solidFill>
                  <a:srgbClr val="C0504D">
                    <a:lumMod val="50000"/>
                  </a:srgbClr>
                </a:solidFill>
                <a:latin typeface="Calibri"/>
                <a:cs typeface="Arial" pitchFamily="34" charset="0"/>
              </a:rPr>
              <a:t>μαθητής</a:t>
            </a:r>
            <a:r>
              <a:rPr lang="el-GR" dirty="0">
                <a:solidFill>
                  <a:srgbClr val="C0504D">
                    <a:lumMod val="50000"/>
                  </a:srgbClr>
                </a:solidFill>
                <a:latin typeface="Calibri"/>
                <a:cs typeface="Arial" pitchFamily="34" charset="0"/>
              </a:rPr>
              <a:t>, έχει την ευθύνη να διαχειριστεί και με το οποίο θα είναι υπεύθυνος με τον έναν ή τον άλλο τρόπο έναντι του άλλου</a:t>
            </a:r>
            <a:r>
              <a:rPr lang="el-GR" dirty="0" smtClean="0">
                <a:solidFill>
                  <a:srgbClr val="C0504D">
                    <a:lumMod val="50000"/>
                  </a:srgbClr>
                </a:solidFill>
                <a:latin typeface="Calibri"/>
                <a:cs typeface="Arial" pitchFamily="34" charset="0"/>
              </a:rPr>
              <a:t>.</a:t>
            </a:r>
            <a:r>
              <a:rPr lang="en-US" dirty="0" smtClean="0">
                <a:solidFill>
                  <a:srgbClr val="C0504D">
                    <a:lumMod val="50000"/>
                  </a:srgbClr>
                </a:solidFill>
                <a:latin typeface="Calibri"/>
                <a:cs typeface="Arial" pitchFamily="34" charset="0"/>
              </a:rPr>
              <a:t> </a:t>
            </a:r>
            <a:r>
              <a:rPr lang="el-GR" dirty="0" smtClean="0">
                <a:solidFill>
                  <a:srgbClr val="C0504D">
                    <a:lumMod val="50000"/>
                  </a:srgbClr>
                </a:solidFill>
                <a:latin typeface="Calibri"/>
                <a:cs typeface="Arial" pitchFamily="34" charset="0"/>
              </a:rPr>
              <a:t>       </a:t>
            </a:r>
            <a:r>
              <a:rPr lang="en-US" dirty="0" smtClean="0">
                <a:solidFill>
                  <a:srgbClr val="C0504D">
                    <a:lumMod val="50000"/>
                  </a:srgbClr>
                </a:solidFill>
                <a:latin typeface="Calibri"/>
                <a:cs typeface="Arial" pitchFamily="34" charset="0"/>
              </a:rPr>
              <a:t>                                                       </a:t>
            </a:r>
            <a:r>
              <a:rPr lang="el-GR" dirty="0">
                <a:solidFill>
                  <a:srgbClr val="C0504D">
                    <a:lumMod val="50000"/>
                  </a:srgbClr>
                </a:solidFill>
                <a:latin typeface="Calibri"/>
                <a:cs typeface="Arial" pitchFamily="34" charset="0"/>
              </a:rPr>
              <a:t>(</a:t>
            </a:r>
            <a:r>
              <a:rPr lang="en-US" dirty="0" err="1">
                <a:solidFill>
                  <a:srgbClr val="C0504D">
                    <a:lumMod val="50000"/>
                  </a:srgbClr>
                </a:solidFill>
                <a:latin typeface="Calibri"/>
                <a:cs typeface="Arial" pitchFamily="34" charset="0"/>
              </a:rPr>
              <a:t>Brousseau</a:t>
            </a:r>
            <a:r>
              <a:rPr lang="en-US" dirty="0">
                <a:solidFill>
                  <a:srgbClr val="C0504D">
                    <a:lumMod val="50000"/>
                  </a:srgbClr>
                </a:solidFill>
                <a:latin typeface="Calibri"/>
                <a:cs typeface="Arial" pitchFamily="34" charset="0"/>
              </a:rPr>
              <a:t>, 1986</a:t>
            </a:r>
            <a:r>
              <a:rPr lang="el-GR" dirty="0">
                <a:solidFill>
                  <a:srgbClr val="C0504D">
                    <a:lumMod val="50000"/>
                  </a:srgbClr>
                </a:solidFill>
                <a:latin typeface="Calibri"/>
                <a:cs typeface="Arial" pitchFamily="34" charset="0"/>
              </a:rPr>
              <a:t>)</a:t>
            </a:r>
          </a:p>
          <a:p>
            <a:pPr algn="just" fontAlgn="auto">
              <a:lnSpc>
                <a:spcPct val="150000"/>
              </a:lnSpc>
              <a:spcBef>
                <a:spcPts val="0"/>
              </a:spcBef>
              <a:spcAft>
                <a:spcPts val="0"/>
              </a:spcAft>
            </a:pPr>
            <a:endParaRPr lang="el-GR" altLang="ko-KR" sz="2000" b="1" dirty="0">
              <a:solidFill>
                <a:srgbClr val="C0504D">
                  <a:lumMod val="50000"/>
                </a:srgbClr>
              </a:solidFill>
              <a:latin typeface="Calibri"/>
              <a:cs typeface="Arial" pitchFamily="34" charset="0"/>
            </a:endParaRPr>
          </a:p>
          <a:p>
            <a:pPr algn="just" fontAlgn="auto">
              <a:lnSpc>
                <a:spcPct val="150000"/>
              </a:lnSpc>
              <a:spcBef>
                <a:spcPts val="0"/>
              </a:spcBef>
              <a:spcAft>
                <a:spcPts val="0"/>
              </a:spcAft>
            </a:pPr>
            <a:endParaRPr lang="el-GR" altLang="ko-KR" sz="2000" b="1" dirty="0">
              <a:solidFill>
                <a:srgbClr val="C0504D">
                  <a:lumMod val="50000"/>
                </a:srgbClr>
              </a:solidFill>
              <a:latin typeface="Calibri"/>
              <a:cs typeface="Arial" pitchFamily="34" charset="0"/>
            </a:endParaRPr>
          </a:p>
          <a:p>
            <a:pPr algn="just" fontAlgn="auto">
              <a:lnSpc>
                <a:spcPct val="150000"/>
              </a:lnSpc>
              <a:spcBef>
                <a:spcPts val="0"/>
              </a:spcBef>
              <a:spcAft>
                <a:spcPts val="0"/>
              </a:spcAft>
            </a:pPr>
            <a:endParaRPr lang="el-GR" altLang="ko-KR" sz="2000" b="1" dirty="0">
              <a:solidFill>
                <a:srgbClr val="C0504D">
                  <a:lumMod val="50000"/>
                </a:srgbClr>
              </a:solidFill>
              <a:latin typeface="Calibri"/>
              <a:cs typeface="Arial" pitchFamily="34" charset="0"/>
            </a:endParaRPr>
          </a:p>
        </p:txBody>
      </p:sp>
      <p:pic>
        <p:nvPicPr>
          <p:cNvPr id="23" name="Picture Placeholder 22"/>
          <p:cNvPicPr>
            <a:picLocks noGrp="1" noChangeAspect="1"/>
          </p:cNvPicPr>
          <p:nvPr>
            <p:ph type="pic" sz="quarter" idx="42"/>
          </p:nvPr>
        </p:nvPicPr>
        <p:blipFill>
          <a:blip r:embed="rId3" cstate="print">
            <a:extLst>
              <a:ext uri="{28A0092B-C50C-407E-A947-70E740481C1C}">
                <a14:useLocalDpi xmlns:a14="http://schemas.microsoft.com/office/drawing/2010/main" val="0"/>
              </a:ext>
            </a:extLst>
          </a:blip>
          <a:srcRect l="32020" r="32020"/>
          <a:stretch>
            <a:fillRect/>
          </a:stretch>
        </p:blipFill>
        <p:spPr/>
      </p:pic>
      <p:sp>
        <p:nvSpPr>
          <p:cNvPr id="4" name="Ορθογώνιο 3"/>
          <p:cNvSpPr/>
          <p:nvPr/>
        </p:nvSpPr>
        <p:spPr>
          <a:xfrm>
            <a:off x="848896" y="63833"/>
            <a:ext cx="7488832" cy="658835"/>
          </a:xfrm>
          <a:prstGeom prst="rect">
            <a:avLst/>
          </a:prstGeom>
        </p:spPr>
        <p:txBody>
          <a:bodyPr wrap="square">
            <a:spAutoFit/>
          </a:bodyPr>
          <a:lstStyle/>
          <a:p>
            <a:pPr algn="just" fontAlgn="auto">
              <a:lnSpc>
                <a:spcPct val="150000"/>
              </a:lnSpc>
              <a:spcBef>
                <a:spcPts val="0"/>
              </a:spcBef>
              <a:spcAft>
                <a:spcPts val="0"/>
              </a:spcAft>
            </a:pPr>
            <a:r>
              <a:rPr lang="el-GR" altLang="ko-KR" sz="2800" b="1" dirty="0">
                <a:solidFill>
                  <a:srgbClr val="C00000"/>
                </a:solidFill>
                <a:latin typeface="Arial"/>
                <a:cs typeface="Arial" pitchFamily="34" charset="0"/>
              </a:rPr>
              <a:t>Διδακτικό Συμβόλαιο</a:t>
            </a:r>
            <a:endParaRPr lang="el-GR" altLang="ko-KR" sz="2800" b="1" dirty="0" smtClean="0">
              <a:solidFill>
                <a:srgbClr val="C00000"/>
              </a:solidFill>
              <a:latin typeface="Arial"/>
              <a:cs typeface="Arial" pitchFamily="34" charset="0"/>
            </a:endParaRPr>
          </a:p>
        </p:txBody>
      </p:sp>
      <p:sp>
        <p:nvSpPr>
          <p:cNvPr id="6" name="Rectangle 2"/>
          <p:cNvSpPr txBox="1">
            <a:spLocks noChangeArrowheads="1"/>
          </p:cNvSpPr>
          <p:nvPr/>
        </p:nvSpPr>
        <p:spPr>
          <a:xfrm>
            <a:off x="827584" y="595962"/>
            <a:ext cx="7481103" cy="664779"/>
          </a:xfrm>
          <a:prstGeom prst="rect">
            <a:avLst/>
          </a:prstGeom>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fontAlgn="auto" latinLnBrk="0">
              <a:spcBef>
                <a:spcPts val="0"/>
              </a:spcBef>
              <a:spcAft>
                <a:spcPts val="0"/>
              </a:spcAft>
              <a:defRPr/>
            </a:pPr>
            <a:r>
              <a:rPr lang="el-GR" sz="2800" kern="0" dirty="0" smtClean="0">
                <a:solidFill>
                  <a:srgbClr val="C0504D">
                    <a:lumMod val="50000"/>
                  </a:srgbClr>
                </a:solidFill>
              </a:rPr>
              <a:t/>
            </a:r>
            <a:br>
              <a:rPr lang="el-GR" sz="2800" kern="0" dirty="0" smtClean="0">
                <a:solidFill>
                  <a:srgbClr val="C0504D">
                    <a:lumMod val="50000"/>
                  </a:srgbClr>
                </a:solidFill>
              </a:rPr>
            </a:br>
            <a:endParaRPr lang="el-GR" sz="2400" kern="0" dirty="0">
              <a:solidFill>
                <a:srgbClr val="C0504D">
                  <a:lumMod val="50000"/>
                </a:srgbClr>
              </a:solidFill>
            </a:endParaRPr>
          </a:p>
        </p:txBody>
      </p:sp>
    </p:spTree>
    <p:extLst>
      <p:ext uri="{BB962C8B-B14F-4D97-AF65-F5344CB8AC3E}">
        <p14:creationId xmlns:p14="http://schemas.microsoft.com/office/powerpoint/2010/main" val="1407479216"/>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2">
                <a:lumMod val="20000"/>
                <a:lumOff val="80000"/>
              </a:schemeClr>
            </a:gs>
            <a:gs pos="50000">
              <a:schemeClr val="accent2">
                <a:lumMod val="40000"/>
                <a:lumOff val="60000"/>
                <a:alpha val="0"/>
              </a:schemeClr>
            </a:gs>
            <a:gs pos="100000">
              <a:schemeClr val="accent3">
                <a:lumMod val="40000"/>
                <a:lumOff val="60000"/>
              </a:schemeClr>
            </a:gs>
          </a:gsLst>
          <a:lin ang="5400000" scaled="0"/>
        </a:gradFill>
        <a:effectLst/>
      </p:bgPr>
    </p:bg>
    <p:spTree>
      <p:nvGrpSpPr>
        <p:cNvPr id="1" name="Shape 133"/>
        <p:cNvGrpSpPr/>
        <p:nvPr/>
      </p:nvGrpSpPr>
      <p:grpSpPr>
        <a:xfrm>
          <a:off x="0" y="0"/>
          <a:ext cx="0" cy="0"/>
          <a:chOff x="0" y="0"/>
          <a:chExt cx="0" cy="0"/>
        </a:xfrm>
      </p:grpSpPr>
      <p:sp>
        <p:nvSpPr>
          <p:cNvPr id="134" name="Google Shape;134;p19"/>
          <p:cNvSpPr txBox="1">
            <a:spLocks noGrp="1"/>
          </p:cNvSpPr>
          <p:nvPr>
            <p:ph type="title"/>
          </p:nvPr>
        </p:nvSpPr>
        <p:spPr>
          <a:xfrm>
            <a:off x="539750" y="291829"/>
            <a:ext cx="7239000" cy="1099225"/>
          </a:xfrm>
          <a:prstGeom prst="rect">
            <a:avLst/>
          </a:prstGeom>
          <a:noFill/>
          <a:ln>
            <a:noFill/>
          </a:ln>
        </p:spPr>
        <p:txBody>
          <a:bodyPr spcFirstLastPara="1" wrap="square" lIns="45700" tIns="0" rIns="45700" bIns="0" anchor="b" anchorCtr="0">
            <a:noAutofit/>
          </a:bodyPr>
          <a:lstStyle/>
          <a:p>
            <a:pPr>
              <a:lnSpc>
                <a:spcPct val="100000"/>
              </a:lnSpc>
              <a:buClr>
                <a:schemeClr val="dk1"/>
              </a:buClr>
              <a:buSzPts val="3800"/>
            </a:pPr>
            <a:r>
              <a:rPr lang="el-GR" sz="3600" dirty="0" smtClean="0">
                <a:solidFill>
                  <a:schemeClr val="accent1"/>
                </a:solidFill>
                <a:latin typeface="Trebuchet MS"/>
                <a:ea typeface="Trebuchet MS"/>
                <a:cs typeface="Trebuchet MS"/>
                <a:sym typeface="Trebuchet MS"/>
              </a:rPr>
              <a:t>Διδακτικό Συμβόλαιο</a:t>
            </a:r>
            <a:r>
              <a:rPr lang="el-GR" sz="3200" dirty="0" smtClean="0">
                <a:solidFill>
                  <a:schemeClr val="accent1"/>
                </a:solidFill>
                <a:latin typeface="Trebuchet MS"/>
                <a:ea typeface="Trebuchet MS"/>
                <a:cs typeface="Trebuchet MS"/>
                <a:sym typeface="Trebuchet MS"/>
              </a:rPr>
              <a:t/>
            </a:r>
            <a:br>
              <a:rPr lang="el-GR" sz="3200" dirty="0" smtClean="0">
                <a:solidFill>
                  <a:schemeClr val="accent1"/>
                </a:solidFill>
                <a:latin typeface="Trebuchet MS"/>
                <a:ea typeface="Trebuchet MS"/>
                <a:cs typeface="Trebuchet MS"/>
                <a:sym typeface="Trebuchet MS"/>
              </a:rPr>
            </a:br>
            <a:endParaRPr lang="en-US" sz="3200" dirty="0">
              <a:solidFill>
                <a:schemeClr val="accent1"/>
              </a:solidFill>
              <a:latin typeface="Trebuchet MS"/>
              <a:ea typeface="Trebuchet MS"/>
              <a:cs typeface="Trebuchet MS"/>
              <a:sym typeface="Trebuchet MS"/>
            </a:endParaRPr>
          </a:p>
        </p:txBody>
      </p:sp>
      <p:sp>
        <p:nvSpPr>
          <p:cNvPr id="136" name="Google Shape;136;p19"/>
          <p:cNvSpPr txBox="1">
            <a:spLocks noGrp="1"/>
          </p:cNvSpPr>
          <p:nvPr>
            <p:ph idx="1"/>
          </p:nvPr>
        </p:nvSpPr>
        <p:spPr>
          <a:xfrm>
            <a:off x="3995737" y="2852737"/>
            <a:ext cx="4536702" cy="187166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cap="flat" cmpd="sng">
            <a:noFill/>
            <a:prstDash val="solid"/>
            <a:miter lim="524288"/>
            <a:headEnd type="none" w="sm" len="sm"/>
            <a:tailEnd type="none" w="sm" len="sm"/>
          </a:ln>
        </p:spPr>
        <p:txBody>
          <a:bodyPr spcFirstLastPara="1" wrap="square" lIns="91425" tIns="45700" rIns="91425" bIns="45700" anchor="t" anchorCtr="0">
            <a:noAutofit/>
          </a:bodyPr>
          <a:lstStyle/>
          <a:p>
            <a:pPr marL="273050" lvl="0" indent="-273050" algn="l" rtl="0">
              <a:lnSpc>
                <a:spcPct val="100000"/>
              </a:lnSpc>
              <a:spcBef>
                <a:spcPts val="0"/>
              </a:spcBef>
              <a:spcAft>
                <a:spcPts val="0"/>
              </a:spcAft>
              <a:buSzPts val="1168"/>
              <a:buNone/>
            </a:pPr>
            <a:endParaRPr sz="1600" b="0" i="0" u="none" dirty="0">
              <a:solidFill>
                <a:schemeClr val="dk1"/>
              </a:solidFill>
              <a:latin typeface="Trebuchet MS"/>
              <a:ea typeface="Trebuchet MS"/>
              <a:cs typeface="Trebuchet MS"/>
              <a:sym typeface="Trebuchet MS"/>
            </a:endParaRPr>
          </a:p>
          <a:p>
            <a:pPr marL="273050" lvl="0" indent="-273050" algn="l" rtl="0">
              <a:lnSpc>
                <a:spcPct val="100000"/>
              </a:lnSpc>
              <a:spcBef>
                <a:spcPts val="600"/>
              </a:spcBef>
              <a:spcAft>
                <a:spcPts val="0"/>
              </a:spcAft>
              <a:buSzPts val="1168"/>
              <a:buNone/>
            </a:pPr>
            <a:r>
              <a:rPr lang="en-US" sz="1600" b="0" i="0" u="none" dirty="0">
                <a:solidFill>
                  <a:schemeClr val="dk1"/>
                </a:solidFill>
                <a:latin typeface="Trebuchet MS"/>
                <a:ea typeface="Trebuchet MS"/>
                <a:cs typeface="Trebuchet MS"/>
                <a:sym typeface="Trebuchet MS"/>
              </a:rPr>
              <a:t>          </a:t>
            </a:r>
            <a:r>
              <a:rPr lang="en-US" sz="1600" b="0" i="0" u="none" dirty="0" smtClean="0">
                <a:solidFill>
                  <a:schemeClr val="dk1"/>
                </a:solidFill>
                <a:latin typeface="Trebuchet MS"/>
                <a:ea typeface="Trebuchet MS"/>
                <a:cs typeface="Trebuchet MS"/>
                <a:sym typeface="Trebuchet MS"/>
              </a:rPr>
              <a:t> </a:t>
            </a:r>
            <a:endParaRPr lang="el-GR" sz="1600" b="0" i="0" u="none" dirty="0" smtClean="0">
              <a:solidFill>
                <a:schemeClr val="dk1"/>
              </a:solidFill>
              <a:latin typeface="Trebuchet MS"/>
              <a:ea typeface="Trebuchet MS"/>
              <a:cs typeface="Trebuchet MS"/>
              <a:sym typeface="Trebuchet MS"/>
            </a:endParaRPr>
          </a:p>
          <a:p>
            <a:pPr marL="273050" lvl="0" indent="-273050" rtl="0">
              <a:lnSpc>
                <a:spcPct val="100000"/>
              </a:lnSpc>
              <a:spcBef>
                <a:spcPts val="600"/>
              </a:spcBef>
              <a:spcAft>
                <a:spcPts val="0"/>
              </a:spcAft>
              <a:buSzPts val="1168"/>
              <a:buNone/>
            </a:pPr>
            <a:r>
              <a:rPr lang="en-US" sz="2800" dirty="0" smtClean="0">
                <a:solidFill>
                  <a:schemeClr val="dk1"/>
                </a:solidFill>
                <a:latin typeface="Trebuchet MS"/>
                <a:ea typeface="Trebuchet MS"/>
                <a:cs typeface="Trebuchet MS"/>
              </a:rPr>
              <a:t>   ΣΥΜΒΟΛΑΙΟ</a:t>
            </a:r>
            <a:endParaRPr lang="en-US" sz="2800" dirty="0">
              <a:solidFill>
                <a:schemeClr val="dk1"/>
              </a:solidFill>
              <a:latin typeface="Trebuchet MS"/>
              <a:ea typeface="Trebuchet MS"/>
              <a:cs typeface="Trebuchet MS"/>
              <a:sym typeface="Trebuchet MS"/>
            </a:endParaRPr>
          </a:p>
        </p:txBody>
      </p:sp>
      <p:sp>
        <p:nvSpPr>
          <p:cNvPr id="135" name="Google Shape;135;p19"/>
          <p:cNvSpPr/>
          <p:nvPr/>
        </p:nvSpPr>
        <p:spPr>
          <a:xfrm>
            <a:off x="1042987" y="2852737"/>
            <a:ext cx="2952750" cy="1871662"/>
          </a:xfrm>
          <a:custGeom>
            <a:avLst/>
            <a:gdLst/>
            <a:ahLst/>
            <a:cxnLst/>
            <a:rect l="l" t="t" r="r" b="b"/>
            <a:pathLst>
              <a:path w="120000" h="120000" extrusionOk="0">
                <a:moveTo>
                  <a:pt x="0" y="31126"/>
                </a:moveTo>
                <a:lnTo>
                  <a:pt x="50492" y="31126"/>
                </a:lnTo>
                <a:lnTo>
                  <a:pt x="50492" y="30000"/>
                </a:lnTo>
                <a:lnTo>
                  <a:pt x="40984" y="30000"/>
                </a:lnTo>
                <a:lnTo>
                  <a:pt x="60000" y="0"/>
                </a:lnTo>
                <a:lnTo>
                  <a:pt x="79016" y="30000"/>
                </a:lnTo>
                <a:lnTo>
                  <a:pt x="69508" y="30000"/>
                </a:lnTo>
                <a:lnTo>
                  <a:pt x="69508" y="31126"/>
                </a:lnTo>
                <a:lnTo>
                  <a:pt x="120000" y="31126"/>
                </a:lnTo>
                <a:lnTo>
                  <a:pt x="120000" y="88874"/>
                </a:lnTo>
                <a:lnTo>
                  <a:pt x="69508" y="88874"/>
                </a:lnTo>
                <a:lnTo>
                  <a:pt x="69508" y="90000"/>
                </a:lnTo>
                <a:lnTo>
                  <a:pt x="79016" y="90000"/>
                </a:lnTo>
                <a:lnTo>
                  <a:pt x="60000" y="120000"/>
                </a:lnTo>
                <a:lnTo>
                  <a:pt x="40984" y="90000"/>
                </a:lnTo>
                <a:lnTo>
                  <a:pt x="50492" y="90000"/>
                </a:lnTo>
                <a:lnTo>
                  <a:pt x="50492" y="88874"/>
                </a:lnTo>
                <a:lnTo>
                  <a:pt x="0" y="88874"/>
                </a:lnTo>
                <a:close/>
              </a:path>
            </a:pathLst>
          </a:cu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defTabSz="457200">
              <a:spcBef>
                <a:spcPts val="0"/>
              </a:spcBef>
              <a:spcAft>
                <a:spcPts val="0"/>
              </a:spcAft>
              <a:buClr>
                <a:prstClr val="black"/>
              </a:buClr>
              <a:buSzPts val="1800"/>
              <a:buFont typeface="Trebuchet MS"/>
              <a:buNone/>
            </a:pPr>
            <a:r>
              <a:rPr lang="en-US" sz="2800" dirty="0">
                <a:solidFill>
                  <a:prstClr val="black"/>
                </a:solidFill>
                <a:latin typeface="Trebuchet MS"/>
                <a:ea typeface="Trebuchet MS"/>
                <a:cs typeface="Trebuchet MS"/>
                <a:sym typeface="Trebuchet MS"/>
              </a:rPr>
              <a:t>ΔΙΔΑΚΤΙΚΟ</a:t>
            </a:r>
            <a:endParaRPr sz="2800" dirty="0">
              <a:solidFill>
                <a:prstClr val="white"/>
              </a:solidFill>
              <a:latin typeface="Times New Roman" pitchFamily="16" charset="0"/>
            </a:endParaRPr>
          </a:p>
        </p:txBody>
      </p:sp>
      <p:sp>
        <p:nvSpPr>
          <p:cNvPr id="137" name="Google Shape;137;p19"/>
          <p:cNvSpPr txBox="1"/>
          <p:nvPr/>
        </p:nvSpPr>
        <p:spPr>
          <a:xfrm>
            <a:off x="611187" y="1071546"/>
            <a:ext cx="3960812" cy="1638317"/>
          </a:xfrm>
          <a:prstGeom prst="rect">
            <a:avLst/>
          </a:prstGeo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txBody>
          <a:bodyPr spcFirstLastPara="1" wrap="square" lIns="91425" tIns="45700" rIns="91425" bIns="45700" anchor="t" anchorCtr="0">
            <a:noAutofit/>
          </a:bodyPr>
          <a:lstStyle/>
          <a:p>
            <a:pPr defTabSz="457200">
              <a:spcBef>
                <a:spcPts val="0"/>
              </a:spcBef>
              <a:spcAft>
                <a:spcPts val="0"/>
              </a:spcAft>
              <a:buClr>
                <a:prstClr val="black"/>
              </a:buClr>
              <a:buSzPts val="1400"/>
              <a:buFont typeface="Trebuchet MS"/>
              <a:buNone/>
            </a:pPr>
            <a:r>
              <a:rPr lang="en-US" sz="1400" dirty="0">
                <a:solidFill>
                  <a:prstClr val="black"/>
                </a:solidFill>
                <a:latin typeface="Arial" pitchFamily="34" charset="0"/>
                <a:ea typeface="Trebuchet MS"/>
                <a:cs typeface="Arial" pitchFamily="34" charset="0"/>
                <a:sym typeface="Trebuchet MS"/>
              </a:rPr>
              <a:t>1) </a:t>
            </a:r>
            <a:r>
              <a:rPr lang="el-GR" sz="1600" dirty="0" smtClean="0">
                <a:solidFill>
                  <a:prstClr val="black"/>
                </a:solidFill>
                <a:latin typeface="Arial" pitchFamily="34" charset="0"/>
                <a:ea typeface="Trebuchet MS"/>
                <a:cs typeface="Arial" pitchFamily="34" charset="0"/>
                <a:sym typeface="Trebuchet MS"/>
              </a:rPr>
              <a:t>Η </a:t>
            </a:r>
            <a:r>
              <a:rPr lang="en-US" sz="1600" dirty="0" smtClean="0">
                <a:solidFill>
                  <a:prstClr val="black"/>
                </a:solidFill>
                <a:latin typeface="Arial" pitchFamily="34" charset="0"/>
                <a:ea typeface="Trebuchet MS"/>
                <a:cs typeface="Arial" pitchFamily="34" charset="0"/>
                <a:sym typeface="Trebuchet MS"/>
              </a:rPr>
              <a:t>σχέση </a:t>
            </a:r>
            <a:r>
              <a:rPr lang="el-GR" sz="1600" dirty="0" smtClean="0">
                <a:solidFill>
                  <a:prstClr val="black"/>
                </a:solidFill>
                <a:latin typeface="Arial" pitchFamily="34" charset="0"/>
                <a:ea typeface="Trebuchet MS"/>
                <a:cs typeface="Arial" pitchFamily="34" charset="0"/>
                <a:sym typeface="Trebuchet MS"/>
              </a:rPr>
              <a:t>εκπαιδευτών</a:t>
            </a:r>
            <a:r>
              <a:rPr lang="en-US" sz="1600" dirty="0" smtClean="0">
                <a:solidFill>
                  <a:prstClr val="black"/>
                </a:solidFill>
                <a:latin typeface="Arial" pitchFamily="34" charset="0"/>
                <a:ea typeface="Trebuchet MS"/>
                <a:cs typeface="Arial" pitchFamily="34" charset="0"/>
                <a:sym typeface="Trebuchet MS"/>
              </a:rPr>
              <a:t>- </a:t>
            </a:r>
            <a:r>
              <a:rPr lang="el-GR" sz="1600" dirty="0" smtClean="0">
                <a:solidFill>
                  <a:prstClr val="black"/>
                </a:solidFill>
                <a:latin typeface="Arial" pitchFamily="34" charset="0"/>
                <a:ea typeface="Trebuchet MS"/>
                <a:cs typeface="Arial" pitchFamily="34" charset="0"/>
                <a:sym typeface="Trebuchet MS"/>
              </a:rPr>
              <a:t>εκπαιδευόμενων </a:t>
            </a:r>
            <a:r>
              <a:rPr lang="en-US" sz="1600" dirty="0" smtClean="0">
                <a:solidFill>
                  <a:prstClr val="black"/>
                </a:solidFill>
                <a:latin typeface="Arial" pitchFamily="34" charset="0"/>
                <a:ea typeface="Trebuchet MS"/>
                <a:cs typeface="Arial" pitchFamily="34" charset="0"/>
                <a:sym typeface="Trebuchet MS"/>
              </a:rPr>
              <a:t>εξαρτάται </a:t>
            </a:r>
            <a:r>
              <a:rPr lang="en-US" sz="1600" dirty="0">
                <a:solidFill>
                  <a:prstClr val="black"/>
                </a:solidFill>
                <a:latin typeface="Arial" pitchFamily="34" charset="0"/>
                <a:ea typeface="Trebuchet MS"/>
                <a:cs typeface="Arial" pitchFamily="34" charset="0"/>
                <a:sym typeface="Trebuchet MS"/>
              </a:rPr>
              <a:t>από </a:t>
            </a:r>
            <a:r>
              <a:rPr lang="el-GR" sz="1600" dirty="0" err="1" smtClean="0">
                <a:solidFill>
                  <a:prstClr val="black"/>
                </a:solidFill>
                <a:latin typeface="Arial" pitchFamily="34" charset="0"/>
                <a:ea typeface="Trebuchet MS"/>
                <a:cs typeface="Arial" pitchFamily="34" charset="0"/>
                <a:sym typeface="Trebuchet MS"/>
              </a:rPr>
              <a:t>έ</a:t>
            </a:r>
            <a:r>
              <a:rPr lang="en-US" sz="1600" dirty="0" smtClean="0">
                <a:solidFill>
                  <a:prstClr val="black"/>
                </a:solidFill>
                <a:latin typeface="Arial" pitchFamily="34" charset="0"/>
                <a:ea typeface="Trebuchet MS"/>
                <a:cs typeface="Arial" pitchFamily="34" charset="0"/>
                <a:sym typeface="Trebuchet MS"/>
              </a:rPr>
              <a:t>να</a:t>
            </a:r>
            <a:r>
              <a:rPr lang="el-GR" sz="1600" dirty="0" smtClean="0">
                <a:solidFill>
                  <a:prstClr val="black"/>
                </a:solidFill>
                <a:latin typeface="Arial" pitchFamily="34" charset="0"/>
                <a:ea typeface="Trebuchet MS"/>
                <a:cs typeface="Arial" pitchFamily="34" charset="0"/>
                <a:sym typeface="Trebuchet MS"/>
              </a:rPr>
              <a:t>ν</a:t>
            </a:r>
            <a:r>
              <a:rPr lang="en-US" sz="1600" dirty="0" smtClean="0">
                <a:solidFill>
                  <a:prstClr val="black"/>
                </a:solidFill>
                <a:latin typeface="Arial" pitchFamily="34" charset="0"/>
                <a:ea typeface="Trebuchet MS"/>
                <a:cs typeface="Arial" pitchFamily="34" charset="0"/>
                <a:sym typeface="Trebuchet MS"/>
              </a:rPr>
              <a:t> α</a:t>
            </a:r>
            <a:r>
              <a:rPr lang="en-US" sz="1600" dirty="0" err="1" smtClean="0">
                <a:solidFill>
                  <a:prstClr val="black"/>
                </a:solidFill>
                <a:latin typeface="Arial" pitchFamily="34" charset="0"/>
                <a:ea typeface="Trebuchet MS"/>
                <a:cs typeface="Arial" pitchFamily="34" charset="0"/>
                <a:sym typeface="Trebuchet MS"/>
              </a:rPr>
              <a:t>ριθμό</a:t>
            </a:r>
            <a:r>
              <a:rPr lang="en-US" sz="1600" dirty="0" smtClean="0">
                <a:solidFill>
                  <a:prstClr val="black"/>
                </a:solidFill>
                <a:latin typeface="Arial" pitchFamily="34" charset="0"/>
                <a:ea typeface="Trebuchet MS"/>
                <a:cs typeface="Arial" pitchFamily="34" charset="0"/>
                <a:sym typeface="Trebuchet MS"/>
              </a:rPr>
              <a:t> </a:t>
            </a:r>
            <a:r>
              <a:rPr lang="en-US" sz="1600" dirty="0">
                <a:solidFill>
                  <a:prstClr val="black"/>
                </a:solidFill>
                <a:latin typeface="Arial" pitchFamily="34" charset="0"/>
                <a:ea typeface="Trebuchet MS"/>
                <a:cs typeface="Arial" pitchFamily="34" charset="0"/>
                <a:sym typeface="Trebuchet MS"/>
              </a:rPr>
              <a:t>κανόνων και συνθηκών.</a:t>
            </a:r>
            <a:endParaRPr sz="1600" dirty="0">
              <a:solidFill>
                <a:prstClr val="white"/>
              </a:solidFill>
              <a:latin typeface="Arial" pitchFamily="34" charset="0"/>
              <a:cs typeface="Arial" pitchFamily="34" charset="0"/>
            </a:endParaRPr>
          </a:p>
          <a:p>
            <a:pPr defTabSz="457200">
              <a:spcBef>
                <a:spcPts val="0"/>
              </a:spcBef>
              <a:spcAft>
                <a:spcPts val="0"/>
              </a:spcAft>
              <a:buClr>
                <a:prstClr val="black"/>
              </a:buClr>
              <a:buSzPts val="1400"/>
              <a:buFont typeface="Trebuchet MS"/>
              <a:buNone/>
            </a:pPr>
            <a:r>
              <a:rPr lang="en-US" sz="1600" dirty="0">
                <a:solidFill>
                  <a:prstClr val="black"/>
                </a:solidFill>
                <a:latin typeface="Arial" pitchFamily="34" charset="0"/>
                <a:ea typeface="Trebuchet MS"/>
                <a:cs typeface="Arial" pitchFamily="34" charset="0"/>
                <a:sym typeface="Trebuchet MS"/>
              </a:rPr>
              <a:t>     </a:t>
            </a:r>
            <a:r>
              <a:rPr lang="el-GR" sz="1600" dirty="0" smtClean="0">
                <a:solidFill>
                  <a:prstClr val="black"/>
                </a:solidFill>
                <a:latin typeface="Arial" pitchFamily="34" charset="0"/>
                <a:ea typeface="Trebuchet MS"/>
                <a:cs typeface="Arial" pitchFamily="34" charset="0"/>
                <a:sym typeface="Trebuchet MS"/>
              </a:rPr>
              <a:t>Τ</a:t>
            </a:r>
            <a:r>
              <a:rPr lang="en-US" sz="1600" dirty="0" smtClean="0">
                <a:solidFill>
                  <a:prstClr val="black"/>
                </a:solidFill>
                <a:latin typeface="Arial" pitchFamily="34" charset="0"/>
                <a:ea typeface="Trebuchet MS"/>
                <a:cs typeface="Arial" pitchFamily="34" charset="0"/>
                <a:sym typeface="Trebuchet MS"/>
              </a:rPr>
              <a:t>ο </a:t>
            </a:r>
            <a:r>
              <a:rPr lang="en-US" sz="1600" dirty="0">
                <a:solidFill>
                  <a:prstClr val="black"/>
                </a:solidFill>
                <a:latin typeface="Arial" pitchFamily="34" charset="0"/>
                <a:ea typeface="Trebuchet MS"/>
                <a:cs typeface="Arial" pitchFamily="34" charset="0"/>
                <a:sym typeface="Trebuchet MS"/>
              </a:rPr>
              <a:t>διδακτικό συμβόλαιο </a:t>
            </a:r>
            <a:r>
              <a:rPr lang="en-US" sz="1600" dirty="0" smtClean="0">
                <a:solidFill>
                  <a:prstClr val="black"/>
                </a:solidFill>
                <a:latin typeface="Arial" pitchFamily="34" charset="0"/>
                <a:ea typeface="Trebuchet MS"/>
                <a:cs typeface="Arial" pitchFamily="34" charset="0"/>
                <a:sym typeface="Trebuchet MS"/>
              </a:rPr>
              <a:t>διακρίνεται </a:t>
            </a:r>
            <a:r>
              <a:rPr lang="en-US" sz="1600" dirty="0">
                <a:solidFill>
                  <a:prstClr val="black"/>
                </a:solidFill>
                <a:latin typeface="Arial" pitchFamily="34" charset="0"/>
                <a:ea typeface="Trebuchet MS"/>
                <a:cs typeface="Arial" pitchFamily="34" charset="0"/>
                <a:sym typeface="Trebuchet MS"/>
              </a:rPr>
              <a:t>σε </a:t>
            </a:r>
            <a:r>
              <a:rPr lang="el-GR" sz="1600" dirty="0" smtClean="0">
                <a:solidFill>
                  <a:prstClr val="black"/>
                </a:solidFill>
                <a:latin typeface="Arial" pitchFamily="34" charset="0"/>
                <a:ea typeface="Trebuchet MS"/>
                <a:cs typeface="Arial" pitchFamily="34" charset="0"/>
                <a:sym typeface="Trebuchet MS"/>
              </a:rPr>
              <a:t>«</a:t>
            </a:r>
            <a:r>
              <a:rPr lang="en-US" sz="1600" dirty="0" smtClean="0">
                <a:solidFill>
                  <a:prstClr val="black"/>
                </a:solidFill>
                <a:latin typeface="Arial" pitchFamily="34" charset="0"/>
                <a:ea typeface="Trebuchet MS"/>
                <a:cs typeface="Arial" pitchFamily="34" charset="0"/>
                <a:sym typeface="Trebuchet MS"/>
              </a:rPr>
              <a:t>παιδαγωγικό συμβόλαιο</a:t>
            </a:r>
            <a:r>
              <a:rPr lang="el-GR" sz="1600" dirty="0" smtClean="0">
                <a:solidFill>
                  <a:prstClr val="black"/>
                </a:solidFill>
                <a:latin typeface="Arial" pitchFamily="34" charset="0"/>
                <a:ea typeface="Trebuchet MS"/>
                <a:cs typeface="Arial" pitchFamily="34" charset="0"/>
                <a:sym typeface="Trebuchet MS"/>
              </a:rPr>
              <a:t>»</a:t>
            </a:r>
            <a:endParaRPr sz="1600" dirty="0">
              <a:solidFill>
                <a:prstClr val="white"/>
              </a:solidFill>
              <a:latin typeface="Arial" pitchFamily="34" charset="0"/>
              <a:cs typeface="Arial" pitchFamily="34" charset="0"/>
            </a:endParaRPr>
          </a:p>
          <a:p>
            <a:pPr defTabSz="457200">
              <a:spcBef>
                <a:spcPts val="0"/>
              </a:spcBef>
              <a:spcAft>
                <a:spcPts val="0"/>
              </a:spcAft>
              <a:buClr>
                <a:prstClr val="black"/>
              </a:buClr>
              <a:buSzPts val="1400"/>
              <a:buFont typeface="Trebuchet MS"/>
              <a:buNone/>
            </a:pPr>
            <a:r>
              <a:rPr lang="en-US" sz="1600" dirty="0">
                <a:solidFill>
                  <a:prstClr val="black"/>
                </a:solidFill>
                <a:latin typeface="Arial" pitchFamily="34" charset="0"/>
                <a:ea typeface="Trebuchet MS"/>
                <a:cs typeface="Arial" pitchFamily="34" charset="0"/>
                <a:sym typeface="Trebuchet MS"/>
              </a:rPr>
              <a:t>      και σε </a:t>
            </a:r>
            <a:r>
              <a:rPr lang="el-GR" sz="1600" dirty="0" smtClean="0">
                <a:solidFill>
                  <a:prstClr val="black"/>
                </a:solidFill>
                <a:latin typeface="Arial" pitchFamily="34" charset="0"/>
                <a:ea typeface="Trebuchet MS"/>
                <a:cs typeface="Arial" pitchFamily="34" charset="0"/>
                <a:sym typeface="Trebuchet MS"/>
              </a:rPr>
              <a:t>«</a:t>
            </a:r>
            <a:r>
              <a:rPr lang="en-US" sz="1600" dirty="0" smtClean="0">
                <a:solidFill>
                  <a:prstClr val="black"/>
                </a:solidFill>
                <a:latin typeface="Arial" pitchFamily="34" charset="0"/>
                <a:ea typeface="Trebuchet MS"/>
                <a:cs typeface="Arial" pitchFamily="34" charset="0"/>
                <a:sym typeface="Trebuchet MS"/>
              </a:rPr>
              <a:t>συμβόλαιο κουλτούρας</a:t>
            </a:r>
            <a:r>
              <a:rPr lang="el-GR" sz="1600" dirty="0" smtClean="0">
                <a:solidFill>
                  <a:prstClr val="black"/>
                </a:solidFill>
                <a:latin typeface="Arial" pitchFamily="34" charset="0"/>
                <a:ea typeface="Trebuchet MS"/>
                <a:cs typeface="Arial" pitchFamily="34" charset="0"/>
                <a:sym typeface="Trebuchet MS"/>
              </a:rPr>
              <a:t>»</a:t>
            </a:r>
            <a:endParaRPr sz="1600" dirty="0">
              <a:solidFill>
                <a:prstClr val="white"/>
              </a:solidFill>
              <a:latin typeface="Arial" pitchFamily="34" charset="0"/>
              <a:cs typeface="Arial" pitchFamily="34" charset="0"/>
            </a:endParaRPr>
          </a:p>
        </p:txBody>
      </p:sp>
      <p:sp>
        <p:nvSpPr>
          <p:cNvPr id="138" name="Google Shape;138;p19"/>
          <p:cNvSpPr txBox="1"/>
          <p:nvPr/>
        </p:nvSpPr>
        <p:spPr>
          <a:xfrm>
            <a:off x="5000628" y="1341437"/>
            <a:ext cx="2928958" cy="1262062"/>
          </a:xfrm>
          <a:prstGeom prst="rect">
            <a:avLst/>
          </a:prstGeo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txBody>
          <a:bodyPr spcFirstLastPara="1" wrap="square" lIns="91425" tIns="45700" rIns="91425" bIns="45700" anchor="t" anchorCtr="0">
            <a:noAutofit/>
          </a:bodyPr>
          <a:lstStyle/>
          <a:p>
            <a:pPr defTabSz="457200">
              <a:spcBef>
                <a:spcPts val="0"/>
              </a:spcBef>
              <a:spcAft>
                <a:spcPts val="0"/>
              </a:spcAft>
              <a:buClr>
                <a:prstClr val="black"/>
              </a:buClr>
              <a:buSzPts val="1400"/>
              <a:buFont typeface="Trebuchet MS"/>
              <a:buNone/>
            </a:pPr>
            <a:r>
              <a:rPr lang="en-US" sz="1400" dirty="0">
                <a:solidFill>
                  <a:prstClr val="black"/>
                </a:solidFill>
                <a:latin typeface="Arial" pitchFamily="34" charset="0"/>
                <a:ea typeface="Trebuchet MS"/>
                <a:cs typeface="Arial" pitchFamily="34" charset="0"/>
                <a:sym typeface="Trebuchet MS"/>
              </a:rPr>
              <a:t>2) </a:t>
            </a:r>
            <a:r>
              <a:rPr lang="en-US" sz="1600" dirty="0">
                <a:solidFill>
                  <a:prstClr val="black"/>
                </a:solidFill>
                <a:latin typeface="Arial" pitchFamily="34" charset="0"/>
                <a:ea typeface="Trebuchet MS"/>
                <a:cs typeface="Arial" pitchFamily="34" charset="0"/>
                <a:sym typeface="Trebuchet MS"/>
              </a:rPr>
              <a:t>Το διδακτικό συμβόλαιο εξαρτάται από τη </a:t>
            </a:r>
            <a:r>
              <a:rPr lang="en-US" sz="1600" dirty="0" err="1">
                <a:solidFill>
                  <a:prstClr val="black"/>
                </a:solidFill>
                <a:latin typeface="Arial" pitchFamily="34" charset="0"/>
                <a:ea typeface="Trebuchet MS"/>
                <a:cs typeface="Arial" pitchFamily="34" charset="0"/>
                <a:sym typeface="Trebuchet MS"/>
              </a:rPr>
              <a:t>στρατηγική</a:t>
            </a:r>
            <a:r>
              <a:rPr lang="en-US" sz="1600" dirty="0">
                <a:solidFill>
                  <a:prstClr val="black"/>
                </a:solidFill>
                <a:latin typeface="Arial" pitchFamily="34" charset="0"/>
                <a:ea typeface="Trebuchet MS"/>
                <a:cs typeface="Arial" pitchFamily="34" charset="0"/>
                <a:sym typeface="Trebuchet MS"/>
              </a:rPr>
              <a:t> </a:t>
            </a:r>
            <a:r>
              <a:rPr lang="en-US" sz="1600" dirty="0" err="1" smtClean="0">
                <a:solidFill>
                  <a:prstClr val="black"/>
                </a:solidFill>
                <a:latin typeface="Arial" pitchFamily="34" charset="0"/>
                <a:ea typeface="Trebuchet MS"/>
                <a:cs typeface="Arial" pitchFamily="34" charset="0"/>
                <a:sym typeface="Trebuchet MS"/>
              </a:rPr>
              <a:t>διδασκαλίας</a:t>
            </a:r>
            <a:r>
              <a:rPr lang="en-US" sz="1600" dirty="0" smtClean="0">
                <a:solidFill>
                  <a:prstClr val="black"/>
                </a:solidFill>
                <a:latin typeface="Arial" pitchFamily="34" charset="0"/>
                <a:ea typeface="Trebuchet MS"/>
                <a:cs typeface="Arial" pitchFamily="34" charset="0"/>
                <a:sym typeface="Trebuchet MS"/>
              </a:rPr>
              <a:t> </a:t>
            </a:r>
            <a:r>
              <a:rPr lang="el-GR" sz="1600" dirty="0" smtClean="0">
                <a:solidFill>
                  <a:prstClr val="black"/>
                </a:solidFill>
                <a:latin typeface="Arial" pitchFamily="34" charset="0"/>
                <a:ea typeface="Trebuchet MS"/>
                <a:cs typeface="Arial" pitchFamily="34" charset="0"/>
                <a:sym typeface="Trebuchet MS"/>
              </a:rPr>
              <a:t>που </a:t>
            </a:r>
            <a:r>
              <a:rPr lang="en-US" sz="1600" dirty="0" err="1" smtClean="0">
                <a:solidFill>
                  <a:prstClr val="black"/>
                </a:solidFill>
                <a:latin typeface="Arial" pitchFamily="34" charset="0"/>
                <a:ea typeface="Trebuchet MS"/>
                <a:cs typeface="Arial" pitchFamily="34" charset="0"/>
                <a:sym typeface="Trebuchet MS"/>
              </a:rPr>
              <a:t>έχει</a:t>
            </a:r>
            <a:r>
              <a:rPr lang="en-US" sz="1600" dirty="0" smtClean="0">
                <a:solidFill>
                  <a:prstClr val="black"/>
                </a:solidFill>
                <a:latin typeface="Arial" pitchFamily="34" charset="0"/>
                <a:ea typeface="Trebuchet MS"/>
                <a:cs typeface="Arial" pitchFamily="34" charset="0"/>
                <a:sym typeface="Trebuchet MS"/>
              </a:rPr>
              <a:t> </a:t>
            </a:r>
            <a:r>
              <a:rPr lang="en-US" sz="1600" dirty="0" err="1" smtClean="0">
                <a:solidFill>
                  <a:prstClr val="black"/>
                </a:solidFill>
                <a:latin typeface="Arial" pitchFamily="34" charset="0"/>
                <a:ea typeface="Trebuchet MS"/>
                <a:cs typeface="Arial" pitchFamily="34" charset="0"/>
                <a:sym typeface="Trebuchet MS"/>
              </a:rPr>
              <a:t>υιοθετηθεί</a:t>
            </a:r>
            <a:r>
              <a:rPr lang="el-GR" sz="1600" dirty="0" smtClean="0">
                <a:solidFill>
                  <a:prstClr val="black"/>
                </a:solidFill>
                <a:latin typeface="Arial" pitchFamily="34" charset="0"/>
                <a:ea typeface="Trebuchet MS"/>
                <a:cs typeface="Arial" pitchFamily="34" charset="0"/>
                <a:sym typeface="Trebuchet MS"/>
              </a:rPr>
              <a:t> από τον εκπαιδευτικό</a:t>
            </a:r>
            <a:r>
              <a:rPr lang="en-US" sz="1600" dirty="0" smtClean="0">
                <a:solidFill>
                  <a:prstClr val="black"/>
                </a:solidFill>
                <a:latin typeface="Arial" pitchFamily="34" charset="0"/>
                <a:ea typeface="Trebuchet MS"/>
                <a:cs typeface="Arial" pitchFamily="34" charset="0"/>
                <a:sym typeface="Trebuchet MS"/>
              </a:rPr>
              <a:t>.</a:t>
            </a:r>
          </a:p>
          <a:p>
            <a:pPr algn="l" defTabSz="457200">
              <a:spcBef>
                <a:spcPts val="0"/>
              </a:spcBef>
              <a:spcAft>
                <a:spcPts val="0"/>
              </a:spcAft>
              <a:buClr>
                <a:srgbClr val="000000"/>
              </a:buClr>
              <a:buSzPct val="100000"/>
              <a:buFont typeface="Times New Roman" pitchFamily="16" charset="0"/>
              <a:buNone/>
            </a:pPr>
            <a:endParaRPr sz="1400" dirty="0">
              <a:solidFill>
                <a:prstClr val="black"/>
              </a:solidFill>
              <a:latin typeface="Trebuchet MS"/>
              <a:ea typeface="Trebuchet MS"/>
              <a:cs typeface="Trebuchet MS"/>
              <a:sym typeface="Trebuchet MS"/>
            </a:endParaRPr>
          </a:p>
        </p:txBody>
      </p:sp>
      <p:sp>
        <p:nvSpPr>
          <p:cNvPr id="139" name="Google Shape;139;p19"/>
          <p:cNvSpPr txBox="1"/>
          <p:nvPr/>
        </p:nvSpPr>
        <p:spPr>
          <a:xfrm>
            <a:off x="611187" y="4941887"/>
            <a:ext cx="3635375" cy="1468641"/>
          </a:xfrm>
          <a:prstGeom prst="rect">
            <a:avLst/>
          </a:prstGeo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txBody>
          <a:bodyPr spcFirstLastPara="1" wrap="square" lIns="91425" tIns="45700" rIns="91425" bIns="45700" anchor="t" anchorCtr="0">
            <a:noAutofit/>
          </a:bodyPr>
          <a:lstStyle/>
          <a:p>
            <a:pPr defTabSz="457200">
              <a:spcBef>
                <a:spcPts val="0"/>
              </a:spcBef>
              <a:spcAft>
                <a:spcPts val="0"/>
              </a:spcAft>
              <a:buClr>
                <a:prstClr val="black"/>
              </a:buClr>
              <a:buSzPts val="1400"/>
              <a:buFont typeface="Trebuchet MS"/>
              <a:buNone/>
            </a:pPr>
            <a:r>
              <a:rPr lang="en-US" sz="1400" dirty="0">
                <a:solidFill>
                  <a:prstClr val="black"/>
                </a:solidFill>
                <a:latin typeface="Arial" pitchFamily="34" charset="0"/>
                <a:ea typeface="Trebuchet MS"/>
                <a:cs typeface="Arial" pitchFamily="34" charset="0"/>
                <a:sym typeface="Trebuchet MS"/>
              </a:rPr>
              <a:t>3</a:t>
            </a:r>
            <a:r>
              <a:rPr lang="en-US" sz="1600" dirty="0">
                <a:solidFill>
                  <a:prstClr val="black"/>
                </a:solidFill>
                <a:latin typeface="Arial" pitchFamily="34" charset="0"/>
                <a:ea typeface="Trebuchet MS"/>
                <a:cs typeface="Arial" pitchFamily="34" charset="0"/>
                <a:sym typeface="Trebuchet MS"/>
              </a:rPr>
              <a:t>) Η </a:t>
            </a:r>
            <a:r>
              <a:rPr lang="el-GR" sz="1600" dirty="0" smtClean="0">
                <a:solidFill>
                  <a:prstClr val="black"/>
                </a:solidFill>
                <a:latin typeface="Arial" pitchFamily="34" charset="0"/>
                <a:ea typeface="Trebuchet MS"/>
                <a:cs typeface="Arial" pitchFamily="34" charset="0"/>
                <a:sym typeface="Trebuchet MS"/>
              </a:rPr>
              <a:t>κατάκτηση της γνώσης </a:t>
            </a:r>
            <a:r>
              <a:rPr lang="en-US" sz="1600" dirty="0" smtClean="0">
                <a:solidFill>
                  <a:prstClr val="black"/>
                </a:solidFill>
                <a:latin typeface="Arial" pitchFamily="34" charset="0"/>
                <a:ea typeface="Trebuchet MS"/>
                <a:cs typeface="Arial" pitchFamily="34" charset="0"/>
                <a:sym typeface="Trebuchet MS"/>
              </a:rPr>
              <a:t>από </a:t>
            </a:r>
            <a:r>
              <a:rPr lang="en-US" sz="1600" dirty="0" err="1" smtClean="0">
                <a:solidFill>
                  <a:prstClr val="black"/>
                </a:solidFill>
                <a:latin typeface="Arial" pitchFamily="34" charset="0"/>
                <a:ea typeface="Trebuchet MS"/>
                <a:cs typeface="Arial" pitchFamily="34" charset="0"/>
                <a:sym typeface="Trebuchet MS"/>
              </a:rPr>
              <a:t>τους</a:t>
            </a:r>
            <a:r>
              <a:rPr lang="el-GR" sz="1600" dirty="0" smtClean="0">
                <a:solidFill>
                  <a:prstClr val="black"/>
                </a:solidFill>
                <a:latin typeface="Arial" pitchFamily="34" charset="0"/>
                <a:ea typeface="Trebuchet MS"/>
                <a:cs typeface="Arial" pitchFamily="34" charset="0"/>
                <a:sym typeface="Trebuchet MS"/>
              </a:rPr>
              <a:t> εκπαιδευόμενους</a:t>
            </a:r>
            <a:endParaRPr lang="en-US" sz="1600" dirty="0" smtClean="0">
              <a:solidFill>
                <a:prstClr val="black"/>
              </a:solidFill>
              <a:latin typeface="Arial" pitchFamily="34" charset="0"/>
              <a:ea typeface="Trebuchet MS"/>
              <a:cs typeface="Arial" pitchFamily="34" charset="0"/>
              <a:sym typeface="Trebuchet MS"/>
            </a:endParaRPr>
          </a:p>
          <a:p>
            <a:pPr defTabSz="457200">
              <a:spcBef>
                <a:spcPts val="600"/>
              </a:spcBef>
              <a:spcAft>
                <a:spcPts val="0"/>
              </a:spcAft>
              <a:buClr>
                <a:prstClr val="black"/>
              </a:buClr>
              <a:buSzPts val="1400"/>
              <a:buFont typeface="Trebuchet MS"/>
              <a:buNone/>
            </a:pPr>
            <a:r>
              <a:rPr lang="el-GR" sz="1600" dirty="0" smtClean="0">
                <a:solidFill>
                  <a:prstClr val="black"/>
                </a:solidFill>
                <a:latin typeface="Arial" pitchFamily="34" charset="0"/>
                <a:ea typeface="Trebuchet MS"/>
                <a:cs typeface="Arial" pitchFamily="34" charset="0"/>
                <a:sym typeface="Trebuchet MS"/>
              </a:rPr>
              <a:t>αποτελεί στόχο </a:t>
            </a:r>
            <a:r>
              <a:rPr lang="en-US" sz="1600" dirty="0" smtClean="0">
                <a:solidFill>
                  <a:prstClr val="black"/>
                </a:solidFill>
                <a:latin typeface="Arial" pitchFamily="34" charset="0"/>
                <a:ea typeface="Trebuchet MS"/>
                <a:cs typeface="Arial" pitchFamily="34" charset="0"/>
                <a:sym typeface="Trebuchet MS"/>
              </a:rPr>
              <a:t>του </a:t>
            </a:r>
            <a:r>
              <a:rPr lang="en-US" sz="1600" dirty="0">
                <a:solidFill>
                  <a:prstClr val="black"/>
                </a:solidFill>
                <a:latin typeface="Arial" pitchFamily="34" charset="0"/>
                <a:ea typeface="Trebuchet MS"/>
                <a:cs typeface="Arial" pitchFamily="34" charset="0"/>
                <a:sym typeface="Trebuchet MS"/>
              </a:rPr>
              <a:t>διδακτικού </a:t>
            </a:r>
            <a:r>
              <a:rPr lang="en-US" sz="1600" dirty="0" smtClean="0">
                <a:solidFill>
                  <a:prstClr val="black"/>
                </a:solidFill>
                <a:latin typeface="Arial" pitchFamily="34" charset="0"/>
                <a:ea typeface="Trebuchet MS"/>
                <a:cs typeface="Arial" pitchFamily="34" charset="0"/>
                <a:sym typeface="Trebuchet MS"/>
              </a:rPr>
              <a:t>συμβολαίου</a:t>
            </a:r>
            <a:endParaRPr lang="en-US" sz="1600" dirty="0">
              <a:solidFill>
                <a:prstClr val="black"/>
              </a:solidFill>
              <a:latin typeface="Arial" pitchFamily="34" charset="0"/>
              <a:ea typeface="Trebuchet MS"/>
              <a:cs typeface="Arial" pitchFamily="34" charset="0"/>
              <a:sym typeface="Trebuchet MS"/>
            </a:endParaRPr>
          </a:p>
        </p:txBody>
      </p:sp>
      <p:sp>
        <p:nvSpPr>
          <p:cNvPr id="140" name="Google Shape;140;p19"/>
          <p:cNvSpPr txBox="1"/>
          <p:nvPr/>
        </p:nvSpPr>
        <p:spPr>
          <a:xfrm>
            <a:off x="4392021" y="5072074"/>
            <a:ext cx="3571900" cy="1036895"/>
          </a:xfrm>
          <a:prstGeom prst="rect">
            <a:avLst/>
          </a:prstGeom>
          <a:noFill/>
          <a:ln>
            <a:noFill/>
          </a:ln>
        </p:spPr>
        <p:txBody>
          <a:bodyPr spcFirstLastPara="1" wrap="square" lIns="91425" tIns="45700" rIns="91425" bIns="45700" anchor="t" anchorCtr="0">
            <a:noAutofit/>
          </a:bodyPr>
          <a:lstStyle/>
          <a:p>
            <a:pPr defTabSz="457200">
              <a:spcBef>
                <a:spcPts val="0"/>
              </a:spcBef>
              <a:spcAft>
                <a:spcPts val="0"/>
              </a:spcAft>
              <a:buClr>
                <a:prstClr val="black"/>
              </a:buClr>
              <a:buSzPts val="1400"/>
              <a:buFont typeface="Trebuchet MS"/>
              <a:buNone/>
            </a:pPr>
            <a:r>
              <a:rPr lang="en-US" sz="1600" dirty="0">
                <a:solidFill>
                  <a:prstClr val="black"/>
                </a:solidFill>
                <a:latin typeface="Arial" pitchFamily="34" charset="0"/>
                <a:ea typeface="Trebuchet MS"/>
                <a:cs typeface="Arial" pitchFamily="34" charset="0"/>
                <a:sym typeface="Trebuchet MS"/>
              </a:rPr>
              <a:t>4)Το διδακτικό </a:t>
            </a:r>
            <a:r>
              <a:rPr lang="en-US" sz="1600" dirty="0" err="1">
                <a:solidFill>
                  <a:prstClr val="black"/>
                </a:solidFill>
                <a:latin typeface="Arial" pitchFamily="34" charset="0"/>
                <a:ea typeface="Trebuchet MS"/>
                <a:cs typeface="Arial" pitchFamily="34" charset="0"/>
                <a:sym typeface="Trebuchet MS"/>
              </a:rPr>
              <a:t>συμβόλαιο</a:t>
            </a:r>
            <a:r>
              <a:rPr lang="en-US" sz="1600" dirty="0">
                <a:solidFill>
                  <a:prstClr val="black"/>
                </a:solidFill>
                <a:latin typeface="Arial" pitchFamily="34" charset="0"/>
                <a:ea typeface="Trebuchet MS"/>
                <a:cs typeface="Arial" pitchFamily="34" charset="0"/>
                <a:sym typeface="Trebuchet MS"/>
              </a:rPr>
              <a:t> </a:t>
            </a:r>
            <a:r>
              <a:rPr lang="en-US" sz="1600" dirty="0" err="1" smtClean="0">
                <a:solidFill>
                  <a:prstClr val="black"/>
                </a:solidFill>
                <a:latin typeface="Arial" pitchFamily="34" charset="0"/>
                <a:ea typeface="Trebuchet MS"/>
                <a:cs typeface="Arial" pitchFamily="34" charset="0"/>
                <a:sym typeface="Trebuchet MS"/>
              </a:rPr>
              <a:t>εκδηλώνεται</a:t>
            </a:r>
            <a:r>
              <a:rPr lang="en-US" sz="1600" dirty="0" smtClean="0">
                <a:solidFill>
                  <a:prstClr val="black"/>
                </a:solidFill>
                <a:latin typeface="Arial" pitchFamily="34" charset="0"/>
                <a:ea typeface="Trebuchet MS"/>
                <a:cs typeface="Arial" pitchFamily="34" charset="0"/>
                <a:sym typeface="Trebuchet MS"/>
              </a:rPr>
              <a:t>, </a:t>
            </a:r>
            <a:r>
              <a:rPr lang="en-US" sz="1600" dirty="0" err="1" smtClean="0">
                <a:solidFill>
                  <a:prstClr val="black"/>
                </a:solidFill>
                <a:latin typeface="Arial" pitchFamily="34" charset="0"/>
                <a:ea typeface="Trebuchet MS"/>
                <a:cs typeface="Arial" pitchFamily="34" charset="0"/>
                <a:sym typeface="Trebuchet MS"/>
              </a:rPr>
              <a:t>όταν</a:t>
            </a:r>
            <a:r>
              <a:rPr lang="en-US" sz="1600" dirty="0" smtClean="0">
                <a:solidFill>
                  <a:prstClr val="black"/>
                </a:solidFill>
                <a:latin typeface="Arial" pitchFamily="34" charset="0"/>
                <a:ea typeface="Trebuchet MS"/>
                <a:cs typeface="Arial" pitchFamily="34" charset="0"/>
                <a:sym typeface="Trebuchet MS"/>
              </a:rPr>
              <a:t> </a:t>
            </a:r>
            <a:r>
              <a:rPr lang="el-GR" sz="1600" dirty="0" smtClean="0">
                <a:solidFill>
                  <a:prstClr val="black"/>
                </a:solidFill>
                <a:latin typeface="Arial" pitchFamily="34" charset="0"/>
                <a:ea typeface="Trebuchet MS"/>
                <a:cs typeface="Arial" pitchFamily="34" charset="0"/>
                <a:sym typeface="Trebuchet MS"/>
              </a:rPr>
              <a:t>αυτό </a:t>
            </a:r>
            <a:r>
              <a:rPr lang="en-US" sz="1600" dirty="0" err="1" smtClean="0">
                <a:solidFill>
                  <a:prstClr val="black"/>
                </a:solidFill>
                <a:latin typeface="Arial" pitchFamily="34" charset="0"/>
                <a:ea typeface="Trebuchet MS"/>
                <a:cs typeface="Arial" pitchFamily="34" charset="0"/>
                <a:sym typeface="Trebuchet MS"/>
              </a:rPr>
              <a:t>παραβιαστεί</a:t>
            </a:r>
            <a:r>
              <a:rPr lang="en-US" sz="1600" dirty="0" smtClean="0">
                <a:solidFill>
                  <a:prstClr val="black"/>
                </a:solidFill>
                <a:latin typeface="Arial" pitchFamily="34" charset="0"/>
                <a:ea typeface="Trebuchet MS"/>
                <a:cs typeface="Arial" pitchFamily="34" charset="0"/>
                <a:sym typeface="Trebuchet MS"/>
              </a:rPr>
              <a:t> </a:t>
            </a:r>
            <a:r>
              <a:rPr lang="en-US" sz="1600" dirty="0">
                <a:solidFill>
                  <a:prstClr val="black"/>
                </a:solidFill>
                <a:latin typeface="Arial" pitchFamily="34" charset="0"/>
                <a:ea typeface="Trebuchet MS"/>
                <a:cs typeface="Arial" pitchFamily="34" charset="0"/>
                <a:sym typeface="Trebuchet MS"/>
              </a:rPr>
              <a:t>από έναν από τους </a:t>
            </a:r>
            <a:r>
              <a:rPr lang="el-GR" sz="1600" dirty="0" smtClean="0">
                <a:solidFill>
                  <a:prstClr val="black"/>
                </a:solidFill>
                <a:latin typeface="Arial" pitchFamily="34" charset="0"/>
                <a:ea typeface="Trebuchet MS"/>
                <a:cs typeface="Arial" pitchFamily="34" charset="0"/>
                <a:sym typeface="Trebuchet MS"/>
              </a:rPr>
              <a:t>«</a:t>
            </a:r>
            <a:r>
              <a:rPr lang="en-US" sz="1600" dirty="0" smtClean="0">
                <a:solidFill>
                  <a:prstClr val="black"/>
                </a:solidFill>
                <a:latin typeface="Arial" pitchFamily="34" charset="0"/>
                <a:ea typeface="Trebuchet MS"/>
                <a:cs typeface="Arial" pitchFamily="34" charset="0"/>
                <a:sym typeface="Trebuchet MS"/>
              </a:rPr>
              <a:t>εταίρους</a:t>
            </a:r>
            <a:r>
              <a:rPr lang="el-GR" sz="1600" dirty="0" smtClean="0">
                <a:solidFill>
                  <a:prstClr val="black"/>
                </a:solidFill>
                <a:latin typeface="Arial" pitchFamily="34" charset="0"/>
                <a:ea typeface="Trebuchet MS"/>
                <a:cs typeface="Arial" pitchFamily="34" charset="0"/>
                <a:sym typeface="Trebuchet MS"/>
              </a:rPr>
              <a:t>»</a:t>
            </a:r>
            <a:r>
              <a:rPr lang="en-US" sz="1600" dirty="0" smtClean="0">
                <a:solidFill>
                  <a:prstClr val="black"/>
                </a:solidFill>
                <a:latin typeface="Arial" pitchFamily="34" charset="0"/>
                <a:ea typeface="Trebuchet MS"/>
                <a:cs typeface="Arial" pitchFamily="34" charset="0"/>
                <a:sym typeface="Trebuchet MS"/>
              </a:rPr>
              <a:t> </a:t>
            </a:r>
            <a:r>
              <a:rPr lang="en-US" sz="1600" dirty="0">
                <a:solidFill>
                  <a:prstClr val="black"/>
                </a:solidFill>
                <a:latin typeface="Arial" pitchFamily="34" charset="0"/>
                <a:ea typeface="Trebuchet MS"/>
                <a:cs typeface="Arial" pitchFamily="34" charset="0"/>
                <a:sym typeface="Trebuchet MS"/>
              </a:rPr>
              <a:t>της διδακτικής </a:t>
            </a:r>
            <a:r>
              <a:rPr lang="en-US" sz="1600" dirty="0" smtClean="0">
                <a:solidFill>
                  <a:prstClr val="black"/>
                </a:solidFill>
                <a:latin typeface="Arial" pitchFamily="34" charset="0"/>
                <a:ea typeface="Trebuchet MS"/>
                <a:cs typeface="Arial" pitchFamily="34" charset="0"/>
                <a:sym typeface="Trebuchet MS"/>
              </a:rPr>
              <a:t>σχέσης</a:t>
            </a:r>
            <a:r>
              <a:rPr lang="el-GR" sz="1600" dirty="0" smtClean="0">
                <a:solidFill>
                  <a:prstClr val="black"/>
                </a:solidFill>
                <a:latin typeface="Arial" pitchFamily="34" charset="0"/>
                <a:ea typeface="Trebuchet MS"/>
                <a:cs typeface="Arial" pitchFamily="34" charset="0"/>
                <a:sym typeface="Trebuchet MS"/>
              </a:rPr>
              <a:t>.</a:t>
            </a:r>
            <a:endParaRPr lang="en-US" sz="1600" dirty="0">
              <a:solidFill>
                <a:prstClr val="black"/>
              </a:solidFill>
              <a:latin typeface="Arial" pitchFamily="34" charset="0"/>
              <a:ea typeface="Trebuchet MS"/>
              <a:cs typeface="Arial" pitchFamily="34" charset="0"/>
              <a:sym typeface="Trebuchet MS"/>
            </a:endParaRPr>
          </a:p>
        </p:txBody>
      </p:sp>
      <p:pic>
        <p:nvPicPr>
          <p:cNvPr id="9" name="Picture 9"/>
          <p:cNvPicPr>
            <a:picLocks noChangeAspect="1"/>
          </p:cNvPicPr>
          <p:nvPr/>
        </p:nvPicPr>
        <p:blipFill>
          <a:blip r:embed="rId4">
            <a:duotone>
              <a:prstClr val="black"/>
              <a:schemeClr val="accent1">
                <a:tint val="45000"/>
                <a:satMod val="400000"/>
              </a:schemeClr>
            </a:duotone>
          </a:blip>
          <a:stretch>
            <a:fillRect/>
          </a:stretch>
        </p:blipFill>
        <p:spPr>
          <a:xfrm>
            <a:off x="6465107" y="2915163"/>
            <a:ext cx="1923317" cy="1746809"/>
          </a:xfrm>
          <a:prstGeom prst="rect">
            <a:avLst/>
          </a:prstGeom>
          <a:ln>
            <a:noFill/>
          </a:ln>
          <a:effectLst>
            <a:softEdge rad="112500"/>
          </a:effectLst>
        </p:spPr>
      </p:pic>
    </p:spTree>
    <p:extLst>
      <p:ext uri="{BB962C8B-B14F-4D97-AF65-F5344CB8AC3E}">
        <p14:creationId xmlns:p14="http://schemas.microsoft.com/office/powerpoint/2010/main" val="1679545525"/>
      </p:ext>
    </p:extLst>
  </p:cSld>
  <p:clrMapOvr>
    <a:overrideClrMapping bg1="lt1" tx1="dk1" bg2="lt2" tx2="dk2" accent1="accent1" accent2="accent2" accent3="accent3" accent4="accent4" accent5="accent5" accent6="accent6" hlink="hlink" folHlink="folHlink"/>
  </p:clrMapOvr>
  <p:transition>
    <p:fade thruBlk="1"/>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2">
                <a:lumMod val="20000"/>
                <a:lumOff val="80000"/>
              </a:schemeClr>
            </a:gs>
            <a:gs pos="50000">
              <a:schemeClr val="accent2">
                <a:lumMod val="40000"/>
                <a:lumOff val="60000"/>
                <a:alpha val="0"/>
              </a:schemeClr>
            </a:gs>
            <a:gs pos="100000">
              <a:schemeClr val="accent3">
                <a:lumMod val="40000"/>
                <a:lumOff val="60000"/>
              </a:schemeClr>
            </a:gs>
          </a:gsLst>
          <a:lin ang="5400000" scaled="0"/>
        </a:gradFill>
        <a:effectLst/>
      </p:bgPr>
    </p:bg>
    <p:spTree>
      <p:nvGrpSpPr>
        <p:cNvPr id="1" name="Shape 174"/>
        <p:cNvGrpSpPr/>
        <p:nvPr/>
      </p:nvGrpSpPr>
      <p:grpSpPr>
        <a:xfrm>
          <a:off x="0" y="0"/>
          <a:ext cx="0" cy="0"/>
          <a:chOff x="0" y="0"/>
          <a:chExt cx="0" cy="0"/>
        </a:xfrm>
      </p:grpSpPr>
      <p:sp>
        <p:nvSpPr>
          <p:cNvPr id="175" name="Google Shape;175;p23"/>
          <p:cNvSpPr txBox="1">
            <a:spLocks noGrp="1"/>
          </p:cNvSpPr>
          <p:nvPr>
            <p:ph type="title"/>
          </p:nvPr>
        </p:nvSpPr>
        <p:spPr>
          <a:xfrm>
            <a:off x="468312" y="1"/>
            <a:ext cx="7239000" cy="787940"/>
          </a:xfrm>
          <a:prstGeom prst="rect">
            <a:avLst/>
          </a:prstGeom>
          <a:noFill/>
          <a:ln>
            <a:noFill/>
          </a:ln>
        </p:spPr>
        <p:txBody>
          <a:bodyPr spcFirstLastPara="1" vert="horz" wrap="square" lIns="45700" tIns="0" rIns="45700" bIns="0" numCol="1" anchor="b" anchorCtr="0" compatLnSpc="1">
            <a:prstTxWarp prst="textNoShape">
              <a:avLst/>
            </a:prstTxWarp>
            <a:noAutofit/>
          </a:bodyPr>
          <a:lstStyle/>
          <a:p>
            <a:pPr>
              <a:buClr>
                <a:schemeClr val="dk1"/>
              </a:buClr>
              <a:buSzPts val="3800"/>
            </a:pPr>
            <a:r>
              <a:rPr lang="en-US" sz="3600" dirty="0">
                <a:solidFill>
                  <a:schemeClr val="accent1"/>
                </a:solidFill>
                <a:latin typeface="Trebuchet MS"/>
                <a:ea typeface="Trebuchet MS"/>
                <a:cs typeface="Trebuchet MS"/>
                <a:sym typeface="Trebuchet MS"/>
              </a:rPr>
              <a:t> </a:t>
            </a:r>
            <a:r>
              <a:rPr lang="el-GR" sz="3600" dirty="0">
                <a:solidFill>
                  <a:schemeClr val="accent1"/>
                </a:solidFill>
                <a:latin typeface="Trebuchet MS"/>
                <a:ea typeface="Trebuchet MS"/>
                <a:cs typeface="Trebuchet MS"/>
                <a:sym typeface="Trebuchet MS"/>
              </a:rPr>
              <a:t>Διδακτικό Συμβόλαιο</a:t>
            </a:r>
          </a:p>
        </p:txBody>
      </p:sp>
      <p:sp>
        <p:nvSpPr>
          <p:cNvPr id="176" name="Google Shape;176;p23"/>
          <p:cNvSpPr txBox="1">
            <a:spLocks noGrp="1"/>
          </p:cNvSpPr>
          <p:nvPr>
            <p:ph idx="1"/>
          </p:nvPr>
        </p:nvSpPr>
        <p:spPr>
          <a:xfrm>
            <a:off x="468312" y="1628775"/>
            <a:ext cx="7239000" cy="4846637"/>
          </a:xfrm>
          <a:prstGeom prst="rect">
            <a:avLst/>
          </a:prstGeom>
          <a:noFill/>
          <a:ln>
            <a:noFill/>
          </a:ln>
        </p:spPr>
        <p:txBody>
          <a:bodyPr spcFirstLastPara="1" wrap="square" lIns="91425" tIns="45700" rIns="91425" bIns="45700" anchor="t" anchorCtr="0">
            <a:noAutofit/>
          </a:bodyPr>
          <a:lstStyle/>
          <a:p>
            <a:pPr marL="273050" lvl="0" indent="-208153" algn="l" rtl="0">
              <a:lnSpc>
                <a:spcPct val="100000"/>
              </a:lnSpc>
              <a:spcBef>
                <a:spcPts val="0"/>
              </a:spcBef>
              <a:spcAft>
                <a:spcPts val="0"/>
              </a:spcAft>
              <a:buClr>
                <a:schemeClr val="dk2"/>
              </a:buClr>
              <a:buSzPts val="1022"/>
              <a:buFont typeface="Noto Sans Symbols"/>
              <a:buNone/>
            </a:pPr>
            <a:endParaRPr sz="1400" b="0" i="0" u="none">
              <a:solidFill>
                <a:schemeClr val="dk1"/>
              </a:solidFill>
              <a:latin typeface="Trebuchet MS"/>
              <a:ea typeface="Trebuchet MS"/>
              <a:cs typeface="Trebuchet MS"/>
              <a:sym typeface="Trebuchet MS"/>
            </a:endParaRPr>
          </a:p>
          <a:p>
            <a:pPr marL="273050" lvl="0" indent="-208153" algn="l" rtl="0">
              <a:spcBef>
                <a:spcPts val="600"/>
              </a:spcBef>
              <a:spcAft>
                <a:spcPts val="0"/>
              </a:spcAft>
              <a:buSzPts val="1022"/>
              <a:buNone/>
            </a:pPr>
            <a:endParaRPr sz="1400" b="0" i="0" u="none">
              <a:solidFill>
                <a:schemeClr val="dk1"/>
              </a:solidFill>
              <a:latin typeface="Trebuchet MS"/>
              <a:ea typeface="Trebuchet MS"/>
              <a:cs typeface="Trebuchet MS"/>
              <a:sym typeface="Trebuchet MS"/>
            </a:endParaRPr>
          </a:p>
        </p:txBody>
      </p:sp>
      <p:sp>
        <p:nvSpPr>
          <p:cNvPr id="177" name="Google Shape;177;p23"/>
          <p:cNvSpPr/>
          <p:nvPr/>
        </p:nvSpPr>
        <p:spPr>
          <a:xfrm>
            <a:off x="1714480" y="1708150"/>
            <a:ext cx="5377799" cy="4241130"/>
          </a:xfrm>
          <a:custGeom>
            <a:avLst/>
            <a:gdLst/>
            <a:ahLst/>
            <a:cxnLst/>
            <a:rect l="l" t="t" r="r" b="b"/>
            <a:pathLst>
              <a:path w="21600" h="21600" extrusionOk="0">
                <a:moveTo>
                  <a:pt x="5400" y="5400"/>
                </a:moveTo>
                <a:lnTo>
                  <a:pt x="9450" y="5400"/>
                </a:lnTo>
                <a:lnTo>
                  <a:pt x="9450" y="2700"/>
                </a:lnTo>
                <a:lnTo>
                  <a:pt x="8100" y="2700"/>
                </a:lnTo>
                <a:lnTo>
                  <a:pt x="10800" y="0"/>
                </a:lnTo>
                <a:lnTo>
                  <a:pt x="13500" y="2700"/>
                </a:lnTo>
                <a:lnTo>
                  <a:pt x="12150" y="2700"/>
                </a:lnTo>
                <a:lnTo>
                  <a:pt x="12150" y="5400"/>
                </a:lnTo>
                <a:lnTo>
                  <a:pt x="16200" y="5400"/>
                </a:lnTo>
                <a:lnTo>
                  <a:pt x="16200" y="9450"/>
                </a:lnTo>
                <a:lnTo>
                  <a:pt x="18900" y="9450"/>
                </a:lnTo>
                <a:lnTo>
                  <a:pt x="18900" y="8100"/>
                </a:lnTo>
                <a:lnTo>
                  <a:pt x="21600" y="10800"/>
                </a:lnTo>
                <a:lnTo>
                  <a:pt x="18900" y="13500"/>
                </a:lnTo>
                <a:lnTo>
                  <a:pt x="18900" y="12150"/>
                </a:lnTo>
                <a:lnTo>
                  <a:pt x="16200" y="12150"/>
                </a:lnTo>
                <a:lnTo>
                  <a:pt x="16200" y="16200"/>
                </a:lnTo>
                <a:lnTo>
                  <a:pt x="12150" y="16200"/>
                </a:lnTo>
                <a:lnTo>
                  <a:pt x="12150" y="18900"/>
                </a:lnTo>
                <a:lnTo>
                  <a:pt x="13500" y="18900"/>
                </a:lnTo>
                <a:lnTo>
                  <a:pt x="10800" y="21600"/>
                </a:lnTo>
                <a:lnTo>
                  <a:pt x="8100" y="18900"/>
                </a:lnTo>
                <a:lnTo>
                  <a:pt x="9450" y="18900"/>
                </a:lnTo>
                <a:lnTo>
                  <a:pt x="9450" y="16200"/>
                </a:lnTo>
                <a:lnTo>
                  <a:pt x="5400" y="16200"/>
                </a:lnTo>
                <a:lnTo>
                  <a:pt x="5400" y="12150"/>
                </a:lnTo>
                <a:lnTo>
                  <a:pt x="2700" y="12150"/>
                </a:lnTo>
                <a:lnTo>
                  <a:pt x="2700" y="13500"/>
                </a:lnTo>
                <a:lnTo>
                  <a:pt x="0" y="10800"/>
                </a:lnTo>
                <a:lnTo>
                  <a:pt x="2700" y="8100"/>
                </a:lnTo>
                <a:lnTo>
                  <a:pt x="2700" y="9450"/>
                </a:lnTo>
                <a:lnTo>
                  <a:pt x="5400" y="9450"/>
                </a:lnTo>
                <a:lnTo>
                  <a:pt x="5400" y="5400"/>
                </a:lnTo>
                <a:close/>
              </a:path>
            </a:pathLst>
          </a:custGeom>
          <a:solidFill>
            <a:srgbClr val="FF99CC"/>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defTabSz="457200">
              <a:spcBef>
                <a:spcPts val="0"/>
              </a:spcBef>
              <a:spcAft>
                <a:spcPts val="0"/>
              </a:spcAft>
              <a:buClr>
                <a:prstClr val="black"/>
              </a:buClr>
              <a:buSzPts val="1400"/>
              <a:buFont typeface="Trebuchet MS"/>
              <a:buNone/>
            </a:pPr>
            <a:r>
              <a:rPr lang="en-US" b="1" dirty="0">
                <a:solidFill>
                  <a:prstClr val="black"/>
                </a:solidFill>
                <a:latin typeface="Trebuchet MS"/>
                <a:ea typeface="Trebuchet MS"/>
                <a:cs typeface="Trebuchet MS"/>
                <a:sym typeface="Trebuchet MS"/>
              </a:rPr>
              <a:t> </a:t>
            </a:r>
            <a:endParaRPr lang="en-US" b="1" dirty="0" smtClean="0">
              <a:solidFill>
                <a:prstClr val="black"/>
              </a:solidFill>
              <a:latin typeface="Trebuchet MS"/>
              <a:ea typeface="Trebuchet MS"/>
              <a:cs typeface="Trebuchet MS"/>
              <a:sym typeface="Trebuchet MS"/>
            </a:endParaRPr>
          </a:p>
          <a:p>
            <a:pPr defTabSz="457200">
              <a:spcBef>
                <a:spcPts val="0"/>
              </a:spcBef>
              <a:spcAft>
                <a:spcPts val="0"/>
              </a:spcAft>
              <a:buClr>
                <a:prstClr val="black"/>
              </a:buClr>
              <a:buSzPts val="1400"/>
              <a:buFont typeface="Trebuchet MS"/>
              <a:buNone/>
            </a:pPr>
            <a:r>
              <a:rPr lang="en-US" sz="1600" b="1" dirty="0" smtClean="0">
                <a:solidFill>
                  <a:prstClr val="black"/>
                </a:solidFill>
                <a:latin typeface="Trebuchet MS"/>
                <a:ea typeface="Trebuchet MS"/>
                <a:cs typeface="Trebuchet MS"/>
                <a:sym typeface="Trebuchet MS"/>
              </a:rPr>
              <a:t>Η </a:t>
            </a:r>
            <a:r>
              <a:rPr lang="en-US" sz="1600" b="1" dirty="0">
                <a:solidFill>
                  <a:prstClr val="black"/>
                </a:solidFill>
                <a:latin typeface="Trebuchet MS"/>
                <a:ea typeface="Trebuchet MS"/>
                <a:cs typeface="Trebuchet MS"/>
                <a:sym typeface="Trebuchet MS"/>
              </a:rPr>
              <a:t>θεωρητική έννοια στη </a:t>
            </a:r>
            <a:endParaRPr lang="el-GR" sz="1600" b="1" dirty="0" smtClean="0">
              <a:solidFill>
                <a:prstClr val="black"/>
              </a:solidFill>
              <a:latin typeface="Trebuchet MS"/>
              <a:ea typeface="Trebuchet MS"/>
              <a:cs typeface="Trebuchet MS"/>
              <a:sym typeface="Trebuchet MS"/>
            </a:endParaRPr>
          </a:p>
          <a:p>
            <a:pPr defTabSz="457200">
              <a:spcBef>
                <a:spcPts val="0"/>
              </a:spcBef>
              <a:spcAft>
                <a:spcPts val="0"/>
              </a:spcAft>
              <a:buClr>
                <a:prstClr val="black"/>
              </a:buClr>
              <a:buSzPts val="1400"/>
              <a:buFont typeface="Trebuchet MS"/>
              <a:buNone/>
            </a:pPr>
            <a:r>
              <a:rPr lang="en-US" sz="1600" b="1" dirty="0" smtClean="0">
                <a:solidFill>
                  <a:prstClr val="black"/>
                </a:solidFill>
                <a:latin typeface="Trebuchet MS"/>
                <a:ea typeface="Trebuchet MS"/>
                <a:cs typeface="Trebuchet MS"/>
                <a:sym typeface="Trebuchet MS"/>
              </a:rPr>
              <a:t>Διδακτική </a:t>
            </a:r>
            <a:endParaRPr sz="1600" dirty="0">
              <a:solidFill>
                <a:prstClr val="white"/>
              </a:solidFill>
              <a:latin typeface="Times New Roman" pitchFamily="16" charset="0"/>
            </a:endParaRPr>
          </a:p>
          <a:p>
            <a:pPr defTabSz="457200">
              <a:spcBef>
                <a:spcPts val="600"/>
              </a:spcBef>
              <a:spcAft>
                <a:spcPts val="0"/>
              </a:spcAft>
              <a:buClr>
                <a:prstClr val="black"/>
              </a:buClr>
              <a:buSzPts val="1400"/>
              <a:buFont typeface="Trebuchet MS"/>
              <a:buNone/>
            </a:pPr>
            <a:r>
              <a:rPr lang="en-US" sz="1600" b="1" dirty="0">
                <a:solidFill>
                  <a:prstClr val="black"/>
                </a:solidFill>
                <a:latin typeface="Trebuchet MS"/>
                <a:ea typeface="Trebuchet MS"/>
                <a:cs typeface="Trebuchet MS"/>
                <a:sym typeface="Trebuchet MS"/>
              </a:rPr>
              <a:t>δεν είναι το συμβόλαιο</a:t>
            </a:r>
            <a:r>
              <a:rPr lang="en-US" sz="1600" b="1" dirty="0" smtClean="0">
                <a:solidFill>
                  <a:prstClr val="black"/>
                </a:solidFill>
                <a:latin typeface="Trebuchet MS"/>
                <a:ea typeface="Trebuchet MS"/>
                <a:cs typeface="Trebuchet MS"/>
                <a:sym typeface="Trebuchet MS"/>
              </a:rPr>
              <a:t>,</a:t>
            </a:r>
            <a:endParaRPr sz="1600" dirty="0">
              <a:solidFill>
                <a:prstClr val="white"/>
              </a:solidFill>
              <a:latin typeface="Times New Roman" pitchFamily="16" charset="0"/>
            </a:endParaRPr>
          </a:p>
          <a:p>
            <a:pPr defTabSz="457200">
              <a:spcBef>
                <a:spcPts val="600"/>
              </a:spcBef>
              <a:spcAft>
                <a:spcPts val="0"/>
              </a:spcAft>
              <a:buClr>
                <a:prstClr val="black"/>
              </a:buClr>
              <a:buSzPts val="1400"/>
              <a:buFont typeface="Trebuchet MS"/>
              <a:buNone/>
            </a:pPr>
            <a:r>
              <a:rPr lang="en-US" sz="1600" b="1" dirty="0">
                <a:solidFill>
                  <a:prstClr val="black"/>
                </a:solidFill>
                <a:latin typeface="Trebuchet MS"/>
                <a:ea typeface="Trebuchet MS"/>
                <a:cs typeface="Trebuchet MS"/>
                <a:sym typeface="Trebuchet MS"/>
              </a:rPr>
              <a:t>αλλά η </a:t>
            </a:r>
            <a:r>
              <a:rPr lang="en-US" sz="1600" b="1" dirty="0" err="1">
                <a:solidFill>
                  <a:prstClr val="black"/>
                </a:solidFill>
                <a:latin typeface="Trebuchet MS"/>
                <a:ea typeface="Trebuchet MS"/>
                <a:cs typeface="Trebuchet MS"/>
                <a:sym typeface="Trebuchet MS"/>
              </a:rPr>
              <a:t>δι</a:t>
            </a:r>
            <a:r>
              <a:rPr lang="en-US" sz="1600" b="1" dirty="0">
                <a:solidFill>
                  <a:prstClr val="black"/>
                </a:solidFill>
                <a:latin typeface="Trebuchet MS"/>
                <a:ea typeface="Trebuchet MS"/>
                <a:cs typeface="Trebuchet MS"/>
                <a:sym typeface="Trebuchet MS"/>
              </a:rPr>
              <a:t>αδικασία </a:t>
            </a:r>
            <a:endParaRPr lang="en-US" sz="1600" b="1" dirty="0" smtClean="0">
              <a:solidFill>
                <a:prstClr val="black"/>
              </a:solidFill>
              <a:latin typeface="Trebuchet MS"/>
              <a:ea typeface="Trebuchet MS"/>
              <a:cs typeface="Trebuchet MS"/>
              <a:sym typeface="Trebuchet MS"/>
            </a:endParaRPr>
          </a:p>
          <a:p>
            <a:pPr defTabSz="457200">
              <a:spcBef>
                <a:spcPts val="600"/>
              </a:spcBef>
              <a:spcAft>
                <a:spcPts val="0"/>
              </a:spcAft>
              <a:buClr>
                <a:prstClr val="black"/>
              </a:buClr>
              <a:buSzPts val="1400"/>
              <a:buFont typeface="Trebuchet MS"/>
              <a:buNone/>
            </a:pPr>
            <a:r>
              <a:rPr lang="en-US" sz="1600" b="1" dirty="0" smtClean="0">
                <a:solidFill>
                  <a:prstClr val="black"/>
                </a:solidFill>
                <a:latin typeface="Trebuchet MS"/>
                <a:ea typeface="Trebuchet MS"/>
                <a:cs typeface="Trebuchet MS"/>
                <a:sym typeface="Trebuchet MS"/>
              </a:rPr>
              <a:t>ανα</a:t>
            </a:r>
            <a:r>
              <a:rPr lang="en-US" sz="1600" b="1" dirty="0" err="1" smtClean="0">
                <a:solidFill>
                  <a:prstClr val="black"/>
                </a:solidFill>
                <a:latin typeface="Trebuchet MS"/>
                <a:ea typeface="Trebuchet MS"/>
                <a:cs typeface="Trebuchet MS"/>
                <a:sym typeface="Trebuchet MS"/>
              </a:rPr>
              <a:t>ζήτησης</a:t>
            </a:r>
            <a:r>
              <a:rPr lang="en-US" sz="1600" b="1" dirty="0" smtClean="0">
                <a:solidFill>
                  <a:prstClr val="black"/>
                </a:solidFill>
                <a:latin typeface="Trebuchet MS"/>
                <a:ea typeface="Trebuchet MS"/>
                <a:cs typeface="Trebuchet MS"/>
                <a:sym typeface="Trebuchet MS"/>
              </a:rPr>
              <a:t> </a:t>
            </a:r>
            <a:endParaRPr sz="1600" dirty="0">
              <a:solidFill>
                <a:prstClr val="white"/>
              </a:solidFill>
              <a:latin typeface="Times New Roman" pitchFamily="16" charset="0"/>
            </a:endParaRPr>
          </a:p>
          <a:p>
            <a:pPr defTabSz="457200">
              <a:spcBef>
                <a:spcPts val="600"/>
              </a:spcBef>
              <a:spcAft>
                <a:spcPts val="0"/>
              </a:spcAft>
              <a:buClr>
                <a:prstClr val="black"/>
              </a:buClr>
              <a:buSzPts val="1400"/>
              <a:buFont typeface="Trebuchet MS"/>
              <a:buNone/>
            </a:pPr>
            <a:r>
              <a:rPr lang="en-US" sz="1600" b="1" dirty="0">
                <a:solidFill>
                  <a:prstClr val="black"/>
                </a:solidFill>
                <a:latin typeface="Trebuchet MS"/>
                <a:ea typeface="Trebuchet MS"/>
                <a:cs typeface="Trebuchet MS"/>
                <a:sym typeface="Trebuchet MS"/>
              </a:rPr>
              <a:t>ενός υπ</a:t>
            </a:r>
            <a:r>
              <a:rPr lang="en-US" sz="1600" b="1" dirty="0" err="1">
                <a:solidFill>
                  <a:prstClr val="black"/>
                </a:solidFill>
                <a:latin typeface="Trebuchet MS"/>
                <a:ea typeface="Trebuchet MS"/>
                <a:cs typeface="Trebuchet MS"/>
                <a:sym typeface="Trebuchet MS"/>
              </a:rPr>
              <a:t>οθετικού</a:t>
            </a:r>
            <a:r>
              <a:rPr lang="en-US" sz="1600" b="1" dirty="0">
                <a:solidFill>
                  <a:prstClr val="black"/>
                </a:solidFill>
                <a:latin typeface="Trebuchet MS"/>
                <a:ea typeface="Trebuchet MS"/>
                <a:cs typeface="Trebuchet MS"/>
                <a:sym typeface="Trebuchet MS"/>
              </a:rPr>
              <a:t> </a:t>
            </a:r>
            <a:endParaRPr lang="en-US" sz="1600" b="1" dirty="0" smtClean="0">
              <a:solidFill>
                <a:prstClr val="black"/>
              </a:solidFill>
              <a:latin typeface="Trebuchet MS"/>
              <a:ea typeface="Trebuchet MS"/>
              <a:cs typeface="Trebuchet MS"/>
              <a:sym typeface="Trebuchet MS"/>
            </a:endParaRPr>
          </a:p>
          <a:p>
            <a:pPr defTabSz="457200">
              <a:spcBef>
                <a:spcPts val="600"/>
              </a:spcBef>
              <a:spcAft>
                <a:spcPts val="0"/>
              </a:spcAft>
              <a:buClr>
                <a:prstClr val="black"/>
              </a:buClr>
              <a:buSzPts val="1400"/>
              <a:buFont typeface="Trebuchet MS"/>
              <a:buNone/>
            </a:pPr>
            <a:r>
              <a:rPr lang="en-US" sz="1600" b="1" dirty="0" err="1" smtClean="0">
                <a:solidFill>
                  <a:prstClr val="black"/>
                </a:solidFill>
                <a:latin typeface="Trebuchet MS"/>
                <a:ea typeface="Trebuchet MS"/>
                <a:cs typeface="Trebuchet MS"/>
                <a:sym typeface="Trebuchet MS"/>
              </a:rPr>
              <a:t>συμ</a:t>
            </a:r>
            <a:r>
              <a:rPr lang="en-US" sz="1600" b="1" dirty="0" smtClean="0">
                <a:solidFill>
                  <a:prstClr val="black"/>
                </a:solidFill>
                <a:latin typeface="Trebuchet MS"/>
                <a:ea typeface="Trebuchet MS"/>
                <a:cs typeface="Trebuchet MS"/>
                <a:sym typeface="Trebuchet MS"/>
              </a:rPr>
              <a:t>βολαίου</a:t>
            </a:r>
            <a:r>
              <a:rPr lang="en-US" sz="1600" dirty="0">
                <a:solidFill>
                  <a:prstClr val="black"/>
                </a:solidFill>
                <a:latin typeface="Trebuchet MS"/>
                <a:ea typeface="Trebuchet MS"/>
                <a:cs typeface="Trebuchet MS"/>
                <a:sym typeface="Trebuchet MS"/>
              </a:rPr>
              <a:t>.</a:t>
            </a:r>
            <a:endParaRPr sz="1600" dirty="0">
              <a:solidFill>
                <a:prstClr val="white"/>
              </a:solidFill>
              <a:latin typeface="Times New Roman" pitchFamily="16" charset="0"/>
            </a:endParaRPr>
          </a:p>
          <a:p>
            <a:pPr algn="l" defTabSz="457200">
              <a:spcBef>
                <a:spcPts val="0"/>
              </a:spcBef>
              <a:spcAft>
                <a:spcPts val="0"/>
              </a:spcAft>
              <a:buClr>
                <a:srgbClr val="000000"/>
              </a:buClr>
              <a:buSzPct val="100000"/>
              <a:buFont typeface="Times New Roman" pitchFamily="16" charset="0"/>
              <a:buNone/>
            </a:pPr>
            <a:endParaRPr sz="1400" dirty="0">
              <a:solidFill>
                <a:prstClr val="black"/>
              </a:solidFill>
              <a:latin typeface="Trebuchet MS"/>
              <a:ea typeface="Trebuchet MS"/>
              <a:cs typeface="Trebuchet MS"/>
              <a:sym typeface="Trebuchet MS"/>
            </a:endParaRPr>
          </a:p>
        </p:txBody>
      </p:sp>
      <p:sp>
        <p:nvSpPr>
          <p:cNvPr id="178" name="Google Shape;178;p23"/>
          <p:cNvSpPr txBox="1"/>
          <p:nvPr/>
        </p:nvSpPr>
        <p:spPr>
          <a:xfrm>
            <a:off x="1799617" y="914400"/>
            <a:ext cx="4922196" cy="793749"/>
          </a:xfrm>
          <a:prstGeom prst="rect">
            <a:avLst/>
          </a:prstGeom>
          <a:noFill/>
          <a:ln>
            <a:noFill/>
          </a:ln>
        </p:spPr>
        <p:txBody>
          <a:bodyPr spcFirstLastPara="1" wrap="square" lIns="91425" tIns="45700" rIns="91425" bIns="45700" anchor="t" anchorCtr="0">
            <a:noAutofit/>
          </a:bodyPr>
          <a:lstStyle/>
          <a:p>
            <a:pPr defTabSz="457200">
              <a:spcBef>
                <a:spcPts val="0"/>
              </a:spcBef>
              <a:spcAft>
                <a:spcPts val="0"/>
              </a:spcAft>
              <a:buClr>
                <a:prstClr val="black"/>
              </a:buClr>
              <a:buSzPts val="1400"/>
              <a:buFont typeface="Trebuchet MS"/>
              <a:buNone/>
            </a:pPr>
            <a:r>
              <a:rPr lang="en-US" sz="1400" dirty="0">
                <a:solidFill>
                  <a:prstClr val="black"/>
                </a:solidFill>
                <a:latin typeface="Trebuchet MS"/>
                <a:ea typeface="Trebuchet MS"/>
                <a:cs typeface="Trebuchet MS"/>
                <a:sym typeface="Trebuchet MS"/>
              </a:rPr>
              <a:t>  </a:t>
            </a:r>
            <a:r>
              <a:rPr lang="en-US" sz="1600" dirty="0" smtClean="0">
                <a:solidFill>
                  <a:prstClr val="black"/>
                </a:solidFill>
                <a:latin typeface="Arial" pitchFamily="34" charset="0"/>
                <a:ea typeface="Trebuchet MS"/>
                <a:cs typeface="Arial" pitchFamily="34" charset="0"/>
                <a:sym typeface="Trebuchet MS"/>
              </a:rPr>
              <a:t>Ο </a:t>
            </a:r>
            <a:r>
              <a:rPr lang="el-GR" sz="1600" dirty="0" smtClean="0">
                <a:solidFill>
                  <a:prstClr val="black"/>
                </a:solidFill>
                <a:latin typeface="Arial" pitchFamily="34" charset="0"/>
                <a:ea typeface="Trebuchet MS"/>
                <a:cs typeface="Arial" pitchFamily="34" charset="0"/>
                <a:sym typeface="Trebuchet MS"/>
              </a:rPr>
              <a:t>εκπαιδευτικός </a:t>
            </a:r>
            <a:r>
              <a:rPr lang="en-US" sz="1600" dirty="0" smtClean="0">
                <a:solidFill>
                  <a:prstClr val="black"/>
                </a:solidFill>
                <a:latin typeface="Arial" pitchFamily="34" charset="0"/>
                <a:ea typeface="Trebuchet MS"/>
                <a:cs typeface="Arial" pitchFamily="34" charset="0"/>
                <a:sym typeface="Trebuchet MS"/>
              </a:rPr>
              <a:t>δημιουργεί </a:t>
            </a:r>
            <a:r>
              <a:rPr lang="el-GR" sz="1600" dirty="0" smtClean="0">
                <a:solidFill>
                  <a:prstClr val="black"/>
                </a:solidFill>
                <a:latin typeface="Arial" pitchFamily="34" charset="0"/>
                <a:ea typeface="Trebuchet MS"/>
                <a:cs typeface="Arial" pitchFamily="34" charset="0"/>
                <a:sym typeface="Trebuchet MS"/>
              </a:rPr>
              <a:t>κατάλληλες </a:t>
            </a:r>
            <a:r>
              <a:rPr lang="en-US" sz="1600" dirty="0" smtClean="0">
                <a:solidFill>
                  <a:prstClr val="black"/>
                </a:solidFill>
                <a:latin typeface="Arial" pitchFamily="34" charset="0"/>
                <a:ea typeface="Trebuchet MS"/>
                <a:cs typeface="Arial" pitchFamily="34" charset="0"/>
                <a:sym typeface="Trebuchet MS"/>
              </a:rPr>
              <a:t>συνθήκες </a:t>
            </a:r>
            <a:r>
              <a:rPr lang="en-US" sz="1600" dirty="0">
                <a:solidFill>
                  <a:prstClr val="black"/>
                </a:solidFill>
                <a:latin typeface="Arial" pitchFamily="34" charset="0"/>
                <a:ea typeface="Trebuchet MS"/>
                <a:cs typeface="Arial" pitchFamily="34" charset="0"/>
                <a:sym typeface="Trebuchet MS"/>
              </a:rPr>
              <a:t>για </a:t>
            </a:r>
            <a:r>
              <a:rPr lang="en-US" sz="1600" dirty="0" smtClean="0">
                <a:solidFill>
                  <a:prstClr val="black"/>
                </a:solidFill>
                <a:latin typeface="Arial" pitchFamily="34" charset="0"/>
                <a:ea typeface="Trebuchet MS"/>
                <a:cs typeface="Arial" pitchFamily="34" charset="0"/>
                <a:sym typeface="Trebuchet MS"/>
              </a:rPr>
              <a:t>την</a:t>
            </a:r>
            <a:r>
              <a:rPr lang="el-GR" sz="1600" dirty="0" smtClean="0">
                <a:solidFill>
                  <a:prstClr val="black"/>
                </a:solidFill>
                <a:latin typeface="Arial" pitchFamily="34" charset="0"/>
                <a:ea typeface="Trebuchet MS"/>
                <a:cs typeface="Arial" pitchFamily="34" charset="0"/>
                <a:sym typeface="Trebuchet MS"/>
              </a:rPr>
              <a:t> οικοδόμηση της γνώσης από τους εκπαιδευόμενους.</a:t>
            </a:r>
            <a:endParaRPr sz="1600">
              <a:solidFill>
                <a:prstClr val="white"/>
              </a:solidFill>
              <a:latin typeface="Arial" pitchFamily="34" charset="0"/>
              <a:cs typeface="Arial" pitchFamily="34" charset="0"/>
            </a:endParaRPr>
          </a:p>
        </p:txBody>
      </p:sp>
      <p:sp>
        <p:nvSpPr>
          <p:cNvPr id="179" name="Google Shape;179;p23"/>
          <p:cNvSpPr txBox="1"/>
          <p:nvPr/>
        </p:nvSpPr>
        <p:spPr>
          <a:xfrm>
            <a:off x="0" y="2997200"/>
            <a:ext cx="1714480" cy="1004887"/>
          </a:xfrm>
          <a:prstGeom prst="rect">
            <a:avLst/>
          </a:prstGeom>
          <a:noFill/>
          <a:ln>
            <a:noFill/>
          </a:ln>
        </p:spPr>
        <p:txBody>
          <a:bodyPr spcFirstLastPara="1" wrap="square" lIns="91425" tIns="45700" rIns="91425" bIns="45700" anchor="t" anchorCtr="0">
            <a:noAutofit/>
          </a:bodyPr>
          <a:lstStyle/>
          <a:p>
            <a:pPr defTabSz="457200">
              <a:spcBef>
                <a:spcPts val="0"/>
              </a:spcBef>
              <a:spcAft>
                <a:spcPts val="0"/>
              </a:spcAft>
              <a:buClr>
                <a:prstClr val="black"/>
              </a:buClr>
              <a:buSzPts val="1400"/>
              <a:buFont typeface="Trebuchet MS"/>
              <a:buNone/>
            </a:pPr>
            <a:r>
              <a:rPr lang="el-GR" sz="1600" dirty="0" smtClean="0">
                <a:solidFill>
                  <a:prstClr val="black"/>
                </a:solidFill>
                <a:latin typeface="Arial" pitchFamily="34" charset="0"/>
                <a:ea typeface="Trebuchet MS"/>
                <a:cs typeface="Arial" pitchFamily="34" charset="0"/>
                <a:sym typeface="Trebuchet MS"/>
              </a:rPr>
              <a:t>Ο</a:t>
            </a:r>
            <a:r>
              <a:rPr lang="en-US" sz="1600" dirty="0" smtClean="0">
                <a:solidFill>
                  <a:prstClr val="black"/>
                </a:solidFill>
                <a:latin typeface="Arial" pitchFamily="34" charset="0"/>
                <a:ea typeface="Trebuchet MS"/>
                <a:cs typeface="Arial" pitchFamily="34" charset="0"/>
                <a:sym typeface="Trebuchet MS"/>
              </a:rPr>
              <a:t> </a:t>
            </a:r>
            <a:r>
              <a:rPr lang="el-GR" sz="1600" dirty="0" smtClean="0">
                <a:solidFill>
                  <a:prstClr val="black"/>
                </a:solidFill>
                <a:latin typeface="Arial" pitchFamily="34" charset="0"/>
                <a:ea typeface="Trebuchet MS"/>
                <a:cs typeface="Arial" pitchFamily="34" charset="0"/>
                <a:sym typeface="Trebuchet MS"/>
              </a:rPr>
              <a:t>εκπαιδευόμενος εμπλέκεται σε διαδικασία μάθησης.</a:t>
            </a:r>
            <a:endParaRPr sz="1600">
              <a:solidFill>
                <a:prstClr val="white"/>
              </a:solidFill>
              <a:latin typeface="Arial" pitchFamily="34" charset="0"/>
              <a:cs typeface="Arial" pitchFamily="34" charset="0"/>
            </a:endParaRPr>
          </a:p>
        </p:txBody>
      </p:sp>
      <p:sp>
        <p:nvSpPr>
          <p:cNvPr id="180" name="Google Shape;180;p23"/>
          <p:cNvSpPr txBox="1"/>
          <p:nvPr/>
        </p:nvSpPr>
        <p:spPr>
          <a:xfrm>
            <a:off x="2285983" y="5865779"/>
            <a:ext cx="4143405" cy="992220"/>
          </a:xfrm>
          <a:prstGeom prst="rect">
            <a:avLst/>
          </a:prstGeom>
          <a:noFill/>
          <a:ln>
            <a:noFill/>
          </a:ln>
        </p:spPr>
        <p:txBody>
          <a:bodyPr spcFirstLastPara="1" wrap="square" lIns="91425" tIns="45700" rIns="91425" bIns="45700" anchor="t" anchorCtr="0">
            <a:noAutofit/>
          </a:bodyPr>
          <a:lstStyle/>
          <a:p>
            <a:pPr defTabSz="457200">
              <a:spcBef>
                <a:spcPts val="0"/>
              </a:spcBef>
              <a:spcAft>
                <a:spcPts val="0"/>
              </a:spcAft>
              <a:buClr>
                <a:prstClr val="black"/>
              </a:buClr>
              <a:buSzPts val="1400"/>
              <a:buFont typeface="Trebuchet MS"/>
              <a:buNone/>
            </a:pPr>
            <a:r>
              <a:rPr lang="el-GR" sz="1600" dirty="0" smtClean="0">
                <a:solidFill>
                  <a:prstClr val="black"/>
                </a:solidFill>
                <a:latin typeface="Arial" pitchFamily="34" charset="0"/>
                <a:ea typeface="Trebuchet MS"/>
                <a:cs typeface="Arial" pitchFamily="34" charset="0"/>
                <a:sym typeface="Trebuchet MS"/>
              </a:rPr>
              <a:t>Ο</a:t>
            </a:r>
            <a:r>
              <a:rPr lang="en-US" sz="1600" dirty="0" smtClean="0">
                <a:solidFill>
                  <a:prstClr val="black"/>
                </a:solidFill>
                <a:latin typeface="Arial" pitchFamily="34" charset="0"/>
                <a:ea typeface="Trebuchet MS"/>
                <a:cs typeface="Arial" pitchFamily="34" charset="0"/>
                <a:sym typeface="Trebuchet MS"/>
              </a:rPr>
              <a:t>ι προ</a:t>
            </a:r>
            <a:r>
              <a:rPr lang="el-GR" sz="1600" dirty="0" err="1" smtClean="0">
                <a:solidFill>
                  <a:prstClr val="black"/>
                </a:solidFill>
                <a:latin typeface="Arial" pitchFamily="34" charset="0"/>
                <a:ea typeface="Trebuchet MS"/>
                <a:cs typeface="Arial" pitchFamily="34" charset="0"/>
                <a:sym typeface="Trebuchet MS"/>
              </a:rPr>
              <a:t>ϋπάρχουσες</a:t>
            </a:r>
            <a:r>
              <a:rPr lang="el-GR" sz="1600" dirty="0" smtClean="0">
                <a:solidFill>
                  <a:prstClr val="black"/>
                </a:solidFill>
                <a:latin typeface="Arial" pitchFamily="34" charset="0"/>
                <a:ea typeface="Trebuchet MS"/>
                <a:cs typeface="Arial" pitchFamily="34" charset="0"/>
                <a:sym typeface="Trebuchet MS"/>
              </a:rPr>
              <a:t> </a:t>
            </a:r>
            <a:r>
              <a:rPr lang="en-US" sz="1600" dirty="0" smtClean="0">
                <a:solidFill>
                  <a:prstClr val="black"/>
                </a:solidFill>
                <a:latin typeface="Arial" pitchFamily="34" charset="0"/>
                <a:ea typeface="Trebuchet MS"/>
                <a:cs typeface="Arial" pitchFamily="34" charset="0"/>
                <a:sym typeface="Trebuchet MS"/>
              </a:rPr>
              <a:t>γνώσεις </a:t>
            </a:r>
            <a:r>
              <a:rPr lang="en-US" sz="1600" dirty="0">
                <a:solidFill>
                  <a:prstClr val="black"/>
                </a:solidFill>
                <a:latin typeface="Arial" pitchFamily="34" charset="0"/>
                <a:ea typeface="Trebuchet MS"/>
                <a:cs typeface="Arial" pitchFamily="34" charset="0"/>
                <a:sym typeface="Trebuchet MS"/>
              </a:rPr>
              <a:t>και οι </a:t>
            </a:r>
            <a:r>
              <a:rPr lang="en-US" sz="1600" dirty="0" smtClean="0">
                <a:solidFill>
                  <a:prstClr val="black"/>
                </a:solidFill>
                <a:latin typeface="Arial" pitchFamily="34" charset="0"/>
                <a:ea typeface="Trebuchet MS"/>
                <a:cs typeface="Arial" pitchFamily="34" charset="0"/>
                <a:sym typeface="Trebuchet MS"/>
              </a:rPr>
              <a:t>καινούριες </a:t>
            </a:r>
            <a:r>
              <a:rPr lang="en-US" sz="1600" dirty="0">
                <a:solidFill>
                  <a:prstClr val="black"/>
                </a:solidFill>
                <a:latin typeface="Arial" pitchFamily="34" charset="0"/>
                <a:ea typeface="Trebuchet MS"/>
                <a:cs typeface="Arial" pitchFamily="34" charset="0"/>
                <a:sym typeface="Trebuchet MS"/>
              </a:rPr>
              <a:t>συνθήκες </a:t>
            </a:r>
            <a:r>
              <a:rPr lang="el-GR" sz="1600" dirty="0" smtClean="0">
                <a:solidFill>
                  <a:prstClr val="black"/>
                </a:solidFill>
                <a:latin typeface="Arial" pitchFamily="34" charset="0"/>
                <a:ea typeface="Trebuchet MS"/>
                <a:cs typeface="Arial" pitchFamily="34" charset="0"/>
                <a:sym typeface="Trebuchet MS"/>
              </a:rPr>
              <a:t>δημιουργούν </a:t>
            </a:r>
            <a:r>
              <a:rPr lang="en-US" sz="1600" dirty="0" smtClean="0">
                <a:solidFill>
                  <a:prstClr val="black"/>
                </a:solidFill>
                <a:latin typeface="Arial" pitchFamily="34" charset="0"/>
                <a:ea typeface="Trebuchet MS"/>
                <a:cs typeface="Arial" pitchFamily="34" charset="0"/>
                <a:sym typeface="Trebuchet MS"/>
              </a:rPr>
              <a:t>στο</a:t>
            </a:r>
            <a:r>
              <a:rPr lang="el-GR" sz="1600" dirty="0" smtClean="0">
                <a:solidFill>
                  <a:prstClr val="black"/>
                </a:solidFill>
                <a:latin typeface="Arial" pitchFamily="34" charset="0"/>
                <a:ea typeface="Trebuchet MS"/>
                <a:cs typeface="Arial" pitchFamily="34" charset="0"/>
                <a:sym typeface="Trebuchet MS"/>
              </a:rPr>
              <a:t>ν</a:t>
            </a:r>
            <a:r>
              <a:rPr lang="en-US" sz="1600" dirty="0" smtClean="0">
                <a:solidFill>
                  <a:prstClr val="black"/>
                </a:solidFill>
                <a:latin typeface="Arial" pitchFamily="34" charset="0"/>
                <a:ea typeface="Trebuchet MS"/>
                <a:cs typeface="Arial" pitchFamily="34" charset="0"/>
                <a:sym typeface="Trebuchet MS"/>
              </a:rPr>
              <a:t> </a:t>
            </a:r>
            <a:r>
              <a:rPr lang="el-GR" sz="1600" dirty="0" smtClean="0">
                <a:solidFill>
                  <a:prstClr val="black"/>
                </a:solidFill>
                <a:latin typeface="Arial" pitchFamily="34" charset="0"/>
                <a:ea typeface="Trebuchet MS"/>
                <a:cs typeface="Arial" pitchFamily="34" charset="0"/>
                <a:sym typeface="Trebuchet MS"/>
              </a:rPr>
              <a:t>εκπαιδευόμενο </a:t>
            </a:r>
            <a:r>
              <a:rPr lang="en-US" sz="1600" dirty="0" smtClean="0">
                <a:solidFill>
                  <a:prstClr val="black"/>
                </a:solidFill>
                <a:latin typeface="Arial" pitchFamily="34" charset="0"/>
                <a:ea typeface="Trebuchet MS"/>
                <a:cs typeface="Arial" pitchFamily="34" charset="0"/>
                <a:sym typeface="Trebuchet MS"/>
              </a:rPr>
              <a:t>τη </a:t>
            </a:r>
            <a:r>
              <a:rPr lang="en-US" sz="1600" dirty="0">
                <a:solidFill>
                  <a:prstClr val="black"/>
                </a:solidFill>
                <a:latin typeface="Arial" pitchFamily="34" charset="0"/>
                <a:ea typeface="Trebuchet MS"/>
                <a:cs typeface="Arial" pitchFamily="34" charset="0"/>
                <a:sym typeface="Trebuchet MS"/>
              </a:rPr>
              <a:t>δυνατότητα για </a:t>
            </a:r>
            <a:r>
              <a:rPr lang="en-US" sz="1600" dirty="0" smtClean="0">
                <a:solidFill>
                  <a:prstClr val="black"/>
                </a:solidFill>
                <a:latin typeface="Arial" pitchFamily="34" charset="0"/>
                <a:ea typeface="Trebuchet MS"/>
                <a:cs typeface="Arial" pitchFamily="34" charset="0"/>
                <a:sym typeface="Trebuchet MS"/>
              </a:rPr>
              <a:t>μάθηση</a:t>
            </a:r>
            <a:r>
              <a:rPr lang="en-US" sz="1600" dirty="0" smtClean="0">
                <a:solidFill>
                  <a:prstClr val="black"/>
                </a:solidFill>
                <a:latin typeface="Trebuchet MS"/>
                <a:ea typeface="Trebuchet MS"/>
                <a:cs typeface="Trebuchet MS"/>
                <a:sym typeface="Trebuchet MS"/>
              </a:rPr>
              <a:t>.</a:t>
            </a:r>
          </a:p>
          <a:p>
            <a:pPr algn="l" defTabSz="457200">
              <a:spcBef>
                <a:spcPts val="0"/>
              </a:spcBef>
              <a:spcAft>
                <a:spcPts val="0"/>
              </a:spcAft>
              <a:buClr>
                <a:srgbClr val="000000"/>
              </a:buClr>
              <a:buSzPct val="100000"/>
              <a:buFont typeface="Times New Roman" pitchFamily="16" charset="0"/>
              <a:buNone/>
            </a:pPr>
            <a:endParaRPr sz="1400">
              <a:solidFill>
                <a:prstClr val="black"/>
              </a:solidFill>
              <a:latin typeface="Trebuchet MS"/>
              <a:ea typeface="Trebuchet MS"/>
              <a:cs typeface="Trebuchet MS"/>
              <a:sym typeface="Trebuchet MS"/>
            </a:endParaRPr>
          </a:p>
        </p:txBody>
      </p:sp>
      <p:sp>
        <p:nvSpPr>
          <p:cNvPr id="181" name="Google Shape;181;p23"/>
          <p:cNvSpPr txBox="1"/>
          <p:nvPr/>
        </p:nvSpPr>
        <p:spPr>
          <a:xfrm>
            <a:off x="6929454" y="2997200"/>
            <a:ext cx="2214546" cy="1155700"/>
          </a:xfrm>
          <a:prstGeom prst="rect">
            <a:avLst/>
          </a:prstGeom>
          <a:noFill/>
          <a:ln>
            <a:noFill/>
          </a:ln>
        </p:spPr>
        <p:txBody>
          <a:bodyPr spcFirstLastPara="1" wrap="square" lIns="91425" tIns="45700" rIns="91425" bIns="45700" anchor="t" anchorCtr="0">
            <a:noAutofit/>
          </a:bodyPr>
          <a:lstStyle/>
          <a:p>
            <a:pPr defTabSz="457200">
              <a:spcBef>
                <a:spcPts val="0"/>
              </a:spcBef>
              <a:spcAft>
                <a:spcPts val="0"/>
              </a:spcAft>
              <a:buClr>
                <a:prstClr val="black"/>
              </a:buClr>
              <a:buSzPts val="1400"/>
              <a:buFont typeface="Trebuchet MS"/>
              <a:buNone/>
            </a:pPr>
            <a:r>
              <a:rPr lang="en-US" sz="1600" dirty="0">
                <a:solidFill>
                  <a:prstClr val="black"/>
                </a:solidFill>
                <a:latin typeface="Arial" pitchFamily="34" charset="0"/>
                <a:ea typeface="Trebuchet MS"/>
                <a:cs typeface="Arial" pitchFamily="34" charset="0"/>
                <a:sym typeface="Trebuchet MS"/>
              </a:rPr>
              <a:t>Η διδακτική σχέση πρέπει να οδηγεί στο </a:t>
            </a:r>
            <a:r>
              <a:rPr lang="en-US" sz="1600" dirty="0" err="1">
                <a:solidFill>
                  <a:prstClr val="black"/>
                </a:solidFill>
                <a:latin typeface="Arial" pitchFamily="34" charset="0"/>
                <a:ea typeface="Trebuchet MS"/>
                <a:cs typeface="Arial" pitchFamily="34" charset="0"/>
                <a:sym typeface="Trebuchet MS"/>
              </a:rPr>
              <a:t>επιθυμητό</a:t>
            </a:r>
            <a:r>
              <a:rPr lang="en-US" sz="1600" dirty="0">
                <a:solidFill>
                  <a:prstClr val="black"/>
                </a:solidFill>
                <a:latin typeface="Arial" pitchFamily="34" charset="0"/>
                <a:ea typeface="Trebuchet MS"/>
                <a:cs typeface="Arial" pitchFamily="34" charset="0"/>
                <a:sym typeface="Trebuchet MS"/>
              </a:rPr>
              <a:t> </a:t>
            </a:r>
            <a:r>
              <a:rPr lang="el-GR" sz="1600" dirty="0" err="1" smtClean="0">
                <a:solidFill>
                  <a:prstClr val="black"/>
                </a:solidFill>
                <a:latin typeface="Arial" pitchFamily="34" charset="0"/>
                <a:ea typeface="Trebuchet MS"/>
                <a:cs typeface="Arial" pitchFamily="34" charset="0"/>
                <a:sym typeface="Trebuchet MS"/>
              </a:rPr>
              <a:t>α</a:t>
            </a:r>
            <a:r>
              <a:rPr lang="en-US" sz="1600" dirty="0" err="1" smtClean="0">
                <a:solidFill>
                  <a:prstClr val="black"/>
                </a:solidFill>
                <a:latin typeface="Arial" pitchFamily="34" charset="0"/>
                <a:ea typeface="Trebuchet MS"/>
                <a:cs typeface="Arial" pitchFamily="34" charset="0"/>
                <a:sym typeface="Trebuchet MS"/>
              </a:rPr>
              <a:t>ποτέλεσμα</a:t>
            </a:r>
            <a:r>
              <a:rPr lang="en-US" sz="1600" dirty="0" smtClean="0">
                <a:solidFill>
                  <a:prstClr val="black"/>
                </a:solidFill>
                <a:latin typeface="Arial" pitchFamily="34" charset="0"/>
                <a:ea typeface="Trebuchet MS"/>
                <a:cs typeface="Arial" pitchFamily="34" charset="0"/>
                <a:sym typeface="Trebuchet MS"/>
              </a:rPr>
              <a:t>.</a:t>
            </a:r>
            <a:endParaRPr lang="en-US" sz="1600" dirty="0">
              <a:solidFill>
                <a:prstClr val="black"/>
              </a:solidFill>
              <a:latin typeface="Arial" pitchFamily="34" charset="0"/>
              <a:ea typeface="Trebuchet MS"/>
              <a:cs typeface="Arial" pitchFamily="34" charset="0"/>
              <a:sym typeface="Trebuchet MS"/>
            </a:endParaRPr>
          </a:p>
        </p:txBody>
      </p:sp>
      <p:pic>
        <p:nvPicPr>
          <p:cNvPr id="9" name="Picture 9"/>
          <p:cNvPicPr>
            <a:picLocks noChangeAspect="1"/>
          </p:cNvPicPr>
          <p:nvPr/>
        </p:nvPicPr>
        <p:blipFill>
          <a:blip r:embed="rId4"/>
          <a:stretch>
            <a:fillRect/>
          </a:stretch>
        </p:blipFill>
        <p:spPr>
          <a:xfrm>
            <a:off x="7452320" y="5093336"/>
            <a:ext cx="1691680" cy="1711887"/>
          </a:xfrm>
          <a:prstGeom prst="rect">
            <a:avLst/>
          </a:prstGeom>
          <a:effectLst>
            <a:outerShdw blurRad="76200" sx="105000" sy="105000" algn="tr" rotWithShape="0">
              <a:srgbClr val="B40000">
                <a:alpha val="40000"/>
              </a:srgbClr>
            </a:outerShdw>
            <a:softEdge rad="12700"/>
          </a:effectLst>
        </p:spPr>
      </p:pic>
    </p:spTree>
    <p:extLst>
      <p:ext uri="{BB962C8B-B14F-4D97-AF65-F5344CB8AC3E}">
        <p14:creationId xmlns:p14="http://schemas.microsoft.com/office/powerpoint/2010/main" val="1341479343"/>
      </p:ext>
    </p:extLst>
  </p:cSld>
  <p:clrMapOvr>
    <a:overrideClrMapping bg1="lt1" tx1="dk1" bg2="lt2" tx2="dk2" accent1="accent1" accent2="accent2" accent3="accent3" accent4="accent4" accent5="accent5" accent6="accent6" hlink="hlink" folHlink="folHlink"/>
  </p:clrMapOvr>
  <p:transition>
    <p:fade thruBlk="1"/>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allpaperhdwide.com/wp-content/gallery/school-background-pictures/pt_schoo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628" y="0"/>
            <a:ext cx="11449272" cy="724353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p:cNvGraphicFramePr>
            <a:graphicFrameLocks noGrp="1"/>
          </p:cNvGraphicFramePr>
          <p:nvPr>
            <p:extLst>
              <p:ext uri="{D42A27DB-BD31-4B8C-83A1-F6EECF244321}">
                <p14:modId xmlns:p14="http://schemas.microsoft.com/office/powerpoint/2010/main" val="2853877356"/>
              </p:ext>
            </p:extLst>
          </p:nvPr>
        </p:nvGraphicFramePr>
        <p:xfrm>
          <a:off x="1419695" y="609600"/>
          <a:ext cx="6733705" cy="3491471"/>
        </p:xfrm>
        <a:graphic>
          <a:graphicData uri="http://schemas.openxmlformats.org/drawingml/2006/table">
            <a:tbl>
              <a:tblPr firstRow="1" firstCol="1" bandRow="1"/>
              <a:tblGrid>
                <a:gridCol w="6733705">
                  <a:extLst>
                    <a:ext uri="{9D8B030D-6E8A-4147-A177-3AD203B41FA5}">
                      <a16:colId xmlns:a16="http://schemas.microsoft.com/office/drawing/2014/main" xmlns="" val="20000"/>
                    </a:ext>
                  </a:extLst>
                </a:gridCol>
              </a:tblGrid>
              <a:tr h="741140">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0" marR="0" indent="-180340" algn="l" defTabSz="914400" rtl="0" eaLnBrk="1" latinLnBrk="0" hangingPunct="1">
                        <a:spcBef>
                          <a:spcPts val="0"/>
                        </a:spcBef>
                        <a:spcAft>
                          <a:spcPts val="0"/>
                        </a:spcAft>
                        <a:tabLst>
                          <a:tab pos="180340" algn="l"/>
                        </a:tabLst>
                      </a:pPr>
                      <a:endParaRPr lang="en-US" sz="2800" b="1" kern="1200" dirty="0">
                        <a:solidFill>
                          <a:schemeClr val="tx1"/>
                        </a:solidFill>
                        <a:latin typeface="+mn-lt"/>
                        <a:ea typeface="+mn-ea"/>
                        <a:cs typeface="+mn-cs"/>
                      </a:endParaRPr>
                    </a:p>
                  </a:txBody>
                  <a:tcPr marL="63752" marR="36008" marT="25973" marB="0" anchor="ctr">
                    <a:lnL>
                      <a:noFill/>
                    </a:lnL>
                    <a:lnR>
                      <a:noFill/>
                    </a:lnR>
                    <a:lnT>
                      <a:noFill/>
                    </a:lnT>
                    <a:lnB>
                      <a:noFill/>
                    </a:lnB>
                    <a:lnTlToBr w="12700" cmpd="sng">
                      <a:noFill/>
                      <a:prstDash val="solid"/>
                    </a:lnTlToBr>
                    <a:lnBlToTr w="12700" cmpd="sng">
                      <a:noFill/>
                      <a:prstDash val="solid"/>
                    </a:lnBlToTr>
                    <a:solidFill>
                      <a:srgbClr val="E2EFD9"/>
                    </a:solidFill>
                  </a:tcPr>
                </a:tc>
                <a:extLst>
                  <a:ext uri="{0D108BD9-81ED-4DB2-BD59-A6C34878D82A}">
                    <a16:rowId xmlns:a16="http://schemas.microsoft.com/office/drawing/2014/main" xmlns="" val="10000"/>
                  </a:ext>
                </a:extLst>
              </a:tr>
              <a:tr h="503108">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285750" marR="0" indent="-285750" algn="l" defTabSz="914400" rtl="0" eaLnBrk="1" latinLnBrk="0" hangingPunct="1">
                        <a:spcBef>
                          <a:spcPts val="0"/>
                        </a:spcBef>
                        <a:spcAft>
                          <a:spcPts val="0"/>
                        </a:spcAft>
                        <a:buFont typeface="Wingdings" pitchFamily="2" charset="2"/>
                        <a:buChar char="§"/>
                        <a:tabLst>
                          <a:tab pos="180340" algn="l"/>
                        </a:tabLst>
                      </a:pPr>
                      <a:endParaRPr lang="el-GR" sz="1500" b="1" kern="1200" dirty="0">
                        <a:solidFill>
                          <a:srgbClr val="385623"/>
                        </a:solidFill>
                        <a:effectLst/>
                        <a:latin typeface="Palatino Linotype"/>
                        <a:ea typeface="Times New Roman"/>
                        <a:cs typeface="+mn-cs"/>
                      </a:endParaRPr>
                    </a:p>
                  </a:txBody>
                  <a:tcPr marL="63752" marR="36008" marT="25973"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xmlns="" val="10001"/>
                  </a:ext>
                </a:extLst>
              </a:tr>
              <a:tr h="503108">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285750" marR="0" indent="-285750" algn="l">
                        <a:spcBef>
                          <a:spcPts val="0"/>
                        </a:spcBef>
                        <a:spcAft>
                          <a:spcPts val="0"/>
                        </a:spcAft>
                        <a:buFont typeface="Wingdings" pitchFamily="2" charset="2"/>
                        <a:buChar char="§"/>
                        <a:tabLst>
                          <a:tab pos="0" algn="l"/>
                        </a:tabLst>
                      </a:pPr>
                      <a:endParaRPr lang="el-GR" sz="1500" dirty="0">
                        <a:solidFill>
                          <a:srgbClr val="385623"/>
                        </a:solidFill>
                        <a:effectLst/>
                        <a:latin typeface="Palatino Linotype"/>
                        <a:ea typeface="Times New Roman"/>
                      </a:endParaRPr>
                    </a:p>
                  </a:txBody>
                  <a:tcPr marL="63752" marR="36008" marT="25973" marB="0" anchor="ctr">
                    <a:lnL>
                      <a:noFill/>
                    </a:lnL>
                    <a:lnR>
                      <a:noFill/>
                    </a:lnR>
                    <a:lnT>
                      <a:noFill/>
                    </a:lnT>
                    <a:lnB>
                      <a:noFill/>
                    </a:lnB>
                    <a:lnTlToBr w="12700" cmpd="sng">
                      <a:noFill/>
                      <a:prstDash val="solid"/>
                    </a:lnTlToBr>
                    <a:lnBlToTr w="12700" cmpd="sng">
                      <a:noFill/>
                      <a:prstDash val="solid"/>
                    </a:lnBlToTr>
                    <a:solidFill>
                      <a:srgbClr val="E2EFD9"/>
                    </a:solidFill>
                  </a:tcPr>
                </a:tc>
                <a:extLst>
                  <a:ext uri="{0D108BD9-81ED-4DB2-BD59-A6C34878D82A}">
                    <a16:rowId xmlns:a16="http://schemas.microsoft.com/office/drawing/2014/main" xmlns="" val="10002"/>
                  </a:ext>
                </a:extLst>
              </a:tr>
              <a:tr h="348823">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285750" marR="0" indent="-285750" algn="l" defTabSz="914400" rtl="0" eaLnBrk="1" latinLnBrk="0" hangingPunct="1">
                        <a:spcBef>
                          <a:spcPts val="0"/>
                        </a:spcBef>
                        <a:spcAft>
                          <a:spcPts val="0"/>
                        </a:spcAft>
                        <a:buFont typeface="Wingdings" pitchFamily="2" charset="2"/>
                        <a:buChar char="§"/>
                        <a:tabLst>
                          <a:tab pos="180340" algn="l"/>
                        </a:tabLst>
                      </a:pPr>
                      <a:endParaRPr lang="el-GR" sz="1500" b="1" kern="1200" dirty="0">
                        <a:solidFill>
                          <a:srgbClr val="385623"/>
                        </a:solidFill>
                        <a:effectLst/>
                        <a:latin typeface="Palatino Linotype"/>
                        <a:ea typeface="Times New Roman"/>
                        <a:cs typeface="+mn-cs"/>
                      </a:endParaRPr>
                    </a:p>
                  </a:txBody>
                  <a:tcPr marL="63752" marR="36008" marT="25973"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xmlns="" val="10003"/>
                  </a:ext>
                </a:extLst>
              </a:tr>
              <a:tr h="348823">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285750" marR="0" indent="-285750" algn="l">
                        <a:spcBef>
                          <a:spcPts val="0"/>
                        </a:spcBef>
                        <a:spcAft>
                          <a:spcPts val="0"/>
                        </a:spcAft>
                        <a:buFont typeface="Wingdings" pitchFamily="2" charset="2"/>
                        <a:buChar char="§"/>
                        <a:tabLst>
                          <a:tab pos="0" algn="l"/>
                        </a:tabLst>
                      </a:pPr>
                      <a:endParaRPr lang="el-GR" sz="1500" dirty="0">
                        <a:solidFill>
                          <a:srgbClr val="385623"/>
                        </a:solidFill>
                        <a:effectLst/>
                        <a:latin typeface="Palatino Linotype"/>
                        <a:ea typeface="Times New Roman"/>
                      </a:endParaRPr>
                    </a:p>
                  </a:txBody>
                  <a:tcPr marL="63752" marR="36008" marT="25973" marB="0" anchor="ctr">
                    <a:lnL>
                      <a:noFill/>
                    </a:lnL>
                    <a:lnR>
                      <a:noFill/>
                    </a:lnR>
                    <a:lnT>
                      <a:noFill/>
                    </a:lnT>
                    <a:lnB>
                      <a:noFill/>
                    </a:lnB>
                    <a:lnTlToBr w="12700" cmpd="sng">
                      <a:noFill/>
                      <a:prstDash val="solid"/>
                    </a:lnTlToBr>
                    <a:lnBlToTr w="12700" cmpd="sng">
                      <a:noFill/>
                      <a:prstDash val="solid"/>
                    </a:lnBlToTr>
                    <a:solidFill>
                      <a:srgbClr val="E2EFD9"/>
                    </a:solidFill>
                  </a:tcPr>
                </a:tc>
                <a:extLst>
                  <a:ext uri="{0D108BD9-81ED-4DB2-BD59-A6C34878D82A}">
                    <a16:rowId xmlns:a16="http://schemas.microsoft.com/office/drawing/2014/main" xmlns="" val="10004"/>
                  </a:ext>
                </a:extLst>
              </a:tr>
              <a:tr h="348823">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285750" marR="0" indent="-285750" algn="l" defTabSz="914400" rtl="0" eaLnBrk="1" latinLnBrk="0" hangingPunct="1">
                        <a:spcBef>
                          <a:spcPts val="0"/>
                        </a:spcBef>
                        <a:spcAft>
                          <a:spcPts val="0"/>
                        </a:spcAft>
                        <a:buFont typeface="Wingdings" pitchFamily="2" charset="2"/>
                        <a:buChar char="§"/>
                        <a:tabLst>
                          <a:tab pos="180340" algn="l"/>
                        </a:tabLst>
                      </a:pPr>
                      <a:endParaRPr lang="el-GR" sz="1500" b="1" kern="1200" dirty="0">
                        <a:solidFill>
                          <a:srgbClr val="385623"/>
                        </a:solidFill>
                        <a:effectLst/>
                        <a:latin typeface="Palatino Linotype"/>
                        <a:ea typeface="Times New Roman"/>
                        <a:cs typeface="+mn-cs"/>
                      </a:endParaRPr>
                    </a:p>
                  </a:txBody>
                  <a:tcPr marL="63752" marR="36008" marT="25973"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xmlns="" val="10005"/>
                  </a:ext>
                </a:extLst>
              </a:tr>
              <a:tr h="348823">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285750" marR="0" indent="-285750" algn="l">
                        <a:spcBef>
                          <a:spcPts val="0"/>
                        </a:spcBef>
                        <a:spcAft>
                          <a:spcPts val="0"/>
                        </a:spcAft>
                        <a:buFont typeface="Wingdings" pitchFamily="2" charset="2"/>
                        <a:buChar char="§"/>
                        <a:tabLst>
                          <a:tab pos="0" algn="l"/>
                        </a:tabLst>
                      </a:pPr>
                      <a:endParaRPr lang="el-GR" sz="1500" dirty="0">
                        <a:solidFill>
                          <a:srgbClr val="385623"/>
                        </a:solidFill>
                        <a:effectLst/>
                        <a:latin typeface="Palatino Linotype"/>
                        <a:ea typeface="Times New Roman"/>
                      </a:endParaRPr>
                    </a:p>
                  </a:txBody>
                  <a:tcPr marL="63752" marR="36008" marT="25973" marB="0" anchor="ctr">
                    <a:lnL>
                      <a:noFill/>
                    </a:lnL>
                    <a:lnR>
                      <a:noFill/>
                    </a:lnR>
                    <a:lnT>
                      <a:noFill/>
                    </a:lnT>
                    <a:lnB>
                      <a:noFill/>
                    </a:lnB>
                    <a:lnTlToBr w="12700" cmpd="sng">
                      <a:noFill/>
                      <a:prstDash val="solid"/>
                    </a:lnTlToBr>
                    <a:lnBlToTr w="12700" cmpd="sng">
                      <a:noFill/>
                      <a:prstDash val="solid"/>
                    </a:lnBlToTr>
                    <a:solidFill>
                      <a:srgbClr val="E2EFD9"/>
                    </a:solidFill>
                  </a:tcPr>
                </a:tc>
                <a:extLst>
                  <a:ext uri="{0D108BD9-81ED-4DB2-BD59-A6C34878D82A}">
                    <a16:rowId xmlns:a16="http://schemas.microsoft.com/office/drawing/2014/main" xmlns="" val="10006"/>
                  </a:ext>
                </a:extLst>
              </a:tr>
              <a:tr h="348823">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285750" marR="0" indent="-285750" algn="l" defTabSz="914400" rtl="0" eaLnBrk="1" latinLnBrk="0" hangingPunct="1">
                        <a:spcBef>
                          <a:spcPts val="0"/>
                        </a:spcBef>
                        <a:spcAft>
                          <a:spcPts val="0"/>
                        </a:spcAft>
                        <a:buFont typeface="Wingdings" pitchFamily="2" charset="2"/>
                        <a:buChar char="§"/>
                        <a:tabLst>
                          <a:tab pos="180340" algn="l"/>
                        </a:tabLst>
                      </a:pPr>
                      <a:endParaRPr lang="el-GR" sz="1500" b="1" kern="1200" dirty="0">
                        <a:solidFill>
                          <a:srgbClr val="385623"/>
                        </a:solidFill>
                        <a:effectLst/>
                        <a:latin typeface="Palatino Linotype"/>
                        <a:ea typeface="Times New Roman"/>
                        <a:cs typeface="+mn-cs"/>
                      </a:endParaRPr>
                    </a:p>
                  </a:txBody>
                  <a:tcPr marL="63752" marR="36008" marT="25973"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xmlns="" val="10007"/>
                  </a:ext>
                </a:extLst>
              </a:tr>
            </a:tbl>
          </a:graphicData>
        </a:graphic>
      </p:graphicFrame>
      <p:pic>
        <p:nvPicPr>
          <p:cNvPr id="10" name="4 - Εικόνα" descr="blogSpan.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1988840"/>
            <a:ext cx="720080"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395536" y="2005829"/>
            <a:ext cx="720080" cy="775100"/>
          </a:xfrm>
          <a:prstGeom prst="rect">
            <a:avLst/>
          </a:prstGeom>
          <a:blipFill rotWithShape="1">
            <a:blip r:embed="rId5"/>
            <a:stretch>
              <a:fillRect/>
            </a:stretch>
          </a:blipFill>
          <a:ln>
            <a:noFill/>
          </a:ln>
          <a:effectLst>
            <a:outerShdw blurRad="50800" dist="12700" dir="5280000" rotWithShape="0">
              <a:srgbClr val="000000">
                <a:alpha val="40000"/>
              </a:srgbClr>
            </a:outerShdw>
          </a:effectLst>
          <a:scene3d>
            <a:camera prst="orthographicFront">
              <a:rot lat="0" lon="0" rev="0"/>
            </a:camera>
            <a:lightRig rig="contrasting" dir="t">
              <a:rot lat="0" lon="0" rev="1200000"/>
            </a:lightRig>
          </a:scene3d>
          <a:sp3d z="300000" contourW="19050" prstMaterial="metal">
            <a:bevelT w="88900" h="203200"/>
            <a:bevelB w="165100" h="254000"/>
          </a:sp3d>
        </p:spPr>
      </p:sp>
      <p:sp>
        <p:nvSpPr>
          <p:cNvPr id="6" name="Ορθογώνιο 5"/>
          <p:cNvSpPr/>
          <p:nvPr/>
        </p:nvSpPr>
        <p:spPr>
          <a:xfrm>
            <a:off x="1322962" y="523220"/>
            <a:ext cx="7013642" cy="3539430"/>
          </a:xfrm>
          <a:prstGeom prst="rect">
            <a:avLst/>
          </a:prstGeom>
        </p:spPr>
        <p:txBody>
          <a:bodyPr wrap="square">
            <a:spAutoFit/>
          </a:bodyPr>
          <a:lstStyle/>
          <a:p>
            <a:pPr eaLnBrk="0" fontAlgn="auto" hangingPunct="0">
              <a:spcAft>
                <a:spcPts val="0"/>
              </a:spcAft>
              <a:defRPr/>
            </a:pPr>
            <a:r>
              <a:rPr lang="el-GR" sz="2800" b="1" i="1" dirty="0">
                <a:solidFill>
                  <a:srgbClr val="C00000"/>
                </a:solidFill>
                <a:latin typeface="Calibri"/>
                <a:cs typeface="Arial" charset="0"/>
              </a:rPr>
              <a:t>Ενεργή συμμετοχή </a:t>
            </a:r>
            <a:r>
              <a:rPr lang="el-GR" sz="2800" b="1" i="1" dirty="0" smtClean="0">
                <a:solidFill>
                  <a:srgbClr val="C00000"/>
                </a:solidFill>
                <a:latin typeface="Calibri"/>
                <a:cs typeface="Arial" charset="0"/>
              </a:rPr>
              <a:t>εκπαιδευόμενου στην </a:t>
            </a:r>
            <a:r>
              <a:rPr lang="el-GR" sz="2800" b="1" i="1" dirty="0" err="1">
                <a:solidFill>
                  <a:srgbClr val="C00000"/>
                </a:solidFill>
                <a:latin typeface="Calibri"/>
                <a:cs typeface="Arial" charset="0"/>
              </a:rPr>
              <a:t>oικοδόμηση</a:t>
            </a:r>
            <a:r>
              <a:rPr lang="el-GR" sz="2800" b="1" i="1" dirty="0">
                <a:solidFill>
                  <a:srgbClr val="C00000"/>
                </a:solidFill>
                <a:latin typeface="Calibri"/>
                <a:cs typeface="Arial" charset="0"/>
              </a:rPr>
              <a:t> - ανάπτυξη της </a:t>
            </a:r>
            <a:r>
              <a:rPr lang="el-GR" sz="2800" b="1" i="1" dirty="0" smtClean="0">
                <a:solidFill>
                  <a:srgbClr val="C00000"/>
                </a:solidFill>
                <a:latin typeface="Calibri"/>
                <a:cs typeface="Arial" charset="0"/>
              </a:rPr>
              <a:t>γνώσης </a:t>
            </a:r>
          </a:p>
          <a:p>
            <a:pPr algn="l" eaLnBrk="0" fontAlgn="auto" hangingPunct="0">
              <a:spcAft>
                <a:spcPts val="0"/>
              </a:spcAft>
              <a:defRPr/>
            </a:pPr>
            <a:endParaRPr lang="el-GR" b="1" i="1" dirty="0" smtClean="0">
              <a:solidFill>
                <a:srgbClr val="8064A2"/>
              </a:solidFill>
              <a:latin typeface="Calibri"/>
              <a:cs typeface="Arial" charset="0"/>
            </a:endParaRPr>
          </a:p>
          <a:p>
            <a:pPr algn="l" eaLnBrk="0" fontAlgn="auto" hangingPunct="0">
              <a:spcAft>
                <a:spcPts val="0"/>
              </a:spcAft>
              <a:defRPr/>
            </a:pPr>
            <a:r>
              <a:rPr lang="el-GR" b="1" i="1" dirty="0" smtClean="0">
                <a:solidFill>
                  <a:srgbClr val="C0504D"/>
                </a:solidFill>
                <a:latin typeface="Calibri"/>
                <a:cs typeface="Arial" charset="0"/>
              </a:rPr>
              <a:t>  </a:t>
            </a:r>
            <a:r>
              <a:rPr lang="el-GR" b="1" i="1" dirty="0" smtClean="0">
                <a:solidFill>
                  <a:srgbClr val="7030A0"/>
                </a:solidFill>
                <a:latin typeface="Calibri"/>
                <a:cs typeface="Arial" charset="0"/>
              </a:rPr>
              <a:t>(Θεωρία </a:t>
            </a:r>
            <a:r>
              <a:rPr lang="el-GR" b="1" i="1" dirty="0">
                <a:solidFill>
                  <a:srgbClr val="7030A0"/>
                </a:solidFill>
                <a:latin typeface="Calibri"/>
                <a:cs typeface="Arial" charset="0"/>
              </a:rPr>
              <a:t>κατασκευής της </a:t>
            </a:r>
            <a:r>
              <a:rPr lang="el-GR" b="1" i="1" dirty="0" smtClean="0">
                <a:solidFill>
                  <a:srgbClr val="7030A0"/>
                </a:solidFill>
                <a:latin typeface="Calibri"/>
                <a:cs typeface="Arial" charset="0"/>
              </a:rPr>
              <a:t>γνώσης</a:t>
            </a:r>
            <a:r>
              <a:rPr lang="en-US" b="1" i="1" dirty="0" smtClean="0">
                <a:solidFill>
                  <a:srgbClr val="7030A0"/>
                </a:solidFill>
                <a:latin typeface="Calibri"/>
                <a:cs typeface="Arial" charset="0"/>
              </a:rPr>
              <a:t>:</a:t>
            </a:r>
            <a:r>
              <a:rPr lang="el-GR" b="1" i="1" dirty="0" smtClean="0">
                <a:solidFill>
                  <a:srgbClr val="7030A0"/>
                </a:solidFill>
                <a:latin typeface="Calibri"/>
                <a:cs typeface="Arial" charset="0"/>
              </a:rPr>
              <a:t> </a:t>
            </a:r>
            <a:r>
              <a:rPr lang="en-US" sz="2800" b="1" i="1" dirty="0" err="1" smtClean="0">
                <a:solidFill>
                  <a:srgbClr val="7030A0"/>
                </a:solidFill>
                <a:latin typeface="Calibri"/>
                <a:cs typeface="Arial" charset="0"/>
              </a:rPr>
              <a:t>C</a:t>
            </a:r>
            <a:r>
              <a:rPr lang="el-GR" sz="2800" b="1" i="1" dirty="0" err="1" smtClean="0">
                <a:solidFill>
                  <a:srgbClr val="7030A0"/>
                </a:solidFill>
                <a:latin typeface="Calibri"/>
                <a:cs typeface="Arial" charset="0"/>
              </a:rPr>
              <a:t>onstructivism</a:t>
            </a:r>
            <a:r>
              <a:rPr lang="el-GR" b="1" i="1" dirty="0" smtClean="0">
                <a:solidFill>
                  <a:srgbClr val="7030A0"/>
                </a:solidFill>
                <a:latin typeface="Calibri"/>
                <a:cs typeface="Arial" charset="0"/>
              </a:rPr>
              <a:t>)</a:t>
            </a:r>
          </a:p>
          <a:p>
            <a:pPr eaLnBrk="0" fontAlgn="auto" hangingPunct="0">
              <a:spcAft>
                <a:spcPts val="0"/>
              </a:spcAft>
              <a:defRPr/>
            </a:pPr>
            <a:r>
              <a:rPr lang="el-GR" sz="2800" b="1" i="1" dirty="0" smtClean="0">
                <a:solidFill>
                  <a:srgbClr val="C00000"/>
                </a:solidFill>
                <a:latin typeface="Calibri"/>
                <a:cs typeface="Arial" charset="0"/>
              </a:rPr>
              <a:t>Δεν γίνεται «μεταφορά</a:t>
            </a:r>
            <a:r>
              <a:rPr lang="el-GR" sz="2800" b="1" i="1" dirty="0">
                <a:solidFill>
                  <a:srgbClr val="C00000"/>
                </a:solidFill>
                <a:latin typeface="Calibri"/>
                <a:cs typeface="Arial" charset="0"/>
              </a:rPr>
              <a:t>» γνώσης από </a:t>
            </a:r>
            <a:r>
              <a:rPr lang="el-GR" sz="2800" b="1" i="1" dirty="0" smtClean="0">
                <a:solidFill>
                  <a:srgbClr val="C00000"/>
                </a:solidFill>
                <a:latin typeface="Calibri"/>
                <a:cs typeface="Arial" charset="0"/>
              </a:rPr>
              <a:t>τον εκπαιδευτικό στον εκπαιδευόμενο.</a:t>
            </a:r>
            <a:r>
              <a:rPr lang="el-GR" sz="2800" b="1" i="1" dirty="0">
                <a:solidFill>
                  <a:srgbClr val="C00000"/>
                </a:solidFill>
                <a:latin typeface="Calibri"/>
                <a:cs typeface="Arial" charset="0"/>
              </a:rPr>
              <a:t/>
            </a:r>
            <a:br>
              <a:rPr lang="el-GR" sz="2800" b="1" i="1" dirty="0">
                <a:solidFill>
                  <a:srgbClr val="C00000"/>
                </a:solidFill>
                <a:latin typeface="Calibri"/>
                <a:cs typeface="Arial" charset="0"/>
              </a:rPr>
            </a:br>
            <a:r>
              <a:rPr lang="el-GR" sz="2800" b="1" i="1" dirty="0">
                <a:solidFill>
                  <a:srgbClr val="C00000"/>
                </a:solidFill>
                <a:latin typeface="Calibri"/>
                <a:cs typeface="Arial" charset="0"/>
              </a:rPr>
              <a:t> </a:t>
            </a:r>
            <a:br>
              <a:rPr lang="el-GR" sz="2800" b="1" i="1" dirty="0">
                <a:solidFill>
                  <a:srgbClr val="C00000"/>
                </a:solidFill>
                <a:latin typeface="Calibri"/>
                <a:cs typeface="Arial" charset="0"/>
              </a:rPr>
            </a:br>
            <a:endParaRPr lang="el-GR" sz="2800" b="1" i="1" dirty="0">
              <a:solidFill>
                <a:srgbClr val="C00000"/>
              </a:solidFill>
              <a:latin typeface="Calibri"/>
              <a:cs typeface="Arial" charset="0"/>
            </a:endParaRPr>
          </a:p>
        </p:txBody>
      </p:sp>
      <p:sp>
        <p:nvSpPr>
          <p:cNvPr id="8" name="Ορθογώνιο 7"/>
          <p:cNvSpPr/>
          <p:nvPr/>
        </p:nvSpPr>
        <p:spPr>
          <a:xfrm>
            <a:off x="1128409" y="0"/>
            <a:ext cx="7597301" cy="523220"/>
          </a:xfrm>
          <a:prstGeom prst="rect">
            <a:avLst/>
          </a:prstGeom>
        </p:spPr>
        <p:txBody>
          <a:bodyPr wrap="square">
            <a:spAutoFit/>
          </a:bodyPr>
          <a:lstStyle/>
          <a:p>
            <a:pPr algn="l"/>
            <a:r>
              <a:rPr lang="el-GR" sz="2800" b="1" dirty="0" smtClean="0">
                <a:solidFill>
                  <a:prstClr val="black"/>
                </a:solidFill>
                <a:latin typeface="Calibri"/>
              </a:rPr>
              <a:t>          </a:t>
            </a:r>
            <a:r>
              <a:rPr lang="el-GR" sz="2800" b="1" u="sng" dirty="0" smtClean="0">
                <a:solidFill>
                  <a:prstClr val="black"/>
                </a:solidFill>
                <a:latin typeface="Calibri"/>
              </a:rPr>
              <a:t> Σύγχρονες Θεωρητικές Προσεγγίσεις</a:t>
            </a:r>
            <a:endParaRPr lang="el-GR" sz="2800" b="1" u="sng" dirty="0">
              <a:solidFill>
                <a:prstClr val="black"/>
              </a:solidFill>
              <a:latin typeface="Calibri"/>
            </a:endParaRPr>
          </a:p>
        </p:txBody>
      </p:sp>
      <p:sp>
        <p:nvSpPr>
          <p:cNvPr id="2" name="Ορθογώνιο 1"/>
          <p:cNvSpPr/>
          <p:nvPr/>
        </p:nvSpPr>
        <p:spPr>
          <a:xfrm>
            <a:off x="1691680" y="3631974"/>
            <a:ext cx="5544616" cy="1292662"/>
          </a:xfrm>
          <a:prstGeom prst="rect">
            <a:avLst/>
          </a:prstGeom>
          <a:gradFill>
            <a:gsLst>
              <a:gs pos="0">
                <a:srgbClr val="03D4A8">
                  <a:alpha val="31000"/>
                </a:srgbClr>
              </a:gs>
              <a:gs pos="25000">
                <a:srgbClr val="21D6E0">
                  <a:alpha val="50000"/>
                  <a:lumMod val="30000"/>
                </a:srgbClr>
              </a:gs>
              <a:gs pos="75000">
                <a:srgbClr val="0087E6">
                  <a:alpha val="30000"/>
                  <a:lumMod val="55000"/>
                </a:srgbClr>
              </a:gs>
              <a:gs pos="100000">
                <a:srgbClr val="005CBF">
                  <a:alpha val="36000"/>
                  <a:lumMod val="63000"/>
                </a:srgbClr>
              </a:gs>
            </a:gsLst>
            <a:lin ang="5400000" scaled="0"/>
          </a:gradFill>
          <a:ln>
            <a:gradFill>
              <a:gsLst>
                <a:gs pos="0">
                  <a:srgbClr val="000082"/>
                </a:gs>
                <a:gs pos="30000">
                  <a:srgbClr val="66008F"/>
                </a:gs>
                <a:gs pos="64999">
                  <a:srgbClr val="BA0066"/>
                </a:gs>
                <a:gs pos="89999">
                  <a:srgbClr val="FF0000"/>
                </a:gs>
                <a:gs pos="100000">
                  <a:srgbClr val="FF8200"/>
                </a:gs>
              </a:gsLst>
              <a:lin ang="5400000" scaled="0"/>
            </a:gradFill>
          </a:ln>
        </p:spPr>
        <p:style>
          <a:lnRef idx="0">
            <a:schemeClr val="accent2"/>
          </a:lnRef>
          <a:fillRef idx="3">
            <a:schemeClr val="accent2"/>
          </a:fillRef>
          <a:effectRef idx="3">
            <a:schemeClr val="accent2"/>
          </a:effectRef>
          <a:fontRef idx="minor">
            <a:schemeClr val="lt1"/>
          </a:fontRef>
        </p:style>
        <p:txBody>
          <a:bodyPr wrap="square">
            <a:spAutoFit/>
          </a:bodyPr>
          <a:lstStyle/>
          <a:p>
            <a:pPr defTabSz="457200">
              <a:buSzPct val="45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l-GR" sz="2600" i="1" dirty="0" smtClean="0">
                <a:solidFill>
                  <a:prstClr val="white"/>
                </a:solidFill>
                <a:effectLst>
                  <a:glow rad="101600">
                    <a:srgbClr val="9BBB59">
                      <a:satMod val="175000"/>
                      <a:alpha val="40000"/>
                    </a:srgbClr>
                  </a:glow>
                  <a:outerShdw blurRad="38100" dist="38100" dir="2700000" algn="tl">
                    <a:srgbClr val="C0C0C0"/>
                  </a:outerShdw>
                </a:effectLst>
                <a:latin typeface="Arial" charset="0"/>
                <a:cs typeface="Times New Roman" pitchFamily="16" charset="0"/>
              </a:rPr>
              <a:t>«Γνώση»</a:t>
            </a:r>
            <a:r>
              <a:rPr lang="el-GR" sz="2600" dirty="0" smtClean="0">
                <a:solidFill>
                  <a:prstClr val="white"/>
                </a:solidFill>
                <a:effectLst>
                  <a:glow rad="101600">
                    <a:srgbClr val="9BBB59">
                      <a:satMod val="175000"/>
                      <a:alpha val="40000"/>
                    </a:srgbClr>
                  </a:glow>
                  <a:outerShdw blurRad="38100" dist="38100" dir="2700000" algn="tl">
                    <a:srgbClr val="C0C0C0"/>
                  </a:outerShdw>
                </a:effectLst>
                <a:latin typeface="Arial" charset="0"/>
                <a:cs typeface="Times New Roman" pitchFamily="16" charset="0"/>
              </a:rPr>
              <a:t> </a:t>
            </a:r>
            <a:r>
              <a:rPr lang="el-GR" sz="2600" dirty="0">
                <a:solidFill>
                  <a:prstClr val="white"/>
                </a:solidFill>
                <a:effectLst>
                  <a:outerShdw blurRad="38100" dist="38100" dir="2700000" algn="tl">
                    <a:srgbClr val="C0C0C0"/>
                  </a:outerShdw>
                </a:effectLst>
                <a:latin typeface="Arial" charset="0"/>
                <a:cs typeface="Times New Roman" pitchFamily="16" charset="0"/>
              </a:rPr>
              <a:t>και </a:t>
            </a:r>
            <a:r>
              <a:rPr lang="el-GR" sz="2600" dirty="0" smtClean="0">
                <a:solidFill>
                  <a:prstClr val="white"/>
                </a:solidFill>
                <a:effectLst>
                  <a:outerShdw blurRad="38100" dist="38100" dir="2700000" algn="tl">
                    <a:srgbClr val="C0C0C0"/>
                  </a:outerShdw>
                </a:effectLst>
                <a:latin typeface="Arial" charset="0"/>
                <a:cs typeface="Times New Roman" pitchFamily="16" charset="0"/>
              </a:rPr>
              <a:t>«</a:t>
            </a:r>
            <a:r>
              <a:rPr lang="el-GR" sz="2600" i="1" dirty="0" smtClean="0">
                <a:solidFill>
                  <a:prstClr val="white"/>
                </a:solidFill>
                <a:effectLst>
                  <a:glow rad="101600">
                    <a:srgbClr val="9BBB59">
                      <a:satMod val="175000"/>
                      <a:alpha val="40000"/>
                    </a:srgbClr>
                  </a:glow>
                  <a:outerShdw blurRad="38100" dist="38100" dir="2700000" algn="tl">
                    <a:srgbClr val="C0C0C0"/>
                  </a:outerShdw>
                </a:effectLst>
                <a:latin typeface="Arial" charset="0"/>
                <a:cs typeface="Times New Roman" pitchFamily="16" charset="0"/>
              </a:rPr>
              <a:t>εκπαιδευόμενος</a:t>
            </a:r>
            <a:r>
              <a:rPr lang="el-GR" sz="2600" dirty="0" smtClean="0">
                <a:solidFill>
                  <a:prstClr val="white"/>
                </a:solidFill>
                <a:effectLst>
                  <a:outerShdw blurRad="38100" dist="38100" dir="2700000" algn="tl">
                    <a:srgbClr val="C0C0C0"/>
                  </a:outerShdw>
                </a:effectLst>
                <a:latin typeface="Arial" charset="0"/>
                <a:cs typeface="Times New Roman" pitchFamily="16" charset="0"/>
              </a:rPr>
              <a:t>» είναι </a:t>
            </a:r>
            <a:r>
              <a:rPr lang="el-GR" sz="2600" dirty="0">
                <a:solidFill>
                  <a:prstClr val="white"/>
                </a:solidFill>
                <a:effectLst>
                  <a:outerShdw blurRad="38100" dist="38100" dir="2700000" algn="tl">
                    <a:srgbClr val="C0C0C0"/>
                  </a:outerShdw>
                </a:effectLst>
                <a:latin typeface="Arial" charset="0"/>
                <a:cs typeface="Times New Roman" pitchFamily="16" charset="0"/>
              </a:rPr>
              <a:t>έννοιες</a:t>
            </a:r>
            <a:br>
              <a:rPr lang="el-GR" sz="2600" dirty="0">
                <a:solidFill>
                  <a:prstClr val="white"/>
                </a:solidFill>
                <a:effectLst>
                  <a:outerShdw blurRad="38100" dist="38100" dir="2700000" algn="tl">
                    <a:srgbClr val="C0C0C0"/>
                  </a:outerShdw>
                </a:effectLst>
                <a:latin typeface="Arial" charset="0"/>
                <a:cs typeface="Times New Roman" pitchFamily="16" charset="0"/>
              </a:rPr>
            </a:br>
            <a:r>
              <a:rPr lang="el-GR" sz="2600" i="1" dirty="0">
                <a:solidFill>
                  <a:prstClr val="white"/>
                </a:solidFill>
                <a:effectLst>
                  <a:outerShdw blurRad="38100" dist="38100" dir="2700000" algn="tl">
                    <a:srgbClr val="C0C0C0"/>
                  </a:outerShdw>
                </a:effectLst>
                <a:latin typeface="Arial" charset="0"/>
                <a:cs typeface="Times New Roman" pitchFamily="16" charset="0"/>
              </a:rPr>
              <a:t>αλληλοσυνδεόμενες</a:t>
            </a:r>
            <a:r>
              <a:rPr lang="el-GR" sz="2600" dirty="0">
                <a:solidFill>
                  <a:prstClr val="white"/>
                </a:solidFill>
                <a:effectLst>
                  <a:outerShdw blurRad="38100" dist="38100" dir="2700000" algn="tl">
                    <a:srgbClr val="C0C0C0"/>
                  </a:outerShdw>
                </a:effectLst>
                <a:latin typeface="Arial" charset="0"/>
                <a:cs typeface="Times New Roman" pitchFamily="16" charset="0"/>
              </a:rPr>
              <a:t>.</a:t>
            </a:r>
          </a:p>
        </p:txBody>
      </p:sp>
      <p:sp>
        <p:nvSpPr>
          <p:cNvPr id="12" name="Βέλος προς τα κάτω 11"/>
          <p:cNvSpPr/>
          <p:nvPr/>
        </p:nvSpPr>
        <p:spPr>
          <a:xfrm>
            <a:off x="4249097" y="3012721"/>
            <a:ext cx="342249" cy="609044"/>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57200">
              <a:buClr>
                <a:srgbClr val="000000"/>
              </a:buClr>
              <a:buSzPct val="100000"/>
              <a:buFont typeface="Times New Roman" pitchFamily="16" charset="0"/>
              <a:buNone/>
            </a:pPr>
            <a:endParaRPr lang="el-GR">
              <a:solidFill>
                <a:prstClr val="white"/>
              </a:solidFill>
            </a:endParaRPr>
          </a:p>
        </p:txBody>
      </p:sp>
      <p:cxnSp>
        <p:nvCxnSpPr>
          <p:cNvPr id="16" name="Γωνιακή σύνδεση 15"/>
          <p:cNvCxnSpPr/>
          <p:nvPr/>
        </p:nvCxnSpPr>
        <p:spPr>
          <a:xfrm>
            <a:off x="6059016" y="1521679"/>
            <a:ext cx="468052" cy="216024"/>
          </a:xfrm>
          <a:prstGeom prst="bentConnector3">
            <a:avLst>
              <a:gd name="adj1" fmla="val 100848"/>
            </a:avLst>
          </a:prstGeom>
          <a:ln>
            <a:tailEnd type="arrow"/>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4427173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blipFill>
            <a:blip r:embed="rId2">
              <a:extLst>
                <a:ext uri="{BEBA8EAE-BF5A-486C-A8C5-ECC9F3942E4B}">
                  <a14:imgProps xmlns:a14="http://schemas.microsoft.com/office/drawing/2010/main">
                    <a14:imgLayer r:embed="rId3">
                      <a14:imgEffect>
                        <a14:brightnessContrast contrast="-5000"/>
                      </a14:imgEffect>
                    </a14:imgLayer>
                  </a14:imgProps>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l-GR" sz="1800" dirty="0">
              <a:solidFill>
                <a:prstClr val="black"/>
              </a:solidFill>
            </a:endParaRPr>
          </a:p>
        </p:txBody>
      </p:sp>
      <p:sp>
        <p:nvSpPr>
          <p:cNvPr id="6" name="TextBox 5"/>
          <p:cNvSpPr txBox="1"/>
          <p:nvPr/>
        </p:nvSpPr>
        <p:spPr>
          <a:xfrm>
            <a:off x="110546" y="3429000"/>
            <a:ext cx="9033454" cy="1015663"/>
          </a:xfrm>
          <a:prstGeom prst="rect">
            <a:avLst/>
          </a:prstGeom>
          <a:noFill/>
        </p:spPr>
        <p:txBody>
          <a:bodyPr wrap="square">
            <a:spAutoFit/>
          </a:bodyPr>
          <a:lstStyle/>
          <a:p>
            <a:pPr fontAlgn="auto">
              <a:lnSpc>
                <a:spcPct val="150000"/>
              </a:lnSpc>
              <a:spcBef>
                <a:spcPts val="0"/>
              </a:spcBef>
              <a:spcAft>
                <a:spcPts val="0"/>
              </a:spcAft>
              <a:defRPr/>
            </a:pPr>
            <a:endParaRPr lang="el-GR" sz="2000" b="1" dirty="0">
              <a:solidFill>
                <a:srgbClr val="FF0000"/>
              </a:solidFill>
              <a:latin typeface="Georgia" pitchFamily="18" charset="0"/>
            </a:endParaRPr>
          </a:p>
          <a:p>
            <a:pPr fontAlgn="auto">
              <a:lnSpc>
                <a:spcPct val="150000"/>
              </a:lnSpc>
              <a:spcBef>
                <a:spcPts val="0"/>
              </a:spcBef>
              <a:spcAft>
                <a:spcPts val="0"/>
              </a:spcAft>
              <a:defRPr/>
            </a:pPr>
            <a:endParaRPr lang="el-GR" sz="2000" b="1" dirty="0">
              <a:solidFill>
                <a:srgbClr val="FF0000"/>
              </a:solidFill>
              <a:latin typeface="Georgia" pitchFamily="18" charset="0"/>
            </a:endParaRPr>
          </a:p>
        </p:txBody>
      </p:sp>
      <p:pic>
        <p:nvPicPr>
          <p:cNvPr id="8" name="Εικόνα 7"/>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31000"/>
                    </a14:imgEffect>
                  </a14:imgLayer>
                </a14:imgProps>
              </a:ext>
            </a:extLst>
          </a:blip>
          <a:stretch>
            <a:fillRect/>
          </a:stretch>
        </p:blipFill>
        <p:spPr>
          <a:xfrm>
            <a:off x="4958437" y="3536692"/>
            <a:ext cx="888017" cy="648459"/>
          </a:xfrm>
          <a:prstGeom prst="rect">
            <a:avLst/>
          </a:prstGeom>
        </p:spPr>
      </p:pic>
      <p:sp>
        <p:nvSpPr>
          <p:cNvPr id="11" name="2 - Θέση περιεχομένου"/>
          <p:cNvSpPr txBox="1">
            <a:spLocks/>
          </p:cNvSpPr>
          <p:nvPr/>
        </p:nvSpPr>
        <p:spPr>
          <a:xfrm>
            <a:off x="519270" y="816208"/>
            <a:ext cx="7478442" cy="1022219"/>
          </a:xfrm>
          <a:prstGeom prst="rect">
            <a:avLst/>
          </a:prstGeom>
        </p:spPr>
        <p:txBody>
          <a:bodyPr>
            <a:normAutofit lnSpcReduction="10000"/>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342900" indent="-342900" algn="just" fontAlgn="auto">
              <a:spcBef>
                <a:spcPct val="20000"/>
              </a:spcBef>
              <a:spcAft>
                <a:spcPts val="0"/>
              </a:spcAft>
              <a:buClrTx/>
              <a:buSzTx/>
              <a:buFont typeface="Arial" pitchFamily="34" charset="0"/>
              <a:buChar char="•"/>
              <a:defRPr/>
            </a:pPr>
            <a:endParaRPr lang="el-GR" sz="1800" b="1" dirty="0" smtClean="0">
              <a:solidFill>
                <a:prstClr val="black"/>
              </a:solidFill>
              <a:latin typeface="Calibri"/>
            </a:endParaRPr>
          </a:p>
          <a:p>
            <a:pPr marL="342900" indent="-342900" algn="just" fontAlgn="auto">
              <a:spcBef>
                <a:spcPct val="20000"/>
              </a:spcBef>
              <a:spcAft>
                <a:spcPts val="0"/>
              </a:spcAft>
              <a:buClrTx/>
              <a:buSzTx/>
              <a:buFont typeface="Arial" pitchFamily="34" charset="0"/>
              <a:buChar char="•"/>
              <a:defRPr/>
            </a:pPr>
            <a:r>
              <a:rPr lang="el-GR" sz="2000" b="1" dirty="0" smtClean="0">
                <a:solidFill>
                  <a:prstClr val="black"/>
                </a:solidFill>
                <a:latin typeface="Calibri"/>
              </a:rPr>
              <a:t>Η </a:t>
            </a:r>
            <a:r>
              <a:rPr lang="el-GR" sz="2000" b="1" dirty="0">
                <a:solidFill>
                  <a:prstClr val="black"/>
                </a:solidFill>
                <a:latin typeface="Calibri"/>
              </a:rPr>
              <a:t>διαδικασία της μάθησης εξαρτάται από την προϋπάρχουσα </a:t>
            </a:r>
            <a:r>
              <a:rPr lang="el-GR" sz="2000" b="1" dirty="0" smtClean="0">
                <a:solidFill>
                  <a:prstClr val="black"/>
                </a:solidFill>
                <a:latin typeface="Calibri"/>
              </a:rPr>
              <a:t>γνώση. Κάθε </a:t>
            </a:r>
            <a:r>
              <a:rPr lang="el-GR" sz="2000" b="1" dirty="0">
                <a:solidFill>
                  <a:prstClr val="black"/>
                </a:solidFill>
                <a:latin typeface="Calibri"/>
              </a:rPr>
              <a:t>τι που μαθαίνω εξαρτάται από το τι </a:t>
            </a:r>
            <a:r>
              <a:rPr lang="el-GR" sz="2000" b="1" dirty="0" smtClean="0">
                <a:solidFill>
                  <a:prstClr val="black"/>
                </a:solidFill>
                <a:latin typeface="Calibri"/>
              </a:rPr>
              <a:t>γνωρίζω.</a:t>
            </a:r>
            <a:endParaRPr lang="el-GR" sz="2800" dirty="0" smtClean="0">
              <a:solidFill>
                <a:sysClr val="windowText" lastClr="000000"/>
              </a:solidFill>
              <a:latin typeface="Corbel"/>
            </a:endParaRPr>
          </a:p>
        </p:txBody>
      </p:sp>
      <p:sp>
        <p:nvSpPr>
          <p:cNvPr id="12" name="Ορθογώνιο 11"/>
          <p:cNvSpPr/>
          <p:nvPr/>
        </p:nvSpPr>
        <p:spPr>
          <a:xfrm>
            <a:off x="4374656" y="2980974"/>
            <a:ext cx="3485784" cy="461665"/>
          </a:xfrm>
          <a:prstGeom prst="rect">
            <a:avLst/>
          </a:prstGeom>
        </p:spPr>
        <p:txBody>
          <a:bodyPr wrap="square">
            <a:spAutoFit/>
          </a:bodyPr>
          <a:lstStyle/>
          <a:p>
            <a:r>
              <a:rPr lang="en-US" b="1" dirty="0" smtClean="0">
                <a:solidFill>
                  <a:prstClr val="black"/>
                </a:solidFill>
              </a:rPr>
              <a:t>Obstacles (</a:t>
            </a:r>
            <a:r>
              <a:rPr lang="el-GR" b="1" dirty="0" smtClean="0">
                <a:solidFill>
                  <a:prstClr val="black"/>
                </a:solidFill>
              </a:rPr>
              <a:t>εμπόδια)</a:t>
            </a:r>
            <a:r>
              <a:rPr lang="en-US" b="1" dirty="0" smtClean="0">
                <a:solidFill>
                  <a:prstClr val="black"/>
                </a:solidFill>
              </a:rPr>
              <a:t> </a:t>
            </a:r>
            <a:endParaRPr lang="en-US" b="1" dirty="0">
              <a:solidFill>
                <a:prstClr val="black"/>
              </a:solidFill>
            </a:endParaRPr>
          </a:p>
        </p:txBody>
      </p:sp>
      <p:sp>
        <p:nvSpPr>
          <p:cNvPr id="13" name="Ορθογώνιο 12"/>
          <p:cNvSpPr/>
          <p:nvPr/>
        </p:nvSpPr>
        <p:spPr>
          <a:xfrm>
            <a:off x="5629590" y="3860922"/>
            <a:ext cx="1293944" cy="461665"/>
          </a:xfrm>
          <a:prstGeom prst="rect">
            <a:avLst/>
          </a:prstGeom>
        </p:spPr>
        <p:txBody>
          <a:bodyPr wrap="none">
            <a:spAutoFit/>
          </a:bodyPr>
          <a:lstStyle/>
          <a:p>
            <a:r>
              <a:rPr lang="en-US" b="1" dirty="0">
                <a:solidFill>
                  <a:prstClr val="black"/>
                </a:solidFill>
              </a:rPr>
              <a:t>Barriers</a:t>
            </a:r>
          </a:p>
        </p:txBody>
      </p:sp>
      <p:sp>
        <p:nvSpPr>
          <p:cNvPr id="14" name="Ορθογώνιο 13"/>
          <p:cNvSpPr/>
          <p:nvPr/>
        </p:nvSpPr>
        <p:spPr>
          <a:xfrm>
            <a:off x="552275" y="1859929"/>
            <a:ext cx="7386152" cy="1015663"/>
          </a:xfrm>
          <a:prstGeom prst="rect">
            <a:avLst/>
          </a:prstGeom>
        </p:spPr>
        <p:txBody>
          <a:bodyPr wrap="square">
            <a:spAutoFit/>
          </a:bodyPr>
          <a:lstStyle/>
          <a:p>
            <a:pPr marL="342900" indent="-342900" algn="just" fontAlgn="auto">
              <a:spcBef>
                <a:spcPct val="20000"/>
              </a:spcBef>
              <a:spcAft>
                <a:spcPts val="0"/>
              </a:spcAft>
              <a:buFont typeface="Arial" pitchFamily="34" charset="0"/>
              <a:buChar char="•"/>
            </a:pPr>
            <a:r>
              <a:rPr lang="el-GR" sz="2000" b="1" dirty="0" smtClean="0">
                <a:solidFill>
                  <a:prstClr val="black"/>
                </a:solidFill>
                <a:latin typeface="Calibri"/>
              </a:rPr>
              <a:t>Υπάρχει συνεχής αλληλεπίδραση ανάμεσα  στο προσωπικό νόημα που οικοδομεί ο μαθητής και στην κοινωνική γνώση στο πλαίσιο της σχολικής τάξης.</a:t>
            </a:r>
          </a:p>
        </p:txBody>
      </p:sp>
      <p:sp>
        <p:nvSpPr>
          <p:cNvPr id="15" name="Ορθογώνιο 14"/>
          <p:cNvSpPr/>
          <p:nvPr/>
        </p:nvSpPr>
        <p:spPr>
          <a:xfrm>
            <a:off x="1159123" y="3498475"/>
            <a:ext cx="4353695" cy="646331"/>
          </a:xfrm>
          <a:prstGeom prst="rect">
            <a:avLst/>
          </a:prstGeom>
        </p:spPr>
        <p:txBody>
          <a:bodyPr wrap="square">
            <a:spAutoFit/>
          </a:bodyPr>
          <a:lstStyle/>
          <a:p>
            <a:pPr fontAlgn="auto">
              <a:lnSpc>
                <a:spcPct val="90000"/>
              </a:lnSpc>
              <a:spcBef>
                <a:spcPts val="0"/>
              </a:spcBef>
              <a:spcAft>
                <a:spcPts val="1288"/>
              </a:spcAft>
              <a:buSzPct val="59000"/>
              <a:defRPr/>
            </a:pPr>
            <a:r>
              <a:rPr lang="el-GR" sz="2000" b="1" kern="0" dirty="0">
                <a:solidFill>
                  <a:sysClr val="windowText" lastClr="000000"/>
                </a:solidFill>
                <a:latin typeface="Arial" charset="0"/>
                <a:cs typeface="Times New Roman" pitchFamily="16" charset="0"/>
              </a:rPr>
              <a:t>Το </a:t>
            </a:r>
            <a:r>
              <a:rPr lang="el-GR" sz="2000" b="1" kern="0" dirty="0">
                <a:solidFill>
                  <a:srgbClr val="FF6600"/>
                </a:solidFill>
                <a:latin typeface="Arial" charset="0"/>
                <a:cs typeface="Times New Roman" pitchFamily="16" charset="0"/>
              </a:rPr>
              <a:t>πρόβλημα</a:t>
            </a:r>
            <a:r>
              <a:rPr lang="el-GR" sz="2000" b="1" kern="0" dirty="0">
                <a:solidFill>
                  <a:srgbClr val="0000FF"/>
                </a:solidFill>
                <a:latin typeface="Arial" charset="0"/>
                <a:cs typeface="Times New Roman" pitchFamily="16" charset="0"/>
              </a:rPr>
              <a:t> </a:t>
            </a:r>
            <a:r>
              <a:rPr lang="el-GR" sz="2000" b="1" kern="0" dirty="0" smtClean="0">
                <a:solidFill>
                  <a:sysClr val="windowText" lastClr="000000"/>
                </a:solidFill>
                <a:latin typeface="Arial" charset="0"/>
                <a:cs typeface="Times New Roman" pitchFamily="16" charset="0"/>
              </a:rPr>
              <a:t>είναι «πηγή</a:t>
            </a:r>
            <a:r>
              <a:rPr lang="el-GR" sz="2000" b="1" kern="0" dirty="0">
                <a:solidFill>
                  <a:sysClr val="windowText" lastClr="000000"/>
                </a:solidFill>
                <a:latin typeface="Arial" charset="0"/>
                <a:cs typeface="Times New Roman" pitchFamily="16" charset="0"/>
              </a:rPr>
              <a:t>» νοήματος της </a:t>
            </a:r>
            <a:r>
              <a:rPr lang="el-GR" sz="2000" b="1" kern="0" dirty="0" smtClean="0">
                <a:solidFill>
                  <a:sysClr val="windowText" lastClr="000000"/>
                </a:solidFill>
                <a:latin typeface="Arial" charset="0"/>
                <a:cs typeface="Times New Roman" pitchFamily="16" charset="0"/>
              </a:rPr>
              <a:t>γνώσης</a:t>
            </a:r>
            <a:r>
              <a:rPr lang="el-GR" sz="2000" b="1" kern="0" dirty="0">
                <a:solidFill>
                  <a:sysClr val="windowText" lastClr="000000"/>
                </a:solidFill>
                <a:latin typeface="Arial" charset="0"/>
                <a:cs typeface="Times New Roman" pitchFamily="16" charset="0"/>
              </a:rPr>
              <a:t>.</a:t>
            </a:r>
          </a:p>
        </p:txBody>
      </p:sp>
    </p:spTree>
    <p:extLst>
      <p:ext uri="{BB962C8B-B14F-4D97-AF65-F5344CB8AC3E}">
        <p14:creationId xmlns:p14="http://schemas.microsoft.com/office/powerpoint/2010/main" val="34025794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194" name="Rectangle 4"/>
          <p:cNvSpPr>
            <a:spLocks noChangeArrowheads="1"/>
          </p:cNvSpPr>
          <p:nvPr/>
        </p:nvSpPr>
        <p:spPr bwMode="auto">
          <a:xfrm>
            <a:off x="755650" y="4445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r>
              <a:rPr lang="el-GR" sz="3200" b="1" dirty="0">
                <a:solidFill>
                  <a:schemeClr val="accent5">
                    <a:lumMod val="20000"/>
                    <a:lumOff val="80000"/>
                  </a:schemeClr>
                </a:solidFill>
                <a:effectLst>
                  <a:glow rad="139700">
                    <a:schemeClr val="accent1">
                      <a:satMod val="175000"/>
                      <a:alpha val="40000"/>
                    </a:schemeClr>
                  </a:glow>
                </a:effectLst>
                <a:latin typeface="Arial" charset="0"/>
                <a:cs typeface="Arial" charset="0"/>
              </a:rPr>
              <a:t>ΣΥΓΧΡΟΝΕΣ ΜΟΡΦΕΣ ΑΥΘΕΝΤΙΚΗΣ ΑΞΙΟΛΟΓΗΣΗΣ</a:t>
            </a:r>
          </a:p>
        </p:txBody>
      </p:sp>
      <p:graphicFrame>
        <p:nvGraphicFramePr>
          <p:cNvPr id="8" name="7 - Διάγραμμα"/>
          <p:cNvGraphicFramePr/>
          <p:nvPr>
            <p:extLst>
              <p:ext uri="{D42A27DB-BD31-4B8C-83A1-F6EECF244321}">
                <p14:modId xmlns:p14="http://schemas.microsoft.com/office/powerpoint/2010/main" val="353097323"/>
              </p:ext>
            </p:extLst>
          </p:nvPr>
        </p:nvGraphicFramePr>
        <p:xfrm>
          <a:off x="611560" y="1268760"/>
          <a:ext cx="7776864" cy="46962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196" name="8 - Ορθογώνιο"/>
          <p:cNvSpPr>
            <a:spLocks noChangeArrowheads="1"/>
          </p:cNvSpPr>
          <p:nvPr/>
        </p:nvSpPr>
        <p:spPr bwMode="auto">
          <a:xfrm>
            <a:off x="1835696" y="6216758"/>
            <a:ext cx="6408738" cy="830997"/>
          </a:xfrm>
          <a:prstGeom prst="rect">
            <a:avLst/>
          </a:prstGeom>
          <a:gradFill rotWithShape="0">
            <a:gsLst>
              <a:gs pos="3000">
                <a:schemeClr val="accent2">
                  <a:alpha val="44000"/>
                  <a:lumMod val="99000"/>
                </a:schemeClr>
              </a:gs>
              <a:gs pos="46000">
                <a:srgbClr val="85C2FF"/>
              </a:gs>
              <a:gs pos="74000">
                <a:srgbClr val="C4D6EB"/>
              </a:gs>
              <a:gs pos="78000">
                <a:srgbClr val="FFEBFA"/>
              </a:gs>
            </a:gsLst>
            <a:lin ang="5400000"/>
          </a:gradFill>
          <a:ln>
            <a:noFill/>
          </a:ln>
        </p:spPr>
        <p:txBody>
          <a:bodyPr>
            <a:spAutoFit/>
          </a:bodyPr>
          <a:lstStyle/>
          <a:p>
            <a:r>
              <a:rPr lang="el-GR" dirty="0">
                <a:solidFill>
                  <a:srgbClr val="000000"/>
                </a:solidFill>
                <a:latin typeface="Arial" charset="0"/>
                <a:cs typeface="Arial" charset="0"/>
              </a:rPr>
              <a:t>Η αξιολόγηση </a:t>
            </a:r>
            <a:r>
              <a:rPr lang="el-GR" dirty="0" smtClean="0">
                <a:solidFill>
                  <a:srgbClr val="000000"/>
                </a:solidFill>
                <a:latin typeface="Arial" charset="0"/>
                <a:cs typeface="Arial" charset="0"/>
              </a:rPr>
              <a:t>είναι μια </a:t>
            </a:r>
            <a:r>
              <a:rPr lang="el-GR" b="1" dirty="0">
                <a:solidFill>
                  <a:srgbClr val="000000"/>
                </a:solidFill>
                <a:latin typeface="Arial" charset="0"/>
                <a:cs typeface="Arial" charset="0"/>
              </a:rPr>
              <a:t>αναπτυξιακή διαδικασία</a:t>
            </a:r>
            <a:endParaRPr lang="el-GR" dirty="0"/>
          </a:p>
        </p:txBody>
      </p:sp>
      <p:grpSp>
        <p:nvGrpSpPr>
          <p:cNvPr id="8197" name="9 - Ομάδα"/>
          <p:cNvGrpSpPr>
            <a:grpSpLocks/>
          </p:cNvGrpSpPr>
          <p:nvPr/>
        </p:nvGrpSpPr>
        <p:grpSpPr bwMode="auto">
          <a:xfrm>
            <a:off x="4211639" y="4941994"/>
            <a:ext cx="2952750" cy="962025"/>
            <a:chOff x="2743199" y="2573139"/>
            <a:chExt cx="2641600" cy="962025"/>
          </a:xfrm>
        </p:grpSpPr>
        <p:sp>
          <p:nvSpPr>
            <p:cNvPr id="11" name="10 - Στρογγυλεμένο ορθογώνιο"/>
            <p:cNvSpPr/>
            <p:nvPr/>
          </p:nvSpPr>
          <p:spPr>
            <a:xfrm>
              <a:off x="2743199" y="2573139"/>
              <a:ext cx="2641600" cy="962025"/>
            </a:xfrm>
            <a:prstGeom prst="roundRect">
              <a:avLst/>
            </a:prstGeom>
            <a:ln>
              <a:solidFill>
                <a:srgbClr val="7030A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Στρογγυλεμένο ορθογώνιο 4"/>
            <p:cNvSpPr/>
            <p:nvPr/>
          </p:nvSpPr>
          <p:spPr>
            <a:xfrm>
              <a:off x="2790066" y="2620764"/>
              <a:ext cx="2547866" cy="86677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76200" tIns="76200" rIns="76200" bIns="76200" spcCol="1270" anchor="ctr"/>
            <a:lstStyle/>
            <a:p>
              <a:pPr defTabSz="889000">
                <a:lnSpc>
                  <a:spcPct val="90000"/>
                </a:lnSpc>
                <a:spcAft>
                  <a:spcPct val="35000"/>
                </a:spcAft>
                <a:defRPr/>
              </a:pPr>
              <a:endParaRPr lang="el-GR" sz="2000" dirty="0"/>
            </a:p>
          </p:txBody>
        </p:sp>
      </p:grpSp>
      <p:sp>
        <p:nvSpPr>
          <p:cNvPr id="8198" name="13 - Ορθογώνιο"/>
          <p:cNvSpPr>
            <a:spLocks noChangeArrowheads="1"/>
          </p:cNvSpPr>
          <p:nvPr/>
        </p:nvSpPr>
        <p:spPr bwMode="auto">
          <a:xfrm>
            <a:off x="4284664" y="5013431"/>
            <a:ext cx="28082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l-GR" b="1" dirty="0">
                <a:solidFill>
                  <a:srgbClr val="000000"/>
                </a:solidFill>
                <a:latin typeface="Arial" charset="0"/>
                <a:cs typeface="Arial" charset="0"/>
              </a:rPr>
              <a:t>γνωσιακών σχημάτων</a:t>
            </a:r>
            <a:endParaRPr lang="el-GR" dirty="0"/>
          </a:p>
        </p:txBody>
      </p:sp>
      <p:sp>
        <p:nvSpPr>
          <p:cNvPr id="8199" name="15 - TextBox"/>
          <p:cNvSpPr txBox="1">
            <a:spLocks noChangeArrowheads="1"/>
          </p:cNvSpPr>
          <p:nvPr/>
        </p:nvSpPr>
        <p:spPr bwMode="auto">
          <a:xfrm rot="17860127">
            <a:off x="1763713" y="2822162"/>
            <a:ext cx="21605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l-GR" sz="2800" dirty="0">
                <a:solidFill>
                  <a:srgbClr val="FFFF00"/>
                </a:solidFill>
                <a:effectLst>
                  <a:glow rad="228600">
                    <a:schemeClr val="accent2">
                      <a:satMod val="175000"/>
                      <a:alpha val="40000"/>
                    </a:schemeClr>
                  </a:glow>
                </a:effectLst>
                <a:latin typeface="Arial" charset="0"/>
                <a:cs typeface="Arial" charset="0"/>
              </a:rPr>
              <a:t>Η μάθηση</a:t>
            </a:r>
          </a:p>
        </p:txBody>
      </p:sp>
      <p:sp>
        <p:nvSpPr>
          <p:cNvPr id="17" name="16 - Καμπύλο δεξιό βέλος"/>
          <p:cNvSpPr/>
          <p:nvPr/>
        </p:nvSpPr>
        <p:spPr>
          <a:xfrm>
            <a:off x="59750" y="3592169"/>
            <a:ext cx="1800225" cy="3241675"/>
          </a:xfrm>
          <a:prstGeom prst="curvedRightArrow">
            <a:avLst/>
          </a:prstGeom>
          <a:solidFill>
            <a:schemeClr val="accent2">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l-GR">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a:gradFill>
          <a:gsLst>
            <a:gs pos="0">
              <a:srgbClr val="C00000"/>
            </a:gs>
            <a:gs pos="25000">
              <a:schemeClr val="accent1">
                <a:lumMod val="75000"/>
              </a:schemeClr>
            </a:gs>
            <a:gs pos="100000">
              <a:srgbClr val="002060"/>
            </a:gs>
          </a:gsLst>
          <a:path path="circle">
            <a:fillToRect l="10000" t="110000" r="10000" b="100000"/>
          </a:path>
        </a:gradFill>
        <a:effectLst/>
      </p:bgPr>
    </p:bg>
    <p:spTree>
      <p:nvGrpSpPr>
        <p:cNvPr id="1" name=""/>
        <p:cNvGrpSpPr/>
        <p:nvPr/>
      </p:nvGrpSpPr>
      <p:grpSpPr>
        <a:xfrm>
          <a:off x="0" y="0"/>
          <a:ext cx="0" cy="0"/>
          <a:chOff x="0" y="0"/>
          <a:chExt cx="0" cy="0"/>
        </a:xfrm>
      </p:grpSpPr>
      <p:sp>
        <p:nvSpPr>
          <p:cNvPr id="3" name="Σύννεφο 2"/>
          <p:cNvSpPr/>
          <p:nvPr/>
        </p:nvSpPr>
        <p:spPr>
          <a:xfrm>
            <a:off x="-191655" y="-243408"/>
            <a:ext cx="3024336" cy="1827193"/>
          </a:xfrm>
          <a:prstGeom prst="cloud">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defTabSz="457200">
              <a:buClr>
                <a:srgbClr val="000000"/>
              </a:buClr>
              <a:buSzPct val="100000"/>
              <a:buFont typeface="Times New Roman" pitchFamily="16" charset="0"/>
              <a:buNone/>
            </a:pPr>
            <a:endParaRPr lang="el-GR" sz="1600" dirty="0" smtClean="0">
              <a:solidFill>
                <a:srgbClr val="94B6D2">
                  <a:lumMod val="50000"/>
                </a:srgbClr>
              </a:solidFill>
            </a:endParaRPr>
          </a:p>
          <a:p>
            <a:pPr defTabSz="457200">
              <a:buClr>
                <a:srgbClr val="000000"/>
              </a:buClr>
              <a:buSzPct val="100000"/>
              <a:buFont typeface="Times New Roman" pitchFamily="16" charset="0"/>
              <a:buNone/>
            </a:pPr>
            <a:r>
              <a:rPr lang="el-GR" sz="1600" dirty="0" smtClean="0">
                <a:solidFill>
                  <a:srgbClr val="94B6D2">
                    <a:lumMod val="50000"/>
                  </a:srgbClr>
                </a:solidFill>
              </a:rPr>
              <a:t>Κυρίαρχες τάσεις της θεωρίας</a:t>
            </a:r>
            <a:r>
              <a:rPr lang="el-GR" dirty="0" smtClean="0">
                <a:solidFill>
                  <a:prstClr val="black"/>
                </a:solidFill>
              </a:rPr>
              <a:t/>
            </a:r>
            <a:br>
              <a:rPr lang="el-GR" dirty="0" smtClean="0">
                <a:solidFill>
                  <a:prstClr val="black"/>
                </a:solidFill>
              </a:rPr>
            </a:br>
            <a:endParaRPr lang="el-GR" dirty="0">
              <a:solidFill>
                <a:prstClr val="black"/>
              </a:solidFill>
            </a:endParaRPr>
          </a:p>
        </p:txBody>
      </p:sp>
      <p:pic>
        <p:nvPicPr>
          <p:cNvPr id="1028" name="Picture 4" descr="http://www.timeshighereducation.co.uk/Pictures/web/x/w/j/from_where_i_sit_illustration_07111_4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1102" y="4653136"/>
            <a:ext cx="4536504" cy="17518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aphicFrame>
        <p:nvGraphicFramePr>
          <p:cNvPr id="6" name="Διάγραμμα 5"/>
          <p:cNvGraphicFramePr/>
          <p:nvPr>
            <p:extLst>
              <p:ext uri="{D42A27DB-BD31-4B8C-83A1-F6EECF244321}">
                <p14:modId xmlns:p14="http://schemas.microsoft.com/office/powerpoint/2010/main" val="2243514448"/>
              </p:ext>
            </p:extLst>
          </p:nvPr>
        </p:nvGraphicFramePr>
        <p:xfrm>
          <a:off x="-468560" y="764704"/>
          <a:ext cx="9468544" cy="3672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Ορθογώνιο 1"/>
          <p:cNvSpPr/>
          <p:nvPr/>
        </p:nvSpPr>
        <p:spPr>
          <a:xfrm>
            <a:off x="2267744" y="-1"/>
            <a:ext cx="7487816" cy="954107"/>
          </a:xfrm>
          <a:prstGeom prst="rect">
            <a:avLst/>
          </a:prstGeom>
        </p:spPr>
        <p:txBody>
          <a:bodyPr wrap="square">
            <a:spAutoFit/>
          </a:bodyPr>
          <a:lstStyle/>
          <a:p>
            <a:pPr defTabSz="457200">
              <a:buSzPct val="100000"/>
              <a:buFont typeface="Times New Roman" pitchFamily="16" charset="0"/>
              <a:buNone/>
            </a:pPr>
            <a:r>
              <a:rPr lang="el-GR" sz="2800" b="1" u="sng" dirty="0">
                <a:solidFill>
                  <a:prstClr val="white"/>
                </a:solidFill>
                <a:latin typeface="Arial" charset="0"/>
                <a:cs typeface="Times New Roman" pitchFamily="16" charset="0"/>
              </a:rPr>
              <a:t>Θεωρία κατασκευής της γνώσης</a:t>
            </a:r>
            <a:r>
              <a:rPr lang="en-AU" sz="2800" b="1" u="sng" dirty="0">
                <a:solidFill>
                  <a:prstClr val="white"/>
                </a:solidFill>
                <a:latin typeface="Arial" charset="0"/>
                <a:cs typeface="Times New Roman" pitchFamily="16" charset="0"/>
              </a:rPr>
              <a:t/>
            </a:r>
            <a:br>
              <a:rPr lang="en-AU" sz="2800" b="1" u="sng" dirty="0">
                <a:solidFill>
                  <a:prstClr val="white"/>
                </a:solidFill>
                <a:latin typeface="Arial" charset="0"/>
                <a:cs typeface="Times New Roman" pitchFamily="16" charset="0"/>
              </a:rPr>
            </a:br>
            <a:r>
              <a:rPr lang="el-GR" sz="2800" b="1" dirty="0">
                <a:solidFill>
                  <a:prstClr val="white"/>
                </a:solidFill>
                <a:latin typeface="Arial" charset="0"/>
                <a:cs typeface="Times New Roman" pitchFamily="16" charset="0"/>
              </a:rPr>
              <a:t>(</a:t>
            </a:r>
            <a:r>
              <a:rPr lang="en-US" sz="2800" b="1" dirty="0">
                <a:solidFill>
                  <a:prstClr val="white"/>
                </a:solidFill>
                <a:latin typeface="Arial" charset="0"/>
                <a:cs typeface="Times New Roman" pitchFamily="16" charset="0"/>
              </a:rPr>
              <a:t>Constructivism</a:t>
            </a:r>
            <a:r>
              <a:rPr lang="el-GR" sz="2800" b="1" dirty="0">
                <a:solidFill>
                  <a:prstClr val="white"/>
                </a:solidFill>
                <a:latin typeface="Arial" charset="0"/>
                <a:cs typeface="Times New Roman" pitchFamily="16" charset="0"/>
              </a:rPr>
              <a:t>)</a:t>
            </a:r>
            <a:r>
              <a:rPr lang="el-GR" sz="2800" dirty="0">
                <a:solidFill>
                  <a:prstClr val="white"/>
                </a:solidFill>
                <a:latin typeface="Arial" charset="0"/>
              </a:rPr>
              <a:t> </a:t>
            </a:r>
          </a:p>
        </p:txBody>
      </p:sp>
    </p:spTree>
    <p:extLst>
      <p:ext uri="{BB962C8B-B14F-4D97-AF65-F5344CB8AC3E}">
        <p14:creationId xmlns:p14="http://schemas.microsoft.com/office/powerpoint/2010/main" val="924154664"/>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blipFill dpi="0" rotWithShape="1">
            <a:blip r:embed="rId2">
              <a:extLst>
                <a:ext uri="{BEBA8EAE-BF5A-486C-A8C5-ECC9F3942E4B}">
                  <a14:imgProps xmlns:a14="http://schemas.microsoft.com/office/drawing/2010/main">
                    <a14:imgLayer r:embed="rId3">
                      <a14:imgEffect>
                        <a14:sharpenSoften amount="33000"/>
                      </a14:imgEffect>
                      <a14:imgEffect>
                        <a14:colorTemperature colorTemp="11200"/>
                      </a14:imgEffect>
                      <a14:imgEffect>
                        <a14:brightnessContrast contrast="40000"/>
                      </a14:imgEffect>
                    </a14:imgLayer>
                  </a14:imgProps>
                </a:ext>
              </a:extLst>
            </a:blip>
            <a:srcRect/>
            <a:stretch>
              <a:fillRect t="-2000" r="-16000" b="-18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l-GR" sz="1800" dirty="0">
              <a:solidFill>
                <a:prstClr val="black"/>
              </a:solidFill>
            </a:endParaRPr>
          </a:p>
        </p:txBody>
      </p:sp>
      <p:sp>
        <p:nvSpPr>
          <p:cNvPr id="3" name="Rectangle 2"/>
          <p:cNvSpPr/>
          <p:nvPr/>
        </p:nvSpPr>
        <p:spPr>
          <a:xfrm>
            <a:off x="558857" y="404664"/>
            <a:ext cx="8430361" cy="584775"/>
          </a:xfrm>
          <a:prstGeom prst="rect">
            <a:avLst/>
          </a:prstGeom>
        </p:spPr>
        <p:txBody>
          <a:bodyPr wrap="square">
            <a:spAutoFit/>
          </a:bodyPr>
          <a:lstStyle/>
          <a:p>
            <a:r>
              <a:rPr lang="el-GR" sz="3200" dirty="0" smtClean="0">
                <a:solidFill>
                  <a:prstClr val="black"/>
                </a:solidFill>
                <a:latin typeface="Arial" pitchFamily="34" charset="0"/>
                <a:cs typeface="Arial" pitchFamily="34" charset="0"/>
              </a:rPr>
              <a:t>Κονστρουκτιβισμός</a:t>
            </a:r>
            <a:endParaRPr lang="en-US" sz="3200" dirty="0">
              <a:solidFill>
                <a:prstClr val="black"/>
              </a:solidFill>
              <a:latin typeface="Arial" pitchFamily="34" charset="0"/>
              <a:cs typeface="Arial" pitchFamily="34" charset="0"/>
            </a:endParaRPr>
          </a:p>
        </p:txBody>
      </p:sp>
      <p:sp>
        <p:nvSpPr>
          <p:cNvPr id="5" name="Content Placeholder 2"/>
          <p:cNvSpPr>
            <a:spLocks noGrp="1"/>
          </p:cNvSpPr>
          <p:nvPr>
            <p:ph idx="1"/>
          </p:nvPr>
        </p:nvSpPr>
        <p:spPr>
          <a:xfrm>
            <a:off x="153180" y="804907"/>
            <a:ext cx="8964488" cy="5248186"/>
          </a:xfrm>
          <a:ln>
            <a:round/>
            <a:headEnd/>
            <a:tailEnd/>
          </a:ln>
        </p:spPr>
        <p:txBody>
          <a:bodyPr numCol="2" anchor="ctr">
            <a:normAutofit fontScale="77500" lnSpcReduction="20000"/>
          </a:bodyPr>
          <a:lstStyle/>
          <a:p>
            <a:pPr>
              <a:defRPr/>
            </a:pPr>
            <a:r>
              <a:rPr lang="el-GR" b="1" dirty="0">
                <a:solidFill>
                  <a:schemeClr val="accent2">
                    <a:lumMod val="50000"/>
                  </a:schemeClr>
                </a:solidFill>
              </a:rPr>
              <a:t>Γενετική επιστημολογία </a:t>
            </a:r>
            <a:r>
              <a:rPr lang="el-GR" sz="3100" dirty="0">
                <a:solidFill>
                  <a:schemeClr val="accent2">
                    <a:lumMod val="50000"/>
                  </a:schemeClr>
                </a:solidFill>
              </a:rPr>
              <a:t>(</a:t>
            </a:r>
            <a:r>
              <a:rPr lang="en-GB" sz="3100" dirty="0">
                <a:solidFill>
                  <a:schemeClr val="accent2">
                    <a:lumMod val="50000"/>
                  </a:schemeClr>
                </a:solidFill>
              </a:rPr>
              <a:t>Piaget</a:t>
            </a:r>
            <a:r>
              <a:rPr lang="el-GR" sz="3100" dirty="0">
                <a:solidFill>
                  <a:schemeClr val="accent2">
                    <a:lumMod val="50000"/>
                  </a:schemeClr>
                </a:solidFill>
              </a:rPr>
              <a:t>, 1923)</a:t>
            </a:r>
            <a:endParaRPr lang="en-GB" sz="3100" dirty="0">
              <a:solidFill>
                <a:schemeClr val="accent2">
                  <a:lumMod val="50000"/>
                </a:schemeClr>
              </a:solidFill>
            </a:endParaRPr>
          </a:p>
          <a:p>
            <a:pPr>
              <a:defRPr/>
            </a:pPr>
            <a:r>
              <a:rPr lang="el-GR" dirty="0">
                <a:solidFill>
                  <a:schemeClr val="accent2">
                    <a:lumMod val="50000"/>
                  </a:schemeClr>
                </a:solidFill>
              </a:rPr>
              <a:t>Ενεργητική διαδικασία οικοδόμησης γνώσεων σε μια διαρκή προσαρμογή με το περιβάλλον </a:t>
            </a:r>
            <a:r>
              <a:rPr lang="el-GR" sz="3100" dirty="0">
                <a:solidFill>
                  <a:schemeClr val="accent2">
                    <a:lumMod val="50000"/>
                  </a:schemeClr>
                </a:solidFill>
              </a:rPr>
              <a:t>(φυσικό και νοητό)</a:t>
            </a:r>
          </a:p>
          <a:p>
            <a:pPr>
              <a:defRPr/>
            </a:pPr>
            <a:r>
              <a:rPr lang="el-GR" b="1" dirty="0">
                <a:solidFill>
                  <a:schemeClr val="accent2">
                    <a:lumMod val="50000"/>
                  </a:schemeClr>
                </a:solidFill>
              </a:rPr>
              <a:t>Αφαίρεση</a:t>
            </a:r>
          </a:p>
          <a:p>
            <a:pPr lvl="1">
              <a:defRPr/>
            </a:pPr>
            <a:r>
              <a:rPr lang="el-GR" dirty="0">
                <a:solidFill>
                  <a:schemeClr val="accent2">
                    <a:lumMod val="50000"/>
                  </a:schemeClr>
                </a:solidFill>
              </a:rPr>
              <a:t>Εμπειρική </a:t>
            </a:r>
            <a:r>
              <a:rPr lang="en-GB" dirty="0">
                <a:solidFill>
                  <a:schemeClr val="accent2">
                    <a:lumMod val="50000"/>
                  </a:schemeClr>
                </a:solidFill>
              </a:rPr>
              <a:t>(empirical)</a:t>
            </a:r>
            <a:endParaRPr lang="el-GR" dirty="0">
              <a:solidFill>
                <a:schemeClr val="accent2">
                  <a:lumMod val="50000"/>
                </a:schemeClr>
              </a:solidFill>
            </a:endParaRPr>
          </a:p>
          <a:p>
            <a:pPr lvl="1">
              <a:defRPr/>
            </a:pPr>
            <a:r>
              <a:rPr lang="el-GR" dirty="0">
                <a:solidFill>
                  <a:schemeClr val="accent2">
                    <a:lumMod val="50000"/>
                  </a:schemeClr>
                </a:solidFill>
              </a:rPr>
              <a:t>Αναστοχαστική </a:t>
            </a:r>
            <a:r>
              <a:rPr lang="en-GB" dirty="0">
                <a:solidFill>
                  <a:schemeClr val="accent2">
                    <a:lumMod val="50000"/>
                  </a:schemeClr>
                </a:solidFill>
              </a:rPr>
              <a:t>(reflective)</a:t>
            </a:r>
            <a:endParaRPr lang="el-GR" dirty="0">
              <a:solidFill>
                <a:schemeClr val="accent2">
                  <a:lumMod val="50000"/>
                </a:schemeClr>
              </a:solidFill>
            </a:endParaRPr>
          </a:p>
          <a:p>
            <a:pPr>
              <a:defRPr/>
            </a:pPr>
            <a:r>
              <a:rPr lang="el-GR" b="1" dirty="0">
                <a:solidFill>
                  <a:schemeClr val="accent2">
                    <a:lumMod val="50000"/>
                  </a:schemeClr>
                </a:solidFill>
              </a:rPr>
              <a:t>Γνώση </a:t>
            </a:r>
            <a:r>
              <a:rPr lang="el-GR" sz="3100" dirty="0">
                <a:solidFill>
                  <a:schemeClr val="accent2">
                    <a:lumMod val="50000"/>
                  </a:schemeClr>
                </a:solidFill>
              </a:rPr>
              <a:t>(σχήμα)</a:t>
            </a:r>
          </a:p>
          <a:p>
            <a:pPr lvl="1">
              <a:defRPr/>
            </a:pPr>
            <a:r>
              <a:rPr lang="el-GR" dirty="0">
                <a:solidFill>
                  <a:schemeClr val="accent2">
                    <a:lumMod val="50000"/>
                  </a:schemeClr>
                </a:solidFill>
              </a:rPr>
              <a:t>Αφομοίωση</a:t>
            </a:r>
          </a:p>
          <a:p>
            <a:pPr lvl="1">
              <a:defRPr/>
            </a:pPr>
            <a:r>
              <a:rPr lang="el-GR" dirty="0">
                <a:solidFill>
                  <a:schemeClr val="accent2">
                    <a:lumMod val="50000"/>
                  </a:schemeClr>
                </a:solidFill>
              </a:rPr>
              <a:t>Συμμόρφωση</a:t>
            </a:r>
          </a:p>
          <a:p>
            <a:pPr lvl="1">
              <a:defRPr/>
            </a:pPr>
            <a:r>
              <a:rPr lang="el-GR" dirty="0">
                <a:solidFill>
                  <a:schemeClr val="accent2">
                    <a:lumMod val="50000"/>
                  </a:schemeClr>
                </a:solidFill>
              </a:rPr>
              <a:t>Εξισορρόπηση</a:t>
            </a:r>
          </a:p>
          <a:p>
            <a:pPr>
              <a:defRPr/>
            </a:pPr>
            <a:endParaRPr lang="el-GR" dirty="0" smtClean="0">
              <a:solidFill>
                <a:schemeClr val="tx2"/>
              </a:solidFill>
            </a:endParaRPr>
          </a:p>
          <a:p>
            <a:pPr>
              <a:defRPr/>
            </a:pPr>
            <a:endParaRPr lang="el-GR" dirty="0">
              <a:solidFill>
                <a:schemeClr val="tx2"/>
              </a:solidFill>
            </a:endParaRPr>
          </a:p>
          <a:p>
            <a:pPr>
              <a:defRPr/>
            </a:pPr>
            <a:r>
              <a:rPr lang="en-GB" b="1" dirty="0" smtClean="0">
                <a:solidFill>
                  <a:schemeClr val="accent3">
                    <a:lumMod val="50000"/>
                  </a:schemeClr>
                </a:solidFill>
              </a:rPr>
              <a:t>Piaget</a:t>
            </a:r>
            <a:endParaRPr lang="en-GB" b="1" dirty="0">
              <a:solidFill>
                <a:schemeClr val="accent3">
                  <a:lumMod val="50000"/>
                </a:schemeClr>
              </a:solidFill>
            </a:endParaRPr>
          </a:p>
          <a:p>
            <a:pPr lvl="1">
              <a:defRPr/>
            </a:pPr>
            <a:r>
              <a:rPr lang="el-GR" dirty="0">
                <a:solidFill>
                  <a:schemeClr val="accent3">
                    <a:lumMod val="50000"/>
                  </a:schemeClr>
                </a:solidFill>
              </a:rPr>
              <a:t>Στάδια ανάπτυξης </a:t>
            </a:r>
            <a:endParaRPr lang="el-GR" dirty="0" smtClean="0">
              <a:solidFill>
                <a:schemeClr val="accent3">
                  <a:lumMod val="50000"/>
                </a:schemeClr>
              </a:solidFill>
            </a:endParaRPr>
          </a:p>
          <a:p>
            <a:pPr marL="457200" lvl="1" indent="0">
              <a:buNone/>
              <a:defRPr/>
            </a:pPr>
            <a:r>
              <a:rPr lang="el-GR" dirty="0" smtClean="0">
                <a:solidFill>
                  <a:schemeClr val="accent3">
                    <a:lumMod val="50000"/>
                  </a:schemeClr>
                </a:solidFill>
              </a:rPr>
              <a:t>(</a:t>
            </a:r>
            <a:r>
              <a:rPr lang="el-GR" dirty="0">
                <a:solidFill>
                  <a:schemeClr val="accent3">
                    <a:lumMod val="50000"/>
                  </a:schemeClr>
                </a:solidFill>
              </a:rPr>
              <a:t>βιολογικός χαρακτήρας  της ανάπτυξης: η ανάπτυξη ως προϋπόθεση μάθησης)</a:t>
            </a:r>
            <a:endParaRPr lang="en-GB" dirty="0">
              <a:solidFill>
                <a:schemeClr val="accent3">
                  <a:lumMod val="50000"/>
                </a:schemeClr>
              </a:solidFill>
            </a:endParaRPr>
          </a:p>
          <a:p>
            <a:pPr lvl="1">
              <a:defRPr/>
            </a:pPr>
            <a:r>
              <a:rPr lang="el-GR" dirty="0">
                <a:solidFill>
                  <a:schemeClr val="accent3">
                    <a:lumMod val="50000"/>
                  </a:schemeClr>
                </a:solidFill>
              </a:rPr>
              <a:t>Κλινική μέθοδος</a:t>
            </a:r>
            <a:endParaRPr lang="en-GB" dirty="0">
              <a:solidFill>
                <a:schemeClr val="accent3">
                  <a:lumMod val="50000"/>
                </a:schemeClr>
              </a:solidFill>
            </a:endParaRPr>
          </a:p>
          <a:p>
            <a:pPr>
              <a:defRPr/>
            </a:pPr>
            <a:r>
              <a:rPr lang="el-GR" sz="2600" b="1" dirty="0">
                <a:solidFill>
                  <a:schemeClr val="accent3">
                    <a:lumMod val="50000"/>
                  </a:schemeClr>
                </a:solidFill>
              </a:rPr>
              <a:t>Ο νοητικές διεργασίες αντικείμενο έρευνας</a:t>
            </a:r>
          </a:p>
          <a:p>
            <a:pPr lvl="1">
              <a:defRPr/>
            </a:pPr>
            <a:r>
              <a:rPr lang="el-GR" sz="3100" dirty="0">
                <a:solidFill>
                  <a:schemeClr val="accent3">
                    <a:lumMod val="50000"/>
                  </a:schemeClr>
                </a:solidFill>
              </a:rPr>
              <a:t>Η συμπεριφορά είναι </a:t>
            </a:r>
            <a:r>
              <a:rPr lang="el-GR" dirty="0">
                <a:solidFill>
                  <a:schemeClr val="accent3">
                    <a:lumMod val="50000"/>
                  </a:schemeClr>
                </a:solidFill>
              </a:rPr>
              <a:t>αποτέλεσμα νοητικών </a:t>
            </a:r>
            <a:r>
              <a:rPr lang="el-GR" dirty="0" smtClean="0">
                <a:solidFill>
                  <a:schemeClr val="accent3">
                    <a:lumMod val="50000"/>
                  </a:schemeClr>
                </a:solidFill>
              </a:rPr>
              <a:t>διεργασιών, </a:t>
            </a:r>
            <a:r>
              <a:rPr lang="el-GR" dirty="0">
                <a:solidFill>
                  <a:schemeClr val="accent3">
                    <a:lumMod val="50000"/>
                  </a:schemeClr>
                </a:solidFill>
              </a:rPr>
              <a:t>οι οποίες μπορούν να την περιγράψουν, </a:t>
            </a:r>
            <a:r>
              <a:rPr lang="el-GR" dirty="0" smtClean="0">
                <a:solidFill>
                  <a:schemeClr val="accent3">
                    <a:lumMod val="50000"/>
                  </a:schemeClr>
                </a:solidFill>
              </a:rPr>
              <a:t>εξηγήσουν </a:t>
            </a:r>
            <a:r>
              <a:rPr lang="el-GR" dirty="0">
                <a:solidFill>
                  <a:schemeClr val="accent3">
                    <a:lumMod val="50000"/>
                  </a:schemeClr>
                </a:solidFill>
              </a:rPr>
              <a:t>και </a:t>
            </a:r>
            <a:r>
              <a:rPr lang="el-GR" dirty="0" smtClean="0">
                <a:solidFill>
                  <a:schemeClr val="accent3">
                    <a:lumMod val="50000"/>
                  </a:schemeClr>
                </a:solidFill>
              </a:rPr>
              <a:t>να προβλέψουν</a:t>
            </a:r>
            <a:r>
              <a:rPr lang="el-GR" dirty="0">
                <a:solidFill>
                  <a:schemeClr val="accent3">
                    <a:lumMod val="50000"/>
                  </a:schemeClr>
                </a:solidFill>
              </a:rPr>
              <a:t>.</a:t>
            </a:r>
          </a:p>
          <a:p>
            <a:pPr>
              <a:defRPr/>
            </a:pPr>
            <a:r>
              <a:rPr lang="el-GR" sz="2600" b="1" dirty="0">
                <a:solidFill>
                  <a:schemeClr val="accent3">
                    <a:lumMod val="50000"/>
                  </a:schemeClr>
                </a:solidFill>
              </a:rPr>
              <a:t>Εισαγωγή ποιοτικών μεθόδων πιστοποίησης της γνώσης</a:t>
            </a:r>
          </a:p>
        </p:txBody>
      </p:sp>
    </p:spTree>
    <p:extLst>
      <p:ext uri="{BB962C8B-B14F-4D97-AF65-F5344CB8AC3E}">
        <p14:creationId xmlns:p14="http://schemas.microsoft.com/office/powerpoint/2010/main" val="3722984005"/>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blipFill dpi="0" rotWithShape="1">
            <a:blip r:embed="rId2">
              <a:extLst>
                <a:ext uri="{BEBA8EAE-BF5A-486C-A8C5-ECC9F3942E4B}">
                  <a14:imgProps xmlns:a14="http://schemas.microsoft.com/office/drawing/2010/main">
                    <a14:imgLayer r:embed="rId3">
                      <a14:imgEffect>
                        <a14:sharpenSoften amount="33000"/>
                      </a14:imgEffect>
                      <a14:imgEffect>
                        <a14:colorTemperature colorTemp="4700"/>
                      </a14:imgEffect>
                      <a14:imgEffect>
                        <a14:brightnessContrast contrast="40000"/>
                      </a14:imgEffect>
                    </a14:imgLayer>
                  </a14:imgProps>
                </a:ext>
              </a:extLst>
            </a:blip>
            <a:srcRect/>
            <a:stretch>
              <a:fillRect t="-2000" r="-16000" b="-18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l-GR" sz="1800" dirty="0">
              <a:solidFill>
                <a:prstClr val="black"/>
              </a:solidFill>
            </a:endParaRPr>
          </a:p>
        </p:txBody>
      </p:sp>
      <p:sp>
        <p:nvSpPr>
          <p:cNvPr id="3" name="Rectangle 2"/>
          <p:cNvSpPr/>
          <p:nvPr/>
        </p:nvSpPr>
        <p:spPr>
          <a:xfrm>
            <a:off x="549250" y="476672"/>
            <a:ext cx="8430361" cy="646331"/>
          </a:xfrm>
          <a:prstGeom prst="rect">
            <a:avLst/>
          </a:prstGeom>
        </p:spPr>
        <p:txBody>
          <a:bodyPr wrap="square">
            <a:spAutoFit/>
          </a:bodyPr>
          <a:lstStyle/>
          <a:p>
            <a:r>
              <a:rPr lang="el-GR" sz="3600" dirty="0" smtClean="0">
                <a:solidFill>
                  <a:prstClr val="black"/>
                </a:solidFill>
                <a:latin typeface="Arial" pitchFamily="34" charset="0"/>
                <a:cs typeface="Arial" pitchFamily="34" charset="0"/>
              </a:rPr>
              <a:t>Ριζοσπαστικός Κονστρουκτιβισμός</a:t>
            </a:r>
            <a:endParaRPr lang="en-US" sz="3600" dirty="0">
              <a:solidFill>
                <a:prstClr val="black"/>
              </a:solidFill>
              <a:latin typeface="Arial" pitchFamily="34" charset="0"/>
              <a:cs typeface="Arial" pitchFamily="34" charset="0"/>
            </a:endParaRPr>
          </a:p>
        </p:txBody>
      </p:sp>
      <p:sp>
        <p:nvSpPr>
          <p:cNvPr id="5" name="Content Placeholder 2"/>
          <p:cNvSpPr>
            <a:spLocks noGrp="1"/>
          </p:cNvSpPr>
          <p:nvPr>
            <p:ph idx="1"/>
          </p:nvPr>
        </p:nvSpPr>
        <p:spPr>
          <a:xfrm>
            <a:off x="179512" y="1105448"/>
            <a:ext cx="8964488" cy="5176748"/>
          </a:xfrm>
          <a:ln>
            <a:round/>
            <a:headEnd/>
            <a:tailEnd/>
          </a:ln>
        </p:spPr>
        <p:txBody>
          <a:bodyPr numCol="2" anchor="ctr">
            <a:normAutofit fontScale="70000" lnSpcReduction="20000"/>
          </a:bodyPr>
          <a:lstStyle/>
          <a:p>
            <a:pPr lvl="0" algn="just" defTabSz="457200" eaLnBrk="0" fontAlgn="base" hangingPunct="0">
              <a:lnSpc>
                <a:spcPct val="104000"/>
              </a:lnSpc>
              <a:spcBef>
                <a:spcPct val="0"/>
              </a:spcBef>
              <a:spcAft>
                <a:spcPts val="1288"/>
              </a:spcAft>
              <a:buClr>
                <a:srgbClr val="000000"/>
              </a:buClr>
              <a:buSzPct val="100000"/>
              <a:buNone/>
              <a:defRPr/>
            </a:pPr>
            <a:r>
              <a:rPr lang="el-GR" sz="3100" kern="0" dirty="0" smtClean="0">
                <a:solidFill>
                  <a:schemeClr val="accent2">
                    <a:lumMod val="75000"/>
                  </a:schemeClr>
                </a:solidFill>
                <a:latin typeface="Arial"/>
              </a:rPr>
              <a:t>       </a:t>
            </a:r>
            <a:r>
              <a:rPr lang="en-GB" sz="3100" kern="0" dirty="0" smtClean="0">
                <a:solidFill>
                  <a:schemeClr val="accent2">
                    <a:lumMod val="75000"/>
                  </a:schemeClr>
                </a:solidFill>
                <a:latin typeface="Arial"/>
              </a:rPr>
              <a:t>Von </a:t>
            </a:r>
            <a:r>
              <a:rPr lang="en-GB" sz="3100" kern="0" dirty="0" err="1" smtClean="0">
                <a:solidFill>
                  <a:schemeClr val="accent2">
                    <a:lumMod val="75000"/>
                  </a:schemeClr>
                </a:solidFill>
                <a:latin typeface="Arial"/>
              </a:rPr>
              <a:t>Glasersfeld</a:t>
            </a:r>
            <a:r>
              <a:rPr lang="el-GR" sz="3100" kern="0" dirty="0" smtClean="0">
                <a:solidFill>
                  <a:schemeClr val="accent2">
                    <a:lumMod val="75000"/>
                  </a:schemeClr>
                </a:solidFill>
                <a:latin typeface="Arial"/>
              </a:rPr>
              <a:t> (1975)</a:t>
            </a:r>
          </a:p>
          <a:p>
            <a:pPr lvl="0" algn="just" defTabSz="457200" eaLnBrk="0" fontAlgn="base" hangingPunct="0">
              <a:lnSpc>
                <a:spcPct val="104000"/>
              </a:lnSpc>
              <a:spcBef>
                <a:spcPct val="0"/>
              </a:spcBef>
              <a:spcAft>
                <a:spcPts val="1288"/>
              </a:spcAft>
              <a:buClr>
                <a:srgbClr val="000000"/>
              </a:buClr>
              <a:buSzPct val="100000"/>
              <a:buNone/>
              <a:defRPr/>
            </a:pPr>
            <a:r>
              <a:rPr lang="el-GR" sz="3100" kern="0" dirty="0" smtClean="0">
                <a:solidFill>
                  <a:schemeClr val="accent2">
                    <a:lumMod val="75000"/>
                  </a:schemeClr>
                </a:solidFill>
                <a:latin typeface="Arial"/>
              </a:rPr>
              <a:t>      Δύο </a:t>
            </a:r>
            <a:r>
              <a:rPr lang="el-GR" sz="3100" kern="0" dirty="0">
                <a:solidFill>
                  <a:schemeClr val="accent2">
                    <a:lumMod val="75000"/>
                  </a:schemeClr>
                </a:solidFill>
                <a:latin typeface="Arial"/>
              </a:rPr>
              <a:t>βασικές </a:t>
            </a:r>
            <a:r>
              <a:rPr lang="el-GR" sz="3100" kern="0" dirty="0" smtClean="0">
                <a:solidFill>
                  <a:schemeClr val="accent2">
                    <a:lumMod val="75000"/>
                  </a:schemeClr>
                </a:solidFill>
                <a:latin typeface="Arial"/>
              </a:rPr>
              <a:t>υποθέσεις</a:t>
            </a:r>
            <a:r>
              <a:rPr lang="en-US" sz="3100" kern="0" dirty="0" smtClean="0">
                <a:solidFill>
                  <a:schemeClr val="accent2">
                    <a:lumMod val="75000"/>
                  </a:schemeClr>
                </a:solidFill>
                <a:latin typeface="Arial"/>
              </a:rPr>
              <a:t>:</a:t>
            </a:r>
            <a:endParaRPr lang="el-GR" sz="3100" kern="0" dirty="0">
              <a:solidFill>
                <a:schemeClr val="accent2">
                  <a:lumMod val="75000"/>
                </a:schemeClr>
              </a:solidFill>
              <a:latin typeface="Arial"/>
            </a:endParaRPr>
          </a:p>
          <a:p>
            <a:pPr lvl="1" defTabSz="457200" eaLnBrk="0" fontAlgn="base" hangingPunct="0">
              <a:lnSpc>
                <a:spcPct val="104000"/>
              </a:lnSpc>
              <a:spcBef>
                <a:spcPct val="0"/>
              </a:spcBef>
              <a:spcAft>
                <a:spcPts val="1025"/>
              </a:spcAft>
              <a:buClr>
                <a:srgbClr val="000000"/>
              </a:buClr>
              <a:buSzPct val="100000"/>
              <a:buFont typeface="Wingdings" pitchFamily="2" charset="2"/>
              <a:buChar char="Ø"/>
              <a:defRPr/>
            </a:pPr>
            <a:r>
              <a:rPr lang="el-GR" kern="0" dirty="0">
                <a:solidFill>
                  <a:schemeClr val="accent2">
                    <a:lumMod val="75000"/>
                  </a:schemeClr>
                </a:solidFill>
                <a:latin typeface="Arial"/>
              </a:rPr>
              <a:t>Η γνώση </a:t>
            </a:r>
            <a:r>
              <a:rPr lang="el-GR" kern="0" dirty="0" smtClean="0">
                <a:solidFill>
                  <a:schemeClr val="accent2">
                    <a:lumMod val="75000"/>
                  </a:schemeClr>
                </a:solidFill>
                <a:latin typeface="Arial"/>
              </a:rPr>
              <a:t>κατασκευάζεται  </a:t>
            </a:r>
            <a:r>
              <a:rPr lang="el-GR" b="1" kern="0" dirty="0">
                <a:solidFill>
                  <a:schemeClr val="accent2">
                    <a:lumMod val="75000"/>
                  </a:schemeClr>
                </a:solidFill>
                <a:latin typeface="Arial"/>
              </a:rPr>
              <a:t>ενεργητικά</a:t>
            </a:r>
            <a:r>
              <a:rPr lang="el-GR" kern="0" dirty="0">
                <a:solidFill>
                  <a:schemeClr val="accent2">
                    <a:lumMod val="75000"/>
                  </a:schemeClr>
                </a:solidFill>
                <a:latin typeface="Arial"/>
              </a:rPr>
              <a:t>  από το υποκείμενο  και </a:t>
            </a:r>
            <a:r>
              <a:rPr lang="el-GR" b="1" kern="0" dirty="0" smtClean="0">
                <a:solidFill>
                  <a:schemeClr val="accent2">
                    <a:lumMod val="75000"/>
                  </a:schemeClr>
                </a:solidFill>
                <a:latin typeface="Arial"/>
              </a:rPr>
              <a:t>δεν </a:t>
            </a:r>
            <a:r>
              <a:rPr lang="el-GR" kern="0" dirty="0">
                <a:solidFill>
                  <a:schemeClr val="accent2">
                    <a:lumMod val="75000"/>
                  </a:schemeClr>
                </a:solidFill>
                <a:latin typeface="Arial"/>
              </a:rPr>
              <a:t>συλλαμβάνεται παθητικά από το περιβάλλον</a:t>
            </a:r>
            <a:r>
              <a:rPr lang="el-GR" kern="0" dirty="0" smtClean="0">
                <a:solidFill>
                  <a:schemeClr val="accent2">
                    <a:lumMod val="75000"/>
                  </a:schemeClr>
                </a:solidFill>
                <a:latin typeface="Arial"/>
              </a:rPr>
              <a:t>.</a:t>
            </a:r>
          </a:p>
          <a:p>
            <a:pPr lvl="1" defTabSz="457200" eaLnBrk="0" fontAlgn="base" hangingPunct="0">
              <a:lnSpc>
                <a:spcPct val="104000"/>
              </a:lnSpc>
              <a:spcBef>
                <a:spcPct val="0"/>
              </a:spcBef>
              <a:spcAft>
                <a:spcPts val="1025"/>
              </a:spcAft>
              <a:buClr>
                <a:srgbClr val="000000"/>
              </a:buClr>
              <a:buSzPct val="100000"/>
              <a:buNone/>
              <a:defRPr/>
            </a:pPr>
            <a:endParaRPr lang="el-GR" kern="0" dirty="0" smtClean="0">
              <a:solidFill>
                <a:schemeClr val="accent2">
                  <a:lumMod val="75000"/>
                </a:schemeClr>
              </a:solidFill>
              <a:latin typeface="Arial"/>
            </a:endParaRPr>
          </a:p>
          <a:p>
            <a:pPr lvl="1" defTabSz="457200" eaLnBrk="0" fontAlgn="base" hangingPunct="0">
              <a:lnSpc>
                <a:spcPct val="104000"/>
              </a:lnSpc>
              <a:spcBef>
                <a:spcPct val="0"/>
              </a:spcBef>
              <a:spcAft>
                <a:spcPts val="1025"/>
              </a:spcAft>
              <a:buClr>
                <a:srgbClr val="000000"/>
              </a:buClr>
              <a:buSzPct val="100000"/>
              <a:buFont typeface="Wingdings" pitchFamily="2" charset="2"/>
              <a:buChar char="Ø"/>
              <a:defRPr/>
            </a:pPr>
            <a:r>
              <a:rPr lang="el-GR" kern="0" dirty="0" smtClean="0">
                <a:solidFill>
                  <a:schemeClr val="accent2">
                    <a:lumMod val="75000"/>
                  </a:schemeClr>
                </a:solidFill>
                <a:latin typeface="Arial"/>
              </a:rPr>
              <a:t>Η </a:t>
            </a:r>
            <a:r>
              <a:rPr lang="el-GR" kern="0" dirty="0">
                <a:solidFill>
                  <a:schemeClr val="accent2">
                    <a:lumMod val="75000"/>
                  </a:schemeClr>
                </a:solidFill>
                <a:latin typeface="Arial"/>
              </a:rPr>
              <a:t>γνώση είναι μια διαδικασία προσαρμογής με τον κόσμο των εμπειριών και όχι </a:t>
            </a:r>
            <a:r>
              <a:rPr lang="el-GR" kern="0" dirty="0" smtClean="0">
                <a:solidFill>
                  <a:schemeClr val="accent2">
                    <a:lumMod val="75000"/>
                  </a:schemeClr>
                </a:solidFill>
                <a:latin typeface="Arial"/>
              </a:rPr>
              <a:t>ανακάλυψη </a:t>
            </a:r>
            <a:r>
              <a:rPr lang="el-GR" kern="0" dirty="0">
                <a:solidFill>
                  <a:schemeClr val="accent2">
                    <a:lumMod val="75000"/>
                  </a:schemeClr>
                </a:solidFill>
                <a:latin typeface="Arial"/>
              </a:rPr>
              <a:t>ενός προϋπάρχοντος </a:t>
            </a:r>
            <a:r>
              <a:rPr lang="el-GR" kern="0" dirty="0" smtClean="0">
                <a:solidFill>
                  <a:schemeClr val="accent2">
                    <a:lumMod val="75000"/>
                  </a:schemeClr>
                </a:solidFill>
                <a:latin typeface="Arial"/>
              </a:rPr>
              <a:t>κόσμου, </a:t>
            </a:r>
            <a:r>
              <a:rPr lang="el-GR" kern="0" dirty="0">
                <a:solidFill>
                  <a:schemeClr val="accent2">
                    <a:lumMod val="75000"/>
                  </a:schemeClr>
                </a:solidFill>
                <a:latin typeface="Arial"/>
              </a:rPr>
              <a:t>ο οποίος </a:t>
            </a:r>
            <a:r>
              <a:rPr lang="el-GR" kern="0" dirty="0" smtClean="0">
                <a:solidFill>
                  <a:schemeClr val="accent2">
                    <a:lumMod val="75000"/>
                  </a:schemeClr>
                </a:solidFill>
                <a:latin typeface="Arial"/>
              </a:rPr>
              <a:t>είναι ανεξάρτητος από τον </a:t>
            </a:r>
            <a:r>
              <a:rPr lang="el-GR" kern="0" dirty="0">
                <a:solidFill>
                  <a:schemeClr val="accent2">
                    <a:lumMod val="75000"/>
                  </a:schemeClr>
                </a:solidFill>
                <a:latin typeface="Arial"/>
              </a:rPr>
              <a:t>γνώστη.</a:t>
            </a:r>
          </a:p>
          <a:p>
            <a:pPr lvl="0" defTabSz="457200" eaLnBrk="0" fontAlgn="base" hangingPunct="0">
              <a:lnSpc>
                <a:spcPct val="104000"/>
              </a:lnSpc>
              <a:spcBef>
                <a:spcPct val="0"/>
              </a:spcBef>
              <a:spcAft>
                <a:spcPts val="1288"/>
              </a:spcAft>
              <a:buClr>
                <a:srgbClr val="000000"/>
              </a:buClr>
              <a:buSzPct val="100000"/>
              <a:buNone/>
              <a:defRPr/>
            </a:pPr>
            <a:endParaRPr lang="el-GR" sz="3100" kern="0" dirty="0" smtClean="0">
              <a:solidFill>
                <a:schemeClr val="accent2">
                  <a:lumMod val="75000"/>
                </a:schemeClr>
              </a:solidFill>
              <a:latin typeface="Arial"/>
            </a:endParaRPr>
          </a:p>
          <a:p>
            <a:pPr lvl="0" defTabSz="457200" eaLnBrk="0" fontAlgn="base" hangingPunct="0">
              <a:lnSpc>
                <a:spcPct val="104000"/>
              </a:lnSpc>
              <a:spcBef>
                <a:spcPct val="0"/>
              </a:spcBef>
              <a:spcAft>
                <a:spcPts val="1288"/>
              </a:spcAft>
              <a:buClr>
                <a:srgbClr val="000000"/>
              </a:buClr>
              <a:buSzPct val="100000"/>
              <a:buNone/>
              <a:defRPr/>
            </a:pPr>
            <a:endParaRPr lang="el-GR" sz="3100" kern="0" dirty="0" smtClean="0">
              <a:solidFill>
                <a:schemeClr val="accent2">
                  <a:lumMod val="75000"/>
                </a:schemeClr>
              </a:solidFill>
              <a:latin typeface="Arial"/>
            </a:endParaRPr>
          </a:p>
          <a:p>
            <a:pPr lvl="0" defTabSz="457200" eaLnBrk="0" fontAlgn="base" hangingPunct="0">
              <a:lnSpc>
                <a:spcPct val="104000"/>
              </a:lnSpc>
              <a:spcBef>
                <a:spcPct val="0"/>
              </a:spcBef>
              <a:spcAft>
                <a:spcPts val="1288"/>
              </a:spcAft>
              <a:buClr>
                <a:srgbClr val="000000"/>
              </a:buClr>
              <a:buSzPct val="100000"/>
              <a:buNone/>
              <a:defRPr/>
            </a:pPr>
            <a:r>
              <a:rPr lang="el-GR" sz="3100" kern="0" dirty="0" smtClean="0">
                <a:solidFill>
                  <a:schemeClr val="accent2">
                    <a:lumMod val="75000"/>
                  </a:schemeClr>
                </a:solidFill>
                <a:latin typeface="Arial"/>
              </a:rPr>
              <a:t>    Ο Ριζοσπαστικός Κονστρουκτιβισμός </a:t>
            </a:r>
          </a:p>
          <a:p>
            <a:pPr lvl="0" defTabSz="457200" eaLnBrk="0" fontAlgn="base" hangingPunct="0">
              <a:lnSpc>
                <a:spcPct val="104000"/>
              </a:lnSpc>
              <a:spcBef>
                <a:spcPct val="0"/>
              </a:spcBef>
              <a:spcAft>
                <a:spcPts val="1288"/>
              </a:spcAft>
              <a:buClr>
                <a:srgbClr val="000000"/>
              </a:buClr>
              <a:buSzPct val="100000"/>
              <a:buNone/>
              <a:defRPr/>
            </a:pPr>
            <a:r>
              <a:rPr lang="el-GR" sz="3100" kern="0" dirty="0" smtClean="0">
                <a:solidFill>
                  <a:schemeClr val="accent2">
                    <a:lumMod val="75000"/>
                  </a:schemeClr>
                </a:solidFill>
                <a:latin typeface="Arial"/>
              </a:rPr>
              <a:t>     ενσωματώνει την    επιστημολογική άποψη </a:t>
            </a:r>
            <a:r>
              <a:rPr lang="el-GR" sz="2600" kern="0" dirty="0" smtClean="0">
                <a:solidFill>
                  <a:schemeClr val="accent2">
                    <a:lumMod val="75000"/>
                  </a:schemeClr>
                </a:solidFill>
                <a:latin typeface="Arial"/>
              </a:rPr>
              <a:t>(</a:t>
            </a:r>
            <a:r>
              <a:rPr lang="el-GR" sz="2600" b="1" kern="0" dirty="0" smtClean="0">
                <a:solidFill>
                  <a:schemeClr val="accent2">
                    <a:lumMod val="75000"/>
                  </a:schemeClr>
                </a:solidFill>
                <a:latin typeface="Arial"/>
              </a:rPr>
              <a:t>σε αντίθεση με την πλατωνική θέση</a:t>
            </a:r>
            <a:r>
              <a:rPr lang="el-GR" sz="2600" kern="0" dirty="0" smtClean="0">
                <a:solidFill>
                  <a:schemeClr val="accent2">
                    <a:lumMod val="75000"/>
                  </a:schemeClr>
                </a:solidFill>
                <a:latin typeface="Arial"/>
              </a:rPr>
              <a:t>)</a:t>
            </a:r>
            <a:r>
              <a:rPr lang="el-GR" sz="3100" kern="0" dirty="0" smtClean="0">
                <a:solidFill>
                  <a:schemeClr val="accent2">
                    <a:lumMod val="75000"/>
                  </a:schemeClr>
                </a:solidFill>
                <a:latin typeface="Arial"/>
              </a:rPr>
              <a:t> ότι</a:t>
            </a:r>
            <a:r>
              <a:rPr lang="en-US" sz="3100" kern="0" dirty="0" smtClean="0">
                <a:solidFill>
                  <a:schemeClr val="accent2">
                    <a:lumMod val="75000"/>
                  </a:schemeClr>
                </a:solidFill>
                <a:latin typeface="Arial"/>
              </a:rPr>
              <a:t>:</a:t>
            </a:r>
            <a:endParaRPr lang="el-GR" sz="3100" kern="0" dirty="0" smtClean="0">
              <a:solidFill>
                <a:schemeClr val="accent2">
                  <a:lumMod val="75000"/>
                </a:schemeClr>
              </a:solidFill>
              <a:latin typeface="Arial"/>
            </a:endParaRPr>
          </a:p>
          <a:p>
            <a:pPr lvl="1" defTabSz="457200" eaLnBrk="0" fontAlgn="base" hangingPunct="0">
              <a:lnSpc>
                <a:spcPct val="104000"/>
              </a:lnSpc>
              <a:spcBef>
                <a:spcPct val="0"/>
              </a:spcBef>
              <a:spcAft>
                <a:spcPts val="1025"/>
              </a:spcAft>
              <a:buClr>
                <a:srgbClr val="000000"/>
              </a:buClr>
              <a:buSzPct val="100000"/>
              <a:buFont typeface="Wingdings" pitchFamily="2" charset="2"/>
              <a:buChar char="§"/>
              <a:defRPr/>
            </a:pPr>
            <a:r>
              <a:rPr lang="el-GR" kern="0" dirty="0" smtClean="0">
                <a:solidFill>
                  <a:schemeClr val="accent2">
                    <a:lumMod val="75000"/>
                  </a:schemeClr>
                </a:solidFill>
                <a:latin typeface="Arial"/>
              </a:rPr>
              <a:t>Η πραγματικότητα </a:t>
            </a:r>
            <a:r>
              <a:rPr lang="el-GR" b="1" kern="0" dirty="0" smtClean="0">
                <a:solidFill>
                  <a:schemeClr val="accent2">
                    <a:lumMod val="75000"/>
                  </a:schemeClr>
                </a:solidFill>
                <a:latin typeface="Arial"/>
              </a:rPr>
              <a:t>δεν</a:t>
            </a:r>
            <a:r>
              <a:rPr lang="el-GR" kern="0" dirty="0" smtClean="0">
                <a:solidFill>
                  <a:schemeClr val="accent2">
                    <a:lumMod val="75000"/>
                  </a:schemeClr>
                </a:solidFill>
                <a:latin typeface="Arial"/>
              </a:rPr>
              <a:t> μπορεί να επαληθευθεί πειραματικά</a:t>
            </a:r>
            <a:r>
              <a:rPr lang="en-GB" kern="0" dirty="0" smtClean="0">
                <a:solidFill>
                  <a:schemeClr val="accent2">
                    <a:lumMod val="75000"/>
                  </a:schemeClr>
                </a:solidFill>
                <a:latin typeface="Arial"/>
              </a:rPr>
              <a:t>.</a:t>
            </a:r>
            <a:endParaRPr lang="el-GR" kern="0" dirty="0" smtClean="0">
              <a:solidFill>
                <a:schemeClr val="accent2">
                  <a:lumMod val="75000"/>
                </a:schemeClr>
              </a:solidFill>
              <a:latin typeface="Arial"/>
            </a:endParaRPr>
          </a:p>
          <a:p>
            <a:pPr lvl="1" defTabSz="457200" eaLnBrk="0" fontAlgn="base" hangingPunct="0">
              <a:lnSpc>
                <a:spcPct val="104000"/>
              </a:lnSpc>
              <a:spcBef>
                <a:spcPct val="0"/>
              </a:spcBef>
              <a:spcAft>
                <a:spcPts val="1025"/>
              </a:spcAft>
              <a:buClr>
                <a:srgbClr val="000000"/>
              </a:buClr>
              <a:buSzPct val="100000"/>
              <a:buFont typeface="Wingdings" pitchFamily="2" charset="2"/>
              <a:buChar char="§"/>
              <a:defRPr/>
            </a:pPr>
            <a:r>
              <a:rPr lang="el-GR" kern="0" dirty="0" smtClean="0">
                <a:solidFill>
                  <a:schemeClr val="accent2">
                    <a:lumMod val="75000"/>
                  </a:schemeClr>
                </a:solidFill>
                <a:latin typeface="Arial"/>
              </a:rPr>
              <a:t>Δεν είναι δυνατόν να διαπιστωθεί η αντικειμενική ύπαρξη της πραγματικότητας πέραν του υποκειμενικού βιώματος.</a:t>
            </a:r>
            <a:endParaRPr lang="en-GB" kern="0" dirty="0">
              <a:solidFill>
                <a:schemeClr val="accent2">
                  <a:lumMod val="75000"/>
                </a:schemeClr>
              </a:solidFill>
              <a:latin typeface="Arial"/>
            </a:endParaRPr>
          </a:p>
        </p:txBody>
      </p:sp>
    </p:spTree>
    <p:extLst>
      <p:ext uri="{BB962C8B-B14F-4D97-AF65-F5344CB8AC3E}">
        <p14:creationId xmlns:p14="http://schemas.microsoft.com/office/powerpoint/2010/main" val="1888690245"/>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blipFill dpi="0" rotWithShape="1">
            <a:blip r:embed="rId2">
              <a:extLst>
                <a:ext uri="{BEBA8EAE-BF5A-486C-A8C5-ECC9F3942E4B}">
                  <a14:imgProps xmlns:a14="http://schemas.microsoft.com/office/drawing/2010/main">
                    <a14:imgLayer r:embed="rId3">
                      <a14:imgEffect>
                        <a14:artisticPhotocopy/>
                      </a14:imgEffect>
                      <a14:imgEffect>
                        <a14:sharpenSoften amount="33000"/>
                      </a14:imgEffect>
                      <a14:imgEffect>
                        <a14:colorTemperature colorTemp="4700"/>
                      </a14:imgEffect>
                      <a14:imgEffect>
                        <a14:brightnessContrast contrast="40000"/>
                      </a14:imgEffect>
                    </a14:imgLayer>
                  </a14:imgProps>
                </a:ext>
              </a:extLst>
            </a:blip>
            <a:srcRect/>
            <a:stretch>
              <a:fillRect t="-2000" r="-16000" b="-18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l-GR" sz="1800" dirty="0">
              <a:solidFill>
                <a:prstClr val="black"/>
              </a:solidFill>
            </a:endParaRPr>
          </a:p>
        </p:txBody>
      </p:sp>
      <p:sp>
        <p:nvSpPr>
          <p:cNvPr id="3" name="Rectangle 2"/>
          <p:cNvSpPr/>
          <p:nvPr/>
        </p:nvSpPr>
        <p:spPr>
          <a:xfrm>
            <a:off x="545469" y="373897"/>
            <a:ext cx="8430361" cy="584775"/>
          </a:xfrm>
          <a:prstGeom prst="rect">
            <a:avLst/>
          </a:prstGeom>
        </p:spPr>
        <p:txBody>
          <a:bodyPr wrap="square">
            <a:spAutoFit/>
          </a:bodyPr>
          <a:lstStyle/>
          <a:p>
            <a:r>
              <a:rPr lang="el-GR" sz="3200" dirty="0" smtClean="0">
                <a:solidFill>
                  <a:prstClr val="black"/>
                </a:solidFill>
                <a:latin typeface="Arial" pitchFamily="34" charset="0"/>
                <a:cs typeface="Arial" pitchFamily="34" charset="0"/>
              </a:rPr>
              <a:t>Κοινωνικός κονστρουκτιβισμός</a:t>
            </a:r>
            <a:endParaRPr lang="en-US" sz="3200" dirty="0">
              <a:solidFill>
                <a:prstClr val="black"/>
              </a:solidFill>
              <a:latin typeface="Arial" pitchFamily="34" charset="0"/>
              <a:cs typeface="Arial" pitchFamily="34" charset="0"/>
            </a:endParaRPr>
          </a:p>
        </p:txBody>
      </p:sp>
      <p:sp>
        <p:nvSpPr>
          <p:cNvPr id="7" name="Content Placeholder 2"/>
          <p:cNvSpPr>
            <a:spLocks noGrp="1"/>
          </p:cNvSpPr>
          <p:nvPr>
            <p:ph idx="1"/>
          </p:nvPr>
        </p:nvSpPr>
        <p:spPr>
          <a:xfrm>
            <a:off x="323528" y="671384"/>
            <a:ext cx="8288337" cy="5176260"/>
          </a:xfrm>
        </p:spPr>
        <p:txBody>
          <a:bodyPr anchor="ctr">
            <a:normAutofit fontScale="85000" lnSpcReduction="20000"/>
          </a:bodyPr>
          <a:lstStyle/>
          <a:p>
            <a:pPr>
              <a:buNone/>
              <a:defRPr/>
            </a:pPr>
            <a:r>
              <a:rPr lang="el-GR" sz="2800" dirty="0" smtClean="0">
                <a:solidFill>
                  <a:schemeClr val="accent5">
                    <a:lumMod val="50000"/>
                  </a:schemeClr>
                </a:solidFill>
              </a:rPr>
              <a:t>     </a:t>
            </a:r>
            <a:r>
              <a:rPr lang="en-GB" sz="2800" b="1" dirty="0" smtClean="0">
                <a:solidFill>
                  <a:schemeClr val="accent5">
                    <a:lumMod val="50000"/>
                  </a:schemeClr>
                </a:solidFill>
              </a:rPr>
              <a:t>Vygotsky</a:t>
            </a:r>
            <a:r>
              <a:rPr lang="el-GR" sz="2800" b="1" dirty="0" smtClean="0">
                <a:solidFill>
                  <a:schemeClr val="accent5">
                    <a:lumMod val="50000"/>
                  </a:schemeClr>
                </a:solidFill>
              </a:rPr>
              <a:t> </a:t>
            </a:r>
            <a:r>
              <a:rPr lang="el-GR" sz="2800" b="1" dirty="0">
                <a:solidFill>
                  <a:schemeClr val="accent5">
                    <a:lumMod val="50000"/>
                  </a:schemeClr>
                </a:solidFill>
              </a:rPr>
              <a:t>(192</a:t>
            </a:r>
            <a:r>
              <a:rPr lang="en-GB" sz="2800" b="1" dirty="0">
                <a:solidFill>
                  <a:schemeClr val="accent5">
                    <a:lumMod val="50000"/>
                  </a:schemeClr>
                </a:solidFill>
              </a:rPr>
              <a:t>5</a:t>
            </a:r>
            <a:r>
              <a:rPr lang="el-GR" sz="2800" b="1" dirty="0">
                <a:solidFill>
                  <a:schemeClr val="accent5">
                    <a:lumMod val="50000"/>
                  </a:schemeClr>
                </a:solidFill>
              </a:rPr>
              <a:t>)</a:t>
            </a:r>
            <a:endParaRPr lang="en-GB" sz="2800" b="1" dirty="0">
              <a:solidFill>
                <a:schemeClr val="accent5">
                  <a:lumMod val="50000"/>
                </a:schemeClr>
              </a:solidFill>
            </a:endParaRPr>
          </a:p>
          <a:p>
            <a:pPr>
              <a:defRPr/>
            </a:pPr>
            <a:r>
              <a:rPr lang="el-GR" sz="2800" dirty="0" err="1">
                <a:solidFill>
                  <a:schemeClr val="accent5">
                    <a:lumMod val="50000"/>
                  </a:schemeClr>
                </a:solidFill>
              </a:rPr>
              <a:t>Κοινωνικο</a:t>
            </a:r>
            <a:r>
              <a:rPr lang="el-GR" sz="2800" dirty="0">
                <a:solidFill>
                  <a:schemeClr val="accent5">
                    <a:lumMod val="50000"/>
                  </a:schemeClr>
                </a:solidFill>
              </a:rPr>
              <a:t>-πολιτισμικές θεωρίες για </a:t>
            </a:r>
            <a:r>
              <a:rPr lang="el-GR" sz="2800" dirty="0" smtClean="0">
                <a:solidFill>
                  <a:schemeClr val="accent5">
                    <a:lumMod val="50000"/>
                  </a:schemeClr>
                </a:solidFill>
              </a:rPr>
              <a:t>τη </a:t>
            </a:r>
            <a:r>
              <a:rPr lang="el-GR" sz="2800" dirty="0">
                <a:solidFill>
                  <a:schemeClr val="accent5">
                    <a:lumMod val="50000"/>
                  </a:schemeClr>
                </a:solidFill>
              </a:rPr>
              <a:t>μελέτη ψυχολογικών διεργασιών</a:t>
            </a:r>
          </a:p>
          <a:p>
            <a:pPr>
              <a:defRPr/>
            </a:pPr>
            <a:r>
              <a:rPr lang="el-GR" sz="2800" dirty="0">
                <a:solidFill>
                  <a:schemeClr val="accent5">
                    <a:lumMod val="50000"/>
                  </a:schemeClr>
                </a:solidFill>
              </a:rPr>
              <a:t>Σημασία του κοινωνικού περιβάλλοντος</a:t>
            </a:r>
          </a:p>
          <a:p>
            <a:pPr lvl="1">
              <a:defRPr/>
            </a:pPr>
            <a:r>
              <a:rPr lang="el-GR" sz="2600" dirty="0">
                <a:solidFill>
                  <a:schemeClr val="accent5">
                    <a:lumMod val="50000"/>
                  </a:schemeClr>
                </a:solidFill>
              </a:rPr>
              <a:t>Εσωτερίκευση της κοινωνικής </a:t>
            </a:r>
            <a:r>
              <a:rPr lang="el-GR" sz="2600" dirty="0" smtClean="0">
                <a:solidFill>
                  <a:schemeClr val="accent5">
                    <a:lumMod val="50000"/>
                  </a:schemeClr>
                </a:solidFill>
              </a:rPr>
              <a:t>γνώσης.</a:t>
            </a:r>
            <a:endParaRPr lang="el-GR" sz="2600" dirty="0">
              <a:solidFill>
                <a:schemeClr val="accent5">
                  <a:lumMod val="50000"/>
                </a:schemeClr>
              </a:solidFill>
            </a:endParaRPr>
          </a:p>
          <a:p>
            <a:pPr lvl="1">
              <a:defRPr/>
            </a:pPr>
            <a:r>
              <a:rPr lang="el-GR" sz="2600" dirty="0">
                <a:solidFill>
                  <a:schemeClr val="accent5">
                    <a:lumMod val="50000"/>
                  </a:schemeClr>
                </a:solidFill>
              </a:rPr>
              <a:t>Η γλώσσα ως σύστημα διαμεσολάβησης κοινωνίας και </a:t>
            </a:r>
            <a:r>
              <a:rPr lang="el-GR" sz="2600" dirty="0" smtClean="0">
                <a:solidFill>
                  <a:schemeClr val="accent5">
                    <a:lumMod val="50000"/>
                  </a:schemeClr>
                </a:solidFill>
              </a:rPr>
              <a:t>νου.</a:t>
            </a:r>
            <a:endParaRPr lang="el-GR" sz="2600" dirty="0">
              <a:solidFill>
                <a:schemeClr val="accent5">
                  <a:lumMod val="50000"/>
                </a:schemeClr>
              </a:solidFill>
            </a:endParaRPr>
          </a:p>
          <a:p>
            <a:pPr lvl="1">
              <a:defRPr/>
            </a:pPr>
            <a:r>
              <a:rPr lang="el-GR" sz="2600" dirty="0">
                <a:solidFill>
                  <a:schemeClr val="accent5">
                    <a:lumMod val="50000"/>
                  </a:schemeClr>
                </a:solidFill>
              </a:rPr>
              <a:t>Η μάθηση υπάρχει μόνο στο κοινωνικό-ιστορικό-πολιτισμικό πλαίσιο στο οποίο συμβαίνει.</a:t>
            </a:r>
          </a:p>
          <a:p>
            <a:pPr>
              <a:defRPr/>
            </a:pPr>
            <a:r>
              <a:rPr lang="el-GR" sz="2800" dirty="0">
                <a:solidFill>
                  <a:schemeClr val="accent5">
                    <a:lumMod val="50000"/>
                  </a:schemeClr>
                </a:solidFill>
              </a:rPr>
              <a:t>Νοητική ανάπτυξη και λόγος</a:t>
            </a:r>
          </a:p>
          <a:p>
            <a:pPr lvl="1">
              <a:defRPr/>
            </a:pPr>
            <a:r>
              <a:rPr lang="en-GB" sz="2600" b="1" dirty="0">
                <a:solidFill>
                  <a:schemeClr val="accent5">
                    <a:lumMod val="50000"/>
                  </a:schemeClr>
                </a:solidFill>
              </a:rPr>
              <a:t>Piaget</a:t>
            </a:r>
            <a:r>
              <a:rPr lang="en-GB" sz="2600" dirty="0">
                <a:solidFill>
                  <a:schemeClr val="accent5">
                    <a:lumMod val="50000"/>
                  </a:schemeClr>
                </a:solidFill>
              </a:rPr>
              <a:t>:</a:t>
            </a:r>
            <a:endParaRPr lang="el-GR" sz="2600" dirty="0">
              <a:solidFill>
                <a:schemeClr val="accent5">
                  <a:lumMod val="50000"/>
                </a:schemeClr>
              </a:solidFill>
            </a:endParaRPr>
          </a:p>
          <a:p>
            <a:pPr lvl="2">
              <a:defRPr/>
            </a:pPr>
            <a:r>
              <a:rPr lang="el-GR" sz="2400" dirty="0">
                <a:solidFill>
                  <a:schemeClr val="accent5">
                    <a:lumMod val="50000"/>
                  </a:schemeClr>
                </a:solidFill>
              </a:rPr>
              <a:t>εξωγλωσσικός λόγος </a:t>
            </a:r>
            <a:r>
              <a:rPr lang="el-GR" sz="2400" dirty="0">
                <a:solidFill>
                  <a:schemeClr val="accent5">
                    <a:lumMod val="50000"/>
                  </a:schemeClr>
                </a:solidFill>
                <a:sym typeface="Symbol"/>
              </a:rPr>
              <a:t> εγωκεντρικός λόγος  κοινωνικοποιημένος λόγος</a:t>
            </a:r>
            <a:endParaRPr lang="el-GR" sz="2400" dirty="0">
              <a:solidFill>
                <a:schemeClr val="accent5">
                  <a:lumMod val="50000"/>
                </a:schemeClr>
              </a:solidFill>
            </a:endParaRPr>
          </a:p>
          <a:p>
            <a:pPr lvl="1">
              <a:defRPr/>
            </a:pPr>
            <a:r>
              <a:rPr lang="en-GB" sz="2600" b="1" dirty="0">
                <a:solidFill>
                  <a:schemeClr val="accent5">
                    <a:lumMod val="50000"/>
                  </a:schemeClr>
                </a:solidFill>
              </a:rPr>
              <a:t>Vygotsky</a:t>
            </a:r>
            <a:r>
              <a:rPr lang="en-GB" sz="2600" dirty="0">
                <a:solidFill>
                  <a:schemeClr val="accent5">
                    <a:lumMod val="50000"/>
                  </a:schemeClr>
                </a:solidFill>
              </a:rPr>
              <a:t>:</a:t>
            </a:r>
            <a:endParaRPr lang="el-GR" sz="2600" dirty="0">
              <a:solidFill>
                <a:schemeClr val="accent5">
                  <a:lumMod val="50000"/>
                </a:schemeClr>
              </a:solidFill>
            </a:endParaRPr>
          </a:p>
          <a:p>
            <a:pPr lvl="2">
              <a:defRPr/>
            </a:pPr>
            <a:r>
              <a:rPr lang="el-GR" sz="2400" dirty="0">
                <a:solidFill>
                  <a:schemeClr val="accent5">
                    <a:lumMod val="50000"/>
                  </a:schemeClr>
                </a:solidFill>
              </a:rPr>
              <a:t>κοινωνικός λόγος </a:t>
            </a:r>
            <a:r>
              <a:rPr lang="el-GR" sz="2400" dirty="0">
                <a:solidFill>
                  <a:schemeClr val="accent5">
                    <a:lumMod val="50000"/>
                  </a:schemeClr>
                </a:solidFill>
                <a:sym typeface="Symbol"/>
              </a:rPr>
              <a:t> εγωκεντρικός λόγος  εσωτερικός λόγος  γραπτή γλώσσα</a:t>
            </a:r>
            <a:endParaRPr lang="el-GR" sz="2400" dirty="0">
              <a:solidFill>
                <a:schemeClr val="accent5">
                  <a:lumMod val="50000"/>
                </a:schemeClr>
              </a:solidFill>
            </a:endParaRPr>
          </a:p>
        </p:txBody>
      </p:sp>
    </p:spTree>
    <p:extLst>
      <p:ext uri="{BB962C8B-B14F-4D97-AF65-F5344CB8AC3E}">
        <p14:creationId xmlns:p14="http://schemas.microsoft.com/office/powerpoint/2010/main" val="390405210"/>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50000">
              <a:schemeClr val="accent2">
                <a:lumMod val="40000"/>
                <a:lumOff val="60000"/>
                <a:alpha val="0"/>
              </a:schemeClr>
            </a:gs>
            <a:gs pos="100000">
              <a:schemeClr val="accent3">
                <a:lumMod val="40000"/>
                <a:lumOff val="60000"/>
              </a:schemeClr>
            </a:gs>
          </a:gsLst>
          <a:lin ang="5400000" scaled="0"/>
        </a:gra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417638"/>
          </a:xfrm>
        </p:spPr>
        <p:txBody>
          <a:bodyPr/>
          <a:lstStyle/>
          <a:p>
            <a:r>
              <a:rPr lang="en-US" dirty="0" smtClean="0">
                <a:latin typeface="Arial" pitchFamily="34" charset="0"/>
                <a:cs typeface="Arial" pitchFamily="34" charset="0"/>
              </a:rPr>
              <a:t>Piaget </a:t>
            </a:r>
            <a:r>
              <a:rPr lang="el-GR" dirty="0" smtClean="0">
                <a:latin typeface="Arial" pitchFamily="34" charset="0"/>
                <a:cs typeface="Arial" pitchFamily="34" charset="0"/>
              </a:rPr>
              <a:t>και </a:t>
            </a:r>
            <a:r>
              <a:rPr lang="en-US" dirty="0" smtClean="0">
                <a:latin typeface="Arial" pitchFamily="34" charset="0"/>
                <a:cs typeface="Arial" pitchFamily="34" charset="0"/>
              </a:rPr>
              <a:t>Vygotsky</a:t>
            </a:r>
            <a:endParaRPr lang="el-GR" dirty="0">
              <a:latin typeface="Arial" pitchFamily="34" charset="0"/>
              <a:cs typeface="Arial" pitchFamily="34" charset="0"/>
            </a:endParaRPr>
          </a:p>
        </p:txBody>
      </p:sp>
      <p:pic>
        <p:nvPicPr>
          <p:cNvPr id="1026" name="Picture 2" descr="C:\Users\Dora\Desktop\Capture.PNG"/>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sharpenSoften amount="20000"/>
                    </a14:imgEffect>
                    <a14:imgEffect>
                      <a14:colorTemperature colorTemp="7200"/>
                    </a14:imgEffect>
                  </a14:imgLayer>
                </a14:imgProps>
              </a:ext>
            </a:extLst>
          </a:blip>
          <a:stretch>
            <a:fillRect/>
          </a:stretch>
        </p:blipFill>
        <p:spPr bwMode="auto">
          <a:xfrm>
            <a:off x="251520" y="1196752"/>
            <a:ext cx="8568952" cy="5328592"/>
          </a:xfrm>
          <a:prstGeom prst="rect">
            <a:avLst/>
          </a:prstGeom>
          <a:noFill/>
        </p:spPr>
      </p:pic>
    </p:spTree>
    <p:extLst>
      <p:ext uri="{BB962C8B-B14F-4D97-AF65-F5344CB8AC3E}">
        <p14:creationId xmlns:p14="http://schemas.microsoft.com/office/powerpoint/2010/main" val="225233898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50000">
              <a:schemeClr val="accent2">
                <a:lumMod val="40000"/>
                <a:lumOff val="60000"/>
                <a:alpha val="0"/>
              </a:schemeClr>
            </a:gs>
            <a:gs pos="100000">
              <a:schemeClr val="accent3">
                <a:lumMod val="40000"/>
                <a:lumOff val="60000"/>
              </a:schemeClr>
            </a:gs>
          </a:gsLst>
          <a:lin ang="5400000" scaled="0"/>
        </a:gradFill>
        <a:effectLst/>
      </p:bgPr>
    </p:bg>
    <p:spTree>
      <p:nvGrpSpPr>
        <p:cNvPr id="1" name="Shape 185"/>
        <p:cNvGrpSpPr/>
        <p:nvPr/>
      </p:nvGrpSpPr>
      <p:grpSpPr>
        <a:xfrm>
          <a:off x="0" y="0"/>
          <a:ext cx="0" cy="0"/>
          <a:chOff x="0" y="0"/>
          <a:chExt cx="0" cy="0"/>
        </a:xfrm>
      </p:grpSpPr>
      <p:pic>
        <p:nvPicPr>
          <p:cNvPr id="186" name="Google Shape;186;p24"/>
          <p:cNvPicPr preferRelativeResize="0"/>
          <p:nvPr/>
        </p:nvPicPr>
        <p:blipFill rotWithShape="1">
          <a:blip r:embed="rId4">
            <a:alphaModFix/>
            <a:duotone>
              <a:prstClr val="black"/>
              <a:schemeClr val="accent1">
                <a:tint val="45000"/>
                <a:satMod val="400000"/>
              </a:schemeClr>
            </a:duotone>
            <a:extLst>
              <a:ext uri="{BEBA8EAE-BF5A-486C-A8C5-ECC9F3942E4B}">
                <a14:imgProps xmlns:a14="http://schemas.microsoft.com/office/drawing/2010/main">
                  <a14:imgLayer r:embed="rId5">
                    <a14:imgEffect>
                      <a14:sharpenSoften amount="11000"/>
                    </a14:imgEffect>
                    <a14:imgEffect>
                      <a14:colorTemperature colorTemp="11200"/>
                    </a14:imgEffect>
                    <a14:imgEffect>
                      <a14:saturation sat="185000"/>
                    </a14:imgEffect>
                  </a14:imgLayer>
                </a14:imgProps>
              </a:ext>
            </a:extLst>
          </a:blip>
          <a:srcRect t="7760"/>
          <a:stretch/>
        </p:blipFill>
        <p:spPr>
          <a:xfrm>
            <a:off x="539750" y="1268412"/>
            <a:ext cx="7645400" cy="5303860"/>
          </a:xfrm>
          <a:prstGeom prst="rect">
            <a:avLst/>
          </a:prstGeom>
          <a:noFill/>
          <a:ln>
            <a:noFill/>
          </a:ln>
        </p:spPr>
      </p:pic>
      <p:sp>
        <p:nvSpPr>
          <p:cNvPr id="187" name="Google Shape;187;p24"/>
          <p:cNvSpPr txBox="1">
            <a:spLocks noGrp="1"/>
          </p:cNvSpPr>
          <p:nvPr>
            <p:ph idx="1"/>
          </p:nvPr>
        </p:nvSpPr>
        <p:spPr>
          <a:xfrm>
            <a:off x="500034" y="0"/>
            <a:ext cx="8358246" cy="105251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2"/>
              </a:buClr>
              <a:buSzPts val="1606"/>
              <a:buFont typeface="Noto Sans Symbols"/>
              <a:buNone/>
            </a:pPr>
            <a:r>
              <a:rPr lang="el-GR" b="1" dirty="0" smtClean="0">
                <a:solidFill>
                  <a:schemeClr val="tx2">
                    <a:lumMod val="60000"/>
                    <a:lumOff val="40000"/>
                  </a:schemeClr>
                </a:solidFill>
                <a:latin typeface="Arial" pitchFamily="34" charset="0"/>
                <a:cs typeface="Arial" pitchFamily="34" charset="0"/>
                <a:sym typeface="Trebuchet MS"/>
              </a:rPr>
              <a:t>Η</a:t>
            </a:r>
            <a:r>
              <a:rPr lang="en-US" b="1" dirty="0" smtClean="0">
                <a:solidFill>
                  <a:schemeClr val="tx2">
                    <a:lumMod val="60000"/>
                    <a:lumOff val="40000"/>
                  </a:schemeClr>
                </a:solidFill>
                <a:latin typeface="Arial" pitchFamily="34" charset="0"/>
                <a:cs typeface="Arial" pitchFamily="34" charset="0"/>
                <a:sym typeface="Trebuchet MS"/>
              </a:rPr>
              <a:t> </a:t>
            </a:r>
            <a:r>
              <a:rPr lang="el-GR" b="1" dirty="0" smtClean="0">
                <a:solidFill>
                  <a:schemeClr val="tx2">
                    <a:lumMod val="60000"/>
                    <a:lumOff val="40000"/>
                  </a:schemeClr>
                </a:solidFill>
                <a:latin typeface="Arial" pitchFamily="34" charset="0"/>
                <a:cs typeface="Arial" pitchFamily="34" charset="0"/>
                <a:sym typeface="Trebuchet MS"/>
              </a:rPr>
              <a:t>Κ</a:t>
            </a:r>
            <a:r>
              <a:rPr lang="en-US" b="1" dirty="0" err="1" smtClean="0">
                <a:solidFill>
                  <a:schemeClr val="tx2">
                    <a:lumMod val="60000"/>
                    <a:lumOff val="40000"/>
                  </a:schemeClr>
                </a:solidFill>
                <a:latin typeface="Arial" pitchFamily="34" charset="0"/>
                <a:cs typeface="Arial" pitchFamily="34" charset="0"/>
                <a:sym typeface="Trebuchet MS"/>
              </a:rPr>
              <a:t>ριτικ</a:t>
            </a:r>
            <a:r>
              <a:rPr lang="el-GR" b="1" dirty="0" smtClean="0">
                <a:solidFill>
                  <a:schemeClr val="tx2">
                    <a:lumMod val="60000"/>
                    <a:lumOff val="40000"/>
                  </a:schemeClr>
                </a:solidFill>
                <a:latin typeface="Arial" pitchFamily="34" charset="0"/>
                <a:cs typeface="Arial" pitchFamily="34" charset="0"/>
                <a:sym typeface="Trebuchet MS"/>
              </a:rPr>
              <a:t>ή</a:t>
            </a:r>
            <a:r>
              <a:rPr lang="en-US" b="1" dirty="0" smtClean="0">
                <a:solidFill>
                  <a:schemeClr val="tx2">
                    <a:lumMod val="60000"/>
                    <a:lumOff val="40000"/>
                  </a:schemeClr>
                </a:solidFill>
                <a:latin typeface="Arial" pitchFamily="34" charset="0"/>
                <a:cs typeface="Arial" pitchFamily="34" charset="0"/>
                <a:sym typeface="Trebuchet MS"/>
              </a:rPr>
              <a:t> </a:t>
            </a:r>
            <a:r>
              <a:rPr lang="el-GR" b="1" dirty="0" err="1" smtClean="0">
                <a:solidFill>
                  <a:schemeClr val="tx2">
                    <a:lumMod val="60000"/>
                    <a:lumOff val="40000"/>
                  </a:schemeClr>
                </a:solidFill>
                <a:latin typeface="Arial" pitchFamily="34" charset="0"/>
                <a:cs typeface="Arial" pitchFamily="34" charset="0"/>
                <a:sym typeface="Trebuchet MS"/>
              </a:rPr>
              <a:t>σκέ</a:t>
            </a:r>
            <a:r>
              <a:rPr lang="en-US" b="1" dirty="0" smtClean="0">
                <a:solidFill>
                  <a:schemeClr val="tx2">
                    <a:lumMod val="60000"/>
                    <a:lumOff val="40000"/>
                  </a:schemeClr>
                </a:solidFill>
                <a:latin typeface="Arial" pitchFamily="34" charset="0"/>
                <a:cs typeface="Arial" pitchFamily="34" charset="0"/>
                <a:sym typeface="Trebuchet MS"/>
              </a:rPr>
              <a:t>ψη στη διδακτικ</a:t>
            </a:r>
            <a:r>
              <a:rPr lang="el-GR" b="1" dirty="0" smtClean="0">
                <a:solidFill>
                  <a:schemeClr val="tx2">
                    <a:lumMod val="60000"/>
                    <a:lumOff val="40000"/>
                  </a:schemeClr>
                </a:solidFill>
                <a:latin typeface="Arial" pitchFamily="34" charset="0"/>
                <a:cs typeface="Arial" pitchFamily="34" charset="0"/>
                <a:sym typeface="Trebuchet MS"/>
              </a:rPr>
              <a:t>ή</a:t>
            </a:r>
            <a:r>
              <a:rPr lang="en-US" b="1" dirty="0" smtClean="0">
                <a:solidFill>
                  <a:schemeClr val="tx2">
                    <a:lumMod val="60000"/>
                    <a:lumOff val="40000"/>
                  </a:schemeClr>
                </a:solidFill>
                <a:latin typeface="Arial" pitchFamily="34" charset="0"/>
                <a:cs typeface="Arial" pitchFamily="34" charset="0"/>
                <a:sym typeface="Trebuchet MS"/>
              </a:rPr>
              <a:t> π</a:t>
            </a:r>
            <a:r>
              <a:rPr lang="el-GR" b="1" dirty="0" err="1" smtClean="0">
                <a:solidFill>
                  <a:schemeClr val="tx2">
                    <a:lumMod val="60000"/>
                    <a:lumOff val="40000"/>
                  </a:schemeClr>
                </a:solidFill>
                <a:latin typeface="Arial" pitchFamily="34" charset="0"/>
                <a:cs typeface="Arial" pitchFamily="34" charset="0"/>
                <a:sym typeface="Trebuchet MS"/>
              </a:rPr>
              <a:t>ράξη</a:t>
            </a:r>
            <a:r>
              <a:rPr lang="en-US" b="1" dirty="0" smtClean="0">
                <a:solidFill>
                  <a:schemeClr val="tx2">
                    <a:lumMod val="60000"/>
                    <a:lumOff val="40000"/>
                  </a:schemeClr>
                </a:solidFill>
                <a:latin typeface="Arial" pitchFamily="34" charset="0"/>
                <a:cs typeface="Arial" pitchFamily="34" charset="0"/>
                <a:sym typeface="Trebuchet MS"/>
              </a:rPr>
              <a:t> (</a:t>
            </a:r>
            <a:r>
              <a:rPr lang="en-US" b="1" dirty="0" err="1" smtClean="0">
                <a:solidFill>
                  <a:schemeClr val="tx2">
                    <a:lumMod val="60000"/>
                    <a:lumOff val="40000"/>
                  </a:schemeClr>
                </a:solidFill>
                <a:latin typeface="Arial" pitchFamily="34" charset="0"/>
                <a:cs typeface="Arial" pitchFamily="34" charset="0"/>
                <a:sym typeface="Trebuchet MS"/>
              </a:rPr>
              <a:t>Vygotsky</a:t>
            </a:r>
            <a:r>
              <a:rPr lang="en-US" b="1" dirty="0" smtClean="0">
                <a:solidFill>
                  <a:schemeClr val="tx2">
                    <a:lumMod val="60000"/>
                    <a:lumOff val="40000"/>
                  </a:schemeClr>
                </a:solidFill>
                <a:latin typeface="Arial" pitchFamily="34" charset="0"/>
                <a:cs typeface="Arial" pitchFamily="34" charset="0"/>
                <a:sym typeface="Trebuchet MS"/>
              </a:rPr>
              <a:t>)</a:t>
            </a:r>
            <a:endParaRPr lang="el-GR" b="1" dirty="0">
              <a:solidFill>
                <a:schemeClr val="tx2">
                  <a:lumMod val="60000"/>
                  <a:lumOff val="40000"/>
                </a:schemeClr>
              </a:solidFill>
              <a:latin typeface="Arial" pitchFamily="34" charset="0"/>
              <a:cs typeface="Arial" pitchFamily="34" charset="0"/>
            </a:endParaRPr>
          </a:p>
        </p:txBody>
      </p:sp>
      <p:sp>
        <p:nvSpPr>
          <p:cNvPr id="188" name="Google Shape;188;p24"/>
          <p:cNvSpPr/>
          <p:nvPr/>
        </p:nvSpPr>
        <p:spPr>
          <a:xfrm>
            <a:off x="971600" y="620688"/>
            <a:ext cx="713525" cy="2160240"/>
          </a:xfrm>
          <a:prstGeom prst="curvedRightArrow">
            <a:avLst>
              <a:gd name="adj1" fmla="val 25000"/>
              <a:gd name="adj2" fmla="val 50000"/>
              <a:gd name="adj3" fmla="val 25000"/>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l" defTabSz="457200">
              <a:spcBef>
                <a:spcPts val="0"/>
              </a:spcBef>
              <a:spcAft>
                <a:spcPts val="0"/>
              </a:spcAft>
              <a:buClr>
                <a:srgbClr val="000000"/>
              </a:buClr>
              <a:buSzPct val="100000"/>
              <a:buFont typeface="Times New Roman" pitchFamily="16" charset="0"/>
              <a:buNone/>
            </a:pPr>
            <a:endParaRPr sz="1800">
              <a:solidFill>
                <a:prstClr val="black"/>
              </a:solidFill>
              <a:latin typeface="Trebuchet MS"/>
              <a:ea typeface="Trebuchet MS"/>
              <a:cs typeface="Trebuchet MS"/>
              <a:sym typeface="Trebuchet MS"/>
            </a:endParaRPr>
          </a:p>
        </p:txBody>
      </p:sp>
    </p:spTree>
    <p:extLst>
      <p:ext uri="{BB962C8B-B14F-4D97-AF65-F5344CB8AC3E}">
        <p14:creationId xmlns:p14="http://schemas.microsoft.com/office/powerpoint/2010/main" val="2820830029"/>
      </p:ext>
    </p:extLst>
  </p:cSld>
  <p:clrMapOvr>
    <a:overrideClrMapping bg1="lt1" tx1="dk1" bg2="lt2" tx2="dk2" accent1="accent1" accent2="accent2" accent3="accent3" accent4="accent4" accent5="accent5" accent6="accent6" hlink="hlink" folHlink="folHlink"/>
  </p:clrMapOvr>
  <p:transition>
    <p:fade thruBlk="1"/>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96908"/>
          </a:xfrm>
        </p:spPr>
        <p:txBody>
          <a:bodyPr>
            <a:noAutofit/>
          </a:bodyPr>
          <a:lstStyle/>
          <a:p>
            <a:r>
              <a:rPr lang="el-GR" sz="3600" b="1" dirty="0" smtClean="0">
                <a:solidFill>
                  <a:schemeClr val="tx2">
                    <a:lumMod val="60000"/>
                    <a:lumOff val="40000"/>
                  </a:schemeClr>
                </a:solidFill>
                <a:latin typeface="Arial" pitchFamily="34" charset="0"/>
                <a:ea typeface="+mn-ea"/>
                <a:cs typeface="Arial" pitchFamily="34" charset="0"/>
              </a:rPr>
              <a:t>Σύγχρονες τάσεις στη θεωρία του </a:t>
            </a:r>
            <a:r>
              <a:rPr lang="en-US" sz="3600" b="1" dirty="0" smtClean="0">
                <a:solidFill>
                  <a:schemeClr val="tx2">
                    <a:lumMod val="60000"/>
                    <a:lumOff val="40000"/>
                  </a:schemeClr>
                </a:solidFill>
                <a:latin typeface="Arial" pitchFamily="34" charset="0"/>
                <a:ea typeface="+mn-ea"/>
                <a:cs typeface="Arial" pitchFamily="34" charset="0"/>
              </a:rPr>
              <a:t>Vygotsky</a:t>
            </a:r>
            <a:endParaRPr lang="el-GR" sz="3600" b="1" dirty="0" smtClean="0">
              <a:solidFill>
                <a:schemeClr val="tx2">
                  <a:lumMod val="60000"/>
                  <a:lumOff val="40000"/>
                </a:schemeClr>
              </a:solidFill>
              <a:latin typeface="Arial" pitchFamily="34" charset="0"/>
              <a:ea typeface="+mn-ea"/>
              <a:cs typeface="Arial" pitchFamily="34" charset="0"/>
            </a:endParaRPr>
          </a:p>
        </p:txBody>
      </p:sp>
      <p:sp>
        <p:nvSpPr>
          <p:cNvPr id="3" name="2 - Θέση περιεχομένου"/>
          <p:cNvSpPr>
            <a:spLocks noGrp="1"/>
          </p:cNvSpPr>
          <p:nvPr>
            <p:ph idx="1"/>
          </p:nvPr>
        </p:nvSpPr>
        <p:spPr>
          <a:xfrm>
            <a:off x="0" y="1214422"/>
            <a:ext cx="9144000" cy="5643578"/>
          </a:xfrm>
          <a:gradFill>
            <a:gsLst>
              <a:gs pos="0">
                <a:schemeClr val="accent1">
                  <a:lumMod val="20000"/>
                  <a:lumOff val="80000"/>
                </a:schemeClr>
              </a:gs>
              <a:gs pos="64999">
                <a:schemeClr val="bg1"/>
              </a:gs>
              <a:gs pos="100000">
                <a:schemeClr val="bg1"/>
              </a:gs>
            </a:gsLst>
            <a:lin ang="5400000" scaled="0"/>
          </a:gradFill>
        </p:spPr>
        <p:txBody>
          <a:bodyPr>
            <a:normAutofit/>
          </a:bodyPr>
          <a:lstStyle/>
          <a:p>
            <a:pPr>
              <a:buNone/>
            </a:pPr>
            <a:r>
              <a:rPr lang="el-GR" sz="2000" b="1" dirty="0" smtClean="0">
                <a:latin typeface="Arial" pitchFamily="34" charset="0"/>
                <a:cs typeface="Arial" pitchFamily="34" charset="0"/>
              </a:rPr>
              <a:t>Δίνεται έμφαση</a:t>
            </a:r>
            <a:r>
              <a:rPr lang="en-US" sz="2000" dirty="0" smtClean="0">
                <a:latin typeface="Arial" pitchFamily="34" charset="0"/>
                <a:cs typeface="Arial" pitchFamily="34" charset="0"/>
              </a:rPr>
              <a:t>:</a:t>
            </a:r>
            <a:endParaRPr lang="el-GR" sz="2000" dirty="0" smtClean="0">
              <a:latin typeface="Arial" pitchFamily="34" charset="0"/>
              <a:cs typeface="Arial" pitchFamily="34" charset="0"/>
            </a:endParaRPr>
          </a:p>
          <a:p>
            <a:pPr>
              <a:buNone/>
            </a:pPr>
            <a:endParaRPr lang="en-US" sz="2000" dirty="0" smtClean="0">
              <a:latin typeface="Arial" pitchFamily="34" charset="0"/>
              <a:cs typeface="Arial" pitchFamily="34" charset="0"/>
            </a:endParaRPr>
          </a:p>
          <a:p>
            <a:pPr algn="just"/>
            <a:r>
              <a:rPr lang="el-GR" sz="2000" dirty="0" smtClean="0">
                <a:latin typeface="Arial" pitchFamily="34" charset="0"/>
                <a:cs typeface="Arial" pitchFamily="34" charset="0"/>
              </a:rPr>
              <a:t>Στη δυνατότητα των μαθητών για αυτορρύθμιση και για να κατακτούν ανώτερες γνώσεις μέσα από το να καθοδηγούν τον εαυτό τους μεγαλόφωνα, χαμηλόφωνα ή με εξωτερικευμένο λόγο.</a:t>
            </a:r>
          </a:p>
          <a:p>
            <a:pPr>
              <a:buNone/>
            </a:pPr>
            <a:endParaRPr lang="el-GR" sz="2000" dirty="0" smtClean="0">
              <a:latin typeface="Arial" pitchFamily="34" charset="0"/>
              <a:cs typeface="Arial" pitchFamily="34" charset="0"/>
            </a:endParaRPr>
          </a:p>
          <a:p>
            <a:pPr>
              <a:buNone/>
            </a:pPr>
            <a:r>
              <a:rPr lang="el-GR" sz="2000" dirty="0" smtClean="0">
                <a:latin typeface="Arial" pitchFamily="34" charset="0"/>
                <a:cs typeface="Arial" pitchFamily="34" charset="0"/>
              </a:rPr>
              <a:t>Παράλληλα </a:t>
            </a:r>
            <a:r>
              <a:rPr lang="el-GR" sz="2000" b="1" dirty="0" smtClean="0">
                <a:latin typeface="Arial" pitchFamily="34" charset="0"/>
                <a:cs typeface="Arial" pitchFamily="34" charset="0"/>
              </a:rPr>
              <a:t>τονίζονται έννοιες</a:t>
            </a:r>
            <a:r>
              <a:rPr lang="el-GR" sz="2000" dirty="0" smtClean="0">
                <a:latin typeface="Arial" pitchFamily="34" charset="0"/>
                <a:cs typeface="Arial" pitchFamily="34" charset="0"/>
              </a:rPr>
              <a:t>:</a:t>
            </a:r>
          </a:p>
          <a:p>
            <a:r>
              <a:rPr lang="el-GR" sz="2000" dirty="0" smtClean="0">
                <a:latin typeface="Arial" pitchFamily="34" charset="0"/>
                <a:cs typeface="Arial" pitchFamily="34" charset="0"/>
              </a:rPr>
              <a:t>της καθοδηγούμενης συμμετοχής</a:t>
            </a:r>
          </a:p>
          <a:p>
            <a:r>
              <a:rPr lang="el-GR" sz="2000" dirty="0" smtClean="0">
                <a:latin typeface="Arial" pitchFamily="34" charset="0"/>
                <a:cs typeface="Arial" pitchFamily="34" charset="0"/>
              </a:rPr>
              <a:t>της μαθητείας</a:t>
            </a:r>
          </a:p>
          <a:p>
            <a:r>
              <a:rPr lang="el-GR" sz="2000" dirty="0" smtClean="0">
                <a:latin typeface="Arial" pitchFamily="34" charset="0"/>
                <a:cs typeface="Arial" pitchFamily="34" charset="0"/>
              </a:rPr>
              <a:t>Της συνεργασίας με σκοπό τη γνωστική</a:t>
            </a:r>
          </a:p>
          <a:p>
            <a:pPr>
              <a:buNone/>
            </a:pPr>
            <a:r>
              <a:rPr lang="el-GR" sz="2000" dirty="0" smtClean="0">
                <a:latin typeface="Arial" pitchFamily="34" charset="0"/>
                <a:cs typeface="Arial" pitchFamily="34" charset="0"/>
              </a:rPr>
              <a:t>    ανάπτυξη.</a:t>
            </a:r>
          </a:p>
          <a:p>
            <a:endParaRPr lang="el-GR" dirty="0" smtClean="0"/>
          </a:p>
          <a:p>
            <a:pPr>
              <a:buNone/>
            </a:pPr>
            <a:endParaRPr lang="en-US" dirty="0" smtClean="0"/>
          </a:p>
          <a:p>
            <a:endParaRPr lang="el-GR" dirty="0" smtClean="0"/>
          </a:p>
        </p:txBody>
      </p:sp>
      <p:pic>
        <p:nvPicPr>
          <p:cNvPr id="4" name="Picture 4" descr="Αποτέλεσμα εικόνας για mathisi"/>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832" y="5260982"/>
            <a:ext cx="1691680" cy="15970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1.bp.blogspot.com/-tVCENdDawBA/UGWMqtacqJI/AAAAAAAAF9I/XJSPLTtW9ZQ/s1600/aeiforia3.jpg"/>
          <p:cNvPicPr>
            <a:picLocks noChangeAspect="1" noChangeArrowheads="1"/>
          </p:cNvPicPr>
          <p:nvPr/>
        </p:nvPicPr>
        <p:blipFill>
          <a:blip r:embed="rId4" cstate="print"/>
          <a:srcRect/>
          <a:stretch>
            <a:fillRect/>
          </a:stretch>
        </p:blipFill>
        <p:spPr bwMode="auto">
          <a:xfrm>
            <a:off x="6372200" y="4005064"/>
            <a:ext cx="2687995" cy="2774796"/>
          </a:xfrm>
          <a:prstGeom prst="rect">
            <a:avLst/>
          </a:prstGeom>
          <a:noFill/>
          <a:ln w="9525">
            <a:noFill/>
            <a:miter lim="800000"/>
            <a:headEnd/>
            <a:tailEnd/>
          </a:ln>
        </p:spPr>
      </p:pic>
    </p:spTree>
    <p:extLst>
      <p:ext uri="{BB962C8B-B14F-4D97-AF65-F5344CB8AC3E}">
        <p14:creationId xmlns:p14="http://schemas.microsoft.com/office/powerpoint/2010/main" val="3764149519"/>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50000">
              <a:schemeClr val="accent2">
                <a:lumMod val="40000"/>
                <a:lumOff val="60000"/>
                <a:alpha val="0"/>
              </a:schemeClr>
            </a:gs>
            <a:gs pos="100000">
              <a:schemeClr val="accent3">
                <a:lumMod val="40000"/>
                <a:lumOff val="60000"/>
              </a:schemeClr>
            </a:gs>
          </a:gsLst>
          <a:lin ang="5400000" scaled="0"/>
        </a:gra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71546"/>
          </a:xfrm>
          <a:noFill/>
        </p:spPr>
        <p:txBody>
          <a:bodyPr>
            <a:noAutofit/>
          </a:bodyPr>
          <a:lstStyle/>
          <a:p>
            <a:r>
              <a:rPr lang="el-GR" sz="2800" b="1" dirty="0" smtClean="0">
                <a:solidFill>
                  <a:schemeClr val="accent2">
                    <a:lumMod val="75000"/>
                  </a:schemeClr>
                </a:solidFill>
                <a:latin typeface="Arial" pitchFamily="34" charset="0"/>
                <a:ea typeface="+mn-ea"/>
                <a:cs typeface="Arial" pitchFamily="34" charset="0"/>
              </a:rPr>
              <a:t>Εκπαιδευτικός Σχεδιασμός και Κονστρουκτιβισμός</a:t>
            </a:r>
            <a:endParaRPr lang="el-GR" sz="2800" dirty="0">
              <a:solidFill>
                <a:schemeClr val="accent2">
                  <a:lumMod val="75000"/>
                </a:schemeClr>
              </a:solidFill>
            </a:endParaRPr>
          </a:p>
        </p:txBody>
      </p:sp>
      <p:sp>
        <p:nvSpPr>
          <p:cNvPr id="3" name="2 - Θέση περιεχομένου"/>
          <p:cNvSpPr>
            <a:spLocks noGrp="1"/>
          </p:cNvSpPr>
          <p:nvPr>
            <p:ph idx="1"/>
          </p:nvPr>
        </p:nvSpPr>
        <p:spPr>
          <a:xfrm>
            <a:off x="-978" y="986138"/>
            <a:ext cx="9144000" cy="5786454"/>
          </a:xfrm>
          <a:noFill/>
        </p:spPr>
        <p:txBody>
          <a:bodyPr>
            <a:normAutofit/>
          </a:bodyPr>
          <a:lstStyle/>
          <a:p>
            <a:pPr algn="just">
              <a:buNone/>
            </a:pPr>
            <a:r>
              <a:rPr lang="el-GR" sz="2400" dirty="0" smtClean="0"/>
              <a:t>     </a:t>
            </a:r>
          </a:p>
          <a:p>
            <a:pPr algn="just">
              <a:buNone/>
            </a:pPr>
            <a:r>
              <a:rPr lang="el-GR" sz="2400" dirty="0" smtClean="0">
                <a:latin typeface="Arial" pitchFamily="34" charset="0"/>
                <a:cs typeface="Arial" pitchFamily="34" charset="0"/>
              </a:rPr>
              <a:t>    Οι εκπαιδευτικοί πρέπει να δομούν μαθησιακά περιβάλλοντα που θα διευκολύνουν την οικοδόμηση της γνώσης.</a:t>
            </a:r>
          </a:p>
          <a:p>
            <a:pPr algn="just">
              <a:buNone/>
            </a:pPr>
            <a:r>
              <a:rPr lang="el-GR" sz="2400" dirty="0" smtClean="0">
                <a:latin typeface="Arial" pitchFamily="34" charset="0"/>
                <a:cs typeface="Arial" pitchFamily="34" charset="0"/>
              </a:rPr>
              <a:t>                                 Θα πρέπει να: </a:t>
            </a:r>
          </a:p>
          <a:p>
            <a:pPr algn="just"/>
            <a:endParaRPr lang="el-GR" sz="2400" dirty="0" smtClean="0"/>
          </a:p>
          <a:p>
            <a:pPr algn="just"/>
            <a:endParaRPr lang="el-GR" sz="2400" dirty="0" smtClean="0"/>
          </a:p>
          <a:p>
            <a:pPr algn="just">
              <a:buNone/>
            </a:pPr>
            <a:endParaRPr lang="el-GR" sz="2400" dirty="0" smtClean="0"/>
          </a:p>
          <a:p>
            <a:pPr algn="just">
              <a:buFont typeface="Wingdings" pitchFamily="2" charset="2"/>
              <a:buChar char="ü"/>
            </a:pPr>
            <a:r>
              <a:rPr lang="el-GR" sz="2400" dirty="0" smtClean="0">
                <a:cs typeface="Arial" pitchFamily="34" charset="0"/>
              </a:rPr>
              <a:t>Ενθαρρύνουν τη δόμηση κριτικής σκέψης</a:t>
            </a:r>
          </a:p>
          <a:p>
            <a:pPr algn="just">
              <a:buFont typeface="Wingdings" pitchFamily="2" charset="2"/>
              <a:buChar char="ü"/>
            </a:pPr>
            <a:r>
              <a:rPr lang="el-GR" sz="2400" dirty="0" smtClean="0">
                <a:cs typeface="Arial" pitchFamily="34" charset="0"/>
              </a:rPr>
              <a:t>Να χρησιμοποιούν συνεργατικές μεθόδους μάθησης.</a:t>
            </a:r>
          </a:p>
          <a:p>
            <a:pPr algn="just">
              <a:buFont typeface="Wingdings" pitchFamily="2" charset="2"/>
              <a:buChar char="ü"/>
            </a:pPr>
            <a:r>
              <a:rPr lang="el-GR" sz="2400" dirty="0" smtClean="0">
                <a:cs typeface="Arial" pitchFamily="34" charset="0"/>
              </a:rPr>
              <a:t>Να χρησιμοποιούν αυθεντικές δραστηριότητες.</a:t>
            </a:r>
          </a:p>
          <a:p>
            <a:pPr algn="just">
              <a:buFont typeface="Wingdings" pitchFamily="2" charset="2"/>
              <a:buChar char="ü"/>
            </a:pPr>
            <a:r>
              <a:rPr lang="el-GR" sz="2400" dirty="0" smtClean="0">
                <a:cs typeface="Arial" pitchFamily="34" charset="0"/>
              </a:rPr>
              <a:t>Να παρέχουν ποικιλία πηγών και εργαλείων μάθησης.</a:t>
            </a:r>
          </a:p>
          <a:p>
            <a:pPr algn="just">
              <a:buFont typeface="Wingdings" pitchFamily="2" charset="2"/>
              <a:buChar char="ü"/>
            </a:pPr>
            <a:r>
              <a:rPr lang="el-GR" sz="2400" dirty="0" smtClean="0">
                <a:cs typeface="Arial" pitchFamily="34" charset="0"/>
              </a:rPr>
              <a:t>Να ενισχύουν την ανακάλυψη και τη</a:t>
            </a:r>
            <a:r>
              <a:rPr lang="en-US" sz="2400" dirty="0" smtClean="0">
                <a:cs typeface="Arial" pitchFamily="34" charset="0"/>
              </a:rPr>
              <a:t> </a:t>
            </a:r>
            <a:r>
              <a:rPr lang="el-GR" sz="2400" dirty="0" smtClean="0">
                <a:cs typeface="Arial" pitchFamily="34" charset="0"/>
              </a:rPr>
              <a:t>διερεύνηση.</a:t>
            </a:r>
            <a:endParaRPr lang="en-US" sz="2400" dirty="0" smtClean="0">
              <a:cs typeface="Arial" pitchFamily="34" charset="0"/>
            </a:endParaRPr>
          </a:p>
          <a:p>
            <a:pPr algn="just">
              <a:buFont typeface="Wingdings" pitchFamily="2" charset="2"/>
              <a:buChar char="ü"/>
            </a:pPr>
            <a:r>
              <a:rPr lang="el-GR" sz="2400" dirty="0" smtClean="0">
                <a:cs typeface="Arial" pitchFamily="34" charset="0"/>
              </a:rPr>
              <a:t>Να προσφέρουν στους μαθητές  ευκαιρίες επίλυσης προβλήματος.</a:t>
            </a:r>
          </a:p>
          <a:p>
            <a:pPr algn="just">
              <a:buNone/>
            </a:pPr>
            <a:endParaRPr lang="en-US" sz="2400" dirty="0" smtClean="0"/>
          </a:p>
          <a:p>
            <a:pPr algn="just">
              <a:buNone/>
            </a:pPr>
            <a:endParaRPr lang="en-US" sz="2800" dirty="0" smtClean="0"/>
          </a:p>
          <a:p>
            <a:pPr algn="just">
              <a:buNone/>
            </a:pPr>
            <a:endParaRPr lang="en-US" sz="2800" dirty="0" smtClean="0"/>
          </a:p>
          <a:p>
            <a:pPr algn="just">
              <a:buNone/>
            </a:pPr>
            <a:endParaRPr lang="el-GR" sz="2800" dirty="0" smtClean="0"/>
          </a:p>
          <a:p>
            <a:pPr algn="just"/>
            <a:endParaRPr lang="el-GR" dirty="0" smtClean="0"/>
          </a:p>
          <a:p>
            <a:endParaRPr lang="el-GR" dirty="0"/>
          </a:p>
        </p:txBody>
      </p:sp>
      <p:pic>
        <p:nvPicPr>
          <p:cNvPr id="4" name="Picture 6" descr="http://eranistis.net/wordpress/wp-content/uploads/2014/06/5474038_orig.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216" y="2357429"/>
            <a:ext cx="2627784" cy="2130625"/>
          </a:xfrm>
          <a:prstGeom prst="rect">
            <a:avLst/>
          </a:prstGeom>
          <a:noFill/>
          <a:extLst>
            <a:ext uri="{909E8E84-426E-40DD-AFC4-6F175D3DCCD1}">
              <a14:hiddenFill xmlns:a14="http://schemas.microsoft.com/office/drawing/2010/main">
                <a:solidFill>
                  <a:srgbClr val="FFFFFF"/>
                </a:solidFill>
              </a14:hiddenFill>
            </a:ext>
          </a:extLst>
        </p:spPr>
      </p:pic>
      <p:sp>
        <p:nvSpPr>
          <p:cNvPr id="5" name="4 - Βέλος προς τα κάτω"/>
          <p:cNvSpPr/>
          <p:nvPr/>
        </p:nvSpPr>
        <p:spPr>
          <a:xfrm>
            <a:off x="3636899" y="3091266"/>
            <a:ext cx="467827" cy="788099"/>
          </a:xfrm>
          <a:prstGeom prst="downArrow">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shade val="80000"/>
              <a:hueOff val="0"/>
              <a:satOff val="0"/>
              <a:lumOff val="0"/>
              <a:alphaOff val="0"/>
            </a:schemeClr>
          </a:fillRef>
          <a:effectRef idx="2">
            <a:schemeClr val="accent2">
              <a:shade val="80000"/>
              <a:hueOff val="0"/>
              <a:satOff val="0"/>
              <a:lumOff val="0"/>
              <a:alphaOff val="0"/>
            </a:schemeClr>
          </a:effectRef>
          <a:fontRef idx="minor">
            <a:schemeClr val="lt1"/>
          </a:fontRef>
        </p:style>
      </p:sp>
    </p:spTree>
    <p:extLst>
      <p:ext uri="{BB962C8B-B14F-4D97-AF65-F5344CB8AC3E}">
        <p14:creationId xmlns:p14="http://schemas.microsoft.com/office/powerpoint/2010/main" val="75931129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50000">
              <a:schemeClr val="accent2">
                <a:lumMod val="40000"/>
                <a:lumOff val="60000"/>
                <a:alpha val="0"/>
              </a:schemeClr>
            </a:gs>
            <a:gs pos="100000">
              <a:schemeClr val="accent3">
                <a:lumMod val="40000"/>
                <a:lumOff val="60000"/>
              </a:schemeClr>
            </a:gs>
          </a:gsLst>
          <a:lin ang="5400000" scaled="0"/>
        </a:gradFill>
        <a:effectLst/>
      </p:bgPr>
    </p:bg>
    <p:spTree>
      <p:nvGrpSpPr>
        <p:cNvPr id="1" name=""/>
        <p:cNvGrpSpPr/>
        <p:nvPr/>
      </p:nvGrpSpPr>
      <p:grpSpPr>
        <a:xfrm>
          <a:off x="0" y="0"/>
          <a:ext cx="0" cy="0"/>
          <a:chOff x="0" y="0"/>
          <a:chExt cx="0" cy="0"/>
        </a:xfrm>
      </p:grpSpPr>
      <p:sp>
        <p:nvSpPr>
          <p:cNvPr id="2" name="1 - TextBox"/>
          <p:cNvSpPr txBox="1"/>
          <p:nvPr/>
        </p:nvSpPr>
        <p:spPr>
          <a:xfrm>
            <a:off x="642910" y="1"/>
            <a:ext cx="8358246" cy="1077218"/>
          </a:xfrm>
          <a:prstGeom prst="rect">
            <a:avLst/>
          </a:prstGeom>
          <a:noFill/>
        </p:spPr>
        <p:txBody>
          <a:bodyPr wrap="square" rtlCol="0">
            <a:spAutoFit/>
          </a:bodyPr>
          <a:lstStyle/>
          <a:p>
            <a:pPr defTabSz="457200">
              <a:buClr>
                <a:srgbClr val="000000"/>
              </a:buClr>
              <a:buSzPct val="100000"/>
              <a:buFont typeface="Times New Roman" pitchFamily="16" charset="0"/>
              <a:buNone/>
            </a:pPr>
            <a:r>
              <a:rPr lang="el-GR" sz="3200" b="1" dirty="0" smtClean="0">
                <a:solidFill>
                  <a:srgbClr val="4F81BD"/>
                </a:solidFill>
                <a:latin typeface="Arial" pitchFamily="34" charset="0"/>
                <a:cs typeface="Arial" pitchFamily="34" charset="0"/>
              </a:rPr>
              <a:t>Παραδοσιακή και </a:t>
            </a:r>
            <a:r>
              <a:rPr lang="el-GR" sz="3200" b="1" dirty="0" err="1" smtClean="0">
                <a:solidFill>
                  <a:srgbClr val="4F81BD"/>
                </a:solidFill>
                <a:latin typeface="Arial" pitchFamily="34" charset="0"/>
                <a:cs typeface="Arial" pitchFamily="34" charset="0"/>
              </a:rPr>
              <a:t>Κονστρουκτιβιστική</a:t>
            </a:r>
            <a:r>
              <a:rPr lang="el-GR" sz="3200" b="1" dirty="0" smtClean="0">
                <a:solidFill>
                  <a:srgbClr val="4F81BD"/>
                </a:solidFill>
                <a:latin typeface="Arial" pitchFamily="34" charset="0"/>
                <a:cs typeface="Arial" pitchFamily="34" charset="0"/>
              </a:rPr>
              <a:t> τάξη</a:t>
            </a:r>
            <a:r>
              <a:rPr lang="en-US" sz="3200" b="1" dirty="0" smtClean="0">
                <a:solidFill>
                  <a:srgbClr val="4F81BD"/>
                </a:solidFill>
                <a:latin typeface="Arial" pitchFamily="34" charset="0"/>
                <a:cs typeface="Arial" pitchFamily="34" charset="0"/>
              </a:rPr>
              <a:t> </a:t>
            </a:r>
            <a:r>
              <a:rPr lang="el-GR" sz="3200" b="1" dirty="0" smtClean="0">
                <a:solidFill>
                  <a:srgbClr val="4F81BD"/>
                </a:solidFill>
                <a:latin typeface="Arial" pitchFamily="34" charset="0"/>
                <a:cs typeface="Arial" pitchFamily="34" charset="0"/>
              </a:rPr>
              <a:t>(</a:t>
            </a:r>
            <a:r>
              <a:rPr lang="en-US" sz="3200" b="1" dirty="0" smtClean="0">
                <a:solidFill>
                  <a:srgbClr val="4F81BD"/>
                </a:solidFill>
                <a:latin typeface="Arial" pitchFamily="34" charset="0"/>
                <a:cs typeface="Arial" pitchFamily="34" charset="0"/>
              </a:rPr>
              <a:t>Brooks &amp; Brooks, 1999</a:t>
            </a:r>
            <a:r>
              <a:rPr lang="el-GR" sz="3200" b="1" dirty="0" smtClean="0">
                <a:solidFill>
                  <a:srgbClr val="4F81BD"/>
                </a:solidFill>
                <a:latin typeface="Arial" pitchFamily="34" charset="0"/>
                <a:cs typeface="Arial" pitchFamily="34" charset="0"/>
              </a:rPr>
              <a:t>)</a:t>
            </a:r>
            <a:endParaRPr lang="el-GR" sz="3200" b="1" dirty="0">
              <a:solidFill>
                <a:srgbClr val="4F81BD"/>
              </a:solidFill>
              <a:latin typeface="Arial" pitchFamily="34" charset="0"/>
              <a:cs typeface="Arial" pitchFamily="34" charset="0"/>
            </a:endParaRPr>
          </a:p>
        </p:txBody>
      </p:sp>
      <p:pic>
        <p:nvPicPr>
          <p:cNvPr id="2050" name="Picture 2" descr="C:\Users\Dora\Desktop\Capture 2.PN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8000"/>
                    </a14:imgEffect>
                    <a14:imgEffect>
                      <a14:brightnessContrast contrast="40000"/>
                    </a14:imgEffect>
                  </a14:imgLayer>
                </a14:imgProps>
              </a:ext>
            </a:extLst>
          </a:blip>
          <a:srcRect/>
          <a:stretch>
            <a:fillRect/>
          </a:stretch>
        </p:blipFill>
        <p:spPr bwMode="auto">
          <a:xfrm>
            <a:off x="428596" y="1077218"/>
            <a:ext cx="8072494" cy="5617955"/>
          </a:xfrm>
          <a:prstGeom prst="rect">
            <a:avLst/>
          </a:prstGeom>
          <a:noFill/>
        </p:spPr>
      </p:pic>
    </p:spTree>
    <p:extLst>
      <p:ext uri="{BB962C8B-B14F-4D97-AF65-F5344CB8AC3E}">
        <p14:creationId xmlns:p14="http://schemas.microsoft.com/office/powerpoint/2010/main" val="201503149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50000">
              <a:schemeClr val="accent2">
                <a:lumMod val="40000"/>
                <a:lumOff val="60000"/>
                <a:alpha val="0"/>
              </a:schemeClr>
            </a:gs>
            <a:gs pos="100000">
              <a:schemeClr val="accent3">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4" name="Picture 2" descr="http://1.bp.blogspot.com/-tVCENdDawBA/UGWMqtacqJI/AAAAAAAAF9I/XJSPLTtW9ZQ/s1600/aeiforia3.jpg"/>
          <p:cNvPicPr>
            <a:picLocks noChangeAspect="1" noChangeArrowheads="1"/>
          </p:cNvPicPr>
          <p:nvPr/>
        </p:nvPicPr>
        <p:blipFill>
          <a:blip r:embed="rId3" cstate="print"/>
          <a:srcRect/>
          <a:stretch>
            <a:fillRect/>
          </a:stretch>
        </p:blipFill>
        <p:spPr bwMode="auto">
          <a:xfrm>
            <a:off x="6876256" y="692696"/>
            <a:ext cx="2020557" cy="2486764"/>
          </a:xfrm>
          <a:prstGeom prst="rect">
            <a:avLst/>
          </a:prstGeom>
          <a:noFill/>
          <a:ln w="9525">
            <a:noFill/>
            <a:miter lim="800000"/>
            <a:headEnd/>
            <a:tailEnd/>
          </a:ln>
        </p:spPr>
      </p:pic>
      <p:sp>
        <p:nvSpPr>
          <p:cNvPr id="5" name="Rectangle 2"/>
          <p:cNvSpPr txBox="1">
            <a:spLocks/>
          </p:cNvSpPr>
          <p:nvPr/>
        </p:nvSpPr>
        <p:spPr bwMode="auto">
          <a:xfrm>
            <a:off x="517915" y="0"/>
            <a:ext cx="8626085" cy="859257"/>
          </a:xfrm>
          <a:prstGeom prst="rect">
            <a:avLst/>
          </a:prstGeom>
          <a:noFill/>
          <a:ln w="9525">
            <a:noFill/>
            <a:miter lim="800000"/>
            <a:headEnd/>
            <a:tailEnd/>
          </a:ln>
        </p:spPr>
        <p:txBody>
          <a:bodyPr rIns="45720" anchor="ctr">
            <a:noAutofit/>
          </a:bodyPr>
          <a:lstStyle>
            <a:lvl1pPr algn="l" rtl="0" eaLnBrk="0" fontAlgn="base" hangingPunct="0">
              <a:lnSpc>
                <a:spcPct val="80000"/>
              </a:lnSpc>
              <a:spcBef>
                <a:spcPct val="0"/>
              </a:spcBef>
              <a:spcAft>
                <a:spcPct val="0"/>
              </a:spcAft>
              <a:defRPr sz="3600" kern="1200">
                <a:solidFill>
                  <a:schemeClr val="accent1"/>
                </a:solidFill>
                <a:latin typeface="+mj-lt"/>
                <a:ea typeface="+mj-ea"/>
                <a:cs typeface="+mj-cs"/>
              </a:defRPr>
            </a:lvl1pPr>
            <a:lvl2pPr algn="l" rtl="0" eaLnBrk="0" fontAlgn="base" hangingPunct="0">
              <a:lnSpc>
                <a:spcPct val="80000"/>
              </a:lnSpc>
              <a:spcBef>
                <a:spcPct val="0"/>
              </a:spcBef>
              <a:spcAft>
                <a:spcPct val="0"/>
              </a:spcAft>
              <a:defRPr sz="3600">
                <a:solidFill>
                  <a:schemeClr val="accent1"/>
                </a:solidFill>
                <a:latin typeface="Corbel" pitchFamily="34" charset="0"/>
              </a:defRPr>
            </a:lvl2pPr>
            <a:lvl3pPr algn="l" rtl="0" eaLnBrk="0" fontAlgn="base" hangingPunct="0">
              <a:lnSpc>
                <a:spcPct val="80000"/>
              </a:lnSpc>
              <a:spcBef>
                <a:spcPct val="0"/>
              </a:spcBef>
              <a:spcAft>
                <a:spcPct val="0"/>
              </a:spcAft>
              <a:defRPr sz="3600">
                <a:solidFill>
                  <a:schemeClr val="accent1"/>
                </a:solidFill>
                <a:latin typeface="Corbel" pitchFamily="34" charset="0"/>
              </a:defRPr>
            </a:lvl3pPr>
            <a:lvl4pPr algn="l" rtl="0" eaLnBrk="0" fontAlgn="base" hangingPunct="0">
              <a:lnSpc>
                <a:spcPct val="80000"/>
              </a:lnSpc>
              <a:spcBef>
                <a:spcPct val="0"/>
              </a:spcBef>
              <a:spcAft>
                <a:spcPct val="0"/>
              </a:spcAft>
              <a:defRPr sz="3600">
                <a:solidFill>
                  <a:schemeClr val="accent1"/>
                </a:solidFill>
                <a:latin typeface="Corbel" pitchFamily="34" charset="0"/>
              </a:defRPr>
            </a:lvl4pPr>
            <a:lvl5pPr algn="l" rtl="0" eaLnBrk="0" fontAlgn="base" hangingPunct="0">
              <a:lnSpc>
                <a:spcPct val="80000"/>
              </a:lnSpc>
              <a:spcBef>
                <a:spcPct val="0"/>
              </a:spcBef>
              <a:spcAft>
                <a:spcPct val="0"/>
              </a:spcAft>
              <a:defRPr sz="3600">
                <a:solidFill>
                  <a:schemeClr val="accent1"/>
                </a:solidFill>
                <a:latin typeface="Corbel" pitchFamily="34" charset="0"/>
              </a:defRPr>
            </a:lvl5pPr>
            <a:lvl6pPr marL="457200" algn="l" rtl="0" fontAlgn="base">
              <a:lnSpc>
                <a:spcPct val="80000"/>
              </a:lnSpc>
              <a:spcBef>
                <a:spcPct val="0"/>
              </a:spcBef>
              <a:spcAft>
                <a:spcPct val="0"/>
              </a:spcAft>
              <a:defRPr sz="3600">
                <a:solidFill>
                  <a:schemeClr val="accent1"/>
                </a:solidFill>
                <a:latin typeface="Corbel" pitchFamily="34" charset="0"/>
              </a:defRPr>
            </a:lvl6pPr>
            <a:lvl7pPr marL="914400" algn="l" rtl="0" fontAlgn="base">
              <a:lnSpc>
                <a:spcPct val="80000"/>
              </a:lnSpc>
              <a:spcBef>
                <a:spcPct val="0"/>
              </a:spcBef>
              <a:spcAft>
                <a:spcPct val="0"/>
              </a:spcAft>
              <a:defRPr sz="3600">
                <a:solidFill>
                  <a:schemeClr val="accent1"/>
                </a:solidFill>
                <a:latin typeface="Corbel" pitchFamily="34" charset="0"/>
              </a:defRPr>
            </a:lvl7pPr>
            <a:lvl8pPr marL="1371600" algn="l" rtl="0" fontAlgn="base">
              <a:lnSpc>
                <a:spcPct val="80000"/>
              </a:lnSpc>
              <a:spcBef>
                <a:spcPct val="0"/>
              </a:spcBef>
              <a:spcAft>
                <a:spcPct val="0"/>
              </a:spcAft>
              <a:defRPr sz="3600">
                <a:solidFill>
                  <a:schemeClr val="accent1"/>
                </a:solidFill>
                <a:latin typeface="Corbel" pitchFamily="34" charset="0"/>
              </a:defRPr>
            </a:lvl8pPr>
            <a:lvl9pPr marL="1828800" algn="l" rtl="0" fontAlgn="base">
              <a:lnSpc>
                <a:spcPct val="80000"/>
              </a:lnSpc>
              <a:spcBef>
                <a:spcPct val="0"/>
              </a:spcBef>
              <a:spcAft>
                <a:spcPct val="0"/>
              </a:spcAft>
              <a:defRPr sz="3600">
                <a:solidFill>
                  <a:schemeClr val="accent1"/>
                </a:solidFill>
                <a:latin typeface="Corbel" pitchFamily="34" charset="0"/>
              </a:defRPr>
            </a:lvl9pPr>
          </a:lstStyle>
          <a:p>
            <a:pPr algn="ctr" eaLnBrk="1" hangingPunct="1">
              <a:defRPr/>
            </a:pPr>
            <a:r>
              <a:rPr lang="el-GR" sz="3200" b="1" kern="0" dirty="0" smtClean="0">
                <a:ln w="12700">
                  <a:solidFill>
                    <a:srgbClr val="04617B">
                      <a:satMod val="155000"/>
                    </a:srgbClr>
                  </a:solidFill>
                  <a:prstDash val="solid"/>
                </a:ln>
                <a:solidFill>
                  <a:prstClr val="white"/>
                </a:solidFill>
                <a:effectLst>
                  <a:glow rad="63500">
                    <a:srgbClr val="A5C249">
                      <a:satMod val="175000"/>
                      <a:alpha val="40000"/>
                    </a:srgbClr>
                  </a:glow>
                  <a:outerShdw blurRad="41275" dist="20320" dir="1800000" algn="tl" rotWithShape="0">
                    <a:srgbClr val="000000">
                      <a:alpha val="40000"/>
                    </a:srgbClr>
                  </a:outerShdw>
                </a:effectLst>
                <a:latin typeface="Arial"/>
              </a:rPr>
              <a:t>Πρακτικές στήριξης των εκπαιδευόμενων</a:t>
            </a:r>
            <a:endParaRPr lang="el-GR" sz="3200" b="1" kern="0" dirty="0">
              <a:ln w="12700">
                <a:solidFill>
                  <a:srgbClr val="04617B">
                    <a:satMod val="155000"/>
                  </a:srgbClr>
                </a:solidFill>
                <a:prstDash val="solid"/>
              </a:ln>
              <a:solidFill>
                <a:prstClr val="white"/>
              </a:solidFill>
              <a:effectLst>
                <a:glow rad="63500">
                  <a:srgbClr val="A5C249">
                    <a:satMod val="175000"/>
                    <a:alpha val="40000"/>
                  </a:srgbClr>
                </a:glow>
                <a:outerShdw blurRad="41275" dist="20320" dir="1800000" algn="tl" rotWithShape="0">
                  <a:srgbClr val="000000">
                    <a:alpha val="40000"/>
                  </a:srgbClr>
                </a:outerShdw>
              </a:effectLst>
              <a:latin typeface="Arial"/>
            </a:endParaRPr>
          </a:p>
        </p:txBody>
      </p:sp>
      <p:sp>
        <p:nvSpPr>
          <p:cNvPr id="6" name="Ορθογώνιο 1"/>
          <p:cNvSpPr/>
          <p:nvPr/>
        </p:nvSpPr>
        <p:spPr>
          <a:xfrm>
            <a:off x="7233" y="714356"/>
            <a:ext cx="6343860" cy="2400657"/>
          </a:xfrm>
          <a:prstGeom prst="rect">
            <a:avLst/>
          </a:prstGeom>
        </p:spPr>
        <p:txBody>
          <a:bodyPr wrap="square" anchor="t">
            <a:spAutoFit/>
          </a:bodyPr>
          <a:lstStyle/>
          <a:p>
            <a:pPr marL="690562" indent="-571500" algn="just">
              <a:lnSpc>
                <a:spcPct val="150000"/>
              </a:lnSpc>
              <a:buFont typeface="+mj-lt"/>
              <a:buAutoNum type="romanLcPeriod"/>
              <a:defRPr/>
            </a:pPr>
            <a:r>
              <a:rPr lang="el-GR" sz="2000" b="1" dirty="0" smtClean="0">
                <a:solidFill>
                  <a:srgbClr val="C00000"/>
                </a:solidFill>
                <a:latin typeface="Arial" charset="0"/>
                <a:cs typeface="Arial" charset="0"/>
              </a:rPr>
              <a:t>Να καταγράφουμε τις ιδέες και τις απόψεις των εκπαιδευόμενων.</a:t>
            </a:r>
          </a:p>
          <a:p>
            <a:pPr marL="690562" indent="-571500" algn="just">
              <a:lnSpc>
                <a:spcPct val="150000"/>
              </a:lnSpc>
              <a:buFont typeface="+mj-lt"/>
              <a:buAutoNum type="romanLcPeriod"/>
              <a:defRPr/>
            </a:pPr>
            <a:r>
              <a:rPr lang="el-GR" sz="2000" b="1" dirty="0" smtClean="0">
                <a:solidFill>
                  <a:srgbClr val="C00000"/>
                </a:solidFill>
                <a:latin typeface="Arial" charset="0"/>
                <a:cs typeface="Arial" charset="0"/>
              </a:rPr>
              <a:t>Να δημιουργούμε ευκαιρίες στους εκπαιδευόμενους να ερευνήσουν τις ιδέες τους και να δοκιμάσουν πόσο ισχυρές είναι.</a:t>
            </a:r>
          </a:p>
        </p:txBody>
      </p:sp>
      <p:pic>
        <p:nvPicPr>
          <p:cNvPr id="7" name="Picture 4" descr="Αποτέλεσμα εικόνας για mathisi"/>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357290" y="3000372"/>
            <a:ext cx="1316403" cy="1000132"/>
          </a:xfrm>
          <a:prstGeom prst="rect">
            <a:avLst/>
          </a:prstGeom>
          <a:noFill/>
          <a:extLst>
            <a:ext uri="{909E8E84-426E-40DD-AFC4-6F175D3DCCD1}">
              <a14:hiddenFill xmlns:a14="http://schemas.microsoft.com/office/drawing/2010/main">
                <a:solidFill>
                  <a:srgbClr val="FFFFFF"/>
                </a:solidFill>
              </a14:hiddenFill>
            </a:ext>
          </a:extLst>
        </p:spPr>
      </p:pic>
      <p:sp>
        <p:nvSpPr>
          <p:cNvPr id="2" name="Οριζόντιος πάπυρος 1"/>
          <p:cNvSpPr/>
          <p:nvPr/>
        </p:nvSpPr>
        <p:spPr>
          <a:xfrm>
            <a:off x="214282" y="3571876"/>
            <a:ext cx="3866651" cy="3803511"/>
          </a:xfrm>
          <a:prstGeom prst="horizontalScroll">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342900" indent="-342900" algn="l" fontAlgn="auto">
              <a:spcBef>
                <a:spcPct val="20000"/>
              </a:spcBef>
              <a:spcAft>
                <a:spcPts val="0"/>
              </a:spcAft>
              <a:defRPr/>
            </a:pPr>
            <a:r>
              <a:rPr lang="el-GR" sz="2000" b="1" dirty="0" smtClean="0">
                <a:solidFill>
                  <a:prstClr val="black"/>
                </a:solidFill>
              </a:rPr>
              <a:t>      Οι </a:t>
            </a:r>
            <a:r>
              <a:rPr lang="el-GR" sz="2000" b="1" dirty="0">
                <a:solidFill>
                  <a:prstClr val="black"/>
                </a:solidFill>
              </a:rPr>
              <a:t>εννοιολογικές αλλαγές είναι δυνατές μόνο όταν </a:t>
            </a:r>
            <a:r>
              <a:rPr lang="el-GR" sz="2000" b="1" dirty="0" smtClean="0">
                <a:solidFill>
                  <a:prstClr val="black"/>
                </a:solidFill>
              </a:rPr>
              <a:t>οι εκπαιδευόμενοι κατανοούν </a:t>
            </a:r>
            <a:r>
              <a:rPr lang="el-GR" sz="2000" b="1" dirty="0">
                <a:solidFill>
                  <a:prstClr val="black"/>
                </a:solidFill>
              </a:rPr>
              <a:t>τα όρια των απόψεών τους και αναγνωρίζουν την ανάγκη να τις αντικαταστήσουν.</a:t>
            </a:r>
          </a:p>
        </p:txBody>
      </p:sp>
      <p:sp>
        <p:nvSpPr>
          <p:cNvPr id="3" name="Ορθογώνιο 2"/>
          <p:cNvSpPr/>
          <p:nvPr/>
        </p:nvSpPr>
        <p:spPr>
          <a:xfrm>
            <a:off x="4143372" y="3009053"/>
            <a:ext cx="5000628" cy="4708981"/>
          </a:xfrm>
          <a:prstGeom prst="rect">
            <a:avLst/>
          </a:prstGeom>
        </p:spPr>
        <p:txBody>
          <a:bodyPr wrap="square">
            <a:spAutoFit/>
          </a:bodyPr>
          <a:lstStyle/>
          <a:p>
            <a:pPr marL="119062" algn="l">
              <a:lnSpc>
                <a:spcPct val="150000"/>
              </a:lnSpc>
              <a:buFont typeface="Times New Roman" pitchFamily="16" charset="0"/>
              <a:buNone/>
              <a:defRPr/>
            </a:pPr>
            <a:r>
              <a:rPr lang="en-US" sz="2000" b="1" dirty="0" smtClean="0">
                <a:solidFill>
                  <a:srgbClr val="C00000"/>
                </a:solidFill>
                <a:latin typeface="Arial" charset="0"/>
                <a:cs typeface="Arial" charset="0"/>
              </a:rPr>
              <a:t>iii. </a:t>
            </a:r>
            <a:r>
              <a:rPr lang="el-GR" sz="2000" b="1" dirty="0" smtClean="0">
                <a:solidFill>
                  <a:srgbClr val="C00000"/>
                </a:solidFill>
                <a:latin typeface="Arial" charset="0"/>
                <a:cs typeface="Arial" charset="0"/>
              </a:rPr>
              <a:t>Να </a:t>
            </a:r>
            <a:r>
              <a:rPr lang="el-GR" sz="2000" b="1" dirty="0">
                <a:solidFill>
                  <a:srgbClr val="C00000"/>
                </a:solidFill>
                <a:latin typeface="Arial" charset="0"/>
                <a:cs typeface="Arial" charset="0"/>
              </a:rPr>
              <a:t>παρέχουμε κίνητρα στους </a:t>
            </a:r>
            <a:r>
              <a:rPr lang="el-GR" sz="2000" b="1" dirty="0" smtClean="0">
                <a:solidFill>
                  <a:srgbClr val="C00000"/>
                </a:solidFill>
                <a:latin typeface="Arial" charset="0"/>
                <a:cs typeface="Arial" charset="0"/>
              </a:rPr>
              <a:t>εκπαιδευόμενους να τροποποιήσουν/αλλάξουν </a:t>
            </a:r>
            <a:r>
              <a:rPr lang="el-GR" sz="2000" b="1" dirty="0">
                <a:solidFill>
                  <a:srgbClr val="C00000"/>
                </a:solidFill>
                <a:latin typeface="Arial" charset="0"/>
                <a:cs typeface="Arial" charset="0"/>
              </a:rPr>
              <a:t>τις ιδέες τους και τις απόψεις τους.</a:t>
            </a:r>
          </a:p>
          <a:p>
            <a:pPr marL="633412" indent="-514350" algn="just">
              <a:lnSpc>
                <a:spcPct val="150000"/>
              </a:lnSpc>
              <a:buFont typeface="Times New Roman" pitchFamily="16" charset="0"/>
              <a:buAutoNum type="romanUcPeriod" startAt="4"/>
              <a:defRPr/>
            </a:pPr>
            <a:r>
              <a:rPr lang="el-GR" sz="2000" b="1" dirty="0" smtClean="0">
                <a:solidFill>
                  <a:srgbClr val="C00000"/>
                </a:solidFill>
                <a:latin typeface="Arial" charset="0"/>
                <a:cs typeface="Arial" charset="0"/>
              </a:rPr>
              <a:t>Να </a:t>
            </a:r>
            <a:r>
              <a:rPr lang="el-GR" sz="2000" b="1" dirty="0">
                <a:solidFill>
                  <a:srgbClr val="C00000"/>
                </a:solidFill>
                <a:latin typeface="Arial" charset="0"/>
                <a:cs typeface="Arial" charset="0"/>
              </a:rPr>
              <a:t>στηρίξουμε τις προσπάθειές τους να ξανασκεφθούν και να </a:t>
            </a:r>
            <a:r>
              <a:rPr lang="el-GR" sz="2000" b="1" dirty="0" smtClean="0">
                <a:solidFill>
                  <a:srgbClr val="C00000"/>
                </a:solidFill>
                <a:latin typeface="Arial" charset="0"/>
                <a:cs typeface="Arial" charset="0"/>
              </a:rPr>
              <a:t>ανακατασκευάσουν </a:t>
            </a:r>
            <a:r>
              <a:rPr lang="el-GR" sz="2000" b="1" dirty="0">
                <a:solidFill>
                  <a:srgbClr val="C00000"/>
                </a:solidFill>
                <a:latin typeface="Arial" charset="0"/>
                <a:cs typeface="Arial" charset="0"/>
              </a:rPr>
              <a:t>τις ιδέες </a:t>
            </a:r>
            <a:r>
              <a:rPr lang="el-GR" sz="2000" b="1" dirty="0" smtClean="0">
                <a:solidFill>
                  <a:srgbClr val="C00000"/>
                </a:solidFill>
                <a:latin typeface="Arial" charset="0"/>
                <a:cs typeface="Arial" charset="0"/>
              </a:rPr>
              <a:t>και </a:t>
            </a:r>
            <a:r>
              <a:rPr lang="el-GR" sz="2000" b="1" dirty="0">
                <a:solidFill>
                  <a:srgbClr val="C00000"/>
                </a:solidFill>
                <a:latin typeface="Arial" charset="0"/>
                <a:cs typeface="Arial" charset="0"/>
              </a:rPr>
              <a:t>τις απόψεις τους</a:t>
            </a:r>
            <a:r>
              <a:rPr lang="el-GR" sz="2000" b="1" dirty="0" smtClean="0">
                <a:solidFill>
                  <a:srgbClr val="C00000"/>
                </a:solidFill>
                <a:latin typeface="Arial" charset="0"/>
                <a:cs typeface="Arial" charset="0"/>
              </a:rPr>
              <a:t>.</a:t>
            </a:r>
          </a:p>
          <a:p>
            <a:pPr marL="633412" indent="-514350" algn="just">
              <a:lnSpc>
                <a:spcPct val="150000"/>
              </a:lnSpc>
              <a:buFont typeface="Times New Roman" pitchFamily="16" charset="0"/>
              <a:buNone/>
              <a:defRPr/>
            </a:pPr>
            <a:r>
              <a:rPr lang="el-GR" sz="2000" b="1" dirty="0">
                <a:solidFill>
                  <a:srgbClr val="C00000"/>
                </a:solidFill>
                <a:latin typeface="Arial" charset="0"/>
                <a:cs typeface="Arial" charset="0"/>
              </a:rPr>
              <a:t/>
            </a:r>
            <a:br>
              <a:rPr lang="el-GR" sz="2000" b="1" dirty="0">
                <a:solidFill>
                  <a:srgbClr val="C00000"/>
                </a:solidFill>
                <a:latin typeface="Arial" charset="0"/>
                <a:cs typeface="Arial" charset="0"/>
              </a:rPr>
            </a:br>
            <a:endParaRPr lang="el-GR" sz="2000" b="1" dirty="0">
              <a:solidFill>
                <a:srgbClr val="C00000"/>
              </a:solidFill>
              <a:latin typeface="Arial" charset="0"/>
              <a:cs typeface="Arial" charset="0"/>
            </a:endParaRPr>
          </a:p>
        </p:txBody>
      </p:sp>
    </p:spTree>
    <p:extLst>
      <p:ext uri="{BB962C8B-B14F-4D97-AF65-F5344CB8AC3E}">
        <p14:creationId xmlns:p14="http://schemas.microsoft.com/office/powerpoint/2010/main" val="330425662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391362" y="260649"/>
            <a:ext cx="6347048" cy="503237"/>
          </a:xfrm>
          <a:blipFill>
            <a:blip r:embed="rId3" cstate="print"/>
            <a:stretch>
              <a:fillRect/>
            </a:stretch>
          </a:blip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txBody>
          <a:bodyPr rtlCol="0">
            <a:normAutofit fontScale="90000"/>
          </a:bodyPr>
          <a:lstStyle/>
          <a:p>
            <a:pPr eaLnBrk="1" fontAlgn="auto" hangingPunct="1">
              <a:spcAft>
                <a:spcPts val="0"/>
              </a:spcAft>
              <a:defRPr/>
            </a:pPr>
            <a:r>
              <a:rPr lang="el-GR" dirty="0" smtClean="0">
                <a:latin typeface="Times New Roman" pitchFamily="18" charset="0"/>
              </a:rPr>
              <a:t>  </a:t>
            </a:r>
            <a:r>
              <a:rPr lang="el-GR" sz="3600" b="1" dirty="0">
                <a:solidFill>
                  <a:schemeClr val="accent5">
                    <a:lumMod val="20000"/>
                    <a:lumOff val="80000"/>
                  </a:schemeClr>
                </a:solidFill>
                <a:effectLst>
                  <a:glow rad="139700">
                    <a:schemeClr val="accent1">
                      <a:satMod val="175000"/>
                      <a:alpha val="40000"/>
                    </a:schemeClr>
                  </a:glow>
                </a:effectLst>
                <a:latin typeface="Arial" charset="0"/>
                <a:ea typeface="+mn-ea"/>
                <a:cs typeface="Arial" charset="0"/>
              </a:rPr>
              <a:t>ΑΥΘΕΝΤΙΚΗ ΑΞΙΟΛΟΓΗΣΗ</a:t>
            </a:r>
          </a:p>
        </p:txBody>
      </p:sp>
      <p:sp>
        <p:nvSpPr>
          <p:cNvPr id="157699" name="Rectangle 3"/>
          <p:cNvSpPr>
            <a:spLocks noGrp="1" noChangeArrowheads="1"/>
          </p:cNvSpPr>
          <p:nvPr>
            <p:ph idx="1"/>
          </p:nvPr>
        </p:nvSpPr>
        <p:spPr>
          <a:xfrm>
            <a:off x="684214" y="1341544"/>
            <a:ext cx="7772400" cy="2592387"/>
          </a:xfrm>
        </p:spPr>
        <p:txBody>
          <a:bodyPr rtlCol="0">
            <a:normAutofit fontScale="70000" lnSpcReduction="20000"/>
          </a:bodyPr>
          <a:lstStyle/>
          <a:p>
            <a:pPr algn="just" eaLnBrk="1" fontAlgn="auto" hangingPunct="1">
              <a:lnSpc>
                <a:spcPct val="80000"/>
              </a:lnSpc>
              <a:spcAft>
                <a:spcPts val="0"/>
              </a:spcAft>
              <a:buFont typeface="Arial" charset="0"/>
              <a:buNone/>
              <a:defRPr/>
            </a:pPr>
            <a:endParaRPr lang="el-GR" sz="2800" dirty="0" smtClean="0">
              <a:latin typeface="Bookman Old Style" pitchFamily="18" charset="0"/>
            </a:endParaRPr>
          </a:p>
          <a:p>
            <a:pPr algn="just" eaLnBrk="1" fontAlgn="auto" hangingPunct="1">
              <a:lnSpc>
                <a:spcPct val="150000"/>
              </a:lnSpc>
              <a:spcAft>
                <a:spcPts val="0"/>
              </a:spcAft>
              <a:defRPr/>
            </a:pPr>
            <a:r>
              <a:rPr lang="en-US" sz="3800" b="1" dirty="0">
                <a:solidFill>
                  <a:schemeClr val="accent5">
                    <a:lumMod val="20000"/>
                    <a:lumOff val="80000"/>
                  </a:schemeClr>
                </a:solidFill>
                <a:effectLst>
                  <a:glow rad="139700">
                    <a:schemeClr val="accent1">
                      <a:satMod val="175000"/>
                      <a:alpha val="40000"/>
                    </a:schemeClr>
                  </a:glow>
                </a:effectLst>
                <a:latin typeface="Arial" charset="0"/>
                <a:cs typeface="Arial" charset="0"/>
              </a:rPr>
              <a:t>H</a:t>
            </a:r>
            <a:r>
              <a:rPr lang="el-GR" sz="3800" b="1" dirty="0">
                <a:solidFill>
                  <a:schemeClr val="accent5">
                    <a:lumMod val="20000"/>
                    <a:lumOff val="80000"/>
                  </a:schemeClr>
                </a:solidFill>
                <a:effectLst>
                  <a:glow rad="139700">
                    <a:schemeClr val="accent1">
                      <a:satMod val="175000"/>
                      <a:alpha val="40000"/>
                    </a:schemeClr>
                  </a:glow>
                </a:effectLst>
                <a:latin typeface="Arial" charset="0"/>
                <a:cs typeface="Arial" charset="0"/>
              </a:rPr>
              <a:t> αξιολόγηση αντιμετωπίζεται ως ένα αναπόσπαστο κομμάτι της διδακτικής και μαθησιακής διαδικασίας και εστιάζεται στην ίδια τη διδακτική πράξη</a:t>
            </a:r>
            <a:r>
              <a:rPr lang="en-US" sz="3800" b="1" dirty="0">
                <a:solidFill>
                  <a:schemeClr val="accent5">
                    <a:lumMod val="20000"/>
                    <a:lumOff val="80000"/>
                  </a:schemeClr>
                </a:solidFill>
                <a:effectLst>
                  <a:glow rad="139700">
                    <a:schemeClr val="accent1">
                      <a:satMod val="175000"/>
                      <a:alpha val="40000"/>
                    </a:schemeClr>
                  </a:glow>
                </a:effectLst>
                <a:latin typeface="Arial" charset="0"/>
                <a:cs typeface="Arial" charset="0"/>
              </a:rPr>
              <a:t>.</a:t>
            </a:r>
            <a:endParaRPr lang="el-GR" sz="3800" b="1" dirty="0">
              <a:solidFill>
                <a:schemeClr val="accent5">
                  <a:lumMod val="20000"/>
                  <a:lumOff val="80000"/>
                </a:schemeClr>
              </a:solidFill>
              <a:effectLst>
                <a:glow rad="139700">
                  <a:schemeClr val="accent1">
                    <a:satMod val="175000"/>
                    <a:alpha val="40000"/>
                  </a:schemeClr>
                </a:glow>
              </a:effectLst>
              <a:latin typeface="Arial" charset="0"/>
              <a:cs typeface="Arial" charset="0"/>
            </a:endParaRPr>
          </a:p>
          <a:p>
            <a:pPr algn="just" eaLnBrk="1" fontAlgn="auto" hangingPunct="1">
              <a:lnSpc>
                <a:spcPct val="80000"/>
              </a:lnSpc>
              <a:spcAft>
                <a:spcPts val="0"/>
              </a:spcAft>
              <a:buFont typeface="Wingdings" pitchFamily="2" charset="2"/>
              <a:buNone/>
              <a:defRPr/>
            </a:pPr>
            <a:endParaRPr lang="el-GR" dirty="0" smtClean="0">
              <a:solidFill>
                <a:srgbClr val="000000"/>
              </a:solidFill>
              <a:latin typeface="Times New Roman" pitchFamily="18" charset="0"/>
            </a:endParaRPr>
          </a:p>
          <a:p>
            <a:pPr algn="just" eaLnBrk="1" fontAlgn="auto" hangingPunct="1">
              <a:lnSpc>
                <a:spcPct val="80000"/>
              </a:lnSpc>
              <a:spcAft>
                <a:spcPts val="0"/>
              </a:spcAft>
              <a:buFont typeface="Wingdings" pitchFamily="2" charset="2"/>
              <a:buNone/>
              <a:defRPr/>
            </a:pPr>
            <a:endParaRPr lang="el-GR" dirty="0" smtClean="0">
              <a:solidFill>
                <a:srgbClr val="000000"/>
              </a:solidFill>
              <a:latin typeface="Times New Roman" pitchFamily="18" charset="0"/>
            </a:endParaRPr>
          </a:p>
          <a:p>
            <a:pPr algn="just" eaLnBrk="1" fontAlgn="auto" hangingPunct="1">
              <a:lnSpc>
                <a:spcPct val="80000"/>
              </a:lnSpc>
              <a:spcAft>
                <a:spcPts val="0"/>
              </a:spcAft>
              <a:buFont typeface="Wingdings" pitchFamily="2" charset="2"/>
              <a:buNone/>
              <a:defRPr/>
            </a:pPr>
            <a:endParaRPr lang="el-GR" dirty="0" smtClean="0">
              <a:solidFill>
                <a:srgbClr val="000000"/>
              </a:solidFill>
              <a:latin typeface="Times New Roman" pitchFamily="18" charset="0"/>
            </a:endParaRPr>
          </a:p>
        </p:txBody>
      </p:sp>
      <p:sp>
        <p:nvSpPr>
          <p:cNvPr id="7172" name="5 - TextBox"/>
          <p:cNvSpPr txBox="1">
            <a:spLocks noChangeArrowheads="1"/>
          </p:cNvSpPr>
          <p:nvPr/>
        </p:nvSpPr>
        <p:spPr bwMode="auto">
          <a:xfrm>
            <a:off x="395537" y="4365104"/>
            <a:ext cx="8338698" cy="1736646"/>
          </a:xfrm>
          <a:prstGeom prst="roundRect">
            <a:avLst/>
          </a:prstGeom>
          <a:blipFill>
            <a:blip r:embed="rId3" cstate="print"/>
            <a:stretch>
              <a:fillRect/>
            </a:stretch>
          </a:blip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headEnd/>
            <a:tailEnd/>
          </a:ln>
        </p:spPr>
        <p:style>
          <a:lnRef idx="3">
            <a:schemeClr val="lt1"/>
          </a:lnRef>
          <a:fillRef idx="1">
            <a:schemeClr val="accent3"/>
          </a:fillRef>
          <a:effectRef idx="1">
            <a:schemeClr val="accent3"/>
          </a:effectRef>
          <a:fontRef idx="minor">
            <a:schemeClr val="lt1"/>
          </a:fontRef>
        </p:style>
        <p:txBody>
          <a:bodyPr wrap="square">
            <a:spAutoFit/>
          </a:bodyPr>
          <a:lstStyle/>
          <a:p>
            <a:pPr>
              <a:defRPr/>
            </a:pPr>
            <a:r>
              <a:rPr lang="el-GR" b="1" i="1" u="sng" dirty="0">
                <a:solidFill>
                  <a:schemeClr val="accent5">
                    <a:lumMod val="20000"/>
                    <a:lumOff val="80000"/>
                  </a:schemeClr>
                </a:solidFill>
                <a:effectLst>
                  <a:glow rad="139700">
                    <a:schemeClr val="accent1">
                      <a:satMod val="175000"/>
                      <a:alpha val="40000"/>
                    </a:schemeClr>
                  </a:glow>
                </a:effectLst>
                <a:latin typeface="Arial" charset="0"/>
                <a:cs typeface="Arial" charset="0"/>
              </a:rPr>
              <a:t>Βασικός στόχος </a:t>
            </a:r>
          </a:p>
          <a:p>
            <a:pPr>
              <a:lnSpc>
                <a:spcPct val="150000"/>
              </a:lnSpc>
              <a:defRPr/>
            </a:pPr>
            <a:r>
              <a:rPr lang="el-GR" b="1" dirty="0">
                <a:solidFill>
                  <a:schemeClr val="accent5">
                    <a:lumMod val="20000"/>
                    <a:lumOff val="80000"/>
                  </a:schemeClr>
                </a:solidFill>
                <a:effectLst>
                  <a:glow rad="139700">
                    <a:schemeClr val="accent1">
                      <a:satMod val="175000"/>
                      <a:alpha val="40000"/>
                    </a:schemeClr>
                  </a:glow>
                </a:effectLst>
                <a:latin typeface="Arial" charset="0"/>
                <a:cs typeface="Arial" charset="0"/>
              </a:rPr>
              <a:t>Να δημιουργεί </a:t>
            </a:r>
            <a:r>
              <a:rPr lang="el-GR" b="1" i="1" u="sng" dirty="0">
                <a:solidFill>
                  <a:schemeClr val="accent5">
                    <a:lumMod val="20000"/>
                    <a:lumOff val="80000"/>
                  </a:schemeClr>
                </a:solidFill>
                <a:effectLst>
                  <a:glow rad="139700">
                    <a:schemeClr val="accent1">
                      <a:satMod val="175000"/>
                      <a:alpha val="40000"/>
                    </a:schemeClr>
                  </a:glow>
                </a:effectLst>
                <a:latin typeface="Arial" charset="0"/>
                <a:cs typeface="Arial" charset="0"/>
              </a:rPr>
              <a:t>προσδοκίες</a:t>
            </a:r>
            <a:r>
              <a:rPr lang="el-GR" b="1" dirty="0">
                <a:solidFill>
                  <a:schemeClr val="accent5">
                    <a:lumMod val="20000"/>
                    <a:lumOff val="80000"/>
                  </a:schemeClr>
                </a:solidFill>
                <a:effectLst>
                  <a:glow rad="139700">
                    <a:schemeClr val="accent1">
                      <a:satMod val="175000"/>
                      <a:alpha val="40000"/>
                    </a:schemeClr>
                  </a:glow>
                </a:effectLst>
                <a:latin typeface="Arial" charset="0"/>
                <a:cs typeface="Arial" charset="0"/>
              </a:rPr>
              <a:t> και να εμπλέκει ενεργητικά </a:t>
            </a:r>
          </a:p>
          <a:p>
            <a:pPr>
              <a:lnSpc>
                <a:spcPct val="150000"/>
              </a:lnSpc>
              <a:defRPr/>
            </a:pPr>
            <a:r>
              <a:rPr lang="el-GR" b="1" dirty="0">
                <a:solidFill>
                  <a:schemeClr val="accent5">
                    <a:lumMod val="20000"/>
                    <a:lumOff val="80000"/>
                  </a:schemeClr>
                </a:solidFill>
                <a:effectLst>
                  <a:glow rad="139700">
                    <a:schemeClr val="accent1">
                      <a:satMod val="175000"/>
                      <a:alpha val="40000"/>
                    </a:schemeClr>
                  </a:glow>
                </a:effectLst>
                <a:latin typeface="Arial" charset="0"/>
                <a:cs typeface="Arial" charset="0"/>
              </a:rPr>
              <a:t>τα άτομα στην αξιολόγηση </a:t>
            </a:r>
            <a:r>
              <a:rPr lang="el-GR" b="1" dirty="0" smtClean="0">
                <a:solidFill>
                  <a:schemeClr val="accent5">
                    <a:lumMod val="20000"/>
                    <a:lumOff val="80000"/>
                  </a:schemeClr>
                </a:solidFill>
                <a:effectLst>
                  <a:glow rad="139700">
                    <a:schemeClr val="accent1">
                      <a:satMod val="175000"/>
                      <a:alpha val="40000"/>
                    </a:schemeClr>
                  </a:glow>
                </a:effectLst>
                <a:latin typeface="Arial" charset="0"/>
                <a:cs typeface="Arial" charset="0"/>
              </a:rPr>
              <a:t>του έργου τους</a:t>
            </a:r>
            <a:r>
              <a:rPr lang="en-US" b="1" dirty="0">
                <a:solidFill>
                  <a:schemeClr val="accent5">
                    <a:lumMod val="20000"/>
                    <a:lumOff val="80000"/>
                  </a:schemeClr>
                </a:solidFill>
                <a:effectLst>
                  <a:glow rad="139700">
                    <a:schemeClr val="accent1">
                      <a:satMod val="175000"/>
                      <a:alpha val="40000"/>
                    </a:schemeClr>
                  </a:glow>
                </a:effectLst>
                <a:latin typeface="Arial" charset="0"/>
                <a:cs typeface="Arial" charset="0"/>
              </a:rPr>
              <a:t>.</a:t>
            </a:r>
            <a:r>
              <a:rPr lang="el-GR" b="1" dirty="0">
                <a:solidFill>
                  <a:schemeClr val="accent5">
                    <a:lumMod val="20000"/>
                    <a:lumOff val="80000"/>
                  </a:schemeClr>
                </a:solidFill>
                <a:effectLst>
                  <a:glow rad="139700">
                    <a:schemeClr val="accent1">
                      <a:satMod val="175000"/>
                      <a:alpha val="40000"/>
                    </a:schemeClr>
                  </a:glow>
                </a:effectLst>
                <a:latin typeface="Arial" charset="0"/>
                <a:cs typeface="Arial" charset="0"/>
              </a:rPr>
              <a:t> </a:t>
            </a: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p:cNvSpPr>
            <a:spLocks noChangeArrowheads="1"/>
          </p:cNvSpPr>
          <p:nvPr/>
        </p:nvSpPr>
        <p:spPr bwMode="auto">
          <a:xfrm>
            <a:off x="6400800" y="3475038"/>
            <a:ext cx="2743200" cy="338296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defTabSz="457200">
              <a:buClr>
                <a:srgbClr val="000000"/>
              </a:buClr>
              <a:buSzPct val="100000"/>
              <a:buFont typeface="Times New Roman" pitchFamily="16" charset="0"/>
              <a:buNone/>
            </a:pPr>
            <a:endParaRPr lang="el-GR">
              <a:solidFill>
                <a:prstClr val="white"/>
              </a:solidFill>
              <a:latin typeface="Times New Roman" pitchFamily="16" charset="0"/>
            </a:endParaRPr>
          </a:p>
        </p:txBody>
      </p:sp>
      <p:pic>
        <p:nvPicPr>
          <p:cNvPr id="215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85738"/>
            <a:ext cx="9144001" cy="3660776"/>
          </a:xfrm>
          <a:prstGeom prst="rect">
            <a:avLst/>
          </a:prstGeom>
          <a:gradFill>
            <a:gsLst>
              <a:gs pos="12000">
                <a:srgbClr val="000000"/>
              </a:gs>
              <a:gs pos="33000">
                <a:srgbClr val="000040"/>
              </a:gs>
              <a:gs pos="62000">
                <a:srgbClr val="400040"/>
              </a:gs>
              <a:gs pos="84000">
                <a:srgbClr val="8F0040"/>
              </a:gs>
              <a:gs pos="96000">
                <a:srgbClr val="F27300"/>
              </a:gs>
              <a:gs pos="100000">
                <a:srgbClr val="FFBF00"/>
              </a:gs>
            </a:gsLst>
            <a:lin ang="16200000" scaled="0"/>
          </a:gradFill>
          <a:ln>
            <a:noFill/>
          </a:ln>
        </p:spPr>
      </p:pic>
      <p:sp>
        <p:nvSpPr>
          <p:cNvPr id="21508" name="Text Box 3"/>
          <p:cNvSpPr txBox="1">
            <a:spLocks noChangeArrowheads="1"/>
          </p:cNvSpPr>
          <p:nvPr/>
        </p:nvSpPr>
        <p:spPr bwMode="auto">
          <a:xfrm>
            <a:off x="386664" y="1340768"/>
            <a:ext cx="2400300" cy="1325562"/>
          </a:xfrm>
          <a:prstGeom prst="rect">
            <a:avLst/>
          </a:prstGeom>
          <a:noFill/>
          <a:ln>
            <a:noFill/>
          </a:ln>
        </p:spPr>
        <p:txBody>
          <a:bodyPr lIns="90000" tIns="45000" rIns="90000" bIns="450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9pPr>
          </a:lstStyle>
          <a:p>
            <a:pPr defTabSz="457200" eaLnBrk="1" hangingPunct="1">
              <a:lnSpc>
                <a:spcPct val="150000"/>
              </a:lnSpc>
              <a:spcBef>
                <a:spcPts val="600"/>
              </a:spcBef>
              <a:buClr>
                <a:srgbClr val="000000"/>
              </a:buClr>
              <a:buSzPct val="100000"/>
              <a:buFont typeface="Times New Roman" pitchFamily="16" charset="0"/>
              <a:buNone/>
            </a:pPr>
            <a:r>
              <a:rPr lang="el-GR" sz="1800" b="1" dirty="0" smtClean="0">
                <a:solidFill>
                  <a:prstClr val="white"/>
                </a:solidFill>
                <a:effectLst>
                  <a:glow rad="63500">
                    <a:srgbClr val="0F6FC6">
                      <a:satMod val="175000"/>
                      <a:alpha val="40000"/>
                    </a:srgbClr>
                  </a:glow>
                </a:effectLst>
                <a:latin typeface="Arial" charset="0"/>
                <a:cs typeface="Times New Roman" pitchFamily="16" charset="0"/>
              </a:rPr>
              <a:t>Μαθητές</a:t>
            </a:r>
            <a:r>
              <a:rPr lang="en-US" sz="1800" b="1" dirty="0" smtClean="0">
                <a:solidFill>
                  <a:prstClr val="white"/>
                </a:solidFill>
                <a:effectLst>
                  <a:glow rad="63500">
                    <a:srgbClr val="0F6FC6">
                      <a:satMod val="175000"/>
                      <a:alpha val="40000"/>
                    </a:srgbClr>
                  </a:glow>
                </a:effectLst>
                <a:latin typeface="Arial" charset="0"/>
                <a:cs typeface="Times New Roman" pitchFamily="16" charset="0"/>
              </a:rPr>
              <a:t>:</a:t>
            </a:r>
            <a:r>
              <a:rPr lang="el-GR" sz="1800" b="1" dirty="0" smtClean="0">
                <a:solidFill>
                  <a:prstClr val="white"/>
                </a:solidFill>
                <a:effectLst>
                  <a:glow rad="63500">
                    <a:srgbClr val="0F6FC6">
                      <a:satMod val="175000"/>
                      <a:alpha val="40000"/>
                    </a:srgbClr>
                  </a:glow>
                </a:effectLst>
                <a:latin typeface="Arial" charset="0"/>
                <a:cs typeface="Times New Roman" pitchFamily="16" charset="0"/>
              </a:rPr>
              <a:t> </a:t>
            </a:r>
          </a:p>
          <a:p>
            <a:pPr defTabSz="457200" eaLnBrk="1" hangingPunct="1">
              <a:lnSpc>
                <a:spcPct val="150000"/>
              </a:lnSpc>
              <a:spcBef>
                <a:spcPts val="600"/>
              </a:spcBef>
              <a:buClr>
                <a:srgbClr val="000000"/>
              </a:buClr>
              <a:buSzPct val="100000"/>
              <a:buFont typeface="Times New Roman" pitchFamily="16" charset="0"/>
              <a:buNone/>
            </a:pPr>
            <a:r>
              <a:rPr lang="el-GR" sz="1800" b="1" dirty="0" smtClean="0">
                <a:solidFill>
                  <a:prstClr val="white"/>
                </a:solidFill>
                <a:effectLst>
                  <a:glow rad="63500">
                    <a:srgbClr val="0F6FC6">
                      <a:satMod val="175000"/>
                      <a:alpha val="40000"/>
                    </a:srgbClr>
                  </a:glow>
                </a:effectLst>
                <a:latin typeface="Arial" charset="0"/>
                <a:cs typeface="Times New Roman" pitchFamily="16" charset="0"/>
              </a:rPr>
              <a:t>παθητικοί δέκτες της </a:t>
            </a:r>
            <a:r>
              <a:rPr lang="el-GR" sz="1800" b="1" dirty="0">
                <a:solidFill>
                  <a:prstClr val="white"/>
                </a:solidFill>
                <a:effectLst>
                  <a:glow rad="63500">
                    <a:srgbClr val="0F6FC6">
                      <a:satMod val="175000"/>
                      <a:alpha val="40000"/>
                    </a:srgbClr>
                  </a:glow>
                </a:effectLst>
                <a:latin typeface="Arial" charset="0"/>
                <a:cs typeface="Times New Roman" pitchFamily="16" charset="0"/>
              </a:rPr>
              <a:t>γνώσης</a:t>
            </a:r>
          </a:p>
        </p:txBody>
      </p:sp>
      <p:sp>
        <p:nvSpPr>
          <p:cNvPr id="21509" name="Text Box 4"/>
          <p:cNvSpPr txBox="1">
            <a:spLocks noChangeArrowheads="1"/>
          </p:cNvSpPr>
          <p:nvPr/>
        </p:nvSpPr>
        <p:spPr bwMode="auto">
          <a:xfrm>
            <a:off x="7020999" y="1160287"/>
            <a:ext cx="2152031" cy="2833687"/>
          </a:xfrm>
          <a:prstGeom prst="rect">
            <a:avLst/>
          </a:prstGeom>
          <a:noFill/>
          <a:ln>
            <a:noFill/>
          </a:ln>
        </p:spPr>
        <p:txBody>
          <a:bodyPr lIns="90000" tIns="45000" rIns="90000" bIns="450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9pPr>
          </a:lstStyle>
          <a:p>
            <a:pPr defTabSz="457200" eaLnBrk="1" hangingPunct="1">
              <a:lnSpc>
                <a:spcPct val="150000"/>
              </a:lnSpc>
              <a:spcBef>
                <a:spcPts val="600"/>
              </a:spcBef>
              <a:buClr>
                <a:srgbClr val="000000"/>
              </a:buClr>
              <a:buSzPct val="100000"/>
              <a:buFont typeface="Times New Roman" pitchFamily="16" charset="0"/>
              <a:buNone/>
            </a:pPr>
            <a:r>
              <a:rPr lang="el-GR" sz="2000" dirty="0" smtClean="0">
                <a:solidFill>
                  <a:prstClr val="white"/>
                </a:solidFill>
                <a:effectLst>
                  <a:glow rad="63500">
                    <a:srgbClr val="0F6FC6">
                      <a:satMod val="175000"/>
                      <a:alpha val="40000"/>
                    </a:srgbClr>
                  </a:glow>
                </a:effectLst>
                <a:latin typeface="Arial" charset="0"/>
                <a:cs typeface="Times New Roman" pitchFamily="16" charset="0"/>
              </a:rPr>
              <a:t>Στόχος</a:t>
            </a:r>
            <a:r>
              <a:rPr lang="en-US" sz="2000" dirty="0" smtClean="0">
                <a:solidFill>
                  <a:prstClr val="white"/>
                </a:solidFill>
                <a:effectLst>
                  <a:glow rad="63500">
                    <a:srgbClr val="0F6FC6">
                      <a:satMod val="175000"/>
                      <a:alpha val="40000"/>
                    </a:srgbClr>
                  </a:glow>
                </a:effectLst>
                <a:latin typeface="Arial" charset="0"/>
                <a:cs typeface="Times New Roman" pitchFamily="16" charset="0"/>
              </a:rPr>
              <a:t>: </a:t>
            </a:r>
            <a:r>
              <a:rPr lang="el-GR" sz="2000" dirty="0" smtClean="0">
                <a:solidFill>
                  <a:prstClr val="white"/>
                </a:solidFill>
                <a:effectLst>
                  <a:glow rad="63500">
                    <a:srgbClr val="0F6FC6">
                      <a:satMod val="175000"/>
                      <a:alpha val="40000"/>
                    </a:srgbClr>
                  </a:glow>
                </a:effectLst>
                <a:latin typeface="Arial" charset="0"/>
                <a:cs typeface="Times New Roman" pitchFamily="16" charset="0"/>
              </a:rPr>
              <a:t>έμφαση στον </a:t>
            </a:r>
            <a:r>
              <a:rPr lang="el-GR" sz="2000" dirty="0">
                <a:solidFill>
                  <a:prstClr val="white"/>
                </a:solidFill>
                <a:effectLst>
                  <a:glow rad="63500">
                    <a:srgbClr val="0F6FC6">
                      <a:satMod val="175000"/>
                      <a:alpha val="40000"/>
                    </a:srgbClr>
                  </a:glow>
                </a:effectLst>
                <a:latin typeface="Arial" charset="0"/>
                <a:cs typeface="Times New Roman" pitchFamily="16" charset="0"/>
              </a:rPr>
              <a:t>γνωστικό </a:t>
            </a:r>
            <a:r>
              <a:rPr lang="el-GR" sz="2000" dirty="0" smtClean="0">
                <a:solidFill>
                  <a:prstClr val="white"/>
                </a:solidFill>
                <a:effectLst>
                  <a:glow rad="63500">
                    <a:srgbClr val="0F6FC6">
                      <a:satMod val="175000"/>
                      <a:alpha val="40000"/>
                    </a:srgbClr>
                  </a:glow>
                </a:effectLst>
                <a:latin typeface="Arial" charset="0"/>
                <a:cs typeface="Times New Roman" pitchFamily="16" charset="0"/>
              </a:rPr>
              <a:t>τομέα</a:t>
            </a:r>
            <a:endParaRPr lang="el-GR" sz="2000" dirty="0">
              <a:solidFill>
                <a:prstClr val="white"/>
              </a:solidFill>
              <a:effectLst>
                <a:glow rad="63500">
                  <a:srgbClr val="0F6FC6">
                    <a:satMod val="175000"/>
                    <a:alpha val="40000"/>
                  </a:srgbClr>
                </a:glow>
              </a:effectLst>
              <a:latin typeface="Arial" charset="0"/>
              <a:cs typeface="Times New Roman" pitchFamily="16" charset="0"/>
            </a:endParaRPr>
          </a:p>
        </p:txBody>
      </p:sp>
      <p:sp>
        <p:nvSpPr>
          <p:cNvPr id="21510" name="Text Box 5"/>
          <p:cNvSpPr txBox="1">
            <a:spLocks noChangeArrowheads="1"/>
          </p:cNvSpPr>
          <p:nvPr/>
        </p:nvSpPr>
        <p:spPr bwMode="auto">
          <a:xfrm>
            <a:off x="1476632" y="128588"/>
            <a:ext cx="2620664" cy="639762"/>
          </a:xfrm>
          <a:prstGeom prst="rect">
            <a:avLst/>
          </a:prstGeom>
          <a:noFill/>
          <a:ln>
            <a:noFill/>
          </a:ln>
        </p:spPr>
        <p:txBody>
          <a:bodyPr lIns="90000" tIns="45000" rIns="90000" bIns="450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9pPr>
          </a:lstStyle>
          <a:p>
            <a:pPr defTabSz="457200" eaLnBrk="1" hangingPunct="1">
              <a:spcBef>
                <a:spcPts val="600"/>
              </a:spcBef>
              <a:buClr>
                <a:srgbClr val="000000"/>
              </a:buClr>
              <a:buSzPct val="100000"/>
              <a:buFont typeface="Times New Roman" pitchFamily="16" charset="0"/>
              <a:buNone/>
            </a:pPr>
            <a:r>
              <a:rPr lang="el-GR" sz="2000" dirty="0">
                <a:solidFill>
                  <a:prstClr val="white"/>
                </a:solidFill>
                <a:effectLst>
                  <a:glow rad="63500">
                    <a:srgbClr val="0F6FC6">
                      <a:satMod val="175000"/>
                      <a:alpha val="40000"/>
                    </a:srgbClr>
                  </a:glow>
                </a:effectLst>
                <a:latin typeface="Arial" charset="0"/>
              </a:rPr>
              <a:t> Αξιολόγηση</a:t>
            </a:r>
            <a:r>
              <a:rPr lang="el-GR" sz="2000" dirty="0" smtClean="0">
                <a:solidFill>
                  <a:prstClr val="white"/>
                </a:solidFill>
                <a:effectLst>
                  <a:glow rad="63500">
                    <a:srgbClr val="0F6FC6">
                      <a:satMod val="175000"/>
                      <a:alpha val="40000"/>
                    </a:srgbClr>
                  </a:glow>
                </a:effectLst>
                <a:latin typeface="Arial" charset="0"/>
              </a:rPr>
              <a:t>:</a:t>
            </a:r>
            <a:r>
              <a:rPr lang="en-US" sz="2000" dirty="0" smtClean="0">
                <a:solidFill>
                  <a:prstClr val="white"/>
                </a:solidFill>
                <a:effectLst>
                  <a:glow rad="63500">
                    <a:srgbClr val="0F6FC6">
                      <a:satMod val="175000"/>
                      <a:alpha val="40000"/>
                    </a:srgbClr>
                  </a:glow>
                </a:effectLst>
                <a:latin typeface="Arial" charset="0"/>
              </a:rPr>
              <a:t> </a:t>
            </a:r>
            <a:endParaRPr lang="el-GR" sz="2000" dirty="0" smtClean="0">
              <a:solidFill>
                <a:prstClr val="white"/>
              </a:solidFill>
              <a:effectLst>
                <a:glow rad="63500">
                  <a:srgbClr val="0F6FC6">
                    <a:satMod val="175000"/>
                    <a:alpha val="40000"/>
                  </a:srgbClr>
                </a:glow>
              </a:effectLst>
              <a:latin typeface="Arial" charset="0"/>
            </a:endParaRPr>
          </a:p>
          <a:p>
            <a:pPr defTabSz="457200" eaLnBrk="1" hangingPunct="1">
              <a:spcBef>
                <a:spcPts val="600"/>
              </a:spcBef>
              <a:buClr>
                <a:srgbClr val="000000"/>
              </a:buClr>
              <a:buSzPct val="100000"/>
              <a:buFont typeface="Times New Roman" pitchFamily="16" charset="0"/>
              <a:buNone/>
            </a:pPr>
            <a:r>
              <a:rPr lang="el-GR" sz="2000" dirty="0" smtClean="0">
                <a:solidFill>
                  <a:prstClr val="white"/>
                </a:solidFill>
                <a:effectLst>
                  <a:glow rad="63500">
                    <a:srgbClr val="0F6FC6">
                      <a:satMod val="175000"/>
                      <a:alpha val="40000"/>
                    </a:srgbClr>
                  </a:glow>
                </a:effectLst>
                <a:latin typeface="Arial" charset="0"/>
              </a:rPr>
              <a:t>γνώσεις</a:t>
            </a:r>
            <a:endParaRPr lang="el-GR" sz="2000" dirty="0">
              <a:solidFill>
                <a:prstClr val="white"/>
              </a:solidFill>
              <a:effectLst>
                <a:glow rad="63500">
                  <a:srgbClr val="0F6FC6">
                    <a:satMod val="175000"/>
                    <a:alpha val="40000"/>
                  </a:srgbClr>
                </a:glow>
              </a:effectLst>
              <a:latin typeface="Arial" charset="0"/>
            </a:endParaRPr>
          </a:p>
        </p:txBody>
      </p:sp>
      <p:sp>
        <p:nvSpPr>
          <p:cNvPr id="21511" name="Text Box 6"/>
          <p:cNvSpPr txBox="1">
            <a:spLocks noChangeArrowheads="1"/>
          </p:cNvSpPr>
          <p:nvPr/>
        </p:nvSpPr>
        <p:spPr bwMode="auto">
          <a:xfrm>
            <a:off x="3946818" y="1659329"/>
            <a:ext cx="2376487" cy="1462087"/>
          </a:xfrm>
          <a:prstGeom prst="rect">
            <a:avLst/>
          </a:prstGeom>
          <a:noFill/>
          <a:ln>
            <a:noFill/>
          </a:ln>
        </p:spPr>
        <p:txBody>
          <a:bodyPr lIns="90000" tIns="45000" rIns="90000" bIns="450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9pPr>
          </a:lstStyle>
          <a:p>
            <a:pPr defTabSz="457200" eaLnBrk="1" hangingPunct="1">
              <a:lnSpc>
                <a:spcPct val="150000"/>
              </a:lnSpc>
              <a:spcBef>
                <a:spcPts val="600"/>
              </a:spcBef>
              <a:buClr>
                <a:srgbClr val="000000"/>
              </a:buClr>
              <a:buSzPct val="100000"/>
              <a:buFont typeface="Times New Roman" pitchFamily="16" charset="0"/>
              <a:buNone/>
            </a:pPr>
            <a:r>
              <a:rPr lang="el-GR" sz="2000" b="1" dirty="0">
                <a:solidFill>
                  <a:prstClr val="white"/>
                </a:solidFill>
                <a:effectLst>
                  <a:glow rad="63500">
                    <a:srgbClr val="009DD9">
                      <a:satMod val="175000"/>
                      <a:alpha val="40000"/>
                    </a:srgbClr>
                  </a:glow>
                </a:effectLst>
                <a:latin typeface="Arial" charset="0"/>
                <a:cs typeface="Times New Roman" pitchFamily="16" charset="0"/>
              </a:rPr>
              <a:t>Κριτική σκέψη</a:t>
            </a:r>
            <a:r>
              <a:rPr lang="el-GR" sz="2000" dirty="0" smtClean="0">
                <a:solidFill>
                  <a:prstClr val="white"/>
                </a:solidFill>
                <a:effectLst>
                  <a:glow rad="63500">
                    <a:srgbClr val="009DD9">
                      <a:satMod val="175000"/>
                      <a:alpha val="40000"/>
                    </a:srgbClr>
                  </a:glow>
                </a:effectLst>
                <a:latin typeface="Arial" charset="0"/>
                <a:cs typeface="Times New Roman" pitchFamily="16" charset="0"/>
              </a:rPr>
              <a:t>:</a:t>
            </a:r>
            <a:r>
              <a:rPr lang="en-US" sz="2000" dirty="0" smtClean="0">
                <a:solidFill>
                  <a:prstClr val="white"/>
                </a:solidFill>
                <a:effectLst>
                  <a:glow rad="63500">
                    <a:srgbClr val="009DD9">
                      <a:satMod val="175000"/>
                      <a:alpha val="40000"/>
                    </a:srgbClr>
                  </a:glow>
                </a:effectLst>
                <a:latin typeface="Arial" charset="0"/>
                <a:cs typeface="Times New Roman" pitchFamily="16" charset="0"/>
              </a:rPr>
              <a:t> </a:t>
            </a:r>
          </a:p>
          <a:p>
            <a:pPr defTabSz="457200" eaLnBrk="1" hangingPunct="1">
              <a:lnSpc>
                <a:spcPct val="150000"/>
              </a:lnSpc>
              <a:spcBef>
                <a:spcPts val="600"/>
              </a:spcBef>
              <a:buClr>
                <a:srgbClr val="000000"/>
              </a:buClr>
              <a:buSzPct val="100000"/>
              <a:buFont typeface="Times New Roman" pitchFamily="16" charset="0"/>
              <a:buNone/>
            </a:pPr>
            <a:r>
              <a:rPr lang="el-GR" sz="2000" dirty="0" smtClean="0">
                <a:solidFill>
                  <a:prstClr val="white"/>
                </a:solidFill>
                <a:effectLst>
                  <a:glow rad="63500">
                    <a:srgbClr val="009DD9">
                      <a:satMod val="175000"/>
                      <a:alpha val="40000"/>
                    </a:srgbClr>
                  </a:glow>
                </a:effectLst>
                <a:latin typeface="Arial" charset="0"/>
                <a:cs typeface="Times New Roman" pitchFamily="16" charset="0"/>
              </a:rPr>
              <a:t>δεν </a:t>
            </a:r>
            <a:r>
              <a:rPr lang="el-GR" sz="2000" dirty="0">
                <a:solidFill>
                  <a:prstClr val="white"/>
                </a:solidFill>
                <a:effectLst>
                  <a:glow rad="63500">
                    <a:srgbClr val="009DD9">
                      <a:satMod val="175000"/>
                      <a:alpha val="40000"/>
                    </a:srgbClr>
                  </a:glow>
                </a:effectLst>
                <a:latin typeface="Arial" charset="0"/>
                <a:cs typeface="Times New Roman" pitchFamily="16" charset="0"/>
              </a:rPr>
              <a:t>καλλιεργείται σημαντικά</a:t>
            </a:r>
          </a:p>
        </p:txBody>
      </p:sp>
      <p:sp>
        <p:nvSpPr>
          <p:cNvPr id="21512" name="Text Box 7"/>
          <p:cNvSpPr txBox="1">
            <a:spLocks noChangeArrowheads="1"/>
          </p:cNvSpPr>
          <p:nvPr/>
        </p:nvSpPr>
        <p:spPr bwMode="auto">
          <a:xfrm>
            <a:off x="3672181" y="448469"/>
            <a:ext cx="2651125" cy="1444625"/>
          </a:xfrm>
          <a:prstGeom prst="rect">
            <a:avLst/>
          </a:prstGeom>
          <a:noFill/>
          <a:ln w="91440">
            <a:noFill/>
            <a:round/>
            <a:headEnd/>
            <a:tailEnd/>
          </a:ln>
        </p:spPr>
        <p:txBody>
          <a:bodyPr lIns="36000" tIns="-9000" rIns="36000" bIns="-90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9pPr>
          </a:lstStyle>
          <a:p>
            <a:pPr defTabSz="457200" eaLnBrk="1" hangingPunct="1">
              <a:buClr>
                <a:srgbClr val="000000"/>
              </a:buClr>
              <a:buSzPct val="100000"/>
              <a:buFont typeface="Times New Roman" pitchFamily="16" charset="0"/>
              <a:buNone/>
            </a:pPr>
            <a:r>
              <a:rPr lang="el-GR" b="1" i="1" dirty="0">
                <a:solidFill>
                  <a:prstClr val="white"/>
                </a:solidFill>
                <a:effectLst>
                  <a:glow rad="101600">
                    <a:srgbClr val="009DD9">
                      <a:satMod val="175000"/>
                      <a:alpha val="40000"/>
                    </a:srgbClr>
                  </a:glow>
                </a:effectLst>
                <a:latin typeface="Arial" charset="0"/>
                <a:cs typeface="Times New Roman" pitchFamily="16" charset="0"/>
              </a:rPr>
              <a:t/>
            </a:r>
            <a:br>
              <a:rPr lang="el-GR" b="1" i="1" dirty="0">
                <a:solidFill>
                  <a:prstClr val="white"/>
                </a:solidFill>
                <a:effectLst>
                  <a:glow rad="101600">
                    <a:srgbClr val="009DD9">
                      <a:satMod val="175000"/>
                      <a:alpha val="40000"/>
                    </a:srgbClr>
                  </a:glow>
                </a:effectLst>
                <a:latin typeface="Arial" charset="0"/>
                <a:cs typeface="Times New Roman" pitchFamily="16" charset="0"/>
              </a:rPr>
            </a:br>
            <a:r>
              <a:rPr lang="el-GR" b="1" i="1" dirty="0">
                <a:solidFill>
                  <a:prstClr val="white"/>
                </a:solidFill>
                <a:effectLst>
                  <a:glow rad="101600">
                    <a:srgbClr val="009DD9">
                      <a:satMod val="175000"/>
                      <a:alpha val="40000"/>
                    </a:srgbClr>
                  </a:glow>
                </a:effectLst>
                <a:latin typeface="Arial" charset="0"/>
                <a:cs typeface="Times New Roman" pitchFamily="16" charset="0"/>
              </a:rPr>
              <a:t>Παραδοσιακή</a:t>
            </a:r>
          </a:p>
          <a:p>
            <a:pPr defTabSz="457200" eaLnBrk="1" hangingPunct="1">
              <a:buClr>
                <a:srgbClr val="000000"/>
              </a:buClr>
              <a:buSzPct val="100000"/>
              <a:buFont typeface="Times New Roman" pitchFamily="16" charset="0"/>
              <a:buNone/>
            </a:pPr>
            <a:r>
              <a:rPr lang="el-GR" b="1" i="1" dirty="0">
                <a:solidFill>
                  <a:prstClr val="white"/>
                </a:solidFill>
                <a:effectLst>
                  <a:glow rad="101600">
                    <a:srgbClr val="009DD9">
                      <a:satMod val="175000"/>
                      <a:alpha val="40000"/>
                    </a:srgbClr>
                  </a:glow>
                </a:effectLst>
                <a:latin typeface="Arial" charset="0"/>
                <a:cs typeface="Times New Roman" pitchFamily="16" charset="0"/>
              </a:rPr>
              <a:t>Διδακτική</a:t>
            </a:r>
            <a:br>
              <a:rPr lang="el-GR" b="1" i="1" dirty="0">
                <a:solidFill>
                  <a:prstClr val="white"/>
                </a:solidFill>
                <a:effectLst>
                  <a:glow rad="101600">
                    <a:srgbClr val="009DD9">
                      <a:satMod val="175000"/>
                      <a:alpha val="40000"/>
                    </a:srgbClr>
                  </a:glow>
                </a:effectLst>
                <a:latin typeface="Arial" charset="0"/>
                <a:cs typeface="Times New Roman" pitchFamily="16" charset="0"/>
              </a:rPr>
            </a:br>
            <a:endParaRPr lang="el-GR" b="1" i="1" dirty="0">
              <a:solidFill>
                <a:prstClr val="white"/>
              </a:solidFill>
              <a:effectLst>
                <a:glow rad="101600">
                  <a:srgbClr val="009DD9">
                    <a:satMod val="175000"/>
                    <a:alpha val="40000"/>
                  </a:srgbClr>
                </a:glow>
              </a:effectLst>
              <a:latin typeface="Arial" charset="0"/>
              <a:cs typeface="Times New Roman" pitchFamily="16" charset="0"/>
            </a:endParaRPr>
          </a:p>
        </p:txBody>
      </p:sp>
      <p:pic>
        <p:nvPicPr>
          <p:cNvPr id="2151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292474"/>
            <a:ext cx="9144000" cy="3565525"/>
          </a:xfrm>
          <a:prstGeom prst="rect">
            <a:avLst/>
          </a:prstGeom>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16200000" scaled="0"/>
          </a:gradFill>
          <a:ln>
            <a:noFill/>
          </a:ln>
        </p:spPr>
      </p:pic>
      <p:sp>
        <p:nvSpPr>
          <p:cNvPr id="21514" name="Text Box 9"/>
          <p:cNvSpPr txBox="1">
            <a:spLocks noChangeArrowheads="1"/>
          </p:cNvSpPr>
          <p:nvPr/>
        </p:nvSpPr>
        <p:spPr bwMode="auto">
          <a:xfrm>
            <a:off x="1273175" y="5121275"/>
            <a:ext cx="6316663"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9pPr>
          </a:lstStyle>
          <a:p>
            <a:pPr defTabSz="457200" eaLnBrk="1" hangingPunct="1">
              <a:lnSpc>
                <a:spcPct val="150000"/>
              </a:lnSpc>
              <a:spcBef>
                <a:spcPts val="700"/>
              </a:spcBef>
              <a:buClr>
                <a:srgbClr val="000000"/>
              </a:buClr>
              <a:buSzPct val="100000"/>
              <a:buFont typeface="Times New Roman" pitchFamily="16" charset="0"/>
              <a:buNone/>
            </a:pPr>
            <a:r>
              <a:rPr lang="el-GR" sz="1600" b="1" dirty="0">
                <a:solidFill>
                  <a:srgbClr val="000000"/>
                </a:solidFill>
                <a:latin typeface="Arial" charset="0"/>
                <a:cs typeface="Times New Roman" pitchFamily="16" charset="0"/>
              </a:rPr>
              <a:t>Στόχος</a:t>
            </a:r>
            <a:r>
              <a:rPr lang="el-GR" sz="1600" b="1" dirty="0" smtClean="0">
                <a:solidFill>
                  <a:srgbClr val="000000"/>
                </a:solidFill>
                <a:latin typeface="Arial" charset="0"/>
                <a:cs typeface="Times New Roman" pitchFamily="16" charset="0"/>
              </a:rPr>
              <a:t>: απόκτηση γνωστικών, κοινωνικών και </a:t>
            </a:r>
            <a:r>
              <a:rPr lang="el-GR" sz="1600" b="1" dirty="0">
                <a:solidFill>
                  <a:srgbClr val="000000"/>
                </a:solidFill>
                <a:latin typeface="Arial" charset="0"/>
                <a:cs typeface="Times New Roman" pitchFamily="16" charset="0"/>
              </a:rPr>
              <a:t/>
            </a:r>
            <a:br>
              <a:rPr lang="el-GR" sz="1600" b="1" dirty="0">
                <a:solidFill>
                  <a:srgbClr val="000000"/>
                </a:solidFill>
                <a:latin typeface="Arial" charset="0"/>
                <a:cs typeface="Times New Roman" pitchFamily="16" charset="0"/>
              </a:rPr>
            </a:br>
            <a:r>
              <a:rPr lang="el-GR" sz="1600" b="1" dirty="0" smtClean="0">
                <a:solidFill>
                  <a:srgbClr val="000000"/>
                </a:solidFill>
                <a:latin typeface="Arial" charset="0"/>
                <a:cs typeface="Times New Roman" pitchFamily="16" charset="0"/>
              </a:rPr>
              <a:t>μεταγνωστικών δεξιοτήτων</a:t>
            </a:r>
            <a:endParaRPr lang="el-GR" sz="1600" b="1" dirty="0">
              <a:solidFill>
                <a:srgbClr val="000000"/>
              </a:solidFill>
              <a:latin typeface="Arial" charset="0"/>
              <a:cs typeface="Times New Roman" pitchFamily="16" charset="0"/>
            </a:endParaRPr>
          </a:p>
        </p:txBody>
      </p:sp>
      <p:sp>
        <p:nvSpPr>
          <p:cNvPr id="21515" name="Text Box 10"/>
          <p:cNvSpPr txBox="1">
            <a:spLocks noChangeArrowheads="1"/>
          </p:cNvSpPr>
          <p:nvPr/>
        </p:nvSpPr>
        <p:spPr bwMode="auto">
          <a:xfrm>
            <a:off x="2759076" y="3518693"/>
            <a:ext cx="3625850"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9pPr>
          </a:lstStyle>
          <a:p>
            <a:pPr defTabSz="457200" eaLnBrk="1" hangingPunct="1">
              <a:lnSpc>
                <a:spcPct val="150000"/>
              </a:lnSpc>
              <a:spcBef>
                <a:spcPts val="700"/>
              </a:spcBef>
              <a:buClr>
                <a:srgbClr val="000000"/>
              </a:buClr>
              <a:buSzPct val="100000"/>
              <a:buFont typeface="Times New Roman" pitchFamily="16" charset="0"/>
              <a:buNone/>
            </a:pPr>
            <a:r>
              <a:rPr lang="el-GR" sz="1600" b="1" dirty="0">
                <a:solidFill>
                  <a:srgbClr val="000000"/>
                </a:solidFill>
                <a:latin typeface="Arial" charset="0"/>
                <a:cs typeface="Times New Roman" pitchFamily="16" charset="0"/>
              </a:rPr>
              <a:t>Δόμηση</a:t>
            </a:r>
            <a:br>
              <a:rPr lang="el-GR" sz="1600" b="1" dirty="0">
                <a:solidFill>
                  <a:srgbClr val="000000"/>
                </a:solidFill>
                <a:latin typeface="Arial" charset="0"/>
                <a:cs typeface="Times New Roman" pitchFamily="16" charset="0"/>
              </a:rPr>
            </a:br>
            <a:r>
              <a:rPr lang="el-GR" sz="1600" b="1" dirty="0">
                <a:solidFill>
                  <a:srgbClr val="000000"/>
                </a:solidFill>
                <a:latin typeface="Arial" charset="0"/>
                <a:cs typeface="Times New Roman" pitchFamily="16" charset="0"/>
              </a:rPr>
              <a:t>κριτικής σκέψης</a:t>
            </a:r>
          </a:p>
        </p:txBody>
      </p:sp>
      <p:sp>
        <p:nvSpPr>
          <p:cNvPr id="21516" name="Text Box 11"/>
          <p:cNvSpPr txBox="1">
            <a:spLocks noChangeArrowheads="1"/>
          </p:cNvSpPr>
          <p:nvPr/>
        </p:nvSpPr>
        <p:spPr bwMode="auto">
          <a:xfrm>
            <a:off x="-274638" y="5968043"/>
            <a:ext cx="9317038"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9pPr>
          </a:lstStyle>
          <a:p>
            <a:pPr defTabSz="457200" eaLnBrk="1" hangingPunct="1">
              <a:lnSpc>
                <a:spcPct val="150000"/>
              </a:lnSpc>
              <a:spcBef>
                <a:spcPts val="700"/>
              </a:spcBef>
              <a:buClr>
                <a:srgbClr val="000000"/>
              </a:buClr>
              <a:buSzPct val="100000"/>
              <a:buFont typeface="Times New Roman" pitchFamily="16" charset="0"/>
              <a:buNone/>
            </a:pPr>
            <a:r>
              <a:rPr lang="el-GR" sz="1600" b="1" dirty="0">
                <a:solidFill>
                  <a:srgbClr val="000000"/>
                </a:solidFill>
                <a:latin typeface="Arial" charset="0"/>
                <a:cs typeface="Times New Roman" pitchFamily="16" charset="0"/>
              </a:rPr>
              <a:t>Ανακαλυπτική και προσωπική διερεύνηση </a:t>
            </a:r>
            <a:r>
              <a:rPr lang="el-GR" sz="1600" b="1" dirty="0" smtClean="0">
                <a:solidFill>
                  <a:srgbClr val="000000"/>
                </a:solidFill>
                <a:latin typeface="Arial" charset="0"/>
                <a:cs typeface="Times New Roman" pitchFamily="16" charset="0"/>
              </a:rPr>
              <a:t>&amp;</a:t>
            </a:r>
            <a:r>
              <a:rPr lang="el-GR" sz="1600" b="1" dirty="0">
                <a:solidFill>
                  <a:srgbClr val="000000"/>
                </a:solidFill>
                <a:latin typeface="Arial" charset="0"/>
                <a:cs typeface="Times New Roman" pitchFamily="16" charset="0"/>
              </a:rPr>
              <a:t/>
            </a:r>
            <a:br>
              <a:rPr lang="el-GR" sz="1600" b="1" dirty="0">
                <a:solidFill>
                  <a:srgbClr val="000000"/>
                </a:solidFill>
                <a:latin typeface="Arial" charset="0"/>
                <a:cs typeface="Times New Roman" pitchFamily="16" charset="0"/>
              </a:rPr>
            </a:br>
            <a:r>
              <a:rPr lang="el-GR" sz="1600" b="1" dirty="0">
                <a:solidFill>
                  <a:srgbClr val="000000"/>
                </a:solidFill>
                <a:latin typeface="Arial" charset="0"/>
                <a:cs typeface="Times New Roman" pitchFamily="16" charset="0"/>
              </a:rPr>
              <a:t>συστηματική διδασκαλία και </a:t>
            </a:r>
            <a:r>
              <a:rPr lang="el-GR" sz="1600" b="1" dirty="0" smtClean="0">
                <a:solidFill>
                  <a:srgbClr val="000000"/>
                </a:solidFill>
                <a:latin typeface="Arial" charset="0"/>
                <a:cs typeface="Times New Roman" pitchFamily="16" charset="0"/>
              </a:rPr>
              <a:t>καθοδήγηση.</a:t>
            </a:r>
            <a:endParaRPr lang="el-GR" sz="1600" b="1" dirty="0">
              <a:solidFill>
                <a:srgbClr val="000000"/>
              </a:solidFill>
              <a:latin typeface="Arial" charset="0"/>
              <a:cs typeface="Times New Roman" pitchFamily="16" charset="0"/>
            </a:endParaRPr>
          </a:p>
        </p:txBody>
      </p:sp>
      <p:sp>
        <p:nvSpPr>
          <p:cNvPr id="21517" name="Text Box 12"/>
          <p:cNvSpPr txBox="1">
            <a:spLocks noChangeArrowheads="1"/>
          </p:cNvSpPr>
          <p:nvPr/>
        </p:nvSpPr>
        <p:spPr bwMode="auto">
          <a:xfrm>
            <a:off x="674688" y="4370388"/>
            <a:ext cx="79756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9pPr>
          </a:lstStyle>
          <a:p>
            <a:pPr defTabSz="457200" eaLnBrk="1" hangingPunct="1">
              <a:lnSpc>
                <a:spcPct val="150000"/>
              </a:lnSpc>
              <a:spcBef>
                <a:spcPts val="700"/>
              </a:spcBef>
              <a:buClr>
                <a:srgbClr val="000000"/>
              </a:buClr>
              <a:buSzPct val="100000"/>
              <a:buFont typeface="Times New Roman" pitchFamily="16" charset="0"/>
              <a:buNone/>
            </a:pPr>
            <a:r>
              <a:rPr lang="el-GR" sz="1600" b="1" dirty="0" smtClean="0">
                <a:solidFill>
                  <a:srgbClr val="000000"/>
                </a:solidFill>
                <a:latin typeface="Arial" charset="0"/>
                <a:cs typeface="Times New Roman" pitchFamily="16" charset="0"/>
              </a:rPr>
              <a:t>Μάθηση = ενεργή κατασκευή</a:t>
            </a:r>
            <a:r>
              <a:rPr lang="el-GR" sz="1600" b="1" dirty="0">
                <a:solidFill>
                  <a:srgbClr val="000000"/>
                </a:solidFill>
                <a:latin typeface="Arial" charset="0"/>
                <a:cs typeface="Times New Roman" pitchFamily="16" charset="0"/>
              </a:rPr>
              <a:t/>
            </a:r>
            <a:br>
              <a:rPr lang="el-GR" sz="1600" b="1" dirty="0">
                <a:solidFill>
                  <a:srgbClr val="000000"/>
                </a:solidFill>
                <a:latin typeface="Arial" charset="0"/>
                <a:cs typeface="Times New Roman" pitchFamily="16" charset="0"/>
              </a:rPr>
            </a:br>
            <a:r>
              <a:rPr lang="el-GR" sz="1600" b="1" dirty="0" smtClean="0">
                <a:solidFill>
                  <a:srgbClr val="000000"/>
                </a:solidFill>
                <a:latin typeface="Arial" charset="0"/>
                <a:cs typeface="Times New Roman" pitchFamily="16" charset="0"/>
              </a:rPr>
              <a:t>γνώσης </a:t>
            </a:r>
            <a:r>
              <a:rPr lang="el-GR" sz="1600" b="1" dirty="0">
                <a:solidFill>
                  <a:srgbClr val="000000"/>
                </a:solidFill>
                <a:latin typeface="Arial" charset="0"/>
                <a:cs typeface="Times New Roman" pitchFamily="16" charset="0"/>
              </a:rPr>
              <a:t>στη βάση της προηγούμενης</a:t>
            </a:r>
          </a:p>
        </p:txBody>
      </p:sp>
      <p:sp>
        <p:nvSpPr>
          <p:cNvPr id="21518" name="Line 13"/>
          <p:cNvSpPr>
            <a:spLocks noChangeShapeType="1"/>
          </p:cNvSpPr>
          <p:nvPr/>
        </p:nvSpPr>
        <p:spPr bwMode="auto">
          <a:xfrm flipV="1">
            <a:off x="0" y="3289300"/>
            <a:ext cx="9144000" cy="95250"/>
          </a:xfrm>
          <a:prstGeom prst="line">
            <a:avLst/>
          </a:prstGeom>
          <a:noFill/>
          <a:ln w="109800">
            <a:solidFill>
              <a:srgbClr val="000000"/>
            </a:solidFill>
            <a:round/>
            <a:headEnd/>
            <a:tailEnd/>
          </a:ln>
          <a:extLst>
            <a:ext uri="{909E8E84-426E-40DD-AFC4-6F175D3DCCD1}">
              <a14:hiddenFill xmlns:a14="http://schemas.microsoft.com/office/drawing/2010/main">
                <a:noFill/>
              </a14:hiddenFill>
            </a:ext>
          </a:extLst>
        </p:spPr>
        <p:txBody>
          <a:bodyPr/>
          <a:lstStyle/>
          <a:p>
            <a:pPr algn="l" defTabSz="457200">
              <a:buClr>
                <a:srgbClr val="000000"/>
              </a:buClr>
              <a:buSzPct val="100000"/>
              <a:buFont typeface="Times New Roman" pitchFamily="16" charset="0"/>
              <a:buNone/>
            </a:pPr>
            <a:endParaRPr lang="el-GR" dirty="0">
              <a:solidFill>
                <a:prstClr val="white"/>
              </a:solidFill>
              <a:latin typeface="Times New Roman" pitchFamily="16" charset="0"/>
            </a:endParaRPr>
          </a:p>
        </p:txBody>
      </p:sp>
      <p:sp>
        <p:nvSpPr>
          <p:cNvPr id="21519" name="Rectangle 14"/>
          <p:cNvSpPr>
            <a:spLocks noChangeArrowheads="1"/>
          </p:cNvSpPr>
          <p:nvPr/>
        </p:nvSpPr>
        <p:spPr bwMode="auto">
          <a:xfrm>
            <a:off x="182563" y="3656013"/>
            <a:ext cx="2011362" cy="1008062"/>
          </a:xfrm>
          <a:prstGeom prst="rect">
            <a:avLst/>
          </a:prstGeom>
          <a:gradFill>
            <a:gsLst>
              <a:gs pos="0">
                <a:srgbClr val="FFEFD1"/>
              </a:gs>
              <a:gs pos="64999">
                <a:srgbClr val="F0EBD5"/>
              </a:gs>
              <a:gs pos="100000">
                <a:srgbClr val="D1C39F"/>
              </a:gs>
            </a:gsLst>
            <a:lin ang="16200000" scaled="0"/>
          </a:gradFill>
          <a:ln w="91440">
            <a:solidFill>
              <a:srgbClr val="000000"/>
            </a:solidFill>
            <a:round/>
            <a:headEnd/>
            <a:tailEnd/>
          </a:ln>
        </p:spPr>
        <p:txBody>
          <a:bodyPr wrap="none" lIns="135000" tIns="90000" rIns="135000" bIns="90000" anchor="ctr"/>
          <a:lstStyle/>
          <a:p>
            <a:pPr defTabSz="457200">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b="1" dirty="0">
                <a:solidFill>
                  <a:srgbClr val="000000"/>
                </a:solidFill>
                <a:latin typeface="Times New Roman" pitchFamily="16" charset="0"/>
              </a:rPr>
              <a:t>Σύγχρονη</a:t>
            </a:r>
            <a:br>
              <a:rPr lang="el-GR" b="1" dirty="0">
                <a:solidFill>
                  <a:srgbClr val="000000"/>
                </a:solidFill>
                <a:latin typeface="Times New Roman" pitchFamily="16" charset="0"/>
              </a:rPr>
            </a:br>
            <a:r>
              <a:rPr lang="el-GR" b="1" dirty="0">
                <a:solidFill>
                  <a:srgbClr val="000000"/>
                </a:solidFill>
                <a:latin typeface="Times New Roman" pitchFamily="16" charset="0"/>
              </a:rPr>
              <a:t>Διδακτική</a:t>
            </a:r>
          </a:p>
        </p:txBody>
      </p:sp>
    </p:spTree>
    <p:extLst>
      <p:ext uri="{BB962C8B-B14F-4D97-AF65-F5344CB8AC3E}">
        <p14:creationId xmlns:p14="http://schemas.microsoft.com/office/powerpoint/2010/main" val="2189619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1 - TextBox"/>
          <p:cNvSpPr txBox="1"/>
          <p:nvPr/>
        </p:nvSpPr>
        <p:spPr>
          <a:xfrm>
            <a:off x="500034" y="0"/>
            <a:ext cx="8429684" cy="1077218"/>
          </a:xfrm>
          <a:prstGeom prst="rect">
            <a:avLst/>
          </a:prstGeom>
          <a:noFill/>
        </p:spPr>
        <p:txBody>
          <a:bodyPr wrap="square" rtlCol="0">
            <a:spAutoFit/>
          </a:bodyPr>
          <a:lstStyle/>
          <a:p>
            <a:pPr defTabSz="457200">
              <a:buClr>
                <a:srgbClr val="000000"/>
              </a:buClr>
              <a:buSzPct val="100000"/>
              <a:buFont typeface="Times New Roman" pitchFamily="16" charset="0"/>
              <a:buNone/>
            </a:pPr>
            <a:r>
              <a:rPr lang="el-GR" sz="3200" b="1" dirty="0" smtClean="0">
                <a:solidFill>
                  <a:prstClr val="black"/>
                </a:solidFill>
                <a:latin typeface="Arial" pitchFamily="34" charset="0"/>
                <a:cs typeface="Arial" pitchFamily="34" charset="0"/>
              </a:rPr>
              <a:t>Κονστρουκτιβιστικές Προσεγγίσεις στη μάθηση</a:t>
            </a:r>
            <a:endParaRPr lang="el-GR" sz="3200" b="1" dirty="0">
              <a:solidFill>
                <a:prstClr val="black"/>
              </a:solidFill>
              <a:latin typeface="Arial" pitchFamily="34" charset="0"/>
              <a:cs typeface="Arial" pitchFamily="34" charset="0"/>
            </a:endParaRPr>
          </a:p>
        </p:txBody>
      </p:sp>
      <p:sp>
        <p:nvSpPr>
          <p:cNvPr id="3" name="2 - TextBox"/>
          <p:cNvSpPr txBox="1"/>
          <p:nvPr/>
        </p:nvSpPr>
        <p:spPr>
          <a:xfrm>
            <a:off x="1928794" y="928670"/>
            <a:ext cx="6572296" cy="5139869"/>
          </a:xfrm>
          <a:prstGeom prst="rect">
            <a:avLst/>
          </a:prstGeom>
          <a:noFill/>
        </p:spPr>
        <p:txBody>
          <a:bodyPr wrap="square" rtlCol="0">
            <a:spAutoFit/>
          </a:bodyPr>
          <a:lstStyle/>
          <a:p>
            <a:pPr algn="l" defTabSz="457200">
              <a:buClr>
                <a:srgbClr val="000000"/>
              </a:buClr>
              <a:buSzPct val="100000"/>
              <a:buFont typeface="Arial" pitchFamily="34" charset="0"/>
              <a:buChar char="•"/>
            </a:pPr>
            <a:endParaRPr lang="el-GR" dirty="0" smtClean="0">
              <a:solidFill>
                <a:prstClr val="black"/>
              </a:solidFill>
              <a:latin typeface="Times New Roman" pitchFamily="16" charset="0"/>
            </a:endParaRPr>
          </a:p>
          <a:p>
            <a:pPr algn="just" defTabSz="457200">
              <a:buClr>
                <a:srgbClr val="000000"/>
              </a:buClr>
              <a:buSzPct val="100000"/>
              <a:buFont typeface="Arial" pitchFamily="34" charset="0"/>
              <a:buChar char="•"/>
            </a:pPr>
            <a:r>
              <a:rPr lang="el-GR" sz="1800" dirty="0" smtClean="0">
                <a:solidFill>
                  <a:prstClr val="black"/>
                </a:solidFill>
                <a:latin typeface="Times New Roman" pitchFamily="16" charset="0"/>
              </a:rPr>
              <a:t> </a:t>
            </a:r>
            <a:r>
              <a:rPr lang="el-GR" sz="1800" b="1" dirty="0" smtClean="0">
                <a:solidFill>
                  <a:prstClr val="black"/>
                </a:solidFill>
                <a:latin typeface="Times New Roman" pitchFamily="16" charset="0"/>
              </a:rPr>
              <a:t>Επίλυση προβλήματος </a:t>
            </a:r>
            <a:r>
              <a:rPr lang="el-GR" sz="1800" dirty="0" smtClean="0">
                <a:solidFill>
                  <a:prstClr val="black"/>
                </a:solidFill>
                <a:latin typeface="Times New Roman" pitchFamily="16" charset="0"/>
              </a:rPr>
              <a:t>(</a:t>
            </a:r>
            <a:r>
              <a:rPr lang="en-US" sz="1800" b="1" dirty="0" smtClean="0">
                <a:solidFill>
                  <a:prstClr val="black"/>
                </a:solidFill>
                <a:latin typeface="Times New Roman" pitchFamily="16" charset="0"/>
              </a:rPr>
              <a:t>problem-based learning</a:t>
            </a:r>
            <a:r>
              <a:rPr lang="el-GR" sz="1800" b="1" dirty="0" smtClean="0">
                <a:solidFill>
                  <a:prstClr val="black"/>
                </a:solidFill>
                <a:latin typeface="Times New Roman" pitchFamily="16" charset="0"/>
              </a:rPr>
              <a:t>): </a:t>
            </a:r>
            <a:r>
              <a:rPr lang="el-GR" sz="1800" dirty="0" smtClean="0">
                <a:solidFill>
                  <a:prstClr val="black"/>
                </a:solidFill>
                <a:latin typeface="Times New Roman" pitchFamily="16" charset="0"/>
              </a:rPr>
              <a:t>επίλυση σύνθετων και πραγματικών προβλημάτων, ικανότητα κριτικής σκέψης, επικοινωνίας, αυτοαξιολόγησης.</a:t>
            </a:r>
          </a:p>
          <a:p>
            <a:pPr algn="just" defTabSz="457200">
              <a:buClr>
                <a:srgbClr val="000000"/>
              </a:buClr>
              <a:buSzPct val="100000"/>
              <a:buFont typeface="Arial" pitchFamily="34" charset="0"/>
              <a:buChar char="•"/>
            </a:pPr>
            <a:endParaRPr lang="el-GR" sz="1800" dirty="0" smtClean="0">
              <a:solidFill>
                <a:prstClr val="black"/>
              </a:solidFill>
              <a:latin typeface="Times New Roman" pitchFamily="16" charset="0"/>
            </a:endParaRPr>
          </a:p>
          <a:p>
            <a:pPr algn="just" defTabSz="457200">
              <a:buClr>
                <a:srgbClr val="000000"/>
              </a:buClr>
              <a:buSzPct val="100000"/>
              <a:buFont typeface="Arial" pitchFamily="34" charset="0"/>
              <a:buChar char="•"/>
            </a:pPr>
            <a:r>
              <a:rPr lang="el-GR" sz="1800" b="1" dirty="0" smtClean="0">
                <a:solidFill>
                  <a:prstClr val="black"/>
                </a:solidFill>
                <a:latin typeface="Times New Roman" pitchFamily="16" charset="0"/>
              </a:rPr>
              <a:t> Περιπτωσιακή διαδικασία μάθησης</a:t>
            </a:r>
            <a:r>
              <a:rPr lang="en-US" sz="1800" b="1" dirty="0" smtClean="0">
                <a:solidFill>
                  <a:prstClr val="black"/>
                </a:solidFill>
                <a:latin typeface="Times New Roman" pitchFamily="16" charset="0"/>
              </a:rPr>
              <a:t> </a:t>
            </a:r>
            <a:r>
              <a:rPr lang="el-GR" sz="1800" b="1" dirty="0" smtClean="0">
                <a:solidFill>
                  <a:prstClr val="black"/>
                </a:solidFill>
                <a:latin typeface="Times New Roman" pitchFamily="16" charset="0"/>
              </a:rPr>
              <a:t>(</a:t>
            </a:r>
            <a:r>
              <a:rPr lang="en-US" sz="1800" b="1" dirty="0" smtClean="0">
                <a:solidFill>
                  <a:prstClr val="black"/>
                </a:solidFill>
                <a:latin typeface="Times New Roman" pitchFamily="16" charset="0"/>
              </a:rPr>
              <a:t>case-based learning</a:t>
            </a:r>
            <a:r>
              <a:rPr lang="el-GR" sz="1800" b="1" dirty="0" smtClean="0">
                <a:solidFill>
                  <a:prstClr val="black"/>
                </a:solidFill>
                <a:latin typeface="Times New Roman" pitchFamily="16" charset="0"/>
              </a:rPr>
              <a:t>):</a:t>
            </a:r>
            <a:r>
              <a:rPr lang="el-GR" sz="1800" dirty="0" smtClean="0">
                <a:solidFill>
                  <a:prstClr val="black"/>
                </a:solidFill>
                <a:latin typeface="Times New Roman" pitchFamily="16" charset="0"/>
              </a:rPr>
              <a:t>εμπλοκή των εκπαιδευόμενων σε συζήτηση συγκεκριμένων καταστάσεων που αποτελούν παραδείγματα του πραγματικού κόσμου. </a:t>
            </a:r>
          </a:p>
          <a:p>
            <a:pPr algn="just" defTabSz="457200">
              <a:buClr>
                <a:srgbClr val="000000"/>
              </a:buClr>
              <a:buSzPct val="100000"/>
              <a:buFont typeface="Times New Roman" pitchFamily="16" charset="0"/>
              <a:buNone/>
            </a:pPr>
            <a:endParaRPr lang="el-GR" sz="1800" b="1" dirty="0" smtClean="0">
              <a:solidFill>
                <a:prstClr val="black"/>
              </a:solidFill>
              <a:latin typeface="Times New Roman" pitchFamily="16" charset="0"/>
            </a:endParaRPr>
          </a:p>
          <a:p>
            <a:pPr algn="just" defTabSz="457200">
              <a:buClr>
                <a:srgbClr val="000000"/>
              </a:buClr>
              <a:buSzPct val="100000"/>
              <a:buFont typeface="Times New Roman" pitchFamily="16" charset="0"/>
              <a:buNone/>
            </a:pPr>
            <a:r>
              <a:rPr lang="el-GR" sz="1800" b="1" dirty="0" smtClean="0">
                <a:solidFill>
                  <a:prstClr val="black"/>
                </a:solidFill>
                <a:latin typeface="Times New Roman" pitchFamily="16" charset="0"/>
              </a:rPr>
              <a:t>Συνεργατική διαδικασία μάθησης</a:t>
            </a:r>
            <a:r>
              <a:rPr lang="en-US" sz="1800" dirty="0" smtClean="0">
                <a:solidFill>
                  <a:prstClr val="black"/>
                </a:solidFill>
                <a:latin typeface="Times New Roman" pitchFamily="16" charset="0"/>
              </a:rPr>
              <a:t> </a:t>
            </a:r>
            <a:r>
              <a:rPr lang="el-GR" sz="1800" dirty="0" smtClean="0">
                <a:solidFill>
                  <a:prstClr val="black"/>
                </a:solidFill>
                <a:latin typeface="Times New Roman" pitchFamily="16" charset="0"/>
              </a:rPr>
              <a:t>(</a:t>
            </a:r>
            <a:r>
              <a:rPr lang="en-US" sz="1800" b="1" dirty="0" smtClean="0">
                <a:solidFill>
                  <a:prstClr val="black"/>
                </a:solidFill>
                <a:latin typeface="Times New Roman" pitchFamily="16" charset="0"/>
              </a:rPr>
              <a:t>collaborative learning</a:t>
            </a:r>
            <a:r>
              <a:rPr lang="en-US" sz="1800" dirty="0" smtClean="0">
                <a:solidFill>
                  <a:prstClr val="black"/>
                </a:solidFill>
                <a:latin typeface="Times New Roman" pitchFamily="16" charset="0"/>
              </a:rPr>
              <a:t>)</a:t>
            </a:r>
            <a:r>
              <a:rPr lang="el-GR" sz="1800" dirty="0" smtClean="0">
                <a:solidFill>
                  <a:prstClr val="black"/>
                </a:solidFill>
                <a:latin typeface="Times New Roman" pitchFamily="16" charset="0"/>
              </a:rPr>
              <a:t>:δύο ή περισσότεροι άνθρωποι μαθαίνουν ή προσπαθούν να μάθουν συνεργατικά.</a:t>
            </a:r>
          </a:p>
          <a:p>
            <a:pPr algn="just" defTabSz="457200">
              <a:buClr>
                <a:srgbClr val="000000"/>
              </a:buClr>
              <a:buSzPct val="100000"/>
              <a:buFont typeface="Times New Roman" pitchFamily="16" charset="0"/>
              <a:buNone/>
            </a:pPr>
            <a:endParaRPr lang="el-GR" sz="2000" dirty="0" smtClean="0">
              <a:solidFill>
                <a:prstClr val="black"/>
              </a:solidFill>
              <a:latin typeface="Times New Roman" pitchFamily="16" charset="0"/>
            </a:endParaRPr>
          </a:p>
          <a:p>
            <a:pPr algn="just" defTabSz="457200">
              <a:buClr>
                <a:srgbClr val="000000"/>
              </a:buClr>
              <a:buSzPct val="100000"/>
              <a:buFont typeface="Times New Roman" pitchFamily="16" charset="0"/>
              <a:buNone/>
            </a:pPr>
            <a:endParaRPr lang="el-GR" sz="2000" dirty="0" smtClean="0">
              <a:solidFill>
                <a:prstClr val="black"/>
              </a:solidFill>
              <a:latin typeface="Times New Roman" pitchFamily="16" charset="0"/>
            </a:endParaRPr>
          </a:p>
          <a:p>
            <a:pPr algn="l" defTabSz="457200">
              <a:buClr>
                <a:srgbClr val="000000"/>
              </a:buClr>
              <a:buSzPct val="100000"/>
              <a:buFont typeface="Times New Roman" pitchFamily="16" charset="0"/>
              <a:buNone/>
            </a:pPr>
            <a:endParaRPr lang="el-GR" b="1" dirty="0" smtClean="0">
              <a:solidFill>
                <a:prstClr val="black"/>
              </a:solidFill>
              <a:latin typeface="Times New Roman" pitchFamily="16" charset="0"/>
            </a:endParaRPr>
          </a:p>
          <a:p>
            <a:pPr algn="l" defTabSz="457200">
              <a:buClr>
                <a:srgbClr val="000000"/>
              </a:buClr>
              <a:buSzPct val="100000"/>
              <a:buFont typeface="Times New Roman" pitchFamily="16" charset="0"/>
              <a:buNone/>
            </a:pPr>
            <a:endParaRPr lang="el-GR" b="1" dirty="0" smtClean="0">
              <a:solidFill>
                <a:prstClr val="black"/>
              </a:solidFill>
              <a:latin typeface="Times New Roman" pitchFamily="16" charset="0"/>
            </a:endParaRPr>
          </a:p>
        </p:txBody>
      </p:sp>
      <p:sp>
        <p:nvSpPr>
          <p:cNvPr id="4" name="3 - Ορθογώνιο"/>
          <p:cNvSpPr/>
          <p:nvPr/>
        </p:nvSpPr>
        <p:spPr>
          <a:xfrm>
            <a:off x="2000232" y="4929198"/>
            <a:ext cx="6572296" cy="1508105"/>
          </a:xfrm>
          <a:prstGeom prst="rect">
            <a:avLst/>
          </a:prstGeom>
        </p:spPr>
        <p:txBody>
          <a:bodyPr wrap="square">
            <a:spAutoFit/>
          </a:bodyPr>
          <a:lstStyle/>
          <a:p>
            <a:pPr algn="just" defTabSz="457200">
              <a:buClr>
                <a:srgbClr val="000000"/>
              </a:buClr>
              <a:buSzPct val="100000"/>
              <a:buFont typeface="Arial" pitchFamily="34" charset="0"/>
              <a:buChar char="•"/>
            </a:pPr>
            <a:endParaRPr lang="el-GR" sz="2000" b="1" dirty="0" smtClean="0">
              <a:solidFill>
                <a:prstClr val="black"/>
              </a:solidFill>
              <a:latin typeface="Times New Roman" pitchFamily="16" charset="0"/>
            </a:endParaRPr>
          </a:p>
          <a:p>
            <a:pPr algn="just" defTabSz="457200">
              <a:buClr>
                <a:srgbClr val="000000"/>
              </a:buClr>
              <a:buSzPct val="100000"/>
              <a:buFont typeface="Arial" pitchFamily="34" charset="0"/>
              <a:buChar char="•"/>
            </a:pPr>
            <a:r>
              <a:rPr lang="el-GR" sz="1800" b="1" dirty="0" smtClean="0">
                <a:solidFill>
                  <a:prstClr val="black"/>
                </a:solidFill>
                <a:latin typeface="Times New Roman" pitchFamily="16" charset="0"/>
              </a:rPr>
              <a:t>Θεωρία της δραστηριότητας</a:t>
            </a:r>
            <a:r>
              <a:rPr lang="en-US" sz="1800" b="1" dirty="0" smtClean="0">
                <a:solidFill>
                  <a:prstClr val="black"/>
                </a:solidFill>
                <a:latin typeface="Times New Roman" pitchFamily="16" charset="0"/>
              </a:rPr>
              <a:t> </a:t>
            </a:r>
            <a:r>
              <a:rPr lang="el-GR" sz="1800" b="1" dirty="0" smtClean="0">
                <a:solidFill>
                  <a:prstClr val="black"/>
                </a:solidFill>
                <a:latin typeface="Times New Roman" pitchFamily="16" charset="0"/>
              </a:rPr>
              <a:t>(</a:t>
            </a:r>
            <a:r>
              <a:rPr lang="en-US" sz="1800" b="1" dirty="0" smtClean="0">
                <a:solidFill>
                  <a:prstClr val="black"/>
                </a:solidFill>
                <a:latin typeface="Times New Roman" pitchFamily="16" charset="0"/>
              </a:rPr>
              <a:t>activity theory</a:t>
            </a:r>
            <a:r>
              <a:rPr lang="el-GR" sz="1800" b="1" dirty="0" smtClean="0">
                <a:solidFill>
                  <a:prstClr val="black"/>
                </a:solidFill>
                <a:latin typeface="Times New Roman" pitchFamily="16" charset="0"/>
              </a:rPr>
              <a:t>): </a:t>
            </a:r>
            <a:r>
              <a:rPr lang="el-GR" sz="1800" dirty="0" smtClean="0">
                <a:solidFill>
                  <a:prstClr val="black"/>
                </a:solidFill>
                <a:latin typeface="Times New Roman" pitchFamily="16" charset="0"/>
              </a:rPr>
              <a:t>οι δράσεις του οι δράσεις του ατόμου εντάσσονται σε ένα πλαίσιο που είναι η δραστηριότητα, η οποία είναι συλλογική και </a:t>
            </a:r>
            <a:r>
              <a:rPr lang="el-GR" sz="1800" i="1" dirty="0" err="1" smtClean="0">
                <a:solidFill>
                  <a:prstClr val="black"/>
                </a:solidFill>
                <a:latin typeface="Times New Roman" pitchFamily="16" charset="0"/>
              </a:rPr>
              <a:t>διαμεσολαβείται</a:t>
            </a:r>
            <a:r>
              <a:rPr lang="el-GR" sz="1800" i="1" dirty="0" smtClean="0">
                <a:solidFill>
                  <a:prstClr val="black"/>
                </a:solidFill>
                <a:latin typeface="Times New Roman" pitchFamily="16" charset="0"/>
              </a:rPr>
              <a:t> από </a:t>
            </a:r>
            <a:r>
              <a:rPr lang="el-GR" sz="1800" dirty="0" smtClean="0">
                <a:solidFill>
                  <a:prstClr val="black"/>
                </a:solidFill>
                <a:latin typeface="Times New Roman" pitchFamily="16" charset="0"/>
              </a:rPr>
              <a:t>πολιτισμικά εργαλεία, σύμβολα, τεχνουργήματα (</a:t>
            </a:r>
            <a:r>
              <a:rPr lang="el-GR" sz="1800" dirty="0" err="1" smtClean="0">
                <a:solidFill>
                  <a:prstClr val="black"/>
                </a:solidFill>
                <a:latin typeface="Times New Roman" pitchFamily="16" charset="0"/>
              </a:rPr>
              <a:t>artefacts</a:t>
            </a:r>
            <a:r>
              <a:rPr lang="el-GR" sz="1800" dirty="0" smtClean="0">
                <a:solidFill>
                  <a:prstClr val="black"/>
                </a:solidFill>
                <a:latin typeface="Times New Roman" pitchFamily="16" charset="0"/>
              </a:rPr>
              <a:t>)</a:t>
            </a:r>
            <a:r>
              <a:rPr lang="el-GR" sz="1800" dirty="0" err="1" smtClean="0">
                <a:solidFill>
                  <a:prstClr val="black"/>
                </a:solidFill>
                <a:latin typeface="Times New Roman" pitchFamily="16" charset="0"/>
              </a:rPr>
              <a:t>κ.α</a:t>
            </a:r>
            <a:r>
              <a:rPr lang="el-GR" sz="1800" dirty="0" smtClean="0">
                <a:solidFill>
                  <a:prstClr val="black"/>
                </a:solidFill>
                <a:latin typeface="Times New Roman" pitchFamily="16" charset="0"/>
              </a:rPr>
              <a:t> </a:t>
            </a:r>
            <a:endParaRPr lang="el-GR" sz="1800" b="1" dirty="0" smtClean="0">
              <a:solidFill>
                <a:prstClr val="black"/>
              </a:solidFill>
              <a:latin typeface="Times New Roman" pitchFamily="16" charset="0"/>
            </a:endParaRPr>
          </a:p>
        </p:txBody>
      </p:sp>
      <p:pic>
        <p:nvPicPr>
          <p:cNvPr id="5" name="Picture 4" descr="http://www.eslprintables.com/forum/my_documents/my_pictures/2011/jun/1Z3_tree_of_knowledge_book_drop_500_clr.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098" y="1214422"/>
            <a:ext cx="2759991" cy="6203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949182"/>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40000"/>
                <a:lumOff val="60000"/>
              </a:schemeClr>
            </a:gs>
            <a:gs pos="50000">
              <a:schemeClr val="accent1">
                <a:tint val="44500"/>
                <a:satMod val="160000"/>
              </a:schemeClr>
            </a:gs>
            <a:gs pos="100000">
              <a:schemeClr val="accent1">
                <a:tint val="23500"/>
                <a:satMod val="160000"/>
              </a:schemeClr>
            </a:gs>
          </a:gsLst>
          <a:lin ang="8100000" scaled="1"/>
        </a:gradFill>
        <a:effectLst/>
      </p:bgPr>
    </p:bg>
    <p:spTree>
      <p:nvGrpSpPr>
        <p:cNvPr id="1" name=""/>
        <p:cNvGrpSpPr/>
        <p:nvPr/>
      </p:nvGrpSpPr>
      <p:grpSpPr>
        <a:xfrm>
          <a:off x="0" y="0"/>
          <a:ext cx="0" cy="0"/>
          <a:chOff x="0" y="0"/>
          <a:chExt cx="0" cy="0"/>
        </a:xfrm>
      </p:grpSpPr>
      <p:sp>
        <p:nvSpPr>
          <p:cNvPr id="2" name="1 - Ορθογώνιο"/>
          <p:cNvSpPr/>
          <p:nvPr/>
        </p:nvSpPr>
        <p:spPr>
          <a:xfrm>
            <a:off x="0" y="1905506"/>
            <a:ext cx="8215338" cy="4124206"/>
          </a:xfrm>
          <a:prstGeom prst="rect">
            <a:avLst/>
          </a:prstGeom>
          <a:noFill/>
        </p:spPr>
        <p:txBody>
          <a:bodyPr wrap="square">
            <a:spAutoFit/>
          </a:bodyPr>
          <a:lstStyle/>
          <a:p>
            <a:pPr algn="l" defTabSz="457200">
              <a:buClr>
                <a:srgbClr val="000000"/>
              </a:buClr>
              <a:buSzPct val="100000"/>
              <a:buFont typeface="Arial" pitchFamily="34" charset="0"/>
              <a:buChar char="•"/>
            </a:pPr>
            <a:endParaRPr lang="el-GR" b="1" dirty="0" smtClean="0">
              <a:solidFill>
                <a:prstClr val="black"/>
              </a:solidFill>
              <a:latin typeface="Times New Roman" pitchFamily="16" charset="0"/>
            </a:endParaRPr>
          </a:p>
          <a:p>
            <a:pPr algn="l" defTabSz="457200">
              <a:buClr>
                <a:srgbClr val="000000"/>
              </a:buClr>
              <a:buSzPct val="100000"/>
              <a:buFont typeface="Arial" pitchFamily="34" charset="0"/>
              <a:buChar char="•"/>
            </a:pPr>
            <a:endParaRPr lang="el-GR" b="1" dirty="0" smtClean="0">
              <a:solidFill>
                <a:prstClr val="black"/>
              </a:solidFill>
              <a:latin typeface="Times New Roman" pitchFamily="16" charset="0"/>
            </a:endParaRPr>
          </a:p>
          <a:p>
            <a:pPr algn="l" defTabSz="457200">
              <a:buClr>
                <a:srgbClr val="000000"/>
              </a:buClr>
              <a:buSzPct val="100000"/>
              <a:buFont typeface="Arial" pitchFamily="34" charset="0"/>
              <a:buChar char="•"/>
            </a:pPr>
            <a:endParaRPr lang="el-GR" b="1" dirty="0" smtClean="0">
              <a:solidFill>
                <a:prstClr val="black"/>
              </a:solidFill>
              <a:latin typeface="Times New Roman" pitchFamily="16" charset="0"/>
            </a:endParaRPr>
          </a:p>
          <a:p>
            <a:pPr algn="l" defTabSz="457200">
              <a:buClr>
                <a:srgbClr val="000000"/>
              </a:buClr>
              <a:buSzPct val="100000"/>
              <a:buFont typeface="Arial" pitchFamily="34" charset="0"/>
              <a:buChar char="•"/>
            </a:pPr>
            <a:endParaRPr lang="el-GR" b="1" dirty="0" smtClean="0">
              <a:solidFill>
                <a:prstClr val="black"/>
              </a:solidFill>
              <a:latin typeface="Times New Roman" pitchFamily="16" charset="0"/>
            </a:endParaRPr>
          </a:p>
          <a:p>
            <a:pPr algn="l" defTabSz="457200">
              <a:buClr>
                <a:srgbClr val="000000"/>
              </a:buClr>
              <a:buSzPct val="100000"/>
              <a:buFont typeface="Times New Roman" pitchFamily="16" charset="0"/>
              <a:buNone/>
            </a:pPr>
            <a:endParaRPr lang="el-GR" b="1" dirty="0" smtClean="0">
              <a:solidFill>
                <a:prstClr val="black"/>
              </a:solidFill>
              <a:latin typeface="Times New Roman" pitchFamily="16" charset="0"/>
            </a:endParaRPr>
          </a:p>
          <a:p>
            <a:pPr algn="l" defTabSz="457200">
              <a:buClr>
                <a:srgbClr val="000000"/>
              </a:buClr>
              <a:buSzPct val="100000"/>
              <a:buFont typeface="Arial" pitchFamily="34" charset="0"/>
              <a:buChar char="•"/>
            </a:pPr>
            <a:endParaRPr lang="el-GR" b="1" dirty="0" smtClean="0">
              <a:solidFill>
                <a:prstClr val="black"/>
              </a:solidFill>
              <a:latin typeface="Times New Roman" pitchFamily="16" charset="0"/>
            </a:endParaRPr>
          </a:p>
          <a:p>
            <a:pPr algn="l" defTabSz="457200">
              <a:buClr>
                <a:srgbClr val="000000"/>
              </a:buClr>
              <a:buSzPct val="100000"/>
              <a:buFont typeface="Times New Roman" pitchFamily="16" charset="0"/>
              <a:buNone/>
            </a:pPr>
            <a:endParaRPr lang="el-GR" b="1" dirty="0" smtClean="0">
              <a:solidFill>
                <a:prstClr val="black"/>
              </a:solidFill>
              <a:latin typeface="Times New Roman" pitchFamily="16" charset="0"/>
            </a:endParaRPr>
          </a:p>
          <a:p>
            <a:pPr algn="just" defTabSz="457200">
              <a:buClr>
                <a:srgbClr val="000000"/>
              </a:buClr>
              <a:buSzPct val="100000"/>
              <a:buFont typeface="Arial" pitchFamily="34" charset="0"/>
              <a:buChar char="•"/>
            </a:pPr>
            <a:r>
              <a:rPr lang="el-GR" sz="1800" b="1" dirty="0" smtClean="0">
                <a:solidFill>
                  <a:prstClr val="black"/>
                </a:solidFill>
                <a:latin typeface="Times New Roman" pitchFamily="16" charset="0"/>
              </a:rPr>
              <a:t>Διδασκαλία με σύνδεση (</a:t>
            </a:r>
            <a:r>
              <a:rPr lang="en-US" sz="1800" b="1" dirty="0" smtClean="0">
                <a:solidFill>
                  <a:prstClr val="black"/>
                </a:solidFill>
                <a:latin typeface="Times New Roman" pitchFamily="16" charset="0"/>
              </a:rPr>
              <a:t>anchored instruction)</a:t>
            </a:r>
            <a:r>
              <a:rPr lang="el-GR" sz="1800" b="1" dirty="0" smtClean="0">
                <a:solidFill>
                  <a:prstClr val="black"/>
                </a:solidFill>
                <a:latin typeface="Times New Roman" pitchFamily="16" charset="0"/>
              </a:rPr>
              <a:t>: </a:t>
            </a:r>
            <a:r>
              <a:rPr lang="el-GR" sz="1800" dirty="0" smtClean="0">
                <a:solidFill>
                  <a:prstClr val="black"/>
                </a:solidFill>
                <a:latin typeface="Times New Roman" pitchFamily="16" charset="0"/>
              </a:rPr>
              <a:t>διδασκαλία γύρω από ένα ενδιαφέρον θέμα προκειμένου οι εκπαιδευόμενοι να εμπλακούν ενεργά στη μαθησιακή διαδικασία.</a:t>
            </a:r>
          </a:p>
          <a:p>
            <a:pPr algn="just" defTabSz="457200">
              <a:buClr>
                <a:srgbClr val="000000"/>
              </a:buClr>
              <a:buSzPct val="100000"/>
              <a:buFont typeface="Times New Roman" pitchFamily="16" charset="0"/>
              <a:buNone/>
            </a:pPr>
            <a:endParaRPr lang="el-GR" sz="2000" b="1" dirty="0" smtClean="0">
              <a:solidFill>
                <a:prstClr val="black"/>
              </a:solidFill>
              <a:latin typeface="Times New Roman" pitchFamily="16" charset="0"/>
            </a:endParaRPr>
          </a:p>
          <a:p>
            <a:pPr algn="just" defTabSz="457200">
              <a:buClr>
                <a:srgbClr val="000000"/>
              </a:buClr>
              <a:buSzPct val="100000"/>
              <a:buFont typeface="Times New Roman" pitchFamily="16" charset="0"/>
              <a:buNone/>
            </a:pPr>
            <a:endParaRPr lang="el-GR" sz="2000" b="1" dirty="0" smtClean="0">
              <a:solidFill>
                <a:prstClr val="black"/>
              </a:solidFill>
              <a:latin typeface="Times New Roman" pitchFamily="16" charset="0"/>
            </a:endParaRPr>
          </a:p>
        </p:txBody>
      </p:sp>
      <p:sp>
        <p:nvSpPr>
          <p:cNvPr id="3" name="2 - Ορθογώνιο"/>
          <p:cNvSpPr/>
          <p:nvPr/>
        </p:nvSpPr>
        <p:spPr>
          <a:xfrm>
            <a:off x="0" y="0"/>
            <a:ext cx="9144000" cy="584775"/>
          </a:xfrm>
          <a:prstGeom prst="rect">
            <a:avLst/>
          </a:prstGeom>
        </p:spPr>
        <p:txBody>
          <a:bodyPr wrap="square">
            <a:spAutoFit/>
          </a:bodyPr>
          <a:lstStyle/>
          <a:p>
            <a:pPr defTabSz="457200">
              <a:buClr>
                <a:srgbClr val="000000"/>
              </a:buClr>
              <a:buSzPct val="100000"/>
              <a:buFont typeface="Times New Roman" pitchFamily="16" charset="0"/>
              <a:buNone/>
            </a:pPr>
            <a:r>
              <a:rPr lang="el-GR" sz="3200" b="1" dirty="0" smtClean="0">
                <a:solidFill>
                  <a:prstClr val="black"/>
                </a:solidFill>
                <a:latin typeface="Times New Roman" pitchFamily="16" charset="0"/>
              </a:rPr>
              <a:t>Κονστρουκτιβιστικές Προσεγγίσεις στη μάθηση</a:t>
            </a:r>
          </a:p>
        </p:txBody>
      </p:sp>
      <p:pic>
        <p:nvPicPr>
          <p:cNvPr id="1026" name="Picture 2"/>
          <p:cNvPicPr>
            <a:picLocks noChangeAspect="1" noChangeArrowheads="1"/>
          </p:cNvPicPr>
          <p:nvPr/>
        </p:nvPicPr>
        <p:blipFill>
          <a:blip r:embed="rId2"/>
          <a:srcRect/>
          <a:stretch>
            <a:fillRect/>
          </a:stretch>
        </p:blipFill>
        <p:spPr bwMode="auto">
          <a:xfrm>
            <a:off x="2571737" y="1928802"/>
            <a:ext cx="3929090" cy="2143140"/>
          </a:xfrm>
          <a:prstGeom prst="rect">
            <a:avLst/>
          </a:prstGeom>
          <a:noFill/>
          <a:ln w="9525">
            <a:noFill/>
            <a:miter lim="800000"/>
            <a:headEnd/>
            <a:tailEnd/>
          </a:ln>
          <a:effectLst/>
        </p:spPr>
      </p:pic>
      <p:sp>
        <p:nvSpPr>
          <p:cNvPr id="5" name="4 - Ορθογώνιο"/>
          <p:cNvSpPr/>
          <p:nvPr/>
        </p:nvSpPr>
        <p:spPr>
          <a:xfrm>
            <a:off x="0" y="714356"/>
            <a:ext cx="8929718" cy="954107"/>
          </a:xfrm>
          <a:prstGeom prst="rect">
            <a:avLst/>
          </a:prstGeom>
        </p:spPr>
        <p:txBody>
          <a:bodyPr wrap="square">
            <a:spAutoFit/>
          </a:bodyPr>
          <a:lstStyle/>
          <a:p>
            <a:pPr algn="just" defTabSz="457200">
              <a:buClr>
                <a:srgbClr val="000000"/>
              </a:buClr>
              <a:buSzPct val="100000"/>
              <a:buFont typeface="Arial" pitchFamily="34" charset="0"/>
              <a:buChar char="•"/>
            </a:pPr>
            <a:r>
              <a:rPr lang="el-GR" sz="2000" b="1" dirty="0" smtClean="0">
                <a:solidFill>
                  <a:prstClr val="black"/>
                </a:solidFill>
                <a:latin typeface="Times New Roman" pitchFamily="16" charset="0"/>
              </a:rPr>
              <a:t> </a:t>
            </a:r>
            <a:r>
              <a:rPr lang="el-GR" sz="1800" b="1" dirty="0" smtClean="0">
                <a:solidFill>
                  <a:prstClr val="black"/>
                </a:solidFill>
                <a:latin typeface="Times New Roman" pitchFamily="16" charset="0"/>
              </a:rPr>
              <a:t>Διερευνητική διαδικασία μάθησης</a:t>
            </a:r>
            <a:r>
              <a:rPr lang="en-US" sz="1800" dirty="0" smtClean="0">
                <a:solidFill>
                  <a:prstClr val="black"/>
                </a:solidFill>
                <a:latin typeface="Times New Roman" pitchFamily="16" charset="0"/>
              </a:rPr>
              <a:t> </a:t>
            </a:r>
            <a:r>
              <a:rPr lang="el-GR" sz="1800" dirty="0" smtClean="0">
                <a:solidFill>
                  <a:prstClr val="black"/>
                </a:solidFill>
                <a:latin typeface="Times New Roman" pitchFamily="16" charset="0"/>
              </a:rPr>
              <a:t>(</a:t>
            </a:r>
            <a:r>
              <a:rPr lang="en-US" sz="1800" b="1" dirty="0" smtClean="0">
                <a:solidFill>
                  <a:prstClr val="black"/>
                </a:solidFill>
                <a:latin typeface="Times New Roman" pitchFamily="16" charset="0"/>
              </a:rPr>
              <a:t>inquiry-based learning</a:t>
            </a:r>
            <a:r>
              <a:rPr lang="en-US" sz="1800" dirty="0" smtClean="0">
                <a:solidFill>
                  <a:prstClr val="black"/>
                </a:solidFill>
                <a:latin typeface="Times New Roman" pitchFamily="16" charset="0"/>
              </a:rPr>
              <a:t>)</a:t>
            </a:r>
            <a:r>
              <a:rPr lang="el-GR" sz="1800" dirty="0" smtClean="0">
                <a:solidFill>
                  <a:prstClr val="black"/>
                </a:solidFill>
                <a:latin typeface="Times New Roman" pitchFamily="16" charset="0"/>
              </a:rPr>
              <a:t>:οι εκπαιδευόμενοι είναι ενεργοί στην κατασκευή της γνώσης, μαθαίνουν τι ερωτήσεις να κάνουν, πώς να διατυπώνουν υποθέσεις και ποιες θεωρίες ή κανόνες να ελέγχουν.</a:t>
            </a:r>
            <a:endParaRPr lang="el-GR" sz="1800" b="1" dirty="0" smtClean="0">
              <a:solidFill>
                <a:prstClr val="black"/>
              </a:solidFill>
              <a:latin typeface="Times New Roman" pitchFamily="16" charset="0"/>
            </a:endParaRPr>
          </a:p>
        </p:txBody>
      </p:sp>
      <p:sp>
        <p:nvSpPr>
          <p:cNvPr id="7" name="6 - Ορθογώνιο"/>
          <p:cNvSpPr/>
          <p:nvPr/>
        </p:nvSpPr>
        <p:spPr>
          <a:xfrm>
            <a:off x="0" y="5572140"/>
            <a:ext cx="7786710" cy="923330"/>
          </a:xfrm>
          <a:prstGeom prst="rect">
            <a:avLst/>
          </a:prstGeom>
        </p:spPr>
        <p:txBody>
          <a:bodyPr wrap="square">
            <a:spAutoFit/>
          </a:bodyPr>
          <a:lstStyle/>
          <a:p>
            <a:pPr algn="just" defTabSz="457200">
              <a:buClr>
                <a:srgbClr val="000000"/>
              </a:buClr>
              <a:buSzPct val="100000"/>
              <a:buFont typeface="Arial" pitchFamily="34" charset="0"/>
              <a:buChar char="•"/>
            </a:pPr>
            <a:r>
              <a:rPr lang="el-GR" sz="1800" b="1" dirty="0" smtClean="0">
                <a:solidFill>
                  <a:prstClr val="black"/>
                </a:solidFill>
                <a:latin typeface="Times New Roman" pitchFamily="16" charset="0"/>
              </a:rPr>
              <a:t>Εδραιωμένη γνώση (</a:t>
            </a:r>
            <a:r>
              <a:rPr lang="en-US" sz="1800" b="1" dirty="0" smtClean="0">
                <a:solidFill>
                  <a:prstClr val="black"/>
                </a:solidFill>
                <a:latin typeface="Times New Roman" pitchFamily="16" charset="0"/>
              </a:rPr>
              <a:t>situated cognition)</a:t>
            </a:r>
            <a:r>
              <a:rPr lang="el-GR" sz="1800" b="1" dirty="0" smtClean="0">
                <a:solidFill>
                  <a:prstClr val="black"/>
                </a:solidFill>
                <a:latin typeface="Times New Roman" pitchFamily="16" charset="0"/>
              </a:rPr>
              <a:t>: </a:t>
            </a:r>
            <a:r>
              <a:rPr lang="el-GR" sz="1800" dirty="0" smtClean="0">
                <a:solidFill>
                  <a:prstClr val="black"/>
                </a:solidFill>
                <a:latin typeface="Times New Roman" pitchFamily="16" charset="0"/>
              </a:rPr>
              <a:t>είναι η απόκτηση γνώσεων και δεξιοτήτων σε πλαίσιο που αντικατοπτρίζει τον τρόπο με τον οποίο αυτές θα χρησιμοποιηθούν στην καθημερινή ζωή.</a:t>
            </a:r>
            <a:endParaRPr lang="el-GR" sz="1800" b="1" dirty="0" smtClean="0">
              <a:solidFill>
                <a:prstClr val="black"/>
              </a:solidFill>
              <a:latin typeface="Times New Roman" pitchFamily="16" charset="0"/>
            </a:endParaRPr>
          </a:p>
        </p:txBody>
      </p:sp>
      <p:pic>
        <p:nvPicPr>
          <p:cNvPr id="8" name="Picture 9"/>
          <p:cNvPicPr>
            <a:picLocks noChangeAspect="1"/>
          </p:cNvPicPr>
          <p:nvPr/>
        </p:nvPicPr>
        <p:blipFill>
          <a:blip r:embed="rId3"/>
          <a:stretch>
            <a:fillRect/>
          </a:stretch>
        </p:blipFill>
        <p:spPr>
          <a:xfrm>
            <a:off x="8184570" y="5701371"/>
            <a:ext cx="959430" cy="1156629"/>
          </a:xfrm>
          <a:prstGeom prst="rect">
            <a:avLst/>
          </a:prstGeom>
          <a:effectLst>
            <a:outerShdw blurRad="76200" sx="105000" sy="105000" algn="tr" rotWithShape="0">
              <a:srgbClr val="B40000">
                <a:alpha val="40000"/>
              </a:srgbClr>
            </a:outerShdw>
            <a:softEdge rad="12700"/>
          </a:effectLst>
        </p:spPr>
      </p:pic>
    </p:spTree>
    <p:extLst>
      <p:ext uri="{BB962C8B-B14F-4D97-AF65-F5344CB8AC3E}">
        <p14:creationId xmlns:p14="http://schemas.microsoft.com/office/powerpoint/2010/main" val="2985279499"/>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50000">
              <a:schemeClr val="accent2">
                <a:lumMod val="40000"/>
                <a:lumOff val="60000"/>
                <a:alpha val="0"/>
              </a:schemeClr>
            </a:gs>
            <a:gs pos="100000">
              <a:schemeClr val="accent3">
                <a:lumMod val="40000"/>
                <a:lumOff val="60000"/>
              </a:schemeClr>
            </a:gs>
          </a:gsLst>
          <a:lin ang="5400000" scaled="0"/>
        </a:gra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323528" y="0"/>
            <a:ext cx="9144000" cy="928694"/>
          </a:xfrm>
          <a:noFill/>
        </p:spPr>
        <p:txBody>
          <a:bodyPr>
            <a:normAutofit/>
          </a:bodyPr>
          <a:lstStyle/>
          <a:p>
            <a:pPr algn="ctr"/>
            <a:r>
              <a:rPr lang="el-GR" sz="2800" b="1" dirty="0" smtClean="0">
                <a:solidFill>
                  <a:schemeClr val="bg2">
                    <a:lumMod val="10000"/>
                  </a:schemeClr>
                </a:solidFill>
                <a:latin typeface="Arial" pitchFamily="34" charset="0"/>
                <a:cs typeface="Arial" pitchFamily="34" charset="0"/>
              </a:rPr>
              <a:t>Κονστρουκτιβισμός και ΤΠΕ</a:t>
            </a:r>
            <a:endParaRPr lang="el-GR" sz="2800" b="1" dirty="0">
              <a:solidFill>
                <a:schemeClr val="bg2">
                  <a:lumMod val="10000"/>
                </a:schemeClr>
              </a:solidFill>
              <a:latin typeface="Arial" pitchFamily="34" charset="0"/>
              <a:cs typeface="Arial" pitchFamily="34" charset="0"/>
            </a:endParaRPr>
          </a:p>
        </p:txBody>
      </p:sp>
      <p:sp>
        <p:nvSpPr>
          <p:cNvPr id="3" name="2 - Θέση περιεχομένου"/>
          <p:cNvSpPr>
            <a:spLocks noGrp="1"/>
          </p:cNvSpPr>
          <p:nvPr>
            <p:ph idx="1"/>
          </p:nvPr>
        </p:nvSpPr>
        <p:spPr>
          <a:xfrm>
            <a:off x="-254936" y="986085"/>
            <a:ext cx="9398935" cy="6357958"/>
          </a:xfrm>
          <a:noFill/>
        </p:spPr>
        <p:txBody>
          <a:bodyPr>
            <a:normAutofit/>
          </a:bodyPr>
          <a:lstStyle/>
          <a:p>
            <a:pPr algn="ctr">
              <a:buNone/>
            </a:pPr>
            <a:r>
              <a:rPr lang="el-GR" sz="2800" dirty="0" smtClean="0"/>
              <a:t>    </a:t>
            </a:r>
            <a:r>
              <a:rPr lang="el-GR" sz="2400" dirty="0" smtClean="0"/>
              <a:t>Τρόποι εμπλουτισμού της μαθησιακής εμπειρίας μέσω των ΤΠΕ είναι</a:t>
            </a:r>
          </a:p>
          <a:p>
            <a:pPr algn="ctr">
              <a:buNone/>
            </a:pPr>
            <a:endParaRPr lang="el-GR" dirty="0" smtClean="0"/>
          </a:p>
          <a:p>
            <a:pPr algn="ctr">
              <a:buNone/>
            </a:pPr>
            <a:endParaRPr lang="el-GR" dirty="0" smtClean="0"/>
          </a:p>
          <a:p>
            <a:pPr lvl="0">
              <a:buNone/>
            </a:pPr>
            <a:r>
              <a:rPr lang="el-GR" dirty="0" smtClean="0"/>
              <a:t> </a:t>
            </a:r>
          </a:p>
          <a:p>
            <a:pPr lvl="0"/>
            <a:endParaRPr lang="el-GR" dirty="0" smtClean="0"/>
          </a:p>
          <a:p>
            <a:pPr lvl="0"/>
            <a:endParaRPr lang="el-GR" dirty="0" smtClean="0"/>
          </a:p>
          <a:p>
            <a:pPr lvl="0"/>
            <a:endParaRPr lang="el-GR" dirty="0" smtClean="0"/>
          </a:p>
          <a:p>
            <a:endParaRPr lang="el-GR" dirty="0"/>
          </a:p>
        </p:txBody>
      </p:sp>
      <p:sp>
        <p:nvSpPr>
          <p:cNvPr id="7" name="6 - Βέλος προς τα κάτω"/>
          <p:cNvSpPr/>
          <p:nvPr/>
        </p:nvSpPr>
        <p:spPr>
          <a:xfrm>
            <a:off x="4214810" y="1428736"/>
            <a:ext cx="935653" cy="857256"/>
          </a:xfrm>
          <a:prstGeom prst="downArrow">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shade val="80000"/>
              <a:hueOff val="0"/>
              <a:satOff val="0"/>
              <a:lumOff val="0"/>
              <a:alphaOff val="0"/>
            </a:schemeClr>
          </a:fillRef>
          <a:effectRef idx="2">
            <a:schemeClr val="accent2">
              <a:shade val="80000"/>
              <a:hueOff val="0"/>
              <a:satOff val="0"/>
              <a:lumOff val="0"/>
              <a:alphaOff val="0"/>
            </a:schemeClr>
          </a:effectRef>
          <a:fontRef idx="minor">
            <a:schemeClr val="lt1"/>
          </a:fontRef>
        </p:style>
      </p:sp>
      <p:sp>
        <p:nvSpPr>
          <p:cNvPr id="8" name="7 - Έλλειψη"/>
          <p:cNvSpPr/>
          <p:nvPr/>
        </p:nvSpPr>
        <p:spPr>
          <a:xfrm>
            <a:off x="250001" y="2204864"/>
            <a:ext cx="4786346" cy="1714512"/>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defTabSz="457200">
              <a:buClr>
                <a:srgbClr val="000000"/>
              </a:buClr>
              <a:buSzPct val="100000"/>
              <a:buFont typeface="Times New Roman" pitchFamily="16" charset="0"/>
              <a:buNone/>
            </a:pPr>
            <a:r>
              <a:rPr lang="el-GR" sz="2000" dirty="0" smtClean="0">
                <a:solidFill>
                  <a:prstClr val="black"/>
                </a:solidFill>
              </a:rPr>
              <a:t>Αξιοποίηση του διαδικτύου (</a:t>
            </a:r>
            <a:r>
              <a:rPr lang="el-GR" sz="2000" dirty="0" err="1" smtClean="0">
                <a:solidFill>
                  <a:prstClr val="black"/>
                </a:solidFill>
              </a:rPr>
              <a:t>ιστοεξερεύνηση</a:t>
            </a:r>
            <a:r>
              <a:rPr lang="el-GR" sz="2000" dirty="0" smtClean="0">
                <a:solidFill>
                  <a:prstClr val="black"/>
                </a:solidFill>
              </a:rPr>
              <a:t>, ηλεκτρονική επικοινωνία </a:t>
            </a:r>
            <a:r>
              <a:rPr lang="el-GR" sz="2000" dirty="0" err="1" smtClean="0">
                <a:solidFill>
                  <a:prstClr val="black"/>
                </a:solidFill>
              </a:rPr>
              <a:t>κ.α</a:t>
            </a:r>
            <a:r>
              <a:rPr lang="el-GR" sz="2000" dirty="0" smtClean="0">
                <a:solidFill>
                  <a:prstClr val="black"/>
                </a:solidFill>
              </a:rPr>
              <a:t>)</a:t>
            </a:r>
          </a:p>
        </p:txBody>
      </p:sp>
      <p:sp>
        <p:nvSpPr>
          <p:cNvPr id="11" name="10 - Έλλειψη"/>
          <p:cNvSpPr/>
          <p:nvPr/>
        </p:nvSpPr>
        <p:spPr>
          <a:xfrm>
            <a:off x="5715008" y="2786058"/>
            <a:ext cx="3071834" cy="185738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defTabSz="457200">
              <a:buClr>
                <a:srgbClr val="000000"/>
              </a:buClr>
              <a:buSzPct val="100000"/>
              <a:buFont typeface="Times New Roman" pitchFamily="16" charset="0"/>
              <a:buNone/>
            </a:pPr>
            <a:r>
              <a:rPr lang="el-GR" sz="2000" dirty="0" smtClean="0">
                <a:solidFill>
                  <a:prstClr val="black"/>
                </a:solidFill>
              </a:rPr>
              <a:t>Εκπαιδευτικά λογισμικά, προσομοιώσεις</a:t>
            </a:r>
          </a:p>
          <a:p>
            <a:pPr defTabSz="457200">
              <a:buClr>
                <a:srgbClr val="000000"/>
              </a:buClr>
              <a:buSzPct val="100000"/>
              <a:buFont typeface="Times New Roman" pitchFamily="16" charset="0"/>
              <a:buNone/>
            </a:pPr>
            <a:endParaRPr lang="el-GR" dirty="0">
              <a:solidFill>
                <a:prstClr val="black"/>
              </a:solidFill>
            </a:endParaRPr>
          </a:p>
        </p:txBody>
      </p:sp>
      <p:sp>
        <p:nvSpPr>
          <p:cNvPr id="12" name="11 - Έλλειψη"/>
          <p:cNvSpPr/>
          <p:nvPr/>
        </p:nvSpPr>
        <p:spPr>
          <a:xfrm>
            <a:off x="642910" y="4286256"/>
            <a:ext cx="3786214" cy="114300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defTabSz="457200">
              <a:buClr>
                <a:srgbClr val="000000"/>
              </a:buClr>
              <a:buSzPct val="100000"/>
              <a:buFont typeface="Times New Roman" pitchFamily="16" charset="0"/>
              <a:buNone/>
            </a:pPr>
            <a:endParaRPr lang="el-GR" dirty="0" smtClean="0">
              <a:solidFill>
                <a:prstClr val="black"/>
              </a:solidFill>
            </a:endParaRPr>
          </a:p>
          <a:p>
            <a:pPr defTabSz="457200">
              <a:buClr>
                <a:srgbClr val="000000"/>
              </a:buClr>
              <a:buSzPct val="100000"/>
              <a:buFont typeface="Times New Roman" pitchFamily="16" charset="0"/>
              <a:buNone/>
            </a:pPr>
            <a:r>
              <a:rPr lang="el-GR" sz="2000" dirty="0" smtClean="0">
                <a:solidFill>
                  <a:prstClr val="black"/>
                </a:solidFill>
              </a:rPr>
              <a:t>Εννοιολογικοί χάρτες</a:t>
            </a:r>
          </a:p>
          <a:p>
            <a:pPr defTabSz="457200">
              <a:buClr>
                <a:srgbClr val="000000"/>
              </a:buClr>
              <a:buSzPct val="100000"/>
              <a:buFont typeface="Times New Roman" pitchFamily="16" charset="0"/>
              <a:buNone/>
            </a:pPr>
            <a:endParaRPr lang="el-GR" dirty="0">
              <a:solidFill>
                <a:prstClr val="black"/>
              </a:solidFill>
            </a:endParaRPr>
          </a:p>
        </p:txBody>
      </p:sp>
      <p:sp>
        <p:nvSpPr>
          <p:cNvPr id="13" name="12 - Έλλειψη"/>
          <p:cNvSpPr/>
          <p:nvPr/>
        </p:nvSpPr>
        <p:spPr>
          <a:xfrm>
            <a:off x="5500694" y="4857760"/>
            <a:ext cx="3500462" cy="170021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defTabSz="457200">
              <a:buClr>
                <a:srgbClr val="000000"/>
              </a:buClr>
              <a:buSzPct val="100000"/>
              <a:buFont typeface="Times New Roman" pitchFamily="16" charset="0"/>
              <a:buNone/>
            </a:pPr>
            <a:endParaRPr lang="el-GR" dirty="0" smtClean="0">
              <a:solidFill>
                <a:prstClr val="black"/>
              </a:solidFill>
            </a:endParaRPr>
          </a:p>
          <a:p>
            <a:pPr defTabSz="457200">
              <a:buClr>
                <a:srgbClr val="000000"/>
              </a:buClr>
              <a:buSzPct val="100000"/>
              <a:buFont typeface="Times New Roman" pitchFamily="16" charset="0"/>
              <a:buNone/>
            </a:pPr>
            <a:r>
              <a:rPr lang="el-GR" sz="2000" dirty="0" smtClean="0">
                <a:solidFill>
                  <a:prstClr val="black"/>
                </a:solidFill>
              </a:rPr>
              <a:t>Περιβάλλοντα εικονικής πραγματικότητας</a:t>
            </a:r>
          </a:p>
          <a:p>
            <a:pPr defTabSz="457200">
              <a:buClr>
                <a:srgbClr val="000000"/>
              </a:buClr>
              <a:buSzPct val="100000"/>
              <a:buFont typeface="Times New Roman" pitchFamily="16" charset="0"/>
              <a:buNone/>
            </a:pPr>
            <a:endParaRPr lang="el-GR" dirty="0">
              <a:solidFill>
                <a:prstClr val="black"/>
              </a:solidFill>
            </a:endParaRPr>
          </a:p>
        </p:txBody>
      </p:sp>
      <p:sp>
        <p:nvSpPr>
          <p:cNvPr id="14" name="13 - Έλλειψη"/>
          <p:cNvSpPr/>
          <p:nvPr/>
        </p:nvSpPr>
        <p:spPr>
          <a:xfrm>
            <a:off x="571472" y="5643578"/>
            <a:ext cx="4143404" cy="121442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defTabSz="457200">
              <a:buClr>
                <a:srgbClr val="000000"/>
              </a:buClr>
              <a:buSzPct val="100000"/>
              <a:buFont typeface="Times New Roman" pitchFamily="16" charset="0"/>
              <a:buNone/>
            </a:pPr>
            <a:endParaRPr lang="el-GR" dirty="0" smtClean="0">
              <a:solidFill>
                <a:prstClr val="black"/>
              </a:solidFill>
            </a:endParaRPr>
          </a:p>
          <a:p>
            <a:pPr defTabSz="457200">
              <a:buClr>
                <a:srgbClr val="000000"/>
              </a:buClr>
              <a:buSzPct val="100000"/>
              <a:buFont typeface="Times New Roman" pitchFamily="16" charset="0"/>
              <a:buNone/>
            </a:pPr>
            <a:r>
              <a:rPr lang="el-GR" sz="2000" dirty="0" smtClean="0">
                <a:solidFill>
                  <a:prstClr val="black"/>
                </a:solidFill>
              </a:rPr>
              <a:t>Πολλαπλές αναπαραστάσεις μέσω ΤΠΕ               </a:t>
            </a:r>
          </a:p>
          <a:p>
            <a:pPr defTabSz="457200">
              <a:buClr>
                <a:srgbClr val="000000"/>
              </a:buClr>
              <a:buSzPct val="100000"/>
              <a:buFont typeface="Times New Roman" pitchFamily="16" charset="0"/>
              <a:buNone/>
            </a:pPr>
            <a:endParaRPr lang="el-GR" dirty="0">
              <a:solidFill>
                <a:prstClr val="black"/>
              </a:solidFill>
            </a:endParaRPr>
          </a:p>
        </p:txBody>
      </p:sp>
    </p:spTree>
    <p:extLst>
      <p:ext uri="{BB962C8B-B14F-4D97-AF65-F5344CB8AC3E}">
        <p14:creationId xmlns:p14="http://schemas.microsoft.com/office/powerpoint/2010/main" val="22627729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50000">
              <a:schemeClr val="accent2">
                <a:lumMod val="40000"/>
                <a:lumOff val="60000"/>
                <a:alpha val="0"/>
              </a:schemeClr>
            </a:gs>
            <a:gs pos="100000">
              <a:schemeClr val="accent3">
                <a:lumMod val="40000"/>
                <a:lumOff val="60000"/>
              </a:schemeClr>
            </a:gs>
          </a:gsLst>
          <a:lin ang="5400000" scaled="0"/>
        </a:gradFill>
        <a:effectLst/>
      </p:bgPr>
    </p:bg>
    <p:spTree>
      <p:nvGrpSpPr>
        <p:cNvPr id="1" name=""/>
        <p:cNvGrpSpPr/>
        <p:nvPr/>
      </p:nvGrpSpPr>
      <p:grpSpPr>
        <a:xfrm>
          <a:off x="0" y="0"/>
          <a:ext cx="0" cy="0"/>
          <a:chOff x="0" y="0"/>
          <a:chExt cx="0" cy="0"/>
        </a:xfrm>
      </p:grpSpPr>
      <p:sp>
        <p:nvSpPr>
          <p:cNvPr id="78855" name="AutoShape 7"/>
          <p:cNvSpPr>
            <a:spLocks noChangeArrowheads="1"/>
          </p:cNvSpPr>
          <p:nvPr/>
        </p:nvSpPr>
        <p:spPr bwMode="gray">
          <a:xfrm rot="5400000">
            <a:off x="8312410" y="2236788"/>
            <a:ext cx="792163" cy="288925"/>
          </a:xfrm>
          <a:prstGeom prst="rightArrow">
            <a:avLst>
              <a:gd name="adj1" fmla="val 35167"/>
              <a:gd name="adj2" fmla="val 111029"/>
            </a:avLst>
          </a:prstGeom>
          <a:gradFill rotWithShape="1">
            <a:gsLst>
              <a:gs pos="0">
                <a:schemeClr val="accent1">
                  <a:gamma/>
                  <a:shade val="89020"/>
                  <a:invGamma/>
                  <a:alpha val="0"/>
                </a:schemeClr>
              </a:gs>
              <a:gs pos="100000">
                <a:schemeClr val="accent1"/>
              </a:gs>
            </a:gsLst>
            <a:lin ang="0" scaled="1"/>
          </a:gradFill>
          <a:ln w="0" algn="ctr">
            <a:noFill/>
            <a:miter lim="800000"/>
            <a:headEnd/>
            <a:tailEnd/>
          </a:ln>
          <a:effectLst/>
        </p:spPr>
        <p:txBody>
          <a:bodyPr wrap="none" anchor="ctr"/>
          <a:lstStyle/>
          <a:p>
            <a:pPr algn="l"/>
            <a:endParaRPr lang="ru-RU" sz="1800">
              <a:solidFill>
                <a:srgbClr val="000000"/>
              </a:solidFill>
              <a:latin typeface="Arial" charset="0"/>
              <a:cs typeface="Arial" charset="0"/>
            </a:endParaRPr>
          </a:p>
        </p:txBody>
      </p:sp>
      <p:grpSp>
        <p:nvGrpSpPr>
          <p:cNvPr id="2" name="Group 22"/>
          <p:cNvGrpSpPr>
            <a:grpSpLocks/>
          </p:cNvGrpSpPr>
          <p:nvPr/>
        </p:nvGrpSpPr>
        <p:grpSpPr bwMode="auto">
          <a:xfrm>
            <a:off x="8548315" y="3036448"/>
            <a:ext cx="360362" cy="360362"/>
            <a:chOff x="3923" y="2659"/>
            <a:chExt cx="227" cy="227"/>
          </a:xfrm>
        </p:grpSpPr>
        <p:sp>
          <p:nvSpPr>
            <p:cNvPr id="78871" name="Oval 23"/>
            <p:cNvSpPr>
              <a:spLocks noChangeArrowheads="1"/>
            </p:cNvSpPr>
            <p:nvPr/>
          </p:nvSpPr>
          <p:spPr bwMode="gray">
            <a:xfrm>
              <a:off x="3923" y="2659"/>
              <a:ext cx="227" cy="227"/>
            </a:xfrm>
            <a:prstGeom prst="ellipse">
              <a:avLst/>
            </a:prstGeom>
            <a:gradFill rotWithShape="1">
              <a:gsLst>
                <a:gs pos="0">
                  <a:schemeClr val="accent1">
                    <a:gamma/>
                    <a:tint val="33725"/>
                    <a:invGamma/>
                  </a:schemeClr>
                </a:gs>
                <a:gs pos="100000">
                  <a:schemeClr val="accent1"/>
                </a:gs>
              </a:gsLst>
              <a:path path="shape">
                <a:fillToRect l="50000" t="50000" r="50000" b="50000"/>
              </a:path>
            </a:gradFill>
            <a:ln w="9525" algn="ctr">
              <a:noFill/>
              <a:round/>
              <a:headEnd/>
              <a:tailEnd/>
            </a:ln>
            <a:effectLst/>
          </p:spPr>
          <p:txBody>
            <a:bodyPr wrap="none" anchor="ctr"/>
            <a:lstStyle/>
            <a:p>
              <a:pPr algn="l"/>
              <a:endParaRPr lang="ru-RU" sz="1800">
                <a:solidFill>
                  <a:srgbClr val="000000"/>
                </a:solidFill>
                <a:latin typeface="Arial" charset="0"/>
                <a:cs typeface="Arial" charset="0"/>
              </a:endParaRPr>
            </a:p>
          </p:txBody>
        </p:sp>
        <p:sp>
          <p:nvSpPr>
            <p:cNvPr id="78872" name="Oval 24"/>
            <p:cNvSpPr>
              <a:spLocks noChangeArrowheads="1"/>
            </p:cNvSpPr>
            <p:nvPr/>
          </p:nvSpPr>
          <p:spPr bwMode="gray">
            <a:xfrm>
              <a:off x="3933" y="2678"/>
              <a:ext cx="141" cy="142"/>
            </a:xfrm>
            <a:prstGeom prst="ellipse">
              <a:avLst/>
            </a:prstGeom>
            <a:gradFill rotWithShape="1">
              <a:gsLst>
                <a:gs pos="0">
                  <a:schemeClr val="accent1">
                    <a:gamma/>
                    <a:tint val="33725"/>
                    <a:invGamma/>
                  </a:schemeClr>
                </a:gs>
                <a:gs pos="100000">
                  <a:schemeClr val="accent1">
                    <a:alpha val="0"/>
                  </a:schemeClr>
                </a:gs>
              </a:gsLst>
              <a:path path="shape">
                <a:fillToRect l="50000" t="50000" r="50000" b="50000"/>
              </a:path>
            </a:gradFill>
            <a:ln w="9525" algn="ctr">
              <a:noFill/>
              <a:round/>
              <a:headEnd/>
              <a:tailEnd/>
            </a:ln>
            <a:effectLst/>
          </p:spPr>
          <p:txBody>
            <a:bodyPr wrap="none" anchor="ctr"/>
            <a:lstStyle/>
            <a:p>
              <a:pPr algn="l"/>
              <a:endParaRPr lang="ru-RU" sz="1800">
                <a:solidFill>
                  <a:srgbClr val="000000"/>
                </a:solidFill>
                <a:latin typeface="Arial" charset="0"/>
                <a:cs typeface="Arial" charset="0"/>
              </a:endParaRPr>
            </a:p>
          </p:txBody>
        </p:sp>
      </p:grpSp>
      <p:grpSp>
        <p:nvGrpSpPr>
          <p:cNvPr id="5" name="Group 25"/>
          <p:cNvGrpSpPr>
            <a:grpSpLocks/>
          </p:cNvGrpSpPr>
          <p:nvPr/>
        </p:nvGrpSpPr>
        <p:grpSpPr bwMode="auto">
          <a:xfrm>
            <a:off x="8564190" y="5280786"/>
            <a:ext cx="360363" cy="360362"/>
            <a:chOff x="3515" y="3521"/>
            <a:chExt cx="227" cy="227"/>
          </a:xfrm>
        </p:grpSpPr>
        <p:sp>
          <p:nvSpPr>
            <p:cNvPr id="78874" name="Oval 26"/>
            <p:cNvSpPr>
              <a:spLocks noChangeArrowheads="1"/>
            </p:cNvSpPr>
            <p:nvPr/>
          </p:nvSpPr>
          <p:spPr bwMode="gray">
            <a:xfrm>
              <a:off x="3515" y="3521"/>
              <a:ext cx="227" cy="227"/>
            </a:xfrm>
            <a:prstGeom prst="ellipse">
              <a:avLst/>
            </a:prstGeom>
            <a:gradFill rotWithShape="1">
              <a:gsLst>
                <a:gs pos="0">
                  <a:schemeClr val="accent1">
                    <a:gamma/>
                    <a:tint val="33725"/>
                    <a:invGamma/>
                  </a:schemeClr>
                </a:gs>
                <a:gs pos="100000">
                  <a:schemeClr val="accent1"/>
                </a:gs>
              </a:gsLst>
              <a:path path="shape">
                <a:fillToRect l="50000" t="50000" r="50000" b="50000"/>
              </a:path>
            </a:gradFill>
            <a:ln w="9525" algn="ctr">
              <a:noFill/>
              <a:round/>
              <a:headEnd/>
              <a:tailEnd/>
            </a:ln>
            <a:effectLst/>
          </p:spPr>
          <p:txBody>
            <a:bodyPr wrap="none" anchor="ctr"/>
            <a:lstStyle/>
            <a:p>
              <a:pPr algn="l"/>
              <a:endParaRPr lang="ru-RU" sz="1800">
                <a:solidFill>
                  <a:srgbClr val="000000"/>
                </a:solidFill>
                <a:latin typeface="Arial" charset="0"/>
                <a:cs typeface="Arial" charset="0"/>
              </a:endParaRPr>
            </a:p>
          </p:txBody>
        </p:sp>
        <p:sp>
          <p:nvSpPr>
            <p:cNvPr id="78875" name="Oval 27"/>
            <p:cNvSpPr>
              <a:spLocks noChangeArrowheads="1"/>
            </p:cNvSpPr>
            <p:nvPr/>
          </p:nvSpPr>
          <p:spPr bwMode="gray">
            <a:xfrm>
              <a:off x="3525" y="3540"/>
              <a:ext cx="141" cy="142"/>
            </a:xfrm>
            <a:prstGeom prst="ellipse">
              <a:avLst/>
            </a:prstGeom>
            <a:gradFill rotWithShape="1">
              <a:gsLst>
                <a:gs pos="0">
                  <a:schemeClr val="accent1">
                    <a:gamma/>
                    <a:tint val="33725"/>
                    <a:invGamma/>
                  </a:schemeClr>
                </a:gs>
                <a:gs pos="100000">
                  <a:schemeClr val="accent1">
                    <a:alpha val="0"/>
                  </a:schemeClr>
                </a:gs>
              </a:gsLst>
              <a:path path="shape">
                <a:fillToRect l="50000" t="50000" r="50000" b="50000"/>
              </a:path>
            </a:gradFill>
            <a:ln w="9525" algn="ctr">
              <a:noFill/>
              <a:round/>
              <a:headEnd/>
              <a:tailEnd/>
            </a:ln>
            <a:effectLst/>
          </p:spPr>
          <p:txBody>
            <a:bodyPr wrap="none" anchor="ctr"/>
            <a:lstStyle/>
            <a:p>
              <a:pPr algn="l"/>
              <a:endParaRPr lang="ru-RU" sz="1800">
                <a:solidFill>
                  <a:srgbClr val="000000"/>
                </a:solidFill>
                <a:latin typeface="Arial" charset="0"/>
                <a:cs typeface="Arial" charset="0"/>
              </a:endParaRPr>
            </a:p>
          </p:txBody>
        </p:sp>
      </p:grpSp>
      <p:sp>
        <p:nvSpPr>
          <p:cNvPr id="78884" name="Oval 36"/>
          <p:cNvSpPr>
            <a:spLocks noChangeArrowheads="1"/>
          </p:cNvSpPr>
          <p:nvPr/>
        </p:nvSpPr>
        <p:spPr bwMode="gray">
          <a:xfrm>
            <a:off x="3491880" y="5249388"/>
            <a:ext cx="1214438" cy="1090613"/>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pPr algn="l"/>
            <a:endParaRPr lang="ru-RU" sz="1800">
              <a:solidFill>
                <a:srgbClr val="000000"/>
              </a:solidFill>
              <a:latin typeface="Arial" charset="0"/>
              <a:cs typeface="Arial" charset="0"/>
            </a:endParaRPr>
          </a:p>
        </p:txBody>
      </p:sp>
      <p:grpSp>
        <p:nvGrpSpPr>
          <p:cNvPr id="7" name="Group 16"/>
          <p:cNvGrpSpPr>
            <a:grpSpLocks/>
          </p:cNvGrpSpPr>
          <p:nvPr/>
        </p:nvGrpSpPr>
        <p:grpSpPr bwMode="auto">
          <a:xfrm>
            <a:off x="8532440" y="1118741"/>
            <a:ext cx="360362" cy="360362"/>
            <a:chOff x="2109" y="3612"/>
            <a:chExt cx="227" cy="227"/>
          </a:xfrm>
        </p:grpSpPr>
        <p:sp>
          <p:nvSpPr>
            <p:cNvPr id="46" name="Oval 17"/>
            <p:cNvSpPr>
              <a:spLocks noChangeArrowheads="1"/>
            </p:cNvSpPr>
            <p:nvPr/>
          </p:nvSpPr>
          <p:spPr bwMode="gray">
            <a:xfrm>
              <a:off x="2109" y="3612"/>
              <a:ext cx="227" cy="227"/>
            </a:xfrm>
            <a:prstGeom prst="ellipse">
              <a:avLst/>
            </a:prstGeom>
            <a:gradFill rotWithShape="1">
              <a:gsLst>
                <a:gs pos="0">
                  <a:schemeClr val="accent1">
                    <a:gamma/>
                    <a:tint val="33725"/>
                    <a:invGamma/>
                  </a:schemeClr>
                </a:gs>
                <a:gs pos="100000">
                  <a:schemeClr val="accent1"/>
                </a:gs>
              </a:gsLst>
              <a:path path="shape">
                <a:fillToRect l="50000" t="50000" r="50000" b="50000"/>
              </a:path>
            </a:gradFill>
            <a:ln w="9525" algn="ctr">
              <a:noFill/>
              <a:round/>
              <a:headEnd/>
              <a:tailEnd/>
            </a:ln>
            <a:effectLst/>
          </p:spPr>
          <p:txBody>
            <a:bodyPr wrap="none" anchor="ctr"/>
            <a:lstStyle/>
            <a:p>
              <a:pPr algn="l"/>
              <a:endParaRPr lang="ru-RU" sz="1800">
                <a:solidFill>
                  <a:srgbClr val="000000"/>
                </a:solidFill>
                <a:latin typeface="Arial" charset="0"/>
                <a:cs typeface="Arial" charset="0"/>
              </a:endParaRPr>
            </a:p>
          </p:txBody>
        </p:sp>
        <p:sp>
          <p:nvSpPr>
            <p:cNvPr id="47" name="Oval 18"/>
            <p:cNvSpPr>
              <a:spLocks noChangeArrowheads="1"/>
            </p:cNvSpPr>
            <p:nvPr/>
          </p:nvSpPr>
          <p:spPr bwMode="gray">
            <a:xfrm>
              <a:off x="2119" y="3631"/>
              <a:ext cx="141" cy="142"/>
            </a:xfrm>
            <a:prstGeom prst="ellipse">
              <a:avLst/>
            </a:prstGeom>
            <a:gradFill rotWithShape="1">
              <a:gsLst>
                <a:gs pos="0">
                  <a:schemeClr val="accent1">
                    <a:gamma/>
                    <a:tint val="33725"/>
                    <a:invGamma/>
                  </a:schemeClr>
                </a:gs>
                <a:gs pos="100000">
                  <a:schemeClr val="accent1">
                    <a:alpha val="0"/>
                  </a:schemeClr>
                </a:gs>
              </a:gsLst>
              <a:path path="shape">
                <a:fillToRect l="50000" t="50000" r="50000" b="50000"/>
              </a:path>
            </a:gradFill>
            <a:ln w="9525" algn="ctr">
              <a:noFill/>
              <a:round/>
              <a:headEnd/>
              <a:tailEnd/>
            </a:ln>
            <a:effectLst/>
          </p:spPr>
          <p:txBody>
            <a:bodyPr wrap="none" anchor="ctr"/>
            <a:lstStyle/>
            <a:p>
              <a:pPr algn="l"/>
              <a:endParaRPr lang="ru-RU" sz="1800">
                <a:solidFill>
                  <a:srgbClr val="000000"/>
                </a:solidFill>
                <a:latin typeface="Arial" charset="0"/>
                <a:cs typeface="Arial" charset="0"/>
              </a:endParaRPr>
            </a:p>
          </p:txBody>
        </p:sp>
      </p:grpSp>
      <p:sp>
        <p:nvSpPr>
          <p:cNvPr id="3" name="Ορθογώνιο 2"/>
          <p:cNvSpPr/>
          <p:nvPr/>
        </p:nvSpPr>
        <p:spPr>
          <a:xfrm>
            <a:off x="-49838" y="764704"/>
            <a:ext cx="8336613" cy="1938992"/>
          </a:xfrm>
          <a:prstGeom prst="rect">
            <a:avLst/>
          </a:prstGeom>
        </p:spPr>
        <p:txBody>
          <a:bodyPr wrap="square">
            <a:spAutoFit/>
          </a:bodyPr>
          <a:lstStyle/>
          <a:p>
            <a:pPr algn="just" defTabSz="457200">
              <a:lnSpc>
                <a:spcPct val="150000"/>
              </a:lnSpc>
              <a:buClr>
                <a:srgbClr val="000000"/>
              </a:buClr>
              <a:buSzPct val="100000"/>
              <a:buFont typeface="Times New Roman" pitchFamily="16" charset="0"/>
              <a:buNone/>
            </a:pPr>
            <a:r>
              <a:rPr lang="el-GR" sz="2000" b="1" dirty="0" smtClean="0">
                <a:solidFill>
                  <a:srgbClr val="C0504D">
                    <a:lumMod val="75000"/>
                  </a:srgbClr>
                </a:solidFill>
                <a:latin typeface="Arial" charset="0"/>
                <a:cs typeface="Times New Roman" pitchFamily="16" charset="0"/>
              </a:rPr>
              <a:t> Η δόμηση γνώσης είναι δυνατή μέσα από την αλληλεπίδραση των προηγούμενων αντιλήψεων του εκπαιδευόμενου και των πληροφοριών που είναι δυνατό να προσλάβει διαμέσου αυτών.</a:t>
            </a:r>
            <a:br>
              <a:rPr lang="el-GR" sz="2000" b="1" dirty="0" smtClean="0">
                <a:solidFill>
                  <a:srgbClr val="C0504D">
                    <a:lumMod val="75000"/>
                  </a:srgbClr>
                </a:solidFill>
                <a:latin typeface="Arial" charset="0"/>
                <a:cs typeface="Times New Roman" pitchFamily="16" charset="0"/>
              </a:rPr>
            </a:br>
            <a:endParaRPr lang="el-GR" sz="2000" dirty="0">
              <a:solidFill>
                <a:srgbClr val="C0504D">
                  <a:lumMod val="75000"/>
                </a:srgbClr>
              </a:solidFill>
              <a:latin typeface="Times New Roman" pitchFamily="16" charset="0"/>
            </a:endParaRPr>
          </a:p>
        </p:txBody>
      </p:sp>
      <p:sp>
        <p:nvSpPr>
          <p:cNvPr id="50" name="AutoShape 7"/>
          <p:cNvSpPr>
            <a:spLocks noChangeArrowheads="1"/>
          </p:cNvSpPr>
          <p:nvPr/>
        </p:nvSpPr>
        <p:spPr bwMode="gray">
          <a:xfrm rot="5400000">
            <a:off x="8315082" y="4173366"/>
            <a:ext cx="792163" cy="288925"/>
          </a:xfrm>
          <a:prstGeom prst="rightArrow">
            <a:avLst>
              <a:gd name="adj1" fmla="val 35167"/>
              <a:gd name="adj2" fmla="val 111029"/>
            </a:avLst>
          </a:prstGeom>
          <a:gradFill rotWithShape="1">
            <a:gsLst>
              <a:gs pos="0">
                <a:schemeClr val="accent1">
                  <a:gamma/>
                  <a:shade val="89020"/>
                  <a:invGamma/>
                  <a:alpha val="0"/>
                </a:schemeClr>
              </a:gs>
              <a:gs pos="100000">
                <a:schemeClr val="accent1"/>
              </a:gs>
            </a:gsLst>
            <a:lin ang="0" scaled="1"/>
          </a:gradFill>
          <a:ln w="0" algn="ctr">
            <a:noFill/>
            <a:miter lim="800000"/>
            <a:headEnd/>
            <a:tailEnd/>
          </a:ln>
          <a:effectLst/>
        </p:spPr>
        <p:txBody>
          <a:bodyPr wrap="none" anchor="ctr"/>
          <a:lstStyle/>
          <a:p>
            <a:pPr algn="l"/>
            <a:endParaRPr lang="ru-RU" sz="1800">
              <a:solidFill>
                <a:srgbClr val="000000"/>
              </a:solidFill>
              <a:latin typeface="Arial" charset="0"/>
              <a:cs typeface="Arial" charset="0"/>
            </a:endParaRPr>
          </a:p>
        </p:txBody>
      </p:sp>
      <p:sp>
        <p:nvSpPr>
          <p:cNvPr id="4" name="Ορθογώνιο 3"/>
          <p:cNvSpPr/>
          <p:nvPr/>
        </p:nvSpPr>
        <p:spPr>
          <a:xfrm>
            <a:off x="0" y="2564904"/>
            <a:ext cx="8429652" cy="2400657"/>
          </a:xfrm>
          <a:prstGeom prst="rect">
            <a:avLst/>
          </a:prstGeom>
        </p:spPr>
        <p:txBody>
          <a:bodyPr wrap="square">
            <a:spAutoFit/>
          </a:bodyPr>
          <a:lstStyle/>
          <a:p>
            <a:pPr algn="just" defTabSz="457200">
              <a:lnSpc>
                <a:spcPct val="150000"/>
              </a:lnSpc>
              <a:buClr>
                <a:srgbClr val="000000"/>
              </a:buClr>
              <a:buSzPct val="100000"/>
              <a:buFont typeface="Times New Roman" pitchFamily="16" charset="0"/>
              <a:buNone/>
            </a:pPr>
            <a:r>
              <a:rPr lang="el-GR" sz="2000" b="1" dirty="0" smtClean="0">
                <a:solidFill>
                  <a:srgbClr val="4F81BD">
                    <a:lumMod val="50000"/>
                  </a:srgbClr>
                </a:solidFill>
                <a:latin typeface="Arial" charset="0"/>
                <a:cs typeface="Times New Roman" pitchFamily="16" charset="0"/>
              </a:rPr>
              <a:t> Παρέμβαση αναπαραστάσεων στη μαθησιακή διεργασία που κάνουν οι εκπαιδευόμενοι για τις έννοιες ή τα αντικείμενα που</a:t>
            </a:r>
            <a:r>
              <a:rPr lang="en-US" sz="2000" b="1" dirty="0" smtClean="0">
                <a:solidFill>
                  <a:srgbClr val="4F81BD">
                    <a:lumMod val="50000"/>
                  </a:srgbClr>
                </a:solidFill>
                <a:latin typeface="Arial" charset="0"/>
                <a:cs typeface="Times New Roman" pitchFamily="16" charset="0"/>
              </a:rPr>
              <a:t> </a:t>
            </a:r>
            <a:r>
              <a:rPr lang="el-GR" sz="2000" b="1" dirty="0" smtClean="0">
                <a:solidFill>
                  <a:srgbClr val="4F81BD">
                    <a:lumMod val="50000"/>
                  </a:srgbClr>
                </a:solidFill>
                <a:latin typeface="Arial" charset="0"/>
                <a:cs typeface="Times New Roman" pitchFamily="16" charset="0"/>
              </a:rPr>
              <a:t>διδάσκονται.</a:t>
            </a:r>
            <a:br>
              <a:rPr lang="el-GR" sz="2000" b="1" dirty="0" smtClean="0">
                <a:solidFill>
                  <a:srgbClr val="4F81BD">
                    <a:lumMod val="50000"/>
                  </a:srgbClr>
                </a:solidFill>
                <a:latin typeface="Arial" charset="0"/>
                <a:cs typeface="Times New Roman" pitchFamily="16" charset="0"/>
              </a:rPr>
            </a:br>
            <a:r>
              <a:rPr lang="el-GR" sz="2000" b="1" dirty="0" smtClean="0">
                <a:solidFill>
                  <a:srgbClr val="4F81BD">
                    <a:lumMod val="50000"/>
                  </a:srgbClr>
                </a:solidFill>
                <a:latin typeface="Arial" charset="0"/>
                <a:cs typeface="Times New Roman" pitchFamily="16" charset="0"/>
              </a:rPr>
              <a:t/>
            </a:r>
            <a:br>
              <a:rPr lang="el-GR" sz="2000" b="1" dirty="0" smtClean="0">
                <a:solidFill>
                  <a:srgbClr val="4F81BD">
                    <a:lumMod val="50000"/>
                  </a:srgbClr>
                </a:solidFill>
                <a:latin typeface="Arial" charset="0"/>
                <a:cs typeface="Times New Roman" pitchFamily="16" charset="0"/>
              </a:rPr>
            </a:br>
            <a:endParaRPr lang="el-GR" sz="2000" dirty="0">
              <a:solidFill>
                <a:srgbClr val="4F81BD">
                  <a:lumMod val="50000"/>
                </a:srgbClr>
              </a:solidFill>
              <a:latin typeface="Times New Roman" pitchFamily="16" charset="0"/>
            </a:endParaRPr>
          </a:p>
        </p:txBody>
      </p:sp>
      <p:sp>
        <p:nvSpPr>
          <p:cNvPr id="6" name="Ορθογώνιο 5"/>
          <p:cNvSpPr/>
          <p:nvPr/>
        </p:nvSpPr>
        <p:spPr>
          <a:xfrm>
            <a:off x="0" y="4279892"/>
            <a:ext cx="8286776" cy="1938992"/>
          </a:xfrm>
          <a:prstGeom prst="rect">
            <a:avLst/>
          </a:prstGeom>
        </p:spPr>
        <p:txBody>
          <a:bodyPr wrap="square">
            <a:spAutoFit/>
          </a:bodyPr>
          <a:lstStyle/>
          <a:p>
            <a:pPr algn="just" defTabSz="457200">
              <a:lnSpc>
                <a:spcPct val="150000"/>
              </a:lnSpc>
              <a:spcBef>
                <a:spcPts val="700"/>
              </a:spcBef>
              <a:spcAft>
                <a:spcPts val="1288"/>
              </a:spcAft>
              <a:buSzPct val="45000"/>
              <a:buFont typeface="Times New Roman" pitchFamily="16" charset="0"/>
              <a:buNone/>
            </a:pPr>
            <a:r>
              <a:rPr lang="el-GR" sz="2000" b="1" dirty="0" smtClean="0">
                <a:solidFill>
                  <a:srgbClr val="336600"/>
                </a:solidFill>
                <a:latin typeface="Arial" charset="0"/>
                <a:cs typeface="Times New Roman" pitchFamily="16" charset="0"/>
              </a:rPr>
              <a:t>Οι λανθασμένες αναπαραστάσεις βοηθούν τον εκπαιδευτικό να αποκαλύψει τις δυσκολίες που θα συναντήσουν οι εκπαιδευόμενοι και να καλύψει την απόσταση ανάμεσα στην προσωπική γνώση των εκπαιδευόμενων και την επιστημονική γνώση.</a:t>
            </a:r>
            <a:endParaRPr lang="el-GR" sz="2000" b="1" dirty="0">
              <a:solidFill>
                <a:srgbClr val="336600"/>
              </a:solidFill>
              <a:latin typeface="Arial" charset="0"/>
              <a:cs typeface="Times New Roman" pitchFamily="16" charset="0"/>
            </a:endParaRPr>
          </a:p>
        </p:txBody>
      </p:sp>
      <p:pic>
        <p:nvPicPr>
          <p:cNvPr id="17" name="Picture 9"/>
          <p:cNvPicPr>
            <a:picLocks noChangeAspect="1"/>
          </p:cNvPicPr>
          <p:nvPr/>
        </p:nvPicPr>
        <p:blipFill>
          <a:blip r:embed="rId3"/>
          <a:stretch>
            <a:fillRect/>
          </a:stretch>
        </p:blipFill>
        <p:spPr>
          <a:xfrm>
            <a:off x="8001024" y="5786454"/>
            <a:ext cx="959430" cy="942315"/>
          </a:xfrm>
          <a:prstGeom prst="rect">
            <a:avLst/>
          </a:prstGeom>
          <a:effectLst>
            <a:outerShdw blurRad="76200" sx="105000" sy="105000" algn="tr" rotWithShape="0">
              <a:srgbClr val="B40000">
                <a:alpha val="40000"/>
              </a:srgbClr>
            </a:outerShdw>
            <a:softEdge rad="12700"/>
          </a:effectLst>
        </p:spPr>
      </p:pic>
    </p:spTree>
    <p:extLst>
      <p:ext uri="{BB962C8B-B14F-4D97-AF65-F5344CB8AC3E}">
        <p14:creationId xmlns:p14="http://schemas.microsoft.com/office/powerpoint/2010/main" val="3764282603"/>
      </p:ext>
    </p:extLst>
  </p:cSld>
  <p:clrMapOvr>
    <a:overrideClrMapping bg1="lt1" tx1="dk1" bg2="lt2" tx2="dk2" accent1="accent1" accent2="accent2" accent3="accent3" accent4="accent4" accent5="accent5" accent6="accent6" hlink="hlink" folHlink="folHlink"/>
  </p:clrMapOvr>
  <p:transition spd="slow">
    <p:wheel spokes="1"/>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50000">
              <a:schemeClr val="accent2">
                <a:lumMod val="40000"/>
                <a:lumOff val="60000"/>
                <a:alpha val="0"/>
              </a:schemeClr>
            </a:gs>
            <a:gs pos="100000">
              <a:schemeClr val="accent3">
                <a:lumMod val="40000"/>
                <a:lumOff val="60000"/>
              </a:schemeClr>
            </a:gs>
          </a:gsLst>
          <a:lin ang="5400000" scaled="0"/>
        </a:gradFill>
        <a:effectLst/>
      </p:bgPr>
    </p:bg>
    <p:spTree>
      <p:nvGrpSpPr>
        <p:cNvPr id="1" name=""/>
        <p:cNvGrpSpPr/>
        <p:nvPr/>
      </p:nvGrpSpPr>
      <p:grpSpPr>
        <a:xfrm>
          <a:off x="0" y="0"/>
          <a:ext cx="0" cy="0"/>
          <a:chOff x="0" y="0"/>
          <a:chExt cx="0" cy="0"/>
        </a:xfrm>
      </p:grpSpPr>
      <p:sp>
        <p:nvSpPr>
          <p:cNvPr id="19458" name="Text Box 1"/>
          <p:cNvSpPr txBox="1">
            <a:spLocks noChangeArrowheads="1"/>
          </p:cNvSpPr>
          <p:nvPr/>
        </p:nvSpPr>
        <p:spPr bwMode="auto">
          <a:xfrm>
            <a:off x="372269" y="155010"/>
            <a:ext cx="8401050" cy="1087438"/>
          </a:xfrm>
          <a:prstGeom prst="rect">
            <a:avLst/>
          </a:prstGeom>
          <a:noFill/>
          <a:ln w="9360" cap="sq">
            <a:gradFill>
              <a:gsLst>
                <a:gs pos="0">
                  <a:srgbClr val="000082"/>
                </a:gs>
                <a:gs pos="30000">
                  <a:srgbClr val="66008F"/>
                </a:gs>
                <a:gs pos="64999">
                  <a:srgbClr val="BA0066"/>
                </a:gs>
                <a:gs pos="89999">
                  <a:srgbClr val="FF0000"/>
                </a:gs>
                <a:gs pos="100000">
                  <a:srgbClr val="FF8200"/>
                </a:gs>
              </a:gsLst>
              <a:lin ang="5400000" scaled="0"/>
            </a:gradFill>
            <a:miter lim="800000"/>
            <a:headEnd/>
            <a:tailEnd/>
          </a:ln>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9pPr>
          </a:lstStyle>
          <a:p>
            <a:pPr defTabSz="457200" eaLnBrk="1" hangingPunct="1">
              <a:buSzPct val="45000"/>
            </a:pPr>
            <a:r>
              <a:rPr lang="en-AU" sz="2800" b="1" dirty="0">
                <a:solidFill>
                  <a:srgbClr val="800080"/>
                </a:solidFill>
                <a:latin typeface="Arial" charset="0"/>
                <a:cs typeface="Times New Roman" pitchFamily="16" charset="0"/>
              </a:rPr>
              <a:t>Τα λάθη των </a:t>
            </a:r>
            <a:r>
              <a:rPr lang="el-GR" sz="2800" b="1" dirty="0" smtClean="0">
                <a:solidFill>
                  <a:srgbClr val="800080"/>
                </a:solidFill>
                <a:latin typeface="Arial" charset="0"/>
                <a:cs typeface="Times New Roman" pitchFamily="16" charset="0"/>
              </a:rPr>
              <a:t>εκπαιδευόμενων </a:t>
            </a:r>
            <a:r>
              <a:rPr lang="en-AU" sz="2800" b="1" dirty="0" smtClean="0">
                <a:solidFill>
                  <a:srgbClr val="800080"/>
                </a:solidFill>
                <a:latin typeface="Arial" charset="0"/>
                <a:cs typeface="Times New Roman" pitchFamily="16" charset="0"/>
              </a:rPr>
              <a:t>στη </a:t>
            </a:r>
            <a:r>
              <a:rPr lang="en-AU" sz="2800" b="1" dirty="0">
                <a:solidFill>
                  <a:srgbClr val="800080"/>
                </a:solidFill>
                <a:latin typeface="Arial" charset="0"/>
                <a:cs typeface="Times New Roman" pitchFamily="16" charset="0"/>
              </a:rPr>
              <a:t>διαδικασία της μάθησης.</a:t>
            </a:r>
            <a:r>
              <a:rPr lang="el-GR" sz="3400" b="1" dirty="0">
                <a:solidFill>
                  <a:srgbClr val="00804F"/>
                </a:solidFill>
                <a:latin typeface="Arial" charset="0"/>
              </a:rPr>
              <a:t> </a:t>
            </a:r>
          </a:p>
        </p:txBody>
      </p:sp>
      <p:sp>
        <p:nvSpPr>
          <p:cNvPr id="19459" name="Text Box 2"/>
          <p:cNvSpPr txBox="1">
            <a:spLocks noChangeArrowheads="1"/>
          </p:cNvSpPr>
          <p:nvPr/>
        </p:nvSpPr>
        <p:spPr bwMode="auto">
          <a:xfrm>
            <a:off x="95756" y="1340768"/>
            <a:ext cx="8961438"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9pPr>
          </a:lstStyle>
          <a:p>
            <a:pPr defTabSz="457200" eaLnBrk="1" hangingPunct="1">
              <a:lnSpc>
                <a:spcPct val="93000"/>
              </a:lnSpc>
              <a:spcBef>
                <a:spcPts val="700"/>
              </a:spcBef>
              <a:buClr>
                <a:srgbClr val="000000"/>
              </a:buClr>
              <a:buSzPct val="100000"/>
              <a:buFont typeface="Times New Roman" pitchFamily="16" charset="0"/>
              <a:buNone/>
            </a:pPr>
            <a:r>
              <a:rPr lang="el-GR" sz="2200" dirty="0">
                <a:solidFill>
                  <a:srgbClr val="0000FF"/>
                </a:solidFill>
                <a:latin typeface="Arial" charset="0"/>
                <a:cs typeface="Times New Roman" pitchFamily="16" charset="0"/>
              </a:rPr>
              <a:t>Οι διαδικασίες που χρησιμοποιεί ο </a:t>
            </a:r>
            <a:r>
              <a:rPr lang="el-GR" sz="2200" dirty="0" smtClean="0">
                <a:solidFill>
                  <a:srgbClr val="0000FF"/>
                </a:solidFill>
                <a:latin typeface="Arial" charset="0"/>
                <a:cs typeface="Times New Roman" pitchFamily="16" charset="0"/>
              </a:rPr>
              <a:t>εκπαιδευόμενος για </a:t>
            </a:r>
            <a:r>
              <a:rPr lang="el-GR" sz="2200" dirty="0">
                <a:solidFill>
                  <a:srgbClr val="0000FF"/>
                </a:solidFill>
                <a:latin typeface="Arial" charset="0"/>
                <a:cs typeface="Times New Roman" pitchFamily="16" charset="0"/>
              </a:rPr>
              <a:t>να παράγει λάθη είναι ενδείξεις  </a:t>
            </a:r>
            <a:r>
              <a:rPr lang="el-GR" sz="2200" dirty="0">
                <a:solidFill>
                  <a:srgbClr val="663366"/>
                </a:solidFill>
                <a:latin typeface="Arial" charset="0"/>
                <a:cs typeface="Times New Roman" pitchFamily="16" charset="0"/>
              </a:rPr>
              <a:t>λανθασμένων αναπαραστάσεων</a:t>
            </a:r>
            <a:r>
              <a:rPr lang="el-GR" sz="2200" dirty="0">
                <a:solidFill>
                  <a:srgbClr val="0000FF"/>
                </a:solidFill>
                <a:latin typeface="Arial" charset="0"/>
                <a:cs typeface="Times New Roman" pitchFamily="16" charset="0"/>
              </a:rPr>
              <a:t>.</a:t>
            </a:r>
          </a:p>
        </p:txBody>
      </p:sp>
      <p:pic>
        <p:nvPicPr>
          <p:cNvPr id="19460"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08520" y="1899591"/>
            <a:ext cx="7848871" cy="50149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9461" name="Text Box 4"/>
          <p:cNvSpPr txBox="1">
            <a:spLocks noChangeArrowheads="1"/>
          </p:cNvSpPr>
          <p:nvPr/>
        </p:nvSpPr>
        <p:spPr bwMode="auto">
          <a:xfrm>
            <a:off x="1697038" y="3987800"/>
            <a:ext cx="4514850"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9pPr>
          </a:lstStyle>
          <a:p>
            <a:pPr defTabSz="457200" eaLnBrk="1" hangingPunct="1">
              <a:lnSpc>
                <a:spcPct val="93000"/>
              </a:lnSpc>
              <a:spcBef>
                <a:spcPts val="700"/>
              </a:spcBef>
              <a:buClr>
                <a:srgbClr val="000000"/>
              </a:buClr>
              <a:buSzPct val="100000"/>
              <a:buFont typeface="Times New Roman" pitchFamily="16" charset="0"/>
              <a:buNone/>
            </a:pPr>
            <a:r>
              <a:rPr lang="el-GR" sz="2200" dirty="0">
                <a:solidFill>
                  <a:srgbClr val="0000FF"/>
                </a:solidFill>
                <a:effectLst>
                  <a:glow rad="63500">
                    <a:srgbClr val="4F81BD">
                      <a:satMod val="175000"/>
                      <a:alpha val="40000"/>
                    </a:srgbClr>
                  </a:glow>
                </a:effectLst>
                <a:latin typeface="Arial" charset="0"/>
                <a:cs typeface="Times New Roman" pitchFamily="16" charset="0"/>
              </a:rPr>
              <a:t>λανθασμένες </a:t>
            </a:r>
            <a:br>
              <a:rPr lang="el-GR" sz="2200" dirty="0">
                <a:solidFill>
                  <a:srgbClr val="0000FF"/>
                </a:solidFill>
                <a:effectLst>
                  <a:glow rad="63500">
                    <a:srgbClr val="4F81BD">
                      <a:satMod val="175000"/>
                      <a:alpha val="40000"/>
                    </a:srgbClr>
                  </a:glow>
                </a:effectLst>
                <a:latin typeface="Arial" charset="0"/>
                <a:cs typeface="Times New Roman" pitchFamily="16" charset="0"/>
              </a:rPr>
            </a:br>
            <a:r>
              <a:rPr lang="el-GR" sz="2200" dirty="0">
                <a:solidFill>
                  <a:srgbClr val="0000FF"/>
                </a:solidFill>
                <a:effectLst>
                  <a:glow rad="63500">
                    <a:srgbClr val="4F81BD">
                      <a:satMod val="175000"/>
                      <a:alpha val="40000"/>
                    </a:srgbClr>
                  </a:glow>
                </a:effectLst>
                <a:latin typeface="Arial" charset="0"/>
                <a:cs typeface="Times New Roman" pitchFamily="16" charset="0"/>
              </a:rPr>
              <a:t>απαντήσεις</a:t>
            </a:r>
            <a:br>
              <a:rPr lang="el-GR" sz="2200" dirty="0">
                <a:solidFill>
                  <a:srgbClr val="0000FF"/>
                </a:solidFill>
                <a:effectLst>
                  <a:glow rad="63500">
                    <a:srgbClr val="4F81BD">
                      <a:satMod val="175000"/>
                      <a:alpha val="40000"/>
                    </a:srgbClr>
                  </a:glow>
                </a:effectLst>
                <a:latin typeface="Arial" charset="0"/>
                <a:cs typeface="Times New Roman" pitchFamily="16" charset="0"/>
              </a:rPr>
            </a:br>
            <a:r>
              <a:rPr lang="el-GR" sz="2200" dirty="0">
                <a:solidFill>
                  <a:srgbClr val="0000FF"/>
                </a:solidFill>
                <a:effectLst>
                  <a:glow rad="63500">
                    <a:srgbClr val="4F81BD">
                      <a:satMod val="175000"/>
                      <a:alpha val="40000"/>
                    </a:srgbClr>
                  </a:glow>
                </a:effectLst>
                <a:latin typeface="Arial" charset="0"/>
                <a:cs typeface="Times New Roman" pitchFamily="16" charset="0"/>
              </a:rPr>
              <a:t>υποδηλώνουν</a:t>
            </a:r>
          </a:p>
        </p:txBody>
      </p:sp>
      <p:sp>
        <p:nvSpPr>
          <p:cNvPr id="19462" name="Text Box 5"/>
          <p:cNvSpPr txBox="1">
            <a:spLocks noChangeArrowheads="1"/>
          </p:cNvSpPr>
          <p:nvPr/>
        </p:nvSpPr>
        <p:spPr bwMode="auto">
          <a:xfrm>
            <a:off x="1006475" y="2835275"/>
            <a:ext cx="5511800"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9pPr>
          </a:lstStyle>
          <a:p>
            <a:pPr defTabSz="457200" eaLnBrk="1" hangingPunct="1">
              <a:lnSpc>
                <a:spcPct val="93000"/>
              </a:lnSpc>
              <a:spcBef>
                <a:spcPts val="700"/>
              </a:spcBef>
              <a:buClr>
                <a:srgbClr val="000000"/>
              </a:buClr>
              <a:buSzPct val="100000"/>
              <a:buFont typeface="Times New Roman" pitchFamily="16" charset="0"/>
              <a:buNone/>
            </a:pPr>
            <a:r>
              <a:rPr lang="el-GR" sz="2600" dirty="0">
                <a:solidFill>
                  <a:srgbClr val="C0504D">
                    <a:lumMod val="50000"/>
                  </a:srgbClr>
                </a:solidFill>
                <a:latin typeface="Arial" charset="0"/>
                <a:cs typeface="Times New Roman" pitchFamily="16" charset="0"/>
              </a:rPr>
              <a:t>απουσία κατανόησης των εννοιών</a:t>
            </a:r>
          </a:p>
        </p:txBody>
      </p:sp>
      <p:sp>
        <p:nvSpPr>
          <p:cNvPr id="19463" name="Text Box 6"/>
          <p:cNvSpPr txBox="1">
            <a:spLocks noChangeArrowheads="1"/>
          </p:cNvSpPr>
          <p:nvPr/>
        </p:nvSpPr>
        <p:spPr bwMode="auto">
          <a:xfrm>
            <a:off x="467544" y="4386699"/>
            <a:ext cx="2882726"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9pPr>
          </a:lstStyle>
          <a:p>
            <a:pPr defTabSz="457200" eaLnBrk="1" hangingPunct="1">
              <a:lnSpc>
                <a:spcPct val="93000"/>
              </a:lnSpc>
              <a:spcBef>
                <a:spcPts val="700"/>
              </a:spcBef>
              <a:buClr>
                <a:srgbClr val="000000"/>
              </a:buClr>
              <a:buSzPct val="100000"/>
              <a:buFont typeface="Times New Roman" pitchFamily="16" charset="0"/>
              <a:buNone/>
            </a:pPr>
            <a:r>
              <a:rPr lang="el-GR" sz="2600" dirty="0">
                <a:solidFill>
                  <a:srgbClr val="7030A0"/>
                </a:solidFill>
                <a:latin typeface="Arial" charset="0"/>
                <a:cs typeface="Times New Roman" pitchFamily="16" charset="0"/>
              </a:rPr>
              <a:t>γνωσιακό ή </a:t>
            </a:r>
            <a:r>
              <a:rPr lang="el-GR" sz="2600" dirty="0" smtClean="0">
                <a:solidFill>
                  <a:srgbClr val="7030A0"/>
                </a:solidFill>
                <a:latin typeface="Arial" charset="0"/>
                <a:cs typeface="Times New Roman" pitchFamily="16" charset="0"/>
              </a:rPr>
              <a:t>συναισθηματικό </a:t>
            </a:r>
            <a:r>
              <a:rPr lang="el-GR" sz="2600" dirty="0">
                <a:solidFill>
                  <a:srgbClr val="7030A0"/>
                </a:solidFill>
                <a:latin typeface="Arial" charset="0"/>
                <a:cs typeface="Times New Roman" pitchFamily="16" charset="0"/>
              </a:rPr>
              <a:t>εμπόδιο</a:t>
            </a:r>
          </a:p>
        </p:txBody>
      </p:sp>
      <p:sp>
        <p:nvSpPr>
          <p:cNvPr id="19464" name="Text Box 7"/>
          <p:cNvSpPr txBox="1">
            <a:spLocks noChangeArrowheads="1"/>
          </p:cNvSpPr>
          <p:nvPr/>
        </p:nvSpPr>
        <p:spPr bwMode="auto">
          <a:xfrm>
            <a:off x="5189538" y="4170363"/>
            <a:ext cx="2286000"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9pPr>
          </a:lstStyle>
          <a:p>
            <a:pPr defTabSz="457200" eaLnBrk="1" hangingPunct="1">
              <a:lnSpc>
                <a:spcPct val="93000"/>
              </a:lnSpc>
              <a:spcBef>
                <a:spcPts val="700"/>
              </a:spcBef>
              <a:buClr>
                <a:srgbClr val="000000"/>
              </a:buClr>
              <a:buSzPct val="100000"/>
              <a:buFont typeface="Times New Roman" pitchFamily="16" charset="0"/>
              <a:buNone/>
            </a:pPr>
            <a:r>
              <a:rPr lang="el-GR" sz="2600" dirty="0">
                <a:solidFill>
                  <a:srgbClr val="C0504D">
                    <a:lumMod val="75000"/>
                  </a:srgbClr>
                </a:solidFill>
                <a:latin typeface="Arial" charset="0"/>
                <a:cs typeface="Times New Roman" pitchFamily="16" charset="0"/>
              </a:rPr>
              <a:t>λανθασμένη εφαρμογή των κανόνων</a:t>
            </a:r>
          </a:p>
        </p:txBody>
      </p:sp>
    </p:spTree>
    <p:extLst>
      <p:ext uri="{BB962C8B-B14F-4D97-AF65-F5344CB8AC3E}">
        <p14:creationId xmlns:p14="http://schemas.microsoft.com/office/powerpoint/2010/main" val="3074945027"/>
      </p:ext>
    </p:extLst>
  </p:cSld>
  <p:clrMapOvr>
    <a:overrideClrMapping bg1="lt1" tx1="dk1" bg2="lt2" tx2="dk2" accent1="accent1" accent2="accent2" accent3="accent3" accent4="accent4" accent5="accent5" accent6="accent6" hlink="hlink" folHlink="folHlink"/>
  </p:clrMapOvr>
  <p:transition spd="slow">
    <p:wheel spokes="1"/>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987824" y="4621039"/>
            <a:ext cx="3888432" cy="360040"/>
          </a:xfrm>
          <a:prstGeom prst="roundRect">
            <a:avLst/>
          </a:prstGeom>
          <a:solidFill>
            <a:schemeClr val="bg1"/>
          </a:solidFill>
          <a:ln>
            <a:solidFill>
              <a:srgbClr val="B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buClr>
                <a:srgbClr val="000000"/>
              </a:buClr>
              <a:buSzPct val="100000"/>
              <a:buFont typeface="Times New Roman" pitchFamily="16" charset="0"/>
              <a:buNone/>
            </a:pPr>
            <a:endParaRPr lang="el-GR">
              <a:solidFill>
                <a:prstClr val="white"/>
              </a:solidFill>
            </a:endParaRPr>
          </a:p>
        </p:txBody>
      </p:sp>
      <p:sp>
        <p:nvSpPr>
          <p:cNvPr id="3" name="Content Placeholder 2"/>
          <p:cNvSpPr>
            <a:spLocks noGrp="1"/>
          </p:cNvSpPr>
          <p:nvPr>
            <p:ph sz="half" idx="1"/>
          </p:nvPr>
        </p:nvSpPr>
        <p:spPr>
          <a:xfrm>
            <a:off x="457200" y="1600200"/>
            <a:ext cx="7499176" cy="4525963"/>
          </a:xfrm>
        </p:spPr>
        <p:txBody>
          <a:bodyPr>
            <a:normAutofit lnSpcReduction="10000"/>
          </a:bodyPr>
          <a:lstStyle/>
          <a:p>
            <a:pPr marL="0" indent="0">
              <a:buNone/>
            </a:pPr>
            <a:r>
              <a:rPr lang="en-US" sz="1800" b="1" dirty="0" smtClean="0">
                <a:solidFill>
                  <a:schemeClr val="bg2">
                    <a:lumMod val="75000"/>
                  </a:schemeClr>
                </a:solidFill>
              </a:rPr>
              <a:t>…</a:t>
            </a:r>
            <a:r>
              <a:rPr lang="el-GR" sz="1800" b="1" dirty="0" smtClean="0">
                <a:solidFill>
                  <a:schemeClr val="bg2">
                    <a:lumMod val="75000"/>
                  </a:schemeClr>
                </a:solidFill>
              </a:rPr>
              <a:t>που προσφέρει: </a:t>
            </a:r>
            <a:r>
              <a:rPr lang="el-GR" sz="1800" dirty="0" smtClean="0"/>
              <a:t>νέες </a:t>
            </a:r>
            <a:r>
              <a:rPr lang="el-GR" sz="1800" dirty="0"/>
              <a:t>ευκαιρίες για πρόοδο και εξέλιξη </a:t>
            </a:r>
            <a:r>
              <a:rPr lang="el-GR" sz="1800" dirty="0" smtClean="0"/>
              <a:t>!</a:t>
            </a:r>
            <a:endParaRPr lang="el-GR" sz="1800" dirty="0"/>
          </a:p>
          <a:p>
            <a:pPr marL="0" indent="0">
              <a:buNone/>
            </a:pPr>
            <a:r>
              <a:rPr lang="el-GR" sz="1800" b="1" dirty="0" smtClean="0">
                <a:solidFill>
                  <a:schemeClr val="bg2">
                    <a:lumMod val="75000"/>
                  </a:schemeClr>
                </a:solidFill>
              </a:rPr>
              <a:t>…ενώ απαιτεί και προκαλεί μεταξύ άλλων:</a:t>
            </a:r>
          </a:p>
          <a:p>
            <a:r>
              <a:rPr lang="el-GR" sz="1800" dirty="0" smtClean="0"/>
              <a:t>Ενεργητική συμμετοχή</a:t>
            </a:r>
          </a:p>
          <a:p>
            <a:r>
              <a:rPr lang="el-GR" sz="1800" dirty="0" smtClean="0"/>
              <a:t>Τεχνολογική κατάρτιση και χρήση εργαλείων</a:t>
            </a:r>
          </a:p>
          <a:p>
            <a:r>
              <a:rPr lang="el-GR" sz="1800" dirty="0" smtClean="0"/>
              <a:t>Προσαρμοστικότητα και ευελιξία</a:t>
            </a:r>
          </a:p>
          <a:p>
            <a:r>
              <a:rPr lang="el-GR" sz="1800" dirty="0" smtClean="0"/>
              <a:t>Διεπιστημονικότητα</a:t>
            </a:r>
          </a:p>
          <a:p>
            <a:r>
              <a:rPr lang="el-GR" sz="1800" dirty="0" smtClean="0"/>
              <a:t>Κριτική σκέψη </a:t>
            </a:r>
          </a:p>
          <a:p>
            <a:r>
              <a:rPr lang="el-GR" sz="1800" dirty="0" smtClean="0"/>
              <a:t>Ενσυναίσθηση</a:t>
            </a:r>
          </a:p>
          <a:p>
            <a:r>
              <a:rPr lang="el-GR" sz="1800" dirty="0" smtClean="0"/>
              <a:t>Υπεύθυνη δράση </a:t>
            </a:r>
          </a:p>
          <a:p>
            <a:r>
              <a:rPr lang="el-GR" sz="1800" dirty="0" smtClean="0"/>
              <a:t>Προσανατολισμό στην </a:t>
            </a:r>
            <a:r>
              <a:rPr lang="el-GR" sz="1800" b="1" dirty="0" smtClean="0">
                <a:solidFill>
                  <a:schemeClr val="bg2">
                    <a:lumMod val="75000"/>
                  </a:schemeClr>
                </a:solidFill>
              </a:rPr>
              <a:t>αειφορία</a:t>
            </a:r>
            <a:r>
              <a:rPr lang="el-GR" sz="1800" b="1" dirty="0" smtClean="0"/>
              <a:t> </a:t>
            </a:r>
            <a:r>
              <a:rPr lang="el-GR" sz="1800" dirty="0"/>
              <a:t>και στη </a:t>
            </a:r>
            <a:r>
              <a:rPr lang="el-GR" sz="1800" b="1" dirty="0">
                <a:solidFill>
                  <a:schemeClr val="bg2">
                    <a:lumMod val="75000"/>
                  </a:schemeClr>
                </a:solidFill>
              </a:rPr>
              <a:t>συλλογική </a:t>
            </a:r>
            <a:r>
              <a:rPr lang="el-GR" sz="1800" b="1" dirty="0" smtClean="0">
                <a:solidFill>
                  <a:schemeClr val="bg2">
                    <a:lumMod val="75000"/>
                  </a:schemeClr>
                </a:solidFill>
              </a:rPr>
              <a:t>ευημερία</a:t>
            </a:r>
            <a:r>
              <a:rPr lang="el-GR" sz="1800" dirty="0" smtClean="0">
                <a:solidFill>
                  <a:schemeClr val="bg2">
                    <a:lumMod val="75000"/>
                  </a:schemeClr>
                </a:solidFill>
              </a:rPr>
              <a:t>!</a:t>
            </a:r>
          </a:p>
          <a:p>
            <a:pPr marL="0" indent="0">
              <a:buNone/>
            </a:pPr>
            <a:endParaRPr lang="el-GR" sz="1800" dirty="0" smtClean="0"/>
          </a:p>
          <a:p>
            <a:pPr marL="0" indent="0" algn="just">
              <a:buNone/>
            </a:pPr>
            <a:r>
              <a:rPr lang="el-GR" sz="1800" dirty="0" smtClean="0"/>
              <a:t>Τις ονομάζουμε</a:t>
            </a:r>
            <a:r>
              <a:rPr lang="el-GR" sz="1800" b="1" dirty="0" smtClean="0"/>
              <a:t> </a:t>
            </a:r>
            <a:r>
              <a:rPr lang="el-GR" sz="2000" b="1" dirty="0" smtClean="0">
                <a:solidFill>
                  <a:schemeClr val="accent1">
                    <a:lumMod val="75000"/>
                  </a:schemeClr>
                </a:solidFill>
              </a:rPr>
              <a:t>δεξιότητες του </a:t>
            </a:r>
            <a:r>
              <a:rPr lang="el-GR" sz="2000" b="1" dirty="0">
                <a:solidFill>
                  <a:schemeClr val="accent1">
                    <a:lumMod val="75000"/>
                  </a:schemeClr>
                </a:solidFill>
              </a:rPr>
              <a:t>21ου αιώνα </a:t>
            </a:r>
            <a:r>
              <a:rPr lang="el-GR" sz="1800" dirty="0"/>
              <a:t>και </a:t>
            </a:r>
            <a:r>
              <a:rPr lang="el-GR" sz="1800" dirty="0" smtClean="0"/>
              <a:t>έτσι τις διαφοροποιούμε </a:t>
            </a:r>
            <a:r>
              <a:rPr lang="el-GR" sz="1800" dirty="0"/>
              <a:t>από εκείνες του περασμένου αιώνα, ο οποίος χαρακτηρίστηκε από τη βιομηχανική ανάπτυξη και </a:t>
            </a:r>
            <a:r>
              <a:rPr lang="el-GR" sz="1800" dirty="0" smtClean="0"/>
              <a:t>παραγωγή.</a:t>
            </a:r>
            <a:endParaRPr lang="el-GR" sz="1800" dirty="0"/>
          </a:p>
        </p:txBody>
      </p:sp>
      <p:sp>
        <p:nvSpPr>
          <p:cNvPr id="5" name="Slide Number Placeholder 4"/>
          <p:cNvSpPr>
            <a:spLocks noGrp="1"/>
          </p:cNvSpPr>
          <p:nvPr>
            <p:ph type="sldNum" sz="quarter" idx="12"/>
          </p:nvPr>
        </p:nvSpPr>
        <p:spPr/>
        <p:txBody>
          <a:bodyPr/>
          <a:lstStyle/>
          <a:p>
            <a:pPr>
              <a:defRPr/>
            </a:pPr>
            <a:fld id="{42C947E4-103A-4C6C-974E-E1591FD8F14E}" type="slidenum">
              <a:rPr lang="el-GR" smtClean="0">
                <a:solidFill>
                  <a:prstClr val="black">
                    <a:tint val="75000"/>
                  </a:prstClr>
                </a:solidFill>
              </a:rPr>
              <a:pPr>
                <a:defRPr/>
              </a:pPr>
              <a:t>176</a:t>
            </a:fld>
            <a:endParaRPr lang="el-GR" dirty="0">
              <a:solidFill>
                <a:prstClr val="black">
                  <a:tint val="75000"/>
                </a:prstClr>
              </a:solidFill>
            </a:endParaRPr>
          </a:p>
        </p:txBody>
      </p:sp>
      <p:sp>
        <p:nvSpPr>
          <p:cNvPr id="6" name="1 - Τίτλος"/>
          <p:cNvSpPr txBox="1">
            <a:spLocks/>
          </p:cNvSpPr>
          <p:nvPr/>
        </p:nvSpPr>
        <p:spPr bwMode="auto">
          <a:xfrm>
            <a:off x="0" y="404664"/>
            <a:ext cx="8532440" cy="965349"/>
          </a:xfrm>
          <a:prstGeom prst="rect">
            <a:avLst/>
          </a:prstGeom>
          <a:solidFill>
            <a:schemeClr val="accent3">
              <a:lumMod val="40000"/>
              <a:lumOff val="6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defTabSz="457200" eaLnBrk="1" fontAlgn="auto" hangingPunct="1">
              <a:spcAft>
                <a:spcPts val="0"/>
              </a:spcAft>
              <a:buClr>
                <a:srgbClr val="000000"/>
              </a:buClr>
              <a:buSzPct val="100000"/>
              <a:buFont typeface="Times New Roman" pitchFamily="16" charset="0"/>
              <a:buNone/>
              <a:defRPr/>
            </a:pPr>
            <a:endParaRPr lang="el-GR" sz="2800" b="1" dirty="0" smtClean="0">
              <a:solidFill>
                <a:srgbClr val="F79646">
                  <a:lumMod val="50000"/>
                </a:srgbClr>
              </a:solidFill>
            </a:endParaRPr>
          </a:p>
          <a:p>
            <a:pPr algn="l" defTabSz="457200" eaLnBrk="1" fontAlgn="auto" hangingPunct="1">
              <a:spcAft>
                <a:spcPts val="0"/>
              </a:spcAft>
              <a:buClr>
                <a:srgbClr val="000000"/>
              </a:buClr>
              <a:buSzPct val="100000"/>
              <a:buFont typeface="Times New Roman" pitchFamily="16" charset="0"/>
              <a:buNone/>
              <a:defRPr/>
            </a:pPr>
            <a:r>
              <a:rPr lang="el-GR" sz="3200" b="1" dirty="0" smtClean="0">
                <a:solidFill>
                  <a:srgbClr val="F79646">
                    <a:lumMod val="50000"/>
                  </a:srgbClr>
                </a:solidFill>
              </a:rPr>
              <a:t>21</a:t>
            </a:r>
            <a:r>
              <a:rPr lang="el-GR" sz="3200" b="1" baseline="30000" dirty="0" smtClean="0">
                <a:solidFill>
                  <a:srgbClr val="F79646">
                    <a:lumMod val="50000"/>
                  </a:srgbClr>
                </a:solidFill>
              </a:rPr>
              <a:t>ος</a:t>
            </a:r>
            <a:r>
              <a:rPr lang="el-GR" sz="3200" b="1" dirty="0" smtClean="0">
                <a:solidFill>
                  <a:srgbClr val="F79646">
                    <a:lumMod val="50000"/>
                  </a:srgbClr>
                </a:solidFill>
              </a:rPr>
              <a:t> αιώνας</a:t>
            </a:r>
            <a:r>
              <a:rPr lang="en-US" sz="3200" b="1" dirty="0" smtClean="0">
                <a:solidFill>
                  <a:srgbClr val="F79646">
                    <a:lumMod val="50000"/>
                  </a:srgbClr>
                </a:solidFill>
              </a:rPr>
              <a:t>, </a:t>
            </a:r>
            <a:r>
              <a:rPr lang="el-GR" sz="1800" b="1" dirty="0" smtClean="0">
                <a:solidFill>
                  <a:srgbClr val="F79646">
                    <a:lumMod val="50000"/>
                  </a:srgbClr>
                </a:solidFill>
              </a:rPr>
              <a:t>ένα περιβάλλον </a:t>
            </a:r>
            <a:r>
              <a:rPr lang="el-GR" sz="1800" b="1" dirty="0">
                <a:solidFill>
                  <a:srgbClr val="F79646">
                    <a:lumMod val="50000"/>
                  </a:srgbClr>
                </a:solidFill>
              </a:rPr>
              <a:t>με </a:t>
            </a:r>
            <a:r>
              <a:rPr lang="el-GR" sz="1800" b="1" dirty="0" smtClean="0">
                <a:solidFill>
                  <a:srgbClr val="F79646">
                    <a:lumMod val="50000"/>
                  </a:srgbClr>
                </a:solidFill>
              </a:rPr>
              <a:t>κοινωνικές</a:t>
            </a:r>
            <a:r>
              <a:rPr lang="el-GR" sz="1800" b="1" dirty="0">
                <a:solidFill>
                  <a:srgbClr val="F79646">
                    <a:lumMod val="50000"/>
                  </a:srgbClr>
                </a:solidFill>
              </a:rPr>
              <a:t>, τεχνολογικές, οικονομικές </a:t>
            </a:r>
            <a:endParaRPr lang="el-GR" sz="1800" b="1" dirty="0" smtClean="0">
              <a:solidFill>
                <a:srgbClr val="F79646">
                  <a:lumMod val="50000"/>
                </a:srgbClr>
              </a:solidFill>
            </a:endParaRPr>
          </a:p>
          <a:p>
            <a:pPr algn="l" defTabSz="457200" eaLnBrk="1" fontAlgn="auto" hangingPunct="1">
              <a:spcAft>
                <a:spcPts val="0"/>
              </a:spcAft>
              <a:buClr>
                <a:srgbClr val="000000"/>
              </a:buClr>
              <a:buSzPct val="100000"/>
              <a:buFont typeface="Times New Roman" pitchFamily="16" charset="0"/>
              <a:buNone/>
              <a:defRPr/>
            </a:pPr>
            <a:r>
              <a:rPr lang="el-GR" sz="1800" b="1" dirty="0">
                <a:solidFill>
                  <a:srgbClr val="F79646">
                    <a:lumMod val="50000"/>
                  </a:srgbClr>
                </a:solidFill>
              </a:rPr>
              <a:t> </a:t>
            </a:r>
            <a:r>
              <a:rPr lang="el-GR" sz="1800" b="1" dirty="0" smtClean="0">
                <a:solidFill>
                  <a:srgbClr val="F79646">
                    <a:lumMod val="50000"/>
                  </a:srgbClr>
                </a:solidFill>
              </a:rPr>
              <a:t>                                         και </a:t>
            </a:r>
            <a:r>
              <a:rPr lang="el-GR" sz="1800" b="1" dirty="0">
                <a:solidFill>
                  <a:srgbClr val="F79646">
                    <a:lumMod val="50000"/>
                  </a:srgbClr>
                </a:solidFill>
              </a:rPr>
              <a:t>περιβαλλοντικές </a:t>
            </a:r>
            <a:r>
              <a:rPr lang="el-GR" sz="1800" b="1" dirty="0" smtClean="0">
                <a:solidFill>
                  <a:srgbClr val="F79646">
                    <a:lumMod val="50000"/>
                  </a:srgbClr>
                </a:solidFill>
              </a:rPr>
              <a:t>μεταβολές</a:t>
            </a:r>
            <a:endParaRPr lang="el-GR" sz="1800" b="1" dirty="0">
              <a:solidFill>
                <a:srgbClr val="F79646">
                  <a:lumMod val="50000"/>
                </a:srgbClr>
              </a:solidFill>
            </a:endParaRPr>
          </a:p>
          <a:p>
            <a:pPr algn="l" defTabSz="457200" eaLnBrk="1" fontAlgn="auto" hangingPunct="1">
              <a:spcAft>
                <a:spcPts val="0"/>
              </a:spcAft>
              <a:buClr>
                <a:srgbClr val="000000"/>
              </a:buClr>
              <a:buSzPct val="100000"/>
              <a:buFont typeface="Times New Roman" pitchFamily="16" charset="0"/>
              <a:buNone/>
              <a:defRPr/>
            </a:pPr>
            <a:endParaRPr lang="el-GR" sz="2800" b="1" dirty="0">
              <a:solidFill>
                <a:srgbClr val="F79646">
                  <a:lumMod val="50000"/>
                </a:srgbClr>
              </a:solidFill>
            </a:endParaRPr>
          </a:p>
        </p:txBody>
      </p:sp>
      <p:pic>
        <p:nvPicPr>
          <p:cNvPr id="9" name="Picture 2" descr="Entry #3 by Renovate for Create red &quot;wave&quot; animation files using an AI  file. Match to Example Video. | Freelanc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08331"/>
            <a:ext cx="9144000" cy="36004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LOBAL FUTURE EDUCATION FOUNDATION – From Education to EMPOWER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9690" y="2060848"/>
            <a:ext cx="2952750" cy="1905000"/>
          </a:xfrm>
          <a:prstGeom prst="rect">
            <a:avLst/>
          </a:prstGeom>
          <a:noFill/>
          <a:effectLst>
            <a:softEdge rad="342900"/>
          </a:effectLst>
          <a:extLst>
            <a:ext uri="{909E8E84-426E-40DD-AFC4-6F175D3DCCD1}">
              <a14:hiddenFill xmlns:a14="http://schemas.microsoft.com/office/drawing/2010/main">
                <a:solidFill>
                  <a:srgbClr val="FFFFFF"/>
                </a:solidFill>
              </a14:hiddenFill>
            </a:ext>
          </a:extLst>
        </p:spPr>
      </p:pic>
      <p:pic>
        <p:nvPicPr>
          <p:cNvPr id="12" name="Picture 2" descr="Entry #3 by Renovate for Create red &quot;wave&quot; animation files using an AI  file. Match to Example Video. | Freelanc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93840"/>
            <a:ext cx="9144000" cy="3600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a:stretch>
            <a:fillRect/>
          </a:stretch>
        </p:blipFill>
        <p:spPr>
          <a:xfrm>
            <a:off x="8387360" y="6142801"/>
            <a:ext cx="440516" cy="531059"/>
          </a:xfrm>
          <a:prstGeom prst="rect">
            <a:avLst/>
          </a:prstGeom>
          <a:effectLst>
            <a:outerShdw blurRad="76200" sx="105000" sy="105000" algn="tr" rotWithShape="0">
              <a:srgbClr val="B40000">
                <a:alpha val="40000"/>
              </a:srgbClr>
            </a:outerShdw>
            <a:softEdge rad="12700"/>
          </a:effectLst>
        </p:spPr>
      </p:pic>
    </p:spTree>
    <p:extLst>
      <p:ext uri="{BB962C8B-B14F-4D97-AF65-F5344CB8AC3E}">
        <p14:creationId xmlns:p14="http://schemas.microsoft.com/office/powerpoint/2010/main" val="2008536248"/>
      </p:ext>
    </p:extLst>
  </p:cSld>
  <p:clrMapOvr>
    <a:masterClrMapping/>
  </p:clrMapOvr>
  <p:transition spd="slow">
    <p:fade/>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Entry #3 by Renovate for Create red &quot;wave&quot; animation files using an AI  file. Match to Example Video. | Freelanc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61036"/>
            <a:ext cx="9144000" cy="360040"/>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3"/>
          <p:cNvSpPr>
            <a:spLocks noGrp="1"/>
          </p:cNvSpPr>
          <p:nvPr>
            <p:ph type="subTitle" idx="1"/>
          </p:nvPr>
        </p:nvSpPr>
        <p:spPr>
          <a:xfrm>
            <a:off x="1371600" y="4556720"/>
            <a:ext cx="6400800" cy="1752600"/>
          </a:xfrm>
        </p:spPr>
        <p:txBody>
          <a:bodyPr/>
          <a:lstStyle/>
          <a:p>
            <a:r>
              <a:rPr lang="el-GR" sz="2800" b="1" dirty="0">
                <a:solidFill>
                  <a:schemeClr val="tx1">
                    <a:lumMod val="65000"/>
                    <a:lumOff val="35000"/>
                  </a:schemeClr>
                </a:solidFill>
              </a:rPr>
              <a:t>προσωπική</a:t>
            </a:r>
            <a:r>
              <a:rPr lang="el-GR" sz="2800" dirty="0">
                <a:solidFill>
                  <a:schemeClr val="tx1">
                    <a:lumMod val="65000"/>
                    <a:lumOff val="35000"/>
                  </a:schemeClr>
                </a:solidFill>
              </a:rPr>
              <a:t> </a:t>
            </a:r>
            <a:r>
              <a:rPr lang="el-GR" sz="2800" b="1" dirty="0">
                <a:solidFill>
                  <a:schemeClr val="tx1">
                    <a:lumMod val="65000"/>
                    <a:lumOff val="35000"/>
                  </a:schemeClr>
                </a:solidFill>
              </a:rPr>
              <a:t>ανάπτυξη</a:t>
            </a:r>
            <a:r>
              <a:rPr lang="el-GR" sz="2800" dirty="0">
                <a:solidFill>
                  <a:schemeClr val="tx1">
                    <a:lumMod val="65000"/>
                    <a:lumOff val="35000"/>
                  </a:schemeClr>
                </a:solidFill>
              </a:rPr>
              <a:t>,  καλλιέργεια και διάχυση </a:t>
            </a:r>
            <a:r>
              <a:rPr lang="el-GR" sz="2800" dirty="0" smtClean="0">
                <a:solidFill>
                  <a:schemeClr val="tx1">
                    <a:lumMod val="65000"/>
                    <a:lumOff val="35000"/>
                  </a:schemeClr>
                </a:solidFill>
              </a:rPr>
              <a:t>κοινών </a:t>
            </a:r>
            <a:r>
              <a:rPr lang="el-GR" sz="2800" b="1" dirty="0">
                <a:solidFill>
                  <a:schemeClr val="tx1">
                    <a:lumMod val="65000"/>
                    <a:lumOff val="35000"/>
                  </a:schemeClr>
                </a:solidFill>
              </a:rPr>
              <a:t>αξιών</a:t>
            </a:r>
          </a:p>
          <a:p>
            <a:r>
              <a:rPr lang="el-GR" sz="1400" i="1" dirty="0">
                <a:solidFill>
                  <a:schemeClr val="tx1">
                    <a:lumMod val="65000"/>
                    <a:lumOff val="35000"/>
                  </a:schemeClr>
                </a:solidFill>
              </a:rPr>
              <a:t>(Λευκή Βίβλος  για την Εκπαίδευση και την κατάρτιση, </a:t>
            </a:r>
            <a:r>
              <a:rPr lang="el-GR" sz="1400" i="1" dirty="0" smtClean="0">
                <a:solidFill>
                  <a:schemeClr val="tx1">
                    <a:lumMod val="65000"/>
                    <a:lumOff val="35000"/>
                  </a:schemeClr>
                </a:solidFill>
              </a:rPr>
              <a:t>1995)</a:t>
            </a:r>
            <a:endParaRPr lang="el-GR" sz="2400" dirty="0">
              <a:solidFill>
                <a:schemeClr val="tx1"/>
              </a:solidFill>
            </a:endParaRPr>
          </a:p>
        </p:txBody>
      </p:sp>
      <p:sp>
        <p:nvSpPr>
          <p:cNvPr id="25" name="TextBox 24"/>
          <p:cNvSpPr txBox="1"/>
          <p:nvPr/>
        </p:nvSpPr>
        <p:spPr>
          <a:xfrm>
            <a:off x="683568" y="1516752"/>
            <a:ext cx="1523999" cy="2560320"/>
          </a:xfrm>
          <a:prstGeom prst="rect">
            <a:avLst/>
          </a:prstGeom>
          <a:solidFill>
            <a:schemeClr val="accent6">
              <a:lumMod val="40000"/>
              <a:lumOff val="60000"/>
            </a:schemeClr>
          </a:solidFill>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fontAlgn="auto">
              <a:spcAft>
                <a:spcPts val="0"/>
              </a:spcAft>
              <a:defRPr/>
            </a:pPr>
            <a:r>
              <a:rPr lang="el-GR" sz="1500" dirty="0" smtClean="0">
                <a:solidFill>
                  <a:prstClr val="black">
                    <a:lumMod val="65000"/>
                    <a:lumOff val="35000"/>
                  </a:prstClr>
                </a:solidFill>
              </a:rPr>
              <a:t>Ενδυνάμωση</a:t>
            </a:r>
          </a:p>
          <a:p>
            <a:pPr fontAlgn="auto">
              <a:spcAft>
                <a:spcPts val="0"/>
              </a:spcAft>
              <a:defRPr/>
            </a:pPr>
            <a:r>
              <a:rPr lang="el-GR" sz="1500" b="1" dirty="0" smtClean="0">
                <a:solidFill>
                  <a:prstClr val="black">
                    <a:lumMod val="65000"/>
                    <a:lumOff val="35000"/>
                  </a:prstClr>
                </a:solidFill>
              </a:rPr>
              <a:t>θεωρητικής </a:t>
            </a:r>
            <a:r>
              <a:rPr lang="el-GR" sz="1500" dirty="0" smtClean="0">
                <a:solidFill>
                  <a:prstClr val="black">
                    <a:lumMod val="65000"/>
                    <a:lumOff val="35000"/>
                  </a:prstClr>
                </a:solidFill>
              </a:rPr>
              <a:t>γνώσης με νέα πεδία</a:t>
            </a:r>
            <a:endParaRPr lang="el-GR" sz="1500" dirty="0">
              <a:solidFill>
                <a:prstClr val="black">
                  <a:lumMod val="65000"/>
                  <a:lumOff val="35000"/>
                </a:prstClr>
              </a:solidFill>
            </a:endParaRPr>
          </a:p>
        </p:txBody>
      </p:sp>
      <p:grpSp>
        <p:nvGrpSpPr>
          <p:cNvPr id="2" name="Group 13"/>
          <p:cNvGrpSpPr/>
          <p:nvPr/>
        </p:nvGrpSpPr>
        <p:grpSpPr>
          <a:xfrm>
            <a:off x="2745136" y="1508487"/>
            <a:ext cx="1523999" cy="2560320"/>
            <a:chOff x="1523999" y="1219200"/>
            <a:chExt cx="1523999" cy="2560320"/>
          </a:xfrm>
          <a:solidFill>
            <a:schemeClr val="accent5">
              <a:lumMod val="20000"/>
              <a:lumOff val="80000"/>
            </a:schemeClr>
          </a:solidFill>
        </p:grpSpPr>
        <p:sp>
          <p:nvSpPr>
            <p:cNvPr id="22" name="Rectangle 21"/>
            <p:cNvSpPr/>
            <p:nvPr/>
          </p:nvSpPr>
          <p:spPr>
            <a:xfrm>
              <a:off x="1523999" y="1219200"/>
              <a:ext cx="1523999" cy="2560320"/>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TextBox 22"/>
            <p:cNvSpPr txBox="1"/>
            <p:nvPr/>
          </p:nvSpPr>
          <p:spPr>
            <a:xfrm>
              <a:off x="1523999" y="1219200"/>
              <a:ext cx="1523999" cy="256032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defTabSz="666750">
                <a:lnSpc>
                  <a:spcPct val="90000"/>
                </a:lnSpc>
                <a:spcAft>
                  <a:spcPct val="35000"/>
                </a:spcAft>
                <a:buClr>
                  <a:srgbClr val="000000"/>
                </a:buClr>
                <a:buSzPct val="100000"/>
                <a:buFont typeface="Times New Roman" pitchFamily="16" charset="0"/>
                <a:buNone/>
              </a:pPr>
              <a:r>
                <a:rPr lang="el-GR" sz="1500" dirty="0" smtClean="0">
                  <a:solidFill>
                    <a:prstClr val="black">
                      <a:lumMod val="65000"/>
                      <a:lumOff val="35000"/>
                    </a:prstClr>
                  </a:solidFill>
                </a:rPr>
                <a:t>Υποστήριξη - εισαγωγή </a:t>
              </a:r>
              <a:r>
                <a:rPr lang="el-GR" sz="1500" b="1" dirty="0" smtClean="0">
                  <a:solidFill>
                    <a:prstClr val="black">
                      <a:lumMod val="65000"/>
                      <a:lumOff val="35000"/>
                    </a:prstClr>
                  </a:solidFill>
                </a:rPr>
                <a:t>πρακτικής</a:t>
              </a:r>
              <a:r>
                <a:rPr lang="el-GR" sz="1500" dirty="0" smtClean="0">
                  <a:solidFill>
                    <a:prstClr val="black">
                      <a:lumMod val="65000"/>
                      <a:lumOff val="35000"/>
                    </a:prstClr>
                  </a:solidFill>
                </a:rPr>
                <a:t> εφαρμογής</a:t>
              </a:r>
              <a:endParaRPr lang="el-GR" sz="1500" dirty="0">
                <a:solidFill>
                  <a:prstClr val="black">
                    <a:lumMod val="65000"/>
                    <a:lumOff val="35000"/>
                  </a:prstClr>
                </a:solidFill>
              </a:endParaRPr>
            </a:p>
          </p:txBody>
        </p:sp>
      </p:grpSp>
      <p:grpSp>
        <p:nvGrpSpPr>
          <p:cNvPr id="5" name="Group 14"/>
          <p:cNvGrpSpPr/>
          <p:nvPr/>
        </p:nvGrpSpPr>
        <p:grpSpPr>
          <a:xfrm>
            <a:off x="4806704" y="1516752"/>
            <a:ext cx="1523999" cy="2560320"/>
            <a:chOff x="3047999" y="1219200"/>
            <a:chExt cx="1523999" cy="2560320"/>
          </a:xfrm>
          <a:solidFill>
            <a:schemeClr val="accent2">
              <a:lumMod val="20000"/>
              <a:lumOff val="80000"/>
            </a:schemeClr>
          </a:solidFill>
        </p:grpSpPr>
        <p:sp>
          <p:nvSpPr>
            <p:cNvPr id="20" name="Rectangle 19"/>
            <p:cNvSpPr/>
            <p:nvPr/>
          </p:nvSpPr>
          <p:spPr>
            <a:xfrm>
              <a:off x="3047999" y="1219200"/>
              <a:ext cx="1523999" cy="2560320"/>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TextBox 20"/>
            <p:cNvSpPr txBox="1"/>
            <p:nvPr/>
          </p:nvSpPr>
          <p:spPr>
            <a:xfrm>
              <a:off x="3047999" y="1219200"/>
              <a:ext cx="1523999" cy="256032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defTabSz="666750">
                <a:lnSpc>
                  <a:spcPct val="90000"/>
                </a:lnSpc>
                <a:spcAft>
                  <a:spcPct val="35000"/>
                </a:spcAft>
                <a:buClr>
                  <a:srgbClr val="000000"/>
                </a:buClr>
                <a:buSzPct val="100000"/>
                <a:buFont typeface="Times New Roman" pitchFamily="16" charset="0"/>
                <a:buNone/>
              </a:pPr>
              <a:r>
                <a:rPr lang="el-GR" sz="1500" dirty="0" smtClean="0">
                  <a:solidFill>
                    <a:prstClr val="black">
                      <a:lumMod val="65000"/>
                      <a:lumOff val="35000"/>
                    </a:prstClr>
                  </a:solidFill>
                </a:rPr>
                <a:t>Χρήση σύγχρονων</a:t>
              </a:r>
              <a:r>
                <a:rPr lang="el-GR" sz="1500" b="1" dirty="0" smtClean="0">
                  <a:solidFill>
                    <a:prstClr val="black">
                      <a:lumMod val="65000"/>
                      <a:lumOff val="35000"/>
                    </a:prstClr>
                  </a:solidFill>
                </a:rPr>
                <a:t> μεθόδων </a:t>
              </a:r>
              <a:r>
                <a:rPr lang="el-GR" sz="1500" dirty="0" smtClean="0">
                  <a:solidFill>
                    <a:prstClr val="black">
                      <a:lumMod val="65000"/>
                      <a:lumOff val="35000"/>
                    </a:prstClr>
                  </a:solidFill>
                </a:rPr>
                <a:t>διδασκαλίας</a:t>
              </a:r>
              <a:endParaRPr lang="el-GR" sz="1500" dirty="0">
                <a:solidFill>
                  <a:prstClr val="black">
                    <a:lumMod val="65000"/>
                    <a:lumOff val="35000"/>
                  </a:prstClr>
                </a:solidFill>
              </a:endParaRPr>
            </a:p>
          </p:txBody>
        </p:sp>
      </p:grpSp>
      <p:sp>
        <p:nvSpPr>
          <p:cNvPr id="19" name="TextBox 18"/>
          <p:cNvSpPr txBox="1"/>
          <p:nvPr/>
        </p:nvSpPr>
        <p:spPr>
          <a:xfrm>
            <a:off x="6843170" y="1508487"/>
            <a:ext cx="1523999" cy="2560320"/>
          </a:xfrm>
          <a:prstGeom prst="rect">
            <a:avLst/>
          </a:prstGeom>
          <a:solidFill>
            <a:schemeClr val="bg2"/>
          </a:solidFill>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defTabSz="666750">
              <a:lnSpc>
                <a:spcPct val="90000"/>
              </a:lnSpc>
              <a:spcAft>
                <a:spcPct val="35000"/>
              </a:spcAft>
              <a:buClr>
                <a:srgbClr val="000000"/>
              </a:buClr>
              <a:buSzPct val="100000"/>
              <a:buFont typeface="Times New Roman" pitchFamily="16" charset="0"/>
              <a:buNone/>
            </a:pPr>
            <a:r>
              <a:rPr lang="el-GR" sz="1500" dirty="0" smtClean="0">
                <a:solidFill>
                  <a:prstClr val="black">
                    <a:lumMod val="65000"/>
                    <a:lumOff val="35000"/>
                  </a:prstClr>
                </a:solidFill>
              </a:rPr>
              <a:t>Ανάπτυξη </a:t>
            </a:r>
            <a:r>
              <a:rPr lang="el-GR" sz="1500" b="1" dirty="0" smtClean="0">
                <a:solidFill>
                  <a:prstClr val="black">
                    <a:lumMod val="65000"/>
                    <a:lumOff val="35000"/>
                  </a:prstClr>
                </a:solidFill>
              </a:rPr>
              <a:t>δεξιοτήτων</a:t>
            </a:r>
            <a:r>
              <a:rPr lang="el-GR" sz="1500" dirty="0" smtClean="0">
                <a:solidFill>
                  <a:prstClr val="black">
                    <a:lumMod val="65000"/>
                    <a:lumOff val="35000"/>
                  </a:prstClr>
                </a:solidFill>
              </a:rPr>
              <a:t> και </a:t>
            </a:r>
            <a:r>
              <a:rPr lang="el-GR" sz="1500" b="1" dirty="0" smtClean="0">
                <a:solidFill>
                  <a:prstClr val="black">
                    <a:lumMod val="65000"/>
                    <a:lumOff val="35000"/>
                  </a:prstClr>
                </a:solidFill>
              </a:rPr>
              <a:t>ικανοτήτων</a:t>
            </a:r>
          </a:p>
          <a:p>
            <a:pPr defTabSz="666750">
              <a:lnSpc>
                <a:spcPct val="90000"/>
              </a:lnSpc>
              <a:spcAft>
                <a:spcPct val="35000"/>
              </a:spcAft>
              <a:buClr>
                <a:srgbClr val="000000"/>
              </a:buClr>
              <a:buSzPct val="100000"/>
              <a:buFont typeface="Times New Roman" pitchFamily="16" charset="0"/>
              <a:buNone/>
            </a:pPr>
            <a:r>
              <a:rPr lang="el-GR" sz="1050" dirty="0" smtClean="0">
                <a:solidFill>
                  <a:prstClr val="black">
                    <a:lumMod val="65000"/>
                    <a:lumOff val="35000"/>
                  </a:prstClr>
                </a:solidFill>
              </a:rPr>
              <a:t>(γνωστικών-</a:t>
            </a:r>
            <a:r>
              <a:rPr lang="el-GR" sz="1050" dirty="0" err="1" smtClean="0">
                <a:solidFill>
                  <a:prstClr val="black">
                    <a:lumMod val="65000"/>
                    <a:lumOff val="35000"/>
                  </a:prstClr>
                </a:solidFill>
              </a:rPr>
              <a:t>μεταγνωστικων</a:t>
            </a:r>
            <a:r>
              <a:rPr lang="el-GR" sz="1050" dirty="0" smtClean="0">
                <a:solidFill>
                  <a:prstClr val="black">
                    <a:lumMod val="65000"/>
                    <a:lumOff val="35000"/>
                  </a:prstClr>
                </a:solidFill>
              </a:rPr>
              <a:t>)</a:t>
            </a:r>
            <a:endParaRPr lang="el-GR" sz="1050" dirty="0">
              <a:solidFill>
                <a:prstClr val="black">
                  <a:lumMod val="65000"/>
                  <a:lumOff val="35000"/>
                </a:prstClr>
              </a:solidFill>
            </a:endParaRPr>
          </a:p>
        </p:txBody>
      </p:sp>
      <p:sp>
        <p:nvSpPr>
          <p:cNvPr id="16" name="1 - Τίτλος"/>
          <p:cNvSpPr txBox="1">
            <a:spLocks/>
          </p:cNvSpPr>
          <p:nvPr/>
        </p:nvSpPr>
        <p:spPr bwMode="auto">
          <a:xfrm>
            <a:off x="0" y="404664"/>
            <a:ext cx="7451725" cy="503237"/>
          </a:xfrm>
          <a:prstGeom prst="rect">
            <a:avLst/>
          </a:prstGeom>
          <a:solidFill>
            <a:schemeClr val="accent3">
              <a:lumMod val="40000"/>
              <a:lumOff val="6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defTabSz="457200" eaLnBrk="1" fontAlgn="auto" hangingPunct="1">
              <a:spcAft>
                <a:spcPts val="0"/>
              </a:spcAft>
              <a:buClr>
                <a:srgbClr val="000000"/>
              </a:buClr>
              <a:buSzPct val="100000"/>
              <a:buFont typeface="Times New Roman" pitchFamily="16" charset="0"/>
              <a:buNone/>
              <a:defRPr/>
            </a:pPr>
            <a:r>
              <a:rPr lang="el-GR" sz="2800" b="1" dirty="0" smtClean="0">
                <a:solidFill>
                  <a:srgbClr val="F79646">
                    <a:lumMod val="50000"/>
                  </a:srgbClr>
                </a:solidFill>
              </a:rPr>
              <a:t>Παγκόσμια τάση</a:t>
            </a:r>
            <a:endParaRPr lang="el-GR" sz="2000" b="1" dirty="0">
              <a:solidFill>
                <a:srgbClr val="F79646">
                  <a:lumMod val="50000"/>
                </a:srgbClr>
              </a:solidFill>
              <a:cs typeface="Times New Roman" pitchFamily="18" charset="0"/>
            </a:endParaRPr>
          </a:p>
        </p:txBody>
      </p:sp>
      <p:sp>
        <p:nvSpPr>
          <p:cNvPr id="3" name="Rectangle 2"/>
          <p:cNvSpPr/>
          <p:nvPr/>
        </p:nvSpPr>
        <p:spPr>
          <a:xfrm>
            <a:off x="467544" y="1104999"/>
            <a:ext cx="8136904" cy="307777"/>
          </a:xfrm>
          <a:prstGeom prst="rect">
            <a:avLst/>
          </a:prstGeom>
        </p:spPr>
        <p:txBody>
          <a:bodyPr wrap="square">
            <a:spAutoFit/>
          </a:bodyPr>
          <a:lstStyle/>
          <a:p>
            <a:pPr algn="l" defTabSz="457200" fontAlgn="auto">
              <a:spcAft>
                <a:spcPts val="0"/>
              </a:spcAft>
              <a:buClr>
                <a:srgbClr val="000000"/>
              </a:buClr>
              <a:buSzPct val="100000"/>
              <a:buFont typeface="Times New Roman" pitchFamily="16" charset="0"/>
              <a:buNone/>
              <a:defRPr/>
            </a:pPr>
            <a:r>
              <a:rPr lang="el-GR" sz="1400" b="1" dirty="0" smtClean="0">
                <a:solidFill>
                  <a:srgbClr val="F79646">
                    <a:lumMod val="50000"/>
                  </a:srgbClr>
                </a:solidFill>
                <a:latin typeface="Calibri"/>
              </a:rPr>
              <a:t>Η </a:t>
            </a:r>
            <a:r>
              <a:rPr lang="el-GR" sz="1400" b="1" dirty="0">
                <a:solidFill>
                  <a:srgbClr val="F79646">
                    <a:lumMod val="50000"/>
                  </a:srgbClr>
                </a:solidFill>
                <a:latin typeface="Calibri"/>
              </a:rPr>
              <a:t>ενδυνάμωση του προφίλ των εκπαιδευόμενων </a:t>
            </a:r>
            <a:r>
              <a:rPr lang="el-GR" sz="1400" b="1" dirty="0" smtClean="0">
                <a:solidFill>
                  <a:srgbClr val="F79646">
                    <a:lumMod val="50000"/>
                  </a:srgbClr>
                </a:solidFill>
                <a:latin typeface="Calibri"/>
              </a:rPr>
              <a:t>μέσα </a:t>
            </a:r>
            <a:r>
              <a:rPr lang="el-GR" sz="1400" b="1" dirty="0">
                <a:solidFill>
                  <a:srgbClr val="F79646">
                    <a:lumMod val="50000"/>
                  </a:srgbClr>
                </a:solidFill>
                <a:latin typeface="Calibri"/>
              </a:rPr>
              <a:t>από την αναβάθμιση των </a:t>
            </a:r>
            <a:r>
              <a:rPr lang="el-GR" sz="1400" b="1" dirty="0" smtClean="0">
                <a:solidFill>
                  <a:srgbClr val="F79646">
                    <a:lumMod val="50000"/>
                  </a:srgbClr>
                </a:solidFill>
                <a:latin typeface="Calibri"/>
              </a:rPr>
              <a:t>προγραμμάτων σπουδών</a:t>
            </a:r>
            <a:endParaRPr lang="el-GR" sz="1400" b="1" dirty="0">
              <a:solidFill>
                <a:srgbClr val="F79646">
                  <a:lumMod val="50000"/>
                </a:srgbClr>
              </a:solidFill>
              <a:latin typeface="Calibri"/>
              <a:cs typeface="Times New Roman" pitchFamily="18" charset="0"/>
            </a:endParaRPr>
          </a:p>
        </p:txBody>
      </p:sp>
      <p:pic>
        <p:nvPicPr>
          <p:cNvPr id="17" name="Picture 2" descr="Entry #3 by Renovate for Create red &quot;wave&quot; animation files using an AI  file. Match to Example Video. | Freelanc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93840"/>
            <a:ext cx="9144000" cy="3600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4"/>
          <a:stretch>
            <a:fillRect/>
          </a:stretch>
        </p:blipFill>
        <p:spPr>
          <a:xfrm>
            <a:off x="7895415" y="5301572"/>
            <a:ext cx="943508" cy="1137435"/>
          </a:xfrm>
          <a:prstGeom prst="rect">
            <a:avLst/>
          </a:prstGeom>
          <a:effectLst>
            <a:outerShdw blurRad="76200" sx="105000" sy="105000" algn="tr" rotWithShape="0">
              <a:srgbClr val="B40000">
                <a:alpha val="40000"/>
              </a:srgbClr>
            </a:outerShdw>
            <a:softEdge rad="12700"/>
          </a:effectLst>
        </p:spPr>
      </p:pic>
    </p:spTree>
    <p:extLst>
      <p:ext uri="{BB962C8B-B14F-4D97-AF65-F5344CB8AC3E}">
        <p14:creationId xmlns:p14="http://schemas.microsoft.com/office/powerpoint/2010/main" val="4052206838"/>
      </p:ext>
    </p:extLst>
  </p:cSld>
  <p:clrMapOvr>
    <a:masterClrMapping/>
  </p:clrMapOvr>
  <p:transition spd="slow">
    <p:fade/>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 - Τίτλος"/>
          <p:cNvSpPr txBox="1">
            <a:spLocks/>
          </p:cNvSpPr>
          <p:nvPr/>
        </p:nvSpPr>
        <p:spPr bwMode="auto">
          <a:xfrm>
            <a:off x="1619672" y="3987181"/>
            <a:ext cx="6552728" cy="1281501"/>
          </a:xfrm>
          <a:prstGeom prst="rect">
            <a:avLst/>
          </a:prstGeom>
          <a:solidFill>
            <a:schemeClr val="accent6">
              <a:lumMod val="40000"/>
              <a:lumOff val="60000"/>
            </a:schemeClr>
          </a:solidFill>
          <a:ln w="9525">
            <a:noFill/>
            <a:miter lim="800000"/>
            <a:headEnd/>
            <a:tailEnd/>
          </a:ln>
        </p:spPr>
        <p:txBody>
          <a:bodyPr vert="horz" wrap="square" lIns="91440" tIns="45720" rIns="91440" bIns="45720" numCol="1" rtlCol="0" anchor="t"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457200" eaLnBrk="1" fontAlgn="auto" hangingPunct="1">
              <a:spcBef>
                <a:spcPts val="0"/>
              </a:spcBef>
              <a:spcAft>
                <a:spcPts val="0"/>
              </a:spcAft>
              <a:buClr>
                <a:srgbClr val="000000"/>
              </a:buClr>
              <a:buSzPct val="100000"/>
              <a:buFont typeface="Times New Roman" pitchFamily="16" charset="0"/>
              <a:buNone/>
              <a:defRPr/>
            </a:pPr>
            <a:endParaRPr lang="el-GR" sz="2400" kern="0" dirty="0" smtClean="0">
              <a:solidFill>
                <a:srgbClr val="F79646">
                  <a:lumMod val="50000"/>
                </a:srgbClr>
              </a:solidFill>
            </a:endParaRPr>
          </a:p>
          <a:p>
            <a:pPr defTabSz="457200" eaLnBrk="1" fontAlgn="auto" hangingPunct="1">
              <a:spcBef>
                <a:spcPts val="0"/>
              </a:spcBef>
              <a:spcAft>
                <a:spcPts val="0"/>
              </a:spcAft>
              <a:buClr>
                <a:srgbClr val="000000"/>
              </a:buClr>
              <a:buSzPct val="100000"/>
              <a:buFont typeface="Times New Roman" pitchFamily="16" charset="0"/>
              <a:buNone/>
              <a:defRPr/>
            </a:pPr>
            <a:r>
              <a:rPr lang="el-GR" sz="2800" kern="0" dirty="0" smtClean="0">
                <a:solidFill>
                  <a:srgbClr val="F79646">
                    <a:lumMod val="50000"/>
                  </a:srgbClr>
                </a:solidFill>
              </a:rPr>
              <a:t>Μοντέλο του Πανεπιστημίου του </a:t>
            </a:r>
            <a:r>
              <a:rPr lang="en-US" sz="2800" b="1" kern="0" dirty="0" smtClean="0">
                <a:solidFill>
                  <a:srgbClr val="F79646">
                    <a:lumMod val="50000"/>
                  </a:srgbClr>
                </a:solidFill>
              </a:rPr>
              <a:t>DEUSTO </a:t>
            </a:r>
            <a:endParaRPr lang="el-GR" sz="2800" b="1" kern="0" dirty="0" smtClean="0">
              <a:solidFill>
                <a:srgbClr val="F79646">
                  <a:lumMod val="50000"/>
                </a:srgbClr>
              </a:solidFill>
            </a:endParaRPr>
          </a:p>
          <a:p>
            <a:pPr defTabSz="457200" eaLnBrk="1" fontAlgn="auto" hangingPunct="1">
              <a:spcBef>
                <a:spcPts val="0"/>
              </a:spcBef>
              <a:spcAft>
                <a:spcPts val="0"/>
              </a:spcAft>
              <a:buClr>
                <a:srgbClr val="000000"/>
              </a:buClr>
              <a:buSzPct val="100000"/>
              <a:buFont typeface="Times New Roman" pitchFamily="16" charset="0"/>
              <a:buNone/>
              <a:defRPr/>
            </a:pPr>
            <a:r>
              <a:rPr lang="en-US" sz="2800" kern="0" dirty="0" smtClean="0">
                <a:solidFill>
                  <a:srgbClr val="F79646">
                    <a:lumMod val="50000"/>
                  </a:srgbClr>
                </a:solidFill>
              </a:rPr>
              <a:t>Competence based learning (2008)</a:t>
            </a:r>
          </a:p>
          <a:p>
            <a:pPr defTabSz="457200" eaLnBrk="1" fontAlgn="auto" hangingPunct="1">
              <a:spcBef>
                <a:spcPts val="0"/>
              </a:spcBef>
              <a:spcAft>
                <a:spcPts val="0"/>
              </a:spcAft>
              <a:buClr>
                <a:srgbClr val="000000"/>
              </a:buClr>
              <a:buSzPct val="100000"/>
              <a:buFont typeface="Times New Roman" pitchFamily="16" charset="0"/>
              <a:buNone/>
              <a:defRPr/>
            </a:pPr>
            <a:endParaRPr lang="el-GR" sz="3600" kern="0" dirty="0" smtClean="0">
              <a:solidFill>
                <a:srgbClr val="F79646">
                  <a:lumMod val="50000"/>
                </a:srgbClr>
              </a:solidFill>
            </a:endParaRPr>
          </a:p>
          <a:p>
            <a:pPr defTabSz="457200" eaLnBrk="1" fontAlgn="auto" hangingPunct="1">
              <a:spcAft>
                <a:spcPts val="0"/>
              </a:spcAft>
              <a:buClr>
                <a:srgbClr val="000000"/>
              </a:buClr>
              <a:buSzPct val="100000"/>
              <a:buFont typeface="Times New Roman" pitchFamily="16" charset="0"/>
              <a:buNone/>
              <a:defRPr/>
            </a:pPr>
            <a:endParaRPr lang="el-GR" sz="4000" b="1" dirty="0">
              <a:solidFill>
                <a:srgbClr val="F79646">
                  <a:lumMod val="50000"/>
                </a:srgbClr>
              </a:solidFill>
              <a:cs typeface="Times New Roman" pitchFamily="18" charset="0"/>
            </a:endParaRPr>
          </a:p>
        </p:txBody>
      </p:sp>
      <p:sp>
        <p:nvSpPr>
          <p:cNvPr id="8" name="1 - Τίτλος"/>
          <p:cNvSpPr txBox="1">
            <a:spLocks/>
          </p:cNvSpPr>
          <p:nvPr/>
        </p:nvSpPr>
        <p:spPr bwMode="auto">
          <a:xfrm>
            <a:off x="1" y="1612441"/>
            <a:ext cx="7164286" cy="1369041"/>
          </a:xfrm>
          <a:prstGeom prst="rect">
            <a:avLst/>
          </a:prstGeom>
          <a:solidFill>
            <a:schemeClr val="accent5">
              <a:lumMod val="40000"/>
              <a:lumOff val="6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457200" eaLnBrk="1" fontAlgn="auto" hangingPunct="1">
              <a:spcAft>
                <a:spcPts val="0"/>
              </a:spcAft>
              <a:buClr>
                <a:srgbClr val="000000"/>
              </a:buClr>
              <a:buSzPct val="100000"/>
              <a:buFont typeface="Times New Roman" pitchFamily="16" charset="0"/>
              <a:buNone/>
              <a:defRPr/>
            </a:pPr>
            <a:endParaRPr lang="el-GR" sz="2800" b="1" dirty="0">
              <a:solidFill>
                <a:srgbClr val="F79646">
                  <a:lumMod val="50000"/>
                </a:srgbClr>
              </a:solidFill>
              <a:cs typeface="Times New Roman" pitchFamily="18" charset="0"/>
            </a:endParaRPr>
          </a:p>
        </p:txBody>
      </p:sp>
      <p:sp>
        <p:nvSpPr>
          <p:cNvPr id="2" name="1 - Τίτλος"/>
          <p:cNvSpPr>
            <a:spLocks noGrp="1"/>
          </p:cNvSpPr>
          <p:nvPr>
            <p:ph type="ctrTitle"/>
          </p:nvPr>
        </p:nvSpPr>
        <p:spPr>
          <a:xfrm>
            <a:off x="0" y="404664"/>
            <a:ext cx="7451725" cy="503237"/>
          </a:xfrm>
          <a:solidFill>
            <a:schemeClr val="accent3">
              <a:lumMod val="40000"/>
              <a:lumOff val="6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p>
            <a:pPr algn="l" eaLnBrk="1" fontAlgn="auto" hangingPunct="1">
              <a:spcAft>
                <a:spcPts val="0"/>
              </a:spcAft>
              <a:defRPr/>
            </a:pPr>
            <a:r>
              <a:rPr lang="el-GR" sz="2800" b="1" dirty="0">
                <a:solidFill>
                  <a:schemeClr val="accent6">
                    <a:lumMod val="50000"/>
                  </a:schemeClr>
                </a:solidFill>
              </a:rPr>
              <a:t/>
            </a:r>
            <a:br>
              <a:rPr lang="el-GR" sz="2800" b="1" dirty="0">
                <a:solidFill>
                  <a:schemeClr val="accent6">
                    <a:lumMod val="50000"/>
                  </a:schemeClr>
                </a:solidFill>
              </a:rPr>
            </a:br>
            <a:r>
              <a:rPr lang="el-GR" sz="2800" b="1" dirty="0" smtClean="0">
                <a:solidFill>
                  <a:schemeClr val="accent6">
                    <a:lumMod val="50000"/>
                  </a:schemeClr>
                </a:solidFill>
              </a:rPr>
              <a:t>Μοντέλα για τις δεξιότητες του 21ου αιώνα</a:t>
            </a:r>
            <a:r>
              <a:rPr lang="en-US" sz="2800" b="1" dirty="0">
                <a:solidFill>
                  <a:schemeClr val="accent6">
                    <a:lumMod val="50000"/>
                  </a:schemeClr>
                </a:solidFill>
              </a:rPr>
              <a:t/>
            </a:r>
            <a:br>
              <a:rPr lang="en-US" sz="2800" b="1" dirty="0">
                <a:solidFill>
                  <a:schemeClr val="accent6">
                    <a:lumMod val="50000"/>
                  </a:schemeClr>
                </a:solidFill>
              </a:rPr>
            </a:br>
            <a:endParaRPr lang="el-GR" sz="2800" b="1" dirty="0">
              <a:solidFill>
                <a:schemeClr val="accent6">
                  <a:lumMod val="50000"/>
                </a:schemeClr>
              </a:solidFill>
            </a:endParaRPr>
          </a:p>
        </p:txBody>
      </p:sp>
      <p:sp>
        <p:nvSpPr>
          <p:cNvPr id="3" name="2 - Υπότιτλος"/>
          <p:cNvSpPr>
            <a:spLocks noGrp="1"/>
          </p:cNvSpPr>
          <p:nvPr>
            <p:ph type="subTitle" idx="1"/>
          </p:nvPr>
        </p:nvSpPr>
        <p:spPr>
          <a:xfrm>
            <a:off x="-238918" y="1449105"/>
            <a:ext cx="7642123" cy="1695714"/>
          </a:xfrm>
        </p:spPr>
        <p:txBody>
          <a:bodyPr>
            <a:noAutofit/>
          </a:bodyPr>
          <a:lstStyle/>
          <a:p>
            <a:pPr lvl="0" eaLnBrk="1" fontAlgn="auto" hangingPunct="1">
              <a:spcBef>
                <a:spcPts val="0"/>
              </a:spcBef>
              <a:spcAft>
                <a:spcPts val="0"/>
              </a:spcAft>
              <a:defRPr/>
            </a:pPr>
            <a:r>
              <a:rPr lang="el-GR" sz="2400" kern="0" dirty="0">
                <a:solidFill>
                  <a:schemeClr val="accent6">
                    <a:lumMod val="50000"/>
                  </a:schemeClr>
                </a:solidFill>
              </a:rPr>
              <a:t> </a:t>
            </a:r>
            <a:r>
              <a:rPr lang="el-GR" sz="2400" kern="0" dirty="0" smtClean="0">
                <a:solidFill>
                  <a:schemeClr val="accent6">
                    <a:lumMod val="50000"/>
                  </a:schemeClr>
                </a:solidFill>
              </a:rPr>
              <a:t> </a:t>
            </a:r>
            <a:r>
              <a:rPr lang="en-US" sz="2400" b="1" kern="0" dirty="0" smtClean="0">
                <a:solidFill>
                  <a:schemeClr val="accent6">
                    <a:lumMod val="50000"/>
                  </a:schemeClr>
                </a:solidFill>
              </a:rPr>
              <a:t>M</a:t>
            </a:r>
            <a:r>
              <a:rPr lang="el-GR" sz="2400" b="1" kern="0" dirty="0" err="1" smtClean="0">
                <a:solidFill>
                  <a:schemeClr val="accent6">
                    <a:lumMod val="50000"/>
                  </a:schemeClr>
                </a:solidFill>
              </a:rPr>
              <a:t>οντέλο</a:t>
            </a:r>
            <a:r>
              <a:rPr lang="el-GR" sz="2400" b="1" kern="0" dirty="0" smtClean="0">
                <a:solidFill>
                  <a:schemeClr val="accent6">
                    <a:lumMod val="50000"/>
                  </a:schemeClr>
                </a:solidFill>
              </a:rPr>
              <a:t> δεξιοτήτων του 21ου</a:t>
            </a:r>
            <a:r>
              <a:rPr lang="en-US" sz="2400" b="1" kern="0" dirty="0" smtClean="0">
                <a:solidFill>
                  <a:schemeClr val="accent6">
                    <a:lumMod val="50000"/>
                  </a:schemeClr>
                </a:solidFill>
              </a:rPr>
              <a:t> </a:t>
            </a:r>
            <a:r>
              <a:rPr lang="el-GR" sz="2400" b="1" kern="0" dirty="0" smtClean="0">
                <a:solidFill>
                  <a:schemeClr val="accent6">
                    <a:lumMod val="50000"/>
                  </a:schemeClr>
                </a:solidFill>
              </a:rPr>
              <a:t> αιώνα</a:t>
            </a:r>
            <a:r>
              <a:rPr lang="el-GR" sz="2400" b="1" kern="0" dirty="0">
                <a:solidFill>
                  <a:srgbClr val="0070C0"/>
                </a:solidFill>
              </a:rPr>
              <a:t> </a:t>
            </a:r>
            <a:endParaRPr lang="el-GR" sz="2400" b="1" kern="0" dirty="0" smtClean="0">
              <a:solidFill>
                <a:srgbClr val="0070C0"/>
              </a:solidFill>
            </a:endParaRPr>
          </a:p>
          <a:p>
            <a:pPr lvl="0" eaLnBrk="1" fontAlgn="auto" hangingPunct="1">
              <a:spcBef>
                <a:spcPts val="0"/>
              </a:spcBef>
              <a:spcAft>
                <a:spcPts val="0"/>
              </a:spcAft>
              <a:defRPr/>
            </a:pPr>
            <a:r>
              <a:rPr lang="el-GR" sz="2400" b="1" kern="0" dirty="0" smtClean="0">
                <a:solidFill>
                  <a:srgbClr val="0070C0"/>
                </a:solidFill>
              </a:rPr>
              <a:t>KSAVE</a:t>
            </a:r>
            <a:r>
              <a:rPr lang="el-GR" sz="2400" kern="0" dirty="0" smtClean="0">
                <a:solidFill>
                  <a:srgbClr val="0070C0"/>
                </a:solidFill>
              </a:rPr>
              <a:t> </a:t>
            </a:r>
            <a:r>
              <a:rPr lang="el-GR" sz="2400" kern="0" dirty="0" smtClean="0">
                <a:solidFill>
                  <a:schemeClr val="accent6">
                    <a:lumMod val="50000"/>
                  </a:schemeClr>
                </a:solidFill>
              </a:rPr>
              <a:t>(</a:t>
            </a:r>
            <a:r>
              <a:rPr lang="en-US" sz="2400" b="1" kern="0" dirty="0" err="1" smtClean="0">
                <a:solidFill>
                  <a:schemeClr val="accent6">
                    <a:lumMod val="50000"/>
                  </a:schemeClr>
                </a:solidFill>
              </a:rPr>
              <a:t>K</a:t>
            </a:r>
            <a:r>
              <a:rPr lang="el-GR" sz="2400" kern="0" dirty="0" err="1" smtClean="0">
                <a:solidFill>
                  <a:schemeClr val="accent6">
                    <a:lumMod val="50000"/>
                  </a:schemeClr>
                </a:solidFill>
              </a:rPr>
              <a:t>nowledge</a:t>
            </a:r>
            <a:r>
              <a:rPr lang="el-GR" sz="2400" kern="0" dirty="0">
                <a:solidFill>
                  <a:schemeClr val="accent6">
                    <a:lumMod val="50000"/>
                  </a:schemeClr>
                </a:solidFill>
              </a:rPr>
              <a:t>, </a:t>
            </a:r>
            <a:r>
              <a:rPr lang="en-US" sz="2400" b="1" kern="0" dirty="0" err="1" smtClean="0">
                <a:solidFill>
                  <a:schemeClr val="accent6">
                    <a:lumMod val="50000"/>
                  </a:schemeClr>
                </a:solidFill>
              </a:rPr>
              <a:t>S</a:t>
            </a:r>
            <a:r>
              <a:rPr lang="el-GR" sz="2400" kern="0" dirty="0" err="1" smtClean="0">
                <a:solidFill>
                  <a:schemeClr val="accent6">
                    <a:lumMod val="50000"/>
                  </a:schemeClr>
                </a:solidFill>
              </a:rPr>
              <a:t>kills</a:t>
            </a:r>
            <a:r>
              <a:rPr lang="el-GR" sz="2400" kern="0" dirty="0">
                <a:solidFill>
                  <a:schemeClr val="accent6">
                    <a:lumMod val="50000"/>
                  </a:schemeClr>
                </a:solidFill>
              </a:rPr>
              <a:t>, </a:t>
            </a:r>
            <a:r>
              <a:rPr lang="en-US" sz="2400" b="1" kern="0" dirty="0" err="1" smtClean="0">
                <a:solidFill>
                  <a:schemeClr val="accent6">
                    <a:lumMod val="50000"/>
                  </a:schemeClr>
                </a:solidFill>
              </a:rPr>
              <a:t>A</a:t>
            </a:r>
            <a:r>
              <a:rPr lang="el-GR" sz="2400" kern="0" dirty="0" err="1" smtClean="0">
                <a:solidFill>
                  <a:schemeClr val="accent6">
                    <a:lumMod val="50000"/>
                  </a:schemeClr>
                </a:solidFill>
              </a:rPr>
              <a:t>ttitudes</a:t>
            </a:r>
            <a:r>
              <a:rPr lang="el-GR" sz="2400" kern="0" dirty="0">
                <a:solidFill>
                  <a:schemeClr val="accent6">
                    <a:lumMod val="50000"/>
                  </a:schemeClr>
                </a:solidFill>
              </a:rPr>
              <a:t>, </a:t>
            </a:r>
            <a:r>
              <a:rPr lang="en-US" sz="2400" b="1" kern="0" dirty="0" err="1" smtClean="0">
                <a:solidFill>
                  <a:schemeClr val="accent6">
                    <a:lumMod val="50000"/>
                  </a:schemeClr>
                </a:solidFill>
              </a:rPr>
              <a:t>V</a:t>
            </a:r>
            <a:r>
              <a:rPr lang="el-GR" sz="2400" kern="0" dirty="0" err="1" smtClean="0">
                <a:solidFill>
                  <a:schemeClr val="accent6">
                    <a:lumMod val="50000"/>
                  </a:schemeClr>
                </a:solidFill>
              </a:rPr>
              <a:t>alues</a:t>
            </a:r>
            <a:r>
              <a:rPr lang="el-GR" sz="2400" kern="0" dirty="0" smtClean="0">
                <a:solidFill>
                  <a:schemeClr val="accent6">
                    <a:lumMod val="50000"/>
                  </a:schemeClr>
                </a:solidFill>
              </a:rPr>
              <a:t> </a:t>
            </a:r>
            <a:r>
              <a:rPr lang="el-GR" sz="2400" kern="0" dirty="0" err="1">
                <a:solidFill>
                  <a:schemeClr val="accent6">
                    <a:lumMod val="50000"/>
                  </a:schemeClr>
                </a:solidFill>
              </a:rPr>
              <a:t>and</a:t>
            </a:r>
            <a:r>
              <a:rPr lang="el-GR" sz="2400" kern="0" dirty="0">
                <a:solidFill>
                  <a:schemeClr val="accent6">
                    <a:lumMod val="50000"/>
                  </a:schemeClr>
                </a:solidFill>
              </a:rPr>
              <a:t> </a:t>
            </a:r>
            <a:r>
              <a:rPr lang="en-US" sz="2400" b="1" kern="0" dirty="0" err="1" smtClean="0">
                <a:solidFill>
                  <a:schemeClr val="accent6">
                    <a:lumMod val="50000"/>
                  </a:schemeClr>
                </a:solidFill>
              </a:rPr>
              <a:t>E</a:t>
            </a:r>
            <a:r>
              <a:rPr lang="el-GR" sz="2400" kern="0" dirty="0" err="1" smtClean="0">
                <a:solidFill>
                  <a:schemeClr val="accent6">
                    <a:lumMod val="50000"/>
                  </a:schemeClr>
                </a:solidFill>
              </a:rPr>
              <a:t>thics</a:t>
            </a:r>
            <a:r>
              <a:rPr lang="el-GR" sz="2400" kern="0" dirty="0">
                <a:solidFill>
                  <a:schemeClr val="accent6">
                    <a:lumMod val="50000"/>
                  </a:schemeClr>
                </a:solidFill>
              </a:rPr>
              <a:t>)</a:t>
            </a:r>
            <a:r>
              <a:rPr lang="el-GR" sz="2400" b="1" kern="0" dirty="0" smtClean="0">
                <a:solidFill>
                  <a:schemeClr val="accent6">
                    <a:lumMod val="50000"/>
                  </a:schemeClr>
                </a:solidFill>
              </a:rPr>
              <a:t> </a:t>
            </a:r>
            <a:endParaRPr lang="en-US" sz="2400" b="1" kern="0" dirty="0" smtClean="0">
              <a:solidFill>
                <a:schemeClr val="accent6">
                  <a:lumMod val="50000"/>
                </a:schemeClr>
              </a:solidFill>
            </a:endParaRPr>
          </a:p>
          <a:p>
            <a:pPr lvl="0" eaLnBrk="1" fontAlgn="auto" hangingPunct="1">
              <a:spcBef>
                <a:spcPts val="0"/>
              </a:spcBef>
              <a:spcAft>
                <a:spcPts val="0"/>
              </a:spcAft>
              <a:defRPr/>
            </a:pPr>
            <a:r>
              <a:rPr lang="en-US" sz="2400" kern="0" dirty="0" smtClean="0">
                <a:solidFill>
                  <a:schemeClr val="accent6">
                    <a:lumMod val="50000"/>
                  </a:schemeClr>
                </a:solidFill>
              </a:rPr>
              <a:t>(Binkley</a:t>
            </a:r>
            <a:r>
              <a:rPr lang="el-GR" sz="2400" kern="0" dirty="0" smtClean="0">
                <a:solidFill>
                  <a:schemeClr val="accent6">
                    <a:lumMod val="50000"/>
                  </a:schemeClr>
                </a:solidFill>
              </a:rPr>
              <a:t>, </a:t>
            </a:r>
            <a:r>
              <a:rPr lang="en-US" sz="2400" kern="0" dirty="0" err="1" smtClean="0">
                <a:solidFill>
                  <a:schemeClr val="accent6">
                    <a:lumMod val="50000"/>
                  </a:schemeClr>
                </a:solidFill>
              </a:rPr>
              <a:t>Erstad</a:t>
            </a:r>
            <a:r>
              <a:rPr lang="el-GR" sz="2400" kern="0" dirty="0" smtClean="0">
                <a:solidFill>
                  <a:schemeClr val="accent6">
                    <a:lumMod val="50000"/>
                  </a:schemeClr>
                </a:solidFill>
              </a:rPr>
              <a:t>, </a:t>
            </a:r>
            <a:r>
              <a:rPr lang="en-US" sz="2400" kern="0" dirty="0" smtClean="0">
                <a:solidFill>
                  <a:schemeClr val="accent6">
                    <a:lumMod val="50000"/>
                  </a:schemeClr>
                </a:solidFill>
              </a:rPr>
              <a:t>Herman</a:t>
            </a:r>
            <a:r>
              <a:rPr lang="el-GR" sz="2400" kern="0" dirty="0" smtClean="0">
                <a:solidFill>
                  <a:schemeClr val="accent6">
                    <a:lumMod val="50000"/>
                  </a:schemeClr>
                </a:solidFill>
              </a:rPr>
              <a:t>, </a:t>
            </a:r>
            <a:r>
              <a:rPr lang="en-US" sz="2400" kern="0" dirty="0" err="1" smtClean="0">
                <a:solidFill>
                  <a:schemeClr val="accent6">
                    <a:lumMod val="50000"/>
                  </a:schemeClr>
                </a:solidFill>
              </a:rPr>
              <a:t>Raizen</a:t>
            </a:r>
            <a:r>
              <a:rPr lang="el-GR" sz="2400" kern="0" dirty="0" smtClean="0">
                <a:solidFill>
                  <a:schemeClr val="accent6">
                    <a:lumMod val="50000"/>
                  </a:schemeClr>
                </a:solidFill>
              </a:rPr>
              <a:t>, </a:t>
            </a:r>
            <a:r>
              <a:rPr lang="en-US" sz="2400" kern="0" dirty="0" err="1" smtClean="0">
                <a:solidFill>
                  <a:schemeClr val="accent6">
                    <a:lumMod val="50000"/>
                  </a:schemeClr>
                </a:solidFill>
              </a:rPr>
              <a:t>RipleyMiller</a:t>
            </a:r>
            <a:r>
              <a:rPr lang="el-GR" sz="2400" kern="0" dirty="0" smtClean="0">
                <a:solidFill>
                  <a:schemeClr val="accent6">
                    <a:lumMod val="50000"/>
                  </a:schemeClr>
                </a:solidFill>
              </a:rPr>
              <a:t>-</a:t>
            </a:r>
            <a:r>
              <a:rPr lang="en-US" sz="2400" kern="0" dirty="0" smtClean="0">
                <a:solidFill>
                  <a:schemeClr val="accent6">
                    <a:lumMod val="50000"/>
                  </a:schemeClr>
                </a:solidFill>
              </a:rPr>
              <a:t>Ricci</a:t>
            </a:r>
            <a:r>
              <a:rPr lang="el-GR" sz="2400" kern="0" dirty="0" smtClean="0">
                <a:solidFill>
                  <a:schemeClr val="accent6">
                    <a:lumMod val="50000"/>
                  </a:schemeClr>
                </a:solidFill>
              </a:rPr>
              <a:t> &amp; </a:t>
            </a:r>
            <a:r>
              <a:rPr lang="en-US" sz="2400" kern="0" dirty="0" smtClean="0">
                <a:solidFill>
                  <a:schemeClr val="accent6">
                    <a:lumMod val="50000"/>
                  </a:schemeClr>
                </a:solidFill>
              </a:rPr>
              <a:t>Rumble, </a:t>
            </a:r>
            <a:r>
              <a:rPr lang="el-GR" sz="2400" kern="0" dirty="0" smtClean="0">
                <a:solidFill>
                  <a:schemeClr val="accent6">
                    <a:lumMod val="50000"/>
                  </a:schemeClr>
                </a:solidFill>
              </a:rPr>
              <a:t>2012) </a:t>
            </a:r>
            <a:endParaRPr lang="en-US" sz="2400" kern="0" dirty="0" smtClean="0">
              <a:solidFill>
                <a:schemeClr val="accent6">
                  <a:lumMod val="50000"/>
                </a:schemeClr>
              </a:solidFill>
            </a:endParaRPr>
          </a:p>
          <a:p>
            <a:pPr lvl="0" eaLnBrk="1" fontAlgn="auto" hangingPunct="1">
              <a:spcBef>
                <a:spcPts val="0"/>
              </a:spcBef>
              <a:spcAft>
                <a:spcPts val="0"/>
              </a:spcAft>
              <a:defRPr/>
            </a:pPr>
            <a:endParaRPr lang="en-US" sz="1400" kern="0" dirty="0" smtClean="0">
              <a:solidFill>
                <a:schemeClr val="accent6">
                  <a:lumMod val="50000"/>
                </a:schemeClr>
              </a:solidFill>
            </a:endParaRPr>
          </a:p>
          <a:p>
            <a:pPr lvl="0" eaLnBrk="1" fontAlgn="auto" hangingPunct="1">
              <a:spcBef>
                <a:spcPts val="0"/>
              </a:spcBef>
              <a:spcAft>
                <a:spcPts val="0"/>
              </a:spcAft>
              <a:defRPr/>
            </a:pPr>
            <a:endParaRPr lang="en-US" sz="1400" kern="0" dirty="0">
              <a:solidFill>
                <a:schemeClr val="accent6">
                  <a:lumMod val="50000"/>
                </a:schemeClr>
              </a:solidFill>
            </a:endParaRPr>
          </a:p>
          <a:p>
            <a:pPr lvl="0" eaLnBrk="1" fontAlgn="auto" hangingPunct="1">
              <a:spcBef>
                <a:spcPts val="0"/>
              </a:spcBef>
              <a:spcAft>
                <a:spcPts val="0"/>
              </a:spcAft>
              <a:defRPr/>
            </a:pPr>
            <a:endParaRPr lang="en-US" sz="1400" b="1" kern="0" dirty="0" smtClean="0">
              <a:solidFill>
                <a:schemeClr val="accent6">
                  <a:lumMod val="50000"/>
                </a:schemeClr>
              </a:solidFill>
            </a:endParaRPr>
          </a:p>
          <a:p>
            <a:pPr lvl="0" eaLnBrk="1" fontAlgn="auto" hangingPunct="1">
              <a:spcBef>
                <a:spcPts val="0"/>
              </a:spcBef>
              <a:spcAft>
                <a:spcPts val="0"/>
              </a:spcAft>
              <a:defRPr/>
            </a:pPr>
            <a:r>
              <a:rPr lang="en-US" sz="1400" b="1" kern="0" dirty="0" smtClean="0">
                <a:solidFill>
                  <a:schemeClr val="accent6">
                    <a:lumMod val="50000"/>
                  </a:schemeClr>
                </a:solidFill>
              </a:rPr>
              <a:t>                                          </a:t>
            </a:r>
            <a:endParaRPr lang="el-GR" sz="1400" b="1" kern="0" dirty="0" smtClean="0">
              <a:solidFill>
                <a:schemeClr val="accent6">
                  <a:lumMod val="50000"/>
                </a:schemeClr>
              </a:solidFill>
            </a:endParaRPr>
          </a:p>
          <a:p>
            <a:pPr lvl="0" eaLnBrk="1" fontAlgn="auto" hangingPunct="1">
              <a:spcBef>
                <a:spcPts val="0"/>
              </a:spcBef>
              <a:spcAft>
                <a:spcPts val="0"/>
              </a:spcAft>
              <a:defRPr/>
            </a:pPr>
            <a:r>
              <a:rPr lang="el-GR" sz="1400" b="1" kern="0" dirty="0">
                <a:solidFill>
                  <a:schemeClr val="accent6">
                    <a:lumMod val="50000"/>
                  </a:schemeClr>
                </a:solidFill>
              </a:rPr>
              <a:t> </a:t>
            </a:r>
            <a:r>
              <a:rPr lang="el-GR" sz="1400" b="1" kern="0" dirty="0" smtClean="0">
                <a:solidFill>
                  <a:schemeClr val="accent6">
                    <a:lumMod val="50000"/>
                  </a:schemeClr>
                </a:solidFill>
              </a:rPr>
              <a:t>                               </a:t>
            </a:r>
            <a:endParaRPr lang="en-US" sz="1400" b="1" kern="0" dirty="0" smtClean="0">
              <a:solidFill>
                <a:schemeClr val="accent6">
                  <a:lumMod val="50000"/>
                </a:schemeClr>
              </a:solidFill>
            </a:endParaRPr>
          </a:p>
          <a:p>
            <a:pPr lvl="0" eaLnBrk="1" fontAlgn="auto" hangingPunct="1">
              <a:spcBef>
                <a:spcPts val="0"/>
              </a:spcBef>
              <a:spcAft>
                <a:spcPts val="0"/>
              </a:spcAft>
              <a:defRPr/>
            </a:pPr>
            <a:endParaRPr lang="en-US" sz="1400" b="1" kern="0" dirty="0">
              <a:solidFill>
                <a:schemeClr val="accent6">
                  <a:lumMod val="50000"/>
                </a:schemeClr>
              </a:solidFill>
            </a:endParaRPr>
          </a:p>
          <a:p>
            <a:pPr lvl="0" eaLnBrk="1" fontAlgn="auto" hangingPunct="1">
              <a:spcBef>
                <a:spcPts val="0"/>
              </a:spcBef>
              <a:spcAft>
                <a:spcPts val="0"/>
              </a:spcAft>
              <a:defRPr/>
            </a:pPr>
            <a:endParaRPr lang="en-US" sz="1400" b="1" kern="0" dirty="0" smtClean="0">
              <a:solidFill>
                <a:schemeClr val="accent6">
                  <a:lumMod val="50000"/>
                </a:schemeClr>
              </a:solidFill>
            </a:endParaRPr>
          </a:p>
          <a:p>
            <a:pPr lvl="0" eaLnBrk="1" fontAlgn="auto" hangingPunct="1">
              <a:spcBef>
                <a:spcPts val="0"/>
              </a:spcBef>
              <a:spcAft>
                <a:spcPts val="0"/>
              </a:spcAft>
              <a:defRPr/>
            </a:pPr>
            <a:r>
              <a:rPr lang="el-GR" sz="1400" b="1" kern="0" dirty="0" smtClean="0">
                <a:solidFill>
                  <a:schemeClr val="accent6">
                    <a:lumMod val="50000"/>
                  </a:schemeClr>
                </a:solidFill>
              </a:rPr>
              <a:t> </a:t>
            </a:r>
          </a:p>
          <a:p>
            <a:pPr lvl="0" eaLnBrk="1" fontAlgn="auto" hangingPunct="1">
              <a:spcBef>
                <a:spcPts val="0"/>
              </a:spcBef>
              <a:spcAft>
                <a:spcPts val="0"/>
              </a:spcAft>
              <a:defRPr/>
            </a:pPr>
            <a:r>
              <a:rPr lang="el-GR" sz="1400" b="1" kern="0" dirty="0">
                <a:solidFill>
                  <a:schemeClr val="accent6">
                    <a:lumMod val="50000"/>
                  </a:schemeClr>
                </a:solidFill>
              </a:rPr>
              <a:t> </a:t>
            </a:r>
            <a:r>
              <a:rPr lang="el-GR" sz="1400" b="1" kern="0" dirty="0" smtClean="0">
                <a:solidFill>
                  <a:schemeClr val="accent6">
                    <a:lumMod val="50000"/>
                  </a:schemeClr>
                </a:solidFill>
              </a:rPr>
              <a:t>                              </a:t>
            </a:r>
            <a:endParaRPr lang="en-US" sz="1400" kern="0" dirty="0" smtClean="0">
              <a:solidFill>
                <a:schemeClr val="accent6">
                  <a:lumMod val="50000"/>
                </a:schemeClr>
              </a:solidFill>
            </a:endParaRPr>
          </a:p>
          <a:p>
            <a:endParaRPr lang="el-GR" sz="1200" b="1" i="1" dirty="0" smtClean="0">
              <a:solidFill>
                <a:schemeClr val="accent6">
                  <a:lumMod val="50000"/>
                </a:schemeClr>
              </a:solidFill>
            </a:endParaRPr>
          </a:p>
        </p:txBody>
      </p:sp>
      <p:pic>
        <p:nvPicPr>
          <p:cNvPr id="6" name="Picture 2" descr="Entry #3 by Renovate for Create red &quot;wave&quot; animation files using an AI  file. Match to Example Video. | Freelanc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93840"/>
            <a:ext cx="9144000" cy="3600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8387360" y="6142801"/>
            <a:ext cx="440516" cy="531059"/>
          </a:xfrm>
          <a:prstGeom prst="rect">
            <a:avLst/>
          </a:prstGeom>
          <a:effectLst>
            <a:outerShdw blurRad="76200" sx="105000" sy="105000" algn="tr" rotWithShape="0">
              <a:srgbClr val="B40000">
                <a:alpha val="40000"/>
              </a:srgbClr>
            </a:outerShdw>
            <a:softEdge rad="12700"/>
          </a:effectLst>
        </p:spPr>
      </p:pic>
      <p:pic>
        <p:nvPicPr>
          <p:cNvPr id="11" name="Picture 2" descr="C:\Users\Gewrgia\Desktop\150963413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0273" y="1228065"/>
            <a:ext cx="2123728" cy="252807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4098" name="Picture 2" descr="Seal - Escudo Universidad de Deusto.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926" y="3756137"/>
            <a:ext cx="1428750" cy="1743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353663"/>
      </p:ext>
    </p:extLst>
  </p:cSld>
  <p:clrMapOvr>
    <a:masterClrMapping/>
  </p:clrMapOvr>
  <p:transition spd="slow">
    <p:fade/>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116632"/>
            <a:ext cx="8676456" cy="880921"/>
          </a:xfrm>
          <a:solidFill>
            <a:schemeClr val="accent3">
              <a:lumMod val="40000"/>
              <a:lumOff val="6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p>
            <a:pPr algn="l" eaLnBrk="1" fontAlgn="auto" hangingPunct="1">
              <a:spcBef>
                <a:spcPts val="0"/>
              </a:spcBef>
              <a:spcAft>
                <a:spcPts val="0"/>
              </a:spcAft>
              <a:defRPr/>
            </a:pPr>
            <a:r>
              <a:rPr lang="el-GR" sz="2800" b="1" dirty="0">
                <a:solidFill>
                  <a:schemeClr val="accent6">
                    <a:lumMod val="50000"/>
                  </a:schemeClr>
                </a:solidFill>
              </a:rPr>
              <a:t/>
            </a:r>
            <a:br>
              <a:rPr lang="el-GR" sz="2800" b="1" dirty="0">
                <a:solidFill>
                  <a:schemeClr val="accent6">
                    <a:lumMod val="50000"/>
                  </a:schemeClr>
                </a:solidFill>
              </a:rPr>
            </a:br>
            <a:r>
              <a:rPr lang="en-US" sz="2800" b="1" dirty="0" smtClean="0">
                <a:solidFill>
                  <a:schemeClr val="accent6">
                    <a:lumMod val="50000"/>
                  </a:schemeClr>
                </a:solidFill>
              </a:rPr>
              <a:t/>
            </a:r>
            <a:br>
              <a:rPr lang="en-US" sz="2800" b="1" dirty="0" smtClean="0">
                <a:solidFill>
                  <a:schemeClr val="accent6">
                    <a:lumMod val="50000"/>
                  </a:schemeClr>
                </a:solidFill>
              </a:rPr>
            </a:br>
            <a:r>
              <a:rPr lang="el-GR" sz="2800" b="1" dirty="0" smtClean="0">
                <a:solidFill>
                  <a:schemeClr val="accent6">
                    <a:lumMod val="50000"/>
                  </a:schemeClr>
                </a:solidFill>
              </a:rPr>
              <a:t/>
            </a:r>
            <a:br>
              <a:rPr lang="el-GR" sz="2800" b="1" dirty="0" smtClean="0">
                <a:solidFill>
                  <a:schemeClr val="accent6">
                    <a:lumMod val="50000"/>
                  </a:schemeClr>
                </a:solidFill>
              </a:rPr>
            </a:br>
            <a:r>
              <a:rPr lang="en-US" sz="2400" b="1" dirty="0" smtClean="0">
                <a:solidFill>
                  <a:schemeClr val="accent6">
                    <a:lumMod val="50000"/>
                  </a:schemeClr>
                </a:solidFill>
              </a:rPr>
              <a:t>1o</a:t>
            </a:r>
            <a:r>
              <a:rPr lang="en-US" sz="2800" b="1" dirty="0" smtClean="0">
                <a:solidFill>
                  <a:schemeClr val="accent6">
                    <a:lumMod val="50000"/>
                  </a:schemeClr>
                </a:solidFill>
              </a:rPr>
              <a:t>. </a:t>
            </a:r>
            <a:r>
              <a:rPr lang="en-US" sz="2800" b="1" dirty="0">
                <a:solidFill>
                  <a:schemeClr val="accent6">
                    <a:lumMod val="50000"/>
                  </a:schemeClr>
                </a:solidFill>
              </a:rPr>
              <a:t>M</a:t>
            </a:r>
            <a:r>
              <a:rPr lang="el-GR" sz="2800" b="1" dirty="0" err="1" smtClean="0">
                <a:solidFill>
                  <a:schemeClr val="accent6">
                    <a:lumMod val="50000"/>
                  </a:schemeClr>
                </a:solidFill>
              </a:rPr>
              <a:t>οντέλο</a:t>
            </a:r>
            <a:r>
              <a:rPr lang="el-GR" sz="2800" b="1" dirty="0" smtClean="0">
                <a:solidFill>
                  <a:schemeClr val="accent6">
                    <a:lumMod val="50000"/>
                  </a:schemeClr>
                </a:solidFill>
              </a:rPr>
              <a:t> </a:t>
            </a:r>
            <a:r>
              <a:rPr lang="en-US" sz="2800" b="1" dirty="0" smtClean="0">
                <a:solidFill>
                  <a:schemeClr val="accent6">
                    <a:lumMod val="50000"/>
                  </a:schemeClr>
                </a:solidFill>
              </a:rPr>
              <a:t>KSAVE </a:t>
            </a:r>
            <a:r>
              <a:rPr lang="en-US" sz="1600" dirty="0" smtClean="0">
                <a:solidFill>
                  <a:schemeClr val="accent6">
                    <a:lumMod val="50000"/>
                  </a:schemeClr>
                </a:solidFill>
              </a:rPr>
              <a:t>(</a:t>
            </a:r>
            <a:r>
              <a:rPr lang="en-US" sz="1600" b="1" kern="0" dirty="0" smtClean="0">
                <a:solidFill>
                  <a:schemeClr val="accent6">
                    <a:lumMod val="50000"/>
                  </a:schemeClr>
                </a:solidFill>
              </a:rPr>
              <a:t>K</a:t>
            </a:r>
            <a:r>
              <a:rPr lang="el-GR" sz="1600" kern="0" dirty="0" err="1" smtClean="0">
                <a:solidFill>
                  <a:schemeClr val="accent6">
                    <a:lumMod val="50000"/>
                  </a:schemeClr>
                </a:solidFill>
              </a:rPr>
              <a:t>nowledge</a:t>
            </a:r>
            <a:r>
              <a:rPr lang="el-GR" sz="1600" kern="0" dirty="0">
                <a:solidFill>
                  <a:schemeClr val="accent6">
                    <a:lumMod val="50000"/>
                  </a:schemeClr>
                </a:solidFill>
              </a:rPr>
              <a:t>, </a:t>
            </a:r>
            <a:r>
              <a:rPr lang="en-US" sz="1600" b="1" kern="0" dirty="0" err="1" smtClean="0">
                <a:solidFill>
                  <a:schemeClr val="accent6">
                    <a:lumMod val="50000"/>
                  </a:schemeClr>
                </a:solidFill>
              </a:rPr>
              <a:t>S</a:t>
            </a:r>
            <a:r>
              <a:rPr lang="el-GR" sz="1600" kern="0" dirty="0" err="1" smtClean="0">
                <a:solidFill>
                  <a:schemeClr val="accent6">
                    <a:lumMod val="50000"/>
                  </a:schemeClr>
                </a:solidFill>
              </a:rPr>
              <a:t>kills</a:t>
            </a:r>
            <a:r>
              <a:rPr lang="el-GR" sz="1600" kern="0" dirty="0">
                <a:solidFill>
                  <a:schemeClr val="accent6">
                    <a:lumMod val="50000"/>
                  </a:schemeClr>
                </a:solidFill>
              </a:rPr>
              <a:t>, </a:t>
            </a:r>
            <a:r>
              <a:rPr lang="en-US" sz="1600" b="1" kern="0" dirty="0" err="1" smtClean="0">
                <a:solidFill>
                  <a:schemeClr val="accent6">
                    <a:lumMod val="50000"/>
                  </a:schemeClr>
                </a:solidFill>
              </a:rPr>
              <a:t>A</a:t>
            </a:r>
            <a:r>
              <a:rPr lang="el-GR" sz="1600" kern="0" dirty="0" err="1" smtClean="0">
                <a:solidFill>
                  <a:schemeClr val="accent6">
                    <a:lumMod val="50000"/>
                  </a:schemeClr>
                </a:solidFill>
              </a:rPr>
              <a:t>ttitudes</a:t>
            </a:r>
            <a:r>
              <a:rPr lang="el-GR" sz="1600" kern="0" dirty="0">
                <a:solidFill>
                  <a:schemeClr val="accent6">
                    <a:lumMod val="50000"/>
                  </a:schemeClr>
                </a:solidFill>
              </a:rPr>
              <a:t>, </a:t>
            </a:r>
            <a:r>
              <a:rPr lang="en-US" sz="1600" b="1" kern="0" dirty="0" err="1" smtClean="0">
                <a:solidFill>
                  <a:schemeClr val="accent6">
                    <a:lumMod val="50000"/>
                  </a:schemeClr>
                </a:solidFill>
              </a:rPr>
              <a:t>V</a:t>
            </a:r>
            <a:r>
              <a:rPr lang="el-GR" sz="1600" kern="0" dirty="0" err="1" smtClean="0">
                <a:solidFill>
                  <a:schemeClr val="accent6">
                    <a:lumMod val="50000"/>
                  </a:schemeClr>
                </a:solidFill>
              </a:rPr>
              <a:t>alues</a:t>
            </a:r>
            <a:r>
              <a:rPr lang="el-GR" sz="1600" kern="0" dirty="0" smtClean="0">
                <a:solidFill>
                  <a:schemeClr val="accent6">
                    <a:lumMod val="50000"/>
                  </a:schemeClr>
                </a:solidFill>
              </a:rPr>
              <a:t> </a:t>
            </a:r>
            <a:r>
              <a:rPr lang="el-GR" sz="1600" kern="0" dirty="0" err="1">
                <a:solidFill>
                  <a:schemeClr val="accent6">
                    <a:lumMod val="50000"/>
                  </a:schemeClr>
                </a:solidFill>
              </a:rPr>
              <a:t>and</a:t>
            </a:r>
            <a:r>
              <a:rPr lang="el-GR" sz="1600" kern="0" dirty="0">
                <a:solidFill>
                  <a:schemeClr val="accent6">
                    <a:lumMod val="50000"/>
                  </a:schemeClr>
                </a:solidFill>
              </a:rPr>
              <a:t> </a:t>
            </a:r>
            <a:r>
              <a:rPr lang="en-US" sz="1600" b="1" kern="0" dirty="0" err="1" smtClean="0">
                <a:solidFill>
                  <a:schemeClr val="accent6">
                    <a:lumMod val="50000"/>
                  </a:schemeClr>
                </a:solidFill>
              </a:rPr>
              <a:t>E</a:t>
            </a:r>
            <a:r>
              <a:rPr lang="el-GR" sz="1600" kern="0" dirty="0" err="1" smtClean="0">
                <a:solidFill>
                  <a:schemeClr val="accent6">
                    <a:lumMod val="50000"/>
                  </a:schemeClr>
                </a:solidFill>
              </a:rPr>
              <a:t>thics</a:t>
            </a:r>
            <a:r>
              <a:rPr lang="en-US" sz="1600" kern="0" dirty="0" smtClean="0">
                <a:solidFill>
                  <a:schemeClr val="accent6">
                    <a:lumMod val="50000"/>
                  </a:schemeClr>
                </a:solidFill>
              </a:rPr>
              <a:t>)</a:t>
            </a:r>
            <a:r>
              <a:rPr lang="en-US" sz="2800" b="1" dirty="0" smtClean="0">
                <a:solidFill>
                  <a:schemeClr val="accent6">
                    <a:lumMod val="50000"/>
                  </a:schemeClr>
                </a:solidFill>
              </a:rPr>
              <a:t>       </a:t>
            </a:r>
            <a:r>
              <a:rPr lang="el-GR" sz="2800" b="1" dirty="0" smtClean="0">
                <a:solidFill>
                  <a:schemeClr val="accent6">
                    <a:lumMod val="50000"/>
                  </a:schemeClr>
                </a:solidFill>
              </a:rPr>
              <a:t/>
            </a:r>
            <a:br>
              <a:rPr lang="el-GR" sz="2800" b="1" dirty="0" smtClean="0">
                <a:solidFill>
                  <a:schemeClr val="accent6">
                    <a:lumMod val="50000"/>
                  </a:schemeClr>
                </a:solidFill>
              </a:rPr>
            </a:br>
            <a:r>
              <a:rPr lang="el-GR" sz="1800" b="1" kern="0" dirty="0" smtClean="0">
                <a:solidFill>
                  <a:srgbClr val="0070C0"/>
                </a:solidFill>
              </a:rPr>
              <a:t> </a:t>
            </a:r>
            <a:r>
              <a:rPr lang="en-US" sz="1800" b="1" kern="0" dirty="0" smtClean="0">
                <a:solidFill>
                  <a:srgbClr val="0070C0"/>
                </a:solidFill>
              </a:rPr>
              <a:t>(</a:t>
            </a:r>
            <a:r>
              <a:rPr lang="en-US" sz="1800" b="1" dirty="0" smtClean="0">
                <a:solidFill>
                  <a:schemeClr val="accent6">
                    <a:lumMod val="50000"/>
                  </a:schemeClr>
                </a:solidFill>
              </a:rPr>
              <a:t>Binkley</a:t>
            </a:r>
            <a:r>
              <a:rPr lang="el-GR" sz="1800" b="1" dirty="0">
                <a:solidFill>
                  <a:schemeClr val="accent6">
                    <a:lumMod val="50000"/>
                  </a:schemeClr>
                </a:solidFill>
              </a:rPr>
              <a:t>, </a:t>
            </a:r>
            <a:r>
              <a:rPr lang="en-US" sz="1800" b="1" dirty="0">
                <a:solidFill>
                  <a:schemeClr val="accent6">
                    <a:lumMod val="50000"/>
                  </a:schemeClr>
                </a:solidFill>
              </a:rPr>
              <a:t> </a:t>
            </a:r>
            <a:r>
              <a:rPr lang="en-US" sz="1800" b="1" dirty="0" smtClean="0">
                <a:solidFill>
                  <a:schemeClr val="accent6">
                    <a:lumMod val="50000"/>
                  </a:schemeClr>
                </a:solidFill>
              </a:rPr>
              <a:t>  </a:t>
            </a:r>
            <a:r>
              <a:rPr lang="en-US" sz="1800" b="1" dirty="0" err="1" smtClean="0">
                <a:solidFill>
                  <a:schemeClr val="accent6">
                    <a:lumMod val="50000"/>
                  </a:schemeClr>
                </a:solidFill>
              </a:rPr>
              <a:t>Erstad</a:t>
            </a:r>
            <a:r>
              <a:rPr lang="el-GR" sz="1800" b="1" dirty="0">
                <a:solidFill>
                  <a:schemeClr val="accent6">
                    <a:lumMod val="50000"/>
                  </a:schemeClr>
                </a:solidFill>
              </a:rPr>
              <a:t>, </a:t>
            </a:r>
            <a:r>
              <a:rPr lang="en-US" sz="1800" b="1" dirty="0">
                <a:solidFill>
                  <a:schemeClr val="accent6">
                    <a:lumMod val="50000"/>
                  </a:schemeClr>
                </a:solidFill>
              </a:rPr>
              <a:t>Herman</a:t>
            </a:r>
            <a:r>
              <a:rPr lang="el-GR" sz="1800" b="1" dirty="0">
                <a:solidFill>
                  <a:schemeClr val="accent6">
                    <a:lumMod val="50000"/>
                  </a:schemeClr>
                </a:solidFill>
              </a:rPr>
              <a:t>, </a:t>
            </a:r>
            <a:r>
              <a:rPr lang="en-US" sz="1800" b="1" dirty="0" err="1">
                <a:solidFill>
                  <a:schemeClr val="accent6">
                    <a:lumMod val="50000"/>
                  </a:schemeClr>
                </a:solidFill>
              </a:rPr>
              <a:t>Raizen</a:t>
            </a:r>
            <a:r>
              <a:rPr lang="el-GR" sz="1800" b="1" dirty="0">
                <a:solidFill>
                  <a:schemeClr val="accent6">
                    <a:lumMod val="50000"/>
                  </a:schemeClr>
                </a:solidFill>
              </a:rPr>
              <a:t>, </a:t>
            </a:r>
            <a:r>
              <a:rPr lang="en-US" sz="1800" b="1" dirty="0" err="1">
                <a:solidFill>
                  <a:schemeClr val="accent6">
                    <a:lumMod val="50000"/>
                  </a:schemeClr>
                </a:solidFill>
              </a:rPr>
              <a:t>RipleyMiller</a:t>
            </a:r>
            <a:r>
              <a:rPr lang="el-GR" sz="1800" b="1" dirty="0">
                <a:solidFill>
                  <a:schemeClr val="accent6">
                    <a:lumMod val="50000"/>
                  </a:schemeClr>
                </a:solidFill>
              </a:rPr>
              <a:t>-</a:t>
            </a:r>
            <a:r>
              <a:rPr lang="en-US" sz="1800" b="1" dirty="0">
                <a:solidFill>
                  <a:schemeClr val="accent6">
                    <a:lumMod val="50000"/>
                  </a:schemeClr>
                </a:solidFill>
              </a:rPr>
              <a:t>Ricci</a:t>
            </a:r>
            <a:r>
              <a:rPr lang="el-GR" sz="1800" b="1" dirty="0">
                <a:solidFill>
                  <a:schemeClr val="accent6">
                    <a:lumMod val="50000"/>
                  </a:schemeClr>
                </a:solidFill>
              </a:rPr>
              <a:t> &amp; </a:t>
            </a:r>
            <a:r>
              <a:rPr lang="en-US" sz="1800" b="1" dirty="0" smtClean="0">
                <a:solidFill>
                  <a:schemeClr val="accent6">
                    <a:lumMod val="50000"/>
                  </a:schemeClr>
                </a:solidFill>
              </a:rPr>
              <a:t>Rumble</a:t>
            </a:r>
            <a:r>
              <a:rPr lang="el-GR" sz="1800" b="1" dirty="0" smtClean="0">
                <a:solidFill>
                  <a:schemeClr val="accent6">
                    <a:lumMod val="50000"/>
                  </a:schemeClr>
                </a:solidFill>
              </a:rPr>
              <a:t>, 2012)</a:t>
            </a:r>
            <a:r>
              <a:rPr lang="en-US" sz="2800" kern="0" dirty="0">
                <a:solidFill>
                  <a:schemeClr val="accent6">
                    <a:lumMod val="50000"/>
                  </a:schemeClr>
                </a:solidFill>
              </a:rPr>
              <a:t/>
            </a:r>
            <a:br>
              <a:rPr lang="en-US" sz="2800" kern="0" dirty="0">
                <a:solidFill>
                  <a:schemeClr val="accent6">
                    <a:lumMod val="50000"/>
                  </a:schemeClr>
                </a:solidFill>
              </a:rPr>
            </a:br>
            <a:r>
              <a:rPr lang="en-US" sz="2800" b="1" dirty="0">
                <a:solidFill>
                  <a:schemeClr val="accent6">
                    <a:lumMod val="50000"/>
                  </a:schemeClr>
                </a:solidFill>
              </a:rPr>
              <a:t/>
            </a:r>
            <a:br>
              <a:rPr lang="en-US" sz="2800" b="1" dirty="0">
                <a:solidFill>
                  <a:schemeClr val="accent6">
                    <a:lumMod val="50000"/>
                  </a:schemeClr>
                </a:solidFill>
              </a:rPr>
            </a:br>
            <a:r>
              <a:rPr lang="en-US" sz="2800" b="1" dirty="0">
                <a:solidFill>
                  <a:schemeClr val="accent6">
                    <a:lumMod val="50000"/>
                  </a:schemeClr>
                </a:solidFill>
              </a:rPr>
              <a:t/>
            </a:r>
            <a:br>
              <a:rPr lang="en-US" sz="2800" b="1" dirty="0">
                <a:solidFill>
                  <a:schemeClr val="accent6">
                    <a:lumMod val="50000"/>
                  </a:schemeClr>
                </a:solidFill>
              </a:rPr>
            </a:br>
            <a:r>
              <a:rPr lang="el-GR" sz="2800" b="1" kern="0" dirty="0" smtClean="0">
                <a:solidFill>
                  <a:schemeClr val="accent6">
                    <a:lumMod val="50000"/>
                  </a:schemeClr>
                </a:solidFill>
              </a:rPr>
              <a:t> </a:t>
            </a:r>
            <a:endParaRPr lang="el-GR" sz="2000" b="1" i="1" dirty="0">
              <a:effectLst>
                <a:glow rad="139700">
                  <a:schemeClr val="accent3">
                    <a:satMod val="175000"/>
                    <a:alpha val="40000"/>
                  </a:schemeClr>
                </a:glow>
              </a:effectLst>
              <a:ea typeface="+mn-ea"/>
              <a:cs typeface="Vrinda" pitchFamily="34" charset="0"/>
            </a:endParaRPr>
          </a:p>
        </p:txBody>
      </p:sp>
      <p:pic>
        <p:nvPicPr>
          <p:cNvPr id="6" name="Picture 2" descr="Entry #3 by Renovate for Create red &quot;wave&quot; animation files using an AI  file. Match to Example Video. | Freelanc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93840"/>
            <a:ext cx="9144000" cy="3600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Gewrgia\Desktop\150963413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00446" y="116632"/>
            <a:ext cx="907172" cy="119282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aphicFrame>
        <p:nvGraphicFramePr>
          <p:cNvPr id="13" name="Diagram 12"/>
          <p:cNvGraphicFramePr/>
          <p:nvPr>
            <p:extLst>
              <p:ext uri="{D42A27DB-BD31-4B8C-83A1-F6EECF244321}">
                <p14:modId xmlns:p14="http://schemas.microsoft.com/office/powerpoint/2010/main" val="2699513890"/>
              </p:ext>
            </p:extLst>
          </p:nvPr>
        </p:nvGraphicFramePr>
        <p:xfrm>
          <a:off x="395536" y="1364637"/>
          <a:ext cx="843234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4" name="Ορθογώνιο 11"/>
          <p:cNvSpPr/>
          <p:nvPr/>
        </p:nvSpPr>
        <p:spPr>
          <a:xfrm>
            <a:off x="1884584" y="1052736"/>
            <a:ext cx="1997791" cy="400110"/>
          </a:xfrm>
          <a:prstGeom prst="rect">
            <a:avLst/>
          </a:prstGeom>
        </p:spPr>
        <p:txBody>
          <a:bodyPr wrap="none">
            <a:spAutoFit/>
          </a:bodyPr>
          <a:lstStyle/>
          <a:p>
            <a:pPr algn="l" defTabSz="457200">
              <a:buClr>
                <a:srgbClr val="000000"/>
              </a:buClr>
              <a:buSzPct val="100000"/>
              <a:buFont typeface="Times New Roman" pitchFamily="16" charset="0"/>
              <a:buNone/>
            </a:pPr>
            <a:r>
              <a:rPr lang="el-GR" sz="2000" b="1" i="1" dirty="0">
                <a:solidFill>
                  <a:prstClr val="black"/>
                </a:solidFill>
                <a:effectLst>
                  <a:glow rad="139700">
                    <a:srgbClr val="9BBB59">
                      <a:satMod val="175000"/>
                      <a:alpha val="40000"/>
                    </a:srgbClr>
                  </a:glow>
                </a:effectLst>
                <a:latin typeface="Calibri"/>
                <a:cs typeface="Vrinda" pitchFamily="34" charset="0"/>
              </a:rPr>
              <a:t>Α</a:t>
            </a:r>
            <a:r>
              <a:rPr lang="en-US" sz="2000" b="1" i="1" dirty="0">
                <a:solidFill>
                  <a:prstClr val="black"/>
                </a:solidFill>
                <a:effectLst>
                  <a:glow rad="139700">
                    <a:srgbClr val="9BBB59">
                      <a:satMod val="175000"/>
                      <a:alpha val="40000"/>
                    </a:srgbClr>
                  </a:glow>
                </a:effectLst>
                <a:latin typeface="Calibri"/>
                <a:cs typeface="Vrinda" pitchFamily="34" charset="0"/>
              </a:rPr>
              <a:t>.</a:t>
            </a:r>
            <a:r>
              <a:rPr lang="el-GR" sz="2000" b="1" i="1" dirty="0">
                <a:solidFill>
                  <a:prstClr val="black"/>
                </a:solidFill>
                <a:effectLst>
                  <a:glow rad="139700">
                    <a:srgbClr val="9BBB59">
                      <a:satMod val="175000"/>
                      <a:alpha val="40000"/>
                    </a:srgbClr>
                  </a:glow>
                </a:effectLst>
                <a:latin typeface="Calibri"/>
                <a:cs typeface="Vrinda" pitchFamily="34" charset="0"/>
              </a:rPr>
              <a:t>Τρόποι Σκέψης</a:t>
            </a:r>
          </a:p>
        </p:txBody>
      </p:sp>
      <p:sp>
        <p:nvSpPr>
          <p:cNvPr id="15" name="Ορθογώνιο 2"/>
          <p:cNvSpPr/>
          <p:nvPr/>
        </p:nvSpPr>
        <p:spPr>
          <a:xfrm>
            <a:off x="5186250" y="1052736"/>
            <a:ext cx="2194062" cy="400110"/>
          </a:xfrm>
          <a:prstGeom prst="rect">
            <a:avLst/>
          </a:prstGeom>
        </p:spPr>
        <p:txBody>
          <a:bodyPr wrap="none">
            <a:spAutoFit/>
          </a:bodyPr>
          <a:lstStyle/>
          <a:p>
            <a:pPr algn="l" defTabSz="457200">
              <a:buClr>
                <a:srgbClr val="000000"/>
              </a:buClr>
              <a:buSzPct val="100000"/>
              <a:buFont typeface="Times New Roman" pitchFamily="16" charset="0"/>
              <a:buNone/>
            </a:pPr>
            <a:r>
              <a:rPr lang="el-GR" sz="2000" b="1" i="1" dirty="0">
                <a:solidFill>
                  <a:prstClr val="black"/>
                </a:solidFill>
                <a:effectLst>
                  <a:glow rad="139700">
                    <a:srgbClr val="9BBB59">
                      <a:satMod val="175000"/>
                      <a:alpha val="40000"/>
                    </a:srgbClr>
                  </a:glow>
                </a:effectLst>
                <a:latin typeface="Calibri"/>
                <a:cs typeface="Vrinda" pitchFamily="34" charset="0"/>
              </a:rPr>
              <a:t>Β</a:t>
            </a:r>
            <a:r>
              <a:rPr lang="en-US" sz="2000" b="1" i="1" dirty="0" smtClean="0">
                <a:solidFill>
                  <a:prstClr val="black"/>
                </a:solidFill>
                <a:effectLst>
                  <a:glow rad="139700">
                    <a:srgbClr val="9BBB59">
                      <a:satMod val="175000"/>
                      <a:alpha val="40000"/>
                    </a:srgbClr>
                  </a:glow>
                </a:effectLst>
                <a:latin typeface="Calibri"/>
                <a:cs typeface="Vrinda" pitchFamily="34" charset="0"/>
              </a:rPr>
              <a:t>.</a:t>
            </a:r>
            <a:r>
              <a:rPr lang="el-GR" sz="2000" b="1" i="1" dirty="0" smtClean="0">
                <a:solidFill>
                  <a:prstClr val="black"/>
                </a:solidFill>
                <a:effectLst>
                  <a:glow rad="139700">
                    <a:srgbClr val="9BBB59">
                      <a:satMod val="175000"/>
                      <a:alpha val="40000"/>
                    </a:srgbClr>
                  </a:glow>
                </a:effectLst>
                <a:latin typeface="Calibri"/>
                <a:cs typeface="Vrinda" pitchFamily="34" charset="0"/>
              </a:rPr>
              <a:t>Τρόποι </a:t>
            </a:r>
            <a:r>
              <a:rPr lang="el-GR" sz="2000" b="1" i="1" dirty="0">
                <a:solidFill>
                  <a:prstClr val="black"/>
                </a:solidFill>
                <a:effectLst>
                  <a:glow rad="139700">
                    <a:srgbClr val="9BBB59">
                      <a:satMod val="175000"/>
                      <a:alpha val="40000"/>
                    </a:srgbClr>
                  </a:glow>
                </a:effectLst>
                <a:latin typeface="Calibri"/>
                <a:cs typeface="Vrinda" pitchFamily="34" charset="0"/>
              </a:rPr>
              <a:t>Εργασίας</a:t>
            </a:r>
          </a:p>
        </p:txBody>
      </p:sp>
      <p:sp>
        <p:nvSpPr>
          <p:cNvPr id="16" name="Ορθογώνιο 12"/>
          <p:cNvSpPr/>
          <p:nvPr/>
        </p:nvSpPr>
        <p:spPr>
          <a:xfrm>
            <a:off x="4644008" y="3244914"/>
            <a:ext cx="3594839" cy="400110"/>
          </a:xfrm>
          <a:prstGeom prst="rect">
            <a:avLst/>
          </a:prstGeom>
        </p:spPr>
        <p:txBody>
          <a:bodyPr wrap="square">
            <a:spAutoFit/>
          </a:bodyPr>
          <a:lstStyle/>
          <a:p>
            <a:pPr algn="l" defTabSz="457200">
              <a:buClr>
                <a:srgbClr val="000000"/>
              </a:buClr>
              <a:buSzPct val="100000"/>
              <a:buFont typeface="Times New Roman" pitchFamily="16" charset="0"/>
              <a:buNone/>
            </a:pPr>
            <a:r>
              <a:rPr lang="el-GR" sz="2000" b="1" i="1" dirty="0">
                <a:solidFill>
                  <a:prstClr val="black"/>
                </a:solidFill>
                <a:effectLst>
                  <a:glow rad="139700">
                    <a:srgbClr val="9BBB59">
                      <a:satMod val="175000"/>
                      <a:alpha val="40000"/>
                    </a:srgbClr>
                  </a:glow>
                </a:effectLst>
                <a:latin typeface="Calibri"/>
                <a:cs typeface="Vrinda" pitchFamily="34" charset="0"/>
              </a:rPr>
              <a:t>Δ. Διαβιώνοντας </a:t>
            </a:r>
            <a:r>
              <a:rPr lang="el-GR" sz="2000" b="1" i="1" dirty="0" smtClean="0">
                <a:solidFill>
                  <a:prstClr val="black"/>
                </a:solidFill>
                <a:effectLst>
                  <a:glow rad="139700">
                    <a:srgbClr val="9BBB59">
                      <a:satMod val="175000"/>
                      <a:alpha val="40000"/>
                    </a:srgbClr>
                  </a:glow>
                </a:effectLst>
                <a:latin typeface="Calibri"/>
                <a:cs typeface="Vrinda" pitchFamily="34" charset="0"/>
              </a:rPr>
              <a:t>στον </a:t>
            </a:r>
            <a:r>
              <a:rPr lang="el-GR" sz="2000" b="1" i="1" dirty="0">
                <a:solidFill>
                  <a:prstClr val="black"/>
                </a:solidFill>
                <a:effectLst>
                  <a:glow rad="139700">
                    <a:srgbClr val="9BBB59">
                      <a:satMod val="175000"/>
                      <a:alpha val="40000"/>
                    </a:srgbClr>
                  </a:glow>
                </a:effectLst>
                <a:latin typeface="Calibri"/>
                <a:cs typeface="Vrinda" pitchFamily="34" charset="0"/>
              </a:rPr>
              <a:t>Κόσμο</a:t>
            </a:r>
          </a:p>
        </p:txBody>
      </p:sp>
      <p:sp>
        <p:nvSpPr>
          <p:cNvPr id="17" name="Ορθογώνιο 4"/>
          <p:cNvSpPr/>
          <p:nvPr/>
        </p:nvSpPr>
        <p:spPr>
          <a:xfrm>
            <a:off x="1547664" y="3244914"/>
            <a:ext cx="2470228" cy="400110"/>
          </a:xfrm>
          <a:prstGeom prst="rect">
            <a:avLst/>
          </a:prstGeom>
        </p:spPr>
        <p:txBody>
          <a:bodyPr wrap="none">
            <a:spAutoFit/>
          </a:bodyPr>
          <a:lstStyle/>
          <a:p>
            <a:pPr algn="l" defTabSz="457200">
              <a:buClr>
                <a:srgbClr val="000000"/>
              </a:buClr>
              <a:buSzPct val="100000"/>
              <a:buFont typeface="Times New Roman" pitchFamily="16" charset="0"/>
              <a:buNone/>
            </a:pPr>
            <a:r>
              <a:rPr lang="el-GR" sz="2000" b="1" i="1" dirty="0">
                <a:solidFill>
                  <a:prstClr val="black"/>
                </a:solidFill>
                <a:effectLst>
                  <a:glow rad="139700">
                    <a:srgbClr val="9BBB59">
                      <a:satMod val="175000"/>
                      <a:alpha val="40000"/>
                    </a:srgbClr>
                  </a:glow>
                </a:effectLst>
                <a:latin typeface="Calibri"/>
                <a:cs typeface="Vrinda" pitchFamily="34" charset="0"/>
              </a:rPr>
              <a:t>Γ</a:t>
            </a:r>
            <a:r>
              <a:rPr lang="en-US" sz="2000" b="1" i="1" dirty="0" smtClean="0">
                <a:solidFill>
                  <a:prstClr val="black"/>
                </a:solidFill>
                <a:effectLst>
                  <a:glow rad="139700">
                    <a:srgbClr val="9BBB59">
                      <a:satMod val="175000"/>
                      <a:alpha val="40000"/>
                    </a:srgbClr>
                  </a:glow>
                </a:effectLst>
                <a:latin typeface="Calibri"/>
                <a:cs typeface="Vrinda" pitchFamily="34" charset="0"/>
              </a:rPr>
              <a:t>.</a:t>
            </a:r>
            <a:r>
              <a:rPr lang="el-GR" sz="2000" b="1" i="1" dirty="0" smtClean="0">
                <a:solidFill>
                  <a:prstClr val="black"/>
                </a:solidFill>
                <a:effectLst>
                  <a:glow rad="139700">
                    <a:srgbClr val="9BBB59">
                      <a:satMod val="175000"/>
                      <a:alpha val="40000"/>
                    </a:srgbClr>
                  </a:glow>
                </a:effectLst>
                <a:latin typeface="Calibri"/>
                <a:cs typeface="Vrinda" pitchFamily="34" charset="0"/>
              </a:rPr>
              <a:t> </a:t>
            </a:r>
            <a:r>
              <a:rPr lang="el-GR" sz="2000" b="1" i="1" dirty="0">
                <a:solidFill>
                  <a:prstClr val="black"/>
                </a:solidFill>
                <a:effectLst>
                  <a:glow rad="139700">
                    <a:srgbClr val="9BBB59">
                      <a:satMod val="175000"/>
                      <a:alpha val="40000"/>
                    </a:srgbClr>
                  </a:glow>
                </a:effectLst>
                <a:latin typeface="Calibri"/>
                <a:cs typeface="Vrinda" pitchFamily="34" charset="0"/>
              </a:rPr>
              <a:t>Εργαλεία </a:t>
            </a:r>
            <a:r>
              <a:rPr lang="en-US" sz="2000" b="1" i="1" dirty="0" smtClean="0">
                <a:solidFill>
                  <a:prstClr val="black"/>
                </a:solidFill>
                <a:effectLst>
                  <a:glow rad="139700">
                    <a:srgbClr val="9BBB59">
                      <a:satMod val="175000"/>
                      <a:alpha val="40000"/>
                    </a:srgbClr>
                  </a:glow>
                </a:effectLst>
                <a:latin typeface="Calibri"/>
                <a:cs typeface="Vrinda" pitchFamily="34" charset="0"/>
              </a:rPr>
              <a:t>E</a:t>
            </a:r>
            <a:r>
              <a:rPr lang="el-GR" sz="2000" b="1" i="1" dirty="0" err="1" smtClean="0">
                <a:solidFill>
                  <a:prstClr val="black"/>
                </a:solidFill>
                <a:effectLst>
                  <a:glow rad="139700">
                    <a:srgbClr val="9BBB59">
                      <a:satMod val="175000"/>
                      <a:alpha val="40000"/>
                    </a:srgbClr>
                  </a:glow>
                </a:effectLst>
                <a:latin typeface="Calibri"/>
                <a:cs typeface="Vrinda" pitchFamily="34" charset="0"/>
              </a:rPr>
              <a:t>ργασίας</a:t>
            </a:r>
            <a:endParaRPr lang="el-GR" sz="2000" b="1" i="1" dirty="0">
              <a:solidFill>
                <a:prstClr val="black"/>
              </a:solidFill>
              <a:effectLst>
                <a:glow rad="139700">
                  <a:srgbClr val="9BBB59">
                    <a:satMod val="175000"/>
                    <a:alpha val="40000"/>
                  </a:srgbClr>
                </a:glow>
              </a:effectLst>
              <a:latin typeface="Calibri"/>
              <a:cs typeface="Vrinda" pitchFamily="34" charset="0"/>
            </a:endParaRPr>
          </a:p>
        </p:txBody>
      </p:sp>
      <p:sp>
        <p:nvSpPr>
          <p:cNvPr id="19" name="Rectangle 2"/>
          <p:cNvSpPr txBox="1">
            <a:spLocks noChangeArrowheads="1"/>
          </p:cNvSpPr>
          <p:nvPr/>
        </p:nvSpPr>
        <p:spPr bwMode="auto">
          <a:xfrm>
            <a:off x="0" y="5661248"/>
            <a:ext cx="9144000" cy="652572"/>
          </a:xfrm>
          <a:prstGeom prst="rect">
            <a:avLst/>
          </a:prstGeom>
          <a:solidFill>
            <a:schemeClr val="accent4">
              <a:lumMod val="20000"/>
              <a:lumOff val="80000"/>
            </a:schemeClr>
          </a:solid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457200">
              <a:spcBef>
                <a:spcPts val="0"/>
              </a:spcBef>
              <a:buClr>
                <a:srgbClr val="000000"/>
              </a:buClr>
              <a:buSzPct val="100000"/>
              <a:buFont typeface="Times New Roman" pitchFamily="16" charset="0"/>
              <a:buNone/>
            </a:pPr>
            <a:endParaRPr lang="en-US" sz="1600" b="1" dirty="0" smtClean="0">
              <a:solidFill>
                <a:srgbClr val="4BACC6">
                  <a:lumMod val="50000"/>
                </a:srgbClr>
              </a:solidFill>
            </a:endParaRPr>
          </a:p>
          <a:p>
            <a:pPr defTabSz="457200">
              <a:spcBef>
                <a:spcPts val="0"/>
              </a:spcBef>
              <a:buClr>
                <a:srgbClr val="000000"/>
              </a:buClr>
              <a:buSzPct val="100000"/>
              <a:buFont typeface="Times New Roman" pitchFamily="16" charset="0"/>
              <a:buNone/>
            </a:pPr>
            <a:r>
              <a:rPr lang="el-GR" sz="1800" b="1" dirty="0" smtClean="0">
                <a:solidFill>
                  <a:srgbClr val="4BACC6">
                    <a:lumMod val="50000"/>
                  </a:srgbClr>
                </a:solidFill>
              </a:rPr>
              <a:t>10 </a:t>
            </a:r>
            <a:r>
              <a:rPr lang="el-GR" sz="1800" b="1" dirty="0">
                <a:solidFill>
                  <a:srgbClr val="4BACC6">
                    <a:lumMod val="50000"/>
                  </a:srgbClr>
                </a:solidFill>
              </a:rPr>
              <a:t>δεξιότητες του 21ου </a:t>
            </a:r>
            <a:r>
              <a:rPr lang="el-GR" sz="1800" b="1" dirty="0" smtClean="0">
                <a:solidFill>
                  <a:srgbClr val="4BACC6">
                    <a:lumMod val="50000"/>
                  </a:srgbClr>
                </a:solidFill>
              </a:rPr>
              <a:t>αιώνα, </a:t>
            </a:r>
            <a:r>
              <a:rPr lang="el-GR" sz="1800" b="1" dirty="0">
                <a:solidFill>
                  <a:srgbClr val="4BACC6">
                    <a:lumMod val="50000"/>
                  </a:srgbClr>
                </a:solidFill>
              </a:rPr>
              <a:t>οι οποίες κατηγοριοποιούνται σε 4 </a:t>
            </a:r>
            <a:r>
              <a:rPr lang="el-GR" sz="1800" b="1" dirty="0" smtClean="0">
                <a:solidFill>
                  <a:srgbClr val="4BACC6">
                    <a:lumMod val="50000"/>
                  </a:srgbClr>
                </a:solidFill>
              </a:rPr>
              <a:t>ομάδες,</a:t>
            </a:r>
            <a:endParaRPr lang="en-US" sz="1800" b="1" dirty="0" smtClean="0">
              <a:solidFill>
                <a:srgbClr val="4BACC6">
                  <a:lumMod val="50000"/>
                </a:srgbClr>
              </a:solidFill>
            </a:endParaRPr>
          </a:p>
          <a:p>
            <a:pPr defTabSz="457200">
              <a:spcBef>
                <a:spcPts val="0"/>
              </a:spcBef>
              <a:buClr>
                <a:srgbClr val="000000"/>
              </a:buClr>
              <a:buSzPct val="100000"/>
              <a:buFont typeface="Times New Roman" pitchFamily="16" charset="0"/>
              <a:buNone/>
            </a:pPr>
            <a:r>
              <a:rPr lang="el-GR" sz="1800" b="1" dirty="0" smtClean="0">
                <a:solidFill>
                  <a:srgbClr val="4BACC6">
                    <a:lumMod val="50000"/>
                  </a:srgbClr>
                </a:solidFill>
              </a:rPr>
              <a:t>στις </a:t>
            </a:r>
            <a:r>
              <a:rPr lang="el-GR" sz="1800" b="1" dirty="0">
                <a:solidFill>
                  <a:srgbClr val="4BACC6">
                    <a:lumMod val="50000"/>
                  </a:srgbClr>
                </a:solidFill>
              </a:rPr>
              <a:t>οποίες θα βασιστούν τα </a:t>
            </a:r>
            <a:r>
              <a:rPr lang="el-GR" sz="1800" b="1" dirty="0" smtClean="0">
                <a:solidFill>
                  <a:srgbClr val="4BACC6">
                    <a:lumMod val="50000"/>
                  </a:srgbClr>
                </a:solidFill>
              </a:rPr>
              <a:t>κριτήρια, οι αξιολογήσεις </a:t>
            </a:r>
            <a:r>
              <a:rPr lang="el-GR" sz="1800" b="1" dirty="0">
                <a:solidFill>
                  <a:srgbClr val="4BACC6">
                    <a:lumMod val="50000"/>
                  </a:srgbClr>
                </a:solidFill>
              </a:rPr>
              <a:t>και το προτεινόμενο </a:t>
            </a:r>
            <a:r>
              <a:rPr lang="el-GR" sz="1800" b="1" dirty="0" smtClean="0">
                <a:solidFill>
                  <a:srgbClr val="4BACC6">
                    <a:lumMod val="50000"/>
                  </a:srgbClr>
                </a:solidFill>
              </a:rPr>
              <a:t>Μοντέλο.</a:t>
            </a:r>
            <a:r>
              <a:rPr lang="el-GR" sz="2400" b="1" kern="0" dirty="0" smtClean="0">
                <a:solidFill>
                  <a:srgbClr val="4BACC6">
                    <a:lumMod val="50000"/>
                  </a:srgbClr>
                </a:solidFill>
                <a:effectLst>
                  <a:glow rad="63500">
                    <a:srgbClr val="4BACC6">
                      <a:satMod val="175000"/>
                      <a:alpha val="40000"/>
                    </a:srgbClr>
                  </a:glow>
                </a:effectLst>
              </a:rPr>
              <a:t/>
            </a:r>
            <a:br>
              <a:rPr lang="el-GR" sz="2400" b="1" kern="0" dirty="0" smtClean="0">
                <a:solidFill>
                  <a:srgbClr val="4BACC6">
                    <a:lumMod val="50000"/>
                  </a:srgbClr>
                </a:solidFill>
                <a:effectLst>
                  <a:glow rad="63500">
                    <a:srgbClr val="4BACC6">
                      <a:satMod val="175000"/>
                      <a:alpha val="40000"/>
                    </a:srgbClr>
                  </a:glow>
                </a:effectLst>
              </a:rPr>
            </a:br>
            <a:endParaRPr lang="el-GR" sz="2400" b="1" kern="0" dirty="0">
              <a:solidFill>
                <a:srgbClr val="4BACC6">
                  <a:lumMod val="50000"/>
                </a:srgbClr>
              </a:solidFill>
              <a:effectLst>
                <a:glow rad="63500">
                  <a:srgbClr val="4BACC6">
                    <a:satMod val="175000"/>
                    <a:alpha val="40000"/>
                  </a:srgbClr>
                </a:glow>
              </a:effectLst>
            </a:endParaRPr>
          </a:p>
        </p:txBody>
      </p:sp>
      <p:pic>
        <p:nvPicPr>
          <p:cNvPr id="7" name="Picture 6"/>
          <p:cNvPicPr>
            <a:picLocks noChangeAspect="1"/>
          </p:cNvPicPr>
          <p:nvPr/>
        </p:nvPicPr>
        <p:blipFill>
          <a:blip r:embed="rId10"/>
          <a:stretch>
            <a:fillRect/>
          </a:stretch>
        </p:blipFill>
        <p:spPr>
          <a:xfrm>
            <a:off x="8387360" y="6142801"/>
            <a:ext cx="440516" cy="531059"/>
          </a:xfrm>
          <a:prstGeom prst="rect">
            <a:avLst/>
          </a:prstGeom>
          <a:effectLst>
            <a:outerShdw blurRad="76200" sx="105000" sy="105000" algn="tr" rotWithShape="0">
              <a:srgbClr val="B40000">
                <a:alpha val="40000"/>
              </a:srgbClr>
            </a:outerShdw>
            <a:softEdge rad="12700"/>
          </a:effectLst>
        </p:spPr>
      </p:pic>
    </p:spTree>
    <p:extLst>
      <p:ext uri="{BB962C8B-B14F-4D97-AF65-F5344CB8AC3E}">
        <p14:creationId xmlns:p14="http://schemas.microsoft.com/office/powerpoint/2010/main" val="3707735879"/>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6000">
              <a:schemeClr val="accent1">
                <a:shade val="67500"/>
                <a:satMod val="115000"/>
                <a:lumMod val="0"/>
                <a:lumOff val="100000"/>
                <a:alpha val="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pic>
        <p:nvPicPr>
          <p:cNvPr id="2050" name="Picture 2" descr="http://1.bp.blogspot.com/-uENn-DBiI5g/USmLefwu_yI/AAAAAAAAAEw/JAc-z5G8ZWA/s1600/png_4302-Owl-Teacher-Cartoon-Character-With-Graduate-Cap-And-Bell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627" y="5257800"/>
            <a:ext cx="1315226" cy="1430800"/>
          </a:xfrm>
          <a:prstGeom prst="rect">
            <a:avLst/>
          </a:prstGeom>
          <a:noFill/>
          <a:extLst>
            <a:ext uri="{909E8E84-426E-40DD-AFC4-6F175D3DCCD1}">
              <a14:hiddenFill xmlns:a14="http://schemas.microsoft.com/office/drawing/2010/main">
                <a:solidFill>
                  <a:srgbClr val="FFFFFF"/>
                </a:solidFill>
              </a14:hiddenFill>
            </a:ext>
          </a:extLst>
        </p:spPr>
      </p:pic>
      <p:sp>
        <p:nvSpPr>
          <p:cNvPr id="3" name="Επεξήγηση με στρογγυλεμένο παραλληλόγραμμο 2"/>
          <p:cNvSpPr/>
          <p:nvPr/>
        </p:nvSpPr>
        <p:spPr>
          <a:xfrm>
            <a:off x="2819400" y="3429000"/>
            <a:ext cx="3858418" cy="1736646"/>
          </a:xfrm>
          <a:prstGeom prst="wedgeRoundRectCallout">
            <a:avLst>
              <a:gd name="adj1" fmla="val -78120"/>
              <a:gd name="adj2" fmla="val 55240"/>
              <a:gd name="adj3" fmla="val 16667"/>
            </a:avLst>
          </a:prstGeom>
          <a:gradFill>
            <a:gsLst>
              <a:gs pos="80000">
                <a:srgbClr val="98FAF5"/>
              </a:gs>
              <a:gs pos="0">
                <a:srgbClr val="FED2DC"/>
              </a:gs>
              <a:gs pos="17000">
                <a:srgbClr val="FFD89F"/>
              </a:gs>
              <a:gs pos="100000">
                <a:schemeClr val="accent1">
                  <a:shade val="100000"/>
                  <a:satMod val="115000"/>
                </a:schemeClr>
              </a:gs>
            </a:gsLst>
            <a:lin ang="5400000" scaled="0"/>
          </a:gradFill>
          <a:ln>
            <a:gradFill>
              <a:gsLst>
                <a:gs pos="80000">
                  <a:schemeClr val="accent1">
                    <a:lumMod val="50000"/>
                  </a:schemeClr>
                </a:gs>
                <a:gs pos="0">
                  <a:srgbClr val="92D050"/>
                </a:gs>
                <a:gs pos="50000">
                  <a:schemeClr val="accent1">
                    <a:shade val="67500"/>
                    <a:satMod val="115000"/>
                  </a:schemeClr>
                </a:gs>
                <a:gs pos="100000">
                  <a:schemeClr val="accent1">
                    <a:shade val="100000"/>
                    <a:satMod val="115000"/>
                  </a:schemeClr>
                </a:gs>
              </a:gsLst>
              <a:lin ang="5400000" scaled="0"/>
            </a:gradFill>
          </a:ln>
        </p:spPr>
        <p:txBody>
          <a:bodyPr wrap="square">
            <a:spAutoFit/>
          </a:bodyPr>
          <a:lstStyle/>
          <a:p>
            <a:pPr algn="l"/>
            <a:r>
              <a:rPr lang="el-GR" b="1" i="1" dirty="0">
                <a:solidFill>
                  <a:srgbClr val="2D2D8A">
                    <a:lumMod val="60000"/>
                    <a:lumOff val="40000"/>
                  </a:srgbClr>
                </a:solidFill>
                <a:latin typeface="Corbel" pitchFamily="34" charset="0"/>
              </a:rPr>
              <a:t>ο εκπαιδευόμενος αναπτύσσει την δυνατότητα να γνωρίζει τις ικανότητές του</a:t>
            </a:r>
            <a:endParaRPr lang="ru-RU" b="1" i="1" dirty="0">
              <a:solidFill>
                <a:srgbClr val="2D2D8A">
                  <a:lumMod val="60000"/>
                  <a:lumOff val="40000"/>
                </a:srgbClr>
              </a:solidFill>
              <a:latin typeface="Corbel" pitchFamily="34" charset="0"/>
            </a:endParaRPr>
          </a:p>
        </p:txBody>
      </p:sp>
      <p:sp>
        <p:nvSpPr>
          <p:cNvPr id="4" name="Ορθογώνιο 3"/>
          <p:cNvSpPr/>
          <p:nvPr/>
        </p:nvSpPr>
        <p:spPr>
          <a:xfrm>
            <a:off x="2234009" y="575482"/>
            <a:ext cx="5029199" cy="584775"/>
          </a:xfrm>
          <a:prstGeom prst="rect">
            <a:avLst/>
          </a:prstGeom>
          <a:gradFill>
            <a:gsLst>
              <a:gs pos="80000">
                <a:srgbClr val="F8FED2"/>
              </a:gs>
              <a:gs pos="0">
                <a:srgbClr val="92D050">
                  <a:alpha val="41000"/>
                </a:srgbClr>
              </a:gs>
              <a:gs pos="50000">
                <a:schemeClr val="accent5">
                  <a:lumMod val="90000"/>
                </a:schemeClr>
              </a:gs>
              <a:gs pos="100000">
                <a:schemeClr val="accent1">
                  <a:shade val="100000"/>
                  <a:satMod val="115000"/>
                </a:schemeClr>
              </a:gs>
            </a:gsLst>
            <a:lin ang="5400000" scaled="0"/>
          </a:gradFill>
        </p:spPr>
        <p:txBody>
          <a:bodyPr wrap="square">
            <a:spAutoFit/>
          </a:bodyPr>
          <a:lstStyle/>
          <a:p>
            <a:pPr algn="l">
              <a:spcBef>
                <a:spcPct val="20000"/>
              </a:spcBef>
            </a:pPr>
            <a:r>
              <a:rPr lang="el-GR" sz="3200" b="1" dirty="0" smtClean="0">
                <a:solidFill>
                  <a:srgbClr val="000000"/>
                </a:solidFill>
                <a:latin typeface="Arial" charset="0"/>
              </a:rPr>
              <a:t>Αυθεντική Αξιολόγηση</a:t>
            </a:r>
            <a:endParaRPr lang="el-GR" sz="3200" b="1" dirty="0">
              <a:solidFill>
                <a:srgbClr val="000000"/>
              </a:solidFill>
              <a:latin typeface="Arial" charset="0"/>
            </a:endParaRPr>
          </a:p>
        </p:txBody>
      </p:sp>
      <p:sp>
        <p:nvSpPr>
          <p:cNvPr id="5" name="Επεξήγηση με δεξιό βέλος 4"/>
          <p:cNvSpPr/>
          <p:nvPr/>
        </p:nvSpPr>
        <p:spPr>
          <a:xfrm>
            <a:off x="381000" y="1528419"/>
            <a:ext cx="4087018" cy="2246769"/>
          </a:xfrm>
          <a:prstGeom prst="rightArrowCallout">
            <a:avLst>
              <a:gd name="adj1" fmla="val 25000"/>
              <a:gd name="adj2" fmla="val 25000"/>
              <a:gd name="adj3" fmla="val 24393"/>
              <a:gd name="adj4" fmla="val 52642"/>
            </a:avLst>
          </a:prstGeom>
          <a:gradFill>
            <a:gsLst>
              <a:gs pos="45000">
                <a:srgbClr val="98FAF5"/>
              </a:gs>
              <a:gs pos="80000">
                <a:srgbClr val="FED2DC"/>
              </a:gs>
              <a:gs pos="0">
                <a:srgbClr val="FFE3DD"/>
              </a:gs>
              <a:gs pos="45000">
                <a:schemeClr val="accent5">
                  <a:lumMod val="90000"/>
                </a:schemeClr>
              </a:gs>
              <a:gs pos="100000">
                <a:srgbClr val="FFD89F"/>
              </a:gs>
            </a:gsLst>
            <a:lin ang="5400000" scaled="0"/>
          </a:gradFill>
        </p:spPr>
        <p:txBody>
          <a:bodyPr wrap="square">
            <a:spAutoFit/>
          </a:bodyPr>
          <a:lstStyle/>
          <a:p>
            <a:pPr algn="l">
              <a:spcBef>
                <a:spcPct val="20000"/>
              </a:spcBef>
            </a:pPr>
            <a:r>
              <a:rPr lang="el-GR" sz="2000" b="1" dirty="0">
                <a:solidFill>
                  <a:srgbClr val="000000"/>
                </a:solidFill>
                <a:latin typeface="Arial" charset="0"/>
              </a:rPr>
              <a:t>είναι η  συστηματική διαδικασία συλλογής και καταγραφής ποικίλων στοιχείων</a:t>
            </a:r>
          </a:p>
        </p:txBody>
      </p:sp>
      <p:sp>
        <p:nvSpPr>
          <p:cNvPr id="6" name="Διάσημα 5"/>
          <p:cNvSpPr/>
          <p:nvPr/>
        </p:nvSpPr>
        <p:spPr>
          <a:xfrm>
            <a:off x="4468018" y="1966737"/>
            <a:ext cx="3962400" cy="1323439"/>
          </a:xfrm>
          <a:prstGeom prst="chevron">
            <a:avLst>
              <a:gd name="adj" fmla="val 45875"/>
            </a:avLst>
          </a:prstGeom>
          <a:gradFill>
            <a:gsLst>
              <a:gs pos="45000">
                <a:srgbClr val="98FAF5"/>
              </a:gs>
              <a:gs pos="80000">
                <a:srgbClr val="98FAF5"/>
              </a:gs>
              <a:gs pos="0">
                <a:srgbClr val="FFE3DD"/>
              </a:gs>
              <a:gs pos="45000">
                <a:schemeClr val="accent5">
                  <a:lumMod val="90000"/>
                </a:schemeClr>
              </a:gs>
              <a:gs pos="100000">
                <a:schemeClr val="accent1">
                  <a:lumMod val="90000"/>
                </a:schemeClr>
              </a:gs>
            </a:gsLst>
            <a:lin ang="5400000" scaled="0"/>
          </a:gradFill>
        </p:spPr>
        <p:txBody>
          <a:bodyPr wrap="square">
            <a:spAutoFit/>
          </a:bodyPr>
          <a:lstStyle/>
          <a:p>
            <a:pPr algn="l">
              <a:spcBef>
                <a:spcPct val="20000"/>
              </a:spcBef>
            </a:pPr>
            <a:r>
              <a:rPr lang="el-GR" sz="2000" b="1" dirty="0">
                <a:solidFill>
                  <a:srgbClr val="000000"/>
                </a:solidFill>
                <a:effectLst>
                  <a:glow rad="63500">
                    <a:srgbClr val="BBE0E3">
                      <a:satMod val="175000"/>
                      <a:alpha val="40000"/>
                    </a:srgbClr>
                  </a:glow>
                </a:effectLst>
                <a:latin typeface="Calibri" pitchFamily="34" charset="0"/>
                <a:cs typeface="Times New Roman" pitchFamily="18" charset="0"/>
              </a:rPr>
              <a:t>Δείχνει την πρόοδο ενός εκπαιδευόμενου μέσα σ’ ένα πλαίσιο διδασκαλίας - μάθησης </a:t>
            </a:r>
          </a:p>
        </p:txBody>
      </p:sp>
    </p:spTree>
    <p:extLst>
      <p:ext uri="{BB962C8B-B14F-4D97-AF65-F5344CB8AC3E}">
        <p14:creationId xmlns:p14="http://schemas.microsoft.com/office/powerpoint/2010/main" val="39152216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Entry #3 by Renovate for Create red &quot;wave&quot; animation files using an AI  file. Match to Example Video. | Freelanc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08331"/>
            <a:ext cx="9144000" cy="3600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8387360" y="6142801"/>
            <a:ext cx="440516" cy="531059"/>
          </a:xfrm>
          <a:prstGeom prst="rect">
            <a:avLst/>
          </a:prstGeom>
          <a:effectLst>
            <a:outerShdw blurRad="76200" sx="105000" sy="105000" algn="tr" rotWithShape="0">
              <a:srgbClr val="B40000">
                <a:alpha val="40000"/>
              </a:srgbClr>
            </a:outerShdw>
            <a:softEdge rad="12700"/>
          </a:effectLst>
        </p:spPr>
      </p:pic>
      <p:graphicFrame>
        <p:nvGraphicFramePr>
          <p:cNvPr id="5" name="Diagram 4"/>
          <p:cNvGraphicFramePr/>
          <p:nvPr>
            <p:extLst>
              <p:ext uri="{D42A27DB-BD31-4B8C-83A1-F6EECF244321}">
                <p14:modId xmlns:p14="http://schemas.microsoft.com/office/powerpoint/2010/main" val="4256171200"/>
              </p:ext>
            </p:extLst>
          </p:nvPr>
        </p:nvGraphicFramePr>
        <p:xfrm>
          <a:off x="456260" y="1984788"/>
          <a:ext cx="8495880" cy="53305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Στρογγυλεμένο ορθογώνιο 9"/>
          <p:cNvSpPr/>
          <p:nvPr/>
        </p:nvSpPr>
        <p:spPr>
          <a:xfrm>
            <a:off x="3694712" y="992626"/>
            <a:ext cx="2018977" cy="1984325"/>
          </a:xfrm>
          <a:prstGeom prst="roundRect">
            <a:avLst>
              <a:gd name="adj" fmla="val 10000"/>
            </a:avLst>
          </a:prstGeom>
          <a:blipFill rotWithShape="1">
            <a:blip r:embed="rId10"/>
            <a:stretch>
              <a:fillRect/>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pic>
        <p:nvPicPr>
          <p:cNvPr id="8" name="Picture 2" descr="C:\Users\Gewrgia\Desktop\aplbook.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6348" y="942704"/>
            <a:ext cx="2054225" cy="204787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Kann man soziale Kompetenz erlernen? | Sozialekompetenzen.or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03747" y="909772"/>
            <a:ext cx="2109034" cy="2125646"/>
          </a:xfrm>
          <a:prstGeom prst="rect">
            <a:avLst/>
          </a:prstGeom>
          <a:noFill/>
          <a:extLst>
            <a:ext uri="{909E8E84-426E-40DD-AFC4-6F175D3DCCD1}">
              <a14:hiddenFill xmlns:a14="http://schemas.microsoft.com/office/drawing/2010/main">
                <a:solidFill>
                  <a:srgbClr val="FFFFFF"/>
                </a:solidFill>
              </a14:hiddenFill>
            </a:ext>
          </a:extLst>
        </p:spPr>
      </p:pic>
      <p:sp>
        <p:nvSpPr>
          <p:cNvPr id="2" name="1 - Τίτλος"/>
          <p:cNvSpPr>
            <a:spLocks noGrp="1"/>
          </p:cNvSpPr>
          <p:nvPr>
            <p:ph type="ctrTitle"/>
          </p:nvPr>
        </p:nvSpPr>
        <p:spPr>
          <a:xfrm>
            <a:off x="0" y="404664"/>
            <a:ext cx="7451725" cy="503237"/>
          </a:xfrm>
          <a:solidFill>
            <a:schemeClr val="accent3">
              <a:lumMod val="40000"/>
              <a:lumOff val="6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p>
            <a:pPr algn="l" fontAlgn="auto">
              <a:lnSpc>
                <a:spcPct val="80000"/>
              </a:lnSpc>
              <a:spcAft>
                <a:spcPts val="0"/>
              </a:spcAft>
              <a:defRPr/>
            </a:pPr>
            <a:r>
              <a:rPr lang="el-GR" sz="2800" b="1" dirty="0">
                <a:solidFill>
                  <a:schemeClr val="accent6">
                    <a:lumMod val="50000"/>
                  </a:schemeClr>
                </a:solidFill>
              </a:rPr>
              <a:t>Διαστάσεις της κάθε </a:t>
            </a:r>
            <a:r>
              <a:rPr lang="el-GR" sz="2800" b="1" dirty="0" smtClean="0">
                <a:solidFill>
                  <a:schemeClr val="accent6">
                    <a:lumMod val="50000"/>
                  </a:schemeClr>
                </a:solidFill>
              </a:rPr>
              <a:t>δεξιότητας </a:t>
            </a:r>
            <a:endParaRPr lang="el-GR" sz="2800" b="1" dirty="0">
              <a:solidFill>
                <a:schemeClr val="accent6">
                  <a:lumMod val="50000"/>
                </a:schemeClr>
              </a:solidFill>
            </a:endParaRPr>
          </a:p>
        </p:txBody>
      </p:sp>
    </p:spTree>
    <p:extLst>
      <p:ext uri="{BB962C8B-B14F-4D97-AF65-F5344CB8AC3E}">
        <p14:creationId xmlns:p14="http://schemas.microsoft.com/office/powerpoint/2010/main" val="120317309"/>
      </p:ext>
    </p:extLst>
  </p:cSld>
  <p:clrMapOvr>
    <a:masterClrMapping/>
  </p:clrMapOvr>
  <p:transition spd="slow">
    <p:fade/>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4" name="Picture 8" descr="Learning Hint School - Free image on Pixa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16" y="0"/>
            <a:ext cx="9161116" cy="685799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00034" name="Group 2"/>
          <p:cNvGraphicFramePr>
            <a:graphicFrameLocks noGrp="1"/>
          </p:cNvGraphicFramePr>
          <p:nvPr>
            <p:extLst>
              <p:ext uri="{D42A27DB-BD31-4B8C-83A1-F6EECF244321}">
                <p14:modId xmlns:p14="http://schemas.microsoft.com/office/powerpoint/2010/main" val="473361535"/>
              </p:ext>
            </p:extLst>
          </p:nvPr>
        </p:nvGraphicFramePr>
        <p:xfrm>
          <a:off x="155576" y="662815"/>
          <a:ext cx="8736904" cy="6096000"/>
        </p:xfrm>
        <a:graphic>
          <a:graphicData uri="http://schemas.openxmlformats.org/drawingml/2006/table">
            <a:tbl>
              <a:tblPr/>
              <a:tblGrid>
                <a:gridCol w="1965803">
                  <a:extLst>
                    <a:ext uri="{9D8B030D-6E8A-4147-A177-3AD203B41FA5}">
                      <a16:colId xmlns:a16="http://schemas.microsoft.com/office/drawing/2014/main" xmlns="" val="20000"/>
                    </a:ext>
                  </a:extLst>
                </a:gridCol>
                <a:gridCol w="6771101">
                  <a:extLst>
                    <a:ext uri="{9D8B030D-6E8A-4147-A177-3AD203B41FA5}">
                      <a16:colId xmlns:a16="http://schemas.microsoft.com/office/drawing/2014/main" xmlns="" val="20001"/>
                    </a:ext>
                  </a:extLst>
                </a:gridCol>
              </a:tblGrid>
              <a:tr h="371755">
                <a:tc gridSpan="2">
                  <a:txBody>
                    <a:bodyPr/>
                    <a:lstStyle/>
                    <a:p>
                      <a:pPr marL="0" marR="0" lvl="0" indent="0" algn="ctr" defTabSz="914400" rtl="0" eaLnBrk="1" fontAlgn="base" latinLnBrk="0" hangingPunct="1">
                        <a:lnSpc>
                          <a:spcPct val="150000"/>
                        </a:lnSpc>
                        <a:spcBef>
                          <a:spcPct val="20000"/>
                        </a:spcBef>
                        <a:spcAft>
                          <a:spcPct val="0"/>
                        </a:spcAft>
                        <a:buClrTx/>
                        <a:buSzTx/>
                        <a:buFontTx/>
                        <a:buNone/>
                        <a:tabLst/>
                      </a:pPr>
                      <a:endParaRPr kumimoji="0" lang="el-GR" sz="2400" b="0" i="0" u="none" strike="noStrike" cap="none" normalizeH="0" baseline="0" dirty="0" smtClean="0">
                        <a:ln>
                          <a:noFill/>
                        </a:ln>
                        <a:solidFill>
                          <a:schemeClr val="accent6">
                            <a:lumMod val="50000"/>
                          </a:schemeClr>
                        </a:solidFill>
                        <a:effectLst/>
                        <a:latin typeface="+mn-lt"/>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50000"/>
                        </a:lnSpc>
                        <a:spcBef>
                          <a:spcPct val="20000"/>
                        </a:spcBef>
                        <a:spcAft>
                          <a:spcPct val="0"/>
                        </a:spcAft>
                        <a:buClrTx/>
                        <a:buSzTx/>
                        <a:buFontTx/>
                        <a:buNone/>
                        <a:tabLst/>
                      </a:pPr>
                      <a:endParaRPr kumimoji="0" lang="el-GR" sz="1800" b="1" i="0" u="none" strike="noStrike" cap="none" normalizeH="0" baseline="0" dirty="0" smtClean="0">
                        <a:ln>
                          <a:noFill/>
                        </a:ln>
                        <a:solidFill>
                          <a:srgbClr val="FF0000"/>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4">
                        <a:alphaModFix amt="52000"/>
                      </a:blip>
                      <a:srcRect/>
                      <a:tile tx="0" ty="0" sx="100000" sy="100000" flip="none" algn="tl"/>
                    </a:blipFill>
                  </a:tcPr>
                </a:tc>
                <a:extLst>
                  <a:ext uri="{0D108BD9-81ED-4DB2-BD59-A6C34878D82A}">
                    <a16:rowId xmlns:a16="http://schemas.microsoft.com/office/drawing/2014/main" xmlns="" val="10000"/>
                  </a:ext>
                </a:extLst>
              </a:tr>
              <a:tr h="423246">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2000" b="1" i="0" u="none" strike="noStrike" cap="none" normalizeH="0" baseline="0" dirty="0" smtClean="0">
                        <a:ln>
                          <a:noFill/>
                        </a:ln>
                        <a:solidFill>
                          <a:schemeClr val="accent6">
                            <a:lumMod val="50000"/>
                          </a:schemeClr>
                        </a:solidFill>
                        <a:effectLst/>
                        <a:latin typeface="+mn-lt"/>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0" u="none" strike="noStrike" cap="none" normalizeH="0" baseline="0" dirty="0" smtClean="0">
                          <a:ln>
                            <a:noFill/>
                          </a:ln>
                          <a:solidFill>
                            <a:schemeClr val="accent6">
                              <a:lumMod val="50000"/>
                            </a:schemeClr>
                          </a:solidFill>
                          <a:effectLst/>
                          <a:latin typeface="+mn-lt"/>
                          <a:cs typeface="Arial" charset="0"/>
                        </a:rPr>
                        <a:t>Γνώση</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
                        <a:tabLst/>
                      </a:pPr>
                      <a:r>
                        <a:rPr kumimoji="0" lang="el-GR" sz="1600" b="1" i="0" u="none" strike="noStrike" cap="none" normalizeH="0" baseline="0" dirty="0" smtClean="0">
                          <a:ln>
                            <a:noFill/>
                          </a:ln>
                          <a:solidFill>
                            <a:schemeClr val="accent6">
                              <a:lumMod val="50000"/>
                            </a:schemeClr>
                          </a:solidFill>
                          <a:effectLst/>
                          <a:latin typeface="+mn-lt"/>
                          <a:cs typeface="Arial" charset="0"/>
                        </a:rPr>
                        <a:t>Γνώση και κατανόηση </a:t>
                      </a:r>
                      <a:r>
                        <a:rPr kumimoji="0" lang="el-GR" sz="1600" b="0" i="0" u="none" strike="noStrike" cap="none" normalizeH="0" baseline="0" dirty="0" smtClean="0">
                          <a:ln>
                            <a:noFill/>
                          </a:ln>
                          <a:solidFill>
                            <a:schemeClr val="accent6">
                              <a:lumMod val="50000"/>
                            </a:schemeClr>
                          </a:solidFill>
                          <a:effectLst/>
                          <a:latin typeface="+mn-lt"/>
                          <a:cs typeface="Arial" charset="0"/>
                        </a:rPr>
                        <a:t>των επιθυμητών μεθόδων μάθησης, ικανοτήτων και αδυναμιών.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xmlns="" val="10001"/>
                  </a:ext>
                </a:extLst>
              </a:tr>
              <a:tr h="423246">
                <a:tc vMerge="1">
                  <a:txBody>
                    <a:bodyPr/>
                    <a:lstStyle/>
                    <a:p>
                      <a:endParaRPr lang="el-GR"/>
                    </a:p>
                  </a:txBody>
                  <a:tcPr/>
                </a:tc>
                <a:tc>
                  <a:txBody>
                    <a:bodyPr/>
                    <a:lstStyle/>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l-GR" sz="1600" b="1" i="0" u="none" strike="noStrike" cap="none" normalizeH="0" baseline="0" dirty="0" smtClean="0">
                          <a:ln>
                            <a:noFill/>
                          </a:ln>
                          <a:solidFill>
                            <a:schemeClr val="accent6">
                              <a:lumMod val="50000"/>
                            </a:schemeClr>
                          </a:solidFill>
                          <a:effectLst/>
                          <a:latin typeface="+mn-lt"/>
                          <a:cs typeface="Arial" charset="0"/>
                        </a:rPr>
                        <a:t>Επίγνωση</a:t>
                      </a:r>
                      <a:r>
                        <a:rPr kumimoji="0" lang="el-GR" sz="1600" b="0" i="0" u="none" strike="noStrike" cap="none" normalizeH="0" baseline="0" dirty="0" smtClean="0">
                          <a:ln>
                            <a:noFill/>
                          </a:ln>
                          <a:solidFill>
                            <a:schemeClr val="accent6">
                              <a:lumMod val="50000"/>
                            </a:schemeClr>
                          </a:solidFill>
                          <a:effectLst/>
                          <a:latin typeface="+mn-lt"/>
                          <a:cs typeface="Arial" charset="0"/>
                        </a:rPr>
                        <a:t> των </a:t>
                      </a:r>
                      <a:r>
                        <a:rPr kumimoji="0" lang="el-GR" sz="1600" b="1" i="0" u="none" strike="noStrike" cap="none" normalizeH="0" baseline="0" dirty="0" smtClean="0">
                          <a:ln>
                            <a:noFill/>
                          </a:ln>
                          <a:solidFill>
                            <a:schemeClr val="accent6">
                              <a:lumMod val="50000"/>
                            </a:schemeClr>
                          </a:solidFill>
                          <a:effectLst/>
                          <a:latin typeface="+mn-lt"/>
                          <a:cs typeface="Arial" charset="0"/>
                        </a:rPr>
                        <a:t>ευκαιριών εκπαίδευσης </a:t>
                      </a:r>
                      <a:r>
                        <a:rPr kumimoji="0" lang="el-GR" sz="1600" b="0" i="0" u="none" strike="noStrike" cap="none" normalizeH="0" baseline="0" dirty="0" smtClean="0">
                          <a:ln>
                            <a:noFill/>
                          </a:ln>
                          <a:solidFill>
                            <a:schemeClr val="accent6">
                              <a:lumMod val="50000"/>
                            </a:schemeClr>
                          </a:solidFill>
                          <a:effectLst/>
                          <a:latin typeface="+mn-lt"/>
                          <a:cs typeface="Arial" charset="0"/>
                        </a:rPr>
                        <a:t>και κατάρτισης και των συνεπαγόμενων δυνατοτήτων σταδιοδρομίας.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xmlns="" val="10002"/>
                  </a:ext>
                </a:extLst>
              </a:tr>
              <a:tr h="786029">
                <a:tc row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2000" b="1" i="0" u="none" strike="noStrike" cap="none" normalizeH="0" baseline="0" dirty="0" smtClean="0">
                        <a:ln>
                          <a:noFill/>
                        </a:ln>
                        <a:solidFill>
                          <a:schemeClr val="accent6">
                            <a:lumMod val="50000"/>
                          </a:schemeClr>
                        </a:solidFill>
                        <a:effectLst/>
                        <a:latin typeface="+mn-lt"/>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2000" b="1" i="0" u="none" strike="noStrike" cap="none" normalizeH="0" baseline="0" dirty="0" smtClean="0">
                        <a:ln>
                          <a:noFill/>
                        </a:ln>
                        <a:solidFill>
                          <a:schemeClr val="accent6">
                            <a:lumMod val="50000"/>
                          </a:schemeClr>
                        </a:solidFill>
                        <a:effectLst/>
                        <a:latin typeface="+mn-lt"/>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0" u="none" strike="noStrike" cap="none" normalizeH="0" baseline="0" dirty="0" smtClean="0">
                          <a:ln>
                            <a:noFill/>
                          </a:ln>
                          <a:solidFill>
                            <a:schemeClr val="accent6">
                              <a:lumMod val="50000"/>
                            </a:schemeClr>
                          </a:solidFill>
                          <a:effectLst/>
                          <a:latin typeface="+mn-lt"/>
                          <a:cs typeface="Arial" charset="0"/>
                        </a:rPr>
                        <a:t>Δεξιότητες</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2000" b="1" i="0" u="none" strike="noStrike" cap="none" normalizeH="0" baseline="0" dirty="0" smtClean="0">
                        <a:ln>
                          <a:noFill/>
                        </a:ln>
                        <a:solidFill>
                          <a:schemeClr val="accent6">
                            <a:lumMod val="50000"/>
                          </a:schemeClr>
                        </a:solidFill>
                        <a:effectLst/>
                        <a:latin typeface="+mn-lt"/>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2000" b="1" i="0" u="none" strike="noStrike" cap="none" normalizeH="0" baseline="0" dirty="0" smtClean="0">
                        <a:ln>
                          <a:noFill/>
                        </a:ln>
                        <a:solidFill>
                          <a:schemeClr val="accent6">
                            <a:lumMod val="50000"/>
                          </a:schemeClr>
                        </a:solidFill>
                        <a:effectLst/>
                        <a:latin typeface="+mn-lt"/>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2000" b="1" i="0" u="none" strike="noStrike" cap="none" normalizeH="0" baseline="0" dirty="0" smtClean="0">
                        <a:ln>
                          <a:noFill/>
                        </a:ln>
                        <a:solidFill>
                          <a:schemeClr val="accent6">
                            <a:lumMod val="50000"/>
                          </a:schemeClr>
                        </a:solidFill>
                        <a:effectLst/>
                        <a:latin typeface="+mn-lt"/>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
                        <a:tabLst/>
                      </a:pPr>
                      <a:r>
                        <a:rPr kumimoji="0" lang="el-GR" sz="1600" b="0" i="0" u="none" strike="noStrike" kern="1200" cap="none" normalizeH="0" baseline="0" dirty="0" smtClean="0">
                          <a:ln>
                            <a:noFill/>
                          </a:ln>
                          <a:solidFill>
                            <a:schemeClr val="accent6">
                              <a:lumMod val="50000"/>
                            </a:schemeClr>
                          </a:solidFill>
                          <a:effectLst/>
                          <a:latin typeface="+mn-lt"/>
                          <a:ea typeface="+mn-ea"/>
                          <a:cs typeface="Arial" charset="0"/>
                        </a:rPr>
                        <a:t>Αποτελεσματική </a:t>
                      </a:r>
                      <a:r>
                        <a:rPr kumimoji="0" lang="el-GR" sz="1600" b="1" i="0" u="none" strike="noStrike" kern="1200" cap="none" normalizeH="0" baseline="0" dirty="0" smtClean="0">
                          <a:ln>
                            <a:noFill/>
                          </a:ln>
                          <a:solidFill>
                            <a:schemeClr val="accent6">
                              <a:lumMod val="50000"/>
                            </a:schemeClr>
                          </a:solidFill>
                          <a:effectLst/>
                          <a:latin typeface="+mn-lt"/>
                          <a:ea typeface="+mn-ea"/>
                          <a:cs typeface="Arial" charset="0"/>
                        </a:rPr>
                        <a:t>αυτοδιαχείριση</a:t>
                      </a:r>
                      <a:r>
                        <a:rPr kumimoji="0" lang="el-GR" sz="1600" b="0" i="0" u="none" strike="noStrike" kern="1200" cap="none" normalizeH="0" baseline="0" dirty="0" smtClean="0">
                          <a:ln>
                            <a:noFill/>
                          </a:ln>
                          <a:solidFill>
                            <a:schemeClr val="accent6">
                              <a:lumMod val="50000"/>
                            </a:schemeClr>
                          </a:solidFill>
                          <a:effectLst/>
                          <a:latin typeface="+mn-lt"/>
                          <a:ea typeface="+mn-ea"/>
                          <a:cs typeface="Arial" charset="0"/>
                        </a:rPr>
                        <a:t> μάθησης &amp; σταδιοδρομίας. Έμφαση σε αυτονομία, πειθαρχία, επιμονή, διαχείριση πληροφορίας στην μαθησιακή διαδικασία.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extLst>
                  <a:ext uri="{0D108BD9-81ED-4DB2-BD59-A6C34878D82A}">
                    <a16:rowId xmlns:a16="http://schemas.microsoft.com/office/drawing/2014/main" xmlns="" val="10003"/>
                  </a:ext>
                </a:extLst>
              </a:tr>
              <a:tr h="423246">
                <a:tc vMerge="1">
                  <a:txBody>
                    <a:bodyPr/>
                    <a:lstStyle/>
                    <a:p>
                      <a:endParaRPr lang="el-GR"/>
                    </a:p>
                  </a:txBody>
                  <a:tcPr/>
                </a:tc>
                <a:tc>
                  <a:txBody>
                    <a:bodyPr/>
                    <a:lstStyle/>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l-GR" sz="1600" b="0" i="0" u="none" strike="noStrike" kern="1200" cap="none" normalizeH="0" baseline="0" dirty="0" smtClean="0">
                          <a:ln>
                            <a:noFill/>
                          </a:ln>
                          <a:solidFill>
                            <a:schemeClr val="accent6">
                              <a:lumMod val="50000"/>
                            </a:schemeClr>
                          </a:solidFill>
                          <a:effectLst/>
                          <a:latin typeface="+mn-lt"/>
                          <a:ea typeface="+mn-ea"/>
                          <a:cs typeface="Arial" charset="0"/>
                        </a:rPr>
                        <a:t>Επικέντρωση &amp; </a:t>
                      </a:r>
                      <a:r>
                        <a:rPr kumimoji="0" lang="el-GR" sz="1600" b="1" i="0" u="none" strike="noStrike" kern="1200" cap="none" normalizeH="0" baseline="0" dirty="0" smtClean="0">
                          <a:ln>
                            <a:noFill/>
                          </a:ln>
                          <a:solidFill>
                            <a:schemeClr val="accent6">
                              <a:lumMod val="50000"/>
                            </a:schemeClr>
                          </a:solidFill>
                          <a:effectLst/>
                          <a:latin typeface="+mn-lt"/>
                          <a:ea typeface="+mn-ea"/>
                          <a:cs typeface="Arial" charset="0"/>
                        </a:rPr>
                        <a:t>κριτικός προβληματισμός</a:t>
                      </a:r>
                      <a:r>
                        <a:rPr kumimoji="0" lang="el-GR" sz="1600" b="0" i="0" u="none" strike="noStrike" kern="1200" cap="none" normalizeH="0" baseline="0" dirty="0" smtClean="0">
                          <a:ln>
                            <a:noFill/>
                          </a:ln>
                          <a:solidFill>
                            <a:schemeClr val="accent6">
                              <a:lumMod val="50000"/>
                            </a:schemeClr>
                          </a:solidFill>
                          <a:effectLst/>
                          <a:latin typeface="+mn-lt"/>
                          <a:ea typeface="+mn-ea"/>
                          <a:cs typeface="Arial" charset="0"/>
                        </a:rPr>
                        <a:t> στο αντικείμενο &amp; στο σκοπό της μάθησης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extLst>
                  <a:ext uri="{0D108BD9-81ED-4DB2-BD59-A6C34878D82A}">
                    <a16:rowId xmlns:a16="http://schemas.microsoft.com/office/drawing/2014/main" xmlns="" val="10004"/>
                  </a:ext>
                </a:extLst>
              </a:tr>
              <a:tr h="967420">
                <a:tc vMerge="1">
                  <a:txBody>
                    <a:bodyPr/>
                    <a:lstStyle/>
                    <a:p>
                      <a:endParaRPr lang="el-GR"/>
                    </a:p>
                  </a:txBody>
                  <a:tcPr/>
                </a:tc>
                <a:tc>
                  <a:txBody>
                    <a:bodyPr/>
                    <a:lstStyle/>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l-GR" sz="1600" b="1" i="0" u="none" strike="noStrike" kern="1200" cap="none" normalizeH="0" baseline="0" dirty="0" smtClean="0">
                          <a:ln>
                            <a:noFill/>
                          </a:ln>
                          <a:solidFill>
                            <a:schemeClr val="accent6">
                              <a:lumMod val="50000"/>
                            </a:schemeClr>
                          </a:solidFill>
                          <a:effectLst/>
                          <a:latin typeface="+mn-lt"/>
                          <a:ea typeface="+mn-ea"/>
                          <a:cs typeface="Arial" charset="0"/>
                        </a:rPr>
                        <a:t>Αποτελεσματική επικοινωνία </a:t>
                      </a:r>
                      <a:r>
                        <a:rPr kumimoji="0" lang="el-GR" sz="1600" b="0" i="0" u="none" strike="noStrike" kern="1200" cap="none" normalizeH="0" baseline="0" dirty="0" smtClean="0">
                          <a:ln>
                            <a:noFill/>
                          </a:ln>
                          <a:solidFill>
                            <a:schemeClr val="accent6">
                              <a:lumMod val="50000"/>
                            </a:schemeClr>
                          </a:solidFill>
                          <a:effectLst/>
                          <a:latin typeface="+mn-lt"/>
                          <a:ea typeface="+mn-ea"/>
                          <a:cs typeface="Arial" charset="0"/>
                        </a:rPr>
                        <a:t>με χρήση κατάλληλων  </a:t>
                      </a:r>
                      <a:r>
                        <a:rPr kumimoji="0" lang="el-GR" sz="1600" b="0" i="0" u="none" strike="noStrike" kern="1200" cap="none" normalizeH="0" baseline="0" dirty="0" err="1" smtClean="0">
                          <a:ln>
                            <a:noFill/>
                          </a:ln>
                          <a:solidFill>
                            <a:schemeClr val="accent6">
                              <a:lumMod val="50000"/>
                            </a:schemeClr>
                          </a:solidFill>
                          <a:effectLst/>
                          <a:latin typeface="+mn-lt"/>
                          <a:ea typeface="+mn-ea"/>
                          <a:cs typeface="Arial" charset="0"/>
                        </a:rPr>
                        <a:t>παραγλωσσικών</a:t>
                      </a:r>
                      <a:r>
                        <a:rPr kumimoji="0" lang="el-GR" sz="1600" b="0" i="0" u="none" strike="noStrike" kern="1200" cap="none" normalizeH="0" baseline="0" dirty="0" smtClean="0">
                          <a:ln>
                            <a:noFill/>
                          </a:ln>
                          <a:solidFill>
                            <a:schemeClr val="accent6">
                              <a:lumMod val="50000"/>
                            </a:schemeClr>
                          </a:solidFill>
                          <a:effectLst/>
                          <a:latin typeface="+mn-lt"/>
                          <a:ea typeface="+mn-ea"/>
                          <a:cs typeface="Arial" charset="0"/>
                        </a:rPr>
                        <a:t> στοιχείων, υποστηρικτικών της </a:t>
                      </a:r>
                      <a:r>
                        <a:rPr kumimoji="0" lang="el-GR" sz="1600" b="0" i="0" u="none" strike="noStrike" kern="1200" cap="none" normalizeH="0" baseline="0" dirty="0" err="1" smtClean="0">
                          <a:ln>
                            <a:noFill/>
                          </a:ln>
                          <a:solidFill>
                            <a:schemeClr val="accent6">
                              <a:lumMod val="50000"/>
                            </a:schemeClr>
                          </a:solidFill>
                          <a:effectLst/>
                          <a:latin typeface="+mn-lt"/>
                          <a:ea typeface="+mn-ea"/>
                          <a:cs typeface="Arial" charset="0"/>
                        </a:rPr>
                        <a:t>προφορικότητας</a:t>
                      </a:r>
                      <a:r>
                        <a:rPr kumimoji="0" lang="el-GR" sz="1600" b="0" i="0" u="none" strike="noStrike" kern="1200" cap="none" normalizeH="0" baseline="0" dirty="0" smtClean="0">
                          <a:ln>
                            <a:noFill/>
                          </a:ln>
                          <a:solidFill>
                            <a:schemeClr val="accent6">
                              <a:lumMod val="50000"/>
                            </a:schemeClr>
                          </a:solidFill>
                          <a:effectLst/>
                          <a:latin typeface="+mn-lt"/>
                          <a:ea typeface="+mn-ea"/>
                          <a:cs typeface="Arial" charset="0"/>
                        </a:rPr>
                        <a:t> / δυνατότητα κατανόησης - παραγωγής ποικίλων  </a:t>
                      </a:r>
                      <a:r>
                        <a:rPr kumimoji="0" lang="el-GR" sz="1600" b="0" i="0" u="none" strike="noStrike" kern="1200" cap="none" normalizeH="0" baseline="0" dirty="0" err="1" smtClean="0">
                          <a:ln>
                            <a:noFill/>
                          </a:ln>
                          <a:solidFill>
                            <a:schemeClr val="accent6">
                              <a:lumMod val="50000"/>
                            </a:schemeClr>
                          </a:solidFill>
                          <a:effectLst/>
                          <a:latin typeface="+mn-lt"/>
                          <a:ea typeface="+mn-ea"/>
                          <a:cs typeface="Arial" charset="0"/>
                        </a:rPr>
                        <a:t>πολυμεσικών</a:t>
                      </a:r>
                      <a:r>
                        <a:rPr kumimoji="0" lang="el-GR" sz="1600" b="0" i="0" u="none" strike="noStrike" kern="1200" cap="none" normalizeH="0" baseline="0" dirty="0" smtClean="0">
                          <a:ln>
                            <a:noFill/>
                          </a:ln>
                          <a:solidFill>
                            <a:schemeClr val="accent6">
                              <a:lumMod val="50000"/>
                            </a:schemeClr>
                          </a:solidFill>
                          <a:effectLst/>
                          <a:latin typeface="+mn-lt"/>
                          <a:ea typeface="+mn-ea"/>
                          <a:cs typeface="Arial" charset="0"/>
                        </a:rPr>
                        <a:t> μηνυμάτων (γραπτών ή προφορικών, λεκτικών ή μη)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extLst>
                  <a:ext uri="{0D108BD9-81ED-4DB2-BD59-A6C34878D82A}">
                    <a16:rowId xmlns:a16="http://schemas.microsoft.com/office/drawing/2014/main" xmlns="" val="10005"/>
                  </a:ext>
                </a:extLst>
              </a:tr>
              <a:tr h="423246">
                <a:tc row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0" u="none" strike="noStrike" cap="none" normalizeH="0" baseline="0" dirty="0" smtClean="0">
                          <a:ln>
                            <a:noFill/>
                          </a:ln>
                          <a:solidFill>
                            <a:schemeClr val="accent6">
                              <a:lumMod val="50000"/>
                            </a:schemeClr>
                          </a:solidFill>
                          <a:effectLst/>
                          <a:latin typeface="+mn-lt"/>
                          <a:cs typeface="Arial" charset="0"/>
                        </a:rPr>
                        <a:t>Συμπεριφορές</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0" u="none" strike="noStrike" cap="none" normalizeH="0" baseline="0" dirty="0" smtClean="0">
                          <a:ln>
                            <a:noFill/>
                          </a:ln>
                          <a:solidFill>
                            <a:schemeClr val="accent6">
                              <a:lumMod val="50000"/>
                            </a:schemeClr>
                          </a:solidFill>
                          <a:effectLst/>
                          <a:latin typeface="+mn-lt"/>
                          <a:cs typeface="Arial" charset="0"/>
                        </a:rPr>
                        <a:t>Αξίες</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0" u="none" strike="noStrike" cap="none" normalizeH="0" baseline="0" dirty="0" smtClean="0">
                          <a:ln>
                            <a:noFill/>
                          </a:ln>
                          <a:solidFill>
                            <a:schemeClr val="accent6">
                              <a:lumMod val="50000"/>
                            </a:schemeClr>
                          </a:solidFill>
                          <a:effectLst/>
                          <a:latin typeface="+mn-lt"/>
                          <a:cs typeface="Arial" charset="0"/>
                        </a:rPr>
                        <a:t>Ηθικές αρχές</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2000" b="1" i="0" u="none" strike="noStrike" cap="none" normalizeH="0" baseline="0" dirty="0" smtClean="0">
                        <a:ln>
                          <a:noFill/>
                        </a:ln>
                        <a:solidFill>
                          <a:schemeClr val="accent6">
                            <a:lumMod val="50000"/>
                          </a:schemeClr>
                        </a:solidFill>
                        <a:effectLst/>
                        <a:latin typeface="+mn-lt"/>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
                        <a:tabLst/>
                      </a:pPr>
                      <a:r>
                        <a:rPr kumimoji="0" lang="el-GR" sz="1600" b="1" i="0" u="none" strike="noStrike" kern="1200" cap="none" normalizeH="0" baseline="0" dirty="0" smtClean="0">
                          <a:ln>
                            <a:noFill/>
                          </a:ln>
                          <a:solidFill>
                            <a:schemeClr val="accent6">
                              <a:lumMod val="50000"/>
                            </a:schemeClr>
                          </a:solidFill>
                          <a:effectLst/>
                          <a:latin typeface="+mn-lt"/>
                          <a:ea typeface="+mn-ea"/>
                          <a:cs typeface="Arial" charset="0"/>
                        </a:rPr>
                        <a:t>Αυτοαντίληψη</a:t>
                      </a:r>
                      <a:r>
                        <a:rPr kumimoji="0" lang="el-GR" sz="1600" b="0" i="0" u="none" strike="noStrike" kern="1200" cap="none" normalizeH="0" baseline="0" dirty="0" smtClean="0">
                          <a:ln>
                            <a:noFill/>
                          </a:ln>
                          <a:solidFill>
                            <a:schemeClr val="accent6">
                              <a:lumMod val="50000"/>
                            </a:schemeClr>
                          </a:solidFill>
                          <a:effectLst/>
                          <a:latin typeface="+mn-lt"/>
                          <a:ea typeface="+mn-ea"/>
                          <a:cs typeface="Arial" charset="0"/>
                        </a:rPr>
                        <a:t> που ενέχει την επιθυμία για περαιτέρω ανάπτυξη ικανοτήτων –  Αυτοπεποίθηση</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extLst>
                  <a:ext uri="{0D108BD9-81ED-4DB2-BD59-A6C34878D82A}">
                    <a16:rowId xmlns:a16="http://schemas.microsoft.com/office/drawing/2014/main" xmlns="" val="10006"/>
                  </a:ext>
                </a:extLst>
              </a:tr>
              <a:tr h="423246">
                <a:tc vMerge="1">
                  <a:txBody>
                    <a:bodyPr/>
                    <a:lstStyle/>
                    <a:p>
                      <a:endParaRPr lang="el-GR"/>
                    </a:p>
                  </a:txBody>
                  <a:tcPr/>
                </a:tc>
                <a:tc>
                  <a:txBody>
                    <a:bodyPr/>
                    <a:lstStyle/>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l-GR" sz="1600" b="1" i="0" u="none" strike="noStrike" kern="1200" cap="none" normalizeH="0" baseline="0" dirty="0" smtClean="0">
                          <a:ln>
                            <a:noFill/>
                          </a:ln>
                          <a:solidFill>
                            <a:schemeClr val="accent6">
                              <a:lumMod val="50000"/>
                            </a:schemeClr>
                          </a:solidFill>
                          <a:effectLst/>
                          <a:latin typeface="+mn-lt"/>
                          <a:ea typeface="+mn-ea"/>
                          <a:cs typeface="Arial" charset="0"/>
                        </a:rPr>
                        <a:t>Θετική στάση </a:t>
                      </a:r>
                      <a:r>
                        <a:rPr kumimoji="0" lang="el-GR" sz="1600" b="0" i="0" u="none" strike="noStrike" kern="1200" cap="none" normalizeH="0" baseline="0" dirty="0" smtClean="0">
                          <a:ln>
                            <a:noFill/>
                          </a:ln>
                          <a:solidFill>
                            <a:schemeClr val="accent6">
                              <a:lumMod val="50000"/>
                            </a:schemeClr>
                          </a:solidFill>
                          <a:effectLst/>
                          <a:latin typeface="+mn-lt"/>
                          <a:ea typeface="+mn-ea"/>
                          <a:cs typeface="Arial" charset="0"/>
                        </a:rPr>
                        <a:t>απέναντι στη μάθηση – Ανάληψη σχετικών πρωτοβουλιών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extLst>
                  <a:ext uri="{0D108BD9-81ED-4DB2-BD59-A6C34878D82A}">
                    <a16:rowId xmlns:a16="http://schemas.microsoft.com/office/drawing/2014/main" xmlns="" val="10007"/>
                  </a:ext>
                </a:extLst>
              </a:tr>
              <a:tr h="241855">
                <a:tc vMerge="1">
                  <a:txBody>
                    <a:bodyPr/>
                    <a:lstStyle/>
                    <a:p>
                      <a:endParaRPr lang="el-GR"/>
                    </a:p>
                  </a:txBody>
                  <a:tcPr/>
                </a:tc>
                <a:tc>
                  <a:txBody>
                    <a:bodyPr/>
                    <a:lstStyle/>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l-GR" sz="1600" b="1" i="0" u="none" strike="noStrike" kern="1200" cap="none" normalizeH="0" baseline="0" dirty="0" smtClean="0">
                          <a:ln>
                            <a:noFill/>
                          </a:ln>
                          <a:solidFill>
                            <a:schemeClr val="accent6">
                              <a:lumMod val="50000"/>
                            </a:schemeClr>
                          </a:solidFill>
                          <a:effectLst/>
                          <a:latin typeface="+mn-lt"/>
                          <a:ea typeface="+mn-ea"/>
                          <a:cs typeface="Arial" charset="0"/>
                        </a:rPr>
                        <a:t>Προσαρμοστικότητα</a:t>
                      </a:r>
                      <a:r>
                        <a:rPr kumimoji="0" lang="el-GR" sz="1600" b="0" i="0" u="none" strike="noStrike" kern="1200" cap="none" normalizeH="0" baseline="0" dirty="0" smtClean="0">
                          <a:ln>
                            <a:noFill/>
                          </a:ln>
                          <a:solidFill>
                            <a:schemeClr val="accent6">
                              <a:lumMod val="50000"/>
                            </a:schemeClr>
                          </a:solidFill>
                          <a:effectLst/>
                          <a:latin typeface="+mn-lt"/>
                          <a:ea typeface="+mn-ea"/>
                          <a:cs typeface="Arial" charset="0"/>
                        </a:rPr>
                        <a:t> και ευελιξία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extLst>
                  <a:ext uri="{0D108BD9-81ED-4DB2-BD59-A6C34878D82A}">
                    <a16:rowId xmlns:a16="http://schemas.microsoft.com/office/drawing/2014/main" xmlns="" val="10008"/>
                  </a:ext>
                </a:extLst>
              </a:tr>
              <a:tr h="241855">
                <a:tc vMerge="1">
                  <a:txBody>
                    <a:bodyPr/>
                    <a:lstStyle/>
                    <a:p>
                      <a:endParaRPr lang="el-GR"/>
                    </a:p>
                  </a:txBody>
                  <a:tcPr/>
                </a:tc>
                <a:tc>
                  <a:txBody>
                    <a:bodyPr/>
                    <a:lstStyle/>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l-GR" sz="1600" b="1" i="0" u="none" strike="noStrike" kern="1200" cap="none" normalizeH="0" baseline="0" dirty="0" smtClean="0">
                          <a:ln>
                            <a:noFill/>
                          </a:ln>
                          <a:solidFill>
                            <a:schemeClr val="accent6">
                              <a:lumMod val="50000"/>
                            </a:schemeClr>
                          </a:solidFill>
                          <a:effectLst/>
                          <a:latin typeface="+mn-lt"/>
                          <a:ea typeface="+mn-ea"/>
                          <a:cs typeface="Arial" charset="0"/>
                        </a:rPr>
                        <a:t>Επίγνωση</a:t>
                      </a:r>
                      <a:r>
                        <a:rPr kumimoji="0" lang="el-GR" sz="1600" b="0" i="0" u="none" strike="noStrike" kern="1200" cap="none" normalizeH="0" baseline="0" dirty="0" smtClean="0">
                          <a:ln>
                            <a:noFill/>
                          </a:ln>
                          <a:solidFill>
                            <a:schemeClr val="accent6">
                              <a:lumMod val="50000"/>
                            </a:schemeClr>
                          </a:solidFill>
                          <a:effectLst/>
                          <a:latin typeface="+mn-lt"/>
                          <a:ea typeface="+mn-ea"/>
                          <a:cs typeface="Arial" charset="0"/>
                        </a:rPr>
                        <a:t> και ανασκευή </a:t>
                      </a:r>
                      <a:r>
                        <a:rPr kumimoji="0" lang="el-GR" sz="1600" b="1" i="0" u="none" strike="noStrike" kern="1200" cap="none" normalizeH="0" baseline="0" dirty="0" smtClean="0">
                          <a:ln>
                            <a:noFill/>
                          </a:ln>
                          <a:solidFill>
                            <a:schemeClr val="accent6">
                              <a:lumMod val="50000"/>
                            </a:schemeClr>
                          </a:solidFill>
                          <a:effectLst/>
                          <a:latin typeface="+mn-lt"/>
                          <a:ea typeface="+mn-ea"/>
                          <a:cs typeface="Arial" charset="0"/>
                        </a:rPr>
                        <a:t>εσφαλμένων αντιλήψεων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extLst>
                  <a:ext uri="{0D108BD9-81ED-4DB2-BD59-A6C34878D82A}">
                    <a16:rowId xmlns:a16="http://schemas.microsoft.com/office/drawing/2014/main" xmlns="" val="10009"/>
                  </a:ext>
                </a:extLst>
              </a:tr>
            </a:tbl>
          </a:graphicData>
        </a:graphic>
      </p:graphicFrame>
      <p:sp>
        <p:nvSpPr>
          <p:cNvPr id="3" name="1 - Τίτλος"/>
          <p:cNvSpPr txBox="1">
            <a:spLocks/>
          </p:cNvSpPr>
          <p:nvPr/>
        </p:nvSpPr>
        <p:spPr>
          <a:xfrm>
            <a:off x="270917" y="305173"/>
            <a:ext cx="8621563" cy="675555"/>
          </a:xfrm>
          <a:prstGeom prst="rect">
            <a:avLst/>
          </a:prstGeom>
          <a:solidFill>
            <a:srgbClr val="00B0F0"/>
          </a:solid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457200" eaLnBrk="1" hangingPunct="1">
              <a:lnSpc>
                <a:spcPct val="150000"/>
              </a:lnSpc>
              <a:spcBef>
                <a:spcPct val="20000"/>
              </a:spcBef>
              <a:buClr>
                <a:srgbClr val="000000"/>
              </a:buClr>
              <a:buSzPct val="100000"/>
              <a:buFont typeface="Times New Roman" pitchFamily="16" charset="0"/>
              <a:buNone/>
            </a:pPr>
            <a:r>
              <a:rPr lang="el-GR" sz="2400" b="1" dirty="0">
                <a:solidFill>
                  <a:prstClr val="white"/>
                </a:solidFill>
              </a:rPr>
              <a:t>Τρόποι </a:t>
            </a:r>
            <a:r>
              <a:rPr lang="el-GR" sz="2400" b="1" dirty="0" smtClean="0">
                <a:solidFill>
                  <a:prstClr val="white"/>
                </a:solidFill>
              </a:rPr>
              <a:t>σκέψης: </a:t>
            </a:r>
            <a:r>
              <a:rPr lang="el-GR" sz="2400" b="1" dirty="0" err="1">
                <a:solidFill>
                  <a:prstClr val="white"/>
                </a:solidFill>
              </a:rPr>
              <a:t>Μεταγνώση</a:t>
            </a:r>
            <a:r>
              <a:rPr lang="el-GR" sz="2400" b="1" dirty="0">
                <a:solidFill>
                  <a:prstClr val="white"/>
                </a:solidFill>
              </a:rPr>
              <a:t> (μαθαίνω πώς να μαθαίνω</a:t>
            </a:r>
            <a:r>
              <a:rPr lang="el-GR" sz="2400" b="1" dirty="0" smtClean="0">
                <a:solidFill>
                  <a:prstClr val="white"/>
                </a:solidFill>
              </a:rPr>
              <a:t>)</a:t>
            </a:r>
            <a:endParaRPr lang="en-US" sz="2400" b="1" dirty="0" smtClean="0">
              <a:solidFill>
                <a:prstClr val="white"/>
              </a:solidFill>
            </a:endParaRPr>
          </a:p>
        </p:txBody>
      </p:sp>
      <p:sp>
        <p:nvSpPr>
          <p:cNvPr id="2" name="AutoShape 2" descr="4 Elements of Learning Design, from Neuroscience | The Learning Fac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defTabSz="457200">
              <a:buClr>
                <a:srgbClr val="000000"/>
              </a:buClr>
              <a:buSzPct val="100000"/>
              <a:buFont typeface="Times New Roman" pitchFamily="16" charset="0"/>
              <a:buNone/>
            </a:pPr>
            <a:endParaRPr lang="el-GR">
              <a:solidFill>
                <a:prstClr val="white"/>
              </a:solidFill>
              <a:latin typeface="Times New Roman" pitchFamily="16" charset="0"/>
            </a:endParaRPr>
          </a:p>
        </p:txBody>
      </p:sp>
    </p:spTree>
    <p:extLst>
      <p:ext uri="{BB962C8B-B14F-4D97-AF65-F5344CB8AC3E}">
        <p14:creationId xmlns:p14="http://schemas.microsoft.com/office/powerpoint/2010/main" val="3447747234"/>
      </p:ext>
    </p:extLst>
  </p:cSld>
  <p:clrMapOvr>
    <a:masterClrMapping/>
  </p:clrMapOvr>
  <p:transition spd="slow">
    <p:fade/>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8560" y="-171400"/>
            <a:ext cx="10081121" cy="7749480"/>
          </a:xfrm>
          <a:prstGeom prst="rect">
            <a:avLst/>
          </a:prstGeom>
        </p:spPr>
      </p:pic>
      <p:graphicFrame>
        <p:nvGraphicFramePr>
          <p:cNvPr id="300034" name="Group 2"/>
          <p:cNvGraphicFramePr>
            <a:graphicFrameLocks noGrp="1"/>
          </p:cNvGraphicFramePr>
          <p:nvPr>
            <p:extLst>
              <p:ext uri="{D42A27DB-BD31-4B8C-83A1-F6EECF244321}">
                <p14:modId xmlns:p14="http://schemas.microsoft.com/office/powerpoint/2010/main" val="3425165374"/>
              </p:ext>
            </p:extLst>
          </p:nvPr>
        </p:nvGraphicFramePr>
        <p:xfrm>
          <a:off x="107504" y="642950"/>
          <a:ext cx="8928992" cy="6098418"/>
        </p:xfrm>
        <a:graphic>
          <a:graphicData uri="http://schemas.openxmlformats.org/drawingml/2006/table">
            <a:tbl>
              <a:tblPr/>
              <a:tblGrid>
                <a:gridCol w="2009025">
                  <a:extLst>
                    <a:ext uri="{9D8B030D-6E8A-4147-A177-3AD203B41FA5}">
                      <a16:colId xmlns:a16="http://schemas.microsoft.com/office/drawing/2014/main" xmlns="" val="20000"/>
                    </a:ext>
                  </a:extLst>
                </a:gridCol>
                <a:gridCol w="6919967">
                  <a:extLst>
                    <a:ext uri="{9D8B030D-6E8A-4147-A177-3AD203B41FA5}">
                      <a16:colId xmlns:a16="http://schemas.microsoft.com/office/drawing/2014/main" xmlns="" val="20001"/>
                    </a:ext>
                  </a:extLst>
                </a:gridCol>
              </a:tblGrid>
              <a:tr h="564116">
                <a:tc gridSpan="2">
                  <a:txBody>
                    <a:bodyPr/>
                    <a:lstStyle/>
                    <a:p>
                      <a:pPr marL="0" marR="0" lvl="0" indent="0" algn="ctr" defTabSz="914400" rtl="0" eaLnBrk="1" fontAlgn="base" latinLnBrk="0" hangingPunct="1">
                        <a:lnSpc>
                          <a:spcPct val="150000"/>
                        </a:lnSpc>
                        <a:spcBef>
                          <a:spcPct val="20000"/>
                        </a:spcBef>
                        <a:spcAft>
                          <a:spcPct val="0"/>
                        </a:spcAft>
                        <a:buClrTx/>
                        <a:buSzTx/>
                        <a:buFontTx/>
                        <a:buNone/>
                        <a:tabLst/>
                      </a:pPr>
                      <a:r>
                        <a:rPr kumimoji="0" lang="el-GR" sz="2000" b="1" i="0" u="none" strike="noStrike" cap="none" normalizeH="0" baseline="0" dirty="0" smtClean="0">
                          <a:ln>
                            <a:noFill/>
                          </a:ln>
                          <a:solidFill>
                            <a:schemeClr val="accent6">
                              <a:lumMod val="50000"/>
                            </a:schemeClr>
                          </a:solidFill>
                          <a:effectLst/>
                          <a:latin typeface="+mn-lt"/>
                          <a:cs typeface="Arial" charset="0"/>
                        </a:rPr>
                        <a:t>ΤΡΟΠΟΙ ΕΡΓΑΣΙΑΣ –ΕΠΙΚΟΙΝΩΝΙΑ</a:t>
                      </a:r>
                      <a:endParaRPr kumimoji="0" lang="el-GR" sz="2400" b="1" i="0" u="none" strike="noStrike" cap="none" normalizeH="0" baseline="0" dirty="0" smtClean="0">
                        <a:ln>
                          <a:noFill/>
                        </a:ln>
                        <a:solidFill>
                          <a:schemeClr val="accent6">
                            <a:lumMod val="50000"/>
                          </a:schemeClr>
                        </a:solidFill>
                        <a:effectLst/>
                        <a:latin typeface="+mn-lt"/>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50000"/>
                        </a:lnSpc>
                        <a:spcBef>
                          <a:spcPct val="20000"/>
                        </a:spcBef>
                        <a:spcAft>
                          <a:spcPct val="0"/>
                        </a:spcAft>
                        <a:buClrTx/>
                        <a:buSzTx/>
                        <a:buFontTx/>
                        <a:buNone/>
                        <a:tabLst/>
                      </a:pPr>
                      <a:endParaRPr kumimoji="0" lang="el-GR" sz="1800" b="1" i="0" u="none" strike="noStrike" cap="none" normalizeH="0" baseline="0" dirty="0" smtClean="0">
                        <a:ln>
                          <a:noFill/>
                        </a:ln>
                        <a:solidFill>
                          <a:srgbClr val="FF0000"/>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4">
                        <a:alphaModFix amt="52000"/>
                      </a:blip>
                      <a:srcRect/>
                      <a:tile tx="0" ty="0" sx="100000" sy="100000" flip="none" algn="tl"/>
                    </a:blipFill>
                  </a:tcPr>
                </a:tc>
                <a:extLst>
                  <a:ext uri="{0D108BD9-81ED-4DB2-BD59-A6C34878D82A}">
                    <a16:rowId xmlns:a16="http://schemas.microsoft.com/office/drawing/2014/main" xmlns="" val="10000"/>
                  </a:ext>
                </a:extLst>
              </a:tr>
              <a:tr h="801386">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2000" b="1" i="0" u="none" strike="noStrike" kern="1200" cap="none" normalizeH="0" baseline="0" dirty="0" smtClean="0">
                        <a:ln>
                          <a:noFill/>
                        </a:ln>
                        <a:solidFill>
                          <a:schemeClr val="accent6">
                            <a:lumMod val="50000"/>
                          </a:schemeClr>
                        </a:solidFill>
                        <a:effectLst/>
                        <a:latin typeface="+mn-lt"/>
                        <a:ea typeface="+mn-ea"/>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0" u="none" strike="noStrike" kern="1200" cap="none" normalizeH="0" baseline="0" dirty="0" smtClean="0">
                          <a:ln>
                            <a:noFill/>
                          </a:ln>
                          <a:solidFill>
                            <a:schemeClr val="accent6">
                              <a:lumMod val="50000"/>
                            </a:schemeClr>
                          </a:solidFill>
                          <a:effectLst/>
                          <a:latin typeface="+mn-lt"/>
                          <a:ea typeface="+mn-ea"/>
                          <a:cs typeface="Arial" charset="0"/>
                        </a:rPr>
                        <a:t>Γνώση</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342900" lvl="0" indent="-342900">
                        <a:buFont typeface="Wingdings" panose="05000000000000000000" pitchFamily="2" charset="2"/>
                        <a:buChar char="v"/>
                      </a:pPr>
                      <a:r>
                        <a:rPr lang="el-GR" sz="1600" b="1" i="0" dirty="0" smtClean="0">
                          <a:solidFill>
                            <a:schemeClr val="accent6">
                              <a:lumMod val="50000"/>
                            </a:schemeClr>
                          </a:solidFill>
                          <a:latin typeface="+mn-lt"/>
                        </a:rPr>
                        <a:t>Ικανότητα στην μητρική γλώσσα </a:t>
                      </a:r>
                      <a:r>
                        <a:rPr lang="el-GR" sz="1600" i="0" dirty="0" smtClean="0">
                          <a:solidFill>
                            <a:schemeClr val="accent6">
                              <a:lumMod val="50000"/>
                            </a:schemeClr>
                          </a:solidFill>
                          <a:latin typeface="+mn-lt"/>
                        </a:rPr>
                        <a:t>: </a:t>
                      </a:r>
                      <a:r>
                        <a:rPr kumimoji="0" lang="el-GR" sz="1600" b="0" i="0" u="none" strike="noStrike" kern="1200" cap="none" normalizeH="0" baseline="0" dirty="0" smtClean="0">
                          <a:ln>
                            <a:noFill/>
                          </a:ln>
                          <a:solidFill>
                            <a:schemeClr val="accent6">
                              <a:lumMod val="50000"/>
                            </a:schemeClr>
                          </a:solidFill>
                          <a:effectLst/>
                          <a:latin typeface="+mn-lt"/>
                          <a:ea typeface="+mn-ea"/>
                          <a:cs typeface="Arial" charset="0"/>
                        </a:rPr>
                        <a:t>γνώση λεξιλογίου, γραμματικής , τύπων λεκτικής αλληλεπίδρασης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extLst>
                  <a:ext uri="{0D108BD9-81ED-4DB2-BD59-A6C34878D82A}">
                    <a16:rowId xmlns:a16="http://schemas.microsoft.com/office/drawing/2014/main" xmlns="" val="10001"/>
                  </a:ext>
                </a:extLst>
              </a:tr>
              <a:tr h="801386">
                <a:tc vMerge="1">
                  <a:txBody>
                    <a:bodyPr/>
                    <a:lstStyle/>
                    <a:p>
                      <a:endParaRPr lang="el-GR"/>
                    </a:p>
                  </a:txBody>
                  <a:tcPr/>
                </a:tc>
                <a:tc>
                  <a:txBody>
                    <a:bodyPr/>
                    <a:lstStyle/>
                    <a:p>
                      <a:pPr marL="342900" lvl="0" indent="-342900">
                        <a:buFont typeface="Wingdings" panose="05000000000000000000" pitchFamily="2" charset="2"/>
                        <a:buChar char="v"/>
                      </a:pPr>
                      <a:r>
                        <a:rPr lang="el-GR" sz="1600" b="1" i="0" dirty="0" smtClean="0">
                          <a:solidFill>
                            <a:schemeClr val="accent6">
                              <a:lumMod val="50000"/>
                            </a:schemeClr>
                          </a:solidFill>
                          <a:latin typeface="+mn-lt"/>
                        </a:rPr>
                        <a:t>Ικανότητα σε επιπρόσθετη γλώσσα/γλώσσες:</a:t>
                      </a:r>
                      <a:r>
                        <a:rPr lang="el-GR" sz="1600" b="0" i="0" dirty="0" smtClean="0">
                          <a:solidFill>
                            <a:schemeClr val="accent6">
                              <a:lumMod val="50000"/>
                            </a:schemeClr>
                          </a:solidFill>
                          <a:latin typeface="+mn-lt"/>
                        </a:rPr>
                        <a:t> </a:t>
                      </a:r>
                      <a:r>
                        <a:rPr kumimoji="0" lang="el-GR" sz="1600" b="0" i="0" u="none" strike="noStrike" kern="1200" cap="none" normalizeH="0" baseline="0" dirty="0" smtClean="0">
                          <a:ln>
                            <a:noFill/>
                          </a:ln>
                          <a:solidFill>
                            <a:schemeClr val="accent6">
                              <a:lumMod val="50000"/>
                            </a:schemeClr>
                          </a:solidFill>
                          <a:effectLst/>
                          <a:latin typeface="+mn-lt"/>
                          <a:ea typeface="+mn-ea"/>
                          <a:cs typeface="Arial" charset="0"/>
                        </a:rPr>
                        <a:t>γνώση λεξιλογίου, γραμματικής, πολιτιστικών διαφορών</a:t>
                      </a:r>
                      <a:endParaRPr kumimoji="0" lang="el-GR" sz="1600" b="0" i="0" u="none" strike="noStrike" kern="1200" cap="none" normalizeH="0" baseline="0" dirty="0">
                        <a:ln>
                          <a:noFill/>
                        </a:ln>
                        <a:solidFill>
                          <a:schemeClr val="accent6">
                            <a:lumMod val="50000"/>
                          </a:schemeClr>
                        </a:solidFill>
                        <a:effectLst/>
                        <a:latin typeface="+mn-lt"/>
                        <a:ea typeface="+mn-ea"/>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extLst>
                  <a:ext uri="{0D108BD9-81ED-4DB2-BD59-A6C34878D82A}">
                    <a16:rowId xmlns:a16="http://schemas.microsoft.com/office/drawing/2014/main" xmlns="" val="10002"/>
                  </a:ext>
                </a:extLst>
              </a:tr>
              <a:tr h="1869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0" u="none" strike="noStrike" kern="1200" cap="none" normalizeH="0" baseline="0" dirty="0" smtClean="0">
                          <a:ln>
                            <a:noFill/>
                          </a:ln>
                          <a:solidFill>
                            <a:schemeClr val="accent6">
                              <a:lumMod val="50000"/>
                            </a:schemeClr>
                          </a:solidFill>
                          <a:effectLst/>
                          <a:latin typeface="+mn-lt"/>
                          <a:ea typeface="+mn-ea"/>
                          <a:cs typeface="Arial"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0" u="none" strike="noStrike" kern="1200" cap="none" normalizeH="0" baseline="0" dirty="0" smtClean="0">
                          <a:ln>
                            <a:noFill/>
                          </a:ln>
                          <a:solidFill>
                            <a:schemeClr val="accent6">
                              <a:lumMod val="50000"/>
                            </a:schemeClr>
                          </a:solidFill>
                          <a:effectLst/>
                          <a:latin typeface="+mn-lt"/>
                          <a:ea typeface="+mn-ea"/>
                          <a:cs typeface="Arial" charset="0"/>
                        </a:rPr>
                        <a:t>Δεξιότητες</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2000" b="1" i="0" u="none" strike="noStrike" kern="1200" cap="none" normalizeH="0" baseline="0" dirty="0" smtClean="0">
                        <a:ln>
                          <a:noFill/>
                        </a:ln>
                        <a:solidFill>
                          <a:schemeClr val="accent6">
                            <a:lumMod val="50000"/>
                          </a:schemeClr>
                        </a:solidFill>
                        <a:effectLst/>
                        <a:latin typeface="+mn-lt"/>
                        <a:ea typeface="+mn-ea"/>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342900" lvl="0" indent="-342900">
                        <a:buFont typeface="Wingdings" panose="05000000000000000000" pitchFamily="2" charset="2"/>
                        <a:buChar char="v"/>
                      </a:pPr>
                      <a:endParaRPr lang="el-GR" sz="1600" b="1" i="0" dirty="0" smtClean="0">
                        <a:solidFill>
                          <a:schemeClr val="accent6">
                            <a:lumMod val="50000"/>
                          </a:schemeClr>
                        </a:solidFill>
                        <a:latin typeface="+mn-lt"/>
                      </a:endParaRPr>
                    </a:p>
                    <a:p>
                      <a:pPr marL="533400" marR="0" lvl="0" indent="-533400" algn="l" defTabSz="914400" rtl="0" eaLnBrk="1" fontAlgn="base" latinLnBrk="0" hangingPunct="1">
                        <a:lnSpc>
                          <a:spcPct val="100000"/>
                        </a:lnSpc>
                        <a:spcBef>
                          <a:spcPct val="20000"/>
                        </a:spcBef>
                        <a:spcAft>
                          <a:spcPct val="0"/>
                        </a:spcAft>
                        <a:buClrTx/>
                        <a:buSzTx/>
                        <a:buFont typeface="Wingdings" panose="05000000000000000000" pitchFamily="2" charset="2"/>
                        <a:buChar char="v"/>
                        <a:tabLst/>
                      </a:pPr>
                      <a:r>
                        <a:rPr lang="el-GR" sz="1600" b="1" i="0" dirty="0" smtClean="0">
                          <a:solidFill>
                            <a:schemeClr val="accent6">
                              <a:lumMod val="50000"/>
                            </a:schemeClr>
                          </a:solidFill>
                          <a:latin typeface="+mn-lt"/>
                        </a:rPr>
                        <a:t>Ικανότητα στη μητρική γλώσσα και στις πρόσθετες γλώσσες/γλώσσα </a:t>
                      </a:r>
                      <a:r>
                        <a:rPr kumimoji="0" lang="el-GR" sz="1600" b="0" i="0" u="none" strike="noStrike" kern="1200" cap="none" normalizeH="0" baseline="0" dirty="0" smtClean="0">
                          <a:ln>
                            <a:noFill/>
                          </a:ln>
                          <a:solidFill>
                            <a:schemeClr val="accent6">
                              <a:lumMod val="50000"/>
                            </a:schemeClr>
                          </a:solidFill>
                          <a:effectLst/>
                          <a:latin typeface="+mn-lt"/>
                          <a:ea typeface="+mn-ea"/>
                          <a:cs typeface="Arial" charset="0"/>
                        </a:rPr>
                        <a:t>: ικανότητα  επικοινωνίας, γραπτού /προφορικού  λόγου, σωστή ακρόαση, κατανόηση κειμένων, γραφής κειμένων, διαμόρφωσης επιχειρημάτων</a:t>
                      </a:r>
                    </a:p>
                    <a:p>
                      <a:pPr marL="285750" lvl="0" indent="-285750">
                        <a:buFont typeface="Wingdings" panose="05000000000000000000" pitchFamily="2" charset="2"/>
                        <a:buChar char="v"/>
                      </a:pPr>
                      <a:endParaRPr lang="el-GR" sz="1600" i="0" dirty="0">
                        <a:solidFill>
                          <a:schemeClr val="accent6">
                            <a:lumMod val="50000"/>
                          </a:schemeClr>
                        </a:solidFill>
                        <a:latin typeface="+mn-lt"/>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xmlns="" val="10003"/>
                  </a:ext>
                </a:extLst>
              </a:tr>
              <a:tr h="801386">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2000" b="1" i="0" u="none" strike="noStrike" kern="1200" cap="none" normalizeH="0" baseline="0" dirty="0" smtClean="0">
                        <a:ln>
                          <a:noFill/>
                        </a:ln>
                        <a:solidFill>
                          <a:schemeClr val="accent6">
                            <a:lumMod val="50000"/>
                          </a:schemeClr>
                        </a:solidFill>
                        <a:effectLst/>
                        <a:latin typeface="+mn-lt"/>
                        <a:ea typeface="+mn-ea"/>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0" u="none" strike="noStrike" kern="1200" cap="none" normalizeH="0" baseline="0" dirty="0" smtClean="0">
                          <a:ln>
                            <a:noFill/>
                          </a:ln>
                          <a:solidFill>
                            <a:schemeClr val="accent6">
                              <a:lumMod val="50000"/>
                            </a:schemeClr>
                          </a:solidFill>
                          <a:effectLst/>
                          <a:latin typeface="+mn-lt"/>
                          <a:ea typeface="+mn-ea"/>
                          <a:cs typeface="Arial" charset="0"/>
                        </a:rPr>
                        <a:t>Συμπεριφορές</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0" u="none" strike="noStrike" kern="1200" cap="none" normalizeH="0" baseline="0" dirty="0" smtClean="0">
                          <a:ln>
                            <a:noFill/>
                          </a:ln>
                          <a:solidFill>
                            <a:schemeClr val="accent6">
                              <a:lumMod val="50000"/>
                            </a:schemeClr>
                          </a:solidFill>
                          <a:effectLst/>
                          <a:latin typeface="+mn-lt"/>
                          <a:ea typeface="+mn-ea"/>
                          <a:cs typeface="Arial" charset="0"/>
                        </a:rPr>
                        <a:t>Αξίες</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0" u="none" strike="noStrike" kern="1200" cap="none" normalizeH="0" baseline="0" dirty="0" smtClean="0">
                          <a:ln>
                            <a:noFill/>
                          </a:ln>
                          <a:solidFill>
                            <a:schemeClr val="accent6">
                              <a:lumMod val="50000"/>
                            </a:schemeClr>
                          </a:solidFill>
                          <a:effectLst/>
                          <a:latin typeface="+mn-lt"/>
                          <a:ea typeface="+mn-ea"/>
                          <a:cs typeface="Arial" charset="0"/>
                        </a:rPr>
                        <a:t>Ηθικές αρχές</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2000" b="1" i="0" u="none" strike="noStrike" kern="1200" cap="none" normalizeH="0" baseline="0" dirty="0" smtClean="0">
                        <a:ln>
                          <a:noFill/>
                        </a:ln>
                        <a:solidFill>
                          <a:schemeClr val="accent6">
                            <a:lumMod val="50000"/>
                          </a:schemeClr>
                        </a:solidFill>
                        <a:effectLst/>
                        <a:latin typeface="+mn-lt"/>
                        <a:ea typeface="+mn-ea"/>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533400" marR="0" lvl="0" indent="-533400" algn="l" defTabSz="914400" rtl="0" eaLnBrk="1" fontAlgn="base" latinLnBrk="0" hangingPunct="1">
                        <a:lnSpc>
                          <a:spcPct val="100000"/>
                        </a:lnSpc>
                        <a:spcBef>
                          <a:spcPct val="20000"/>
                        </a:spcBef>
                        <a:spcAft>
                          <a:spcPct val="0"/>
                        </a:spcAft>
                        <a:buClrTx/>
                        <a:buSzTx/>
                        <a:buFont typeface="Wingdings" panose="05000000000000000000" pitchFamily="2" charset="2"/>
                        <a:buChar char="v"/>
                        <a:tabLst/>
                      </a:pPr>
                      <a:r>
                        <a:rPr lang="el-GR" sz="1600" b="1" i="0" dirty="0" smtClean="0">
                          <a:solidFill>
                            <a:schemeClr val="accent6">
                              <a:lumMod val="50000"/>
                            </a:schemeClr>
                          </a:solidFill>
                          <a:latin typeface="+mn-lt"/>
                        </a:rPr>
                        <a:t>Ικανότητα στην μητρική γλώσσα </a:t>
                      </a:r>
                      <a:r>
                        <a:rPr lang="el-GR" sz="1600" b="0" i="0" dirty="0" smtClean="0">
                          <a:solidFill>
                            <a:schemeClr val="accent6">
                              <a:lumMod val="50000"/>
                            </a:schemeClr>
                          </a:solidFill>
                          <a:latin typeface="+mn-lt"/>
                        </a:rPr>
                        <a:t>:</a:t>
                      </a:r>
                      <a:r>
                        <a:rPr kumimoji="0" lang="el-GR" sz="1600" b="0" i="0" u="none" strike="noStrike" kern="1200" cap="none" normalizeH="0" baseline="0" dirty="0" smtClean="0">
                          <a:ln>
                            <a:noFill/>
                          </a:ln>
                          <a:solidFill>
                            <a:schemeClr val="accent6">
                              <a:lumMod val="50000"/>
                            </a:schemeClr>
                          </a:solidFill>
                          <a:effectLst/>
                          <a:latin typeface="+mn-lt"/>
                          <a:ea typeface="+mn-ea"/>
                          <a:cs typeface="Arial" charset="0"/>
                        </a:rPr>
                        <a:t>θετική στάση στη μητρική  γλώσσα , αυτοπεποίθηση λόγου, αγάπη για τη λογοτεχνία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xmlns="" val="10004"/>
                  </a:ext>
                </a:extLst>
              </a:tr>
              <a:tr h="1260244">
                <a:tc vMerge="1">
                  <a:txBody>
                    <a:bodyPr/>
                    <a:lstStyle/>
                    <a:p>
                      <a:endParaRPr lang="el-GR"/>
                    </a:p>
                  </a:txBody>
                  <a:tcPr/>
                </a:tc>
                <a:tc>
                  <a:txBody>
                    <a:bodyPr/>
                    <a:lstStyle/>
                    <a:p>
                      <a:pPr marL="533400" marR="0" lvl="0" indent="-533400" algn="l" defTabSz="914400" rtl="0" eaLnBrk="1" fontAlgn="base" latinLnBrk="0" hangingPunct="1">
                        <a:lnSpc>
                          <a:spcPct val="100000"/>
                        </a:lnSpc>
                        <a:spcBef>
                          <a:spcPct val="20000"/>
                        </a:spcBef>
                        <a:spcAft>
                          <a:spcPct val="0"/>
                        </a:spcAft>
                        <a:buClrTx/>
                        <a:buSzTx/>
                        <a:buFont typeface="Wingdings" panose="05000000000000000000" pitchFamily="2" charset="2"/>
                        <a:buChar char="v"/>
                        <a:tabLst/>
                      </a:pPr>
                      <a:r>
                        <a:rPr lang="el-GR" sz="1600" b="1" i="0" dirty="0" smtClean="0">
                          <a:solidFill>
                            <a:schemeClr val="accent6">
                              <a:lumMod val="50000"/>
                            </a:schemeClr>
                          </a:solidFill>
                          <a:latin typeface="+mn-lt"/>
                        </a:rPr>
                        <a:t>Ικανότητα σε πρόσθετη γλώσσα/γλώσσες : </a:t>
                      </a:r>
                      <a:r>
                        <a:rPr kumimoji="0" lang="el-GR" sz="1600" b="0" i="0" u="none" strike="noStrike" kern="1200" cap="none" normalizeH="0" baseline="0" dirty="0" smtClean="0">
                          <a:ln>
                            <a:noFill/>
                          </a:ln>
                          <a:solidFill>
                            <a:schemeClr val="accent6">
                              <a:lumMod val="50000"/>
                            </a:schemeClr>
                          </a:solidFill>
                          <a:effectLst/>
                          <a:latin typeface="+mn-lt"/>
                          <a:ea typeface="+mn-ea"/>
                          <a:cs typeface="Arial" charset="0"/>
                        </a:rPr>
                        <a:t>ευαισθησία στις πολιτιστικές διαφορές.</a:t>
                      </a:r>
                      <a:endParaRPr kumimoji="0" lang="el-GR" sz="1600" b="0" i="0" u="none" strike="noStrike" kern="1200" cap="none" normalizeH="0" baseline="0" dirty="0">
                        <a:ln>
                          <a:noFill/>
                        </a:ln>
                        <a:solidFill>
                          <a:schemeClr val="accent6">
                            <a:lumMod val="50000"/>
                          </a:schemeClr>
                        </a:solidFill>
                        <a:effectLst/>
                        <a:latin typeface="+mn-lt"/>
                        <a:ea typeface="+mn-ea"/>
                        <a:cs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xmlns="" val="10005"/>
                  </a:ext>
                </a:extLst>
              </a:tr>
            </a:tbl>
          </a:graphicData>
        </a:graphic>
      </p:graphicFrame>
      <p:sp>
        <p:nvSpPr>
          <p:cNvPr id="5" name="1 - Τίτλος"/>
          <p:cNvSpPr txBox="1">
            <a:spLocks/>
          </p:cNvSpPr>
          <p:nvPr/>
        </p:nvSpPr>
        <p:spPr>
          <a:xfrm>
            <a:off x="270917" y="377181"/>
            <a:ext cx="8621563" cy="675555"/>
          </a:xfrm>
          <a:prstGeom prst="rect">
            <a:avLst/>
          </a:prstGeom>
          <a:solidFill>
            <a:schemeClr val="accent5">
              <a:lumMod val="75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457200" eaLnBrk="1" hangingPunct="1">
              <a:lnSpc>
                <a:spcPct val="150000"/>
              </a:lnSpc>
              <a:spcBef>
                <a:spcPct val="20000"/>
              </a:spcBef>
              <a:buClr>
                <a:srgbClr val="000000"/>
              </a:buClr>
              <a:buSzPct val="100000"/>
              <a:buFont typeface="Times New Roman" pitchFamily="16" charset="0"/>
              <a:buNone/>
            </a:pPr>
            <a:r>
              <a:rPr lang="el-GR" sz="2400" b="1" dirty="0">
                <a:solidFill>
                  <a:prstClr val="white"/>
                </a:solidFill>
              </a:rPr>
              <a:t>Τρόποι </a:t>
            </a:r>
            <a:r>
              <a:rPr lang="el-GR" sz="2400" b="1" dirty="0" smtClean="0">
                <a:solidFill>
                  <a:prstClr val="white"/>
                </a:solidFill>
              </a:rPr>
              <a:t>εργασίας: Επικοινωνία</a:t>
            </a:r>
            <a:endParaRPr lang="en-US" sz="2400" b="1" dirty="0" smtClean="0">
              <a:solidFill>
                <a:prstClr val="white"/>
              </a:solidFill>
            </a:endParaRPr>
          </a:p>
        </p:txBody>
      </p:sp>
    </p:spTree>
    <p:extLst>
      <p:ext uri="{BB962C8B-B14F-4D97-AF65-F5344CB8AC3E}">
        <p14:creationId xmlns:p14="http://schemas.microsoft.com/office/powerpoint/2010/main" val="1168365141"/>
      </p:ext>
    </p:extLst>
  </p:cSld>
  <p:clrMapOvr>
    <a:masterClrMapping/>
  </p:clrMapOvr>
  <p:transition spd="slow">
    <p:fade/>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Six Principles of Effective Collaboration – All Together N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552" y="0"/>
            <a:ext cx="10086564"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00034" name="Group 2"/>
          <p:cNvGraphicFramePr>
            <a:graphicFrameLocks noGrp="1"/>
          </p:cNvGraphicFramePr>
          <p:nvPr>
            <p:extLst>
              <p:ext uri="{D42A27DB-BD31-4B8C-83A1-F6EECF244321}">
                <p14:modId xmlns:p14="http://schemas.microsoft.com/office/powerpoint/2010/main" val="1728118678"/>
              </p:ext>
            </p:extLst>
          </p:nvPr>
        </p:nvGraphicFramePr>
        <p:xfrm>
          <a:off x="307578" y="620688"/>
          <a:ext cx="8621562" cy="5904657"/>
        </p:xfrm>
        <a:graphic>
          <a:graphicData uri="http://schemas.openxmlformats.org/drawingml/2006/table">
            <a:tbl>
              <a:tblPr/>
              <a:tblGrid>
                <a:gridCol w="1939852">
                  <a:extLst>
                    <a:ext uri="{9D8B030D-6E8A-4147-A177-3AD203B41FA5}">
                      <a16:colId xmlns:a16="http://schemas.microsoft.com/office/drawing/2014/main" xmlns="" val="20000"/>
                    </a:ext>
                  </a:extLst>
                </a:gridCol>
                <a:gridCol w="6681710">
                  <a:extLst>
                    <a:ext uri="{9D8B030D-6E8A-4147-A177-3AD203B41FA5}">
                      <a16:colId xmlns:a16="http://schemas.microsoft.com/office/drawing/2014/main" xmlns="" val="20001"/>
                    </a:ext>
                  </a:extLst>
                </a:gridCol>
              </a:tblGrid>
              <a:tr h="560205">
                <a:tc gridSpan="2">
                  <a:txBody>
                    <a:bodyPr/>
                    <a:lstStyle/>
                    <a:p>
                      <a:pPr marL="0" marR="0" lvl="0" indent="0" algn="ctr" defTabSz="914400" rtl="0" eaLnBrk="1" fontAlgn="base" latinLnBrk="0" hangingPunct="1">
                        <a:lnSpc>
                          <a:spcPct val="150000"/>
                        </a:lnSpc>
                        <a:spcBef>
                          <a:spcPct val="20000"/>
                        </a:spcBef>
                        <a:spcAft>
                          <a:spcPct val="0"/>
                        </a:spcAft>
                        <a:buClrTx/>
                        <a:buSzTx/>
                        <a:buFontTx/>
                        <a:buNone/>
                        <a:tabLst/>
                      </a:pPr>
                      <a:r>
                        <a:rPr kumimoji="0" lang="el-GR" sz="2000" b="1" i="0" u="none" strike="noStrike" cap="none" normalizeH="0" baseline="0" dirty="0" smtClean="0">
                          <a:ln>
                            <a:noFill/>
                          </a:ln>
                          <a:solidFill>
                            <a:schemeClr val="tx1"/>
                          </a:solidFill>
                          <a:effectLst/>
                          <a:latin typeface="Arial" charset="0"/>
                          <a:cs typeface="Arial" charset="0"/>
                        </a:rPr>
                        <a:t>Τρόποι Εργασίας – Συνεργασία, Ομαδική Εργασία</a:t>
                      </a:r>
                      <a:endParaRPr kumimoji="0" lang="el-GR" sz="2400" b="1" i="0" u="none" strike="noStrike" cap="none" normalizeH="0" baseline="0" dirty="0" smtClean="0">
                        <a:ln>
                          <a:noFill/>
                        </a:ln>
                        <a:solidFill>
                          <a:srgbClr val="FF0000"/>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hMerge="1">
                  <a:txBody>
                    <a:bodyPr/>
                    <a:lstStyle/>
                    <a:p>
                      <a:pPr marL="0" marR="0" lvl="0" indent="0" algn="ctr" defTabSz="914400" rtl="0" eaLnBrk="1" fontAlgn="base" latinLnBrk="0" hangingPunct="1">
                        <a:lnSpc>
                          <a:spcPct val="150000"/>
                        </a:lnSpc>
                        <a:spcBef>
                          <a:spcPct val="20000"/>
                        </a:spcBef>
                        <a:spcAft>
                          <a:spcPct val="0"/>
                        </a:spcAft>
                        <a:buClrTx/>
                        <a:buSzTx/>
                        <a:buFontTx/>
                        <a:buNone/>
                        <a:tabLst/>
                      </a:pPr>
                      <a:endParaRPr kumimoji="0" lang="el-GR" sz="1800" b="1" i="0" u="none" strike="noStrike" cap="none" normalizeH="0" baseline="0" dirty="0" smtClean="0">
                        <a:ln>
                          <a:noFill/>
                        </a:ln>
                        <a:solidFill>
                          <a:srgbClr val="FF0000"/>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4">
                        <a:alphaModFix amt="52000"/>
                      </a:blip>
                      <a:srcRect/>
                      <a:tile tx="0" ty="0" sx="100000" sy="100000" flip="none" algn="tl"/>
                    </a:blipFill>
                  </a:tcPr>
                </a:tc>
                <a:extLst>
                  <a:ext uri="{0D108BD9-81ED-4DB2-BD59-A6C34878D82A}">
                    <a16:rowId xmlns:a16="http://schemas.microsoft.com/office/drawing/2014/main" xmlns="" val="10000"/>
                  </a:ext>
                </a:extLst>
              </a:tr>
              <a:tr h="522290">
                <a:tc row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2000" b="1" i="0" u="none" strike="noStrike" kern="1200" cap="none" normalizeH="0" baseline="0" dirty="0" smtClean="0">
                        <a:ln>
                          <a:noFill/>
                        </a:ln>
                        <a:solidFill>
                          <a:schemeClr val="accent6">
                            <a:lumMod val="50000"/>
                          </a:schemeClr>
                        </a:solidFill>
                        <a:effectLst/>
                        <a:latin typeface="+mn-lt"/>
                        <a:ea typeface="+mn-ea"/>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0" u="none" strike="noStrike" kern="1200" cap="none" normalizeH="0" baseline="0" dirty="0" smtClean="0">
                          <a:ln>
                            <a:noFill/>
                          </a:ln>
                          <a:solidFill>
                            <a:schemeClr val="accent6">
                              <a:lumMod val="50000"/>
                            </a:schemeClr>
                          </a:solidFill>
                          <a:effectLst/>
                          <a:latin typeface="+mn-lt"/>
                          <a:ea typeface="+mn-ea"/>
                          <a:cs typeface="Arial" charset="0"/>
                        </a:rPr>
                        <a:t>Γνώση</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lvl="0" indent="-342900">
                        <a:buFont typeface="Wingdings" panose="05000000000000000000" pitchFamily="2" charset="2"/>
                        <a:buChar char="§"/>
                      </a:pPr>
                      <a:r>
                        <a:rPr lang="el-GR" sz="1600" b="1" i="0" dirty="0" smtClean="0">
                          <a:solidFill>
                            <a:schemeClr val="accent6">
                              <a:lumMod val="50000"/>
                            </a:schemeClr>
                          </a:solidFill>
                        </a:rPr>
                        <a:t>Αποτελεσματική αλληλεπίδραση με τους άλλους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10001"/>
                  </a:ext>
                </a:extLst>
              </a:tr>
              <a:tr h="631503">
                <a:tc vMerge="1">
                  <a:txBody>
                    <a:bodyPr/>
                    <a:lstStyle/>
                    <a:p>
                      <a:endParaRPr lang="el-GR"/>
                    </a:p>
                  </a:txBody>
                  <a:tcPr/>
                </a:tc>
                <a:tc>
                  <a:txBody>
                    <a:bodyPr/>
                    <a:lstStyle/>
                    <a:p>
                      <a:pPr marL="342900" lvl="0" indent="-342900">
                        <a:buFont typeface="Wingdings" panose="05000000000000000000" pitchFamily="2" charset="2"/>
                        <a:buChar char="§"/>
                      </a:pPr>
                      <a:r>
                        <a:rPr lang="el-GR" sz="1600" b="1" i="0" dirty="0" smtClean="0">
                          <a:solidFill>
                            <a:schemeClr val="accent6">
                              <a:lumMod val="50000"/>
                            </a:schemeClr>
                          </a:solidFill>
                        </a:rPr>
                        <a:t>Αποτελεσματική εργασία σε ποικίλες ομάδες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10002"/>
                  </a:ext>
                </a:extLst>
              </a:tr>
              <a:tr h="716816">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1" i="0" u="none" strike="noStrike" cap="none" normalizeH="0" baseline="0" dirty="0" smtClean="0">
                        <a:ln>
                          <a:noFill/>
                        </a:ln>
                        <a:solidFill>
                          <a:schemeClr val="bg1"/>
                        </a:solidFill>
                        <a:effectLst/>
                        <a:latin typeface="Arial" charset="0"/>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9900"/>
                    </a:solidFill>
                  </a:tcPr>
                </a:tc>
                <a:tc>
                  <a:txBody>
                    <a:bodyPr/>
                    <a:lstStyle/>
                    <a:p>
                      <a:pPr marL="342900" lvl="0" indent="-342900">
                        <a:buFont typeface="Wingdings" panose="05000000000000000000" pitchFamily="2" charset="2"/>
                        <a:buChar char="§"/>
                      </a:pPr>
                      <a:r>
                        <a:rPr lang="el-GR" sz="1600" b="1" i="0" dirty="0" smtClean="0">
                          <a:solidFill>
                            <a:schemeClr val="accent6">
                              <a:lumMod val="50000"/>
                            </a:schemeClr>
                          </a:solidFill>
                        </a:rPr>
                        <a:t>Διαχείριση πρότζεκτ: </a:t>
                      </a:r>
                      <a:r>
                        <a:rPr lang="el-GR" sz="1600" b="0" i="0" dirty="0" smtClean="0">
                          <a:solidFill>
                            <a:schemeClr val="accent6">
                              <a:lumMod val="50000"/>
                            </a:schemeClr>
                          </a:solidFill>
                        </a:rPr>
                        <a:t>γνώση σχεδιασμού, διαδικασίας και επίτευξης στόχων</a:t>
                      </a:r>
                      <a:endParaRPr lang="el-GR" sz="1600" b="0" i="0" dirty="0">
                        <a:solidFill>
                          <a:schemeClr val="accent6">
                            <a:lumMod val="50000"/>
                          </a:schemeClr>
                        </a:solidFil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10003"/>
                  </a:ext>
                </a:extLst>
              </a:tr>
              <a:tr h="371704">
                <a:tc row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0" u="none" strike="noStrike" kern="1200" cap="none" normalizeH="0" baseline="0" dirty="0" smtClean="0">
                          <a:ln>
                            <a:noFill/>
                          </a:ln>
                          <a:solidFill>
                            <a:schemeClr val="accent6">
                              <a:lumMod val="50000"/>
                            </a:schemeClr>
                          </a:solidFill>
                          <a:effectLst/>
                          <a:latin typeface="+mn-lt"/>
                          <a:ea typeface="+mn-ea"/>
                          <a:cs typeface="Arial" charset="0"/>
                        </a:rPr>
                        <a:t> </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kern="1200" cap="none" normalizeH="0" baseline="0" dirty="0" smtClean="0">
                        <a:ln>
                          <a:noFill/>
                        </a:ln>
                        <a:solidFill>
                          <a:schemeClr val="accent6">
                            <a:lumMod val="50000"/>
                          </a:schemeClr>
                        </a:solidFill>
                        <a:effectLst/>
                        <a:latin typeface="+mn-lt"/>
                        <a:ea typeface="+mn-ea"/>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0" u="none" strike="noStrike" kern="1200" cap="none" normalizeH="0" baseline="0" dirty="0" smtClean="0">
                          <a:ln>
                            <a:noFill/>
                          </a:ln>
                          <a:solidFill>
                            <a:schemeClr val="accent6">
                              <a:lumMod val="50000"/>
                            </a:schemeClr>
                          </a:solidFill>
                          <a:effectLst/>
                          <a:latin typeface="+mn-lt"/>
                          <a:ea typeface="+mn-ea"/>
                          <a:cs typeface="Arial" charset="0"/>
                        </a:rPr>
                        <a:t>Δεξιότητες</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2000" b="1" i="0" u="none" strike="noStrike" kern="1200" cap="none" normalizeH="0" baseline="0" dirty="0" smtClean="0">
                        <a:ln>
                          <a:noFill/>
                        </a:ln>
                        <a:solidFill>
                          <a:schemeClr val="accent6">
                            <a:lumMod val="50000"/>
                          </a:schemeClr>
                        </a:solidFill>
                        <a:effectLst/>
                        <a:latin typeface="+mn-lt"/>
                        <a:ea typeface="+mn-ea"/>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342900" lvl="0" indent="-342900">
                        <a:buFont typeface="Wingdings" panose="05000000000000000000" pitchFamily="2" charset="2"/>
                        <a:buChar char="§"/>
                      </a:pPr>
                      <a:r>
                        <a:rPr lang="el-GR" sz="1600" b="1" i="0" dirty="0" smtClean="0">
                          <a:solidFill>
                            <a:schemeClr val="accent6">
                              <a:lumMod val="50000"/>
                            </a:schemeClr>
                          </a:solidFill>
                        </a:rPr>
                        <a:t>Αποτελεσματική αλληλεπίδραση με τους άλλους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extLst>
                  <a:ext uri="{0D108BD9-81ED-4DB2-BD59-A6C34878D82A}">
                    <a16:rowId xmlns:a16="http://schemas.microsoft.com/office/drawing/2014/main" xmlns="" val="10004"/>
                  </a:ext>
                </a:extLst>
              </a:tr>
              <a:tr h="427130">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1" i="0" u="none" strike="noStrike" cap="none" normalizeH="0" baseline="0" dirty="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CC"/>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600" b="1" i="0" u="none" strike="noStrike" kern="1200" cap="none" spc="0" normalizeH="0" baseline="0" noProof="0" dirty="0" smtClean="0">
                          <a:ln>
                            <a:noFill/>
                          </a:ln>
                          <a:solidFill>
                            <a:schemeClr val="accent6">
                              <a:lumMod val="50000"/>
                            </a:schemeClr>
                          </a:solidFill>
                          <a:effectLst/>
                          <a:uLnTx/>
                          <a:uFillTx/>
                          <a:latin typeface="+mn-lt"/>
                          <a:ea typeface="+mn-ea"/>
                          <a:cs typeface="+mn-cs"/>
                        </a:rPr>
                        <a:t>Αποτελεσματική εργασία με ποικίλες ομάδες</a:t>
                      </a:r>
                      <a:endParaRPr lang="el-GR" sz="1600" i="0" dirty="0">
                        <a:solidFill>
                          <a:schemeClr val="accent6">
                            <a:lumMod val="50000"/>
                          </a:schemeClr>
                        </a:solidFill>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extLst>
                  <a:ext uri="{0D108BD9-81ED-4DB2-BD59-A6C34878D82A}">
                    <a16:rowId xmlns:a16="http://schemas.microsoft.com/office/drawing/2014/main" xmlns="" val="10005"/>
                  </a:ext>
                </a:extLst>
              </a:tr>
              <a:tr h="373737">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1" i="0" u="none" strike="noStrike" cap="none" normalizeH="0" baseline="0" dirty="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CC"/>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600" b="1" i="0" u="none" strike="noStrike" kern="1200" cap="none" spc="0" normalizeH="0" baseline="0" noProof="0" dirty="0" smtClean="0">
                          <a:ln>
                            <a:noFill/>
                          </a:ln>
                          <a:solidFill>
                            <a:schemeClr val="accent6">
                              <a:lumMod val="50000"/>
                            </a:schemeClr>
                          </a:solidFill>
                          <a:effectLst/>
                          <a:uLnTx/>
                          <a:uFillTx/>
                          <a:latin typeface="+mn-lt"/>
                          <a:ea typeface="+mn-ea"/>
                          <a:cs typeface="+mn-cs"/>
                        </a:rPr>
                        <a:t>Διαχείριση πρότζεκτ: </a:t>
                      </a:r>
                      <a:r>
                        <a:rPr kumimoji="0" lang="el-GR" sz="1600" b="0" i="0" u="none" strike="noStrike" kern="1200" cap="none" spc="0" normalizeH="0" baseline="0" noProof="0" dirty="0" smtClean="0">
                          <a:ln>
                            <a:noFill/>
                          </a:ln>
                          <a:solidFill>
                            <a:schemeClr val="accent6">
                              <a:lumMod val="50000"/>
                            </a:schemeClr>
                          </a:solidFill>
                          <a:effectLst/>
                          <a:uLnTx/>
                          <a:uFillTx/>
                          <a:latin typeface="+mn-lt"/>
                          <a:ea typeface="+mn-ea"/>
                          <a:cs typeface="+mn-cs"/>
                        </a:rPr>
                        <a:t>προγραμματισμός</a:t>
                      </a:r>
                      <a:endParaRPr lang="el-GR" sz="1600" b="0" i="0" dirty="0">
                        <a:solidFill>
                          <a:schemeClr val="accent6">
                            <a:lumMod val="50000"/>
                          </a:schemeClr>
                        </a:solidFill>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extLst>
                  <a:ext uri="{0D108BD9-81ED-4DB2-BD59-A6C34878D82A}">
                    <a16:rowId xmlns:a16="http://schemas.microsoft.com/office/drawing/2014/main" xmlns="" val="10006"/>
                  </a:ext>
                </a:extLst>
              </a:tr>
              <a:tr h="427130">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1" i="0" u="none" strike="noStrike" cap="none" normalizeH="0" baseline="0" dirty="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CC"/>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600" b="1" i="0" u="none" strike="noStrike" kern="1200" cap="none" spc="0" normalizeH="0" baseline="0" noProof="0" dirty="0" smtClean="0">
                          <a:ln>
                            <a:noFill/>
                          </a:ln>
                          <a:solidFill>
                            <a:schemeClr val="accent6">
                              <a:lumMod val="50000"/>
                            </a:schemeClr>
                          </a:solidFill>
                          <a:effectLst/>
                          <a:uLnTx/>
                          <a:uFillTx/>
                          <a:latin typeface="+mn-lt"/>
                          <a:ea typeface="+mn-ea"/>
                          <a:cs typeface="+mn-cs"/>
                        </a:rPr>
                        <a:t>Καθοδήγηση και οδήγηση των άλλων</a:t>
                      </a:r>
                      <a:endParaRPr lang="el-GR" sz="1600" i="0" dirty="0">
                        <a:solidFill>
                          <a:schemeClr val="accent6">
                            <a:lumMod val="50000"/>
                          </a:schemeClr>
                        </a:solidFill>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extLst>
                  <a:ext uri="{0D108BD9-81ED-4DB2-BD59-A6C34878D82A}">
                    <a16:rowId xmlns:a16="http://schemas.microsoft.com/office/drawing/2014/main" xmlns="" val="10007"/>
                  </a:ext>
                </a:extLst>
              </a:tr>
              <a:tr h="571269">
                <a:tc row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2000" b="1" i="0" u="none" strike="noStrike" kern="1200" cap="none" normalizeH="0" baseline="0" dirty="0" smtClean="0">
                        <a:ln>
                          <a:noFill/>
                        </a:ln>
                        <a:solidFill>
                          <a:schemeClr val="accent6">
                            <a:lumMod val="50000"/>
                          </a:schemeClr>
                        </a:solidFill>
                        <a:effectLst/>
                        <a:latin typeface="+mn-lt"/>
                        <a:ea typeface="+mn-ea"/>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0" u="none" strike="noStrike" kern="1200" cap="none" normalizeH="0" baseline="0" dirty="0" smtClean="0">
                          <a:ln>
                            <a:noFill/>
                          </a:ln>
                          <a:solidFill>
                            <a:schemeClr val="accent6">
                              <a:lumMod val="50000"/>
                            </a:schemeClr>
                          </a:solidFill>
                          <a:effectLst/>
                          <a:latin typeface="+mn-lt"/>
                          <a:ea typeface="+mn-ea"/>
                          <a:cs typeface="Arial" charset="0"/>
                        </a:rPr>
                        <a:t>Συμπεριφορές</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0" u="none" strike="noStrike" kern="1200" cap="none" normalizeH="0" baseline="0" dirty="0" smtClean="0">
                          <a:ln>
                            <a:noFill/>
                          </a:ln>
                          <a:solidFill>
                            <a:schemeClr val="accent6">
                              <a:lumMod val="50000"/>
                            </a:schemeClr>
                          </a:solidFill>
                          <a:effectLst/>
                          <a:latin typeface="+mn-lt"/>
                          <a:ea typeface="+mn-ea"/>
                          <a:cs typeface="Arial" charset="0"/>
                        </a:rPr>
                        <a:t>Αξίες</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0" u="none" strike="noStrike" kern="1200" cap="none" normalizeH="0" baseline="0" dirty="0" smtClean="0">
                          <a:ln>
                            <a:noFill/>
                          </a:ln>
                          <a:solidFill>
                            <a:schemeClr val="accent6">
                              <a:lumMod val="50000"/>
                            </a:schemeClr>
                          </a:solidFill>
                          <a:effectLst/>
                          <a:latin typeface="+mn-lt"/>
                          <a:ea typeface="+mn-ea"/>
                          <a:cs typeface="Arial" charset="0"/>
                        </a:rPr>
                        <a:t>Ηθικές αρχές</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2000" b="1" i="0" u="none" strike="noStrike" kern="1200" cap="none" normalizeH="0" baseline="0" dirty="0" smtClean="0">
                        <a:ln>
                          <a:noFill/>
                        </a:ln>
                        <a:solidFill>
                          <a:schemeClr val="accent6">
                            <a:lumMod val="50000"/>
                          </a:schemeClr>
                        </a:solidFill>
                        <a:effectLst/>
                        <a:latin typeface="+mn-lt"/>
                        <a:ea typeface="+mn-ea"/>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342900" lvl="0" indent="-342900">
                        <a:buFont typeface="Wingdings" panose="05000000000000000000" pitchFamily="2" charset="2"/>
                        <a:buChar char="§"/>
                      </a:pPr>
                      <a:r>
                        <a:rPr lang="el-GR" sz="1600" b="1" i="0" dirty="0" smtClean="0">
                          <a:solidFill>
                            <a:schemeClr val="accent6">
                              <a:lumMod val="50000"/>
                            </a:schemeClr>
                          </a:solidFill>
                        </a:rPr>
                        <a:t>Αποτελεσματική αλληλεπίδραση με τους άλλους: </a:t>
                      </a:r>
                      <a:r>
                        <a:rPr lang="el-GR" sz="1600" b="0" i="0" dirty="0" smtClean="0">
                          <a:solidFill>
                            <a:schemeClr val="accent6">
                              <a:lumMod val="50000"/>
                            </a:schemeClr>
                          </a:solidFill>
                        </a:rPr>
                        <a:t>επαγγελματισμός</a:t>
                      </a:r>
                      <a:endParaRPr lang="el-GR" sz="1600" b="1" i="0" dirty="0" smtClean="0">
                        <a:solidFill>
                          <a:schemeClr val="accent6">
                            <a:lumMod val="50000"/>
                          </a:schemeClr>
                        </a:solidFil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xmlns="" val="10008"/>
                  </a:ext>
                </a:extLst>
              </a:tr>
              <a:tr h="597236">
                <a:tc vMerge="1">
                  <a:txBody>
                    <a:bodyPr/>
                    <a:lstStyle/>
                    <a:p>
                      <a:endParaRPr lang="el-GR"/>
                    </a:p>
                  </a:txBody>
                  <a:tcPr/>
                </a:tc>
                <a:tc>
                  <a:txBody>
                    <a:bodyPr/>
                    <a:lstStyle/>
                    <a:p>
                      <a:pPr marL="342900" lvl="0" indent="-342900">
                        <a:buFont typeface="Wingdings" panose="05000000000000000000" pitchFamily="2" charset="2"/>
                        <a:buChar char="§"/>
                      </a:pPr>
                      <a:r>
                        <a:rPr lang="el-GR" sz="1600" b="1" i="0" dirty="0" smtClean="0">
                          <a:solidFill>
                            <a:schemeClr val="accent6">
                              <a:lumMod val="50000"/>
                            </a:schemeClr>
                          </a:solidFill>
                        </a:rPr>
                        <a:t>Αποτελεσματική εργασία σε διάφορες ομάδες: </a:t>
                      </a:r>
                      <a:r>
                        <a:rPr lang="el-GR" sz="1600" b="0" i="0" dirty="0" smtClean="0">
                          <a:solidFill>
                            <a:schemeClr val="accent6">
                              <a:lumMod val="50000"/>
                            </a:schemeClr>
                          </a:solidFill>
                        </a:rPr>
                        <a:t>σεβασμός και αποδοχή πολιτιστικών διαφορών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xmlns="" val="10009"/>
                  </a:ext>
                </a:extLst>
              </a:tr>
              <a:tr h="339518">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1" i="0" u="none" strike="noStrike" cap="none" normalizeH="0" baseline="0" dirty="0" smtClean="0">
                        <a:ln>
                          <a:noFill/>
                        </a:ln>
                        <a:solidFill>
                          <a:schemeClr val="tx1"/>
                        </a:solidFill>
                        <a:effectLst/>
                        <a:latin typeface="Arial" charset="0"/>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600" b="1" i="0" u="none" strike="noStrike" kern="1200" cap="none" spc="0" normalizeH="0" baseline="0" noProof="0" dirty="0" smtClean="0">
                          <a:ln>
                            <a:noFill/>
                          </a:ln>
                          <a:solidFill>
                            <a:schemeClr val="accent6">
                              <a:lumMod val="50000"/>
                            </a:schemeClr>
                          </a:solidFill>
                          <a:effectLst/>
                          <a:uLnTx/>
                          <a:uFillTx/>
                          <a:latin typeface="+mn-lt"/>
                          <a:ea typeface="+mn-ea"/>
                          <a:cs typeface="+mn-cs"/>
                        </a:rPr>
                        <a:t>Διαχείριση πρότζεκτ:</a:t>
                      </a:r>
                      <a:r>
                        <a:rPr kumimoji="0" lang="el-GR" sz="1600" b="0" i="0" u="none" strike="noStrike" kern="1200" cap="none" spc="0" normalizeH="0" baseline="0" noProof="0" dirty="0" smtClean="0">
                          <a:ln>
                            <a:noFill/>
                          </a:ln>
                          <a:solidFill>
                            <a:schemeClr val="accent6">
                              <a:lumMod val="50000"/>
                            </a:schemeClr>
                          </a:solidFill>
                          <a:effectLst/>
                          <a:uLnTx/>
                          <a:uFillTx/>
                          <a:latin typeface="+mn-lt"/>
                          <a:ea typeface="+mn-ea"/>
                          <a:cs typeface="+mn-cs"/>
                        </a:rPr>
                        <a:t> επιμονή στους στόχους</a:t>
                      </a:r>
                      <a:endParaRPr kumimoji="0" lang="el-GR" sz="1600" b="1" i="0" u="none" strike="noStrike" kern="1200" cap="none" spc="0" normalizeH="0" baseline="0" noProof="0" dirty="0" smtClean="0">
                        <a:ln>
                          <a:noFill/>
                        </a:ln>
                        <a:solidFill>
                          <a:schemeClr val="accent6">
                            <a:lumMod val="50000"/>
                          </a:schemeClr>
                        </a:solidFill>
                        <a:effectLst/>
                        <a:uLnTx/>
                        <a:uFillTx/>
                        <a:latin typeface="+mn-lt"/>
                        <a:ea typeface="+mn-ea"/>
                        <a:cs typeface="+mn-cs"/>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xmlns="" val="10010"/>
                  </a:ext>
                </a:extLst>
              </a:tr>
              <a:tr h="366119">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1" i="0" u="none" strike="noStrike" cap="none" normalizeH="0" baseline="0" dirty="0" smtClean="0">
                        <a:ln>
                          <a:noFill/>
                        </a:ln>
                        <a:solidFill>
                          <a:schemeClr val="tx1"/>
                        </a:solidFill>
                        <a:effectLst/>
                        <a:latin typeface="Arial" charset="0"/>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66FF"/>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600" b="1" i="0" u="none" strike="noStrike" kern="1200" cap="none" spc="0" normalizeH="0" baseline="0" noProof="0" dirty="0" smtClean="0">
                          <a:ln>
                            <a:noFill/>
                          </a:ln>
                          <a:solidFill>
                            <a:schemeClr val="accent6">
                              <a:lumMod val="50000"/>
                            </a:schemeClr>
                          </a:solidFill>
                          <a:effectLst/>
                          <a:uLnTx/>
                          <a:uFillTx/>
                          <a:latin typeface="+mn-lt"/>
                          <a:ea typeface="+mn-ea"/>
                          <a:cs typeface="+mn-cs"/>
                        </a:rPr>
                        <a:t>Να είσαι υπεύθυνος απέναντι στους άλλους </a:t>
                      </a:r>
                      <a:endParaRPr lang="el-GR" sz="1600" i="0" dirty="0">
                        <a:solidFill>
                          <a:schemeClr val="accent6">
                            <a:lumMod val="50000"/>
                          </a:schemeClr>
                        </a:solidFil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xmlns="" val="10011"/>
                  </a:ext>
                </a:extLst>
              </a:tr>
            </a:tbl>
          </a:graphicData>
        </a:graphic>
      </p:graphicFrame>
      <p:sp>
        <p:nvSpPr>
          <p:cNvPr id="6" name="1 - Τίτλος"/>
          <p:cNvSpPr txBox="1">
            <a:spLocks/>
          </p:cNvSpPr>
          <p:nvPr/>
        </p:nvSpPr>
        <p:spPr>
          <a:xfrm>
            <a:off x="307577" y="548680"/>
            <a:ext cx="8621563" cy="476086"/>
          </a:xfrm>
          <a:prstGeom prst="rect">
            <a:avLst/>
          </a:prstGeom>
          <a:solidFill>
            <a:srgbClr val="A7CC54"/>
          </a:solid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457200">
              <a:lnSpc>
                <a:spcPct val="150000"/>
              </a:lnSpc>
              <a:spcBef>
                <a:spcPct val="20000"/>
              </a:spcBef>
              <a:buClr>
                <a:srgbClr val="000000"/>
              </a:buClr>
              <a:buSzPct val="100000"/>
              <a:buFont typeface="Times New Roman" pitchFamily="16" charset="0"/>
              <a:buNone/>
            </a:pPr>
            <a:r>
              <a:rPr lang="el-GR" sz="2400" b="1" dirty="0">
                <a:solidFill>
                  <a:srgbClr val="F79646">
                    <a:lumMod val="50000"/>
                  </a:srgbClr>
                </a:solidFill>
              </a:rPr>
              <a:t>Τρόποι εργασίας: Συνεργασία, Ομαδική Εργασία</a:t>
            </a:r>
          </a:p>
        </p:txBody>
      </p:sp>
    </p:spTree>
    <p:extLst>
      <p:ext uri="{BB962C8B-B14F-4D97-AF65-F5344CB8AC3E}">
        <p14:creationId xmlns:p14="http://schemas.microsoft.com/office/powerpoint/2010/main" val="3757611255"/>
      </p:ext>
    </p:extLst>
  </p:cSld>
  <p:clrMapOvr>
    <a:masterClrMapping/>
  </p:clrMapOvr>
  <p:transition spd="slow">
    <p:fade/>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430732"/>
            <a:ext cx="8910227" cy="503237"/>
          </a:xfrm>
          <a:solidFill>
            <a:schemeClr val="accent3">
              <a:lumMod val="40000"/>
              <a:lumOff val="6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p>
            <a:pPr lvl="0" algn="l" eaLnBrk="1" fontAlgn="auto" hangingPunct="1">
              <a:spcBef>
                <a:spcPts val="0"/>
              </a:spcBef>
              <a:spcAft>
                <a:spcPts val="0"/>
              </a:spcAft>
              <a:defRPr/>
            </a:pPr>
            <a:r>
              <a:rPr lang="en-US" sz="2800" b="1" dirty="0">
                <a:solidFill>
                  <a:schemeClr val="accent6">
                    <a:lumMod val="50000"/>
                  </a:schemeClr>
                </a:solidFill>
              </a:rPr>
              <a:t/>
            </a:r>
            <a:br>
              <a:rPr lang="en-US" sz="2800" b="1" dirty="0">
                <a:solidFill>
                  <a:schemeClr val="accent6">
                    <a:lumMod val="50000"/>
                  </a:schemeClr>
                </a:solidFill>
              </a:rPr>
            </a:br>
            <a:r>
              <a:rPr lang="en-US" sz="2800" b="1" dirty="0">
                <a:solidFill>
                  <a:schemeClr val="accent6">
                    <a:lumMod val="50000"/>
                  </a:schemeClr>
                </a:solidFill>
              </a:rPr>
              <a:t/>
            </a:r>
            <a:br>
              <a:rPr lang="en-US" sz="2800" b="1" dirty="0">
                <a:solidFill>
                  <a:schemeClr val="accent6">
                    <a:lumMod val="50000"/>
                  </a:schemeClr>
                </a:solidFill>
              </a:rPr>
            </a:br>
            <a:r>
              <a:rPr lang="en-US" sz="2400" b="1" dirty="0" smtClean="0">
                <a:solidFill>
                  <a:schemeClr val="accent6">
                    <a:lumMod val="50000"/>
                  </a:schemeClr>
                </a:solidFill>
              </a:rPr>
              <a:t>2</a:t>
            </a:r>
            <a:r>
              <a:rPr lang="en-US" sz="1800" b="1" dirty="0" smtClean="0">
                <a:solidFill>
                  <a:schemeClr val="accent6">
                    <a:lumMod val="50000"/>
                  </a:schemeClr>
                </a:solidFill>
              </a:rPr>
              <a:t>o</a:t>
            </a:r>
            <a:r>
              <a:rPr lang="en-US" sz="2800" b="1" dirty="0" smtClean="0">
                <a:solidFill>
                  <a:schemeClr val="accent6">
                    <a:lumMod val="50000"/>
                  </a:schemeClr>
                </a:solidFill>
              </a:rPr>
              <a:t>. </a:t>
            </a:r>
            <a:r>
              <a:rPr lang="el-GR" sz="1800" b="1" dirty="0" smtClean="0">
                <a:solidFill>
                  <a:schemeClr val="accent6">
                    <a:lumMod val="50000"/>
                  </a:schemeClr>
                </a:solidFill>
              </a:rPr>
              <a:t>Μοντέλο </a:t>
            </a:r>
            <a:r>
              <a:rPr lang="el-GR" sz="1800" b="1" dirty="0">
                <a:solidFill>
                  <a:schemeClr val="accent6">
                    <a:lumMod val="50000"/>
                  </a:schemeClr>
                </a:solidFill>
              </a:rPr>
              <a:t>του Πανεπιστημίου του </a:t>
            </a:r>
            <a:r>
              <a:rPr lang="en-US" sz="1800" b="1" dirty="0" smtClean="0">
                <a:solidFill>
                  <a:schemeClr val="accent6">
                    <a:lumMod val="50000"/>
                  </a:schemeClr>
                </a:solidFill>
              </a:rPr>
              <a:t>DEUSTO</a:t>
            </a:r>
            <a:r>
              <a:rPr lang="el-GR" sz="1800" b="1" dirty="0" smtClean="0">
                <a:solidFill>
                  <a:schemeClr val="accent6">
                    <a:lumMod val="50000"/>
                  </a:schemeClr>
                </a:solidFill>
              </a:rPr>
              <a:t>:</a:t>
            </a:r>
            <a:r>
              <a:rPr lang="en-US" sz="1800" b="1" dirty="0" smtClean="0">
                <a:solidFill>
                  <a:schemeClr val="accent6">
                    <a:lumMod val="50000"/>
                  </a:schemeClr>
                </a:solidFill>
              </a:rPr>
              <a:t> Competence </a:t>
            </a:r>
            <a:r>
              <a:rPr lang="en-US" sz="1800" b="1" dirty="0">
                <a:solidFill>
                  <a:schemeClr val="accent6">
                    <a:lumMod val="50000"/>
                  </a:schemeClr>
                </a:solidFill>
              </a:rPr>
              <a:t>based learning (2008)</a:t>
            </a:r>
            <a:br>
              <a:rPr lang="en-US" sz="1800" b="1" dirty="0">
                <a:solidFill>
                  <a:schemeClr val="accent6">
                    <a:lumMod val="50000"/>
                  </a:schemeClr>
                </a:solidFill>
              </a:rPr>
            </a:br>
            <a:r>
              <a:rPr lang="el-GR" sz="1800" b="1" dirty="0">
                <a:solidFill>
                  <a:schemeClr val="accent6">
                    <a:lumMod val="50000"/>
                  </a:schemeClr>
                </a:solidFill>
              </a:rPr>
              <a:t/>
            </a:r>
            <a:br>
              <a:rPr lang="el-GR" sz="1800" b="1" dirty="0">
                <a:solidFill>
                  <a:schemeClr val="accent6">
                    <a:lumMod val="50000"/>
                  </a:schemeClr>
                </a:solidFill>
              </a:rPr>
            </a:br>
            <a:r>
              <a:rPr lang="en-US" sz="1800" b="1" dirty="0" smtClean="0">
                <a:solidFill>
                  <a:schemeClr val="accent6">
                    <a:lumMod val="50000"/>
                  </a:schemeClr>
                </a:solidFill>
              </a:rPr>
              <a:t/>
            </a:r>
            <a:br>
              <a:rPr lang="en-US" sz="1800" b="1" dirty="0" smtClean="0">
                <a:solidFill>
                  <a:schemeClr val="accent6">
                    <a:lumMod val="50000"/>
                  </a:schemeClr>
                </a:solidFill>
              </a:rPr>
            </a:br>
            <a:r>
              <a:rPr lang="el-GR" sz="2800" b="1" kern="0" dirty="0" smtClean="0">
                <a:solidFill>
                  <a:schemeClr val="accent6">
                    <a:lumMod val="50000"/>
                  </a:schemeClr>
                </a:solidFill>
              </a:rPr>
              <a:t> </a:t>
            </a:r>
            <a:endParaRPr lang="el-GR" sz="2000" b="1" i="1" dirty="0">
              <a:effectLst>
                <a:glow rad="139700">
                  <a:schemeClr val="accent3">
                    <a:satMod val="175000"/>
                    <a:alpha val="40000"/>
                  </a:schemeClr>
                </a:glow>
              </a:effectLst>
              <a:ea typeface="+mn-ea"/>
              <a:cs typeface="Vrinda" pitchFamily="34" charset="0"/>
            </a:endParaRPr>
          </a:p>
        </p:txBody>
      </p:sp>
      <p:pic>
        <p:nvPicPr>
          <p:cNvPr id="6" name="Picture 2" descr="Entry #3 by Renovate for Create red &quot;wave&quot; animation files using an AI  file. Match to Example Video. | Freelanc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09320"/>
            <a:ext cx="9144000" cy="3600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8469712" y="6138301"/>
            <a:ext cx="440516" cy="531059"/>
          </a:xfrm>
          <a:prstGeom prst="rect">
            <a:avLst/>
          </a:prstGeom>
          <a:effectLst>
            <a:outerShdw blurRad="76200" sx="105000" sy="105000" algn="tr" rotWithShape="0">
              <a:srgbClr val="B40000">
                <a:alpha val="40000"/>
              </a:srgbClr>
            </a:outerShdw>
            <a:softEdge rad="12700"/>
          </a:effectLst>
        </p:spPr>
      </p:pic>
      <p:graphicFrame>
        <p:nvGraphicFramePr>
          <p:cNvPr id="4" name="Διάγραμμα 3"/>
          <p:cNvGraphicFramePr/>
          <p:nvPr>
            <p:extLst>
              <p:ext uri="{D42A27DB-BD31-4B8C-83A1-F6EECF244321}">
                <p14:modId xmlns:p14="http://schemas.microsoft.com/office/powerpoint/2010/main" val="2358624804"/>
              </p:ext>
            </p:extLst>
          </p:nvPr>
        </p:nvGraphicFramePr>
        <p:xfrm>
          <a:off x="683568" y="1124744"/>
          <a:ext cx="7704856" cy="513748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9" name="Rectangle 2"/>
          <p:cNvSpPr txBox="1">
            <a:spLocks noChangeArrowheads="1"/>
          </p:cNvSpPr>
          <p:nvPr/>
        </p:nvSpPr>
        <p:spPr bwMode="auto">
          <a:xfrm>
            <a:off x="1" y="5240714"/>
            <a:ext cx="9144000" cy="852582"/>
          </a:xfrm>
          <a:prstGeom prst="rect">
            <a:avLst/>
          </a:prstGeom>
          <a:solidFill>
            <a:schemeClr val="accent4">
              <a:lumMod val="20000"/>
              <a:lumOff val="80000"/>
            </a:schemeClr>
          </a:solid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457200">
              <a:spcBef>
                <a:spcPts val="0"/>
              </a:spcBef>
              <a:buClr>
                <a:srgbClr val="000000"/>
              </a:buClr>
              <a:buSzPct val="100000"/>
              <a:buFont typeface="Times New Roman" pitchFamily="16" charset="0"/>
              <a:buNone/>
            </a:pPr>
            <a:r>
              <a:rPr lang="el-GR" sz="2400" b="1" dirty="0" smtClean="0">
                <a:solidFill>
                  <a:srgbClr val="B40000"/>
                </a:solidFill>
              </a:rPr>
              <a:t>Βήματα</a:t>
            </a:r>
            <a:r>
              <a:rPr lang="en-US" sz="2400" b="1" dirty="0" smtClean="0">
                <a:solidFill>
                  <a:srgbClr val="B40000"/>
                </a:solidFill>
              </a:rPr>
              <a:t> </a:t>
            </a:r>
            <a:r>
              <a:rPr lang="el-GR" sz="2400" b="1" dirty="0">
                <a:solidFill>
                  <a:srgbClr val="B40000"/>
                </a:solidFill>
              </a:rPr>
              <a:t>- </a:t>
            </a:r>
            <a:r>
              <a:rPr lang="el-GR" sz="2400" b="1" dirty="0" smtClean="0">
                <a:solidFill>
                  <a:srgbClr val="B40000"/>
                </a:solidFill>
              </a:rPr>
              <a:t>ορόσημα </a:t>
            </a:r>
            <a:r>
              <a:rPr lang="el-GR" sz="1800" b="1" dirty="0" smtClean="0">
                <a:solidFill>
                  <a:srgbClr val="4BACC6">
                    <a:lumMod val="50000"/>
                  </a:srgbClr>
                </a:solidFill>
              </a:rPr>
              <a:t>ανάπτυξης καινοτομίας </a:t>
            </a:r>
            <a:r>
              <a:rPr lang="el-GR" sz="1800" b="1" dirty="0">
                <a:solidFill>
                  <a:srgbClr val="4BACC6">
                    <a:lumMod val="50000"/>
                  </a:srgbClr>
                </a:solidFill>
              </a:rPr>
              <a:t>&amp; </a:t>
            </a:r>
            <a:r>
              <a:rPr lang="el-GR" sz="1800" b="1" dirty="0" smtClean="0">
                <a:solidFill>
                  <a:srgbClr val="4BACC6">
                    <a:lumMod val="50000"/>
                  </a:srgbClr>
                </a:solidFill>
              </a:rPr>
              <a:t>ποιότητας Πανεπιστημίου </a:t>
            </a:r>
            <a:r>
              <a:rPr lang="en-GB" sz="1800" b="1" dirty="0" err="1" smtClean="0">
                <a:solidFill>
                  <a:srgbClr val="4BACC6">
                    <a:lumMod val="50000"/>
                  </a:srgbClr>
                </a:solidFill>
              </a:rPr>
              <a:t>Deusto</a:t>
            </a:r>
            <a:r>
              <a:rPr lang="en-GB" sz="1800" b="1" dirty="0" smtClean="0">
                <a:solidFill>
                  <a:srgbClr val="4BACC6">
                    <a:lumMod val="50000"/>
                  </a:srgbClr>
                </a:solidFill>
              </a:rPr>
              <a:t> (UD</a:t>
            </a:r>
            <a:r>
              <a:rPr lang="el-GR" sz="1800" b="1" dirty="0" smtClean="0">
                <a:solidFill>
                  <a:srgbClr val="4BACC6">
                    <a:lumMod val="50000"/>
                  </a:srgbClr>
                </a:solidFill>
              </a:rPr>
              <a:t>)</a:t>
            </a:r>
            <a:endParaRPr lang="el-GR" sz="2400" b="1" kern="0" dirty="0">
              <a:solidFill>
                <a:srgbClr val="4BACC6">
                  <a:lumMod val="50000"/>
                </a:srgbClr>
              </a:solidFill>
              <a:effectLst>
                <a:glow rad="63500">
                  <a:srgbClr val="4BACC6">
                    <a:satMod val="175000"/>
                    <a:alpha val="40000"/>
                  </a:srgbClr>
                </a:glow>
              </a:effectLst>
            </a:endParaRPr>
          </a:p>
        </p:txBody>
      </p:sp>
      <p:pic>
        <p:nvPicPr>
          <p:cNvPr id="12" name="Picture 2" descr="Seal - Escudo Universidad de Deusto.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70366" y="19294"/>
            <a:ext cx="1199094" cy="1462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9133"/>
      </p:ext>
    </p:extLst>
  </p:cSld>
  <p:clrMapOvr>
    <a:masterClrMapping/>
  </p:clrMapOvr>
  <p:transition spd="slow">
    <p:fade/>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430732"/>
            <a:ext cx="8910227" cy="503237"/>
          </a:xfrm>
          <a:solidFill>
            <a:schemeClr val="accent3">
              <a:lumMod val="40000"/>
              <a:lumOff val="6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p>
            <a:pPr lvl="0" algn="l" eaLnBrk="1" fontAlgn="auto" hangingPunct="1">
              <a:spcBef>
                <a:spcPts val="0"/>
              </a:spcBef>
              <a:spcAft>
                <a:spcPts val="0"/>
              </a:spcAft>
              <a:defRPr/>
            </a:pPr>
            <a:r>
              <a:rPr lang="en-US" sz="2800" b="1" dirty="0">
                <a:solidFill>
                  <a:schemeClr val="accent6">
                    <a:lumMod val="50000"/>
                  </a:schemeClr>
                </a:solidFill>
              </a:rPr>
              <a:t/>
            </a:r>
            <a:br>
              <a:rPr lang="en-US" sz="2800" b="1" dirty="0">
                <a:solidFill>
                  <a:schemeClr val="accent6">
                    <a:lumMod val="50000"/>
                  </a:schemeClr>
                </a:solidFill>
              </a:rPr>
            </a:br>
            <a:r>
              <a:rPr lang="en-US" sz="2800" b="1" dirty="0">
                <a:solidFill>
                  <a:schemeClr val="accent6">
                    <a:lumMod val="50000"/>
                  </a:schemeClr>
                </a:solidFill>
              </a:rPr>
              <a:t/>
            </a:r>
            <a:br>
              <a:rPr lang="en-US" sz="2800" b="1" dirty="0">
                <a:solidFill>
                  <a:schemeClr val="accent6">
                    <a:lumMod val="50000"/>
                  </a:schemeClr>
                </a:solidFill>
              </a:rPr>
            </a:br>
            <a:r>
              <a:rPr lang="en-US" sz="2400" b="1" dirty="0" smtClean="0">
                <a:solidFill>
                  <a:schemeClr val="accent6">
                    <a:lumMod val="50000"/>
                  </a:schemeClr>
                </a:solidFill>
              </a:rPr>
              <a:t>2</a:t>
            </a:r>
            <a:r>
              <a:rPr lang="en-US" sz="1800" b="1" dirty="0" smtClean="0">
                <a:solidFill>
                  <a:schemeClr val="accent6">
                    <a:lumMod val="50000"/>
                  </a:schemeClr>
                </a:solidFill>
              </a:rPr>
              <a:t>o</a:t>
            </a:r>
            <a:r>
              <a:rPr lang="en-US" sz="2800" b="1" dirty="0" smtClean="0">
                <a:solidFill>
                  <a:schemeClr val="accent6">
                    <a:lumMod val="50000"/>
                  </a:schemeClr>
                </a:solidFill>
              </a:rPr>
              <a:t>. </a:t>
            </a:r>
            <a:r>
              <a:rPr lang="el-GR" sz="1800" b="1" dirty="0" smtClean="0">
                <a:solidFill>
                  <a:schemeClr val="accent6">
                    <a:lumMod val="50000"/>
                  </a:schemeClr>
                </a:solidFill>
              </a:rPr>
              <a:t>Μοντέλο </a:t>
            </a:r>
            <a:r>
              <a:rPr lang="el-GR" sz="1800" b="1" dirty="0">
                <a:solidFill>
                  <a:schemeClr val="accent6">
                    <a:lumMod val="50000"/>
                  </a:schemeClr>
                </a:solidFill>
              </a:rPr>
              <a:t>του Πανεπιστημίου του </a:t>
            </a:r>
            <a:r>
              <a:rPr lang="en-US" sz="1800" b="1" dirty="0" smtClean="0">
                <a:solidFill>
                  <a:schemeClr val="accent6">
                    <a:lumMod val="50000"/>
                  </a:schemeClr>
                </a:solidFill>
              </a:rPr>
              <a:t>DEUSTO</a:t>
            </a:r>
            <a:r>
              <a:rPr lang="el-GR" sz="1800" b="1" dirty="0" smtClean="0">
                <a:solidFill>
                  <a:schemeClr val="accent6">
                    <a:lumMod val="50000"/>
                  </a:schemeClr>
                </a:solidFill>
              </a:rPr>
              <a:t>:</a:t>
            </a:r>
            <a:r>
              <a:rPr lang="en-US" sz="1800" b="1" dirty="0" smtClean="0">
                <a:solidFill>
                  <a:schemeClr val="accent6">
                    <a:lumMod val="50000"/>
                  </a:schemeClr>
                </a:solidFill>
              </a:rPr>
              <a:t> Competence </a:t>
            </a:r>
            <a:r>
              <a:rPr lang="en-US" sz="1800" b="1" dirty="0">
                <a:solidFill>
                  <a:schemeClr val="accent6">
                    <a:lumMod val="50000"/>
                  </a:schemeClr>
                </a:solidFill>
              </a:rPr>
              <a:t>based learning (2008)</a:t>
            </a:r>
            <a:br>
              <a:rPr lang="en-US" sz="1800" b="1" dirty="0">
                <a:solidFill>
                  <a:schemeClr val="accent6">
                    <a:lumMod val="50000"/>
                  </a:schemeClr>
                </a:solidFill>
              </a:rPr>
            </a:br>
            <a:r>
              <a:rPr lang="el-GR" sz="1800" b="1" dirty="0">
                <a:solidFill>
                  <a:schemeClr val="accent6">
                    <a:lumMod val="50000"/>
                  </a:schemeClr>
                </a:solidFill>
              </a:rPr>
              <a:t/>
            </a:r>
            <a:br>
              <a:rPr lang="el-GR" sz="1800" b="1" dirty="0">
                <a:solidFill>
                  <a:schemeClr val="accent6">
                    <a:lumMod val="50000"/>
                  </a:schemeClr>
                </a:solidFill>
              </a:rPr>
            </a:br>
            <a:r>
              <a:rPr lang="en-US" sz="1800" b="1" dirty="0" smtClean="0">
                <a:solidFill>
                  <a:schemeClr val="accent6">
                    <a:lumMod val="50000"/>
                  </a:schemeClr>
                </a:solidFill>
              </a:rPr>
              <a:t/>
            </a:r>
            <a:br>
              <a:rPr lang="en-US" sz="1800" b="1" dirty="0" smtClean="0">
                <a:solidFill>
                  <a:schemeClr val="accent6">
                    <a:lumMod val="50000"/>
                  </a:schemeClr>
                </a:solidFill>
              </a:rPr>
            </a:br>
            <a:r>
              <a:rPr lang="el-GR" sz="2800" b="1" kern="0" dirty="0" smtClean="0">
                <a:solidFill>
                  <a:schemeClr val="accent6">
                    <a:lumMod val="50000"/>
                  </a:schemeClr>
                </a:solidFill>
              </a:rPr>
              <a:t> </a:t>
            </a:r>
            <a:endParaRPr lang="el-GR" sz="2000" b="1" i="1" dirty="0">
              <a:effectLst>
                <a:glow rad="139700">
                  <a:schemeClr val="accent3">
                    <a:satMod val="175000"/>
                    <a:alpha val="40000"/>
                  </a:schemeClr>
                </a:glow>
              </a:effectLst>
              <a:ea typeface="+mn-ea"/>
              <a:cs typeface="Vrinda" pitchFamily="34" charset="0"/>
            </a:endParaRPr>
          </a:p>
        </p:txBody>
      </p:sp>
      <p:pic>
        <p:nvPicPr>
          <p:cNvPr id="6" name="Picture 2" descr="Entry #3 by Renovate for Create red &quot;wave&quot; animation files using an AI  file. Match to Example Video. | Freelanc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09320"/>
            <a:ext cx="9144000" cy="3600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8469712" y="6138301"/>
            <a:ext cx="440516" cy="531059"/>
          </a:xfrm>
          <a:prstGeom prst="rect">
            <a:avLst/>
          </a:prstGeom>
          <a:effectLst>
            <a:outerShdw blurRad="76200" sx="105000" sy="105000" algn="tr" rotWithShape="0">
              <a:srgbClr val="B40000">
                <a:alpha val="40000"/>
              </a:srgbClr>
            </a:outerShdw>
            <a:softEdge rad="12700"/>
          </a:effectLst>
        </p:spPr>
      </p:pic>
      <p:graphicFrame>
        <p:nvGraphicFramePr>
          <p:cNvPr id="4" name="Διάγραμμα 3"/>
          <p:cNvGraphicFramePr/>
          <p:nvPr>
            <p:extLst>
              <p:ext uri="{D42A27DB-BD31-4B8C-83A1-F6EECF244321}">
                <p14:modId xmlns:p14="http://schemas.microsoft.com/office/powerpoint/2010/main" val="1411562341"/>
              </p:ext>
            </p:extLst>
          </p:nvPr>
        </p:nvGraphicFramePr>
        <p:xfrm>
          <a:off x="539552" y="1052736"/>
          <a:ext cx="8370676" cy="51374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2" name="Picture 2" descr="Seal - Escudo Universidad de Deusto.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44906" y="0"/>
            <a:ext cx="1199094" cy="146289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 y="5157192"/>
            <a:ext cx="9144000" cy="852582"/>
          </a:xfrm>
          <a:prstGeom prst="rect">
            <a:avLst/>
          </a:prstGeom>
          <a:solidFill>
            <a:schemeClr val="accent4">
              <a:lumMod val="20000"/>
              <a:lumOff val="80000"/>
            </a:schemeClr>
          </a:solid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457200">
              <a:spcBef>
                <a:spcPts val="0"/>
              </a:spcBef>
              <a:buClr>
                <a:srgbClr val="000000"/>
              </a:buClr>
              <a:buSzPct val="100000"/>
              <a:buFont typeface="Times New Roman" pitchFamily="16" charset="0"/>
              <a:buNone/>
            </a:pPr>
            <a:r>
              <a:rPr lang="el-GR" sz="2400" b="1" dirty="0" smtClean="0">
                <a:solidFill>
                  <a:srgbClr val="B40000"/>
                </a:solidFill>
              </a:rPr>
              <a:t>Βήματα</a:t>
            </a:r>
            <a:r>
              <a:rPr lang="en-US" sz="2400" b="1" dirty="0" smtClean="0">
                <a:solidFill>
                  <a:srgbClr val="B40000"/>
                </a:solidFill>
              </a:rPr>
              <a:t> </a:t>
            </a:r>
            <a:r>
              <a:rPr lang="el-GR" sz="2400" b="1" dirty="0">
                <a:solidFill>
                  <a:srgbClr val="B40000"/>
                </a:solidFill>
              </a:rPr>
              <a:t>- </a:t>
            </a:r>
            <a:r>
              <a:rPr lang="el-GR" sz="2400" b="1" dirty="0" smtClean="0">
                <a:solidFill>
                  <a:srgbClr val="B40000"/>
                </a:solidFill>
              </a:rPr>
              <a:t>ορόσημα </a:t>
            </a:r>
            <a:r>
              <a:rPr lang="el-GR" sz="1800" b="1" dirty="0" smtClean="0">
                <a:solidFill>
                  <a:srgbClr val="4BACC6">
                    <a:lumMod val="50000"/>
                  </a:srgbClr>
                </a:solidFill>
              </a:rPr>
              <a:t>ανάπτυξης καινοτομίας </a:t>
            </a:r>
            <a:r>
              <a:rPr lang="el-GR" sz="1800" b="1" dirty="0">
                <a:solidFill>
                  <a:srgbClr val="4BACC6">
                    <a:lumMod val="50000"/>
                  </a:srgbClr>
                </a:solidFill>
              </a:rPr>
              <a:t>&amp; </a:t>
            </a:r>
            <a:r>
              <a:rPr lang="el-GR" sz="1800" b="1" dirty="0" smtClean="0">
                <a:solidFill>
                  <a:srgbClr val="4BACC6">
                    <a:lumMod val="50000"/>
                  </a:srgbClr>
                </a:solidFill>
              </a:rPr>
              <a:t>ποιότητας Πανεπιστημίου </a:t>
            </a:r>
            <a:r>
              <a:rPr lang="en-GB" sz="1800" b="1" dirty="0" err="1" smtClean="0">
                <a:solidFill>
                  <a:srgbClr val="4BACC6">
                    <a:lumMod val="50000"/>
                  </a:srgbClr>
                </a:solidFill>
              </a:rPr>
              <a:t>Deusto</a:t>
            </a:r>
            <a:r>
              <a:rPr lang="en-GB" sz="1800" b="1" dirty="0" smtClean="0">
                <a:solidFill>
                  <a:srgbClr val="4BACC6">
                    <a:lumMod val="50000"/>
                  </a:srgbClr>
                </a:solidFill>
              </a:rPr>
              <a:t> (UD</a:t>
            </a:r>
            <a:r>
              <a:rPr lang="el-GR" sz="1800" b="1" dirty="0" smtClean="0">
                <a:solidFill>
                  <a:srgbClr val="4BACC6">
                    <a:lumMod val="50000"/>
                  </a:srgbClr>
                </a:solidFill>
              </a:rPr>
              <a:t>)</a:t>
            </a:r>
            <a:endParaRPr lang="el-GR" sz="2400" b="1" kern="0" dirty="0">
              <a:solidFill>
                <a:srgbClr val="4BACC6">
                  <a:lumMod val="50000"/>
                </a:srgbClr>
              </a:solidFill>
              <a:effectLst>
                <a:glow rad="63500">
                  <a:srgbClr val="4BACC6">
                    <a:satMod val="175000"/>
                    <a:alpha val="40000"/>
                  </a:srgbClr>
                </a:glow>
              </a:effectLst>
            </a:endParaRPr>
          </a:p>
        </p:txBody>
      </p:sp>
    </p:spTree>
    <p:extLst>
      <p:ext uri="{BB962C8B-B14F-4D97-AF65-F5344CB8AC3E}">
        <p14:creationId xmlns:p14="http://schemas.microsoft.com/office/powerpoint/2010/main" val="4068357399"/>
      </p:ext>
    </p:extLst>
  </p:cSld>
  <p:clrMapOvr>
    <a:masterClrMapping/>
  </p:clrMapOvr>
  <p:transition spd="slow">
    <p:fade/>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430732"/>
            <a:ext cx="8910227" cy="503237"/>
          </a:xfrm>
          <a:solidFill>
            <a:schemeClr val="accent3">
              <a:lumMod val="40000"/>
              <a:lumOff val="6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p>
            <a:pPr lvl="0" algn="l" eaLnBrk="1" fontAlgn="auto" hangingPunct="1">
              <a:spcBef>
                <a:spcPts val="0"/>
              </a:spcBef>
              <a:spcAft>
                <a:spcPts val="0"/>
              </a:spcAft>
              <a:defRPr/>
            </a:pPr>
            <a:r>
              <a:rPr lang="en-US" sz="2800" b="1" dirty="0">
                <a:solidFill>
                  <a:schemeClr val="accent6">
                    <a:lumMod val="50000"/>
                  </a:schemeClr>
                </a:solidFill>
              </a:rPr>
              <a:t/>
            </a:r>
            <a:br>
              <a:rPr lang="en-US" sz="2800" b="1" dirty="0">
                <a:solidFill>
                  <a:schemeClr val="accent6">
                    <a:lumMod val="50000"/>
                  </a:schemeClr>
                </a:solidFill>
              </a:rPr>
            </a:br>
            <a:r>
              <a:rPr lang="en-US" sz="2800" b="1" dirty="0">
                <a:solidFill>
                  <a:schemeClr val="accent6">
                    <a:lumMod val="50000"/>
                  </a:schemeClr>
                </a:solidFill>
              </a:rPr>
              <a:t/>
            </a:r>
            <a:br>
              <a:rPr lang="en-US" sz="2800" b="1" dirty="0">
                <a:solidFill>
                  <a:schemeClr val="accent6">
                    <a:lumMod val="50000"/>
                  </a:schemeClr>
                </a:solidFill>
              </a:rPr>
            </a:br>
            <a:r>
              <a:rPr lang="en-US" sz="2400" b="1" dirty="0" smtClean="0">
                <a:solidFill>
                  <a:schemeClr val="accent6">
                    <a:lumMod val="50000"/>
                  </a:schemeClr>
                </a:solidFill>
              </a:rPr>
              <a:t>2</a:t>
            </a:r>
            <a:r>
              <a:rPr lang="en-US" sz="1800" b="1" dirty="0" smtClean="0">
                <a:solidFill>
                  <a:schemeClr val="accent6">
                    <a:lumMod val="50000"/>
                  </a:schemeClr>
                </a:solidFill>
              </a:rPr>
              <a:t>o</a:t>
            </a:r>
            <a:r>
              <a:rPr lang="en-US" sz="2800" b="1" dirty="0" smtClean="0">
                <a:solidFill>
                  <a:schemeClr val="accent6">
                    <a:lumMod val="50000"/>
                  </a:schemeClr>
                </a:solidFill>
              </a:rPr>
              <a:t>. </a:t>
            </a:r>
            <a:r>
              <a:rPr lang="el-GR" sz="1800" b="1" dirty="0" smtClean="0">
                <a:solidFill>
                  <a:schemeClr val="accent6">
                    <a:lumMod val="50000"/>
                  </a:schemeClr>
                </a:solidFill>
              </a:rPr>
              <a:t>Μοντέλο </a:t>
            </a:r>
            <a:r>
              <a:rPr lang="el-GR" sz="1800" b="1" dirty="0">
                <a:solidFill>
                  <a:schemeClr val="accent6">
                    <a:lumMod val="50000"/>
                  </a:schemeClr>
                </a:solidFill>
              </a:rPr>
              <a:t>του Πανεπιστημίου του </a:t>
            </a:r>
            <a:r>
              <a:rPr lang="en-US" sz="1800" b="1" dirty="0" smtClean="0">
                <a:solidFill>
                  <a:schemeClr val="accent6">
                    <a:lumMod val="50000"/>
                  </a:schemeClr>
                </a:solidFill>
              </a:rPr>
              <a:t>DEUSTO</a:t>
            </a:r>
            <a:r>
              <a:rPr lang="el-GR" sz="1800" b="1" dirty="0" smtClean="0">
                <a:solidFill>
                  <a:schemeClr val="accent6">
                    <a:lumMod val="50000"/>
                  </a:schemeClr>
                </a:solidFill>
              </a:rPr>
              <a:t>:</a:t>
            </a:r>
            <a:r>
              <a:rPr lang="en-US" sz="1800" b="1" dirty="0" smtClean="0">
                <a:solidFill>
                  <a:schemeClr val="accent6">
                    <a:lumMod val="50000"/>
                  </a:schemeClr>
                </a:solidFill>
              </a:rPr>
              <a:t>Competence </a:t>
            </a:r>
            <a:r>
              <a:rPr lang="en-US" sz="1800" b="1" dirty="0">
                <a:solidFill>
                  <a:schemeClr val="accent6">
                    <a:lumMod val="50000"/>
                  </a:schemeClr>
                </a:solidFill>
              </a:rPr>
              <a:t>based learning (2008)</a:t>
            </a:r>
            <a:br>
              <a:rPr lang="en-US" sz="1800" b="1" dirty="0">
                <a:solidFill>
                  <a:schemeClr val="accent6">
                    <a:lumMod val="50000"/>
                  </a:schemeClr>
                </a:solidFill>
              </a:rPr>
            </a:br>
            <a:r>
              <a:rPr lang="el-GR" sz="1800" b="1" dirty="0">
                <a:solidFill>
                  <a:schemeClr val="accent6">
                    <a:lumMod val="50000"/>
                  </a:schemeClr>
                </a:solidFill>
              </a:rPr>
              <a:t/>
            </a:r>
            <a:br>
              <a:rPr lang="el-GR" sz="1800" b="1" dirty="0">
                <a:solidFill>
                  <a:schemeClr val="accent6">
                    <a:lumMod val="50000"/>
                  </a:schemeClr>
                </a:solidFill>
              </a:rPr>
            </a:br>
            <a:r>
              <a:rPr lang="en-US" sz="1800" b="1" dirty="0" smtClean="0">
                <a:solidFill>
                  <a:schemeClr val="accent6">
                    <a:lumMod val="50000"/>
                  </a:schemeClr>
                </a:solidFill>
              </a:rPr>
              <a:t/>
            </a:r>
            <a:br>
              <a:rPr lang="en-US" sz="1800" b="1" dirty="0" smtClean="0">
                <a:solidFill>
                  <a:schemeClr val="accent6">
                    <a:lumMod val="50000"/>
                  </a:schemeClr>
                </a:solidFill>
              </a:rPr>
            </a:br>
            <a:r>
              <a:rPr lang="el-GR" sz="2800" b="1" kern="0" dirty="0" smtClean="0">
                <a:solidFill>
                  <a:schemeClr val="accent6">
                    <a:lumMod val="50000"/>
                  </a:schemeClr>
                </a:solidFill>
              </a:rPr>
              <a:t> </a:t>
            </a:r>
            <a:endParaRPr lang="el-GR" sz="2000" b="1" i="1" dirty="0">
              <a:effectLst>
                <a:glow rad="139700">
                  <a:schemeClr val="accent3">
                    <a:satMod val="175000"/>
                    <a:alpha val="40000"/>
                  </a:schemeClr>
                </a:glow>
              </a:effectLst>
              <a:ea typeface="+mn-ea"/>
              <a:cs typeface="Vrinda" pitchFamily="34" charset="0"/>
            </a:endParaRPr>
          </a:p>
        </p:txBody>
      </p:sp>
      <p:pic>
        <p:nvPicPr>
          <p:cNvPr id="6" name="Picture 2" descr="Entry #3 by Renovate for Create red &quot;wave&quot; animation files using an AI  file. Match to Example Video. | Freelanc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09320"/>
            <a:ext cx="9144000" cy="3600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8469712" y="6138301"/>
            <a:ext cx="440516" cy="531059"/>
          </a:xfrm>
          <a:prstGeom prst="rect">
            <a:avLst/>
          </a:prstGeom>
          <a:effectLst>
            <a:outerShdw blurRad="76200" sx="105000" sy="105000" algn="tr" rotWithShape="0">
              <a:srgbClr val="B40000">
                <a:alpha val="40000"/>
              </a:srgbClr>
            </a:outerShdw>
            <a:softEdge rad="12700"/>
          </a:effectLst>
        </p:spPr>
      </p:pic>
      <p:graphicFrame>
        <p:nvGraphicFramePr>
          <p:cNvPr id="4" name="Διάγραμμα 3"/>
          <p:cNvGraphicFramePr/>
          <p:nvPr>
            <p:extLst>
              <p:ext uri="{D42A27DB-BD31-4B8C-83A1-F6EECF244321}">
                <p14:modId xmlns:p14="http://schemas.microsoft.com/office/powerpoint/2010/main" val="350827266"/>
              </p:ext>
            </p:extLst>
          </p:nvPr>
        </p:nvGraphicFramePr>
        <p:xfrm>
          <a:off x="539552" y="1052736"/>
          <a:ext cx="7930160" cy="51374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2" name="Picture 2" descr="Seal - Escudo Universidad de Deusto.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8782" y="620688"/>
            <a:ext cx="1199094" cy="146289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 y="5157192"/>
            <a:ext cx="9144000" cy="852582"/>
          </a:xfrm>
          <a:prstGeom prst="rect">
            <a:avLst/>
          </a:prstGeom>
          <a:solidFill>
            <a:schemeClr val="accent4">
              <a:lumMod val="20000"/>
              <a:lumOff val="80000"/>
            </a:schemeClr>
          </a:solid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457200">
              <a:spcBef>
                <a:spcPts val="0"/>
              </a:spcBef>
              <a:buClr>
                <a:srgbClr val="000000"/>
              </a:buClr>
              <a:buSzPct val="100000"/>
              <a:buFont typeface="Times New Roman" pitchFamily="16" charset="0"/>
              <a:buNone/>
            </a:pPr>
            <a:r>
              <a:rPr lang="el-GR" sz="2400" b="1" dirty="0" smtClean="0">
                <a:solidFill>
                  <a:srgbClr val="B40000"/>
                </a:solidFill>
              </a:rPr>
              <a:t>Βήματα</a:t>
            </a:r>
            <a:r>
              <a:rPr lang="en-US" sz="2400" b="1" dirty="0" smtClean="0">
                <a:solidFill>
                  <a:srgbClr val="B40000"/>
                </a:solidFill>
              </a:rPr>
              <a:t> </a:t>
            </a:r>
            <a:r>
              <a:rPr lang="el-GR" sz="2400" b="1" dirty="0">
                <a:solidFill>
                  <a:srgbClr val="B40000"/>
                </a:solidFill>
              </a:rPr>
              <a:t>- </a:t>
            </a:r>
            <a:r>
              <a:rPr lang="el-GR" sz="2400" b="1" dirty="0" smtClean="0">
                <a:solidFill>
                  <a:srgbClr val="B40000"/>
                </a:solidFill>
              </a:rPr>
              <a:t>ορόσημα </a:t>
            </a:r>
            <a:r>
              <a:rPr lang="el-GR" sz="1800" b="1" dirty="0" smtClean="0">
                <a:solidFill>
                  <a:srgbClr val="4BACC6">
                    <a:lumMod val="50000"/>
                  </a:srgbClr>
                </a:solidFill>
              </a:rPr>
              <a:t>ανάπτυξης καινοτομίας </a:t>
            </a:r>
            <a:r>
              <a:rPr lang="el-GR" sz="1800" b="1" dirty="0">
                <a:solidFill>
                  <a:srgbClr val="4BACC6">
                    <a:lumMod val="50000"/>
                  </a:srgbClr>
                </a:solidFill>
              </a:rPr>
              <a:t>&amp; </a:t>
            </a:r>
            <a:r>
              <a:rPr lang="el-GR" sz="1800" b="1" dirty="0" smtClean="0">
                <a:solidFill>
                  <a:srgbClr val="4BACC6">
                    <a:lumMod val="50000"/>
                  </a:srgbClr>
                </a:solidFill>
              </a:rPr>
              <a:t>ποιότητας Πανεπιστημίου </a:t>
            </a:r>
            <a:r>
              <a:rPr lang="en-GB" sz="1800" b="1" dirty="0" err="1" smtClean="0">
                <a:solidFill>
                  <a:srgbClr val="4BACC6">
                    <a:lumMod val="50000"/>
                  </a:srgbClr>
                </a:solidFill>
              </a:rPr>
              <a:t>Deusto</a:t>
            </a:r>
            <a:r>
              <a:rPr lang="en-GB" sz="1800" b="1" dirty="0" smtClean="0">
                <a:solidFill>
                  <a:srgbClr val="4BACC6">
                    <a:lumMod val="50000"/>
                  </a:srgbClr>
                </a:solidFill>
              </a:rPr>
              <a:t> (UD</a:t>
            </a:r>
            <a:r>
              <a:rPr lang="el-GR" sz="1800" b="1" dirty="0" smtClean="0">
                <a:solidFill>
                  <a:srgbClr val="4BACC6">
                    <a:lumMod val="50000"/>
                  </a:srgbClr>
                </a:solidFill>
              </a:rPr>
              <a:t>)</a:t>
            </a:r>
            <a:endParaRPr lang="el-GR" sz="2400" b="1" kern="0" dirty="0">
              <a:solidFill>
                <a:srgbClr val="4BACC6">
                  <a:lumMod val="50000"/>
                </a:srgbClr>
              </a:solidFill>
              <a:effectLst>
                <a:glow rad="63500">
                  <a:srgbClr val="4BACC6">
                    <a:satMod val="175000"/>
                    <a:alpha val="40000"/>
                  </a:srgbClr>
                </a:glow>
              </a:effectLst>
            </a:endParaRPr>
          </a:p>
        </p:txBody>
      </p:sp>
    </p:spTree>
    <p:extLst>
      <p:ext uri="{BB962C8B-B14F-4D97-AF65-F5344CB8AC3E}">
        <p14:creationId xmlns:p14="http://schemas.microsoft.com/office/powerpoint/2010/main" val="2449826969"/>
      </p:ext>
    </p:extLst>
  </p:cSld>
  <p:clrMapOvr>
    <a:masterClrMapping/>
  </p:clrMapOvr>
  <p:transition spd="slow">
    <p:fade/>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430732"/>
            <a:ext cx="8910227" cy="503237"/>
          </a:xfrm>
          <a:solidFill>
            <a:schemeClr val="accent3">
              <a:lumMod val="40000"/>
              <a:lumOff val="6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p>
            <a:pPr lvl="0" algn="l" eaLnBrk="1" fontAlgn="auto" hangingPunct="1">
              <a:spcBef>
                <a:spcPts val="0"/>
              </a:spcBef>
              <a:spcAft>
                <a:spcPts val="0"/>
              </a:spcAft>
              <a:defRPr/>
            </a:pPr>
            <a:r>
              <a:rPr lang="en-US" sz="2800" b="1" dirty="0">
                <a:solidFill>
                  <a:schemeClr val="accent6">
                    <a:lumMod val="50000"/>
                  </a:schemeClr>
                </a:solidFill>
              </a:rPr>
              <a:t/>
            </a:r>
            <a:br>
              <a:rPr lang="en-US" sz="2800" b="1" dirty="0">
                <a:solidFill>
                  <a:schemeClr val="accent6">
                    <a:lumMod val="50000"/>
                  </a:schemeClr>
                </a:solidFill>
              </a:rPr>
            </a:br>
            <a:r>
              <a:rPr lang="en-US" sz="2800" b="1" dirty="0">
                <a:solidFill>
                  <a:schemeClr val="accent6">
                    <a:lumMod val="50000"/>
                  </a:schemeClr>
                </a:solidFill>
              </a:rPr>
              <a:t/>
            </a:r>
            <a:br>
              <a:rPr lang="en-US" sz="2800" b="1" dirty="0">
                <a:solidFill>
                  <a:schemeClr val="accent6">
                    <a:lumMod val="50000"/>
                  </a:schemeClr>
                </a:solidFill>
              </a:rPr>
            </a:br>
            <a:r>
              <a:rPr lang="en-US" sz="2400" b="1" dirty="0" smtClean="0">
                <a:solidFill>
                  <a:schemeClr val="accent6">
                    <a:lumMod val="50000"/>
                  </a:schemeClr>
                </a:solidFill>
              </a:rPr>
              <a:t>2</a:t>
            </a:r>
            <a:r>
              <a:rPr lang="en-US" sz="1800" b="1" dirty="0" smtClean="0">
                <a:solidFill>
                  <a:schemeClr val="accent6">
                    <a:lumMod val="50000"/>
                  </a:schemeClr>
                </a:solidFill>
              </a:rPr>
              <a:t>o</a:t>
            </a:r>
            <a:r>
              <a:rPr lang="en-US" sz="2800" b="1" dirty="0" smtClean="0">
                <a:solidFill>
                  <a:schemeClr val="accent6">
                    <a:lumMod val="50000"/>
                  </a:schemeClr>
                </a:solidFill>
              </a:rPr>
              <a:t>. </a:t>
            </a:r>
            <a:r>
              <a:rPr lang="el-GR" sz="1800" b="1" dirty="0" smtClean="0">
                <a:solidFill>
                  <a:schemeClr val="accent6">
                    <a:lumMod val="50000"/>
                  </a:schemeClr>
                </a:solidFill>
              </a:rPr>
              <a:t>Μοντέλο </a:t>
            </a:r>
            <a:r>
              <a:rPr lang="el-GR" sz="1800" b="1" dirty="0">
                <a:solidFill>
                  <a:schemeClr val="accent6">
                    <a:lumMod val="50000"/>
                  </a:schemeClr>
                </a:solidFill>
              </a:rPr>
              <a:t>του Πανεπιστημίου του </a:t>
            </a:r>
            <a:r>
              <a:rPr lang="en-US" sz="1800" b="1" dirty="0" smtClean="0">
                <a:solidFill>
                  <a:schemeClr val="accent6">
                    <a:lumMod val="50000"/>
                  </a:schemeClr>
                </a:solidFill>
              </a:rPr>
              <a:t>DEUSTO</a:t>
            </a:r>
            <a:r>
              <a:rPr lang="el-GR" sz="1800" b="1" dirty="0" smtClean="0">
                <a:solidFill>
                  <a:schemeClr val="accent6">
                    <a:lumMod val="50000"/>
                  </a:schemeClr>
                </a:solidFill>
              </a:rPr>
              <a:t>:</a:t>
            </a:r>
            <a:r>
              <a:rPr lang="en-US" sz="1800" b="1" dirty="0" smtClean="0">
                <a:solidFill>
                  <a:schemeClr val="accent6">
                    <a:lumMod val="50000"/>
                  </a:schemeClr>
                </a:solidFill>
              </a:rPr>
              <a:t>Competence </a:t>
            </a:r>
            <a:r>
              <a:rPr lang="en-US" sz="1800" b="1" dirty="0">
                <a:solidFill>
                  <a:schemeClr val="accent6">
                    <a:lumMod val="50000"/>
                  </a:schemeClr>
                </a:solidFill>
              </a:rPr>
              <a:t>based learning (2008)</a:t>
            </a:r>
            <a:br>
              <a:rPr lang="en-US" sz="1800" b="1" dirty="0">
                <a:solidFill>
                  <a:schemeClr val="accent6">
                    <a:lumMod val="50000"/>
                  </a:schemeClr>
                </a:solidFill>
              </a:rPr>
            </a:br>
            <a:r>
              <a:rPr lang="el-GR" sz="1800" b="1" dirty="0">
                <a:solidFill>
                  <a:schemeClr val="accent6">
                    <a:lumMod val="50000"/>
                  </a:schemeClr>
                </a:solidFill>
              </a:rPr>
              <a:t/>
            </a:r>
            <a:br>
              <a:rPr lang="el-GR" sz="1800" b="1" dirty="0">
                <a:solidFill>
                  <a:schemeClr val="accent6">
                    <a:lumMod val="50000"/>
                  </a:schemeClr>
                </a:solidFill>
              </a:rPr>
            </a:br>
            <a:r>
              <a:rPr lang="en-US" sz="1800" b="1" dirty="0" smtClean="0">
                <a:solidFill>
                  <a:schemeClr val="accent6">
                    <a:lumMod val="50000"/>
                  </a:schemeClr>
                </a:solidFill>
              </a:rPr>
              <a:t/>
            </a:r>
            <a:br>
              <a:rPr lang="en-US" sz="1800" b="1" dirty="0" smtClean="0">
                <a:solidFill>
                  <a:schemeClr val="accent6">
                    <a:lumMod val="50000"/>
                  </a:schemeClr>
                </a:solidFill>
              </a:rPr>
            </a:br>
            <a:r>
              <a:rPr lang="el-GR" sz="2800" b="1" kern="0" dirty="0" smtClean="0">
                <a:solidFill>
                  <a:schemeClr val="accent6">
                    <a:lumMod val="50000"/>
                  </a:schemeClr>
                </a:solidFill>
              </a:rPr>
              <a:t> </a:t>
            </a:r>
            <a:endParaRPr lang="el-GR" sz="2000" b="1" i="1" dirty="0">
              <a:effectLst>
                <a:glow rad="139700">
                  <a:schemeClr val="accent3">
                    <a:satMod val="175000"/>
                    <a:alpha val="40000"/>
                  </a:schemeClr>
                </a:glow>
              </a:effectLst>
              <a:ea typeface="+mn-ea"/>
              <a:cs typeface="Vrinda" pitchFamily="34" charset="0"/>
            </a:endParaRPr>
          </a:p>
        </p:txBody>
      </p:sp>
      <p:pic>
        <p:nvPicPr>
          <p:cNvPr id="6" name="Picture 2" descr="Entry #3 by Renovate for Create red &quot;wave&quot; animation files using an AI  file. Match to Example Video. | Freelanc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09320"/>
            <a:ext cx="9144000" cy="3600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8469712" y="6138301"/>
            <a:ext cx="440516" cy="531059"/>
          </a:xfrm>
          <a:prstGeom prst="rect">
            <a:avLst/>
          </a:prstGeom>
          <a:effectLst>
            <a:outerShdw blurRad="76200" sx="105000" sy="105000" algn="tr" rotWithShape="0">
              <a:srgbClr val="B40000">
                <a:alpha val="40000"/>
              </a:srgbClr>
            </a:outerShdw>
            <a:softEdge rad="12700"/>
          </a:effectLst>
        </p:spPr>
      </p:pic>
      <p:graphicFrame>
        <p:nvGraphicFramePr>
          <p:cNvPr id="4" name="Διάγραμμα 3"/>
          <p:cNvGraphicFramePr/>
          <p:nvPr>
            <p:extLst>
              <p:ext uri="{D42A27DB-BD31-4B8C-83A1-F6EECF244321}">
                <p14:modId xmlns:p14="http://schemas.microsoft.com/office/powerpoint/2010/main" val="2806991336"/>
              </p:ext>
            </p:extLst>
          </p:nvPr>
        </p:nvGraphicFramePr>
        <p:xfrm>
          <a:off x="539552" y="1052736"/>
          <a:ext cx="7930160" cy="51374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2" name="Picture 2" descr="Seal - Escudo Universidad de Deusto.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02179" y="2996952"/>
            <a:ext cx="1770687" cy="216024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 y="5157192"/>
            <a:ext cx="9144000" cy="852582"/>
          </a:xfrm>
          <a:prstGeom prst="rect">
            <a:avLst/>
          </a:prstGeom>
          <a:solidFill>
            <a:schemeClr val="accent4">
              <a:lumMod val="20000"/>
              <a:lumOff val="80000"/>
            </a:schemeClr>
          </a:solid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457200">
              <a:spcBef>
                <a:spcPts val="0"/>
              </a:spcBef>
              <a:buClr>
                <a:srgbClr val="000000"/>
              </a:buClr>
              <a:buSzPct val="100000"/>
              <a:buFont typeface="Times New Roman" pitchFamily="16" charset="0"/>
              <a:buNone/>
            </a:pPr>
            <a:r>
              <a:rPr lang="el-GR" sz="2400" b="1" dirty="0" smtClean="0">
                <a:solidFill>
                  <a:srgbClr val="B40000"/>
                </a:solidFill>
              </a:rPr>
              <a:t>Βήματα</a:t>
            </a:r>
            <a:r>
              <a:rPr lang="en-US" sz="2400" b="1" dirty="0" smtClean="0">
                <a:solidFill>
                  <a:srgbClr val="B40000"/>
                </a:solidFill>
              </a:rPr>
              <a:t> </a:t>
            </a:r>
            <a:r>
              <a:rPr lang="el-GR" sz="2400" b="1" dirty="0">
                <a:solidFill>
                  <a:srgbClr val="B40000"/>
                </a:solidFill>
              </a:rPr>
              <a:t>- </a:t>
            </a:r>
            <a:r>
              <a:rPr lang="el-GR" sz="2400" b="1" dirty="0" smtClean="0">
                <a:solidFill>
                  <a:srgbClr val="B40000"/>
                </a:solidFill>
              </a:rPr>
              <a:t>ορόσημα </a:t>
            </a:r>
            <a:r>
              <a:rPr lang="el-GR" sz="1800" b="1" dirty="0" smtClean="0">
                <a:solidFill>
                  <a:srgbClr val="4BACC6">
                    <a:lumMod val="50000"/>
                  </a:srgbClr>
                </a:solidFill>
              </a:rPr>
              <a:t>ανάπτυξης καινοτομίας </a:t>
            </a:r>
            <a:r>
              <a:rPr lang="el-GR" sz="1800" b="1" dirty="0">
                <a:solidFill>
                  <a:srgbClr val="4BACC6">
                    <a:lumMod val="50000"/>
                  </a:srgbClr>
                </a:solidFill>
              </a:rPr>
              <a:t>&amp; </a:t>
            </a:r>
            <a:r>
              <a:rPr lang="el-GR" sz="1800" b="1" dirty="0" smtClean="0">
                <a:solidFill>
                  <a:srgbClr val="4BACC6">
                    <a:lumMod val="50000"/>
                  </a:srgbClr>
                </a:solidFill>
              </a:rPr>
              <a:t>ποιότητας Πανεπιστημίου </a:t>
            </a:r>
            <a:r>
              <a:rPr lang="en-GB" sz="1800" b="1" dirty="0" err="1" smtClean="0">
                <a:solidFill>
                  <a:srgbClr val="4BACC6">
                    <a:lumMod val="50000"/>
                  </a:srgbClr>
                </a:solidFill>
              </a:rPr>
              <a:t>Deusto</a:t>
            </a:r>
            <a:r>
              <a:rPr lang="en-GB" sz="1800" b="1" dirty="0" smtClean="0">
                <a:solidFill>
                  <a:srgbClr val="4BACC6">
                    <a:lumMod val="50000"/>
                  </a:srgbClr>
                </a:solidFill>
              </a:rPr>
              <a:t> (UD</a:t>
            </a:r>
            <a:r>
              <a:rPr lang="el-GR" sz="1800" b="1" dirty="0" smtClean="0">
                <a:solidFill>
                  <a:srgbClr val="4BACC6">
                    <a:lumMod val="50000"/>
                  </a:srgbClr>
                </a:solidFill>
              </a:rPr>
              <a:t>)</a:t>
            </a:r>
            <a:endParaRPr lang="el-GR" sz="2400" b="1" kern="0" dirty="0">
              <a:solidFill>
                <a:srgbClr val="4BACC6">
                  <a:lumMod val="50000"/>
                </a:srgbClr>
              </a:solidFill>
              <a:effectLst>
                <a:glow rad="63500">
                  <a:srgbClr val="4BACC6">
                    <a:satMod val="175000"/>
                    <a:alpha val="40000"/>
                  </a:srgbClr>
                </a:glow>
              </a:effectLst>
            </a:endParaRPr>
          </a:p>
        </p:txBody>
      </p:sp>
    </p:spTree>
    <p:extLst>
      <p:ext uri="{BB962C8B-B14F-4D97-AF65-F5344CB8AC3E}">
        <p14:creationId xmlns:p14="http://schemas.microsoft.com/office/powerpoint/2010/main" val="2071316320"/>
      </p:ext>
    </p:extLst>
  </p:cSld>
  <p:clrMapOvr>
    <a:masterClrMapping/>
  </p:clrMapOvr>
  <p:transition spd="slow">
    <p:fade/>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1059745" y="4191481"/>
            <a:ext cx="3853195" cy="2562525"/>
          </a:xfrm>
          <a:prstGeom prst="rect">
            <a:avLst/>
          </a:prstGeom>
          <a:effectLst>
            <a:outerShdw blurRad="1066800" dist="50800" dir="5400000" algn="ctr" rotWithShape="0">
              <a:srgbClr val="000000"/>
            </a:outerShdw>
          </a:effectLst>
        </p:spPr>
      </p:pic>
      <p:pic>
        <p:nvPicPr>
          <p:cNvPr id="7" name="Picture 2" descr="Entry #3 by Renovate for Create red &quot;wave&quot; animation files using an AI  file. Match to Example Video. | Freelanc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493840"/>
            <a:ext cx="9144000" cy="36004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rot="926674">
            <a:off x="4715367" y="4777979"/>
            <a:ext cx="3269186" cy="170284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buClr>
                <a:srgbClr val="000000"/>
              </a:buClr>
              <a:buSzPct val="100000"/>
              <a:buFont typeface="Times New Roman" pitchFamily="16" charset="0"/>
              <a:buNone/>
            </a:pPr>
            <a:r>
              <a:rPr lang="el-GR" dirty="0" smtClean="0">
                <a:solidFill>
                  <a:prstClr val="white"/>
                </a:solidFill>
              </a:rPr>
              <a:t> </a:t>
            </a:r>
            <a:endParaRPr lang="el-GR" dirty="0">
              <a:solidFill>
                <a:prstClr val="white"/>
              </a:solidFill>
            </a:endParaRPr>
          </a:p>
        </p:txBody>
      </p:sp>
      <p:sp>
        <p:nvSpPr>
          <p:cNvPr id="2" name="1 - Τίτλος"/>
          <p:cNvSpPr>
            <a:spLocks noGrp="1"/>
          </p:cNvSpPr>
          <p:nvPr>
            <p:ph type="ctrTitle"/>
          </p:nvPr>
        </p:nvSpPr>
        <p:spPr>
          <a:xfrm>
            <a:off x="0" y="0"/>
            <a:ext cx="7740352" cy="692696"/>
          </a:xfrm>
          <a:solidFill>
            <a:srgbClr val="FFC000"/>
          </a:solidFill>
          <a:ln w="9525">
            <a:noFill/>
            <a:miter lim="800000"/>
            <a:headEnd/>
            <a:tailEnd/>
          </a:ln>
        </p:spPr>
        <p:txBody>
          <a:bodyPr vert="horz" wrap="square" lIns="91440" tIns="45720" rIns="91440" bIns="45720" numCol="1" rtlCol="0" anchor="ctr" anchorCtr="0" compatLnSpc="1">
            <a:prstTxWarp prst="textNoShape">
              <a:avLst/>
            </a:prstTxWarp>
            <a:noAutofit/>
          </a:bodyPr>
          <a:lstStyle/>
          <a:p>
            <a:pPr algn="l" eaLnBrk="1" fontAlgn="auto" hangingPunct="1">
              <a:spcAft>
                <a:spcPts val="0"/>
              </a:spcAft>
            </a:pPr>
            <a:r>
              <a:rPr lang="el-GR" sz="2400" b="1" dirty="0" smtClean="0">
                <a:solidFill>
                  <a:schemeClr val="accent6">
                    <a:lumMod val="50000"/>
                  </a:schemeClr>
                </a:solidFill>
                <a:latin typeface="Bahnschrift Condensed" panose="020B0502040204020203" pitchFamily="34" charset="0"/>
                <a:cs typeface="Times New Roman" pitchFamily="18" charset="0"/>
              </a:rPr>
              <a:t>Είναι απαραίτητες </a:t>
            </a:r>
            <a:r>
              <a:rPr lang="el-GR" sz="2400" b="1" dirty="0">
                <a:solidFill>
                  <a:schemeClr val="accent6">
                    <a:lumMod val="50000"/>
                  </a:schemeClr>
                </a:solidFill>
                <a:latin typeface="Bahnschrift Condensed" panose="020B0502040204020203" pitchFamily="34" charset="0"/>
                <a:cs typeface="Times New Roman" pitchFamily="18" charset="0"/>
              </a:rPr>
              <a:t>οι </a:t>
            </a:r>
            <a:r>
              <a:rPr lang="el-GR" sz="2400" b="1" dirty="0">
                <a:solidFill>
                  <a:schemeClr val="bg1"/>
                </a:solidFill>
                <a:latin typeface="Bahnschrift Condensed" panose="020B0502040204020203" pitchFamily="34" charset="0"/>
                <a:cs typeface="Times New Roman" pitchFamily="18" charset="0"/>
              </a:rPr>
              <a:t>αλλαγές</a:t>
            </a:r>
            <a:r>
              <a:rPr lang="el-GR" sz="2400" b="1" dirty="0">
                <a:solidFill>
                  <a:schemeClr val="accent6">
                    <a:lumMod val="50000"/>
                  </a:schemeClr>
                </a:solidFill>
                <a:latin typeface="Bahnschrift Condensed" panose="020B0502040204020203" pitchFamily="34" charset="0"/>
                <a:cs typeface="Times New Roman" pitchFamily="18" charset="0"/>
              </a:rPr>
              <a:t> </a:t>
            </a:r>
            <a:r>
              <a:rPr lang="el-GR" sz="2000" b="1" dirty="0">
                <a:solidFill>
                  <a:schemeClr val="accent6">
                    <a:lumMod val="50000"/>
                  </a:schemeClr>
                </a:solidFill>
                <a:latin typeface="Bahnschrift Condensed" panose="020B0502040204020203" pitchFamily="34" charset="0"/>
                <a:cs typeface="Times New Roman" pitchFamily="18" charset="0"/>
              </a:rPr>
              <a:t>στο εκπαιδευτικό </a:t>
            </a:r>
            <a:r>
              <a:rPr lang="el-GR" sz="2000" b="1" dirty="0" smtClean="0">
                <a:solidFill>
                  <a:schemeClr val="accent6">
                    <a:lumMod val="50000"/>
                  </a:schemeClr>
                </a:solidFill>
                <a:latin typeface="Bahnschrift Condensed" panose="020B0502040204020203" pitchFamily="34" charset="0"/>
                <a:cs typeface="Times New Roman" pitchFamily="18" charset="0"/>
              </a:rPr>
              <a:t>πλαίσιο</a:t>
            </a:r>
            <a:r>
              <a:rPr lang="en-US" sz="2000" b="1" dirty="0">
                <a:solidFill>
                  <a:schemeClr val="accent6">
                    <a:lumMod val="50000"/>
                  </a:schemeClr>
                </a:solidFill>
                <a:latin typeface="Bahnschrift Condensed" panose="020B0502040204020203" pitchFamily="34" charset="0"/>
                <a:cs typeface="Times New Roman" pitchFamily="18" charset="0"/>
              </a:rPr>
              <a:t>;</a:t>
            </a:r>
            <a:r>
              <a:rPr lang="el-GR" sz="2000" b="1" dirty="0" smtClean="0">
                <a:solidFill>
                  <a:schemeClr val="accent6">
                    <a:lumMod val="50000"/>
                  </a:schemeClr>
                </a:solidFill>
                <a:latin typeface="Bahnschrift Condensed" panose="020B0502040204020203" pitchFamily="34" charset="0"/>
                <a:cs typeface="Times New Roman" pitchFamily="18" charset="0"/>
              </a:rPr>
              <a:t> </a:t>
            </a:r>
            <a:endParaRPr lang="el-GR" sz="2000" b="1" dirty="0">
              <a:solidFill>
                <a:schemeClr val="accent6">
                  <a:lumMod val="50000"/>
                </a:schemeClr>
              </a:solidFill>
              <a:latin typeface="Bahnschrift Condensed" panose="020B0502040204020203" pitchFamily="34" charset="0"/>
              <a:cs typeface="Times New Roman" pitchFamily="18" charset="0"/>
            </a:endParaRPr>
          </a:p>
        </p:txBody>
      </p:sp>
      <p:sp>
        <p:nvSpPr>
          <p:cNvPr id="3" name="2 - Υπότιτλος"/>
          <p:cNvSpPr>
            <a:spLocks noGrp="1"/>
          </p:cNvSpPr>
          <p:nvPr>
            <p:ph type="subTitle" idx="1"/>
          </p:nvPr>
        </p:nvSpPr>
        <p:spPr>
          <a:xfrm>
            <a:off x="500034" y="571480"/>
            <a:ext cx="8215370" cy="3865633"/>
          </a:xfrm>
        </p:spPr>
        <p:txBody>
          <a:bodyPr>
            <a:normAutofit/>
          </a:bodyPr>
          <a:lstStyle/>
          <a:p>
            <a:pPr marL="342900" indent="-342900" algn="l">
              <a:lnSpc>
                <a:spcPct val="150000"/>
              </a:lnSpc>
              <a:buClr>
                <a:schemeClr val="accent6">
                  <a:lumMod val="50000"/>
                </a:schemeClr>
              </a:buClr>
              <a:buFont typeface="Arial" pitchFamily="34" charset="0"/>
              <a:buChar char="•"/>
            </a:pPr>
            <a:r>
              <a:rPr lang="el-GR" sz="2000" b="1" kern="0" dirty="0" smtClean="0">
                <a:solidFill>
                  <a:srgbClr val="B40000"/>
                </a:solidFill>
                <a:latin typeface="Bahnschrift Condensed" panose="020B0502040204020203" pitchFamily="34" charset="0"/>
                <a:cs typeface="Arial"/>
              </a:rPr>
              <a:t>Πώς εκπαιδεύουμε τους σύγχρονους εκπαιδευτικούς;</a:t>
            </a:r>
          </a:p>
          <a:p>
            <a:pPr marL="342900" indent="-342900" algn="l">
              <a:lnSpc>
                <a:spcPct val="150000"/>
              </a:lnSpc>
              <a:buClr>
                <a:schemeClr val="accent6">
                  <a:lumMod val="50000"/>
                </a:schemeClr>
              </a:buClr>
              <a:buFont typeface="Arial" pitchFamily="34" charset="0"/>
              <a:buChar char="•"/>
            </a:pPr>
            <a:r>
              <a:rPr lang="el-GR" sz="2000" b="1" kern="0" dirty="0" smtClean="0">
                <a:solidFill>
                  <a:srgbClr val="B40000"/>
                </a:solidFill>
                <a:latin typeface="Bahnschrift Condensed" panose="020B0502040204020203" pitchFamily="34" charset="0"/>
                <a:cs typeface="Arial"/>
              </a:rPr>
              <a:t>Με τι δεξιότητες τους εφοδιάζουμε;</a:t>
            </a:r>
          </a:p>
          <a:p>
            <a:pPr marL="342900" indent="-342900" algn="l">
              <a:lnSpc>
                <a:spcPct val="150000"/>
              </a:lnSpc>
              <a:buClr>
                <a:schemeClr val="accent6">
                  <a:lumMod val="50000"/>
                </a:schemeClr>
              </a:buClr>
              <a:buFont typeface="Arial" pitchFamily="34" charset="0"/>
              <a:buChar char="•"/>
            </a:pPr>
            <a:r>
              <a:rPr lang="el-GR" sz="2000" b="1" kern="0" dirty="0" smtClean="0">
                <a:solidFill>
                  <a:srgbClr val="B40000"/>
                </a:solidFill>
                <a:latin typeface="Bahnschrift Condensed" panose="020B0502040204020203" pitchFamily="34" charset="0"/>
                <a:cs typeface="Arial"/>
              </a:rPr>
              <a:t>Πώς μπορούν οι εκπαιδευτικοί να ακολουθήσουν τις εξελίξεις και να συμμετέχουν ουσιαστικά στις αλλαγές που συντελούνται;</a:t>
            </a:r>
          </a:p>
          <a:p>
            <a:pPr marL="342900" indent="-342900" algn="l">
              <a:lnSpc>
                <a:spcPct val="150000"/>
              </a:lnSpc>
              <a:buClr>
                <a:schemeClr val="accent6">
                  <a:lumMod val="50000"/>
                </a:schemeClr>
              </a:buClr>
              <a:buFont typeface="Arial" pitchFamily="34" charset="0"/>
              <a:buChar char="•"/>
            </a:pPr>
            <a:r>
              <a:rPr lang="el-GR" sz="2000" b="1" kern="0" dirty="0" smtClean="0">
                <a:solidFill>
                  <a:srgbClr val="B40000"/>
                </a:solidFill>
                <a:latin typeface="Bahnschrift Condensed" panose="020B0502040204020203" pitchFamily="34" charset="0"/>
                <a:cs typeface="Arial"/>
              </a:rPr>
              <a:t>Ποιες δεξιότητες χρειάζεται να αναπτύξουν οι εκπαιδευόμενοι</a:t>
            </a:r>
            <a:r>
              <a:rPr lang="en-US" sz="2000" b="1" kern="0" dirty="0" smtClean="0">
                <a:solidFill>
                  <a:srgbClr val="B40000"/>
                </a:solidFill>
                <a:latin typeface="Bahnschrift Condensed" panose="020B0502040204020203" pitchFamily="34" charset="0"/>
                <a:cs typeface="Arial"/>
              </a:rPr>
              <a:t>;</a:t>
            </a:r>
            <a:endParaRPr lang="el-GR" sz="2000" b="1" kern="0" dirty="0" smtClean="0">
              <a:solidFill>
                <a:srgbClr val="B40000"/>
              </a:solidFill>
              <a:latin typeface="Bahnschrift Condensed" panose="020B0502040204020203" pitchFamily="34" charset="0"/>
              <a:cs typeface="Arial"/>
            </a:endParaRPr>
          </a:p>
          <a:p>
            <a:pPr marL="342900" indent="-342900" algn="l" eaLnBrk="1" hangingPunct="1">
              <a:lnSpc>
                <a:spcPct val="150000"/>
              </a:lnSpc>
              <a:buClr>
                <a:schemeClr val="accent6">
                  <a:lumMod val="50000"/>
                </a:schemeClr>
              </a:buClr>
              <a:buFont typeface="Arial" panose="020B0604020202020204" pitchFamily="34" charset="0"/>
              <a:buChar char="•"/>
            </a:pPr>
            <a:r>
              <a:rPr lang="el-GR" sz="2000" b="1" kern="0" dirty="0" smtClean="0">
                <a:solidFill>
                  <a:srgbClr val="B40000"/>
                </a:solidFill>
                <a:latin typeface="Bahnschrift Condensed" panose="020B0502040204020203" pitchFamily="34" charset="0"/>
                <a:cs typeface="Arial"/>
              </a:rPr>
              <a:t>Πώς μπορεί να μετασχηματιστεί το σχολείο, ώστε να ανταποκριθεί αποτελεσματικά στις σύγχρονες προκλήσεις;</a:t>
            </a:r>
          </a:p>
        </p:txBody>
      </p:sp>
      <p:pic>
        <p:nvPicPr>
          <p:cNvPr id="10" name="Picture 9"/>
          <p:cNvPicPr>
            <a:picLocks noChangeAspect="1"/>
          </p:cNvPicPr>
          <p:nvPr/>
        </p:nvPicPr>
        <p:blipFill>
          <a:blip r:embed="rId5"/>
          <a:stretch>
            <a:fillRect/>
          </a:stretch>
        </p:blipFill>
        <p:spPr>
          <a:xfrm>
            <a:off x="7861042" y="4739751"/>
            <a:ext cx="959430" cy="1156629"/>
          </a:xfrm>
          <a:prstGeom prst="rect">
            <a:avLst/>
          </a:prstGeom>
          <a:effectLst>
            <a:outerShdw blurRad="76200" sx="105000" sy="105000" algn="tr" rotWithShape="0">
              <a:srgbClr val="B40000">
                <a:alpha val="40000"/>
              </a:srgbClr>
            </a:outerShdw>
            <a:softEdge rad="12700"/>
          </a:effectLst>
        </p:spPr>
      </p:pic>
      <p:sp>
        <p:nvSpPr>
          <p:cNvPr id="5" name="Rectangle 4"/>
          <p:cNvSpPr/>
          <p:nvPr/>
        </p:nvSpPr>
        <p:spPr>
          <a:xfrm rot="926674">
            <a:off x="4750598" y="4898641"/>
            <a:ext cx="3345205" cy="1569660"/>
          </a:xfrm>
          <a:prstGeom prst="rect">
            <a:avLst/>
          </a:prstGeom>
        </p:spPr>
        <p:txBody>
          <a:bodyPr wrap="square">
            <a:spAutoFit/>
          </a:bodyPr>
          <a:lstStyle/>
          <a:p>
            <a:pPr defTabSz="457200">
              <a:buClr>
                <a:srgbClr val="000000"/>
              </a:buClr>
              <a:buSzPct val="100000"/>
              <a:buFont typeface="Times New Roman" pitchFamily="16" charset="0"/>
              <a:buNone/>
            </a:pPr>
            <a:r>
              <a:rPr lang="el-GR" b="1" dirty="0">
                <a:solidFill>
                  <a:prstClr val="white"/>
                </a:solidFill>
                <a:latin typeface="Calibri"/>
                <a:cs typeface="Times New Roman" pitchFamily="18" charset="0"/>
              </a:rPr>
              <a:t>Προκλήσεις</a:t>
            </a:r>
            <a:r>
              <a:rPr lang="el-GR" sz="2000" b="1" dirty="0">
                <a:solidFill>
                  <a:prstClr val="white"/>
                </a:solidFill>
                <a:latin typeface="Calibri"/>
                <a:cs typeface="Times New Roman" pitchFamily="18" charset="0"/>
              </a:rPr>
              <a:t> </a:t>
            </a:r>
            <a:endParaRPr lang="el-GR" sz="2000" b="1" dirty="0" smtClean="0">
              <a:solidFill>
                <a:prstClr val="white"/>
              </a:solidFill>
              <a:latin typeface="Calibri"/>
              <a:cs typeface="Times New Roman" pitchFamily="18" charset="0"/>
            </a:endParaRPr>
          </a:p>
          <a:p>
            <a:pPr defTabSz="457200">
              <a:buClr>
                <a:srgbClr val="000000"/>
              </a:buClr>
              <a:buSzPct val="100000"/>
              <a:buFont typeface="Times New Roman" pitchFamily="16" charset="0"/>
              <a:buNone/>
            </a:pPr>
            <a:r>
              <a:rPr lang="el-GR" sz="2000" b="1" dirty="0" smtClean="0">
                <a:solidFill>
                  <a:prstClr val="white"/>
                </a:solidFill>
                <a:latin typeface="Calibri"/>
                <a:cs typeface="Times New Roman" pitchFamily="18" charset="0"/>
              </a:rPr>
              <a:t>για τον</a:t>
            </a:r>
            <a:endParaRPr lang="en-US" sz="2000" b="1" dirty="0" smtClean="0">
              <a:solidFill>
                <a:prstClr val="white"/>
              </a:solidFill>
              <a:latin typeface="Calibri"/>
              <a:cs typeface="Times New Roman" pitchFamily="18" charset="0"/>
            </a:endParaRPr>
          </a:p>
          <a:p>
            <a:pPr defTabSz="457200">
              <a:buClr>
                <a:srgbClr val="000000"/>
              </a:buClr>
              <a:buSzPct val="100000"/>
              <a:buFont typeface="Times New Roman" pitchFamily="16" charset="0"/>
              <a:buNone/>
            </a:pPr>
            <a:r>
              <a:rPr lang="el-GR" sz="2800" b="1" dirty="0" smtClean="0">
                <a:solidFill>
                  <a:prstClr val="white"/>
                </a:solidFill>
                <a:latin typeface="Calibri"/>
                <a:cs typeface="Times New Roman" pitchFamily="18" charset="0"/>
              </a:rPr>
              <a:t>σύγχρονο</a:t>
            </a:r>
            <a:r>
              <a:rPr lang="el-GR" sz="2000" b="1" dirty="0" smtClean="0">
                <a:solidFill>
                  <a:prstClr val="white"/>
                </a:solidFill>
                <a:latin typeface="Calibri"/>
                <a:cs typeface="Times New Roman" pitchFamily="18" charset="0"/>
              </a:rPr>
              <a:t> </a:t>
            </a:r>
            <a:r>
              <a:rPr lang="el-GR" b="1" dirty="0">
                <a:solidFill>
                  <a:prstClr val="white"/>
                </a:solidFill>
                <a:latin typeface="Calibri"/>
                <a:cs typeface="Times New Roman" pitchFamily="18" charset="0"/>
              </a:rPr>
              <a:t>εκπαιδευτικό</a:t>
            </a:r>
            <a:endParaRPr lang="el-GR" sz="2000" dirty="0">
              <a:solidFill>
                <a:prstClr val="white"/>
              </a:solidFill>
              <a:latin typeface="Calibri"/>
            </a:endParaRPr>
          </a:p>
        </p:txBody>
      </p:sp>
    </p:spTree>
    <p:extLst>
      <p:ext uri="{BB962C8B-B14F-4D97-AF65-F5344CB8AC3E}">
        <p14:creationId xmlns:p14="http://schemas.microsoft.com/office/powerpoint/2010/main" val="3903980040"/>
      </p:ext>
    </p:extLst>
  </p:cSld>
  <p:clrMapOvr>
    <a:masterClrMapping/>
  </p:clrMapOvr>
  <p:transition spd="slow">
    <p:fade/>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0"/>
            <a:ext cx="9144000" cy="6858000"/>
          </a:xfrm>
          <a:prstGeom prst="rect">
            <a:avLst/>
          </a:prstGeom>
          <a:blipFill dpi="0" rotWithShape="1">
            <a:blip r:embed="rId2" cstate="print">
              <a:extLst/>
            </a:blip>
            <a:srcRect/>
            <a:stretch>
              <a:fillRect l="-11000" t="-2000" r="-60000" b="-44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buClr>
                <a:srgbClr val="000000"/>
              </a:buClr>
              <a:buSzPct val="100000"/>
              <a:buFont typeface="Times New Roman" pitchFamily="16" charset="0"/>
              <a:buNone/>
            </a:pPr>
            <a:endParaRPr lang="el-GR" dirty="0">
              <a:solidFill>
                <a:prstClr val="white"/>
              </a:solidFill>
            </a:endParaRPr>
          </a:p>
        </p:txBody>
      </p:sp>
      <p:sp>
        <p:nvSpPr>
          <p:cNvPr id="3" name="Rectangle 2"/>
          <p:cNvSpPr txBox="1">
            <a:spLocks noChangeArrowheads="1"/>
          </p:cNvSpPr>
          <p:nvPr/>
        </p:nvSpPr>
        <p:spPr bwMode="auto">
          <a:xfrm>
            <a:off x="683660" y="188640"/>
            <a:ext cx="7259563" cy="755576"/>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lnSpc>
                <a:spcPct val="80000"/>
              </a:lnSpc>
              <a:spcBef>
                <a:spcPct val="0"/>
              </a:spcBef>
              <a:spcAft>
                <a:spcPct val="0"/>
              </a:spcAft>
              <a:defRPr sz="3600" kern="1200">
                <a:solidFill>
                  <a:schemeClr val="accent1"/>
                </a:solidFill>
                <a:latin typeface="+mj-lt"/>
                <a:ea typeface="+mj-ea"/>
                <a:cs typeface="+mj-cs"/>
              </a:defRPr>
            </a:lvl1pPr>
            <a:lvl2pPr algn="l" rtl="0" eaLnBrk="0" fontAlgn="base" hangingPunct="0">
              <a:lnSpc>
                <a:spcPct val="80000"/>
              </a:lnSpc>
              <a:spcBef>
                <a:spcPct val="0"/>
              </a:spcBef>
              <a:spcAft>
                <a:spcPct val="0"/>
              </a:spcAft>
              <a:defRPr sz="3600">
                <a:solidFill>
                  <a:schemeClr val="accent1"/>
                </a:solidFill>
                <a:latin typeface="Corbel" pitchFamily="34" charset="0"/>
              </a:defRPr>
            </a:lvl2pPr>
            <a:lvl3pPr algn="l" rtl="0" eaLnBrk="0" fontAlgn="base" hangingPunct="0">
              <a:lnSpc>
                <a:spcPct val="80000"/>
              </a:lnSpc>
              <a:spcBef>
                <a:spcPct val="0"/>
              </a:spcBef>
              <a:spcAft>
                <a:spcPct val="0"/>
              </a:spcAft>
              <a:defRPr sz="3600">
                <a:solidFill>
                  <a:schemeClr val="accent1"/>
                </a:solidFill>
                <a:latin typeface="Corbel" pitchFamily="34" charset="0"/>
              </a:defRPr>
            </a:lvl3pPr>
            <a:lvl4pPr algn="l" rtl="0" eaLnBrk="0" fontAlgn="base" hangingPunct="0">
              <a:lnSpc>
                <a:spcPct val="80000"/>
              </a:lnSpc>
              <a:spcBef>
                <a:spcPct val="0"/>
              </a:spcBef>
              <a:spcAft>
                <a:spcPct val="0"/>
              </a:spcAft>
              <a:defRPr sz="3600">
                <a:solidFill>
                  <a:schemeClr val="accent1"/>
                </a:solidFill>
                <a:latin typeface="Corbel" pitchFamily="34" charset="0"/>
              </a:defRPr>
            </a:lvl4pPr>
            <a:lvl5pPr algn="l" rtl="0" eaLnBrk="0" fontAlgn="base" hangingPunct="0">
              <a:lnSpc>
                <a:spcPct val="80000"/>
              </a:lnSpc>
              <a:spcBef>
                <a:spcPct val="0"/>
              </a:spcBef>
              <a:spcAft>
                <a:spcPct val="0"/>
              </a:spcAft>
              <a:defRPr sz="3600">
                <a:solidFill>
                  <a:schemeClr val="accent1"/>
                </a:solidFill>
                <a:latin typeface="Corbel" pitchFamily="34" charset="0"/>
              </a:defRPr>
            </a:lvl5pPr>
            <a:lvl6pPr marL="457200" algn="l" rtl="0" fontAlgn="base">
              <a:lnSpc>
                <a:spcPct val="80000"/>
              </a:lnSpc>
              <a:spcBef>
                <a:spcPct val="0"/>
              </a:spcBef>
              <a:spcAft>
                <a:spcPct val="0"/>
              </a:spcAft>
              <a:defRPr sz="3600">
                <a:solidFill>
                  <a:schemeClr val="accent1"/>
                </a:solidFill>
                <a:latin typeface="Corbel" pitchFamily="34" charset="0"/>
              </a:defRPr>
            </a:lvl6pPr>
            <a:lvl7pPr marL="914400" algn="l" rtl="0" fontAlgn="base">
              <a:lnSpc>
                <a:spcPct val="80000"/>
              </a:lnSpc>
              <a:spcBef>
                <a:spcPct val="0"/>
              </a:spcBef>
              <a:spcAft>
                <a:spcPct val="0"/>
              </a:spcAft>
              <a:defRPr sz="3600">
                <a:solidFill>
                  <a:schemeClr val="accent1"/>
                </a:solidFill>
                <a:latin typeface="Corbel" pitchFamily="34" charset="0"/>
              </a:defRPr>
            </a:lvl7pPr>
            <a:lvl8pPr marL="1371600" algn="l" rtl="0" fontAlgn="base">
              <a:lnSpc>
                <a:spcPct val="80000"/>
              </a:lnSpc>
              <a:spcBef>
                <a:spcPct val="0"/>
              </a:spcBef>
              <a:spcAft>
                <a:spcPct val="0"/>
              </a:spcAft>
              <a:defRPr sz="3600">
                <a:solidFill>
                  <a:schemeClr val="accent1"/>
                </a:solidFill>
                <a:latin typeface="Corbel" pitchFamily="34" charset="0"/>
              </a:defRPr>
            </a:lvl8pPr>
            <a:lvl9pPr marL="1828800" algn="l" rtl="0" fontAlgn="base">
              <a:lnSpc>
                <a:spcPct val="80000"/>
              </a:lnSpc>
              <a:spcBef>
                <a:spcPct val="0"/>
              </a:spcBef>
              <a:spcAft>
                <a:spcPct val="0"/>
              </a:spcAft>
              <a:defRPr sz="3600">
                <a:solidFill>
                  <a:schemeClr val="accent1"/>
                </a:solidFill>
                <a:latin typeface="Corbel" pitchFamily="34" charset="0"/>
              </a:defRPr>
            </a:lvl9pPr>
          </a:lstStyle>
          <a:p>
            <a:pPr algn="ctr" defTabSz="457200" eaLnBrk="1" fontAlgn="auto" hangingPunct="1">
              <a:spcAft>
                <a:spcPts val="0"/>
              </a:spcAft>
              <a:buClr>
                <a:srgbClr val="000000"/>
              </a:buClr>
              <a:buSzPct val="100000"/>
              <a:buFont typeface="Times New Roman" pitchFamily="16" charset="0"/>
              <a:buNone/>
              <a:defRPr/>
            </a:pPr>
            <a:r>
              <a:rPr lang="el-GR" altLang="ja-JP" sz="2800" b="1" dirty="0">
                <a:solidFill>
                  <a:srgbClr val="000000">
                    <a:lumMod val="95000"/>
                    <a:lumOff val="5000"/>
                  </a:srgbClr>
                </a:solidFill>
                <a:effectLst>
                  <a:glow rad="139700">
                    <a:srgbClr val="7EA939">
                      <a:satMod val="175000"/>
                      <a:alpha val="40000"/>
                    </a:srgbClr>
                  </a:glow>
                </a:effectLst>
                <a:latin typeface="Arial" charset="0"/>
                <a:cs typeface="Arial" charset="0"/>
              </a:rPr>
              <a:t>Τα κρίσιμα </a:t>
            </a:r>
            <a:r>
              <a:rPr lang="el-GR" altLang="ja-JP" sz="2800" b="1" dirty="0" smtClean="0">
                <a:solidFill>
                  <a:srgbClr val="000000">
                    <a:lumMod val="95000"/>
                    <a:lumOff val="5000"/>
                  </a:srgbClr>
                </a:solidFill>
                <a:effectLst>
                  <a:glow rad="139700">
                    <a:srgbClr val="7EA939">
                      <a:satMod val="175000"/>
                      <a:alpha val="40000"/>
                    </a:srgbClr>
                  </a:glow>
                </a:effectLst>
                <a:latin typeface="Arial" charset="0"/>
                <a:cs typeface="Arial" charset="0"/>
              </a:rPr>
              <a:t>ερωτήματα </a:t>
            </a:r>
            <a:r>
              <a:rPr lang="el-GR" altLang="ja-JP" sz="2800" b="1" dirty="0">
                <a:solidFill>
                  <a:srgbClr val="000000">
                    <a:lumMod val="95000"/>
                    <a:lumOff val="5000"/>
                  </a:srgbClr>
                </a:solidFill>
                <a:effectLst>
                  <a:glow rad="139700">
                    <a:srgbClr val="7EA939">
                      <a:satMod val="175000"/>
                      <a:alpha val="40000"/>
                    </a:srgbClr>
                  </a:glow>
                </a:effectLst>
                <a:latin typeface="Arial" charset="0"/>
                <a:cs typeface="Arial" charset="0"/>
              </a:rPr>
              <a:t>που τίθενται είναι τα εξής:</a:t>
            </a:r>
          </a:p>
        </p:txBody>
      </p:sp>
      <p:sp>
        <p:nvSpPr>
          <p:cNvPr id="4" name="Rectangle 3"/>
          <p:cNvSpPr/>
          <p:nvPr/>
        </p:nvSpPr>
        <p:spPr>
          <a:xfrm>
            <a:off x="308404" y="1196938"/>
            <a:ext cx="3975569" cy="445635"/>
          </a:xfrm>
          <a:prstGeom prst="rect">
            <a:avLst/>
          </a:prstGeom>
          <a:solidFill>
            <a:srgbClr val="FF7C80">
              <a:alpha val="27000"/>
            </a:srgbClr>
          </a:solidFill>
        </p:spPr>
        <p:txBody>
          <a:bodyPr wrap="square">
            <a:spAutoFit/>
          </a:bodyPr>
          <a:lstStyle/>
          <a:p>
            <a:pPr algn="l" defTabSz="457200" eaLnBrk="0" hangingPunct="0">
              <a:lnSpc>
                <a:spcPct val="80000"/>
              </a:lnSpc>
              <a:spcBef>
                <a:spcPts val="1800"/>
              </a:spcBef>
              <a:buClr>
                <a:srgbClr val="404040"/>
              </a:buClr>
              <a:buSzPct val="80000"/>
              <a:buFont typeface="Times New Roman" pitchFamily="16" charset="0"/>
              <a:buNone/>
            </a:pPr>
            <a:r>
              <a:rPr lang="el-GR" sz="2800" b="1" dirty="0">
                <a:solidFill>
                  <a:srgbClr val="404040"/>
                </a:solidFill>
                <a:effectLst>
                  <a:glow rad="63500">
                    <a:srgbClr val="7EA939">
                      <a:satMod val="175000"/>
                      <a:alpha val="40000"/>
                    </a:srgbClr>
                  </a:glow>
                </a:effectLst>
                <a:latin typeface="Corbel"/>
              </a:rPr>
              <a:t>Με επίκεντρο τη γνώση</a:t>
            </a:r>
          </a:p>
        </p:txBody>
      </p:sp>
      <p:sp>
        <p:nvSpPr>
          <p:cNvPr id="5" name="Ορθογώνιο 4"/>
          <p:cNvSpPr/>
          <p:nvPr/>
        </p:nvSpPr>
        <p:spPr>
          <a:xfrm rot="21371657">
            <a:off x="412801" y="2800038"/>
            <a:ext cx="3528392" cy="3368614"/>
          </a:xfrm>
          <a:prstGeom prst="rect">
            <a:avLst/>
          </a:prstGeom>
          <a:solidFill>
            <a:schemeClr val="tx2"/>
          </a:solidFill>
        </p:spPr>
        <p:txBody>
          <a:bodyPr wrap="square">
            <a:spAutoFit/>
          </a:bodyPr>
          <a:lstStyle/>
          <a:p>
            <a:pPr algn="l" defTabSz="457200" eaLnBrk="0" hangingPunct="0">
              <a:lnSpc>
                <a:spcPct val="150000"/>
              </a:lnSpc>
              <a:spcBef>
                <a:spcPts val="1800"/>
              </a:spcBef>
              <a:buClr>
                <a:srgbClr val="404040"/>
              </a:buClr>
              <a:buSzPct val="80000"/>
              <a:buFont typeface="Times New Roman" pitchFamily="16" charset="0"/>
              <a:buNone/>
            </a:pPr>
            <a:r>
              <a:rPr lang="el-GR" b="1" dirty="0" smtClean="0">
                <a:solidFill>
                  <a:prstClr val="white"/>
                </a:solidFill>
                <a:effectLst>
                  <a:glow rad="63500">
                    <a:srgbClr val="7EA939">
                      <a:satMod val="175000"/>
                      <a:alpha val="40000"/>
                    </a:srgbClr>
                  </a:glow>
                </a:effectLst>
                <a:latin typeface="Corbel"/>
              </a:rPr>
              <a:t>-</a:t>
            </a:r>
            <a:r>
              <a:rPr lang="el-GR" sz="2000" b="1" dirty="0" smtClean="0">
                <a:solidFill>
                  <a:prstClr val="white"/>
                </a:solidFill>
                <a:effectLst>
                  <a:glow rad="63500">
                    <a:srgbClr val="7EA939">
                      <a:satMod val="175000"/>
                      <a:alpha val="40000"/>
                    </a:srgbClr>
                  </a:glow>
                </a:effectLst>
                <a:latin typeface="Corbel"/>
              </a:rPr>
              <a:t>Τι </a:t>
            </a:r>
            <a:r>
              <a:rPr lang="el-GR" sz="2000" b="1" dirty="0">
                <a:solidFill>
                  <a:prstClr val="white"/>
                </a:solidFill>
                <a:effectLst>
                  <a:glow rad="63500">
                    <a:srgbClr val="7EA939">
                      <a:satMod val="175000"/>
                      <a:alpha val="40000"/>
                    </a:srgbClr>
                  </a:glow>
                </a:effectLst>
                <a:latin typeface="Corbel"/>
              </a:rPr>
              <a:t>πρέπει να διδαχθούν οι </a:t>
            </a:r>
            <a:r>
              <a:rPr lang="el-GR" sz="2000" b="1" dirty="0" smtClean="0">
                <a:solidFill>
                  <a:prstClr val="white"/>
                </a:solidFill>
                <a:effectLst>
                  <a:glow rad="63500">
                    <a:srgbClr val="7EA939">
                      <a:satMod val="175000"/>
                      <a:alpha val="40000"/>
                    </a:srgbClr>
                  </a:glow>
                </a:effectLst>
                <a:latin typeface="Corbel"/>
              </a:rPr>
              <a:t>εκπαιδευόμενοι  </a:t>
            </a:r>
            <a:r>
              <a:rPr lang="el-GR" sz="2000" b="1" dirty="0">
                <a:solidFill>
                  <a:prstClr val="white"/>
                </a:solidFill>
                <a:effectLst>
                  <a:glow rad="63500">
                    <a:srgbClr val="7EA939">
                      <a:satMod val="175000"/>
                      <a:alpha val="40000"/>
                    </a:srgbClr>
                  </a:glow>
                </a:effectLst>
                <a:latin typeface="Corbel"/>
              </a:rPr>
              <a:t>για να ανταποκριθούν στις μεταβαλλόμενες ανάγκες της κοινωνίας  και στις  νέες συνθήκες που διαμορφώνονται;</a:t>
            </a:r>
          </a:p>
        </p:txBody>
      </p:sp>
      <p:sp>
        <p:nvSpPr>
          <p:cNvPr id="6" name="Ορθογώνιο 5"/>
          <p:cNvSpPr/>
          <p:nvPr/>
        </p:nvSpPr>
        <p:spPr>
          <a:xfrm rot="182812">
            <a:off x="4968119" y="2178896"/>
            <a:ext cx="3785481" cy="4247317"/>
          </a:xfrm>
          <a:prstGeom prst="rect">
            <a:avLst/>
          </a:prstGeom>
          <a:solidFill>
            <a:schemeClr val="tx2"/>
          </a:solidFill>
        </p:spPr>
        <p:txBody>
          <a:bodyPr wrap="square">
            <a:spAutoFit/>
          </a:bodyPr>
          <a:lstStyle/>
          <a:p>
            <a:pPr algn="l" defTabSz="457200" eaLnBrk="0" hangingPunct="0">
              <a:lnSpc>
                <a:spcPct val="150000"/>
              </a:lnSpc>
              <a:spcBef>
                <a:spcPts val="1800"/>
              </a:spcBef>
              <a:buClr>
                <a:srgbClr val="404040"/>
              </a:buClr>
              <a:buSzPct val="80000"/>
              <a:buFont typeface="Times New Roman" pitchFamily="16" charset="0"/>
              <a:buNone/>
            </a:pPr>
            <a:r>
              <a:rPr lang="el-GR" sz="2000" b="1" dirty="0" smtClean="0">
                <a:solidFill>
                  <a:prstClr val="white"/>
                </a:solidFill>
                <a:effectLst>
                  <a:glow rad="63500">
                    <a:srgbClr val="7EA939">
                      <a:satMod val="175000"/>
                      <a:alpha val="40000"/>
                    </a:srgbClr>
                  </a:glow>
                </a:effectLst>
                <a:latin typeface="Corbel"/>
              </a:rPr>
              <a:t>-Πώς </a:t>
            </a:r>
            <a:r>
              <a:rPr lang="el-GR" sz="2000" b="1" dirty="0">
                <a:solidFill>
                  <a:prstClr val="white"/>
                </a:solidFill>
                <a:effectLst>
                  <a:glow rad="63500">
                    <a:srgbClr val="7EA939">
                      <a:satMod val="175000"/>
                      <a:alpha val="40000"/>
                    </a:srgbClr>
                  </a:glow>
                </a:effectLst>
                <a:latin typeface="Corbel"/>
              </a:rPr>
              <a:t>μπορούν οι νέες πληροφορίες να συνδεθούν με τις υπάρχουσες πεποιθήσεις, αξίες, ενδιαφέροντα, δεξιότητες και γνώσεις των εκπαιδευόμενων </a:t>
            </a:r>
            <a:r>
              <a:rPr lang="el-GR" sz="2000" b="1" dirty="0" smtClean="0">
                <a:solidFill>
                  <a:prstClr val="white"/>
                </a:solidFill>
                <a:effectLst>
                  <a:glow rad="63500">
                    <a:srgbClr val="7EA939">
                      <a:satMod val="175000"/>
                      <a:alpha val="40000"/>
                    </a:srgbClr>
                  </a:glow>
                </a:effectLst>
                <a:latin typeface="Corbel"/>
              </a:rPr>
              <a:t>, </a:t>
            </a:r>
            <a:r>
              <a:rPr lang="el-GR" sz="2000" b="1" dirty="0">
                <a:solidFill>
                  <a:prstClr val="white"/>
                </a:solidFill>
                <a:effectLst>
                  <a:glow rad="63500">
                    <a:srgbClr val="7EA939">
                      <a:satMod val="175000"/>
                      <a:alpha val="40000"/>
                    </a:srgbClr>
                  </a:glow>
                </a:effectLst>
                <a:latin typeface="Corbel"/>
              </a:rPr>
              <a:t>έτσι ώστε  αυτοί να κατανοούν και να χρησιμοποιούν με ευελιξία τις γνώσεις τους</a:t>
            </a:r>
            <a:r>
              <a:rPr lang="el-GR" sz="2000" b="1" dirty="0" smtClean="0">
                <a:solidFill>
                  <a:prstClr val="white"/>
                </a:solidFill>
                <a:effectLst>
                  <a:glow rad="63500">
                    <a:srgbClr val="7EA939">
                      <a:satMod val="175000"/>
                      <a:alpha val="40000"/>
                    </a:srgbClr>
                  </a:glow>
                </a:effectLst>
                <a:latin typeface="Corbel"/>
              </a:rPr>
              <a:t>;</a:t>
            </a:r>
            <a:endParaRPr lang="el-GR" sz="2000" b="1" dirty="0">
              <a:solidFill>
                <a:prstClr val="white"/>
              </a:solidFill>
              <a:effectLst>
                <a:glow rad="63500">
                  <a:srgbClr val="7EA939">
                    <a:satMod val="175000"/>
                    <a:alpha val="40000"/>
                  </a:srgbClr>
                </a:glow>
              </a:effectLst>
              <a:latin typeface="Corbel"/>
            </a:endParaRPr>
          </a:p>
        </p:txBody>
      </p:sp>
      <p:sp>
        <p:nvSpPr>
          <p:cNvPr id="7" name="Rectangle 3"/>
          <p:cNvSpPr/>
          <p:nvPr/>
        </p:nvSpPr>
        <p:spPr>
          <a:xfrm>
            <a:off x="4907749" y="1196931"/>
            <a:ext cx="3975569" cy="781752"/>
          </a:xfrm>
          <a:prstGeom prst="rect">
            <a:avLst/>
          </a:prstGeom>
          <a:solidFill>
            <a:srgbClr val="FF7C80">
              <a:alpha val="27000"/>
            </a:srgbClr>
          </a:solidFill>
        </p:spPr>
        <p:txBody>
          <a:bodyPr wrap="square">
            <a:spAutoFit/>
          </a:bodyPr>
          <a:lstStyle/>
          <a:p>
            <a:pPr algn="l" defTabSz="457200" eaLnBrk="0" hangingPunct="0">
              <a:lnSpc>
                <a:spcPct val="80000"/>
              </a:lnSpc>
              <a:spcBef>
                <a:spcPts val="1800"/>
              </a:spcBef>
              <a:buClr>
                <a:srgbClr val="404040"/>
              </a:buClr>
              <a:buSzPct val="80000"/>
              <a:buFont typeface="Times New Roman" pitchFamily="16" charset="0"/>
              <a:buNone/>
            </a:pPr>
            <a:r>
              <a:rPr lang="el-GR" sz="2800" b="1" dirty="0">
                <a:solidFill>
                  <a:srgbClr val="404040"/>
                </a:solidFill>
                <a:effectLst>
                  <a:glow rad="63500">
                    <a:srgbClr val="7EA939">
                      <a:satMod val="175000"/>
                      <a:alpha val="40000"/>
                    </a:srgbClr>
                  </a:glow>
                </a:effectLst>
                <a:latin typeface="Corbel"/>
              </a:rPr>
              <a:t>Με επίκεντρο </a:t>
            </a:r>
            <a:r>
              <a:rPr lang="el-GR" sz="2800" b="1" dirty="0" smtClean="0">
                <a:solidFill>
                  <a:srgbClr val="404040"/>
                </a:solidFill>
                <a:effectLst>
                  <a:glow rad="63500">
                    <a:srgbClr val="7EA939">
                      <a:satMod val="175000"/>
                      <a:alpha val="40000"/>
                    </a:srgbClr>
                  </a:glow>
                </a:effectLst>
                <a:latin typeface="Corbel"/>
              </a:rPr>
              <a:t>τη</a:t>
            </a:r>
            <a:r>
              <a:rPr lang="en-US" sz="2800" b="1" dirty="0" smtClean="0">
                <a:solidFill>
                  <a:srgbClr val="404040"/>
                </a:solidFill>
                <a:effectLst>
                  <a:glow rad="63500">
                    <a:srgbClr val="7EA939">
                      <a:satMod val="175000"/>
                      <a:alpha val="40000"/>
                    </a:srgbClr>
                  </a:glow>
                </a:effectLst>
                <a:latin typeface="Corbel"/>
              </a:rPr>
              <a:t>v </a:t>
            </a:r>
            <a:r>
              <a:rPr lang="el-GR" sz="2800" b="1" dirty="0" smtClean="0">
                <a:solidFill>
                  <a:srgbClr val="404040"/>
                </a:solidFill>
                <a:effectLst>
                  <a:glow rad="63500">
                    <a:srgbClr val="7EA939">
                      <a:satMod val="175000"/>
                      <a:alpha val="40000"/>
                    </a:srgbClr>
                  </a:glow>
                </a:effectLst>
                <a:latin typeface="Corbel"/>
              </a:rPr>
              <a:t>κατανόηση</a:t>
            </a:r>
            <a:endParaRPr lang="el-GR" sz="2800" b="1" dirty="0">
              <a:solidFill>
                <a:srgbClr val="404040"/>
              </a:solidFill>
              <a:effectLst>
                <a:glow rad="63500">
                  <a:srgbClr val="7EA939">
                    <a:satMod val="175000"/>
                    <a:alpha val="40000"/>
                  </a:srgbClr>
                </a:glow>
              </a:effectLst>
              <a:latin typeface="Corbel"/>
            </a:endParaRPr>
          </a:p>
        </p:txBody>
      </p:sp>
    </p:spTree>
    <p:extLst>
      <p:ext uri="{BB962C8B-B14F-4D97-AF65-F5344CB8AC3E}">
        <p14:creationId xmlns:p14="http://schemas.microsoft.com/office/powerpoint/2010/main" val="36915518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2058" name="Picture 10" descr="https://storymama01.files.wordpress.com/2013/05/tree_grows.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872544"/>
            <a:ext cx="468771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rs1104.pbsrc.com/albums/h329/zorq1/Realistic-fire-animated-transparent-gif-short.gif~c200"/>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7710" y="2708131"/>
            <a:ext cx="4456290" cy="2088232"/>
          </a:xfrm>
          <a:prstGeom prst="rect">
            <a:avLst/>
          </a:prstGeom>
          <a:noFill/>
          <a:extLst>
            <a:ext uri="{909E8E84-426E-40DD-AFC4-6F175D3DCCD1}">
              <a14:hiddenFill xmlns:a14="http://schemas.microsoft.com/office/drawing/2010/main">
                <a:solidFill>
                  <a:srgbClr val="FFFFFF"/>
                </a:solidFill>
              </a14:hiddenFill>
            </a:ext>
          </a:extLst>
        </p:spPr>
      </p:pic>
      <p:sp>
        <p:nvSpPr>
          <p:cNvPr id="12290" name="Rectangle 2"/>
          <p:cNvSpPr>
            <a:spLocks noGrp="1" noChangeArrowheads="1"/>
          </p:cNvSpPr>
          <p:nvPr>
            <p:ph type="title"/>
          </p:nvPr>
        </p:nvSpPr>
        <p:spPr>
          <a:xfrm>
            <a:off x="1475656" y="116736"/>
            <a:ext cx="6275388" cy="936625"/>
          </a:xfrm>
        </p:spPr>
        <p:txBody>
          <a:bodyPr/>
          <a:lstStyle/>
          <a:p>
            <a:pPr eaLnBrk="1" hangingPunct="1"/>
            <a:r>
              <a:rPr lang="el-GR" b="1" dirty="0">
                <a:solidFill>
                  <a:srgbClr val="4BACC6">
                    <a:lumMod val="20000"/>
                    <a:lumOff val="80000"/>
                  </a:srgbClr>
                </a:solidFill>
                <a:effectLst>
                  <a:glow rad="139700">
                    <a:srgbClr val="4F81BD">
                      <a:satMod val="175000"/>
                      <a:alpha val="40000"/>
                    </a:srgbClr>
                  </a:glow>
                </a:effectLst>
                <a:latin typeface="Arial" charset="0"/>
                <a:ea typeface="+mn-ea"/>
                <a:cs typeface="Arial" charset="0"/>
              </a:rPr>
              <a:t>ΑΞΙΟΛΟΓΗΣΗ</a:t>
            </a:r>
          </a:p>
        </p:txBody>
      </p:sp>
      <p:sp>
        <p:nvSpPr>
          <p:cNvPr id="274435" name="Rectangle 3"/>
          <p:cNvSpPr>
            <a:spLocks noGrp="1" noChangeArrowheads="1"/>
          </p:cNvSpPr>
          <p:nvPr>
            <p:ph idx="1"/>
          </p:nvPr>
        </p:nvSpPr>
        <p:spPr>
          <a:xfrm>
            <a:off x="1" y="1827691"/>
            <a:ext cx="4643438" cy="2862400"/>
          </a:xfrm>
          <a:blipFill dpi="0" rotWithShape="1">
            <a:blip r:embed="rId6" cstate="print">
              <a:alphaModFix amt="39000"/>
            </a:blip>
            <a:srcRect/>
            <a:tile tx="0" ty="0" sx="100000" sy="100000" flip="none" algn="tl"/>
          </a:blipFill>
          <a:ln>
            <a:noFill/>
          </a:ln>
        </p:spPr>
        <p:txBody>
          <a:bodyPr rtlCol="0">
            <a:noAutofit/>
          </a:bodyPr>
          <a:lstStyle/>
          <a:p>
            <a:pPr marL="274320" indent="-274320" algn="ctr" eaLnBrk="1" fontAlgn="auto" hangingPunct="1">
              <a:spcAft>
                <a:spcPts val="0"/>
              </a:spcAft>
              <a:buFont typeface="Wingdings" pitchFamily="2" charset="2"/>
              <a:buNone/>
              <a:defRPr/>
            </a:pPr>
            <a:r>
              <a:rPr lang="el-GR" sz="3600" b="1" dirty="0">
                <a:solidFill>
                  <a:srgbClr val="4BACC6">
                    <a:lumMod val="20000"/>
                    <a:lumOff val="80000"/>
                  </a:srgbClr>
                </a:solidFill>
                <a:effectLst>
                  <a:glow rad="139700">
                    <a:srgbClr val="4F81BD">
                      <a:satMod val="175000"/>
                      <a:alpha val="40000"/>
                    </a:srgbClr>
                  </a:glow>
                </a:effectLst>
                <a:latin typeface="Arial" charset="0"/>
                <a:cs typeface="Arial" charset="0"/>
              </a:rPr>
              <a:t>Διαδικασία </a:t>
            </a:r>
            <a:r>
              <a:rPr lang="el-GR" sz="3600" b="1" dirty="0" err="1" smtClean="0">
                <a:solidFill>
                  <a:srgbClr val="4BACC6">
                    <a:lumMod val="20000"/>
                    <a:lumOff val="80000"/>
                  </a:srgbClr>
                </a:solidFill>
                <a:effectLst>
                  <a:glow rad="139700">
                    <a:srgbClr val="4F81BD">
                      <a:satMod val="175000"/>
                      <a:alpha val="40000"/>
                    </a:srgbClr>
                  </a:glow>
                </a:effectLst>
                <a:latin typeface="Arial" charset="0"/>
                <a:cs typeface="Arial" charset="0"/>
              </a:rPr>
              <a:t>επανατροφοδότη</a:t>
            </a:r>
            <a:r>
              <a:rPr lang="el-GR" sz="3600" b="1" dirty="0" smtClean="0">
                <a:solidFill>
                  <a:srgbClr val="4BACC6">
                    <a:lumMod val="20000"/>
                    <a:lumOff val="80000"/>
                  </a:srgbClr>
                </a:solidFill>
                <a:effectLst>
                  <a:glow rad="139700">
                    <a:srgbClr val="4F81BD">
                      <a:satMod val="175000"/>
                      <a:alpha val="40000"/>
                    </a:srgbClr>
                  </a:glow>
                </a:effectLst>
                <a:latin typeface="Arial" charset="0"/>
                <a:cs typeface="Arial" charset="0"/>
              </a:rPr>
              <a:t>-</a:t>
            </a:r>
          </a:p>
          <a:p>
            <a:pPr marL="274320" indent="-274320" algn="ctr" eaLnBrk="1" fontAlgn="auto" hangingPunct="1">
              <a:spcAft>
                <a:spcPts val="0"/>
              </a:spcAft>
              <a:buFont typeface="Wingdings" pitchFamily="2" charset="2"/>
              <a:buNone/>
              <a:defRPr/>
            </a:pPr>
            <a:r>
              <a:rPr lang="el-GR" sz="3600" b="1" dirty="0" smtClean="0">
                <a:solidFill>
                  <a:srgbClr val="4BACC6">
                    <a:lumMod val="20000"/>
                    <a:lumOff val="80000"/>
                  </a:srgbClr>
                </a:solidFill>
                <a:effectLst>
                  <a:glow rad="139700">
                    <a:srgbClr val="4F81BD">
                      <a:satMod val="175000"/>
                      <a:alpha val="40000"/>
                    </a:srgbClr>
                  </a:glow>
                </a:effectLst>
                <a:latin typeface="Arial" charset="0"/>
                <a:cs typeface="Arial" charset="0"/>
              </a:rPr>
              <a:t>σης </a:t>
            </a:r>
            <a:r>
              <a:rPr lang="el-GR" sz="3600" b="1" dirty="0">
                <a:solidFill>
                  <a:srgbClr val="4BACC6">
                    <a:lumMod val="20000"/>
                    <a:lumOff val="80000"/>
                  </a:srgbClr>
                </a:solidFill>
                <a:effectLst>
                  <a:glow rad="139700">
                    <a:srgbClr val="4F81BD">
                      <a:satMod val="175000"/>
                      <a:alpha val="40000"/>
                    </a:srgbClr>
                  </a:glow>
                </a:effectLst>
                <a:latin typeface="Arial" charset="0"/>
                <a:cs typeface="Arial" charset="0"/>
              </a:rPr>
              <a:t>και βελτιστοποίησης</a:t>
            </a:r>
          </a:p>
          <a:p>
            <a:pPr marL="274320" indent="-274320" eaLnBrk="1" fontAlgn="auto" hangingPunct="1">
              <a:spcAft>
                <a:spcPts val="0"/>
              </a:spcAft>
              <a:buFont typeface="Wingdings" pitchFamily="2" charset="2"/>
              <a:buNone/>
              <a:defRPr/>
            </a:pPr>
            <a:endParaRPr lang="el-GR" sz="3600" b="1" dirty="0">
              <a:solidFill>
                <a:srgbClr val="4BACC6">
                  <a:lumMod val="20000"/>
                  <a:lumOff val="80000"/>
                </a:srgbClr>
              </a:solidFill>
              <a:effectLst>
                <a:glow rad="139700">
                  <a:srgbClr val="4F81BD">
                    <a:satMod val="175000"/>
                    <a:alpha val="40000"/>
                  </a:srgbClr>
                </a:glow>
              </a:effectLst>
              <a:latin typeface="Arial" charset="0"/>
              <a:cs typeface="Arial" charset="0"/>
            </a:endParaRPr>
          </a:p>
        </p:txBody>
      </p:sp>
      <p:sp>
        <p:nvSpPr>
          <p:cNvPr id="13" name="Ορθογώνιο 12"/>
          <p:cNvSpPr/>
          <p:nvPr/>
        </p:nvSpPr>
        <p:spPr>
          <a:xfrm>
            <a:off x="4687710" y="1827691"/>
            <a:ext cx="4572000" cy="2862322"/>
          </a:xfrm>
          <a:prstGeom prst="rect">
            <a:avLst/>
          </a:prstGeom>
          <a:blipFill dpi="0" rotWithShape="1">
            <a:blip r:embed="rId6" cstate="print">
              <a:alphaModFix amt="52000"/>
            </a:blip>
            <a:srcRect/>
            <a:tile tx="0" ty="0" sx="100000" sy="100000" flip="none" algn="tl"/>
          </a:blipFill>
        </p:spPr>
        <p:txBody>
          <a:bodyPr>
            <a:spAutoFit/>
          </a:bodyPr>
          <a:lstStyle/>
          <a:p>
            <a:pPr lvl="0"/>
            <a:r>
              <a:rPr lang="el-GR" sz="3600" dirty="0" smtClean="0">
                <a:solidFill>
                  <a:srgbClr val="FFFF00"/>
                </a:solidFill>
                <a:effectLst>
                  <a:glow rad="228600">
                    <a:srgbClr val="C0504D">
                      <a:satMod val="175000"/>
                      <a:alpha val="40000"/>
                    </a:srgbClr>
                  </a:glow>
                </a:effectLst>
                <a:latin typeface="Arial" charset="0"/>
                <a:cs typeface="Arial" charset="0"/>
              </a:rPr>
              <a:t>Όχι </a:t>
            </a:r>
            <a:r>
              <a:rPr lang="el-GR" sz="3600" dirty="0">
                <a:solidFill>
                  <a:srgbClr val="FFFF00"/>
                </a:solidFill>
                <a:effectLst>
                  <a:glow rad="228600">
                    <a:srgbClr val="C0504D">
                      <a:satMod val="175000"/>
                      <a:alpha val="40000"/>
                    </a:srgbClr>
                  </a:glow>
                </a:effectLst>
                <a:latin typeface="Arial" charset="0"/>
                <a:cs typeface="Arial" charset="0"/>
              </a:rPr>
              <a:t>διαδικασία επιβολής, αποτίμησης και ελέγχου</a:t>
            </a:r>
            <a:r>
              <a:rPr lang="el-GR" sz="3600" dirty="0" smtClean="0">
                <a:solidFill>
                  <a:srgbClr val="FFFF00"/>
                </a:solidFill>
                <a:effectLst>
                  <a:glow rad="228600">
                    <a:srgbClr val="C0504D">
                      <a:satMod val="175000"/>
                      <a:alpha val="40000"/>
                    </a:srgbClr>
                  </a:glow>
                </a:effectLst>
                <a:latin typeface="Arial" charset="0"/>
                <a:cs typeface="Arial" charset="0"/>
              </a:rPr>
              <a:t>.</a:t>
            </a:r>
          </a:p>
          <a:p>
            <a:pPr lvl="0"/>
            <a:r>
              <a:rPr lang="el-GR" sz="3600" dirty="0" smtClean="0">
                <a:solidFill>
                  <a:srgbClr val="FFFF00"/>
                </a:solidFill>
                <a:effectLst>
                  <a:glow rad="228600">
                    <a:srgbClr val="C0504D">
                      <a:satMod val="175000"/>
                      <a:alpha val="40000"/>
                    </a:srgbClr>
                  </a:glow>
                </a:effectLst>
                <a:latin typeface="Arial" charset="0"/>
                <a:cs typeface="Arial" charset="0"/>
              </a:rPr>
              <a:t> </a:t>
            </a:r>
            <a:endParaRPr lang="el-GR" sz="3600" dirty="0">
              <a:solidFill>
                <a:srgbClr val="FFFF00"/>
              </a:solidFill>
              <a:effectLst>
                <a:glow rad="228600">
                  <a:srgbClr val="C0504D">
                    <a:satMod val="175000"/>
                    <a:alpha val="40000"/>
                  </a:srgbClr>
                </a:glow>
              </a:effectLst>
              <a:latin typeface="Arial"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0"/>
            <a:ext cx="9144000" cy="6858000"/>
          </a:xfrm>
          <a:prstGeom prst="rect">
            <a:avLst/>
          </a:prstGeom>
          <a:blipFill dpi="0" rotWithShape="1">
            <a:blip r:embed="rId2">
              <a:extLst/>
            </a:blip>
            <a:srcRect/>
            <a:stretch>
              <a:fillRect l="-11000" t="-2000" r="-60000" b="-44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buClr>
                <a:srgbClr val="000000"/>
              </a:buClr>
              <a:buSzPct val="100000"/>
              <a:buFont typeface="Times New Roman" pitchFamily="16" charset="0"/>
              <a:buNone/>
            </a:pPr>
            <a:endParaRPr lang="el-GR" dirty="0">
              <a:solidFill>
                <a:prstClr val="white"/>
              </a:solidFill>
            </a:endParaRPr>
          </a:p>
        </p:txBody>
      </p:sp>
      <p:sp>
        <p:nvSpPr>
          <p:cNvPr id="3" name="Rectangle 2"/>
          <p:cNvSpPr txBox="1">
            <a:spLocks noChangeArrowheads="1"/>
          </p:cNvSpPr>
          <p:nvPr/>
        </p:nvSpPr>
        <p:spPr bwMode="auto">
          <a:xfrm>
            <a:off x="683653" y="188640"/>
            <a:ext cx="7259563" cy="755576"/>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lnSpc>
                <a:spcPct val="80000"/>
              </a:lnSpc>
              <a:spcBef>
                <a:spcPct val="0"/>
              </a:spcBef>
              <a:spcAft>
                <a:spcPct val="0"/>
              </a:spcAft>
              <a:defRPr sz="3600" kern="1200">
                <a:solidFill>
                  <a:schemeClr val="accent1"/>
                </a:solidFill>
                <a:latin typeface="+mj-lt"/>
                <a:ea typeface="+mj-ea"/>
                <a:cs typeface="+mj-cs"/>
              </a:defRPr>
            </a:lvl1pPr>
            <a:lvl2pPr algn="l" rtl="0" eaLnBrk="0" fontAlgn="base" hangingPunct="0">
              <a:lnSpc>
                <a:spcPct val="80000"/>
              </a:lnSpc>
              <a:spcBef>
                <a:spcPct val="0"/>
              </a:spcBef>
              <a:spcAft>
                <a:spcPct val="0"/>
              </a:spcAft>
              <a:defRPr sz="3600">
                <a:solidFill>
                  <a:schemeClr val="accent1"/>
                </a:solidFill>
                <a:latin typeface="Corbel" pitchFamily="34" charset="0"/>
              </a:defRPr>
            </a:lvl2pPr>
            <a:lvl3pPr algn="l" rtl="0" eaLnBrk="0" fontAlgn="base" hangingPunct="0">
              <a:lnSpc>
                <a:spcPct val="80000"/>
              </a:lnSpc>
              <a:spcBef>
                <a:spcPct val="0"/>
              </a:spcBef>
              <a:spcAft>
                <a:spcPct val="0"/>
              </a:spcAft>
              <a:defRPr sz="3600">
                <a:solidFill>
                  <a:schemeClr val="accent1"/>
                </a:solidFill>
                <a:latin typeface="Corbel" pitchFamily="34" charset="0"/>
              </a:defRPr>
            </a:lvl3pPr>
            <a:lvl4pPr algn="l" rtl="0" eaLnBrk="0" fontAlgn="base" hangingPunct="0">
              <a:lnSpc>
                <a:spcPct val="80000"/>
              </a:lnSpc>
              <a:spcBef>
                <a:spcPct val="0"/>
              </a:spcBef>
              <a:spcAft>
                <a:spcPct val="0"/>
              </a:spcAft>
              <a:defRPr sz="3600">
                <a:solidFill>
                  <a:schemeClr val="accent1"/>
                </a:solidFill>
                <a:latin typeface="Corbel" pitchFamily="34" charset="0"/>
              </a:defRPr>
            </a:lvl4pPr>
            <a:lvl5pPr algn="l" rtl="0" eaLnBrk="0" fontAlgn="base" hangingPunct="0">
              <a:lnSpc>
                <a:spcPct val="80000"/>
              </a:lnSpc>
              <a:spcBef>
                <a:spcPct val="0"/>
              </a:spcBef>
              <a:spcAft>
                <a:spcPct val="0"/>
              </a:spcAft>
              <a:defRPr sz="3600">
                <a:solidFill>
                  <a:schemeClr val="accent1"/>
                </a:solidFill>
                <a:latin typeface="Corbel" pitchFamily="34" charset="0"/>
              </a:defRPr>
            </a:lvl5pPr>
            <a:lvl6pPr marL="457200" algn="l" rtl="0" fontAlgn="base">
              <a:lnSpc>
                <a:spcPct val="80000"/>
              </a:lnSpc>
              <a:spcBef>
                <a:spcPct val="0"/>
              </a:spcBef>
              <a:spcAft>
                <a:spcPct val="0"/>
              </a:spcAft>
              <a:defRPr sz="3600">
                <a:solidFill>
                  <a:schemeClr val="accent1"/>
                </a:solidFill>
                <a:latin typeface="Corbel" pitchFamily="34" charset="0"/>
              </a:defRPr>
            </a:lvl6pPr>
            <a:lvl7pPr marL="914400" algn="l" rtl="0" fontAlgn="base">
              <a:lnSpc>
                <a:spcPct val="80000"/>
              </a:lnSpc>
              <a:spcBef>
                <a:spcPct val="0"/>
              </a:spcBef>
              <a:spcAft>
                <a:spcPct val="0"/>
              </a:spcAft>
              <a:defRPr sz="3600">
                <a:solidFill>
                  <a:schemeClr val="accent1"/>
                </a:solidFill>
                <a:latin typeface="Corbel" pitchFamily="34" charset="0"/>
              </a:defRPr>
            </a:lvl7pPr>
            <a:lvl8pPr marL="1371600" algn="l" rtl="0" fontAlgn="base">
              <a:lnSpc>
                <a:spcPct val="80000"/>
              </a:lnSpc>
              <a:spcBef>
                <a:spcPct val="0"/>
              </a:spcBef>
              <a:spcAft>
                <a:spcPct val="0"/>
              </a:spcAft>
              <a:defRPr sz="3600">
                <a:solidFill>
                  <a:schemeClr val="accent1"/>
                </a:solidFill>
                <a:latin typeface="Corbel" pitchFamily="34" charset="0"/>
              </a:defRPr>
            </a:lvl8pPr>
            <a:lvl9pPr marL="1828800" algn="l" rtl="0" fontAlgn="base">
              <a:lnSpc>
                <a:spcPct val="80000"/>
              </a:lnSpc>
              <a:spcBef>
                <a:spcPct val="0"/>
              </a:spcBef>
              <a:spcAft>
                <a:spcPct val="0"/>
              </a:spcAft>
              <a:defRPr sz="3600">
                <a:solidFill>
                  <a:schemeClr val="accent1"/>
                </a:solidFill>
                <a:latin typeface="Corbel" pitchFamily="34" charset="0"/>
              </a:defRPr>
            </a:lvl9pPr>
          </a:lstStyle>
          <a:p>
            <a:pPr algn="ctr" defTabSz="457200" eaLnBrk="1" fontAlgn="auto" hangingPunct="1">
              <a:spcAft>
                <a:spcPts val="0"/>
              </a:spcAft>
              <a:buClr>
                <a:srgbClr val="000000"/>
              </a:buClr>
              <a:buSzPct val="100000"/>
              <a:buFont typeface="Times New Roman" pitchFamily="16" charset="0"/>
              <a:buNone/>
              <a:defRPr/>
            </a:pPr>
            <a:r>
              <a:rPr lang="el-GR" altLang="ja-JP" sz="2800" b="1" dirty="0">
                <a:solidFill>
                  <a:srgbClr val="000000">
                    <a:lumMod val="95000"/>
                    <a:lumOff val="5000"/>
                  </a:srgbClr>
                </a:solidFill>
                <a:effectLst>
                  <a:glow rad="139700">
                    <a:srgbClr val="7EA939">
                      <a:satMod val="175000"/>
                      <a:alpha val="40000"/>
                    </a:srgbClr>
                  </a:glow>
                </a:effectLst>
                <a:latin typeface="Arial" charset="0"/>
                <a:cs typeface="Arial" charset="0"/>
              </a:rPr>
              <a:t>Τα κρίσιμα επομένως ερωτήματα που τίθενται είναι τα εξής:</a:t>
            </a:r>
          </a:p>
        </p:txBody>
      </p:sp>
      <p:sp>
        <p:nvSpPr>
          <p:cNvPr id="4" name="Rectangle 3"/>
          <p:cNvSpPr/>
          <p:nvPr/>
        </p:nvSpPr>
        <p:spPr>
          <a:xfrm>
            <a:off x="308489" y="1196924"/>
            <a:ext cx="2968197" cy="790345"/>
          </a:xfrm>
          <a:prstGeom prst="rect">
            <a:avLst/>
          </a:prstGeom>
          <a:solidFill>
            <a:srgbClr val="FF7C80">
              <a:alpha val="27000"/>
            </a:srgbClr>
          </a:solidFill>
        </p:spPr>
        <p:txBody>
          <a:bodyPr wrap="square">
            <a:spAutoFit/>
          </a:bodyPr>
          <a:lstStyle/>
          <a:p>
            <a:pPr algn="l" defTabSz="457200" eaLnBrk="0" hangingPunct="0">
              <a:lnSpc>
                <a:spcPct val="80000"/>
              </a:lnSpc>
              <a:spcBef>
                <a:spcPts val="1800"/>
              </a:spcBef>
              <a:buClr>
                <a:srgbClr val="404040"/>
              </a:buClr>
              <a:buSzPct val="80000"/>
              <a:buFont typeface="Times New Roman" pitchFamily="16" charset="0"/>
              <a:buNone/>
            </a:pPr>
            <a:r>
              <a:rPr lang="el-GR" sz="2800" b="1" dirty="0">
                <a:solidFill>
                  <a:srgbClr val="404040"/>
                </a:solidFill>
                <a:effectLst>
                  <a:glow rad="63500">
                    <a:srgbClr val="7EA939">
                      <a:satMod val="175000"/>
                      <a:alpha val="40000"/>
                    </a:srgbClr>
                  </a:glow>
                </a:effectLst>
                <a:latin typeface="Corbel"/>
              </a:rPr>
              <a:t>Με επίκεντρο την κοινότητα</a:t>
            </a:r>
          </a:p>
        </p:txBody>
      </p:sp>
      <p:sp>
        <p:nvSpPr>
          <p:cNvPr id="5" name="Ορθογώνιο 4"/>
          <p:cNvSpPr/>
          <p:nvPr/>
        </p:nvSpPr>
        <p:spPr>
          <a:xfrm rot="21371657">
            <a:off x="460435" y="2049064"/>
            <a:ext cx="3925829" cy="4708981"/>
          </a:xfrm>
          <a:prstGeom prst="rect">
            <a:avLst/>
          </a:prstGeom>
          <a:solidFill>
            <a:schemeClr val="tx2"/>
          </a:solidFill>
        </p:spPr>
        <p:txBody>
          <a:bodyPr wrap="square">
            <a:spAutoFit/>
          </a:bodyPr>
          <a:lstStyle/>
          <a:p>
            <a:pPr algn="l" defTabSz="457200" eaLnBrk="0" hangingPunct="0">
              <a:lnSpc>
                <a:spcPct val="150000"/>
              </a:lnSpc>
              <a:spcBef>
                <a:spcPts val="1800"/>
              </a:spcBef>
              <a:buClr>
                <a:srgbClr val="404040"/>
              </a:buClr>
              <a:buSzPct val="80000"/>
              <a:buFont typeface="Times New Roman" pitchFamily="16" charset="0"/>
              <a:buNone/>
            </a:pPr>
            <a:r>
              <a:rPr lang="el-GR" sz="1800" b="1" dirty="0" smtClean="0">
                <a:solidFill>
                  <a:prstClr val="white"/>
                </a:solidFill>
                <a:effectLst>
                  <a:glow rad="63500">
                    <a:srgbClr val="7EA939">
                      <a:satMod val="175000"/>
                      <a:alpha val="40000"/>
                    </a:srgbClr>
                  </a:glow>
                </a:effectLst>
                <a:latin typeface="Corbel"/>
              </a:rPr>
              <a:t>-Πώς </a:t>
            </a:r>
            <a:r>
              <a:rPr lang="el-GR" sz="1800" b="1" dirty="0">
                <a:solidFill>
                  <a:prstClr val="white"/>
                </a:solidFill>
                <a:effectLst>
                  <a:glow rad="63500">
                    <a:srgbClr val="7EA939">
                      <a:satMod val="175000"/>
                      <a:alpha val="40000"/>
                    </a:srgbClr>
                  </a:glow>
                </a:effectLst>
                <a:latin typeface="Corbel"/>
              </a:rPr>
              <a:t>μπορούν να αναπτυχθούν κοινότητες </a:t>
            </a:r>
            <a:r>
              <a:rPr lang="el-GR" sz="1800" b="1" dirty="0" smtClean="0">
                <a:solidFill>
                  <a:prstClr val="white"/>
                </a:solidFill>
                <a:effectLst>
                  <a:glow rad="63500">
                    <a:srgbClr val="7EA939">
                      <a:satMod val="175000"/>
                      <a:alpha val="40000"/>
                    </a:srgbClr>
                  </a:glow>
                </a:effectLst>
                <a:latin typeface="Corbel"/>
              </a:rPr>
              <a:t>μάθησης που </a:t>
            </a:r>
            <a:r>
              <a:rPr lang="el-GR" sz="1800" b="1" dirty="0">
                <a:solidFill>
                  <a:prstClr val="white"/>
                </a:solidFill>
                <a:effectLst>
                  <a:glow rad="63500">
                    <a:srgbClr val="7EA939">
                      <a:satMod val="175000"/>
                      <a:alpha val="40000"/>
                    </a:srgbClr>
                  </a:glow>
                </a:effectLst>
                <a:latin typeface="Corbel"/>
              </a:rPr>
              <a:t>να συνεργάζονται στην κατασκευή νέας </a:t>
            </a:r>
            <a:r>
              <a:rPr lang="el-GR" sz="1800" b="1" dirty="0" smtClean="0">
                <a:solidFill>
                  <a:prstClr val="white"/>
                </a:solidFill>
                <a:effectLst>
                  <a:glow rad="63500">
                    <a:srgbClr val="7EA939">
                      <a:satMod val="175000"/>
                      <a:alpha val="40000"/>
                    </a:srgbClr>
                  </a:glow>
                </a:effectLst>
                <a:latin typeface="Corbel"/>
              </a:rPr>
              <a:t>γνώσης;  </a:t>
            </a:r>
            <a:endParaRPr lang="el-GR" sz="1800" b="1" dirty="0">
              <a:solidFill>
                <a:prstClr val="white"/>
              </a:solidFill>
              <a:effectLst>
                <a:glow rad="63500">
                  <a:srgbClr val="7EA939">
                    <a:satMod val="175000"/>
                    <a:alpha val="40000"/>
                  </a:srgbClr>
                </a:glow>
              </a:effectLst>
              <a:latin typeface="Corbel"/>
            </a:endParaRPr>
          </a:p>
          <a:p>
            <a:pPr algn="l" defTabSz="457200" eaLnBrk="0" hangingPunct="0">
              <a:lnSpc>
                <a:spcPct val="150000"/>
              </a:lnSpc>
              <a:spcBef>
                <a:spcPts val="1800"/>
              </a:spcBef>
              <a:buClr>
                <a:srgbClr val="404040"/>
              </a:buClr>
              <a:buSzPct val="80000"/>
              <a:buFont typeface="Times New Roman" pitchFamily="16" charset="0"/>
              <a:buNone/>
            </a:pPr>
            <a:r>
              <a:rPr lang="el-GR" sz="1800" b="1" dirty="0" smtClean="0">
                <a:solidFill>
                  <a:prstClr val="white"/>
                </a:solidFill>
                <a:effectLst>
                  <a:glow rad="63500">
                    <a:srgbClr val="7EA939">
                      <a:satMod val="175000"/>
                      <a:alpha val="40000"/>
                    </a:srgbClr>
                  </a:glow>
                </a:effectLst>
                <a:latin typeface="Corbel"/>
              </a:rPr>
              <a:t>-Πώς μπορούν να διευρυνθούν οι ευκαιρίες μάθησης, ώστε να συνδέονται με την προσωπική ανάπτυξη και επαγγελματική εξέλιξη των εκπαιδευόμενων;</a:t>
            </a:r>
          </a:p>
          <a:p>
            <a:pPr algn="l" defTabSz="457200" eaLnBrk="0" hangingPunct="0">
              <a:lnSpc>
                <a:spcPct val="150000"/>
              </a:lnSpc>
              <a:spcBef>
                <a:spcPts val="1800"/>
              </a:spcBef>
              <a:buClr>
                <a:srgbClr val="404040"/>
              </a:buClr>
              <a:buSzPct val="80000"/>
              <a:buFont typeface="Times New Roman" pitchFamily="16" charset="0"/>
              <a:buNone/>
            </a:pPr>
            <a:endParaRPr lang="el-GR" sz="1800" b="1" dirty="0">
              <a:solidFill>
                <a:prstClr val="white"/>
              </a:solidFill>
              <a:effectLst>
                <a:glow rad="63500">
                  <a:srgbClr val="7EA939">
                    <a:satMod val="175000"/>
                    <a:alpha val="40000"/>
                  </a:srgbClr>
                </a:glow>
              </a:effectLst>
              <a:latin typeface="Corbel"/>
            </a:endParaRPr>
          </a:p>
        </p:txBody>
      </p:sp>
      <p:sp>
        <p:nvSpPr>
          <p:cNvPr id="6" name="Ορθογώνιο 5"/>
          <p:cNvSpPr/>
          <p:nvPr/>
        </p:nvSpPr>
        <p:spPr>
          <a:xfrm rot="182812">
            <a:off x="4941613" y="2230557"/>
            <a:ext cx="3785481" cy="4108817"/>
          </a:xfrm>
          <a:prstGeom prst="rect">
            <a:avLst/>
          </a:prstGeom>
          <a:solidFill>
            <a:schemeClr val="tx2"/>
          </a:solidFill>
        </p:spPr>
        <p:txBody>
          <a:bodyPr wrap="square">
            <a:spAutoFit/>
          </a:bodyPr>
          <a:lstStyle/>
          <a:p>
            <a:pPr algn="l" defTabSz="457200" eaLnBrk="0" hangingPunct="0">
              <a:lnSpc>
                <a:spcPct val="150000"/>
              </a:lnSpc>
              <a:spcBef>
                <a:spcPts val="1800"/>
              </a:spcBef>
              <a:buClr>
                <a:srgbClr val="404040"/>
              </a:buClr>
              <a:buSzPct val="80000"/>
              <a:buFont typeface="Times New Roman" pitchFamily="16" charset="0"/>
              <a:buNone/>
            </a:pPr>
            <a:r>
              <a:rPr lang="el-GR" b="1" dirty="0" smtClean="0">
                <a:solidFill>
                  <a:prstClr val="white"/>
                </a:solidFill>
                <a:effectLst>
                  <a:glow rad="63500">
                    <a:srgbClr val="7EA939">
                      <a:satMod val="175000"/>
                      <a:alpha val="40000"/>
                    </a:srgbClr>
                  </a:glow>
                </a:effectLst>
                <a:latin typeface="Corbel"/>
              </a:rPr>
              <a:t>-</a:t>
            </a:r>
            <a:r>
              <a:rPr lang="el-GR" sz="2000" b="1" dirty="0" smtClean="0">
                <a:solidFill>
                  <a:srgbClr val="B40000"/>
                </a:solidFill>
                <a:latin typeface="Bahnschrift Condensed" panose="020B0502040204020203" pitchFamily="34" charset="0"/>
              </a:rPr>
              <a:t> </a:t>
            </a:r>
            <a:r>
              <a:rPr lang="el-GR" sz="2000" b="1" dirty="0" smtClean="0">
                <a:solidFill>
                  <a:prstClr val="white"/>
                </a:solidFill>
                <a:effectLst>
                  <a:glow rad="63500">
                    <a:srgbClr val="7EA939">
                      <a:satMod val="175000"/>
                      <a:alpha val="40000"/>
                    </a:srgbClr>
                  </a:glow>
                </a:effectLst>
                <a:latin typeface="Corbel"/>
              </a:rPr>
              <a:t>Πώς μπορεί το σχολείο να  καλλιεργεί και  να αξιολογεί  την ανάπτυξη δεξιοτήτων στους μαθητές;</a:t>
            </a:r>
          </a:p>
          <a:p>
            <a:pPr algn="l" defTabSz="457200" eaLnBrk="0" hangingPunct="0">
              <a:lnSpc>
                <a:spcPct val="150000"/>
              </a:lnSpc>
              <a:spcBef>
                <a:spcPts val="1800"/>
              </a:spcBef>
              <a:buClr>
                <a:srgbClr val="404040"/>
              </a:buClr>
              <a:buSzPct val="80000"/>
              <a:buFont typeface="Times New Roman" pitchFamily="16" charset="0"/>
              <a:buNone/>
            </a:pPr>
            <a:r>
              <a:rPr lang="el-GR" sz="2000" b="1" dirty="0" smtClean="0">
                <a:solidFill>
                  <a:prstClr val="white"/>
                </a:solidFill>
                <a:effectLst>
                  <a:glow rad="63500">
                    <a:srgbClr val="7EA939">
                      <a:satMod val="175000"/>
                      <a:alpha val="40000"/>
                    </a:srgbClr>
                  </a:glow>
                </a:effectLst>
                <a:latin typeface="Corbel"/>
              </a:rPr>
              <a:t>-Πώς μπορούν τα κράτη να αξιολογούν την πρόοδο που επιτυγχάνεται ως προς στις δεξιότητες του 21</a:t>
            </a:r>
            <a:r>
              <a:rPr lang="el-GR" sz="2000" b="1" baseline="30000" dirty="0" smtClean="0">
                <a:solidFill>
                  <a:prstClr val="white"/>
                </a:solidFill>
                <a:effectLst>
                  <a:glow rad="63500">
                    <a:srgbClr val="7EA939">
                      <a:satMod val="175000"/>
                      <a:alpha val="40000"/>
                    </a:srgbClr>
                  </a:glow>
                </a:effectLst>
                <a:latin typeface="Corbel"/>
              </a:rPr>
              <a:t>ου</a:t>
            </a:r>
            <a:r>
              <a:rPr lang="el-GR" sz="2000" b="1" dirty="0" smtClean="0">
                <a:solidFill>
                  <a:prstClr val="white"/>
                </a:solidFill>
                <a:effectLst>
                  <a:glow rad="63500">
                    <a:srgbClr val="7EA939">
                      <a:satMod val="175000"/>
                      <a:alpha val="40000"/>
                    </a:srgbClr>
                  </a:glow>
                </a:effectLst>
                <a:latin typeface="Corbel"/>
              </a:rPr>
              <a:t>  αιώνα; </a:t>
            </a:r>
            <a:endParaRPr lang="el-GR" sz="2000" b="1" dirty="0">
              <a:solidFill>
                <a:prstClr val="white"/>
              </a:solidFill>
              <a:effectLst>
                <a:glow rad="63500">
                  <a:srgbClr val="7EA939">
                    <a:satMod val="175000"/>
                    <a:alpha val="40000"/>
                  </a:srgbClr>
                </a:glow>
              </a:effectLst>
              <a:latin typeface="Corbel"/>
            </a:endParaRPr>
          </a:p>
        </p:txBody>
      </p:sp>
      <p:sp>
        <p:nvSpPr>
          <p:cNvPr id="7" name="Rectangle 3"/>
          <p:cNvSpPr/>
          <p:nvPr/>
        </p:nvSpPr>
        <p:spPr>
          <a:xfrm>
            <a:off x="4858048" y="1196839"/>
            <a:ext cx="3975569" cy="781752"/>
          </a:xfrm>
          <a:prstGeom prst="rect">
            <a:avLst/>
          </a:prstGeom>
          <a:solidFill>
            <a:srgbClr val="FF7C80">
              <a:alpha val="27000"/>
            </a:srgbClr>
          </a:solidFill>
        </p:spPr>
        <p:txBody>
          <a:bodyPr wrap="square">
            <a:spAutoFit/>
          </a:bodyPr>
          <a:lstStyle/>
          <a:p>
            <a:pPr algn="l" defTabSz="457200" eaLnBrk="0" hangingPunct="0">
              <a:lnSpc>
                <a:spcPct val="80000"/>
              </a:lnSpc>
              <a:spcBef>
                <a:spcPts val="1800"/>
              </a:spcBef>
              <a:buClr>
                <a:srgbClr val="404040"/>
              </a:buClr>
              <a:buSzPct val="80000"/>
              <a:buFont typeface="Times New Roman" pitchFamily="16" charset="0"/>
              <a:buNone/>
            </a:pPr>
            <a:r>
              <a:rPr lang="el-GR" sz="2800" b="1" dirty="0">
                <a:solidFill>
                  <a:srgbClr val="404040"/>
                </a:solidFill>
                <a:effectLst>
                  <a:glow rad="63500">
                    <a:srgbClr val="7EA939">
                      <a:satMod val="175000"/>
                      <a:alpha val="40000"/>
                    </a:srgbClr>
                  </a:glow>
                </a:effectLst>
                <a:latin typeface="Corbel"/>
              </a:rPr>
              <a:t>Με επίκεντρο την αξιολόγηση</a:t>
            </a:r>
          </a:p>
        </p:txBody>
      </p:sp>
    </p:spTree>
    <p:extLst>
      <p:ext uri="{BB962C8B-B14F-4D97-AF65-F5344CB8AC3E}">
        <p14:creationId xmlns:p14="http://schemas.microsoft.com/office/powerpoint/2010/main" val="28582762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8" name="2 - Θέση περιεχομένου"/>
          <p:cNvSpPr>
            <a:spLocks noGrp="1"/>
          </p:cNvSpPr>
          <p:nvPr>
            <p:ph idx="1"/>
          </p:nvPr>
        </p:nvSpPr>
        <p:spPr>
          <a:xfrm>
            <a:off x="2514600" y="431582"/>
            <a:ext cx="6192688" cy="3754874"/>
          </a:xfrm>
          <a:gradFill>
            <a:gsLst>
              <a:gs pos="0">
                <a:schemeClr val="accent3">
                  <a:lumMod val="60000"/>
                  <a:lumOff val="40000"/>
                </a:schemeClr>
              </a:gs>
              <a:gs pos="35000">
                <a:schemeClr val="accent3">
                  <a:tint val="37000"/>
                  <a:satMod val="300000"/>
                </a:schemeClr>
              </a:gs>
              <a:gs pos="100000">
                <a:schemeClr val="accent3">
                  <a:tint val="15000"/>
                  <a:satMod val="350000"/>
                </a:schemeClr>
              </a:gs>
            </a:gsLst>
          </a:gra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0" lvl="0" indent="0" fontAlgn="base">
              <a:spcAft>
                <a:spcPct val="0"/>
              </a:spcAft>
              <a:buClrTx/>
              <a:buSzTx/>
              <a:buNone/>
            </a:pPr>
            <a:r>
              <a:rPr lang="el-GR" sz="2800" kern="0" dirty="0" smtClean="0">
                <a:solidFill>
                  <a:srgbClr val="000000"/>
                </a:solidFill>
                <a:latin typeface="Arial"/>
                <a:cs typeface="Arial"/>
              </a:rPr>
              <a:t>    Είναι </a:t>
            </a:r>
            <a:r>
              <a:rPr lang="el-GR" sz="2800" kern="0" dirty="0">
                <a:solidFill>
                  <a:srgbClr val="000000"/>
                </a:solidFill>
                <a:latin typeface="Arial"/>
                <a:cs typeface="Arial"/>
              </a:rPr>
              <a:t>επομένως απαραίτητες οι αλλαγές στο: </a:t>
            </a:r>
          </a:p>
          <a:p>
            <a:pPr marL="0" lvl="0" indent="0" fontAlgn="base">
              <a:spcAft>
                <a:spcPct val="0"/>
              </a:spcAft>
              <a:buClrTx/>
              <a:buSzTx/>
              <a:buNone/>
            </a:pPr>
            <a:endParaRPr lang="el-GR" sz="2800" kern="0" dirty="0" smtClean="0">
              <a:solidFill>
                <a:srgbClr val="000000"/>
              </a:solidFill>
              <a:latin typeface="Arial"/>
              <a:cs typeface="Arial"/>
            </a:endParaRPr>
          </a:p>
          <a:p>
            <a:pPr marL="0" lvl="0" indent="0" fontAlgn="base">
              <a:spcAft>
                <a:spcPct val="0"/>
              </a:spcAft>
              <a:buClrTx/>
              <a:buSzTx/>
              <a:buNone/>
            </a:pPr>
            <a:endParaRPr lang="el-GR" sz="2800" kern="0" dirty="0">
              <a:solidFill>
                <a:srgbClr val="000000"/>
              </a:solidFill>
              <a:latin typeface="Arial"/>
              <a:cs typeface="Arial"/>
            </a:endParaRPr>
          </a:p>
          <a:p>
            <a:pPr marL="342900" lvl="0" indent="-342900" fontAlgn="base">
              <a:spcAft>
                <a:spcPct val="0"/>
              </a:spcAft>
              <a:buClrTx/>
              <a:buSzTx/>
              <a:buFontTx/>
              <a:buChar char="•"/>
            </a:pPr>
            <a:endParaRPr lang="el-GR" sz="2800" kern="0" dirty="0">
              <a:solidFill>
                <a:srgbClr val="000000"/>
              </a:solidFill>
              <a:latin typeface="Arial"/>
              <a:cs typeface="Arial"/>
            </a:endParaRPr>
          </a:p>
          <a:p>
            <a:pPr marL="342900" lvl="0" indent="-342900" fontAlgn="base">
              <a:lnSpc>
                <a:spcPct val="150000"/>
              </a:lnSpc>
              <a:spcAft>
                <a:spcPct val="0"/>
              </a:spcAft>
              <a:buClrTx/>
              <a:buSzTx/>
              <a:buFontTx/>
              <a:buChar char="•"/>
            </a:pPr>
            <a:endParaRPr lang="el-GR" sz="2800" kern="0" dirty="0">
              <a:solidFill>
                <a:srgbClr val="000000"/>
              </a:solidFill>
              <a:latin typeface="Arial"/>
              <a:cs typeface="Arial"/>
            </a:endParaRPr>
          </a:p>
          <a:p>
            <a:pPr marL="342900" lvl="0" indent="-342900" fontAlgn="base">
              <a:spcAft>
                <a:spcPct val="0"/>
              </a:spcAft>
              <a:buClrTx/>
              <a:buSzTx/>
              <a:buFontTx/>
              <a:buChar char="•"/>
            </a:pPr>
            <a:endParaRPr lang="el-GR" sz="2800" kern="0" dirty="0">
              <a:solidFill>
                <a:srgbClr val="000000"/>
              </a:solidFill>
              <a:latin typeface="Arial"/>
              <a:cs typeface="Arial"/>
            </a:endParaRPr>
          </a:p>
        </p:txBody>
      </p:sp>
      <p:pic>
        <p:nvPicPr>
          <p:cNvPr id="7" name="Picture 6" descr="http://cdn.device42.com/media/images/benefits/checklist.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464" y="228600"/>
            <a:ext cx="3292475" cy="4160838"/>
          </a:xfrm>
          <a:prstGeom prst="rect">
            <a:avLst/>
          </a:prstGeom>
          <a:noFill/>
          <a:extLst>
            <a:ext uri="{909E8E84-426E-40DD-AFC4-6F175D3DCCD1}">
              <a14:hiddenFill xmlns:a14="http://schemas.microsoft.com/office/drawing/2010/main">
                <a:solidFill>
                  <a:srgbClr val="FFFFFF"/>
                </a:solidFill>
              </a14:hiddenFill>
            </a:ext>
          </a:extLst>
        </p:spPr>
      </p:pic>
      <p:sp>
        <p:nvSpPr>
          <p:cNvPr id="4" name="Ορθογώνιο 3"/>
          <p:cNvSpPr/>
          <p:nvPr/>
        </p:nvSpPr>
        <p:spPr>
          <a:xfrm>
            <a:off x="2696570" y="2057400"/>
            <a:ext cx="5334000" cy="2123851"/>
          </a:xfrm>
          <a:prstGeom prst="rect">
            <a:avLst/>
          </a:prstGeom>
        </p:spPr>
        <p:txBody>
          <a:bodyPr wrap="square">
            <a:spAutoFit/>
          </a:bodyPr>
          <a:lstStyle/>
          <a:p>
            <a:pPr algn="l" defTabSz="457200">
              <a:lnSpc>
                <a:spcPct val="150000"/>
              </a:lnSpc>
              <a:spcBef>
                <a:spcPct val="20000"/>
              </a:spcBef>
              <a:buClr>
                <a:srgbClr val="000000"/>
              </a:buClr>
              <a:buSzPct val="100000"/>
              <a:buFont typeface="Times New Roman" pitchFamily="16" charset="0"/>
              <a:buNone/>
            </a:pPr>
            <a:r>
              <a:rPr lang="el-GR" sz="2800" kern="0" dirty="0">
                <a:solidFill>
                  <a:srgbClr val="000000"/>
                </a:solidFill>
                <a:latin typeface="Arial"/>
                <a:cs typeface="Arial"/>
              </a:rPr>
              <a:t>τι μαθαίνουν οι </a:t>
            </a:r>
            <a:r>
              <a:rPr lang="el-GR" sz="2800" kern="0" dirty="0" smtClean="0">
                <a:solidFill>
                  <a:srgbClr val="000000"/>
                </a:solidFill>
                <a:latin typeface="Arial"/>
                <a:cs typeface="Arial"/>
              </a:rPr>
              <a:t>εκπαιδευόμενοι</a:t>
            </a:r>
          </a:p>
          <a:p>
            <a:pPr algn="l" defTabSz="457200">
              <a:lnSpc>
                <a:spcPct val="150000"/>
              </a:lnSpc>
              <a:spcBef>
                <a:spcPct val="20000"/>
              </a:spcBef>
              <a:buClr>
                <a:srgbClr val="000000"/>
              </a:buClr>
              <a:buSzPct val="100000"/>
              <a:buFont typeface="Times New Roman" pitchFamily="16" charset="0"/>
              <a:buNone/>
            </a:pPr>
            <a:r>
              <a:rPr lang="el-GR" sz="2800" kern="0" dirty="0" smtClean="0">
                <a:solidFill>
                  <a:srgbClr val="000000"/>
                </a:solidFill>
                <a:latin typeface="Arial"/>
                <a:cs typeface="Arial"/>
              </a:rPr>
              <a:t>πώς </a:t>
            </a:r>
            <a:r>
              <a:rPr lang="el-GR" sz="2800" kern="0" dirty="0">
                <a:solidFill>
                  <a:srgbClr val="000000"/>
                </a:solidFill>
                <a:latin typeface="Arial"/>
                <a:cs typeface="Arial"/>
              </a:rPr>
              <a:t>μαθαίνουν</a:t>
            </a:r>
          </a:p>
          <a:p>
            <a:pPr algn="l" defTabSz="457200">
              <a:lnSpc>
                <a:spcPct val="150000"/>
              </a:lnSpc>
              <a:spcBef>
                <a:spcPct val="20000"/>
              </a:spcBef>
              <a:buClr>
                <a:srgbClr val="000000"/>
              </a:buClr>
              <a:buSzPct val="100000"/>
              <a:buFont typeface="Times New Roman" pitchFamily="16" charset="0"/>
              <a:buNone/>
            </a:pPr>
            <a:r>
              <a:rPr lang="el-GR" sz="2800" kern="0" dirty="0">
                <a:solidFill>
                  <a:srgbClr val="000000"/>
                </a:solidFill>
                <a:latin typeface="Arial"/>
                <a:cs typeface="Arial"/>
              </a:rPr>
              <a:t>πώς λειτουργούν </a:t>
            </a:r>
            <a:r>
              <a:rPr lang="el-GR" sz="2800" kern="0" dirty="0" smtClean="0">
                <a:solidFill>
                  <a:srgbClr val="000000"/>
                </a:solidFill>
                <a:latin typeface="Arial"/>
                <a:cs typeface="Arial"/>
              </a:rPr>
              <a:t>τα σχολεία  </a:t>
            </a:r>
            <a:endParaRPr lang="el-GR" sz="2800" kern="0" dirty="0">
              <a:solidFill>
                <a:srgbClr val="000000"/>
              </a:solidFill>
              <a:latin typeface="Arial"/>
              <a:cs typeface="Arial"/>
            </a:endParaRPr>
          </a:p>
        </p:txBody>
      </p:sp>
      <p:sp>
        <p:nvSpPr>
          <p:cNvPr id="5" name="Οριζόντιος πάπυρος 4"/>
          <p:cNvSpPr/>
          <p:nvPr/>
        </p:nvSpPr>
        <p:spPr>
          <a:xfrm>
            <a:off x="152400" y="4572131"/>
            <a:ext cx="8915400" cy="1840409"/>
          </a:xfrm>
          <a:prstGeom prst="horizontalScroll">
            <a:avLst/>
          </a:prstGeom>
          <a:blipFill>
            <a:blip r:embed="rId3"/>
            <a:stretch>
              <a:fillRect t="15000" b="9000"/>
            </a:stretch>
          </a:blipFill>
          <a:ln>
            <a:gradFill>
              <a:gsLst>
                <a:gs pos="0">
                  <a:schemeClr val="accent3">
                    <a:lumMod val="60000"/>
                    <a:lumOff val="40000"/>
                  </a:schemeClr>
                </a:gs>
                <a:gs pos="50000">
                  <a:schemeClr val="accent1">
                    <a:lumMod val="60000"/>
                    <a:lumOff val="40000"/>
                  </a:schemeClr>
                </a:gs>
                <a:gs pos="100000">
                  <a:schemeClr val="tx2">
                    <a:lumMod val="60000"/>
                    <a:lumOff val="40000"/>
                  </a:schemeClr>
                </a:gs>
              </a:gsLst>
              <a:lin ang="5400000" scaled="0"/>
            </a:gradFill>
          </a:ln>
        </p:spPr>
        <p:txBody>
          <a:bodyPr wrap="square">
            <a:spAutoFit/>
          </a:bodyPr>
          <a:lstStyle/>
          <a:p>
            <a:pPr marL="457200" indent="-457200" algn="l" fontAlgn="auto">
              <a:spcBef>
                <a:spcPts val="0"/>
              </a:spcBef>
              <a:spcAft>
                <a:spcPts val="0"/>
              </a:spcAft>
              <a:buFont typeface="Wingdings" pitchFamily="2" charset="2"/>
              <a:buChar char="Ø"/>
              <a:defRPr/>
            </a:pPr>
            <a:r>
              <a:rPr lang="el-GR" sz="2800" b="1" kern="0" dirty="0" smtClean="0">
                <a:solidFill>
                  <a:prstClr val="black"/>
                </a:solidFill>
                <a:latin typeface="Arial" pitchFamily="34" charset="0"/>
                <a:cs typeface="Arial" pitchFamily="34" charset="0"/>
              </a:rPr>
              <a:t>Απαραίτητες είναι και οι αλλαγές στην αξιολόγηση και στη σύνδεσή της με τη διδασκαλία.</a:t>
            </a:r>
            <a:endParaRPr lang="el-GR" sz="2800" kern="0" dirty="0" smtClean="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1921840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0" y="0"/>
            <a:ext cx="9144000" cy="4437112"/>
          </a:xfrm>
          <a:prstGeom prst="rect">
            <a:avLst/>
          </a:prstGeom>
          <a:blipFill dpi="0" rotWithShape="1">
            <a:blip r:embed="rId2">
              <a:extLst/>
            </a:blip>
            <a:srcRect/>
            <a:stretch>
              <a:fillRect l="-10000" t="-30000" r="-8000" b="-31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buClr>
                <a:srgbClr val="000000"/>
              </a:buClr>
              <a:buSzPct val="100000"/>
              <a:buFont typeface="Times New Roman" pitchFamily="16" charset="0"/>
              <a:buNone/>
            </a:pPr>
            <a:endParaRPr lang="el-GR">
              <a:solidFill>
                <a:prstClr val="white"/>
              </a:solidFill>
            </a:endParaRPr>
          </a:p>
        </p:txBody>
      </p:sp>
      <p:sp>
        <p:nvSpPr>
          <p:cNvPr id="4" name="Ορθογώνιο 3"/>
          <p:cNvSpPr/>
          <p:nvPr/>
        </p:nvSpPr>
        <p:spPr>
          <a:xfrm>
            <a:off x="0" y="3212976"/>
            <a:ext cx="9144000" cy="3645024"/>
          </a:xfrm>
          <a:prstGeom prst="rect">
            <a:avLst/>
          </a:prstGeom>
          <a:blipFill dpi="0" rotWithShape="1">
            <a:blip r:embed="rId2">
              <a:extLst/>
            </a:blip>
            <a:srcRect/>
            <a:stretch>
              <a:fillRect l="-7000" t="-21000" r="-8000" b="-6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buClr>
                <a:srgbClr val="000000"/>
              </a:buClr>
              <a:buSzPct val="100000"/>
              <a:buFont typeface="Times New Roman" pitchFamily="16" charset="0"/>
              <a:buNone/>
            </a:pPr>
            <a:endParaRPr lang="el-GR" dirty="0">
              <a:solidFill>
                <a:prstClr val="white"/>
              </a:solidFill>
            </a:endParaRPr>
          </a:p>
        </p:txBody>
      </p:sp>
      <p:sp>
        <p:nvSpPr>
          <p:cNvPr id="7" name="Ορθογώνιο 6"/>
          <p:cNvSpPr/>
          <p:nvPr/>
        </p:nvSpPr>
        <p:spPr>
          <a:xfrm rot="21426170">
            <a:off x="38755" y="1141445"/>
            <a:ext cx="2597243" cy="1384995"/>
          </a:xfrm>
          <a:prstGeom prst="rect">
            <a:avLst/>
          </a:prstGeom>
          <a:solidFill>
            <a:schemeClr val="tx2"/>
          </a:solidFill>
        </p:spPr>
        <p:txBody>
          <a:bodyPr wrap="square">
            <a:spAutoFit/>
          </a:bodyPr>
          <a:lstStyle/>
          <a:p>
            <a:pPr algn="l" defTabSz="457200" eaLnBrk="0" hangingPunct="0">
              <a:lnSpc>
                <a:spcPct val="150000"/>
              </a:lnSpc>
              <a:spcBef>
                <a:spcPts val="1800"/>
              </a:spcBef>
              <a:buClr>
                <a:srgbClr val="404040"/>
              </a:buClr>
              <a:buSzPct val="80000"/>
              <a:buFont typeface="Times New Roman" pitchFamily="16" charset="0"/>
              <a:buNone/>
            </a:pPr>
            <a:r>
              <a:rPr lang="el-GR" sz="2800" b="1" dirty="0">
                <a:solidFill>
                  <a:prstClr val="white"/>
                </a:solidFill>
                <a:effectLst>
                  <a:glow rad="101600">
                    <a:srgbClr val="30AEAB">
                      <a:satMod val="175000"/>
                      <a:alpha val="40000"/>
                    </a:srgbClr>
                  </a:glow>
                </a:effectLst>
                <a:latin typeface="Corbel"/>
              </a:rPr>
              <a:t>Η αξιολόγηση πρέπει να:</a:t>
            </a:r>
          </a:p>
        </p:txBody>
      </p:sp>
      <p:sp>
        <p:nvSpPr>
          <p:cNvPr id="8" name="Ορθογώνιο 7"/>
          <p:cNvSpPr/>
          <p:nvPr/>
        </p:nvSpPr>
        <p:spPr>
          <a:xfrm rot="159325">
            <a:off x="3347865" y="5477"/>
            <a:ext cx="2592288" cy="2862322"/>
          </a:xfrm>
          <a:prstGeom prst="rect">
            <a:avLst/>
          </a:prstGeom>
          <a:solidFill>
            <a:schemeClr val="tx2"/>
          </a:solidFill>
          <a:scene3d>
            <a:camera prst="orthographicFront">
              <a:rot lat="0" lon="0" rev="0"/>
            </a:camera>
            <a:lightRig rig="threePt" dir="t"/>
          </a:scene3d>
        </p:spPr>
        <p:txBody>
          <a:bodyPr wrap="square">
            <a:spAutoFit/>
          </a:bodyPr>
          <a:lstStyle/>
          <a:p>
            <a:pPr algn="l" defTabSz="457200" eaLnBrk="0" hangingPunct="0">
              <a:lnSpc>
                <a:spcPct val="150000"/>
              </a:lnSpc>
              <a:spcBef>
                <a:spcPts val="1800"/>
              </a:spcBef>
              <a:buClr>
                <a:srgbClr val="404040"/>
              </a:buClr>
              <a:buSzPct val="80000"/>
              <a:buFont typeface="Times New Roman" pitchFamily="16" charset="0"/>
              <a:buNone/>
            </a:pPr>
            <a:r>
              <a:rPr lang="el-GR" b="1" dirty="0" smtClean="0">
                <a:solidFill>
                  <a:prstClr val="white"/>
                </a:solidFill>
                <a:effectLst>
                  <a:glow rad="139700">
                    <a:srgbClr val="7EA939">
                      <a:satMod val="175000"/>
                      <a:alpha val="40000"/>
                    </a:srgbClr>
                  </a:glow>
                </a:effectLst>
                <a:latin typeface="Corbel"/>
              </a:rPr>
              <a:t>1</a:t>
            </a:r>
            <a:r>
              <a:rPr lang="en-US" b="1" dirty="0" smtClean="0">
                <a:solidFill>
                  <a:prstClr val="white"/>
                </a:solidFill>
                <a:effectLst>
                  <a:glow rad="139700">
                    <a:srgbClr val="7EA939">
                      <a:satMod val="175000"/>
                      <a:alpha val="40000"/>
                    </a:srgbClr>
                  </a:glow>
                </a:effectLst>
                <a:latin typeface="Corbel"/>
              </a:rPr>
              <a:t>.</a:t>
            </a:r>
            <a:r>
              <a:rPr lang="el-GR" b="1" dirty="0" smtClean="0">
                <a:solidFill>
                  <a:prstClr val="white"/>
                </a:solidFill>
                <a:effectLst>
                  <a:glow rad="139700">
                    <a:srgbClr val="7EA939">
                      <a:satMod val="175000"/>
                      <a:alpha val="40000"/>
                    </a:srgbClr>
                  </a:glow>
                </a:effectLst>
                <a:latin typeface="Corbel"/>
              </a:rPr>
              <a:t>ενθαρρύνει τους  εκπαιδευόμενους  να </a:t>
            </a:r>
            <a:r>
              <a:rPr lang="el-GR" b="1" dirty="0" err="1" smtClean="0">
                <a:solidFill>
                  <a:prstClr val="white"/>
                </a:solidFill>
                <a:effectLst>
                  <a:glow rad="139700">
                    <a:srgbClr val="7EA939">
                      <a:satMod val="175000"/>
                      <a:alpha val="40000"/>
                    </a:srgbClr>
                  </a:glow>
                </a:effectLst>
                <a:latin typeface="Corbel"/>
              </a:rPr>
              <a:t>αναστοχάζονται</a:t>
            </a:r>
            <a:endParaRPr lang="el-GR" b="1" dirty="0">
              <a:solidFill>
                <a:prstClr val="white"/>
              </a:solidFill>
              <a:effectLst>
                <a:glow rad="139700">
                  <a:srgbClr val="7EA939">
                    <a:satMod val="175000"/>
                    <a:alpha val="40000"/>
                  </a:srgbClr>
                </a:glow>
              </a:effectLst>
              <a:latin typeface="Corbel"/>
            </a:endParaRPr>
          </a:p>
        </p:txBody>
      </p:sp>
      <p:sp>
        <p:nvSpPr>
          <p:cNvPr id="9" name="Ορθογώνιο 8"/>
          <p:cNvSpPr/>
          <p:nvPr/>
        </p:nvSpPr>
        <p:spPr>
          <a:xfrm>
            <a:off x="6553200" y="677217"/>
            <a:ext cx="2590800" cy="1938992"/>
          </a:xfrm>
          <a:prstGeom prst="rect">
            <a:avLst/>
          </a:prstGeom>
          <a:solidFill>
            <a:schemeClr val="tx2"/>
          </a:solidFill>
        </p:spPr>
        <p:txBody>
          <a:bodyPr wrap="square">
            <a:spAutoFit/>
          </a:bodyPr>
          <a:lstStyle/>
          <a:p>
            <a:pPr algn="l" defTabSz="457200" eaLnBrk="0" hangingPunct="0">
              <a:lnSpc>
                <a:spcPct val="150000"/>
              </a:lnSpc>
              <a:spcBef>
                <a:spcPts val="1800"/>
              </a:spcBef>
              <a:buClr>
                <a:srgbClr val="404040"/>
              </a:buClr>
              <a:buSzPct val="80000"/>
              <a:buFont typeface="Times New Roman" pitchFamily="16" charset="0"/>
              <a:buNone/>
            </a:pPr>
            <a:r>
              <a:rPr lang="el-GR" sz="2000" b="1" dirty="0">
                <a:solidFill>
                  <a:prstClr val="white"/>
                </a:solidFill>
                <a:effectLst>
                  <a:glow rad="63500">
                    <a:srgbClr val="7EA939">
                      <a:satMod val="175000"/>
                      <a:alpha val="40000"/>
                    </a:srgbClr>
                  </a:glow>
                </a:effectLst>
                <a:latin typeface="Corbel"/>
              </a:rPr>
              <a:t>2</a:t>
            </a:r>
            <a:r>
              <a:rPr lang="el-GR" sz="2000" b="1" dirty="0" smtClean="0">
                <a:solidFill>
                  <a:prstClr val="white"/>
                </a:solidFill>
                <a:effectLst>
                  <a:glow rad="63500">
                    <a:srgbClr val="7EA939">
                      <a:satMod val="175000"/>
                      <a:alpha val="40000"/>
                    </a:srgbClr>
                  </a:glow>
                </a:effectLst>
                <a:latin typeface="Corbel"/>
              </a:rPr>
              <a:t>.βοηθά </a:t>
            </a:r>
            <a:r>
              <a:rPr lang="el-GR" sz="2000" b="1" dirty="0">
                <a:solidFill>
                  <a:prstClr val="white"/>
                </a:solidFill>
                <a:effectLst>
                  <a:glow rad="63500">
                    <a:srgbClr val="7EA939">
                      <a:satMod val="175000"/>
                      <a:alpha val="40000"/>
                    </a:srgbClr>
                  </a:glow>
                </a:effectLst>
                <a:latin typeface="Corbel"/>
              </a:rPr>
              <a:t>τους εκπαιδευτικούς στη βελτίωση των πρακτικών τους</a:t>
            </a:r>
          </a:p>
        </p:txBody>
      </p:sp>
      <p:sp>
        <p:nvSpPr>
          <p:cNvPr id="10" name="Ορθογώνιο 9"/>
          <p:cNvSpPr/>
          <p:nvPr/>
        </p:nvSpPr>
        <p:spPr>
          <a:xfrm rot="21336089">
            <a:off x="323528" y="4418006"/>
            <a:ext cx="2530484" cy="2308324"/>
          </a:xfrm>
          <a:prstGeom prst="rect">
            <a:avLst/>
          </a:prstGeom>
          <a:solidFill>
            <a:schemeClr val="tx2"/>
          </a:solidFill>
        </p:spPr>
        <p:txBody>
          <a:bodyPr wrap="square">
            <a:spAutoFit/>
          </a:bodyPr>
          <a:lstStyle/>
          <a:p>
            <a:pPr algn="l" defTabSz="457200" eaLnBrk="0" hangingPunct="0">
              <a:lnSpc>
                <a:spcPct val="150000"/>
              </a:lnSpc>
              <a:spcBef>
                <a:spcPts val="1800"/>
              </a:spcBef>
              <a:buClr>
                <a:srgbClr val="404040"/>
              </a:buClr>
              <a:buSzPct val="80000"/>
              <a:buFont typeface="Times New Roman" pitchFamily="16" charset="0"/>
              <a:buNone/>
            </a:pPr>
            <a:r>
              <a:rPr lang="el-GR" b="1" dirty="0">
                <a:solidFill>
                  <a:prstClr val="white"/>
                </a:solidFill>
                <a:effectLst>
                  <a:glow rad="63500">
                    <a:srgbClr val="FF0000">
                      <a:alpha val="40000"/>
                    </a:srgbClr>
                  </a:glow>
                </a:effectLst>
                <a:latin typeface="Corbel"/>
              </a:rPr>
              <a:t>3. αποτιμά τόσο τη διαδικασία όσο και το αποτέλεσμα</a:t>
            </a:r>
          </a:p>
        </p:txBody>
      </p:sp>
      <p:sp>
        <p:nvSpPr>
          <p:cNvPr id="11" name="Ορθογώνιο 10"/>
          <p:cNvSpPr/>
          <p:nvPr/>
        </p:nvSpPr>
        <p:spPr>
          <a:xfrm rot="183646">
            <a:off x="3357336" y="4004978"/>
            <a:ext cx="2850432" cy="2862322"/>
          </a:xfrm>
          <a:prstGeom prst="rect">
            <a:avLst/>
          </a:prstGeom>
          <a:solidFill>
            <a:schemeClr val="tx2"/>
          </a:solidFill>
        </p:spPr>
        <p:txBody>
          <a:bodyPr wrap="square">
            <a:spAutoFit/>
          </a:bodyPr>
          <a:lstStyle/>
          <a:p>
            <a:pPr algn="l" defTabSz="457200" eaLnBrk="0" hangingPunct="0">
              <a:lnSpc>
                <a:spcPct val="150000"/>
              </a:lnSpc>
              <a:spcBef>
                <a:spcPts val="1800"/>
              </a:spcBef>
              <a:buClr>
                <a:srgbClr val="404040"/>
              </a:buClr>
              <a:buSzPct val="80000"/>
              <a:buFont typeface="Times New Roman" pitchFamily="16" charset="0"/>
              <a:buNone/>
            </a:pPr>
            <a:r>
              <a:rPr lang="el-GR" b="1" dirty="0" smtClean="0">
                <a:solidFill>
                  <a:prstClr val="white"/>
                </a:solidFill>
                <a:effectLst>
                  <a:glow rad="228600">
                    <a:srgbClr val="FFC000">
                      <a:alpha val="40000"/>
                    </a:srgbClr>
                  </a:glow>
                </a:effectLst>
                <a:latin typeface="Corbel"/>
              </a:rPr>
              <a:t>4.παρακολουθεί </a:t>
            </a:r>
            <a:r>
              <a:rPr lang="el-GR" b="1" dirty="0">
                <a:solidFill>
                  <a:prstClr val="white"/>
                </a:solidFill>
                <a:effectLst>
                  <a:glow rad="228600">
                    <a:srgbClr val="FFC000">
                      <a:alpha val="40000"/>
                    </a:srgbClr>
                  </a:glow>
                </a:effectLst>
                <a:latin typeface="Corbel"/>
              </a:rPr>
              <a:t>την πρόοδο και τη βελτίωση του εκπαιδευτικού συστήματος.</a:t>
            </a:r>
          </a:p>
        </p:txBody>
      </p:sp>
      <p:sp>
        <p:nvSpPr>
          <p:cNvPr id="12" name="Ορθογώνιο 11"/>
          <p:cNvSpPr/>
          <p:nvPr/>
        </p:nvSpPr>
        <p:spPr>
          <a:xfrm>
            <a:off x="6623720" y="3857628"/>
            <a:ext cx="2520280" cy="3419158"/>
          </a:xfrm>
          <a:prstGeom prst="rect">
            <a:avLst/>
          </a:prstGeom>
          <a:solidFill>
            <a:schemeClr val="tx2"/>
          </a:solidFill>
        </p:spPr>
        <p:txBody>
          <a:bodyPr wrap="square">
            <a:spAutoFit/>
          </a:bodyPr>
          <a:lstStyle/>
          <a:p>
            <a:pPr algn="l" defTabSz="457200" eaLnBrk="0" hangingPunct="0">
              <a:lnSpc>
                <a:spcPct val="150000"/>
              </a:lnSpc>
              <a:spcBef>
                <a:spcPts val="1800"/>
              </a:spcBef>
              <a:buClr>
                <a:srgbClr val="404040"/>
              </a:buClr>
              <a:buSzPct val="80000"/>
              <a:buFont typeface="Times New Roman" pitchFamily="16" charset="0"/>
              <a:buNone/>
            </a:pPr>
            <a:r>
              <a:rPr lang="en-US" sz="2000" b="1" dirty="0">
                <a:solidFill>
                  <a:prstClr val="white"/>
                </a:solidFill>
                <a:effectLst>
                  <a:glow rad="228600">
                    <a:srgbClr val="78648E">
                      <a:satMod val="175000"/>
                      <a:alpha val="40000"/>
                    </a:srgbClr>
                  </a:glow>
                </a:effectLst>
                <a:latin typeface="Corbel"/>
              </a:rPr>
              <a:t>5.</a:t>
            </a:r>
            <a:r>
              <a:rPr lang="el-GR" sz="2000" b="1" dirty="0">
                <a:solidFill>
                  <a:prstClr val="white"/>
                </a:solidFill>
                <a:effectLst>
                  <a:glow rad="228600">
                    <a:srgbClr val="78648E">
                      <a:satMod val="175000"/>
                      <a:alpha val="40000"/>
                    </a:srgbClr>
                  </a:glow>
                </a:effectLst>
                <a:latin typeface="Corbel"/>
              </a:rPr>
              <a:t>Σε κάθε περίπτωση η καταλληλότερη στρατηγική είναι ο συνδυασμός διαφορετικών πηγών </a:t>
            </a:r>
          </a:p>
        </p:txBody>
      </p:sp>
      <p:sp>
        <p:nvSpPr>
          <p:cNvPr id="5" name="Ορθογώνιο 4"/>
          <p:cNvSpPr/>
          <p:nvPr/>
        </p:nvSpPr>
        <p:spPr>
          <a:xfrm rot="21292451">
            <a:off x="667413" y="3212979"/>
            <a:ext cx="3007170" cy="584775"/>
          </a:xfrm>
          <a:prstGeom prst="rect">
            <a:avLst/>
          </a:prstGeom>
        </p:spPr>
        <p:txBody>
          <a:bodyPr wrap="none">
            <a:spAutoFit/>
          </a:bodyPr>
          <a:lstStyle/>
          <a:p>
            <a:pPr algn="l" defTabSz="457200">
              <a:buClr>
                <a:srgbClr val="000000"/>
              </a:buClr>
              <a:buSzPct val="100000"/>
              <a:buFont typeface="Times New Roman" pitchFamily="16" charset="0"/>
              <a:buNone/>
            </a:pPr>
            <a:r>
              <a:rPr lang="el-GR" sz="3200" b="1" dirty="0">
                <a:solidFill>
                  <a:srgbClr val="C00000"/>
                </a:solidFill>
                <a:latin typeface="Times New Roman" pitchFamily="16" charset="0"/>
              </a:rPr>
              <a:t>Απαιτούμενες </a:t>
            </a:r>
            <a:endParaRPr lang="el-GR" dirty="0">
              <a:solidFill>
                <a:srgbClr val="C00000"/>
              </a:solidFill>
              <a:latin typeface="Times New Roman" pitchFamily="16" charset="0"/>
            </a:endParaRPr>
          </a:p>
        </p:txBody>
      </p:sp>
      <p:sp>
        <p:nvSpPr>
          <p:cNvPr id="6" name="Ορθογώνιο 5"/>
          <p:cNvSpPr/>
          <p:nvPr/>
        </p:nvSpPr>
        <p:spPr>
          <a:xfrm>
            <a:off x="3648020" y="2920850"/>
            <a:ext cx="1765035" cy="584775"/>
          </a:xfrm>
          <a:prstGeom prst="rect">
            <a:avLst/>
          </a:prstGeom>
        </p:spPr>
        <p:txBody>
          <a:bodyPr wrap="none">
            <a:spAutoFit/>
          </a:bodyPr>
          <a:lstStyle/>
          <a:p>
            <a:pPr algn="l" defTabSz="457200">
              <a:buClr>
                <a:srgbClr val="000000"/>
              </a:buClr>
              <a:buSzPct val="100000"/>
              <a:buFont typeface="Times New Roman" pitchFamily="16" charset="0"/>
              <a:buNone/>
            </a:pPr>
            <a:r>
              <a:rPr lang="el-GR" sz="3200" b="1" dirty="0">
                <a:solidFill>
                  <a:srgbClr val="9BBB59">
                    <a:lumMod val="50000"/>
                  </a:srgbClr>
                </a:solidFill>
                <a:latin typeface="Times New Roman" pitchFamily="16" charset="0"/>
              </a:rPr>
              <a:t>αλλαγές</a:t>
            </a:r>
            <a:endParaRPr lang="el-GR" dirty="0">
              <a:solidFill>
                <a:srgbClr val="9BBB59">
                  <a:lumMod val="50000"/>
                </a:srgbClr>
              </a:solidFill>
              <a:latin typeface="Times New Roman" pitchFamily="16" charset="0"/>
            </a:endParaRPr>
          </a:p>
        </p:txBody>
      </p:sp>
      <p:sp>
        <p:nvSpPr>
          <p:cNvPr id="14" name="Ορθογώνιο 13"/>
          <p:cNvSpPr/>
          <p:nvPr/>
        </p:nvSpPr>
        <p:spPr>
          <a:xfrm rot="217561">
            <a:off x="5580872" y="3270009"/>
            <a:ext cx="3518720" cy="584775"/>
          </a:xfrm>
          <a:prstGeom prst="rect">
            <a:avLst/>
          </a:prstGeom>
        </p:spPr>
        <p:txBody>
          <a:bodyPr wrap="none">
            <a:spAutoFit/>
          </a:bodyPr>
          <a:lstStyle/>
          <a:p>
            <a:pPr defTabSz="457200">
              <a:buClr>
                <a:srgbClr val="000000"/>
              </a:buClr>
              <a:buSzPct val="100000"/>
              <a:buFont typeface="Times New Roman" pitchFamily="16" charset="0"/>
              <a:buNone/>
            </a:pPr>
            <a:r>
              <a:rPr lang="el-GR" sz="3200" b="1" dirty="0">
                <a:solidFill>
                  <a:srgbClr val="F79646">
                    <a:lumMod val="50000"/>
                  </a:srgbClr>
                </a:solidFill>
                <a:latin typeface="Times New Roman" pitchFamily="16" charset="0"/>
              </a:rPr>
              <a:t>στην αξιολόγηση</a:t>
            </a:r>
          </a:p>
        </p:txBody>
      </p:sp>
      <p:sp>
        <p:nvSpPr>
          <p:cNvPr id="2" name="Ορθογώνιο 1"/>
          <p:cNvSpPr/>
          <p:nvPr/>
        </p:nvSpPr>
        <p:spPr>
          <a:xfrm>
            <a:off x="343374" y="3585789"/>
            <a:ext cx="607859" cy="923330"/>
          </a:xfrm>
          <a:prstGeom prst="rect">
            <a:avLst/>
          </a:prstGeom>
          <a:noFill/>
        </p:spPr>
        <p:txBody>
          <a:bodyPr wrap="none" lIns="91440" tIns="45720" rIns="91440" bIns="45720">
            <a:spAutoFit/>
          </a:bodyPr>
          <a:lstStyle/>
          <a:p>
            <a:pPr defTabSz="457200">
              <a:buClr>
                <a:srgbClr val="000000"/>
              </a:buClr>
              <a:buSzPct val="100000"/>
              <a:buFont typeface="Times New Roman" pitchFamily="16" charset="0"/>
              <a:buNone/>
            </a:pPr>
            <a:r>
              <a:rPr lang="en-US" sz="5400" b="1" dirty="0" smtClean="0">
                <a:ln w="12700">
                  <a:solidFill>
                    <a:srgbClr val="1F497D">
                      <a:satMod val="155000"/>
                    </a:srgbClr>
                  </a:solidFill>
                  <a:prstDash val="solid"/>
                </a:ln>
                <a:solidFill>
                  <a:srgbClr val="C00000"/>
                </a:solidFill>
                <a:effectLst>
                  <a:outerShdw blurRad="41275" dist="20320" dir="1800000" algn="tl" rotWithShape="0">
                    <a:srgbClr val="000000">
                      <a:alpha val="40000"/>
                    </a:srgbClr>
                  </a:outerShdw>
                </a:effectLst>
                <a:latin typeface="Times New Roman" pitchFamily="16" charset="0"/>
              </a:rPr>
              <a:t>?</a:t>
            </a:r>
            <a:endParaRPr lang="el-GR" sz="5400" b="1" dirty="0">
              <a:ln w="12700">
                <a:solidFill>
                  <a:srgbClr val="1F497D">
                    <a:satMod val="155000"/>
                  </a:srgbClr>
                </a:solidFill>
                <a:prstDash val="solid"/>
              </a:ln>
              <a:solidFill>
                <a:srgbClr val="C00000"/>
              </a:solidFill>
              <a:effectLst>
                <a:outerShdw blurRad="41275" dist="20320" dir="1800000" algn="tl" rotWithShape="0">
                  <a:srgbClr val="000000">
                    <a:alpha val="40000"/>
                  </a:srgbClr>
                </a:outerShdw>
              </a:effectLst>
              <a:latin typeface="Times New Roman" pitchFamily="16" charset="0"/>
            </a:endParaRPr>
          </a:p>
        </p:txBody>
      </p:sp>
      <p:sp>
        <p:nvSpPr>
          <p:cNvPr id="15" name="Ορθογώνιο 14"/>
          <p:cNvSpPr/>
          <p:nvPr/>
        </p:nvSpPr>
        <p:spPr>
          <a:xfrm>
            <a:off x="3922671" y="3195319"/>
            <a:ext cx="607859" cy="923330"/>
          </a:xfrm>
          <a:prstGeom prst="rect">
            <a:avLst/>
          </a:prstGeom>
          <a:noFill/>
        </p:spPr>
        <p:txBody>
          <a:bodyPr wrap="none" lIns="91440" tIns="45720" rIns="91440" bIns="45720">
            <a:spAutoFit/>
          </a:bodyPr>
          <a:lstStyle/>
          <a:p>
            <a:pPr defTabSz="457200">
              <a:buClr>
                <a:srgbClr val="000000"/>
              </a:buClr>
              <a:buSzPct val="100000"/>
              <a:buFont typeface="Times New Roman" pitchFamily="16" charset="0"/>
              <a:buNone/>
            </a:pPr>
            <a:r>
              <a:rPr lang="en-US" sz="5400" b="1" dirty="0" smtClean="0">
                <a:ln w="12700">
                  <a:solidFill>
                    <a:srgbClr val="1F497D">
                      <a:satMod val="155000"/>
                    </a:srgbClr>
                  </a:solidFill>
                  <a:prstDash val="solid"/>
                </a:ln>
                <a:solidFill>
                  <a:srgbClr val="9BBB59">
                    <a:lumMod val="50000"/>
                  </a:srgbClr>
                </a:solidFill>
                <a:effectLst>
                  <a:outerShdw blurRad="41275" dist="20320" dir="1800000" algn="tl" rotWithShape="0">
                    <a:srgbClr val="000000">
                      <a:alpha val="40000"/>
                    </a:srgbClr>
                  </a:outerShdw>
                </a:effectLst>
                <a:latin typeface="Times New Roman" pitchFamily="16" charset="0"/>
              </a:rPr>
              <a:t>?</a:t>
            </a:r>
            <a:endParaRPr lang="el-GR" sz="5400" b="1" dirty="0">
              <a:ln w="12700">
                <a:solidFill>
                  <a:srgbClr val="1F497D">
                    <a:satMod val="155000"/>
                  </a:srgbClr>
                </a:solidFill>
                <a:prstDash val="solid"/>
              </a:ln>
              <a:solidFill>
                <a:srgbClr val="9BBB59">
                  <a:lumMod val="50000"/>
                </a:srgbClr>
              </a:solidFill>
              <a:effectLst>
                <a:outerShdw blurRad="41275" dist="20320" dir="1800000" algn="tl" rotWithShape="0">
                  <a:srgbClr val="000000">
                    <a:alpha val="40000"/>
                  </a:srgbClr>
                </a:outerShdw>
              </a:effectLst>
              <a:latin typeface="Times New Roman" pitchFamily="16" charset="0"/>
            </a:endParaRPr>
          </a:p>
        </p:txBody>
      </p:sp>
      <p:sp>
        <p:nvSpPr>
          <p:cNvPr id="16" name="Ορθογώνιο 15"/>
          <p:cNvSpPr/>
          <p:nvPr/>
        </p:nvSpPr>
        <p:spPr>
          <a:xfrm>
            <a:off x="8506696" y="3680857"/>
            <a:ext cx="607859" cy="923330"/>
          </a:xfrm>
          <a:prstGeom prst="rect">
            <a:avLst/>
          </a:prstGeom>
          <a:noFill/>
        </p:spPr>
        <p:txBody>
          <a:bodyPr wrap="none" lIns="91440" tIns="45720" rIns="91440" bIns="45720">
            <a:spAutoFit/>
          </a:bodyPr>
          <a:lstStyle/>
          <a:p>
            <a:pPr defTabSz="457200">
              <a:buClr>
                <a:srgbClr val="000000"/>
              </a:buClr>
              <a:buSzPct val="100000"/>
              <a:buFont typeface="Times New Roman" pitchFamily="16" charset="0"/>
              <a:buNone/>
            </a:pPr>
            <a:r>
              <a:rPr lang="en-US" sz="5400" b="1" dirty="0" smtClean="0">
                <a:ln w="12700">
                  <a:solidFill>
                    <a:srgbClr val="1F497D">
                      <a:satMod val="155000"/>
                    </a:srgbClr>
                  </a:solidFill>
                  <a:prstDash val="solid"/>
                </a:ln>
                <a:solidFill>
                  <a:srgbClr val="EEECE1">
                    <a:lumMod val="50000"/>
                  </a:srgbClr>
                </a:solidFill>
                <a:effectLst>
                  <a:outerShdw blurRad="41275" dist="20320" dir="1800000" algn="tl" rotWithShape="0">
                    <a:srgbClr val="000000">
                      <a:alpha val="40000"/>
                    </a:srgbClr>
                  </a:outerShdw>
                </a:effectLst>
                <a:latin typeface="Times New Roman" pitchFamily="16" charset="0"/>
              </a:rPr>
              <a:t>?</a:t>
            </a:r>
            <a:endParaRPr lang="el-GR" sz="5400" b="1" dirty="0">
              <a:ln w="12700">
                <a:solidFill>
                  <a:srgbClr val="1F497D">
                    <a:satMod val="155000"/>
                  </a:srgbClr>
                </a:solidFill>
                <a:prstDash val="solid"/>
              </a:ln>
              <a:solidFill>
                <a:srgbClr val="EEECE1">
                  <a:lumMod val="50000"/>
                </a:srgbClr>
              </a:solidFill>
              <a:effectLst>
                <a:outerShdw blurRad="41275" dist="20320" dir="1800000" algn="tl" rotWithShape="0">
                  <a:srgbClr val="000000">
                    <a:alpha val="40000"/>
                  </a:srgbClr>
                </a:outerShdw>
              </a:effectLst>
              <a:latin typeface="Times New Roman" pitchFamily="16" charset="0"/>
            </a:endParaRPr>
          </a:p>
        </p:txBody>
      </p:sp>
    </p:spTree>
    <p:extLst>
      <p:ext uri="{BB962C8B-B14F-4D97-AF65-F5344CB8AC3E}">
        <p14:creationId xmlns:p14="http://schemas.microsoft.com/office/powerpoint/2010/main" val="314976609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bg>
      <p:bgPr>
        <a:gradFill>
          <a:gsLst>
            <a:gs pos="0">
              <a:srgbClr val="5E9EFF">
                <a:alpha val="61000"/>
              </a:srgbClr>
            </a:gs>
            <a:gs pos="39999">
              <a:srgbClr val="85C2FF">
                <a:alpha val="41000"/>
              </a:srgbClr>
            </a:gs>
            <a:gs pos="70000">
              <a:srgbClr val="C4D6EB">
                <a:alpha val="45000"/>
              </a:srgbClr>
            </a:gs>
            <a:gs pos="100000">
              <a:srgbClr val="FFEBFA"/>
            </a:gs>
          </a:gsLst>
          <a:lin ang="16200000" scaled="0"/>
        </a:gradFill>
        <a:effectLst/>
      </p:bgPr>
    </p:bg>
    <p:spTree>
      <p:nvGrpSpPr>
        <p:cNvPr id="1" name=""/>
        <p:cNvGrpSpPr/>
        <p:nvPr/>
      </p:nvGrpSpPr>
      <p:grpSpPr>
        <a:xfrm>
          <a:off x="0" y="0"/>
          <a:ext cx="0" cy="0"/>
          <a:chOff x="0" y="0"/>
          <a:chExt cx="0" cy="0"/>
        </a:xfrm>
      </p:grpSpPr>
      <p:pic>
        <p:nvPicPr>
          <p:cNvPr id="1028" name="Picture 4" descr="http://www.timeshighereducation.co.uk/Pictures/web/x/w/j/from_where_i_sit_illustration_07111_4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3886200"/>
            <a:ext cx="7924800" cy="2590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aphicFrame>
        <p:nvGraphicFramePr>
          <p:cNvPr id="6" name="Διάγραμμα 5"/>
          <p:cNvGraphicFramePr/>
          <p:nvPr>
            <p:extLst>
              <p:ext uri="{D42A27DB-BD31-4B8C-83A1-F6EECF244321}">
                <p14:modId xmlns:p14="http://schemas.microsoft.com/office/powerpoint/2010/main" val="4090527909"/>
              </p:ext>
            </p:extLst>
          </p:nvPr>
        </p:nvGraphicFramePr>
        <p:xfrm>
          <a:off x="-457200" y="381000"/>
          <a:ext cx="9468544" cy="34889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842480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Ορθογώνιο 12"/>
          <p:cNvSpPr/>
          <p:nvPr/>
        </p:nvSpPr>
        <p:spPr>
          <a:xfrm>
            <a:off x="0" y="-1464946"/>
            <a:ext cx="9144000" cy="8322946"/>
          </a:xfrm>
          <a:prstGeom prst="rect">
            <a:avLst/>
          </a:prstGeom>
          <a:blipFill dpi="0" rotWithShape="1">
            <a:blip r:embed="rId2">
              <a:extLst/>
            </a:blip>
            <a:srcRect/>
            <a:stretch>
              <a:fillRect t="17000" b="-164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buClr>
                <a:srgbClr val="000000"/>
              </a:buClr>
              <a:buSzPct val="100000"/>
              <a:buFont typeface="Times New Roman" pitchFamily="16" charset="0"/>
              <a:buNone/>
            </a:pPr>
            <a:endParaRPr lang="el-GR">
              <a:solidFill>
                <a:prstClr val="white"/>
              </a:solidFill>
            </a:endParaRPr>
          </a:p>
        </p:txBody>
      </p:sp>
      <p:sp>
        <p:nvSpPr>
          <p:cNvPr id="2" name="Ορθογώνιο 1"/>
          <p:cNvSpPr/>
          <p:nvPr/>
        </p:nvSpPr>
        <p:spPr>
          <a:xfrm>
            <a:off x="0" y="0"/>
            <a:ext cx="9144000" cy="7086600"/>
          </a:xfrm>
          <a:prstGeom prst="rect">
            <a:avLst/>
          </a:prstGeom>
          <a:blipFill dpi="0" rotWithShape="1">
            <a:blip r:embed="rId3"/>
            <a:srcRect/>
            <a:stretch>
              <a:fillRect t="20000" b="-7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buClr>
                <a:srgbClr val="000000"/>
              </a:buClr>
              <a:buSzPct val="100000"/>
              <a:buFont typeface="Times New Roman" pitchFamily="16" charset="0"/>
              <a:buNone/>
            </a:pPr>
            <a:endParaRPr lang="el-GR">
              <a:solidFill>
                <a:prstClr val="white"/>
              </a:solidFill>
            </a:endParaRPr>
          </a:p>
        </p:txBody>
      </p:sp>
      <p:sp>
        <p:nvSpPr>
          <p:cNvPr id="12" name="Rectangle 2"/>
          <p:cNvSpPr txBox="1">
            <a:spLocks noRot="1" noChangeArrowheads="1"/>
          </p:cNvSpPr>
          <p:nvPr/>
        </p:nvSpPr>
        <p:spPr>
          <a:xfrm>
            <a:off x="1600201" y="9310"/>
            <a:ext cx="7086600" cy="609600"/>
          </a:xfrm>
          <a:prstGeom prst="rect">
            <a:avLst/>
          </a:prstGeom>
        </p:spPr>
        <p:txBody>
          <a:bodyPr/>
          <a:lstStyle/>
          <a:p>
            <a:pPr algn="just" defTabSz="457200" fontAlgn="auto">
              <a:lnSpc>
                <a:spcPct val="80000"/>
              </a:lnSpc>
              <a:spcAft>
                <a:spcPts val="0"/>
              </a:spcAft>
              <a:buClr>
                <a:srgbClr val="000000"/>
              </a:buClr>
              <a:buSzPct val="100000"/>
              <a:buFont typeface="Times New Roman" pitchFamily="16" charset="0"/>
              <a:buNone/>
              <a:defRPr/>
            </a:pPr>
            <a:r>
              <a:rPr lang="el-GR" sz="3200" b="1" dirty="0">
                <a:solidFill>
                  <a:prstClr val="white"/>
                </a:solidFill>
                <a:effectLst>
                  <a:glow rad="228600">
                    <a:srgbClr val="31A962">
                      <a:satMod val="175000"/>
                      <a:alpha val="40000"/>
                    </a:srgbClr>
                  </a:glow>
                </a:effectLst>
                <a:latin typeface="Corbel"/>
              </a:rPr>
              <a:t>Ορισμός αυθεντικής</a:t>
            </a:r>
            <a:r>
              <a:rPr lang="en-US" sz="3200" b="1" dirty="0">
                <a:solidFill>
                  <a:prstClr val="white"/>
                </a:solidFill>
                <a:effectLst>
                  <a:glow rad="228600">
                    <a:srgbClr val="31A962">
                      <a:satMod val="175000"/>
                      <a:alpha val="40000"/>
                    </a:srgbClr>
                  </a:glow>
                </a:effectLst>
                <a:latin typeface="Corbel"/>
              </a:rPr>
              <a:t> </a:t>
            </a:r>
            <a:r>
              <a:rPr lang="el-GR" sz="3200" b="1" dirty="0">
                <a:solidFill>
                  <a:prstClr val="white"/>
                </a:solidFill>
                <a:effectLst>
                  <a:glow rad="228600">
                    <a:srgbClr val="31A962">
                      <a:satMod val="175000"/>
                      <a:alpha val="40000"/>
                    </a:srgbClr>
                  </a:glow>
                </a:effectLst>
                <a:latin typeface="Corbel"/>
              </a:rPr>
              <a:t>μάθησης   </a:t>
            </a:r>
          </a:p>
        </p:txBody>
      </p:sp>
      <p:sp>
        <p:nvSpPr>
          <p:cNvPr id="4" name="Ορθογώνιο 3"/>
          <p:cNvSpPr/>
          <p:nvPr/>
        </p:nvSpPr>
        <p:spPr>
          <a:xfrm>
            <a:off x="0" y="533414"/>
            <a:ext cx="9144000" cy="1323439"/>
          </a:xfrm>
          <a:prstGeom prst="rect">
            <a:avLst/>
          </a:prstGeom>
        </p:spPr>
        <p:txBody>
          <a:bodyPr wrap="square">
            <a:spAutoFit/>
          </a:bodyPr>
          <a:lstStyle/>
          <a:p>
            <a:pPr algn="just" defTabSz="457200">
              <a:buClr>
                <a:srgbClr val="000000"/>
              </a:buClr>
              <a:buSzPct val="100000"/>
              <a:buFont typeface="Times New Roman" pitchFamily="16" charset="0"/>
              <a:buNone/>
            </a:pPr>
            <a:r>
              <a:rPr lang="el-GR" sz="2000" b="1" i="1" dirty="0">
                <a:solidFill>
                  <a:srgbClr val="FFC000"/>
                </a:solidFill>
                <a:latin typeface="Corbel" pitchFamily="34" charset="0"/>
              </a:rPr>
              <a:t>Αυθεντική μάθηση </a:t>
            </a:r>
            <a:r>
              <a:rPr lang="el-GR" sz="2000" b="1" dirty="0" smtClean="0">
                <a:solidFill>
                  <a:srgbClr val="FFE3DD"/>
                </a:solidFill>
                <a:latin typeface="Corbel" pitchFamily="34" charset="0"/>
              </a:rPr>
              <a:t>είναι </a:t>
            </a:r>
            <a:r>
              <a:rPr lang="el-GR" sz="2000" b="1" dirty="0">
                <a:solidFill>
                  <a:srgbClr val="FFE3DD"/>
                </a:solidFill>
                <a:latin typeface="Corbel" pitchFamily="34" charset="0"/>
              </a:rPr>
              <a:t>η μάθηση που έχει αξία στον </a:t>
            </a:r>
            <a:r>
              <a:rPr lang="el-GR" sz="2000" b="1" dirty="0" smtClean="0">
                <a:solidFill>
                  <a:srgbClr val="FFE3DD"/>
                </a:solidFill>
                <a:latin typeface="Corbel" pitchFamily="34" charset="0"/>
              </a:rPr>
              <a:t>πραγματικό </a:t>
            </a:r>
            <a:r>
              <a:rPr lang="el-GR" sz="2000" b="1" dirty="0">
                <a:solidFill>
                  <a:srgbClr val="FFE3DD"/>
                </a:solidFill>
                <a:latin typeface="Corbel" pitchFamily="34" charset="0"/>
              </a:rPr>
              <a:t>κόσμο. </a:t>
            </a:r>
            <a:endParaRPr lang="el-GR" sz="2000" b="1" dirty="0" smtClean="0">
              <a:solidFill>
                <a:srgbClr val="FFE3DD"/>
              </a:solidFill>
              <a:latin typeface="Corbel" pitchFamily="34" charset="0"/>
            </a:endParaRPr>
          </a:p>
          <a:p>
            <a:pPr algn="just" defTabSz="457200">
              <a:buClr>
                <a:srgbClr val="000000"/>
              </a:buClr>
              <a:buSzPct val="100000"/>
              <a:buFont typeface="Times New Roman" pitchFamily="16" charset="0"/>
              <a:buNone/>
            </a:pPr>
            <a:r>
              <a:rPr lang="el-GR" sz="2000" b="1" dirty="0" smtClean="0">
                <a:solidFill>
                  <a:srgbClr val="FFE3DD"/>
                </a:solidFill>
                <a:latin typeface="Corbel" pitchFamily="34" charset="0"/>
              </a:rPr>
              <a:t>Χρησιμοποιείται </a:t>
            </a:r>
            <a:r>
              <a:rPr lang="el-GR" sz="2000" b="1" dirty="0">
                <a:solidFill>
                  <a:srgbClr val="FFE3DD"/>
                </a:solidFill>
                <a:latin typeface="Corbel" pitchFamily="34" charset="0"/>
              </a:rPr>
              <a:t>για την </a:t>
            </a:r>
            <a:r>
              <a:rPr lang="el-GR" sz="2000" b="1" dirty="0" smtClean="0">
                <a:solidFill>
                  <a:srgbClr val="FFE3DD"/>
                </a:solidFill>
                <a:latin typeface="Corbel" pitchFamily="34" charset="0"/>
              </a:rPr>
              <a:t>επίλυση προβλημάτων και </a:t>
            </a:r>
            <a:r>
              <a:rPr lang="el-GR" sz="2000" b="1" dirty="0">
                <a:solidFill>
                  <a:srgbClr val="FFE3DD"/>
                </a:solidFill>
                <a:latin typeface="Corbel" pitchFamily="34" charset="0"/>
              </a:rPr>
              <a:t>για την ολοκλήρωση </a:t>
            </a:r>
            <a:r>
              <a:rPr lang="el-GR" sz="2000" b="1" dirty="0" smtClean="0">
                <a:solidFill>
                  <a:srgbClr val="FFE3DD"/>
                </a:solidFill>
                <a:latin typeface="Corbel" pitchFamily="34" charset="0"/>
              </a:rPr>
              <a:t>εργασιών, περιλαμβάνει νοήματα και στόχους κοινωνικών κατασκευών με διαχρονική  αλληλουχία και σύνδεση στα στάδια της μαθησιακής  διαδικασίας.</a:t>
            </a:r>
            <a:endParaRPr lang="el-GR" sz="2000" b="1" dirty="0">
              <a:solidFill>
                <a:srgbClr val="FFE3DD"/>
              </a:solidFill>
              <a:latin typeface="Corbel" pitchFamily="34" charset="0"/>
            </a:endParaRPr>
          </a:p>
        </p:txBody>
      </p:sp>
      <p:sp>
        <p:nvSpPr>
          <p:cNvPr id="5" name="Ορθογώνιο 4"/>
          <p:cNvSpPr/>
          <p:nvPr/>
        </p:nvSpPr>
        <p:spPr>
          <a:xfrm>
            <a:off x="138149" y="3613666"/>
            <a:ext cx="1170513" cy="369332"/>
          </a:xfrm>
          <a:prstGeom prst="rect">
            <a:avLst/>
          </a:prstGeom>
        </p:spPr>
        <p:txBody>
          <a:bodyPr wrap="none">
            <a:spAutoFit/>
          </a:bodyPr>
          <a:lstStyle/>
          <a:p>
            <a:pPr algn="l" defTabSz="457200">
              <a:buClr>
                <a:srgbClr val="000000"/>
              </a:buClr>
              <a:buSzPct val="100000"/>
              <a:buFont typeface="Times New Roman" pitchFamily="16" charset="0"/>
              <a:buNone/>
            </a:pPr>
            <a:r>
              <a:rPr lang="el-GR" b="1" dirty="0" smtClean="0">
                <a:solidFill>
                  <a:prstClr val="white"/>
                </a:solidFill>
                <a:latin typeface="Times New Roman" pitchFamily="16" charset="0"/>
              </a:rPr>
              <a:t>υπόθεση</a:t>
            </a:r>
            <a:endParaRPr lang="el-GR" b="1" dirty="0">
              <a:solidFill>
                <a:prstClr val="white"/>
              </a:solidFill>
              <a:latin typeface="Times New Roman" pitchFamily="16" charset="0"/>
            </a:endParaRPr>
          </a:p>
        </p:txBody>
      </p:sp>
      <p:sp>
        <p:nvSpPr>
          <p:cNvPr id="6" name="Ορθογώνιο 5"/>
          <p:cNvSpPr/>
          <p:nvPr/>
        </p:nvSpPr>
        <p:spPr>
          <a:xfrm>
            <a:off x="323528" y="2292761"/>
            <a:ext cx="1609736" cy="369332"/>
          </a:xfrm>
          <a:prstGeom prst="rect">
            <a:avLst/>
          </a:prstGeom>
        </p:spPr>
        <p:txBody>
          <a:bodyPr wrap="none">
            <a:spAutoFit/>
          </a:bodyPr>
          <a:lstStyle/>
          <a:p>
            <a:pPr algn="l" defTabSz="457200">
              <a:buClr>
                <a:srgbClr val="000000"/>
              </a:buClr>
              <a:buSzPct val="100000"/>
              <a:buFont typeface="Times New Roman" pitchFamily="16" charset="0"/>
              <a:buNone/>
            </a:pPr>
            <a:r>
              <a:rPr lang="el-GR" b="1" dirty="0" smtClean="0">
                <a:solidFill>
                  <a:prstClr val="white"/>
                </a:solidFill>
                <a:latin typeface="Times New Roman" pitchFamily="16" charset="0"/>
              </a:rPr>
              <a:t>παρατήρηση</a:t>
            </a:r>
            <a:endParaRPr lang="el-GR" b="1" dirty="0">
              <a:solidFill>
                <a:srgbClr val="404040"/>
              </a:solidFill>
              <a:latin typeface="Times New Roman" pitchFamily="16" charset="0"/>
            </a:endParaRPr>
          </a:p>
        </p:txBody>
      </p:sp>
      <p:sp>
        <p:nvSpPr>
          <p:cNvPr id="7" name="Ορθογώνιο 6"/>
          <p:cNvSpPr/>
          <p:nvPr/>
        </p:nvSpPr>
        <p:spPr>
          <a:xfrm>
            <a:off x="2871933" y="1856839"/>
            <a:ext cx="1436612" cy="369332"/>
          </a:xfrm>
          <a:prstGeom prst="rect">
            <a:avLst/>
          </a:prstGeom>
        </p:spPr>
        <p:txBody>
          <a:bodyPr wrap="none">
            <a:spAutoFit/>
          </a:bodyPr>
          <a:lstStyle/>
          <a:p>
            <a:pPr algn="l" defTabSz="457200">
              <a:buClr>
                <a:srgbClr val="000000"/>
              </a:buClr>
              <a:buSzPct val="100000"/>
              <a:buFont typeface="Times New Roman" pitchFamily="16" charset="0"/>
              <a:buNone/>
            </a:pPr>
            <a:r>
              <a:rPr lang="el-GR" b="1" dirty="0" smtClean="0">
                <a:solidFill>
                  <a:prstClr val="white"/>
                </a:solidFill>
                <a:latin typeface="Times New Roman" pitchFamily="16" charset="0"/>
              </a:rPr>
              <a:t>σχεδιασμό </a:t>
            </a:r>
            <a:endParaRPr lang="el-GR" b="1" dirty="0">
              <a:solidFill>
                <a:srgbClr val="404040"/>
              </a:solidFill>
              <a:latin typeface="Times New Roman" pitchFamily="16" charset="0"/>
            </a:endParaRPr>
          </a:p>
        </p:txBody>
      </p:sp>
      <p:sp>
        <p:nvSpPr>
          <p:cNvPr id="8" name="Ορθογώνιο 7"/>
          <p:cNvSpPr/>
          <p:nvPr/>
        </p:nvSpPr>
        <p:spPr>
          <a:xfrm>
            <a:off x="5868144" y="2292761"/>
            <a:ext cx="3120560" cy="923330"/>
          </a:xfrm>
          <a:prstGeom prst="rect">
            <a:avLst/>
          </a:prstGeom>
        </p:spPr>
        <p:txBody>
          <a:bodyPr wrap="square">
            <a:spAutoFit/>
          </a:bodyPr>
          <a:lstStyle/>
          <a:p>
            <a:pPr defTabSz="457200">
              <a:buClr>
                <a:srgbClr val="000000"/>
              </a:buClr>
              <a:buSzPct val="100000"/>
              <a:buFont typeface="Times New Roman" pitchFamily="16" charset="0"/>
              <a:buNone/>
            </a:pPr>
            <a:r>
              <a:rPr lang="el-GR" b="1" dirty="0" smtClean="0">
                <a:solidFill>
                  <a:prstClr val="white"/>
                </a:solidFill>
                <a:latin typeface="Times New Roman" pitchFamily="16" charset="0"/>
              </a:rPr>
              <a:t>έλεγχο </a:t>
            </a:r>
            <a:r>
              <a:rPr lang="el-GR" b="1" dirty="0">
                <a:solidFill>
                  <a:prstClr val="white"/>
                </a:solidFill>
                <a:latin typeface="Times New Roman" pitchFamily="16" charset="0"/>
              </a:rPr>
              <a:t>της υπόθεσης </a:t>
            </a:r>
            <a:r>
              <a:rPr lang="el-GR" b="1" dirty="0" smtClean="0">
                <a:solidFill>
                  <a:prstClr val="white"/>
                </a:solidFill>
                <a:latin typeface="Times New Roman" pitchFamily="16" charset="0"/>
              </a:rPr>
              <a:t>και </a:t>
            </a:r>
            <a:r>
              <a:rPr lang="el-GR" b="1" dirty="0">
                <a:solidFill>
                  <a:prstClr val="white"/>
                </a:solidFill>
                <a:latin typeface="Times New Roman" pitchFamily="16" charset="0"/>
              </a:rPr>
              <a:t>αποτελέσματα της διερεύνησης</a:t>
            </a:r>
          </a:p>
        </p:txBody>
      </p:sp>
      <p:sp>
        <p:nvSpPr>
          <p:cNvPr id="9" name="Ορθογώνιο 8"/>
          <p:cNvSpPr/>
          <p:nvPr/>
        </p:nvSpPr>
        <p:spPr>
          <a:xfrm>
            <a:off x="1759089" y="4221088"/>
            <a:ext cx="5098912" cy="2308324"/>
          </a:xfrm>
          <a:prstGeom prst="rect">
            <a:avLst/>
          </a:prstGeom>
        </p:spPr>
        <p:txBody>
          <a:bodyPr wrap="square">
            <a:spAutoFit/>
          </a:bodyPr>
          <a:lstStyle/>
          <a:p>
            <a:pPr defTabSz="457200">
              <a:buClr>
                <a:srgbClr val="000000"/>
              </a:buClr>
              <a:buSzPct val="100000"/>
              <a:buFont typeface="Times New Roman" pitchFamily="16" charset="0"/>
              <a:buNone/>
            </a:pPr>
            <a:r>
              <a:rPr lang="el-GR" dirty="0" smtClean="0">
                <a:solidFill>
                  <a:srgbClr val="FED2DC"/>
                </a:solidFill>
                <a:latin typeface="Times New Roman" pitchFamily="16" charset="0"/>
              </a:rPr>
              <a:t>Σε αντίθεση με την παραδοσιακή μέθοδο της απομνημόνευσης </a:t>
            </a:r>
            <a:r>
              <a:rPr lang="el-GR" b="1" i="1" dirty="0" smtClean="0">
                <a:solidFill>
                  <a:prstClr val="white"/>
                </a:solidFill>
                <a:latin typeface="Times New Roman" pitchFamily="16" charset="0"/>
              </a:rPr>
              <a:t>αναδεικνύει</a:t>
            </a:r>
            <a:r>
              <a:rPr lang="el-GR" dirty="0" smtClean="0">
                <a:solidFill>
                  <a:prstClr val="white"/>
                </a:solidFill>
                <a:latin typeface="Times New Roman" pitchFamily="16" charset="0"/>
              </a:rPr>
              <a:t> </a:t>
            </a:r>
            <a:r>
              <a:rPr lang="el-GR" b="1" dirty="0">
                <a:solidFill>
                  <a:prstClr val="white"/>
                </a:solidFill>
                <a:latin typeface="Times New Roman" pitchFamily="16" charset="0"/>
              </a:rPr>
              <a:t>τον </a:t>
            </a:r>
            <a:r>
              <a:rPr lang="el-GR" b="1" dirty="0" smtClean="0">
                <a:solidFill>
                  <a:prstClr val="white"/>
                </a:solidFill>
                <a:latin typeface="Times New Roman" pitchFamily="16" charset="0"/>
              </a:rPr>
              <a:t>κριτικό </a:t>
            </a:r>
            <a:r>
              <a:rPr lang="el-GR" b="1" dirty="0">
                <a:solidFill>
                  <a:prstClr val="white"/>
                </a:solidFill>
                <a:latin typeface="Times New Roman" pitchFamily="16" charset="0"/>
              </a:rPr>
              <a:t>τρόπο σκέψης και εργασίας στη </a:t>
            </a:r>
            <a:r>
              <a:rPr lang="el-GR" b="1" dirty="0" smtClean="0">
                <a:solidFill>
                  <a:prstClr val="white"/>
                </a:solidFill>
                <a:latin typeface="Times New Roman" pitchFamily="16" charset="0"/>
              </a:rPr>
              <a:t>μαθησιακή διαδικασία </a:t>
            </a:r>
            <a:r>
              <a:rPr lang="el-GR" b="1" dirty="0">
                <a:solidFill>
                  <a:prstClr val="white"/>
                </a:solidFill>
                <a:latin typeface="Times New Roman" pitchFamily="16" charset="0"/>
              </a:rPr>
              <a:t>προτείνοντας</a:t>
            </a:r>
            <a:r>
              <a:rPr lang="el-GR" dirty="0">
                <a:solidFill>
                  <a:prstClr val="white"/>
                </a:solidFill>
                <a:latin typeface="Times New Roman" pitchFamily="16" charset="0"/>
              </a:rPr>
              <a:t> </a:t>
            </a:r>
            <a:r>
              <a:rPr lang="el-GR" b="1" dirty="0" smtClean="0">
                <a:solidFill>
                  <a:prstClr val="white"/>
                </a:solidFill>
                <a:latin typeface="Times New Roman" pitchFamily="16" charset="0"/>
              </a:rPr>
              <a:t>την επιστημονική ακολουθία. </a:t>
            </a:r>
            <a:endParaRPr lang="el-GR" b="1" dirty="0">
              <a:solidFill>
                <a:srgbClr val="404040"/>
              </a:solidFill>
              <a:latin typeface="Times New Roman" pitchFamily="16" charset="0"/>
            </a:endParaRPr>
          </a:p>
        </p:txBody>
      </p:sp>
    </p:spTree>
    <p:extLst>
      <p:ext uri="{BB962C8B-B14F-4D97-AF65-F5344CB8AC3E}">
        <p14:creationId xmlns:p14="http://schemas.microsoft.com/office/powerpoint/2010/main" val="40003601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bg>
      <p:bgPr>
        <a:gradFill>
          <a:gsLst>
            <a:gs pos="0">
              <a:srgbClr val="5E9EFF">
                <a:alpha val="61000"/>
              </a:srgbClr>
            </a:gs>
            <a:gs pos="39999">
              <a:srgbClr val="85C2FF">
                <a:alpha val="41000"/>
              </a:srgbClr>
            </a:gs>
            <a:gs pos="70000">
              <a:srgbClr val="C4D6EB">
                <a:alpha val="45000"/>
              </a:srgbClr>
            </a:gs>
            <a:gs pos="100000">
              <a:srgbClr val="FFEBFA"/>
            </a:gs>
          </a:gsLst>
          <a:lin ang="16200000" scaled="0"/>
        </a:gradFill>
        <a:effectLst/>
      </p:bgPr>
    </p:bg>
    <p:spTree>
      <p:nvGrpSpPr>
        <p:cNvPr id="1" name=""/>
        <p:cNvGrpSpPr/>
        <p:nvPr/>
      </p:nvGrpSpPr>
      <p:grpSpPr>
        <a:xfrm>
          <a:off x="0" y="0"/>
          <a:ext cx="0" cy="0"/>
          <a:chOff x="0" y="0"/>
          <a:chExt cx="0" cy="0"/>
        </a:xfrm>
      </p:grpSpPr>
      <p:pic>
        <p:nvPicPr>
          <p:cNvPr id="7" name="Picture 2" descr="http://www.e-paideia.org/sites/default/files/giaolou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45183" y="225498"/>
            <a:ext cx="3514185" cy="2619664"/>
          </a:xfrm>
          <a:prstGeom prst="rect">
            <a:avLst/>
          </a:prstGeom>
          <a:noFill/>
        </p:spPr>
      </p:pic>
      <p:sp>
        <p:nvSpPr>
          <p:cNvPr id="2" name="Rectangle 1"/>
          <p:cNvSpPr/>
          <p:nvPr/>
        </p:nvSpPr>
        <p:spPr>
          <a:xfrm>
            <a:off x="107505" y="286141"/>
            <a:ext cx="5093310" cy="2308324"/>
          </a:xfrm>
          <a:prstGeom prst="rect">
            <a:avLst/>
          </a:prstGeom>
        </p:spPr>
        <p:txBody>
          <a:bodyPr wrap="square">
            <a:spAutoFit/>
          </a:bodyPr>
          <a:lstStyle/>
          <a:p>
            <a:pPr algn="just" defTabSz="457200">
              <a:buClr>
                <a:srgbClr val="000000"/>
              </a:buClr>
              <a:buSzPct val="100000"/>
              <a:buFont typeface="Times New Roman" pitchFamily="16" charset="0"/>
              <a:buNone/>
            </a:pPr>
            <a:r>
              <a:rPr lang="el-GR" b="1" dirty="0">
                <a:solidFill>
                  <a:prstClr val="black"/>
                </a:solidFill>
                <a:latin typeface="Arial" pitchFamily="34" charset="0"/>
                <a:ea typeface="SimSun"/>
                <a:cs typeface="Arial" pitchFamily="34" charset="0"/>
              </a:rPr>
              <a:t>Η βασική ιδέα της αυθεντικής μάθησης στηρίζεται στην αντίληψη ότι </a:t>
            </a:r>
            <a:r>
              <a:rPr lang="el-GR" b="1" dirty="0" smtClean="0">
                <a:solidFill>
                  <a:prstClr val="black"/>
                </a:solidFill>
                <a:latin typeface="Arial" pitchFamily="34" charset="0"/>
                <a:ea typeface="SimSun"/>
                <a:cs typeface="Arial" pitchFamily="34" charset="0"/>
              </a:rPr>
              <a:t>οι εκπαιδευόμενοι θα </a:t>
            </a:r>
            <a:r>
              <a:rPr lang="el-GR" b="1" dirty="0">
                <a:solidFill>
                  <a:prstClr val="black"/>
                </a:solidFill>
                <a:latin typeface="Arial" pitchFamily="34" charset="0"/>
                <a:ea typeface="SimSun"/>
                <a:cs typeface="Arial" pitchFamily="34" charset="0"/>
              </a:rPr>
              <a:t>επιδείξουν μεγαλύτερο ενδιαφέρον για αυτά που μαθαίνουν εάν αυτά:</a:t>
            </a:r>
          </a:p>
        </p:txBody>
      </p:sp>
      <p:graphicFrame>
        <p:nvGraphicFramePr>
          <p:cNvPr id="3" name="Diagram 2"/>
          <p:cNvGraphicFramePr/>
          <p:nvPr>
            <p:extLst>
              <p:ext uri="{D42A27DB-BD31-4B8C-83A1-F6EECF244321}">
                <p14:modId xmlns:p14="http://schemas.microsoft.com/office/powerpoint/2010/main" val="4069441103"/>
              </p:ext>
            </p:extLst>
          </p:nvPr>
        </p:nvGraphicFramePr>
        <p:xfrm>
          <a:off x="1027776" y="2602718"/>
          <a:ext cx="7064395" cy="42045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873180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allpaperhdwide.com/wp-content/gallery/school-background-pictures/pt_schoo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88" y="-142900"/>
            <a:ext cx="11449272" cy="724353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p:cNvGraphicFramePr>
            <a:graphicFrameLocks noGrp="1"/>
          </p:cNvGraphicFramePr>
          <p:nvPr>
            <p:extLst>
              <p:ext uri="{D42A27DB-BD31-4B8C-83A1-F6EECF244321}">
                <p14:modId xmlns:p14="http://schemas.microsoft.com/office/powerpoint/2010/main" val="2202619230"/>
              </p:ext>
            </p:extLst>
          </p:nvPr>
        </p:nvGraphicFramePr>
        <p:xfrm>
          <a:off x="1419702" y="609614"/>
          <a:ext cx="6733705" cy="3491471"/>
        </p:xfrm>
        <a:graphic>
          <a:graphicData uri="http://schemas.openxmlformats.org/drawingml/2006/table">
            <a:tbl>
              <a:tblPr firstRow="1" firstCol="1" bandRow="1"/>
              <a:tblGrid>
                <a:gridCol w="6733705">
                  <a:extLst>
                    <a:ext uri="{9D8B030D-6E8A-4147-A177-3AD203B41FA5}">
                      <a16:colId xmlns="" xmlns:a16="http://schemas.microsoft.com/office/drawing/2014/main" val="20000"/>
                    </a:ext>
                  </a:extLst>
                </a:gridCol>
              </a:tblGrid>
              <a:tr h="741140">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180340" marR="0" indent="-180340" algn="l">
                        <a:spcBef>
                          <a:spcPts val="0"/>
                        </a:spcBef>
                        <a:spcAft>
                          <a:spcPts val="0"/>
                        </a:spcAft>
                        <a:tabLst>
                          <a:tab pos="180340" algn="l"/>
                        </a:tabLst>
                      </a:pPr>
                      <a:endParaRPr lang="en-US" sz="1100" dirty="0">
                        <a:effectLst/>
                        <a:latin typeface="Times New Roman"/>
                        <a:ea typeface="Times New Roman"/>
                      </a:endParaRPr>
                    </a:p>
                  </a:txBody>
                  <a:tcPr marL="63752" marR="36008" marT="25973" marB="0" anchor="ctr">
                    <a:lnL>
                      <a:noFill/>
                    </a:lnL>
                    <a:lnR>
                      <a:noFill/>
                    </a:lnR>
                    <a:lnT>
                      <a:noFill/>
                    </a:lnT>
                    <a:lnB>
                      <a:noFill/>
                    </a:lnB>
                    <a:lnTlToBr w="12700" cmpd="sng">
                      <a:noFill/>
                      <a:prstDash val="solid"/>
                    </a:lnTlToBr>
                    <a:lnBlToTr w="12700" cmpd="sng">
                      <a:noFill/>
                      <a:prstDash val="solid"/>
                    </a:lnBlToTr>
                    <a:solidFill>
                      <a:srgbClr val="E2EFD9"/>
                    </a:solidFill>
                  </a:tcPr>
                </a:tc>
                <a:extLst>
                  <a:ext uri="{0D108BD9-81ED-4DB2-BD59-A6C34878D82A}">
                    <a16:rowId xmlns="" xmlns:a16="http://schemas.microsoft.com/office/drawing/2014/main" val="10000"/>
                  </a:ext>
                </a:extLst>
              </a:tr>
              <a:tr h="503108">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285750" marR="0" indent="-285750" algn="l" defTabSz="914400" rtl="0" eaLnBrk="1" latinLnBrk="0" hangingPunct="1">
                        <a:spcBef>
                          <a:spcPts val="0"/>
                        </a:spcBef>
                        <a:spcAft>
                          <a:spcPts val="0"/>
                        </a:spcAft>
                        <a:buFont typeface="Wingdings" pitchFamily="2" charset="2"/>
                        <a:buChar char="§"/>
                        <a:tabLst>
                          <a:tab pos="180340" algn="l"/>
                        </a:tabLst>
                      </a:pPr>
                      <a:endParaRPr lang="el-GR" sz="1500" b="1" kern="1200" dirty="0">
                        <a:solidFill>
                          <a:srgbClr val="385623"/>
                        </a:solidFill>
                        <a:effectLst/>
                        <a:latin typeface="Palatino Linotype"/>
                        <a:ea typeface="Times New Roman"/>
                        <a:cs typeface="+mn-cs"/>
                      </a:endParaRPr>
                    </a:p>
                  </a:txBody>
                  <a:tcPr marL="63752" marR="36008" marT="25973"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 xmlns:a16="http://schemas.microsoft.com/office/drawing/2014/main" val="10001"/>
                  </a:ext>
                </a:extLst>
              </a:tr>
              <a:tr h="503108">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285750" marR="0" indent="-285750" algn="l">
                        <a:spcBef>
                          <a:spcPts val="0"/>
                        </a:spcBef>
                        <a:spcAft>
                          <a:spcPts val="0"/>
                        </a:spcAft>
                        <a:buFont typeface="Wingdings" pitchFamily="2" charset="2"/>
                        <a:buChar char="§"/>
                        <a:tabLst>
                          <a:tab pos="0" algn="l"/>
                        </a:tabLst>
                      </a:pPr>
                      <a:endParaRPr lang="el-GR" sz="1500" dirty="0">
                        <a:solidFill>
                          <a:srgbClr val="385623"/>
                        </a:solidFill>
                        <a:effectLst/>
                        <a:latin typeface="Palatino Linotype"/>
                        <a:ea typeface="Times New Roman"/>
                      </a:endParaRPr>
                    </a:p>
                  </a:txBody>
                  <a:tcPr marL="63752" marR="36008" marT="25973" marB="0" anchor="ctr">
                    <a:lnL>
                      <a:noFill/>
                    </a:lnL>
                    <a:lnR>
                      <a:noFill/>
                    </a:lnR>
                    <a:lnT>
                      <a:noFill/>
                    </a:lnT>
                    <a:lnB>
                      <a:noFill/>
                    </a:lnB>
                    <a:lnTlToBr w="12700" cmpd="sng">
                      <a:noFill/>
                      <a:prstDash val="solid"/>
                    </a:lnTlToBr>
                    <a:lnBlToTr w="12700" cmpd="sng">
                      <a:noFill/>
                      <a:prstDash val="solid"/>
                    </a:lnBlToTr>
                    <a:solidFill>
                      <a:srgbClr val="E2EFD9"/>
                    </a:solidFill>
                  </a:tcPr>
                </a:tc>
                <a:extLst>
                  <a:ext uri="{0D108BD9-81ED-4DB2-BD59-A6C34878D82A}">
                    <a16:rowId xmlns="" xmlns:a16="http://schemas.microsoft.com/office/drawing/2014/main" val="10002"/>
                  </a:ext>
                </a:extLst>
              </a:tr>
              <a:tr h="348823">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285750" marR="0" indent="-285750" algn="l" defTabSz="914400" rtl="0" eaLnBrk="1" latinLnBrk="0" hangingPunct="1">
                        <a:spcBef>
                          <a:spcPts val="0"/>
                        </a:spcBef>
                        <a:spcAft>
                          <a:spcPts val="0"/>
                        </a:spcAft>
                        <a:buFont typeface="Wingdings" pitchFamily="2" charset="2"/>
                        <a:buChar char="§"/>
                        <a:tabLst>
                          <a:tab pos="180340" algn="l"/>
                        </a:tabLst>
                      </a:pPr>
                      <a:endParaRPr lang="el-GR" sz="1500" b="1" kern="1200" dirty="0">
                        <a:solidFill>
                          <a:srgbClr val="385623"/>
                        </a:solidFill>
                        <a:effectLst/>
                        <a:latin typeface="Palatino Linotype"/>
                        <a:ea typeface="Times New Roman"/>
                        <a:cs typeface="+mn-cs"/>
                      </a:endParaRPr>
                    </a:p>
                  </a:txBody>
                  <a:tcPr marL="63752" marR="36008" marT="25973"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 xmlns:a16="http://schemas.microsoft.com/office/drawing/2014/main" val="10003"/>
                  </a:ext>
                </a:extLst>
              </a:tr>
              <a:tr h="348823">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285750" marR="0" indent="-285750" algn="l">
                        <a:spcBef>
                          <a:spcPts val="0"/>
                        </a:spcBef>
                        <a:spcAft>
                          <a:spcPts val="0"/>
                        </a:spcAft>
                        <a:buFont typeface="Wingdings" pitchFamily="2" charset="2"/>
                        <a:buChar char="§"/>
                        <a:tabLst>
                          <a:tab pos="0" algn="l"/>
                        </a:tabLst>
                      </a:pPr>
                      <a:endParaRPr lang="el-GR" sz="1500" dirty="0">
                        <a:solidFill>
                          <a:srgbClr val="385623"/>
                        </a:solidFill>
                        <a:effectLst/>
                        <a:latin typeface="Palatino Linotype"/>
                        <a:ea typeface="Times New Roman"/>
                      </a:endParaRPr>
                    </a:p>
                  </a:txBody>
                  <a:tcPr marL="63752" marR="36008" marT="25973" marB="0" anchor="ctr">
                    <a:lnL>
                      <a:noFill/>
                    </a:lnL>
                    <a:lnR>
                      <a:noFill/>
                    </a:lnR>
                    <a:lnT>
                      <a:noFill/>
                    </a:lnT>
                    <a:lnB>
                      <a:noFill/>
                    </a:lnB>
                    <a:lnTlToBr w="12700" cmpd="sng">
                      <a:noFill/>
                      <a:prstDash val="solid"/>
                    </a:lnTlToBr>
                    <a:lnBlToTr w="12700" cmpd="sng">
                      <a:noFill/>
                      <a:prstDash val="solid"/>
                    </a:lnBlToTr>
                    <a:solidFill>
                      <a:srgbClr val="E2EFD9"/>
                    </a:solidFill>
                  </a:tcPr>
                </a:tc>
                <a:extLst>
                  <a:ext uri="{0D108BD9-81ED-4DB2-BD59-A6C34878D82A}">
                    <a16:rowId xmlns="" xmlns:a16="http://schemas.microsoft.com/office/drawing/2014/main" val="10004"/>
                  </a:ext>
                </a:extLst>
              </a:tr>
              <a:tr h="348823">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285750" marR="0" indent="-285750" algn="l" defTabSz="914400" rtl="0" eaLnBrk="1" latinLnBrk="0" hangingPunct="1">
                        <a:spcBef>
                          <a:spcPts val="0"/>
                        </a:spcBef>
                        <a:spcAft>
                          <a:spcPts val="0"/>
                        </a:spcAft>
                        <a:buFont typeface="Wingdings" pitchFamily="2" charset="2"/>
                        <a:buChar char="§"/>
                        <a:tabLst>
                          <a:tab pos="180340" algn="l"/>
                        </a:tabLst>
                      </a:pPr>
                      <a:endParaRPr lang="el-GR" sz="1500" b="1" kern="1200" dirty="0">
                        <a:solidFill>
                          <a:srgbClr val="385623"/>
                        </a:solidFill>
                        <a:effectLst/>
                        <a:latin typeface="Palatino Linotype"/>
                        <a:ea typeface="Times New Roman"/>
                        <a:cs typeface="+mn-cs"/>
                      </a:endParaRPr>
                    </a:p>
                  </a:txBody>
                  <a:tcPr marL="63752" marR="36008" marT="25973"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 xmlns:a16="http://schemas.microsoft.com/office/drawing/2014/main" val="10005"/>
                  </a:ext>
                </a:extLst>
              </a:tr>
              <a:tr h="348823">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285750" marR="0" indent="-285750" algn="l">
                        <a:spcBef>
                          <a:spcPts val="0"/>
                        </a:spcBef>
                        <a:spcAft>
                          <a:spcPts val="0"/>
                        </a:spcAft>
                        <a:buFont typeface="Wingdings" pitchFamily="2" charset="2"/>
                        <a:buChar char="§"/>
                        <a:tabLst>
                          <a:tab pos="0" algn="l"/>
                        </a:tabLst>
                      </a:pPr>
                      <a:endParaRPr lang="el-GR" sz="1500" dirty="0">
                        <a:solidFill>
                          <a:srgbClr val="385623"/>
                        </a:solidFill>
                        <a:effectLst/>
                        <a:latin typeface="Palatino Linotype"/>
                        <a:ea typeface="Times New Roman"/>
                      </a:endParaRPr>
                    </a:p>
                  </a:txBody>
                  <a:tcPr marL="63752" marR="36008" marT="25973" marB="0" anchor="ctr">
                    <a:lnL>
                      <a:noFill/>
                    </a:lnL>
                    <a:lnR>
                      <a:noFill/>
                    </a:lnR>
                    <a:lnT>
                      <a:noFill/>
                    </a:lnT>
                    <a:lnB>
                      <a:noFill/>
                    </a:lnB>
                    <a:lnTlToBr w="12700" cmpd="sng">
                      <a:noFill/>
                      <a:prstDash val="solid"/>
                    </a:lnTlToBr>
                    <a:lnBlToTr w="12700" cmpd="sng">
                      <a:noFill/>
                      <a:prstDash val="solid"/>
                    </a:lnBlToTr>
                    <a:solidFill>
                      <a:srgbClr val="E2EFD9"/>
                    </a:solidFill>
                  </a:tcPr>
                </a:tc>
                <a:extLst>
                  <a:ext uri="{0D108BD9-81ED-4DB2-BD59-A6C34878D82A}">
                    <a16:rowId xmlns="" xmlns:a16="http://schemas.microsoft.com/office/drawing/2014/main" val="10006"/>
                  </a:ext>
                </a:extLst>
              </a:tr>
              <a:tr h="348823">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285750" marR="0" indent="-285750" algn="l" defTabSz="914400" rtl="0" eaLnBrk="1" latinLnBrk="0" hangingPunct="1">
                        <a:spcBef>
                          <a:spcPts val="0"/>
                        </a:spcBef>
                        <a:spcAft>
                          <a:spcPts val="0"/>
                        </a:spcAft>
                        <a:buFont typeface="Wingdings" pitchFamily="2" charset="2"/>
                        <a:buChar char="§"/>
                        <a:tabLst>
                          <a:tab pos="180340" algn="l"/>
                        </a:tabLst>
                      </a:pPr>
                      <a:endParaRPr lang="el-GR" sz="1500" b="1" kern="1200" dirty="0">
                        <a:solidFill>
                          <a:srgbClr val="385623"/>
                        </a:solidFill>
                        <a:effectLst/>
                        <a:latin typeface="Palatino Linotype"/>
                        <a:ea typeface="Times New Roman"/>
                        <a:cs typeface="+mn-cs"/>
                      </a:endParaRPr>
                    </a:p>
                  </a:txBody>
                  <a:tcPr marL="63752" marR="36008" marT="25973"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 xmlns:a16="http://schemas.microsoft.com/office/drawing/2014/main" val="10007"/>
                  </a:ext>
                </a:extLst>
              </a:tr>
            </a:tbl>
          </a:graphicData>
        </a:graphic>
      </p:graphicFrame>
      <p:sp>
        <p:nvSpPr>
          <p:cNvPr id="5" name="Θέση περιεχομένου 2"/>
          <p:cNvSpPr>
            <a:spLocks noGrp="1"/>
          </p:cNvSpPr>
          <p:nvPr>
            <p:ph idx="1"/>
          </p:nvPr>
        </p:nvSpPr>
        <p:spPr>
          <a:xfrm>
            <a:off x="1295400" y="479884"/>
            <a:ext cx="3657600" cy="4520752"/>
          </a:xfrm>
          <a:prstGeom prst="rect">
            <a:avLst/>
          </a:prstGeom>
        </p:spPr>
        <p:txBody>
          <a:bodyPr anchor="t">
            <a:normAutofit/>
          </a:bodyPr>
          <a:lstStyle/>
          <a:p>
            <a:pPr lvl="0">
              <a:lnSpc>
                <a:spcPct val="150000"/>
              </a:lnSpc>
              <a:spcBef>
                <a:spcPts val="0"/>
              </a:spcBef>
              <a:buFont typeface="Wingdings" pitchFamily="2" charset="2"/>
              <a:buChar char="Ø"/>
              <a:defRPr/>
            </a:pPr>
            <a:r>
              <a:rPr lang="el-GR" sz="2200" kern="0" dirty="0" smtClean="0">
                <a:solidFill>
                  <a:prstClr val="black"/>
                </a:solidFill>
                <a:latin typeface="Arial" pitchFamily="34" charset="0"/>
                <a:cs typeface="Arial" pitchFamily="34" charset="0"/>
              </a:rPr>
              <a:t>Ποικιλία πηγών και οπτικών</a:t>
            </a:r>
          </a:p>
          <a:p>
            <a:pPr lvl="0">
              <a:lnSpc>
                <a:spcPct val="150000"/>
              </a:lnSpc>
              <a:spcBef>
                <a:spcPts val="0"/>
              </a:spcBef>
              <a:buFont typeface="Wingdings" pitchFamily="2" charset="2"/>
              <a:buChar char="Ø"/>
              <a:defRPr/>
            </a:pPr>
            <a:r>
              <a:rPr lang="el-GR" sz="2200" kern="0" dirty="0" smtClean="0">
                <a:solidFill>
                  <a:prstClr val="black"/>
                </a:solidFill>
                <a:latin typeface="Arial" pitchFamily="34" charset="0"/>
                <a:cs typeface="Arial" pitchFamily="34" charset="0"/>
              </a:rPr>
              <a:t>Ενσωματωμένη αξιολόγηση</a:t>
            </a:r>
          </a:p>
          <a:p>
            <a:pPr lvl="0">
              <a:lnSpc>
                <a:spcPct val="150000"/>
              </a:lnSpc>
              <a:spcBef>
                <a:spcPts val="0"/>
              </a:spcBef>
              <a:buFont typeface="Wingdings" pitchFamily="2" charset="2"/>
              <a:buChar char="Ø"/>
              <a:defRPr/>
            </a:pPr>
            <a:r>
              <a:rPr lang="el-GR" sz="2200" kern="0" dirty="0" smtClean="0">
                <a:solidFill>
                  <a:prstClr val="black"/>
                </a:solidFill>
                <a:latin typeface="Arial" pitchFamily="34" charset="0"/>
                <a:cs typeface="Arial" pitchFamily="34" charset="0"/>
              </a:rPr>
              <a:t>Συσχέτιση με τον πραγματικό κόσμο</a:t>
            </a:r>
          </a:p>
          <a:p>
            <a:pPr lvl="0">
              <a:lnSpc>
                <a:spcPct val="150000"/>
              </a:lnSpc>
              <a:spcBef>
                <a:spcPts val="0"/>
              </a:spcBef>
              <a:buFont typeface="Wingdings" pitchFamily="2" charset="2"/>
              <a:buChar char="Ø"/>
              <a:defRPr/>
            </a:pPr>
            <a:r>
              <a:rPr lang="el-GR" sz="2200" kern="0" dirty="0" smtClean="0">
                <a:solidFill>
                  <a:prstClr val="black"/>
                </a:solidFill>
                <a:latin typeface="Arial" pitchFamily="34" charset="0"/>
                <a:cs typeface="Arial" pitchFamily="34" charset="0"/>
              </a:rPr>
              <a:t>Ανοικτά προβλήματα</a:t>
            </a:r>
          </a:p>
          <a:p>
            <a:pPr lvl="0">
              <a:lnSpc>
                <a:spcPct val="150000"/>
              </a:lnSpc>
              <a:spcBef>
                <a:spcPts val="0"/>
              </a:spcBef>
              <a:buFont typeface="Wingdings" pitchFamily="2" charset="2"/>
              <a:buChar char="Ø"/>
              <a:defRPr/>
            </a:pPr>
            <a:r>
              <a:rPr lang="el-GR" sz="2200" kern="0" dirty="0" smtClean="0">
                <a:solidFill>
                  <a:prstClr val="black"/>
                </a:solidFill>
                <a:latin typeface="Arial" pitchFamily="34" charset="0"/>
                <a:cs typeface="Arial" pitchFamily="34" charset="0"/>
              </a:rPr>
              <a:t>Συνεργασία</a:t>
            </a:r>
            <a:endParaRPr lang="el-GR" sz="2400" kern="0" dirty="0">
              <a:solidFill>
                <a:sysClr val="windowText" lastClr="000000"/>
              </a:solidFill>
            </a:endParaRPr>
          </a:p>
          <a:p>
            <a:pPr lvl="0">
              <a:lnSpc>
                <a:spcPct val="150000"/>
              </a:lnSpc>
              <a:spcBef>
                <a:spcPts val="0"/>
              </a:spcBef>
              <a:buFont typeface="Wingdings" pitchFamily="2" charset="2"/>
              <a:buChar char="Ø"/>
              <a:defRPr/>
            </a:pPr>
            <a:endParaRPr lang="el-GR" sz="2400" kern="0" dirty="0">
              <a:solidFill>
                <a:sysClr val="windowText" lastClr="000000"/>
              </a:solidFill>
            </a:endParaRPr>
          </a:p>
          <a:p>
            <a:pPr marL="0" marR="0" lvl="0" indent="0" defTabSz="914400" eaLnBrk="1" fontAlgn="auto" latinLnBrk="0" hangingPunct="1">
              <a:lnSpc>
                <a:spcPct val="150000"/>
              </a:lnSpc>
              <a:spcBef>
                <a:spcPts val="0"/>
              </a:spcBef>
              <a:spcAft>
                <a:spcPts val="0"/>
              </a:spcAft>
              <a:buClrTx/>
              <a:buSzTx/>
              <a:buFontTx/>
              <a:buNone/>
              <a:tabLst/>
              <a:defRPr/>
            </a:pPr>
            <a:endParaRPr kumimoji="0" lang="el-GR" sz="2400" b="0" i="0" u="none" strike="noStrike" kern="0" cap="none" spc="0" normalizeH="0" baseline="0" noProof="0" dirty="0">
              <a:ln>
                <a:noFill/>
              </a:ln>
              <a:solidFill>
                <a:sysClr val="windowText" lastClr="000000"/>
              </a:solidFill>
              <a:effectLst/>
              <a:uLnTx/>
              <a:uFillTx/>
            </a:endParaRPr>
          </a:p>
        </p:txBody>
      </p:sp>
      <p:pic>
        <p:nvPicPr>
          <p:cNvPr id="10" name="4 - Εικόνα" descr="blogSpa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7" y="1988840"/>
            <a:ext cx="720080"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395537" y="2005829"/>
            <a:ext cx="720080" cy="775100"/>
          </a:xfrm>
          <a:prstGeom prst="rect">
            <a:avLst/>
          </a:prstGeom>
          <a:blipFill rotWithShape="1">
            <a:blip r:embed="rId4"/>
            <a:stretch>
              <a:fillRect/>
            </a:stretch>
          </a:blipFill>
          <a:ln>
            <a:noFill/>
          </a:ln>
          <a:effectLst>
            <a:outerShdw blurRad="50800" dist="12700" dir="5280000" rotWithShape="0">
              <a:srgbClr val="000000">
                <a:alpha val="40000"/>
              </a:srgbClr>
            </a:outerShdw>
          </a:effectLst>
          <a:scene3d>
            <a:camera prst="orthographicFront">
              <a:rot lat="0" lon="0" rev="0"/>
            </a:camera>
            <a:lightRig rig="contrasting" dir="t">
              <a:rot lat="0" lon="0" rev="1200000"/>
            </a:lightRig>
          </a:scene3d>
          <a:sp3d z="300000" contourW="19050" prstMaterial="metal">
            <a:bevelT w="88900" h="203200"/>
            <a:bevelB w="165100" h="254000"/>
          </a:sp3d>
        </p:spPr>
      </p:sp>
      <p:sp>
        <p:nvSpPr>
          <p:cNvPr id="4" name="Ορθογώνιο 3"/>
          <p:cNvSpPr/>
          <p:nvPr/>
        </p:nvSpPr>
        <p:spPr>
          <a:xfrm>
            <a:off x="4139952" y="387462"/>
            <a:ext cx="4032448" cy="4662815"/>
          </a:xfrm>
          <a:prstGeom prst="rect">
            <a:avLst/>
          </a:prstGeom>
        </p:spPr>
        <p:txBody>
          <a:bodyPr wrap="square">
            <a:spAutoFit/>
          </a:bodyPr>
          <a:lstStyle/>
          <a:p>
            <a:pPr marL="342900" indent="-342900" algn="l" defTabSz="457200" fontAlgn="auto">
              <a:lnSpc>
                <a:spcPct val="150000"/>
              </a:lnSpc>
              <a:spcBef>
                <a:spcPts val="0"/>
              </a:spcBef>
              <a:spcAft>
                <a:spcPts val="0"/>
              </a:spcAft>
              <a:buClr>
                <a:srgbClr val="000000"/>
              </a:buClr>
              <a:buSzPct val="100000"/>
              <a:buFont typeface="Wingdings" pitchFamily="2" charset="2"/>
              <a:buChar char="Ø"/>
              <a:defRPr/>
            </a:pPr>
            <a:r>
              <a:rPr lang="el-GR" sz="2200" kern="0" dirty="0">
                <a:solidFill>
                  <a:prstClr val="black"/>
                </a:solidFill>
                <a:latin typeface="Arial" pitchFamily="34" charset="0"/>
                <a:cs typeface="Arial" pitchFamily="34" charset="0"/>
              </a:rPr>
              <a:t>Πολλαπλές ερμηνείες και αποτελέσματα</a:t>
            </a:r>
          </a:p>
          <a:p>
            <a:pPr marL="342900" indent="-342900" algn="l" defTabSz="457200" fontAlgn="auto">
              <a:lnSpc>
                <a:spcPct val="150000"/>
              </a:lnSpc>
              <a:spcBef>
                <a:spcPts val="0"/>
              </a:spcBef>
              <a:spcAft>
                <a:spcPts val="0"/>
              </a:spcAft>
              <a:buClr>
                <a:srgbClr val="000000"/>
              </a:buClr>
              <a:buSzPct val="100000"/>
              <a:buFont typeface="Wingdings" pitchFamily="2" charset="2"/>
              <a:buChar char="Ø"/>
              <a:defRPr/>
            </a:pPr>
            <a:r>
              <a:rPr lang="el-GR" sz="2200" kern="0" dirty="0" err="1">
                <a:solidFill>
                  <a:prstClr val="black"/>
                </a:solidFill>
                <a:latin typeface="Arial" pitchFamily="34" charset="0"/>
                <a:cs typeface="Arial" pitchFamily="34" charset="0"/>
              </a:rPr>
              <a:t>Μαθητοκεντρική</a:t>
            </a:r>
            <a:r>
              <a:rPr lang="el-GR" sz="2200" kern="0" dirty="0">
                <a:solidFill>
                  <a:prstClr val="black"/>
                </a:solidFill>
                <a:latin typeface="Arial" pitchFamily="34" charset="0"/>
                <a:cs typeface="Arial" pitchFamily="34" charset="0"/>
              </a:rPr>
              <a:t> τάξη</a:t>
            </a:r>
          </a:p>
          <a:p>
            <a:pPr marL="342900" indent="-342900" algn="l" defTabSz="457200" fontAlgn="auto">
              <a:lnSpc>
                <a:spcPct val="150000"/>
              </a:lnSpc>
              <a:spcBef>
                <a:spcPts val="0"/>
              </a:spcBef>
              <a:spcAft>
                <a:spcPts val="0"/>
              </a:spcAft>
              <a:buClr>
                <a:srgbClr val="000000"/>
              </a:buClr>
              <a:buSzPct val="100000"/>
              <a:buFont typeface="Wingdings" pitchFamily="2" charset="2"/>
              <a:buChar char="Ø"/>
              <a:defRPr/>
            </a:pPr>
            <a:r>
              <a:rPr lang="el-GR" sz="2200" kern="0" dirty="0">
                <a:solidFill>
                  <a:prstClr val="black"/>
                </a:solidFill>
                <a:latin typeface="Arial" pitchFamily="34" charset="0"/>
                <a:cs typeface="Arial" pitchFamily="34" charset="0"/>
              </a:rPr>
              <a:t>Διεπιστημονική οπτική</a:t>
            </a:r>
          </a:p>
          <a:p>
            <a:pPr marL="342900" indent="-342900" algn="l" defTabSz="457200" fontAlgn="auto">
              <a:lnSpc>
                <a:spcPct val="150000"/>
              </a:lnSpc>
              <a:spcBef>
                <a:spcPts val="0"/>
              </a:spcBef>
              <a:spcAft>
                <a:spcPts val="0"/>
              </a:spcAft>
              <a:buClr>
                <a:srgbClr val="000000"/>
              </a:buClr>
              <a:buSzPct val="100000"/>
              <a:buFont typeface="Wingdings" pitchFamily="2" charset="2"/>
              <a:buChar char="Ø"/>
              <a:defRPr/>
            </a:pPr>
            <a:r>
              <a:rPr lang="el-GR" sz="2200" kern="0" dirty="0">
                <a:solidFill>
                  <a:prstClr val="black"/>
                </a:solidFill>
                <a:latin typeface="Arial" pitchFamily="34" charset="0"/>
                <a:cs typeface="Arial" pitchFamily="34" charset="0"/>
              </a:rPr>
              <a:t>Έρευνα</a:t>
            </a:r>
          </a:p>
          <a:p>
            <a:pPr marL="342900" indent="-342900" algn="l" defTabSz="457200" fontAlgn="auto">
              <a:lnSpc>
                <a:spcPct val="150000"/>
              </a:lnSpc>
              <a:spcBef>
                <a:spcPts val="0"/>
              </a:spcBef>
              <a:spcAft>
                <a:spcPts val="0"/>
              </a:spcAft>
              <a:buClr>
                <a:srgbClr val="000000"/>
              </a:buClr>
              <a:buSzPct val="100000"/>
              <a:buFont typeface="Wingdings" pitchFamily="2" charset="2"/>
              <a:buChar char="Ø"/>
              <a:defRPr/>
            </a:pPr>
            <a:r>
              <a:rPr lang="el-GR" sz="2200" kern="0" dirty="0">
                <a:solidFill>
                  <a:prstClr val="black"/>
                </a:solidFill>
                <a:latin typeface="Arial" pitchFamily="34" charset="0"/>
                <a:cs typeface="Arial" pitchFamily="34" charset="0"/>
              </a:rPr>
              <a:t>Αξιοποίηση αυθεντικών εργασιών</a:t>
            </a:r>
          </a:p>
          <a:p>
            <a:pPr marL="342900" indent="-342900" algn="l" defTabSz="457200" fontAlgn="auto">
              <a:lnSpc>
                <a:spcPct val="150000"/>
              </a:lnSpc>
              <a:spcBef>
                <a:spcPts val="0"/>
              </a:spcBef>
              <a:spcAft>
                <a:spcPts val="0"/>
              </a:spcAft>
              <a:buClr>
                <a:srgbClr val="000000"/>
              </a:buClr>
              <a:buSzPct val="100000"/>
              <a:buFont typeface="Wingdings" pitchFamily="2" charset="2"/>
              <a:buChar char="Ø"/>
              <a:defRPr/>
            </a:pPr>
            <a:r>
              <a:rPr lang="el-GR" sz="2200" kern="0" dirty="0">
                <a:solidFill>
                  <a:prstClr val="black"/>
                </a:solidFill>
                <a:latin typeface="Arial" pitchFamily="34" charset="0"/>
                <a:cs typeface="Arial" pitchFamily="34" charset="0"/>
              </a:rPr>
              <a:t>Ενεργητικός τρόπος μάθησης</a:t>
            </a:r>
          </a:p>
        </p:txBody>
      </p:sp>
      <p:sp>
        <p:nvSpPr>
          <p:cNvPr id="12" name="11 - TextBox"/>
          <p:cNvSpPr txBox="1"/>
          <p:nvPr/>
        </p:nvSpPr>
        <p:spPr>
          <a:xfrm>
            <a:off x="1547664" y="0"/>
            <a:ext cx="6000792" cy="338554"/>
          </a:xfrm>
          <a:prstGeom prst="rect">
            <a:avLst/>
          </a:prstGeom>
          <a:noFill/>
        </p:spPr>
        <p:txBody>
          <a:bodyPr wrap="square" rtlCol="0">
            <a:spAutoFit/>
          </a:bodyPr>
          <a:lstStyle/>
          <a:p>
            <a:pPr defTabSz="457200" eaLnBrk="0" fontAlgn="auto" hangingPunct="0">
              <a:lnSpc>
                <a:spcPct val="80000"/>
              </a:lnSpc>
              <a:spcAft>
                <a:spcPts val="0"/>
              </a:spcAft>
              <a:buClr>
                <a:srgbClr val="000000"/>
              </a:buClr>
              <a:buSzPct val="100000"/>
              <a:buFont typeface="Times New Roman" pitchFamily="16" charset="0"/>
              <a:buNone/>
              <a:defRPr/>
            </a:pPr>
            <a:r>
              <a:rPr lang="el-GR" sz="2000" b="1" i="1" dirty="0" smtClean="0">
                <a:solidFill>
                  <a:prstClr val="black"/>
                </a:solidFill>
                <a:latin typeface="Arial" pitchFamily="34" charset="0"/>
                <a:cs typeface="Arial" pitchFamily="34" charset="0"/>
              </a:rPr>
              <a:t>Χαρακτηριστικά της αυθεντικής μάθησης</a:t>
            </a:r>
            <a:endParaRPr lang="el-GR" sz="2000" b="1" i="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32746077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xenesglosses.eu/wp-content/uploads/2013/10/thinking.jp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a:off x="15143" y="8"/>
            <a:ext cx="9128859" cy="6876587"/>
          </a:xfrm>
          <a:prstGeom prst="rect">
            <a:avLst/>
          </a:prstGeom>
          <a:gradFill>
            <a:gsLst>
              <a:gs pos="0">
                <a:srgbClr val="5E9EFF">
                  <a:alpha val="61000"/>
                </a:srgbClr>
              </a:gs>
              <a:gs pos="39999">
                <a:srgbClr val="85C2FF">
                  <a:alpha val="41000"/>
                </a:srgbClr>
              </a:gs>
              <a:gs pos="70000">
                <a:srgbClr val="C4D6EB">
                  <a:alpha val="45000"/>
                </a:srgbClr>
              </a:gs>
              <a:gs pos="100000">
                <a:srgbClr val="FFEBFA"/>
              </a:gs>
            </a:gsLst>
            <a:lin ang="16200000" scaled="0"/>
          </a:gradFill>
          <a:extLst/>
        </p:spPr>
      </p:pic>
      <p:graphicFrame>
        <p:nvGraphicFramePr>
          <p:cNvPr id="6" name="Διάγραμμα 5"/>
          <p:cNvGraphicFramePr/>
          <p:nvPr>
            <p:extLst>
              <p:ext uri="{D42A27DB-BD31-4B8C-83A1-F6EECF244321}">
                <p14:modId xmlns:p14="http://schemas.microsoft.com/office/powerpoint/2010/main" val="1775002875"/>
              </p:ext>
            </p:extLst>
          </p:nvPr>
        </p:nvGraphicFramePr>
        <p:xfrm>
          <a:off x="40139" y="8"/>
          <a:ext cx="9103863" cy="34423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9" name="Διάγραμμα 8"/>
          <p:cNvGraphicFramePr/>
          <p:nvPr>
            <p:extLst>
              <p:ext uri="{D42A27DB-BD31-4B8C-83A1-F6EECF244321}">
                <p14:modId xmlns:p14="http://schemas.microsoft.com/office/powerpoint/2010/main" val="3870124008"/>
              </p:ext>
            </p:extLst>
          </p:nvPr>
        </p:nvGraphicFramePr>
        <p:xfrm>
          <a:off x="0" y="3143248"/>
          <a:ext cx="9144000" cy="382497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cxnSp>
        <p:nvCxnSpPr>
          <p:cNvPr id="4" name="Ευθεία γραμμή σύνδεσης 3"/>
          <p:cNvCxnSpPr/>
          <p:nvPr/>
        </p:nvCxnSpPr>
        <p:spPr>
          <a:xfrm flipH="1">
            <a:off x="3943188" y="5410200"/>
            <a:ext cx="857473"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7" name="6 - TextBox"/>
          <p:cNvSpPr txBox="1"/>
          <p:nvPr/>
        </p:nvSpPr>
        <p:spPr>
          <a:xfrm>
            <a:off x="142844" y="34000"/>
            <a:ext cx="3997108" cy="523220"/>
          </a:xfrm>
          <a:prstGeom prst="rect">
            <a:avLst/>
          </a:prstGeom>
          <a:noFill/>
        </p:spPr>
        <p:txBody>
          <a:bodyPr wrap="square" rtlCol="0">
            <a:spAutoFit/>
          </a:bodyPr>
          <a:lstStyle/>
          <a:p>
            <a:pPr algn="l" defTabSz="457200">
              <a:buClr>
                <a:srgbClr val="000000"/>
              </a:buClr>
              <a:buSzPct val="100000"/>
              <a:buFont typeface="Times New Roman" pitchFamily="16" charset="0"/>
              <a:buNone/>
            </a:pPr>
            <a:r>
              <a:rPr lang="el-GR" sz="2800" b="1" dirty="0" smtClean="0">
                <a:solidFill>
                  <a:prstClr val="black"/>
                </a:solidFill>
                <a:latin typeface="Times New Roman" pitchFamily="16" charset="0"/>
              </a:rPr>
              <a:t>Η Αυθεντική Μάθηση</a:t>
            </a:r>
            <a:endParaRPr lang="el-GR" sz="2800" b="1" dirty="0">
              <a:solidFill>
                <a:prstClr val="black"/>
              </a:solidFill>
              <a:latin typeface="Times New Roman" pitchFamily="16" charset="0"/>
            </a:endParaRPr>
          </a:p>
        </p:txBody>
      </p:sp>
    </p:spTree>
    <p:extLst>
      <p:ext uri="{BB962C8B-B14F-4D97-AF65-F5344CB8AC3E}">
        <p14:creationId xmlns:p14="http://schemas.microsoft.com/office/powerpoint/2010/main" val="1539738357"/>
      </p:ext>
    </p:extLst>
  </p:cSld>
  <p:clrMapOvr>
    <a:masterClrMapping/>
  </p:clrMapOvr>
  <p:transition spd="slow">
    <p:wipe/>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bg>
      <p:bgPr>
        <a:gradFill>
          <a:gsLst>
            <a:gs pos="0">
              <a:srgbClr val="5E9EFF">
                <a:alpha val="26000"/>
              </a:srgbClr>
            </a:gs>
            <a:gs pos="39999">
              <a:srgbClr val="85C2FF">
                <a:alpha val="18000"/>
              </a:srgbClr>
            </a:gs>
            <a:gs pos="70000">
              <a:srgbClr val="C4D6EB">
                <a:alpha val="45000"/>
              </a:srgbClr>
            </a:gs>
            <a:gs pos="100000">
              <a:srgbClr val="FFEBFA"/>
            </a:gs>
          </a:gsLst>
          <a:lin ang="16200000" scaled="0"/>
        </a:gradFill>
        <a:effectLst/>
      </p:bgPr>
    </p:bg>
    <p:spTree>
      <p:nvGrpSpPr>
        <p:cNvPr id="1" name=""/>
        <p:cNvGrpSpPr/>
        <p:nvPr/>
      </p:nvGrpSpPr>
      <p:grpSpPr>
        <a:xfrm>
          <a:off x="0" y="0"/>
          <a:ext cx="0" cy="0"/>
          <a:chOff x="0" y="0"/>
          <a:chExt cx="0" cy="0"/>
        </a:xfrm>
      </p:grpSpPr>
      <p:sp>
        <p:nvSpPr>
          <p:cNvPr id="22530" name="Rectangle 3"/>
          <p:cNvSpPr>
            <a:spLocks noGrp="1"/>
          </p:cNvSpPr>
          <p:nvPr>
            <p:ph type="body" idx="4294967295"/>
          </p:nvPr>
        </p:nvSpPr>
        <p:spPr>
          <a:xfrm>
            <a:off x="857224" y="142852"/>
            <a:ext cx="7717260" cy="681038"/>
          </a:xfrm>
        </p:spPr>
        <p:txBody>
          <a:bodyPr>
            <a:noAutofit/>
          </a:bodyPr>
          <a:lstStyle/>
          <a:p>
            <a:pPr marL="0" indent="0" algn="ctr">
              <a:buNone/>
            </a:pPr>
            <a:r>
              <a:rPr lang="el-GR" sz="2800" b="1" dirty="0">
                <a:solidFill>
                  <a:schemeClr val="accent3">
                    <a:lumMod val="75000"/>
                  </a:schemeClr>
                </a:solidFill>
                <a:effectLst/>
                <a:latin typeface="Arial" charset="0"/>
                <a:cs typeface="Arial" charset="0"/>
              </a:rPr>
              <a:t>Καταφέρνει να εισαγάγει τον «πραγματικό κόσμο» </a:t>
            </a:r>
            <a:r>
              <a:rPr lang="el-GR" sz="2800" b="1" dirty="0" smtClean="0">
                <a:solidFill>
                  <a:schemeClr val="accent3">
                    <a:lumMod val="75000"/>
                  </a:schemeClr>
                </a:solidFill>
                <a:effectLst/>
                <a:latin typeface="Arial" charset="0"/>
                <a:cs typeface="Arial" charset="0"/>
              </a:rPr>
              <a:t>στη </a:t>
            </a:r>
            <a:r>
              <a:rPr lang="el-GR" sz="2800" b="1" dirty="0">
                <a:solidFill>
                  <a:schemeClr val="accent3">
                    <a:lumMod val="75000"/>
                  </a:schemeClr>
                </a:solidFill>
                <a:effectLst/>
                <a:latin typeface="Arial" charset="0"/>
                <a:cs typeface="Arial" charset="0"/>
              </a:rPr>
              <a:t>σχολική αίθουσα. </a:t>
            </a:r>
            <a:endParaRPr lang="el-GR" sz="2800" b="1" dirty="0" smtClean="0">
              <a:solidFill>
                <a:schemeClr val="accent3">
                  <a:lumMod val="75000"/>
                </a:schemeClr>
              </a:solidFill>
              <a:effectLst/>
              <a:latin typeface="Arial" charset="0"/>
              <a:cs typeface="Arial" charset="0"/>
            </a:endParaRPr>
          </a:p>
        </p:txBody>
      </p:sp>
      <p:graphicFrame>
        <p:nvGraphicFramePr>
          <p:cNvPr id="4" name="Διάγραμμα 3"/>
          <p:cNvGraphicFramePr/>
          <p:nvPr>
            <p:extLst>
              <p:ext uri="{D42A27DB-BD31-4B8C-83A1-F6EECF244321}">
                <p14:modId xmlns:p14="http://schemas.microsoft.com/office/powerpoint/2010/main" val="3272549017"/>
              </p:ext>
            </p:extLst>
          </p:nvPr>
        </p:nvGraphicFramePr>
        <p:xfrm>
          <a:off x="0" y="1196752"/>
          <a:ext cx="9144000" cy="57790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Σύννεφο 2"/>
          <p:cNvSpPr/>
          <p:nvPr/>
        </p:nvSpPr>
        <p:spPr>
          <a:xfrm>
            <a:off x="-714412" y="857232"/>
            <a:ext cx="3286148" cy="2014597"/>
          </a:xfrm>
          <a:prstGeom prst="cloud">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defTabSz="457200">
              <a:buClr>
                <a:srgbClr val="000000"/>
              </a:buClr>
              <a:buSzPct val="100000"/>
              <a:buFont typeface="Times New Roman" pitchFamily="16" charset="0"/>
              <a:buNone/>
            </a:pPr>
            <a:endParaRPr lang="el-GR" b="1" dirty="0" smtClean="0">
              <a:solidFill>
                <a:srgbClr val="9BBB59">
                  <a:lumMod val="75000"/>
                </a:srgbClr>
              </a:solidFill>
            </a:endParaRPr>
          </a:p>
          <a:p>
            <a:pPr defTabSz="457200">
              <a:buClr>
                <a:srgbClr val="000000"/>
              </a:buClr>
              <a:buSzPct val="100000"/>
              <a:buFont typeface="Times New Roman" pitchFamily="16" charset="0"/>
              <a:buNone/>
            </a:pPr>
            <a:r>
              <a:rPr lang="el-GR" b="1" dirty="0" smtClean="0">
                <a:solidFill>
                  <a:prstClr val="white"/>
                </a:solidFill>
              </a:rPr>
              <a:t>Περιλαμβάνει:</a:t>
            </a:r>
          </a:p>
          <a:p>
            <a:pPr defTabSz="457200">
              <a:buClr>
                <a:srgbClr val="000000"/>
              </a:buClr>
              <a:buSzPct val="100000"/>
              <a:buFont typeface="Times New Roman" pitchFamily="16" charset="0"/>
              <a:buNone/>
            </a:pPr>
            <a:endParaRPr lang="el-GR" sz="1600" b="1" dirty="0" smtClean="0">
              <a:solidFill>
                <a:srgbClr val="9BBB59">
                  <a:lumMod val="75000"/>
                </a:srgbClr>
              </a:solidFill>
              <a:latin typeface="Arial" charset="0"/>
              <a:cs typeface="Arial" charset="0"/>
            </a:endParaRPr>
          </a:p>
          <a:p>
            <a:pPr defTabSz="457200">
              <a:buClr>
                <a:srgbClr val="000000"/>
              </a:buClr>
              <a:buSzPct val="100000"/>
              <a:buFont typeface="Times New Roman" pitchFamily="16" charset="0"/>
              <a:buNone/>
            </a:pPr>
            <a:endParaRPr lang="el-GR" sz="1600" b="1" dirty="0" smtClean="0">
              <a:solidFill>
                <a:srgbClr val="9BBB59">
                  <a:lumMod val="75000"/>
                </a:srgbClr>
              </a:solidFill>
              <a:latin typeface="Arial" charset="0"/>
              <a:cs typeface="Arial" charset="0"/>
            </a:endParaRPr>
          </a:p>
        </p:txBody>
      </p:sp>
    </p:spTree>
    <p:extLst>
      <p:ext uri="{BB962C8B-B14F-4D97-AF65-F5344CB8AC3E}">
        <p14:creationId xmlns:p14="http://schemas.microsoft.com/office/powerpoint/2010/main" val="2273185779"/>
      </p:ext>
    </p:extLst>
  </p:cSld>
  <p:clrMapOvr>
    <a:masterClrMapping/>
  </p:clrMapOvr>
  <p:transition spd="slow">
    <p:push dir="u"/>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bg>
      <p:bgPr>
        <a:gradFill>
          <a:gsLst>
            <a:gs pos="0">
              <a:schemeClr val="accent2"/>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1028" name="Picture 4" descr="http://www.timeshighereducation.co.uk/Pictures/web/x/w/j/from_where_i_sit_illustration_07111_4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9070" y="884546"/>
            <a:ext cx="4345460" cy="23158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aphicFrame>
        <p:nvGraphicFramePr>
          <p:cNvPr id="6" name="Διάγραμμα 5"/>
          <p:cNvGraphicFramePr/>
          <p:nvPr>
            <p:extLst>
              <p:ext uri="{D42A27DB-BD31-4B8C-83A1-F6EECF244321}">
                <p14:modId xmlns:p14="http://schemas.microsoft.com/office/powerpoint/2010/main" val="3795422879"/>
              </p:ext>
            </p:extLst>
          </p:nvPr>
        </p:nvGraphicFramePr>
        <p:xfrm>
          <a:off x="4609070" y="3452543"/>
          <a:ext cx="4483444" cy="30244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Ορθογώνιο 1"/>
          <p:cNvSpPr/>
          <p:nvPr/>
        </p:nvSpPr>
        <p:spPr>
          <a:xfrm>
            <a:off x="0" y="24716"/>
            <a:ext cx="9067800" cy="830997"/>
          </a:xfrm>
          <a:prstGeom prst="rect">
            <a:avLst/>
          </a:prstGeom>
          <a:gradFill>
            <a:gsLst>
              <a:gs pos="0">
                <a:schemeClr val="tx2">
                  <a:lumMod val="60000"/>
                  <a:lumOff val="4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pPr defTabSz="457200">
              <a:buClr>
                <a:srgbClr val="000000"/>
              </a:buClr>
              <a:buSzPct val="100000"/>
              <a:buFont typeface="Times New Roman" pitchFamily="16" charset="0"/>
              <a:buNone/>
            </a:pPr>
            <a:r>
              <a:rPr lang="el-GR" b="1" dirty="0" smtClean="0">
                <a:solidFill>
                  <a:prstClr val="black"/>
                </a:solidFill>
                <a:effectLst>
                  <a:glow rad="63500">
                    <a:srgbClr val="DD8047">
                      <a:satMod val="175000"/>
                      <a:alpha val="40000"/>
                    </a:srgbClr>
                  </a:glow>
                </a:effectLst>
                <a:latin typeface="Arial" pitchFamily="34" charset="0"/>
                <a:cs typeface="Arial" pitchFamily="34" charset="0"/>
              </a:rPr>
              <a:t>Η Αυθεντική Μάθηση βασίζεται στη θεωρία του </a:t>
            </a:r>
            <a:r>
              <a:rPr lang="en-US" b="1" dirty="0" smtClean="0">
                <a:solidFill>
                  <a:prstClr val="black"/>
                </a:solidFill>
                <a:effectLst>
                  <a:glow rad="63500">
                    <a:srgbClr val="DD8047">
                      <a:satMod val="175000"/>
                      <a:alpha val="40000"/>
                    </a:srgbClr>
                  </a:glow>
                </a:effectLst>
                <a:latin typeface="Arial" pitchFamily="34" charset="0"/>
                <a:cs typeface="Arial" pitchFamily="34" charset="0"/>
              </a:rPr>
              <a:t>K</a:t>
            </a:r>
            <a:r>
              <a:rPr lang="el-GR" b="1" dirty="0" smtClean="0">
                <a:solidFill>
                  <a:prstClr val="black"/>
                </a:solidFill>
                <a:effectLst>
                  <a:glow rad="63500">
                    <a:srgbClr val="DD8047">
                      <a:satMod val="175000"/>
                      <a:alpha val="40000"/>
                    </a:srgbClr>
                  </a:glow>
                </a:effectLst>
                <a:latin typeface="Arial" pitchFamily="34" charset="0"/>
                <a:cs typeface="Arial" pitchFamily="34" charset="0"/>
              </a:rPr>
              <a:t>οινωνικού Κονστρουκτιβισμού (</a:t>
            </a:r>
            <a:r>
              <a:rPr lang="en-US" b="1" dirty="0" smtClean="0">
                <a:solidFill>
                  <a:prstClr val="black"/>
                </a:solidFill>
                <a:effectLst>
                  <a:glow rad="63500">
                    <a:srgbClr val="DD8047">
                      <a:satMod val="175000"/>
                      <a:alpha val="40000"/>
                    </a:srgbClr>
                  </a:glow>
                </a:effectLst>
                <a:latin typeface="Arial" pitchFamily="34" charset="0"/>
                <a:cs typeface="Arial" pitchFamily="34" charset="0"/>
              </a:rPr>
              <a:t>Social Constructivism</a:t>
            </a:r>
            <a:r>
              <a:rPr lang="el-GR" b="1" dirty="0" smtClean="0">
                <a:solidFill>
                  <a:prstClr val="black"/>
                </a:solidFill>
                <a:effectLst>
                  <a:glow rad="63500">
                    <a:srgbClr val="DD8047">
                      <a:satMod val="175000"/>
                      <a:alpha val="40000"/>
                    </a:srgbClr>
                  </a:glow>
                </a:effectLst>
                <a:latin typeface="Arial" pitchFamily="34" charset="0"/>
                <a:cs typeface="Arial" pitchFamily="34" charset="0"/>
              </a:rPr>
              <a:t>) </a:t>
            </a:r>
            <a:endParaRPr lang="el-GR" b="1" dirty="0">
              <a:solidFill>
                <a:prstClr val="black"/>
              </a:solidFill>
              <a:effectLst>
                <a:glow rad="63500">
                  <a:srgbClr val="DD8047">
                    <a:satMod val="175000"/>
                    <a:alpha val="40000"/>
                  </a:srgbClr>
                </a:glow>
              </a:effectLst>
              <a:latin typeface="Arial" pitchFamily="34" charset="0"/>
              <a:cs typeface="Arial" pitchFamily="34" charset="0"/>
            </a:endParaRPr>
          </a:p>
        </p:txBody>
      </p:sp>
      <p:sp>
        <p:nvSpPr>
          <p:cNvPr id="4" name="Rectangle 3"/>
          <p:cNvSpPr/>
          <p:nvPr/>
        </p:nvSpPr>
        <p:spPr>
          <a:xfrm>
            <a:off x="37071" y="867220"/>
            <a:ext cx="4572000" cy="2862322"/>
          </a:xfrm>
          <a:prstGeom prst="rect">
            <a:avLst/>
          </a:prstGeom>
          <a:gradFill>
            <a:gsLst>
              <a:gs pos="0">
                <a:schemeClr val="accent2">
                  <a:lumMod val="40000"/>
                  <a:lumOff val="60000"/>
                </a:schemeClr>
              </a:gs>
              <a:gs pos="50000">
                <a:schemeClr val="accent1">
                  <a:tint val="44500"/>
                  <a:satMod val="160000"/>
                </a:schemeClr>
              </a:gs>
              <a:gs pos="100000">
                <a:schemeClr val="accent1">
                  <a:tint val="23500"/>
                  <a:satMod val="160000"/>
                </a:schemeClr>
              </a:gs>
            </a:gsLst>
            <a:lin ang="5400000" scaled="0"/>
          </a:gradFill>
        </p:spPr>
        <p:txBody>
          <a:bodyPr>
            <a:spAutoFit/>
          </a:bodyPr>
          <a:lstStyle/>
          <a:p>
            <a:pPr algn="just" defTabSz="457200">
              <a:buClr>
                <a:srgbClr val="000000"/>
              </a:buClr>
              <a:buSzPct val="100000"/>
              <a:buFont typeface="Times New Roman" pitchFamily="16" charset="0"/>
              <a:buNone/>
            </a:pPr>
            <a:r>
              <a:rPr lang="el-GR" sz="2000" dirty="0" smtClean="0">
                <a:solidFill>
                  <a:prstClr val="black"/>
                </a:solidFill>
                <a:latin typeface="Times New Roman" pitchFamily="16" charset="0"/>
              </a:rPr>
              <a:t>Η οικοδόμηση της γνώσης γίνεται μέσω αυθεντικών δραστηριοτήτων</a:t>
            </a:r>
            <a:r>
              <a:rPr lang="el-GR" sz="2000" dirty="0">
                <a:solidFill>
                  <a:prstClr val="black"/>
                </a:solidFill>
                <a:latin typeface="Times New Roman" pitchFamily="16" charset="0"/>
              </a:rPr>
              <a:t>, </a:t>
            </a:r>
            <a:r>
              <a:rPr lang="el-GR" sz="2000" dirty="0" smtClean="0">
                <a:solidFill>
                  <a:prstClr val="black"/>
                </a:solidFill>
                <a:latin typeface="Times New Roman" pitchFamily="16" charset="0"/>
              </a:rPr>
              <a:t>οι οποίες έχουν νόημα υπό πραγματικές συνθηκες.</a:t>
            </a:r>
          </a:p>
          <a:p>
            <a:pPr algn="just" defTabSz="457200">
              <a:buClr>
                <a:srgbClr val="000000"/>
              </a:buClr>
              <a:buSzPct val="100000"/>
              <a:buFont typeface="Times New Roman" pitchFamily="16" charset="0"/>
              <a:buNone/>
            </a:pPr>
            <a:endParaRPr lang="el-GR" sz="2000" dirty="0">
              <a:solidFill>
                <a:prstClr val="black"/>
              </a:solidFill>
              <a:latin typeface="Times New Roman" pitchFamily="16" charset="0"/>
            </a:endParaRPr>
          </a:p>
          <a:p>
            <a:pPr algn="just" defTabSz="457200">
              <a:buClr>
                <a:srgbClr val="000000"/>
              </a:buClr>
              <a:buSzPct val="100000"/>
              <a:buFont typeface="Times New Roman" pitchFamily="16" charset="0"/>
              <a:buNone/>
            </a:pPr>
            <a:r>
              <a:rPr lang="el-GR" sz="2000" b="1" dirty="0" smtClean="0">
                <a:solidFill>
                  <a:prstClr val="black"/>
                </a:solidFill>
                <a:latin typeface="Times New Roman" pitchFamily="16" charset="0"/>
              </a:rPr>
              <a:t>Δημιουργούνται εργαλεία με αντικείμενο τον επιθυμητο σκοπό μέσα σε ζώνες επικείμενης ανάπτυξης, όπου η μάθηση γίνεται με ενεργητική συμμετοχή.</a:t>
            </a:r>
            <a:endParaRPr lang="el-GR" sz="2000" b="1" dirty="0">
              <a:solidFill>
                <a:prstClr val="black"/>
              </a:solidFill>
              <a:latin typeface="Times New Roman" pitchFamily="16" charset="0"/>
            </a:endParaRPr>
          </a:p>
        </p:txBody>
      </p:sp>
      <p:sp>
        <p:nvSpPr>
          <p:cNvPr id="7" name="Rectangle 6"/>
          <p:cNvSpPr/>
          <p:nvPr/>
        </p:nvSpPr>
        <p:spPr>
          <a:xfrm>
            <a:off x="67962" y="4495807"/>
            <a:ext cx="4572000" cy="1938992"/>
          </a:xfrm>
          <a:prstGeom prst="rect">
            <a:avLst/>
          </a:prstGeom>
        </p:spPr>
        <p:txBody>
          <a:bodyPr>
            <a:spAutoFit/>
          </a:bodyPr>
          <a:lstStyle/>
          <a:p>
            <a:pPr algn="just" defTabSz="457200">
              <a:buClr>
                <a:srgbClr val="000000"/>
              </a:buClr>
              <a:buSzPct val="100000"/>
              <a:buFont typeface="Times New Roman" pitchFamily="16" charset="0"/>
              <a:buNone/>
            </a:pPr>
            <a:r>
              <a:rPr lang="el-GR" sz="2000" dirty="0" smtClean="0">
                <a:solidFill>
                  <a:prstClr val="black"/>
                </a:solidFill>
                <a:latin typeface="Times New Roman" pitchFamily="16" charset="0"/>
              </a:rPr>
              <a:t>Συνεπώς, για να διατηρηθεί ο απαραίτητος κοινωνικός χαρακτήρας της γνώσης, η αυθεντική μάθηση μπορεί να ανατροφοδοτήσει την κοινότητα μόνο με την συμβολή της αυθεντικής αξιολόγησης και των αντιστοίχων εργαλείων της.</a:t>
            </a:r>
            <a:endParaRPr lang="el-GR" sz="2000" dirty="0">
              <a:solidFill>
                <a:prstClr val="black"/>
              </a:solidFill>
              <a:latin typeface="Times New Roman" pitchFamily="16" charset="0"/>
            </a:endParaRPr>
          </a:p>
        </p:txBody>
      </p:sp>
    </p:spTree>
    <p:extLst>
      <p:ext uri="{BB962C8B-B14F-4D97-AF65-F5344CB8AC3E}">
        <p14:creationId xmlns:p14="http://schemas.microsoft.com/office/powerpoint/2010/main" val="3324124796"/>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8"/>
          <p:cNvSpPr txBox="1">
            <a:spLocks noGrp="1"/>
          </p:cNvSpPr>
          <p:nvPr>
            <p:ph type="title" idx="4294967295"/>
          </p:nvPr>
        </p:nvSpPr>
        <p:spPr>
          <a:xfrm>
            <a:off x="908804" y="2384425"/>
            <a:ext cx="7548168" cy="689474"/>
          </a:xfrm>
          <a:prstGeom prst="rect">
            <a:avLst/>
          </a:prstGeom>
          <a:noFill/>
          <a:ln>
            <a:noFill/>
          </a:ln>
        </p:spPr>
        <p:txBody>
          <a:bodyPr spcFirstLastPara="1" wrap="square" lIns="45700" tIns="0" rIns="45700" bIns="0" anchor="b" anchorCtr="0">
            <a:noAutofit/>
          </a:bodyPr>
          <a:lstStyle/>
          <a:p>
            <a:pPr marL="0" marR="0" lvl="0" indent="0" algn="l" rtl="0">
              <a:lnSpc>
                <a:spcPct val="100000"/>
              </a:lnSpc>
              <a:spcBef>
                <a:spcPts val="0"/>
              </a:spcBef>
              <a:spcAft>
                <a:spcPts val="0"/>
              </a:spcAft>
              <a:buClr>
                <a:srgbClr val="C00000"/>
              </a:buClr>
              <a:buSzPts val="3800"/>
              <a:buFont typeface="Trebuchet MS"/>
              <a:buNone/>
            </a:pPr>
            <a:r>
              <a:rPr lang="en-US" sz="3800" b="1" i="0" u="none" strike="noStrike" cap="none">
                <a:solidFill>
                  <a:srgbClr val="C00000"/>
                </a:solidFill>
                <a:latin typeface="Trebuchet MS"/>
                <a:ea typeface="Trebuchet MS"/>
                <a:cs typeface="Trebuchet MS"/>
                <a:sym typeface="Trebuchet MS"/>
              </a:rPr>
              <a:t>ΔΙΔΑΚΤΙΚΟ ΣΥΜΒΟΛΑΙΟ</a:t>
            </a:r>
            <a:endParaRPr sz="3800" b="1" i="0" u="none" strike="noStrike" cap="none">
              <a:solidFill>
                <a:srgbClr val="C00000"/>
              </a:solidFill>
              <a:latin typeface="Trebuchet MS"/>
              <a:ea typeface="Trebuchet MS"/>
              <a:cs typeface="Trebuchet MS"/>
              <a:sym typeface="Trebuchet MS"/>
            </a:endParaRPr>
          </a:p>
        </p:txBody>
      </p:sp>
      <p:sp>
        <p:nvSpPr>
          <p:cNvPr id="128" name="Google Shape;128;p18"/>
          <p:cNvSpPr txBox="1">
            <a:spLocks noGrp="1"/>
          </p:cNvSpPr>
          <p:nvPr>
            <p:ph type="subTitle" idx="4294967295"/>
          </p:nvPr>
        </p:nvSpPr>
        <p:spPr>
          <a:xfrm>
            <a:off x="395287" y="285729"/>
            <a:ext cx="7345362" cy="76837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2"/>
              </a:buClr>
              <a:buSzPts val="1898"/>
              <a:buFont typeface="Noto Sans Symbols"/>
              <a:buNone/>
            </a:pPr>
            <a:r>
              <a:rPr lang="el-GR" sz="4000" b="1" i="1" dirty="0" smtClean="0">
                <a:solidFill>
                  <a:schemeClr val="accent1"/>
                </a:solidFill>
                <a:latin typeface="Trebuchet MS"/>
                <a:ea typeface="Trebuchet MS"/>
                <a:cs typeface="Trebuchet MS"/>
                <a:sym typeface="Trebuchet MS"/>
              </a:rPr>
              <a:t>Δ</a:t>
            </a:r>
            <a:r>
              <a:rPr lang="el-GR" sz="4000" b="1" i="1" u="none" strike="noStrike" cap="none" dirty="0" smtClean="0">
                <a:solidFill>
                  <a:schemeClr val="accent1"/>
                </a:solidFill>
                <a:latin typeface="Trebuchet MS"/>
                <a:ea typeface="Trebuchet MS"/>
                <a:cs typeface="Trebuchet MS"/>
                <a:sym typeface="Trebuchet MS"/>
              </a:rPr>
              <a:t>ιδακτικό Συμβόλαιο</a:t>
            </a:r>
            <a:endParaRPr lang="el-GR" sz="4000" i="1" dirty="0"/>
          </a:p>
        </p:txBody>
      </p:sp>
      <p:sp>
        <p:nvSpPr>
          <p:cNvPr id="129" name="Google Shape;129;p18"/>
          <p:cNvSpPr/>
          <p:nvPr/>
        </p:nvSpPr>
        <p:spPr>
          <a:xfrm>
            <a:off x="428596" y="1071546"/>
            <a:ext cx="7616178" cy="2500330"/>
          </a:xfrm>
          <a:prstGeom prst="ellipse">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defTabSz="457200">
              <a:spcBef>
                <a:spcPts val="0"/>
              </a:spcBef>
              <a:spcAft>
                <a:spcPts val="0"/>
              </a:spcAft>
              <a:buClr>
                <a:prstClr val="black"/>
              </a:buClr>
              <a:buSzPts val="1800"/>
              <a:buFont typeface="Arial"/>
              <a:buNone/>
            </a:pPr>
            <a:endParaRPr lang="el-GR" dirty="0" smtClean="0">
              <a:solidFill>
                <a:prstClr val="black"/>
              </a:solidFill>
              <a:latin typeface="Arial" pitchFamily="34" charset="0"/>
              <a:cs typeface="Arial" pitchFamily="34" charset="0"/>
            </a:endParaRPr>
          </a:p>
          <a:p>
            <a:pPr defTabSz="457200">
              <a:spcBef>
                <a:spcPts val="0"/>
              </a:spcBef>
              <a:spcAft>
                <a:spcPts val="0"/>
              </a:spcAft>
              <a:buClr>
                <a:prstClr val="black"/>
              </a:buClr>
              <a:buSzPts val="1800"/>
              <a:buFont typeface="Arial"/>
              <a:buNone/>
            </a:pPr>
            <a:r>
              <a:rPr lang="el-GR" sz="2000" dirty="0" smtClean="0">
                <a:solidFill>
                  <a:prstClr val="black"/>
                </a:solidFill>
                <a:latin typeface="Arial" pitchFamily="34" charset="0"/>
                <a:cs typeface="Arial" pitchFamily="34" charset="0"/>
              </a:rPr>
              <a:t>Τ</a:t>
            </a:r>
            <a:r>
              <a:rPr lang="en-US" sz="2000" dirty="0" smtClean="0">
                <a:solidFill>
                  <a:prstClr val="black"/>
                </a:solidFill>
                <a:latin typeface="Arial" pitchFamily="34" charset="0"/>
                <a:ea typeface="Arial"/>
                <a:cs typeface="Arial" pitchFamily="34" charset="0"/>
                <a:sym typeface="Arial"/>
              </a:rPr>
              <a:t>ο </a:t>
            </a:r>
            <a:r>
              <a:rPr lang="en-US" sz="2000" dirty="0">
                <a:solidFill>
                  <a:prstClr val="black"/>
                </a:solidFill>
                <a:latin typeface="Arial" pitchFamily="34" charset="0"/>
                <a:ea typeface="Arial"/>
                <a:cs typeface="Arial" pitchFamily="34" charset="0"/>
                <a:sym typeface="Arial"/>
              </a:rPr>
              <a:t>σύνολο των συμπεριφορών,</a:t>
            </a:r>
            <a:endParaRPr sz="2000">
              <a:solidFill>
                <a:prstClr val="white"/>
              </a:solidFill>
              <a:latin typeface="Arial" pitchFamily="34" charset="0"/>
              <a:cs typeface="Arial" pitchFamily="34" charset="0"/>
            </a:endParaRPr>
          </a:p>
          <a:p>
            <a:pPr defTabSz="457200">
              <a:spcBef>
                <a:spcPts val="600"/>
              </a:spcBef>
              <a:spcAft>
                <a:spcPts val="0"/>
              </a:spcAft>
              <a:buClr>
                <a:prstClr val="black"/>
              </a:buClr>
              <a:buSzPts val="1800"/>
              <a:buFont typeface="Arial"/>
              <a:buNone/>
            </a:pPr>
            <a:r>
              <a:rPr lang="en-US" sz="2000" dirty="0">
                <a:solidFill>
                  <a:prstClr val="black"/>
                </a:solidFill>
                <a:latin typeface="Arial" pitchFamily="34" charset="0"/>
                <a:ea typeface="Arial"/>
                <a:cs typeface="Arial" pitchFamily="34" charset="0"/>
                <a:sym typeface="Arial"/>
              </a:rPr>
              <a:t>τις οποίες αναμένει ο δάσκαλος από </a:t>
            </a:r>
            <a:r>
              <a:rPr lang="en-US" sz="2000" dirty="0" smtClean="0">
                <a:solidFill>
                  <a:prstClr val="black"/>
                </a:solidFill>
                <a:latin typeface="Arial" pitchFamily="34" charset="0"/>
                <a:ea typeface="Arial"/>
                <a:cs typeface="Arial" pitchFamily="34" charset="0"/>
                <a:sym typeface="Arial"/>
              </a:rPr>
              <a:t>το</a:t>
            </a:r>
            <a:r>
              <a:rPr lang="el-GR" sz="2000" dirty="0" smtClean="0">
                <a:solidFill>
                  <a:prstClr val="black"/>
                </a:solidFill>
                <a:latin typeface="Arial" pitchFamily="34" charset="0"/>
                <a:ea typeface="Arial"/>
                <a:cs typeface="Arial" pitchFamily="34" charset="0"/>
                <a:sym typeface="Arial"/>
              </a:rPr>
              <a:t>ν</a:t>
            </a:r>
            <a:r>
              <a:rPr lang="en-US" sz="2000" dirty="0" smtClean="0">
                <a:solidFill>
                  <a:prstClr val="black"/>
                </a:solidFill>
                <a:latin typeface="Arial" pitchFamily="34" charset="0"/>
                <a:ea typeface="Arial"/>
                <a:cs typeface="Arial" pitchFamily="34" charset="0"/>
                <a:sym typeface="Arial"/>
              </a:rPr>
              <a:t> </a:t>
            </a:r>
            <a:r>
              <a:rPr lang="en-US" sz="2000" dirty="0" err="1" smtClean="0">
                <a:solidFill>
                  <a:prstClr val="black"/>
                </a:solidFill>
                <a:latin typeface="Arial" pitchFamily="34" charset="0"/>
                <a:ea typeface="Arial"/>
                <a:cs typeface="Arial" pitchFamily="34" charset="0"/>
                <a:sym typeface="Arial"/>
              </a:rPr>
              <a:t>μαθητή</a:t>
            </a:r>
            <a:r>
              <a:rPr lang="en-US" sz="2000" dirty="0" smtClean="0">
                <a:solidFill>
                  <a:prstClr val="black"/>
                </a:solidFill>
                <a:latin typeface="Arial" pitchFamily="34" charset="0"/>
                <a:ea typeface="Arial"/>
                <a:cs typeface="Arial" pitchFamily="34" charset="0"/>
                <a:sym typeface="Arial"/>
              </a:rPr>
              <a:t> </a:t>
            </a:r>
            <a:r>
              <a:rPr lang="en-US" sz="2000" dirty="0">
                <a:solidFill>
                  <a:prstClr val="black"/>
                </a:solidFill>
                <a:latin typeface="Arial" pitchFamily="34" charset="0"/>
                <a:ea typeface="Arial"/>
                <a:cs typeface="Arial" pitchFamily="34" charset="0"/>
                <a:sym typeface="Arial"/>
              </a:rPr>
              <a:t>και το σύνολο των συμπεριφορών, τις </a:t>
            </a:r>
            <a:r>
              <a:rPr lang="en-US" sz="2000" dirty="0" err="1">
                <a:solidFill>
                  <a:prstClr val="black"/>
                </a:solidFill>
                <a:latin typeface="Arial" pitchFamily="34" charset="0"/>
                <a:ea typeface="Arial"/>
                <a:cs typeface="Arial" pitchFamily="34" charset="0"/>
                <a:sym typeface="Arial"/>
              </a:rPr>
              <a:t>οποίες</a:t>
            </a:r>
            <a:r>
              <a:rPr lang="en-US" sz="2000" dirty="0">
                <a:solidFill>
                  <a:prstClr val="black"/>
                </a:solidFill>
                <a:latin typeface="Arial" pitchFamily="34" charset="0"/>
                <a:ea typeface="Arial"/>
                <a:cs typeface="Arial" pitchFamily="34" charset="0"/>
                <a:sym typeface="Arial"/>
              </a:rPr>
              <a:t> </a:t>
            </a:r>
            <a:r>
              <a:rPr lang="en-US" sz="2000" dirty="0" err="1" smtClean="0">
                <a:solidFill>
                  <a:prstClr val="black"/>
                </a:solidFill>
                <a:latin typeface="Arial" pitchFamily="34" charset="0"/>
                <a:ea typeface="Arial"/>
                <a:cs typeface="Arial" pitchFamily="34" charset="0"/>
                <a:sym typeface="Arial"/>
              </a:rPr>
              <a:t>αναμένει</a:t>
            </a:r>
            <a:r>
              <a:rPr lang="en-US" sz="2000" dirty="0" smtClean="0">
                <a:solidFill>
                  <a:prstClr val="black"/>
                </a:solidFill>
                <a:latin typeface="Arial" pitchFamily="34" charset="0"/>
                <a:ea typeface="Arial"/>
                <a:cs typeface="Arial" pitchFamily="34" charset="0"/>
                <a:sym typeface="Arial"/>
              </a:rPr>
              <a:t> </a:t>
            </a:r>
            <a:r>
              <a:rPr lang="en-US" sz="2000" dirty="0">
                <a:solidFill>
                  <a:prstClr val="black"/>
                </a:solidFill>
                <a:latin typeface="Arial" pitchFamily="34" charset="0"/>
                <a:ea typeface="Arial"/>
                <a:cs typeface="Arial" pitchFamily="34" charset="0"/>
                <a:sym typeface="Arial"/>
              </a:rPr>
              <a:t>ο μαθητής από </a:t>
            </a:r>
            <a:r>
              <a:rPr lang="en-US" sz="2000" dirty="0" err="1" smtClean="0">
                <a:solidFill>
                  <a:prstClr val="black"/>
                </a:solidFill>
                <a:latin typeface="Arial" pitchFamily="34" charset="0"/>
                <a:ea typeface="Arial"/>
                <a:cs typeface="Arial" pitchFamily="34" charset="0"/>
                <a:sym typeface="Arial"/>
              </a:rPr>
              <a:t>το</a:t>
            </a:r>
            <a:r>
              <a:rPr lang="el-GR" sz="2000" dirty="0" smtClean="0">
                <a:solidFill>
                  <a:prstClr val="black"/>
                </a:solidFill>
                <a:latin typeface="Arial" pitchFamily="34" charset="0"/>
                <a:ea typeface="Arial"/>
                <a:cs typeface="Arial" pitchFamily="34" charset="0"/>
                <a:sym typeface="Arial"/>
              </a:rPr>
              <a:t>ν</a:t>
            </a:r>
            <a:r>
              <a:rPr lang="en-US" sz="2000" dirty="0" smtClean="0">
                <a:solidFill>
                  <a:prstClr val="black"/>
                </a:solidFill>
                <a:latin typeface="Arial" pitchFamily="34" charset="0"/>
                <a:ea typeface="Arial"/>
                <a:cs typeface="Arial" pitchFamily="34" charset="0"/>
                <a:sym typeface="Arial"/>
              </a:rPr>
              <a:t> </a:t>
            </a:r>
            <a:r>
              <a:rPr lang="en-US" sz="2000" dirty="0" err="1" smtClean="0">
                <a:solidFill>
                  <a:prstClr val="black"/>
                </a:solidFill>
                <a:latin typeface="Arial" pitchFamily="34" charset="0"/>
                <a:ea typeface="Arial"/>
                <a:cs typeface="Arial" pitchFamily="34" charset="0"/>
                <a:sym typeface="Arial"/>
              </a:rPr>
              <a:t>δάσκαλο</a:t>
            </a:r>
            <a:r>
              <a:rPr lang="en-US" sz="2000" dirty="0" smtClean="0">
                <a:solidFill>
                  <a:prstClr val="white"/>
                </a:solidFill>
                <a:latin typeface="Times New Roman" pitchFamily="16" charset="0"/>
              </a:rPr>
              <a:t> </a:t>
            </a:r>
            <a:r>
              <a:rPr lang="el-GR" sz="2000" dirty="0" smtClean="0">
                <a:solidFill>
                  <a:prstClr val="white"/>
                </a:solidFill>
                <a:latin typeface="Times New Roman" pitchFamily="16" charset="0"/>
              </a:rPr>
              <a:t>(</a:t>
            </a:r>
            <a:r>
              <a:rPr lang="en-US" sz="2000" dirty="0" err="1" smtClean="0">
                <a:solidFill>
                  <a:prstClr val="black"/>
                </a:solidFill>
                <a:latin typeface="Arial" pitchFamily="34" charset="0"/>
                <a:ea typeface="Arial"/>
                <a:cs typeface="Arial" pitchFamily="34" charset="0"/>
                <a:sym typeface="Arial"/>
              </a:rPr>
              <a:t>Brousseau</a:t>
            </a:r>
            <a:r>
              <a:rPr lang="en-US" sz="2000" dirty="0" smtClean="0">
                <a:solidFill>
                  <a:prstClr val="black"/>
                </a:solidFill>
                <a:latin typeface="Arial" pitchFamily="34" charset="0"/>
                <a:ea typeface="Arial"/>
                <a:cs typeface="Arial" pitchFamily="34" charset="0"/>
                <a:sym typeface="Arial"/>
              </a:rPr>
              <a:t>, 1986</a:t>
            </a:r>
            <a:r>
              <a:rPr lang="el-GR" sz="2000" dirty="0" smtClean="0">
                <a:solidFill>
                  <a:prstClr val="black"/>
                </a:solidFill>
                <a:latin typeface="Arial" pitchFamily="34" charset="0"/>
                <a:ea typeface="Arial"/>
                <a:cs typeface="Arial" pitchFamily="34" charset="0"/>
                <a:sym typeface="Arial"/>
              </a:rPr>
              <a:t>)</a:t>
            </a:r>
            <a:r>
              <a:rPr lang="en-US" dirty="0" smtClean="0">
                <a:solidFill>
                  <a:prstClr val="black"/>
                </a:solidFill>
                <a:latin typeface="Arial" pitchFamily="34" charset="0"/>
                <a:ea typeface="Arial"/>
                <a:cs typeface="Arial" pitchFamily="34" charset="0"/>
                <a:sym typeface="Arial"/>
              </a:rPr>
              <a:t>.</a:t>
            </a:r>
            <a:endParaRPr>
              <a:solidFill>
                <a:prstClr val="white"/>
              </a:solidFill>
              <a:latin typeface="Arial" pitchFamily="34" charset="0"/>
              <a:cs typeface="Arial" pitchFamily="34" charset="0"/>
            </a:endParaRPr>
          </a:p>
          <a:p>
            <a:pPr algn="l" defTabSz="457200">
              <a:spcBef>
                <a:spcPts val="0"/>
              </a:spcBef>
              <a:spcAft>
                <a:spcPts val="0"/>
              </a:spcAft>
              <a:buClr>
                <a:srgbClr val="000000"/>
              </a:buClr>
              <a:buSzPct val="100000"/>
              <a:buFont typeface="Times New Roman" pitchFamily="16" charset="0"/>
              <a:buNone/>
            </a:pPr>
            <a:endParaRPr sz="1800">
              <a:solidFill>
                <a:prstClr val="black"/>
              </a:solidFill>
              <a:latin typeface="Arial"/>
              <a:ea typeface="Arial"/>
              <a:cs typeface="Arial"/>
              <a:sym typeface="Arial"/>
            </a:endParaRPr>
          </a:p>
        </p:txBody>
      </p:sp>
      <p:sp>
        <p:nvSpPr>
          <p:cNvPr id="5" name="4 - Έλλειψη"/>
          <p:cNvSpPr/>
          <p:nvPr/>
        </p:nvSpPr>
        <p:spPr>
          <a:xfrm>
            <a:off x="714348" y="4071942"/>
            <a:ext cx="7858180" cy="2643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buClr>
                <a:srgbClr val="000000"/>
              </a:buClr>
              <a:buSzPct val="100000"/>
              <a:buFont typeface="Times New Roman" pitchFamily="16" charset="0"/>
              <a:buNone/>
            </a:pPr>
            <a:r>
              <a:rPr lang="el-GR" sz="2000" dirty="0" smtClean="0">
                <a:solidFill>
                  <a:prstClr val="black"/>
                </a:solidFill>
                <a:latin typeface="Arial" pitchFamily="34" charset="0"/>
                <a:ea typeface="Arial"/>
                <a:cs typeface="Arial" pitchFamily="34" charset="0"/>
                <a:sym typeface="Arial"/>
              </a:rPr>
              <a:t>-</a:t>
            </a:r>
            <a:r>
              <a:rPr lang="el-GR" sz="2000" dirty="0" err="1" smtClean="0">
                <a:solidFill>
                  <a:prstClr val="black"/>
                </a:solidFill>
                <a:latin typeface="Arial" pitchFamily="34" charset="0"/>
                <a:ea typeface="Arial"/>
                <a:cs typeface="Arial" pitchFamily="34" charset="0"/>
                <a:sym typeface="Arial"/>
              </a:rPr>
              <a:t>Το σύνολο υπονοούμενων κανόνων</a:t>
            </a:r>
          </a:p>
          <a:p>
            <a:pPr defTabSz="457200">
              <a:buClr>
                <a:srgbClr val="000000"/>
              </a:buClr>
              <a:buSzPct val="100000"/>
              <a:buFontTx/>
              <a:buChar char="-"/>
            </a:pPr>
            <a:r>
              <a:rPr lang="el-GR" sz="2000" dirty="0" smtClean="0">
                <a:solidFill>
                  <a:prstClr val="black"/>
                </a:solidFill>
                <a:latin typeface="Arial" pitchFamily="34" charset="0"/>
                <a:ea typeface="Arial"/>
                <a:cs typeface="Arial" pitchFamily="34" charset="0"/>
                <a:sym typeface="Arial"/>
              </a:rPr>
              <a:t>Ο καθορισμός στόχων</a:t>
            </a:r>
          </a:p>
          <a:p>
            <a:pPr defTabSz="457200">
              <a:buClr>
                <a:srgbClr val="000000"/>
              </a:buClr>
              <a:buSzPct val="100000"/>
              <a:buFontTx/>
              <a:buChar char="-"/>
            </a:pPr>
            <a:r>
              <a:rPr lang="el-GR" sz="2000" dirty="0" smtClean="0">
                <a:solidFill>
                  <a:prstClr val="black"/>
                </a:solidFill>
                <a:latin typeface="Arial" pitchFamily="34" charset="0"/>
                <a:ea typeface="Arial"/>
                <a:cs typeface="Arial" pitchFamily="34" charset="0"/>
                <a:sym typeface="Arial"/>
              </a:rPr>
              <a:t>εκπαιδευόμενου</a:t>
            </a:r>
          </a:p>
          <a:p>
            <a:pPr defTabSz="457200">
              <a:buClr>
                <a:srgbClr val="000000"/>
              </a:buClr>
              <a:buSzPct val="100000"/>
              <a:buFontTx/>
              <a:buChar char="-"/>
            </a:pPr>
            <a:r>
              <a:rPr lang="el-GR" sz="2000" dirty="0" smtClean="0">
                <a:solidFill>
                  <a:prstClr val="black"/>
                </a:solidFill>
                <a:latin typeface="Arial" pitchFamily="34" charset="0"/>
                <a:ea typeface="Arial"/>
                <a:cs typeface="Arial" pitchFamily="34" charset="0"/>
                <a:sym typeface="Arial"/>
              </a:rPr>
              <a:t>εκπαιδευτικού</a:t>
            </a:r>
          </a:p>
          <a:p>
            <a:pPr defTabSz="457200">
              <a:buClr>
                <a:srgbClr val="000000"/>
              </a:buClr>
              <a:buSzPct val="100000"/>
              <a:buFontTx/>
              <a:buChar char="-"/>
            </a:pPr>
            <a:r>
              <a:rPr lang="el-GR" sz="2000" dirty="0" err="1" smtClean="0">
                <a:solidFill>
                  <a:prstClr val="black"/>
                </a:solidFill>
                <a:latin typeface="Arial" pitchFamily="34" charset="0"/>
                <a:ea typeface="Arial"/>
                <a:cs typeface="Arial" pitchFamily="34" charset="0"/>
                <a:sym typeface="Arial"/>
              </a:rPr>
              <a:t>Μέσα στην τάξη</a:t>
            </a:r>
          </a:p>
          <a:p>
            <a:pPr defTabSz="457200">
              <a:buClr>
                <a:srgbClr val="000000"/>
              </a:buClr>
              <a:buSzPct val="100000"/>
              <a:buFontTx/>
              <a:buChar char="-"/>
            </a:pPr>
            <a:r>
              <a:rPr lang="el-GR" sz="2000" dirty="0" err="1" smtClean="0">
                <a:solidFill>
                  <a:prstClr val="black"/>
                </a:solidFill>
                <a:latin typeface="Arial" pitchFamily="34" charset="0"/>
                <a:ea typeface="Arial"/>
                <a:cs typeface="Arial" pitchFamily="34" charset="0"/>
                <a:sym typeface="Arial"/>
              </a:rPr>
              <a:t>Σε σχέση με τη γνώση</a:t>
            </a:r>
          </a:p>
        </p:txBody>
      </p:sp>
    </p:spTree>
    <p:extLst>
      <p:ext uri="{BB962C8B-B14F-4D97-AF65-F5344CB8AC3E}">
        <p14:creationId xmlns:p14="http://schemas.microsoft.com/office/powerpoint/2010/main" val="388013800"/>
      </p:ext>
    </p:extLst>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graphicFrame>
        <p:nvGraphicFramePr>
          <p:cNvPr id="3" name="Διάγραμμα 2"/>
          <p:cNvGraphicFramePr/>
          <p:nvPr>
            <p:extLst>
              <p:ext uri="{D42A27DB-BD31-4B8C-83A1-F6EECF244321}">
                <p14:modId xmlns:p14="http://schemas.microsoft.com/office/powerpoint/2010/main" val="4193391894"/>
              </p:ext>
            </p:extLst>
          </p:nvPr>
        </p:nvGraphicFramePr>
        <p:xfrm>
          <a:off x="0" y="0"/>
          <a:ext cx="9144000" cy="65973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ctangle 1"/>
          <p:cNvSpPr/>
          <p:nvPr/>
        </p:nvSpPr>
        <p:spPr>
          <a:xfrm>
            <a:off x="-16498" y="116736"/>
            <a:ext cx="9217024" cy="830997"/>
          </a:xfrm>
          <a:prstGeom prst="rect">
            <a:avLst/>
          </a:prstGeom>
        </p:spPr>
        <p:txBody>
          <a:bodyPr wrap="square">
            <a:spAutoFit/>
          </a:bodyPr>
          <a:lstStyle/>
          <a:p>
            <a:pPr>
              <a:defRPr/>
            </a:pPr>
            <a:r>
              <a:rPr lang="el-GR" sz="3200" b="1" dirty="0">
                <a:solidFill>
                  <a:srgbClr val="000000">
                    <a:lumMod val="95000"/>
                    <a:lumOff val="5000"/>
                  </a:srgbClr>
                </a:solidFill>
                <a:effectLst>
                  <a:glow rad="139700">
                    <a:srgbClr val="FFFF00">
                      <a:alpha val="40000"/>
                    </a:srgbClr>
                  </a:glow>
                </a:effectLst>
                <a:latin typeface="Corbel"/>
              </a:rPr>
              <a:t>Σε ένα τέτοιο πλαίσιο </a:t>
            </a:r>
            <a:r>
              <a:rPr lang="el-GR" sz="3200" b="1" i="1" dirty="0">
                <a:solidFill>
                  <a:srgbClr val="000000">
                    <a:lumMod val="95000"/>
                    <a:lumOff val="5000"/>
                  </a:srgbClr>
                </a:solidFill>
                <a:effectLst>
                  <a:glow rad="139700">
                    <a:srgbClr val="FFFF00">
                      <a:alpha val="40000"/>
                    </a:srgbClr>
                  </a:glow>
                </a:effectLst>
                <a:latin typeface="Corbel"/>
              </a:rPr>
              <a:t>η αξιολόγηση </a:t>
            </a:r>
            <a:r>
              <a:rPr lang="el-GR" sz="3200" b="1" dirty="0">
                <a:solidFill>
                  <a:srgbClr val="000000">
                    <a:lumMod val="95000"/>
                    <a:lumOff val="5000"/>
                  </a:srgbClr>
                </a:solidFill>
                <a:effectLst>
                  <a:glow rad="139700">
                    <a:srgbClr val="FFFF00">
                      <a:alpha val="40000"/>
                    </a:srgbClr>
                  </a:glow>
                </a:effectLst>
                <a:latin typeface="Corbel"/>
              </a:rPr>
              <a:t>θεωρείται ότι:</a:t>
            </a:r>
          </a:p>
          <a:p>
            <a:pPr>
              <a:defRPr/>
            </a:pPr>
            <a:r>
              <a:rPr lang="el-GR" sz="1600" b="1" i="1" dirty="0">
                <a:solidFill>
                  <a:srgbClr val="000000">
                    <a:lumMod val="95000"/>
                    <a:lumOff val="5000"/>
                  </a:srgbClr>
                </a:solidFill>
                <a:effectLst>
                  <a:glow rad="139700">
                    <a:srgbClr val="FFFF00">
                      <a:alpha val="40000"/>
                    </a:srgbClr>
                  </a:glow>
                </a:effectLst>
                <a:latin typeface="Corbel"/>
              </a:rPr>
              <a:t> </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bg>
      <p:bgPr>
        <a:gradFill>
          <a:gsLst>
            <a:gs pos="0">
              <a:srgbClr val="5E9EFF">
                <a:alpha val="26000"/>
              </a:srgbClr>
            </a:gs>
            <a:gs pos="39999">
              <a:srgbClr val="85C2FF">
                <a:alpha val="18000"/>
              </a:srgbClr>
            </a:gs>
            <a:gs pos="70000">
              <a:srgbClr val="C4D6EB">
                <a:alpha val="45000"/>
              </a:srgbClr>
            </a:gs>
            <a:gs pos="100000">
              <a:srgbClr val="FFEBFA"/>
            </a:gs>
          </a:gsLst>
          <a:lin ang="16200000" scaled="0"/>
        </a:gradFill>
        <a:effectLst/>
      </p:bgPr>
    </p:bg>
    <p:spTree>
      <p:nvGrpSpPr>
        <p:cNvPr id="1" name=""/>
        <p:cNvGrpSpPr/>
        <p:nvPr/>
      </p:nvGrpSpPr>
      <p:grpSpPr>
        <a:xfrm>
          <a:off x="0" y="0"/>
          <a:ext cx="0" cy="0"/>
          <a:chOff x="0" y="0"/>
          <a:chExt cx="0" cy="0"/>
        </a:xfrm>
      </p:grpSpPr>
      <p:pic>
        <p:nvPicPr>
          <p:cNvPr id="2050" name="Picture 2" descr="http://1.bp.blogspot.com/-uENn-DBiI5g/USmLefwu_yI/AAAAAAAAAEw/JAc-z5G8ZWA/s1600/png_4302-Owl-Teacher-Cartoon-Character-With-Graduate-Cap-And-Bell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627" y="5257800"/>
            <a:ext cx="1315226" cy="1430800"/>
          </a:xfrm>
          <a:prstGeom prst="rect">
            <a:avLst/>
          </a:prstGeom>
          <a:noFill/>
          <a:extLst>
            <a:ext uri="{909E8E84-426E-40DD-AFC4-6F175D3DCCD1}">
              <a14:hiddenFill xmlns:a14="http://schemas.microsoft.com/office/drawing/2010/main">
                <a:solidFill>
                  <a:srgbClr val="FFFFFF"/>
                </a:solidFill>
              </a14:hiddenFill>
            </a:ext>
          </a:extLst>
        </p:spPr>
      </p:pic>
      <p:sp>
        <p:nvSpPr>
          <p:cNvPr id="3" name="Επεξήγηση με στρογγυλεμένο παραλληλόγραμμο 2"/>
          <p:cNvSpPr/>
          <p:nvPr/>
        </p:nvSpPr>
        <p:spPr>
          <a:xfrm>
            <a:off x="2590800" y="4286255"/>
            <a:ext cx="3858418" cy="1464231"/>
          </a:xfrm>
          <a:prstGeom prst="wedgeRoundRectCallout">
            <a:avLst>
              <a:gd name="adj1" fmla="val -78120"/>
              <a:gd name="adj2" fmla="val 55240"/>
              <a:gd name="adj3" fmla="val 16667"/>
            </a:avLst>
          </a:prstGeom>
          <a:gradFill>
            <a:gsLst>
              <a:gs pos="80000">
                <a:srgbClr val="98FAF5"/>
              </a:gs>
              <a:gs pos="0">
                <a:srgbClr val="FED2DC"/>
              </a:gs>
              <a:gs pos="17000">
                <a:srgbClr val="FFD89F"/>
              </a:gs>
              <a:gs pos="100000">
                <a:schemeClr val="accent1">
                  <a:shade val="100000"/>
                  <a:satMod val="115000"/>
                </a:schemeClr>
              </a:gs>
            </a:gsLst>
            <a:lin ang="5400000" scaled="0"/>
          </a:gradFill>
          <a:ln>
            <a:gradFill>
              <a:gsLst>
                <a:gs pos="80000">
                  <a:schemeClr val="accent1">
                    <a:lumMod val="50000"/>
                  </a:schemeClr>
                </a:gs>
                <a:gs pos="0">
                  <a:srgbClr val="92D050"/>
                </a:gs>
                <a:gs pos="50000">
                  <a:schemeClr val="accent1">
                    <a:shade val="67500"/>
                    <a:satMod val="115000"/>
                  </a:schemeClr>
                </a:gs>
                <a:gs pos="100000">
                  <a:schemeClr val="accent1">
                    <a:shade val="100000"/>
                    <a:satMod val="115000"/>
                  </a:schemeClr>
                </a:gs>
              </a:gsLst>
              <a:lin ang="5400000" scaled="0"/>
            </a:gradFill>
          </a:ln>
        </p:spPr>
        <p:txBody>
          <a:bodyPr wrap="square">
            <a:spAutoFit/>
          </a:bodyPr>
          <a:lstStyle/>
          <a:p>
            <a:pPr algn="l" defTabSz="457200">
              <a:buClr>
                <a:srgbClr val="000000"/>
              </a:buClr>
              <a:buSzPct val="100000"/>
              <a:buFont typeface="Times New Roman" pitchFamily="16" charset="0"/>
              <a:buNone/>
            </a:pPr>
            <a:r>
              <a:rPr lang="el-GR" sz="2000" b="1" i="1" dirty="0">
                <a:solidFill>
                  <a:prstClr val="black"/>
                </a:solidFill>
                <a:latin typeface="Arial" pitchFamily="34" charset="0"/>
                <a:cs typeface="Arial" pitchFamily="34" charset="0"/>
              </a:rPr>
              <a:t>Ο</a:t>
            </a:r>
            <a:r>
              <a:rPr lang="el-GR" sz="2000" b="1" i="1" dirty="0" smtClean="0">
                <a:solidFill>
                  <a:prstClr val="black"/>
                </a:solidFill>
                <a:latin typeface="Arial" pitchFamily="34" charset="0"/>
                <a:cs typeface="Arial" pitchFamily="34" charset="0"/>
              </a:rPr>
              <a:t> </a:t>
            </a:r>
            <a:r>
              <a:rPr lang="el-GR" sz="2000" b="1" i="1" dirty="0">
                <a:solidFill>
                  <a:prstClr val="black"/>
                </a:solidFill>
                <a:latin typeface="Arial" pitchFamily="34" charset="0"/>
                <a:cs typeface="Arial" pitchFamily="34" charset="0"/>
              </a:rPr>
              <a:t>εκπαιδευόμενος αναπτύσσει </a:t>
            </a:r>
            <a:r>
              <a:rPr lang="el-GR" sz="2000" b="1" i="1" dirty="0" smtClean="0">
                <a:solidFill>
                  <a:prstClr val="black"/>
                </a:solidFill>
                <a:latin typeface="Arial" pitchFamily="34" charset="0"/>
                <a:cs typeface="Arial" pitchFamily="34" charset="0"/>
              </a:rPr>
              <a:t>τη </a:t>
            </a:r>
            <a:r>
              <a:rPr lang="el-GR" sz="2000" b="1" i="1" dirty="0">
                <a:solidFill>
                  <a:prstClr val="black"/>
                </a:solidFill>
                <a:latin typeface="Arial" pitchFamily="34" charset="0"/>
                <a:cs typeface="Arial" pitchFamily="34" charset="0"/>
              </a:rPr>
              <a:t>δυνατότητα να γνωρίζει τις ικανότητές </a:t>
            </a:r>
            <a:r>
              <a:rPr lang="el-GR" sz="2000" b="1" i="1" dirty="0" smtClean="0">
                <a:solidFill>
                  <a:prstClr val="black"/>
                </a:solidFill>
                <a:latin typeface="Arial" pitchFamily="34" charset="0"/>
                <a:cs typeface="Arial" pitchFamily="34" charset="0"/>
              </a:rPr>
              <a:t>του.</a:t>
            </a:r>
            <a:endParaRPr lang="ru-RU" sz="2000" b="1" i="1" dirty="0">
              <a:solidFill>
                <a:prstClr val="black"/>
              </a:solidFill>
              <a:latin typeface="Arial" pitchFamily="34" charset="0"/>
              <a:cs typeface="Arial" pitchFamily="34" charset="0"/>
            </a:endParaRPr>
          </a:p>
        </p:txBody>
      </p:sp>
      <p:sp>
        <p:nvSpPr>
          <p:cNvPr id="4" name="Ορθογώνιο 3"/>
          <p:cNvSpPr/>
          <p:nvPr/>
        </p:nvSpPr>
        <p:spPr>
          <a:xfrm>
            <a:off x="1905000" y="575482"/>
            <a:ext cx="5029199" cy="584775"/>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p:spPr>
        <p:txBody>
          <a:bodyPr wrap="square">
            <a:spAutoFit/>
          </a:bodyPr>
          <a:lstStyle/>
          <a:p>
            <a:pPr defTabSz="457200">
              <a:spcBef>
                <a:spcPct val="20000"/>
              </a:spcBef>
              <a:buClr>
                <a:srgbClr val="000000"/>
              </a:buClr>
              <a:buSzPct val="100000"/>
              <a:buFont typeface="Times New Roman" pitchFamily="16" charset="0"/>
              <a:buNone/>
            </a:pPr>
            <a:r>
              <a:rPr lang="el-GR" sz="3200" b="1" dirty="0" smtClean="0">
                <a:solidFill>
                  <a:prstClr val="black"/>
                </a:solidFill>
                <a:latin typeface="Times New Roman" pitchFamily="16" charset="0"/>
              </a:rPr>
              <a:t>Αυθεντική Αξιολόγηση</a:t>
            </a:r>
            <a:endParaRPr lang="el-GR" sz="3200" b="1" dirty="0">
              <a:solidFill>
                <a:prstClr val="black"/>
              </a:solidFill>
              <a:latin typeface="Times New Roman" pitchFamily="16" charset="0"/>
            </a:endParaRPr>
          </a:p>
        </p:txBody>
      </p:sp>
      <p:sp>
        <p:nvSpPr>
          <p:cNvPr id="5" name="Επεξήγηση με δεξιό βέλος 4"/>
          <p:cNvSpPr/>
          <p:nvPr/>
        </p:nvSpPr>
        <p:spPr>
          <a:xfrm>
            <a:off x="381000" y="1528419"/>
            <a:ext cx="4087018" cy="2246769"/>
          </a:xfrm>
          <a:prstGeom prst="rightArrowCallout">
            <a:avLst>
              <a:gd name="adj1" fmla="val 25000"/>
              <a:gd name="adj2" fmla="val 25000"/>
              <a:gd name="adj3" fmla="val 24393"/>
              <a:gd name="adj4" fmla="val 52642"/>
            </a:avLst>
          </a:prstGeom>
          <a:gradFill>
            <a:gsLst>
              <a:gs pos="45000">
                <a:srgbClr val="98FAF5"/>
              </a:gs>
              <a:gs pos="80000">
                <a:srgbClr val="FED2DC"/>
              </a:gs>
              <a:gs pos="0">
                <a:srgbClr val="FFE3DD"/>
              </a:gs>
              <a:gs pos="45000">
                <a:schemeClr val="accent5">
                  <a:lumMod val="90000"/>
                </a:schemeClr>
              </a:gs>
              <a:gs pos="100000">
                <a:srgbClr val="FFD89F"/>
              </a:gs>
            </a:gsLst>
            <a:lin ang="5400000" scaled="0"/>
          </a:gradFill>
        </p:spPr>
        <p:txBody>
          <a:bodyPr wrap="square">
            <a:spAutoFit/>
          </a:bodyPr>
          <a:lstStyle/>
          <a:p>
            <a:pPr algn="l" defTabSz="457200">
              <a:spcBef>
                <a:spcPct val="20000"/>
              </a:spcBef>
              <a:buClr>
                <a:srgbClr val="000000"/>
              </a:buClr>
              <a:buSzPct val="100000"/>
              <a:buFont typeface="Times New Roman" pitchFamily="16" charset="0"/>
              <a:buNone/>
            </a:pPr>
            <a:r>
              <a:rPr lang="el-GR" sz="2000" b="1" i="1" dirty="0">
                <a:solidFill>
                  <a:prstClr val="black"/>
                </a:solidFill>
                <a:latin typeface="Arial" pitchFamily="34" charset="0"/>
                <a:cs typeface="Arial" pitchFamily="34" charset="0"/>
              </a:rPr>
              <a:t>Ε</a:t>
            </a:r>
            <a:r>
              <a:rPr lang="el-GR" sz="2000" b="1" i="1" dirty="0" smtClean="0">
                <a:solidFill>
                  <a:prstClr val="black"/>
                </a:solidFill>
                <a:latin typeface="Arial" pitchFamily="34" charset="0"/>
                <a:cs typeface="Arial" pitchFamily="34" charset="0"/>
              </a:rPr>
              <a:t>ίναι </a:t>
            </a:r>
            <a:r>
              <a:rPr lang="el-GR" sz="2000" b="1" i="1" dirty="0">
                <a:solidFill>
                  <a:prstClr val="black"/>
                </a:solidFill>
                <a:latin typeface="Arial" pitchFamily="34" charset="0"/>
                <a:cs typeface="Arial" pitchFamily="34" charset="0"/>
              </a:rPr>
              <a:t>η  συστηματική διαδικασία συλλογής και καταγραφής ποικίλων στοιχείων</a:t>
            </a:r>
          </a:p>
        </p:txBody>
      </p:sp>
      <p:sp>
        <p:nvSpPr>
          <p:cNvPr id="6" name="Διάσημα 5"/>
          <p:cNvSpPr/>
          <p:nvPr/>
        </p:nvSpPr>
        <p:spPr>
          <a:xfrm>
            <a:off x="4143372" y="2000240"/>
            <a:ext cx="4786346" cy="1323439"/>
          </a:xfrm>
          <a:prstGeom prst="chevron">
            <a:avLst>
              <a:gd name="adj" fmla="val 45875"/>
            </a:avLst>
          </a:prstGeom>
          <a:gradFill>
            <a:gsLst>
              <a:gs pos="45000">
                <a:srgbClr val="98FAF5"/>
              </a:gs>
              <a:gs pos="80000">
                <a:srgbClr val="98FAF5"/>
              </a:gs>
              <a:gs pos="0">
                <a:srgbClr val="FFE3DD"/>
              </a:gs>
              <a:gs pos="45000">
                <a:schemeClr val="accent5">
                  <a:lumMod val="90000"/>
                </a:schemeClr>
              </a:gs>
              <a:gs pos="100000">
                <a:schemeClr val="accent1">
                  <a:lumMod val="90000"/>
                </a:schemeClr>
              </a:gs>
            </a:gsLst>
            <a:lin ang="5400000" scaled="0"/>
          </a:gradFill>
        </p:spPr>
        <p:txBody>
          <a:bodyPr wrap="square">
            <a:spAutoFit/>
          </a:bodyPr>
          <a:lstStyle/>
          <a:p>
            <a:pPr algn="l" defTabSz="457200">
              <a:spcBef>
                <a:spcPct val="20000"/>
              </a:spcBef>
              <a:buClr>
                <a:srgbClr val="000000"/>
              </a:buClr>
              <a:buSzPct val="100000"/>
              <a:buFont typeface="Times New Roman" pitchFamily="16" charset="0"/>
              <a:buNone/>
            </a:pPr>
            <a:r>
              <a:rPr lang="el-GR" sz="2000" b="1" i="1" dirty="0">
                <a:solidFill>
                  <a:prstClr val="black"/>
                </a:solidFill>
                <a:latin typeface="Arial" pitchFamily="34" charset="0"/>
                <a:cs typeface="Arial" pitchFamily="34" charset="0"/>
              </a:rPr>
              <a:t>Δείχνει την πρόοδο </a:t>
            </a:r>
            <a:r>
              <a:rPr lang="el-GR" sz="2000" b="1" i="1" dirty="0" smtClean="0">
                <a:solidFill>
                  <a:prstClr val="black"/>
                </a:solidFill>
                <a:latin typeface="Arial" pitchFamily="34" charset="0"/>
                <a:cs typeface="Arial" pitchFamily="34" charset="0"/>
              </a:rPr>
              <a:t>του εκπαιδευόμενου σε ένα </a:t>
            </a:r>
            <a:r>
              <a:rPr lang="el-GR" sz="2000" b="1" i="1" dirty="0">
                <a:solidFill>
                  <a:prstClr val="black"/>
                </a:solidFill>
                <a:latin typeface="Arial" pitchFamily="34" charset="0"/>
                <a:cs typeface="Arial" pitchFamily="34" charset="0"/>
              </a:rPr>
              <a:t>πλαίσιο διδασκαλίας </a:t>
            </a:r>
            <a:r>
              <a:rPr lang="el-GR" sz="2000" b="1" i="1" dirty="0" smtClean="0">
                <a:solidFill>
                  <a:prstClr val="black"/>
                </a:solidFill>
                <a:latin typeface="Arial" pitchFamily="34" charset="0"/>
                <a:cs typeface="Arial" pitchFamily="34" charset="0"/>
              </a:rPr>
              <a:t>– μάθησης. </a:t>
            </a:r>
            <a:endParaRPr lang="el-GR" sz="2000" b="1" i="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3863323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allpaperhdwide.com/wp-content/gallery/school-background-pictures/pt_schoo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628" y="0"/>
            <a:ext cx="11449272" cy="724353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p:cNvGraphicFramePr>
            <a:graphicFrameLocks noGrp="1"/>
          </p:cNvGraphicFramePr>
          <p:nvPr>
            <p:extLst>
              <p:ext uri="{D42A27DB-BD31-4B8C-83A1-F6EECF244321}">
                <p14:modId xmlns:p14="http://schemas.microsoft.com/office/powerpoint/2010/main" val="2895202438"/>
              </p:ext>
            </p:extLst>
          </p:nvPr>
        </p:nvGraphicFramePr>
        <p:xfrm>
          <a:off x="1419695" y="609600"/>
          <a:ext cx="6733705" cy="4787984"/>
        </p:xfrm>
        <a:graphic>
          <a:graphicData uri="http://schemas.openxmlformats.org/drawingml/2006/table">
            <a:tbl>
              <a:tblPr firstRow="1" firstCol="1" bandRow="1"/>
              <a:tblGrid>
                <a:gridCol w="6733705">
                  <a:extLst>
                    <a:ext uri="{9D8B030D-6E8A-4147-A177-3AD203B41FA5}">
                      <a16:colId xmlns:a16="http://schemas.microsoft.com/office/drawing/2014/main" xmlns="" val="20000"/>
                    </a:ext>
                  </a:extLst>
                </a:gridCol>
              </a:tblGrid>
              <a:tr h="741140">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0" marR="0" indent="-180340" algn="l" defTabSz="914400" rtl="0" eaLnBrk="1" latinLnBrk="0" hangingPunct="1">
                        <a:spcBef>
                          <a:spcPts val="0"/>
                        </a:spcBef>
                        <a:spcAft>
                          <a:spcPts val="0"/>
                        </a:spcAft>
                        <a:tabLst>
                          <a:tab pos="180340" algn="l"/>
                        </a:tabLst>
                      </a:pPr>
                      <a:r>
                        <a:rPr lang="el-GR" sz="2800" b="1" kern="1200" dirty="0" smtClean="0">
                          <a:solidFill>
                            <a:schemeClr val="tx1"/>
                          </a:solidFill>
                          <a:latin typeface="+mn-lt"/>
                          <a:ea typeface="+mn-ea"/>
                          <a:cs typeface="+mn-cs"/>
                        </a:rPr>
                        <a:t>Γνωστικές</a:t>
                      </a:r>
                      <a:r>
                        <a:rPr lang="el-GR" sz="2800" b="1" kern="1200" baseline="0" dirty="0" smtClean="0">
                          <a:solidFill>
                            <a:schemeClr val="tx1"/>
                          </a:solidFill>
                          <a:latin typeface="+mn-lt"/>
                          <a:ea typeface="+mn-ea"/>
                          <a:cs typeface="+mn-cs"/>
                        </a:rPr>
                        <a:t> Δεξιότητες</a:t>
                      </a:r>
                      <a:endParaRPr lang="el-GR" sz="2800" b="1" kern="1200" dirty="0" smtClean="0">
                        <a:solidFill>
                          <a:schemeClr val="tx1"/>
                        </a:solidFill>
                        <a:latin typeface="+mn-lt"/>
                        <a:ea typeface="+mn-ea"/>
                        <a:cs typeface="+mn-cs"/>
                      </a:endParaRPr>
                    </a:p>
                    <a:p>
                      <a:pPr marL="0" marR="0" indent="-180340" algn="l" defTabSz="914400" rtl="0" eaLnBrk="1" latinLnBrk="0" hangingPunct="1">
                        <a:spcBef>
                          <a:spcPts val="0"/>
                        </a:spcBef>
                        <a:spcAft>
                          <a:spcPts val="0"/>
                        </a:spcAft>
                        <a:tabLst>
                          <a:tab pos="180340" algn="l"/>
                        </a:tabLst>
                      </a:pPr>
                      <a:r>
                        <a:rPr lang="el-GR" sz="2400" kern="1200" dirty="0" smtClean="0">
                          <a:solidFill>
                            <a:srgbClr val="0000FF"/>
                          </a:solidFill>
                          <a:latin typeface="Arial" charset="0"/>
                          <a:ea typeface="+mn-ea"/>
                          <a:cs typeface="Times New Roman" pitchFamily="16" charset="0"/>
                        </a:rPr>
                        <a:t>Τους εφοδιάζουμε </a:t>
                      </a:r>
                    </a:p>
                    <a:p>
                      <a:pPr marL="0" marR="0" indent="-180340" algn="l" defTabSz="914400" rtl="0" eaLnBrk="1" latinLnBrk="0" hangingPunct="1">
                        <a:spcBef>
                          <a:spcPts val="0"/>
                        </a:spcBef>
                        <a:spcAft>
                          <a:spcPts val="0"/>
                        </a:spcAft>
                        <a:tabLst>
                          <a:tab pos="180340" algn="l"/>
                        </a:tabLst>
                      </a:pPr>
                      <a:r>
                        <a:rPr lang="el-GR" sz="2400" kern="1200" dirty="0" smtClean="0">
                          <a:solidFill>
                            <a:srgbClr val="0000FF"/>
                          </a:solidFill>
                          <a:latin typeface="Arial" charset="0"/>
                          <a:ea typeface="+mn-ea"/>
                          <a:cs typeface="Times New Roman" pitchFamily="16" charset="0"/>
                        </a:rPr>
                        <a:t>με δεξιότητες:</a:t>
                      </a:r>
                    </a:p>
                    <a:p>
                      <a:pPr marL="0" marR="0" indent="-180340" algn="l" defTabSz="914400" rtl="0" eaLnBrk="1" latinLnBrk="0" hangingPunct="1">
                        <a:spcBef>
                          <a:spcPts val="0"/>
                        </a:spcBef>
                        <a:spcAft>
                          <a:spcPts val="0"/>
                        </a:spcAft>
                        <a:tabLst>
                          <a:tab pos="180340" algn="l"/>
                        </a:tabLst>
                      </a:pPr>
                      <a:endParaRPr lang="el-GR" sz="2800" b="1" kern="1200" baseline="0" dirty="0" smtClean="0">
                        <a:solidFill>
                          <a:schemeClr val="tx1"/>
                        </a:solidFill>
                        <a:latin typeface="+mn-lt"/>
                        <a:ea typeface="+mn-ea"/>
                        <a:cs typeface="+mn-cs"/>
                      </a:endParaRPr>
                    </a:p>
                    <a:p>
                      <a:pPr marL="0" marR="0" indent="-180340" algn="l" defTabSz="914400" rtl="0" eaLnBrk="1" latinLnBrk="0" hangingPunct="1">
                        <a:spcBef>
                          <a:spcPts val="0"/>
                        </a:spcBef>
                        <a:spcAft>
                          <a:spcPts val="0"/>
                        </a:spcAft>
                        <a:tabLst>
                          <a:tab pos="180340" algn="l"/>
                        </a:tabLst>
                      </a:pPr>
                      <a:endParaRPr lang="en-US" sz="2800" b="1" kern="1200" dirty="0">
                        <a:solidFill>
                          <a:schemeClr val="tx1"/>
                        </a:solidFill>
                        <a:latin typeface="+mn-lt"/>
                        <a:ea typeface="+mn-ea"/>
                        <a:cs typeface="+mn-cs"/>
                      </a:endParaRPr>
                    </a:p>
                  </a:txBody>
                  <a:tcPr marL="63752" marR="36008" marT="25973" marB="0" anchor="ctr">
                    <a:lnL>
                      <a:noFill/>
                    </a:lnL>
                    <a:lnR>
                      <a:noFill/>
                    </a:lnR>
                    <a:lnT>
                      <a:noFill/>
                    </a:lnT>
                    <a:lnB>
                      <a:noFill/>
                    </a:lnB>
                    <a:lnTlToBr w="12700" cmpd="sng">
                      <a:noFill/>
                      <a:prstDash val="solid"/>
                    </a:lnTlToBr>
                    <a:lnBlToTr w="12700" cmpd="sng">
                      <a:noFill/>
                      <a:prstDash val="solid"/>
                    </a:lnBlToTr>
                    <a:solidFill>
                      <a:srgbClr val="E2EFD9"/>
                    </a:solidFill>
                  </a:tcPr>
                </a:tc>
                <a:extLst>
                  <a:ext uri="{0D108BD9-81ED-4DB2-BD59-A6C34878D82A}">
                    <a16:rowId xmlns:a16="http://schemas.microsoft.com/office/drawing/2014/main" xmlns="" val="10000"/>
                  </a:ext>
                </a:extLst>
              </a:tr>
              <a:tr h="503108">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285750" marR="0" indent="-285750" algn="l" defTabSz="914400" rtl="0" eaLnBrk="1" latinLnBrk="0" hangingPunct="1">
                        <a:spcBef>
                          <a:spcPts val="0"/>
                        </a:spcBef>
                        <a:spcAft>
                          <a:spcPts val="0"/>
                        </a:spcAft>
                        <a:buFont typeface="Wingdings" pitchFamily="2" charset="2"/>
                        <a:buChar char="§"/>
                        <a:tabLst>
                          <a:tab pos="180340" algn="l"/>
                        </a:tabLst>
                      </a:pPr>
                      <a:endParaRPr lang="el-GR" sz="1500" b="1" kern="1200" dirty="0">
                        <a:solidFill>
                          <a:srgbClr val="385623"/>
                        </a:solidFill>
                        <a:effectLst/>
                        <a:latin typeface="Palatino Linotype"/>
                        <a:ea typeface="Times New Roman"/>
                        <a:cs typeface="+mn-cs"/>
                      </a:endParaRPr>
                    </a:p>
                  </a:txBody>
                  <a:tcPr marL="63752" marR="36008" marT="25973"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xmlns="" val="10001"/>
                  </a:ext>
                </a:extLst>
              </a:tr>
              <a:tr h="503108">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285750" marR="0" indent="-285750" algn="l">
                        <a:spcBef>
                          <a:spcPts val="0"/>
                        </a:spcBef>
                        <a:spcAft>
                          <a:spcPts val="0"/>
                        </a:spcAft>
                        <a:buFont typeface="Wingdings" pitchFamily="2" charset="2"/>
                        <a:buChar char="§"/>
                        <a:tabLst>
                          <a:tab pos="0" algn="l"/>
                        </a:tabLst>
                      </a:pPr>
                      <a:endParaRPr lang="el-GR" sz="1500" dirty="0">
                        <a:solidFill>
                          <a:srgbClr val="385623"/>
                        </a:solidFill>
                        <a:effectLst/>
                        <a:latin typeface="Palatino Linotype"/>
                        <a:ea typeface="Times New Roman"/>
                      </a:endParaRPr>
                    </a:p>
                  </a:txBody>
                  <a:tcPr marL="63752" marR="36008" marT="25973" marB="0" anchor="ctr">
                    <a:lnL>
                      <a:noFill/>
                    </a:lnL>
                    <a:lnR>
                      <a:noFill/>
                    </a:lnR>
                    <a:lnT>
                      <a:noFill/>
                    </a:lnT>
                    <a:lnB>
                      <a:noFill/>
                    </a:lnB>
                    <a:lnTlToBr w="12700" cmpd="sng">
                      <a:noFill/>
                      <a:prstDash val="solid"/>
                    </a:lnTlToBr>
                    <a:lnBlToTr w="12700" cmpd="sng">
                      <a:noFill/>
                      <a:prstDash val="solid"/>
                    </a:lnBlToTr>
                    <a:solidFill>
                      <a:srgbClr val="E2EFD9"/>
                    </a:solidFill>
                  </a:tcPr>
                </a:tc>
                <a:extLst>
                  <a:ext uri="{0D108BD9-81ED-4DB2-BD59-A6C34878D82A}">
                    <a16:rowId xmlns:a16="http://schemas.microsoft.com/office/drawing/2014/main" xmlns="" val="10002"/>
                  </a:ext>
                </a:extLst>
              </a:tr>
              <a:tr h="348823">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285750" marR="0" indent="-285750" algn="l" defTabSz="914400" rtl="0" eaLnBrk="1" latinLnBrk="0" hangingPunct="1">
                        <a:spcBef>
                          <a:spcPts val="0"/>
                        </a:spcBef>
                        <a:spcAft>
                          <a:spcPts val="0"/>
                        </a:spcAft>
                        <a:buFont typeface="Wingdings" pitchFamily="2" charset="2"/>
                        <a:buChar char="§"/>
                        <a:tabLst>
                          <a:tab pos="180340" algn="l"/>
                        </a:tabLst>
                      </a:pPr>
                      <a:endParaRPr lang="el-GR" sz="1500" b="1" kern="1200" dirty="0">
                        <a:solidFill>
                          <a:srgbClr val="385623"/>
                        </a:solidFill>
                        <a:effectLst/>
                        <a:latin typeface="Palatino Linotype"/>
                        <a:ea typeface="Times New Roman"/>
                        <a:cs typeface="+mn-cs"/>
                      </a:endParaRPr>
                    </a:p>
                  </a:txBody>
                  <a:tcPr marL="63752" marR="36008" marT="25973"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xmlns="" val="10003"/>
                  </a:ext>
                </a:extLst>
              </a:tr>
              <a:tr h="348823">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285750" marR="0" indent="-285750" algn="l">
                        <a:spcBef>
                          <a:spcPts val="0"/>
                        </a:spcBef>
                        <a:spcAft>
                          <a:spcPts val="0"/>
                        </a:spcAft>
                        <a:buFont typeface="Wingdings" pitchFamily="2" charset="2"/>
                        <a:buChar char="§"/>
                        <a:tabLst>
                          <a:tab pos="0" algn="l"/>
                        </a:tabLst>
                      </a:pPr>
                      <a:endParaRPr lang="el-GR" sz="1500" dirty="0">
                        <a:solidFill>
                          <a:srgbClr val="385623"/>
                        </a:solidFill>
                        <a:effectLst/>
                        <a:latin typeface="Palatino Linotype"/>
                        <a:ea typeface="Times New Roman"/>
                      </a:endParaRPr>
                    </a:p>
                  </a:txBody>
                  <a:tcPr marL="63752" marR="36008" marT="25973" marB="0" anchor="ctr">
                    <a:lnL>
                      <a:noFill/>
                    </a:lnL>
                    <a:lnR>
                      <a:noFill/>
                    </a:lnR>
                    <a:lnT>
                      <a:noFill/>
                    </a:lnT>
                    <a:lnB>
                      <a:noFill/>
                    </a:lnB>
                    <a:lnTlToBr w="12700" cmpd="sng">
                      <a:noFill/>
                      <a:prstDash val="solid"/>
                    </a:lnTlToBr>
                    <a:lnBlToTr w="12700" cmpd="sng">
                      <a:noFill/>
                      <a:prstDash val="solid"/>
                    </a:lnBlToTr>
                    <a:solidFill>
                      <a:srgbClr val="E2EFD9"/>
                    </a:solidFill>
                  </a:tcPr>
                </a:tc>
                <a:extLst>
                  <a:ext uri="{0D108BD9-81ED-4DB2-BD59-A6C34878D82A}">
                    <a16:rowId xmlns:a16="http://schemas.microsoft.com/office/drawing/2014/main" xmlns="" val="10004"/>
                  </a:ext>
                </a:extLst>
              </a:tr>
              <a:tr h="348823">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285750" marR="0" indent="-285750" algn="l" defTabSz="914400" rtl="0" eaLnBrk="1" latinLnBrk="0" hangingPunct="1">
                        <a:spcBef>
                          <a:spcPts val="0"/>
                        </a:spcBef>
                        <a:spcAft>
                          <a:spcPts val="0"/>
                        </a:spcAft>
                        <a:buFont typeface="Wingdings" pitchFamily="2" charset="2"/>
                        <a:buChar char="§"/>
                        <a:tabLst>
                          <a:tab pos="180340" algn="l"/>
                        </a:tabLst>
                      </a:pPr>
                      <a:endParaRPr lang="el-GR" sz="1500" b="1" kern="1200" dirty="0">
                        <a:solidFill>
                          <a:srgbClr val="385623"/>
                        </a:solidFill>
                        <a:effectLst/>
                        <a:latin typeface="Palatino Linotype"/>
                        <a:ea typeface="Times New Roman"/>
                        <a:cs typeface="+mn-cs"/>
                      </a:endParaRPr>
                    </a:p>
                  </a:txBody>
                  <a:tcPr marL="63752" marR="36008" marT="25973"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xmlns="" val="10005"/>
                  </a:ext>
                </a:extLst>
              </a:tr>
              <a:tr h="348823">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285750" marR="0" indent="-285750" algn="l">
                        <a:spcBef>
                          <a:spcPts val="0"/>
                        </a:spcBef>
                        <a:spcAft>
                          <a:spcPts val="0"/>
                        </a:spcAft>
                        <a:buFont typeface="Wingdings" pitchFamily="2" charset="2"/>
                        <a:buChar char="§"/>
                        <a:tabLst>
                          <a:tab pos="0" algn="l"/>
                        </a:tabLst>
                      </a:pPr>
                      <a:endParaRPr lang="el-GR" sz="1500" dirty="0">
                        <a:solidFill>
                          <a:srgbClr val="385623"/>
                        </a:solidFill>
                        <a:effectLst/>
                        <a:latin typeface="Palatino Linotype"/>
                        <a:ea typeface="Times New Roman"/>
                      </a:endParaRPr>
                    </a:p>
                  </a:txBody>
                  <a:tcPr marL="63752" marR="36008" marT="25973" marB="0" anchor="ctr">
                    <a:lnL>
                      <a:noFill/>
                    </a:lnL>
                    <a:lnR>
                      <a:noFill/>
                    </a:lnR>
                    <a:lnT>
                      <a:noFill/>
                    </a:lnT>
                    <a:lnB>
                      <a:noFill/>
                    </a:lnB>
                    <a:lnTlToBr w="12700" cmpd="sng">
                      <a:noFill/>
                      <a:prstDash val="solid"/>
                    </a:lnTlToBr>
                    <a:lnBlToTr w="12700" cmpd="sng">
                      <a:noFill/>
                      <a:prstDash val="solid"/>
                    </a:lnBlToTr>
                    <a:solidFill>
                      <a:srgbClr val="E2EFD9"/>
                    </a:solidFill>
                  </a:tcPr>
                </a:tc>
                <a:extLst>
                  <a:ext uri="{0D108BD9-81ED-4DB2-BD59-A6C34878D82A}">
                    <a16:rowId xmlns:a16="http://schemas.microsoft.com/office/drawing/2014/main" xmlns="" val="10006"/>
                  </a:ext>
                </a:extLst>
              </a:tr>
              <a:tr h="348823">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285750" marR="0" indent="-285750" algn="l" defTabSz="914400" rtl="0" eaLnBrk="1" latinLnBrk="0" hangingPunct="1">
                        <a:spcBef>
                          <a:spcPts val="0"/>
                        </a:spcBef>
                        <a:spcAft>
                          <a:spcPts val="0"/>
                        </a:spcAft>
                        <a:buFont typeface="Wingdings" pitchFamily="2" charset="2"/>
                        <a:buChar char="§"/>
                        <a:tabLst>
                          <a:tab pos="180340" algn="l"/>
                        </a:tabLst>
                      </a:pPr>
                      <a:endParaRPr lang="el-GR" sz="1500" b="1" kern="1200" dirty="0">
                        <a:solidFill>
                          <a:srgbClr val="385623"/>
                        </a:solidFill>
                        <a:effectLst/>
                        <a:latin typeface="Palatino Linotype"/>
                        <a:ea typeface="Times New Roman"/>
                        <a:cs typeface="+mn-cs"/>
                      </a:endParaRPr>
                    </a:p>
                  </a:txBody>
                  <a:tcPr marL="63752" marR="36008" marT="25973"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xmlns="" val="10007"/>
                  </a:ext>
                </a:extLst>
              </a:tr>
            </a:tbl>
          </a:graphicData>
        </a:graphic>
      </p:graphicFrame>
      <p:pic>
        <p:nvPicPr>
          <p:cNvPr id="10" name="4 - Εικόνα" descr="blogSpa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988840"/>
            <a:ext cx="720080"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395536" y="2005829"/>
            <a:ext cx="720080" cy="775100"/>
          </a:xfrm>
          <a:prstGeom prst="rect">
            <a:avLst/>
          </a:prstGeom>
          <a:blipFill rotWithShape="1">
            <a:blip r:embed="rId4"/>
            <a:stretch>
              <a:fillRect/>
            </a:stretch>
          </a:blipFill>
          <a:ln>
            <a:noFill/>
          </a:ln>
          <a:effectLst>
            <a:outerShdw blurRad="50800" dist="12700" dir="5280000" rotWithShape="0">
              <a:srgbClr val="000000">
                <a:alpha val="40000"/>
              </a:srgbClr>
            </a:outerShdw>
          </a:effectLst>
          <a:scene3d>
            <a:camera prst="orthographicFront">
              <a:rot lat="0" lon="0" rev="0"/>
            </a:camera>
            <a:lightRig rig="contrasting" dir="t">
              <a:rot lat="0" lon="0" rev="1200000"/>
            </a:lightRig>
          </a:scene3d>
          <a:sp3d z="300000" contourW="19050" prstMaterial="metal">
            <a:bevelT w="88900" h="203200"/>
            <a:bevelB w="165100" h="254000"/>
          </a:sp3d>
        </p:spPr>
      </p:sp>
      <p:sp>
        <p:nvSpPr>
          <p:cNvPr id="11" name="Text Box 4"/>
          <p:cNvSpPr txBox="1">
            <a:spLocks noChangeArrowheads="1"/>
          </p:cNvSpPr>
          <p:nvPr/>
        </p:nvSpPr>
        <p:spPr bwMode="auto">
          <a:xfrm>
            <a:off x="1284537" y="620688"/>
            <a:ext cx="3719512" cy="464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24840" rIns="0" bIns="0"/>
          <a:lstStyle>
            <a:lvl1pPr marL="431800" indent="-320675" eaLnBrk="0" hangingPunc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chemeClr val="bg1"/>
                </a:solidFill>
                <a:latin typeface="Times New Roman" pitchFamily="16" charset="0"/>
              </a:defRPr>
            </a:lvl1pPr>
            <a:lvl2pPr eaLnBrk="0" hangingPunc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chemeClr val="bg1"/>
                </a:solidFill>
                <a:latin typeface="Times New Roman" pitchFamily="16" charset="0"/>
              </a:defRPr>
            </a:lvl2pPr>
            <a:lvl3pPr eaLnBrk="0" hangingPunc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chemeClr val="bg1"/>
                </a:solidFill>
                <a:latin typeface="Times New Roman" pitchFamily="16" charset="0"/>
              </a:defRPr>
            </a:lvl3pPr>
            <a:lvl4pPr eaLnBrk="0" hangingPunc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chemeClr val="bg1"/>
                </a:solidFill>
                <a:latin typeface="Times New Roman" pitchFamily="16" charset="0"/>
              </a:defRPr>
            </a:lvl4pPr>
            <a:lvl5pPr eaLnBrk="0" hangingPunc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chemeClr val="bg1"/>
                </a:solidFill>
                <a:latin typeface="Times New Roman" pitchFamily="16" charset="0"/>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chemeClr val="bg1"/>
                </a:solidFill>
                <a:latin typeface="Times New Roman" pitchFamily="16" charset="0"/>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chemeClr val="bg1"/>
                </a:solidFill>
                <a:latin typeface="Times New Roman" pitchFamily="16" charset="0"/>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chemeClr val="bg1"/>
                </a:solidFill>
                <a:latin typeface="Times New Roman" pitchFamily="16" charset="0"/>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chemeClr val="bg1"/>
                </a:solidFill>
                <a:latin typeface="Times New Roman" pitchFamily="16" charset="0"/>
              </a:defRPr>
            </a:lvl9pPr>
          </a:lstStyle>
          <a:p>
            <a:pPr algn="l" defTabSz="457200" eaLnBrk="1" hangingPunct="1">
              <a:lnSpc>
                <a:spcPct val="93000"/>
              </a:lnSpc>
              <a:spcBef>
                <a:spcPts val="700"/>
              </a:spcBef>
              <a:spcAft>
                <a:spcPts val="1288"/>
              </a:spcAft>
              <a:buSzPct val="45000"/>
            </a:pPr>
            <a:r>
              <a:rPr lang="el-GR" dirty="0" smtClean="0">
                <a:solidFill>
                  <a:srgbClr val="0000FF"/>
                </a:solidFill>
                <a:latin typeface="Arial" charset="0"/>
                <a:cs typeface="Times New Roman" pitchFamily="16" charset="0"/>
              </a:rPr>
              <a:t>  </a:t>
            </a:r>
            <a:endParaRPr lang="el-GR" dirty="0">
              <a:solidFill>
                <a:srgbClr val="0000FF"/>
              </a:solidFill>
              <a:latin typeface="Arial" charset="0"/>
              <a:cs typeface="Times New Roman" pitchFamily="16" charset="0"/>
            </a:endParaRPr>
          </a:p>
          <a:p>
            <a:pPr algn="l" defTabSz="457200" eaLnBrk="1" hangingPunct="1">
              <a:lnSpc>
                <a:spcPct val="93000"/>
              </a:lnSpc>
              <a:spcBef>
                <a:spcPts val="700"/>
              </a:spcBef>
              <a:spcAft>
                <a:spcPts val="1288"/>
              </a:spcAft>
              <a:buClr>
                <a:srgbClr val="008080"/>
              </a:buClr>
              <a:buSzPct val="45000"/>
              <a:buFont typeface="Wingdings" charset="2"/>
              <a:buChar char=""/>
            </a:pPr>
            <a:endParaRPr lang="el-GR" dirty="0" smtClean="0">
              <a:solidFill>
                <a:srgbClr val="0000FF"/>
              </a:solidFill>
              <a:latin typeface="Arial" charset="0"/>
              <a:cs typeface="Times New Roman" pitchFamily="16" charset="0"/>
            </a:endParaRPr>
          </a:p>
          <a:p>
            <a:pPr algn="l" defTabSz="457200" eaLnBrk="1" hangingPunct="1">
              <a:lnSpc>
                <a:spcPct val="93000"/>
              </a:lnSpc>
              <a:spcBef>
                <a:spcPts val="700"/>
              </a:spcBef>
              <a:spcAft>
                <a:spcPts val="1288"/>
              </a:spcAft>
              <a:buClr>
                <a:srgbClr val="008080"/>
              </a:buClr>
              <a:buSzPct val="45000"/>
              <a:buFont typeface="Wingdings" charset="2"/>
              <a:buChar char=""/>
            </a:pPr>
            <a:r>
              <a:rPr lang="el-GR" dirty="0" smtClean="0">
                <a:solidFill>
                  <a:srgbClr val="0000FF"/>
                </a:solidFill>
                <a:latin typeface="Arial" charset="0"/>
                <a:cs typeface="Times New Roman" pitchFamily="16" charset="0"/>
              </a:rPr>
              <a:t>επίλυσης </a:t>
            </a:r>
            <a:r>
              <a:rPr lang="el-GR" dirty="0">
                <a:solidFill>
                  <a:srgbClr val="0000FF"/>
                </a:solidFill>
                <a:latin typeface="Arial" charset="0"/>
                <a:cs typeface="Times New Roman" pitchFamily="16" charset="0"/>
              </a:rPr>
              <a:t>προβλημάτων</a:t>
            </a:r>
          </a:p>
          <a:p>
            <a:pPr algn="l" defTabSz="457200" eaLnBrk="1" hangingPunct="1">
              <a:lnSpc>
                <a:spcPct val="93000"/>
              </a:lnSpc>
              <a:spcBef>
                <a:spcPts val="700"/>
              </a:spcBef>
              <a:spcAft>
                <a:spcPts val="1288"/>
              </a:spcAft>
              <a:buClr>
                <a:srgbClr val="008080"/>
              </a:buClr>
              <a:buSzPct val="45000"/>
              <a:buFont typeface="Wingdings" charset="2"/>
              <a:buChar char=""/>
            </a:pPr>
            <a:r>
              <a:rPr lang="el-GR" dirty="0">
                <a:solidFill>
                  <a:srgbClr val="0000FF"/>
                </a:solidFill>
                <a:latin typeface="Arial" charset="0"/>
                <a:cs typeface="Times New Roman" pitchFamily="16" charset="0"/>
              </a:rPr>
              <a:t>κριτικής σκέψης</a:t>
            </a:r>
          </a:p>
          <a:p>
            <a:pPr algn="l" defTabSz="457200" eaLnBrk="1" hangingPunct="1">
              <a:lnSpc>
                <a:spcPct val="93000"/>
              </a:lnSpc>
              <a:spcBef>
                <a:spcPts val="700"/>
              </a:spcBef>
              <a:spcAft>
                <a:spcPts val="1288"/>
              </a:spcAft>
              <a:buClr>
                <a:srgbClr val="008080"/>
              </a:buClr>
              <a:buSzPct val="45000"/>
              <a:buFont typeface="Wingdings" charset="2"/>
              <a:buChar char=""/>
            </a:pPr>
            <a:r>
              <a:rPr lang="el-GR" dirty="0">
                <a:solidFill>
                  <a:srgbClr val="0000FF"/>
                </a:solidFill>
                <a:latin typeface="Arial" charset="0"/>
                <a:cs typeface="Times New Roman" pitchFamily="16" charset="0"/>
              </a:rPr>
              <a:t>διατύπωσης ερωτήσεων</a:t>
            </a:r>
          </a:p>
          <a:p>
            <a:pPr algn="l" defTabSz="457200" eaLnBrk="1" hangingPunct="1">
              <a:lnSpc>
                <a:spcPct val="93000"/>
              </a:lnSpc>
              <a:spcBef>
                <a:spcPts val="700"/>
              </a:spcBef>
              <a:spcAft>
                <a:spcPts val="1288"/>
              </a:spcAft>
              <a:buClr>
                <a:srgbClr val="008080"/>
              </a:buClr>
              <a:buSzPct val="45000"/>
              <a:buFont typeface="Wingdings" charset="2"/>
              <a:buChar char=""/>
            </a:pPr>
            <a:r>
              <a:rPr lang="el-GR" dirty="0">
                <a:solidFill>
                  <a:srgbClr val="0000FF"/>
                </a:solidFill>
                <a:latin typeface="Arial" charset="0"/>
                <a:cs typeface="Times New Roman" pitchFamily="16" charset="0"/>
              </a:rPr>
              <a:t>εύρεσης πληροφοριών </a:t>
            </a:r>
          </a:p>
          <a:p>
            <a:pPr algn="l" defTabSz="457200" eaLnBrk="1" hangingPunct="1">
              <a:lnSpc>
                <a:spcPct val="93000"/>
              </a:lnSpc>
              <a:spcBef>
                <a:spcPts val="700"/>
              </a:spcBef>
              <a:spcAft>
                <a:spcPts val="1288"/>
              </a:spcAft>
              <a:buClr>
                <a:srgbClr val="008080"/>
              </a:buClr>
              <a:buSzPct val="45000"/>
              <a:buFont typeface="Wingdings" charset="2"/>
              <a:buChar char=""/>
            </a:pPr>
            <a:r>
              <a:rPr lang="el-GR" dirty="0">
                <a:solidFill>
                  <a:srgbClr val="0000FF"/>
                </a:solidFill>
                <a:latin typeface="Arial" charset="0"/>
                <a:cs typeface="Times New Roman" pitchFamily="16" charset="0"/>
              </a:rPr>
              <a:t>κ</a:t>
            </a:r>
            <a:r>
              <a:rPr lang="el-GR" dirty="0" smtClean="0">
                <a:solidFill>
                  <a:srgbClr val="0000FF"/>
                </a:solidFill>
                <a:latin typeface="Arial" charset="0"/>
                <a:cs typeface="Times New Roman" pitchFamily="16" charset="0"/>
              </a:rPr>
              <a:t>ριτικής</a:t>
            </a:r>
            <a:endParaRPr lang="el-GR" dirty="0">
              <a:solidFill>
                <a:srgbClr val="0000FF"/>
              </a:solidFill>
              <a:latin typeface="Arial" charset="0"/>
              <a:cs typeface="Times New Roman" pitchFamily="16" charset="0"/>
            </a:endParaRPr>
          </a:p>
          <a:p>
            <a:pPr algn="l" defTabSz="457200" eaLnBrk="1" hangingPunct="1">
              <a:lnSpc>
                <a:spcPct val="93000"/>
              </a:lnSpc>
              <a:spcBef>
                <a:spcPts val="700"/>
              </a:spcBef>
              <a:spcAft>
                <a:spcPts val="1288"/>
              </a:spcAft>
              <a:buClr>
                <a:srgbClr val="008080"/>
              </a:buClr>
              <a:buSzPct val="45000"/>
              <a:buFont typeface="Wingdings" charset="2"/>
              <a:buChar char=""/>
            </a:pPr>
            <a:r>
              <a:rPr lang="el-GR" dirty="0">
                <a:solidFill>
                  <a:srgbClr val="0000FF"/>
                </a:solidFill>
                <a:latin typeface="Arial" charset="0"/>
                <a:cs typeface="Times New Roman" pitchFamily="16" charset="0"/>
              </a:rPr>
              <a:t>π</a:t>
            </a:r>
            <a:r>
              <a:rPr lang="el-GR" dirty="0" smtClean="0">
                <a:solidFill>
                  <a:srgbClr val="0000FF"/>
                </a:solidFill>
                <a:latin typeface="Arial" charset="0"/>
                <a:cs typeface="Times New Roman" pitchFamily="16" charset="0"/>
              </a:rPr>
              <a:t>αρατήρησης</a:t>
            </a:r>
            <a:endParaRPr lang="el-GR" dirty="0">
              <a:solidFill>
                <a:srgbClr val="0000FF"/>
              </a:solidFill>
              <a:latin typeface="Arial" charset="0"/>
              <a:cs typeface="Times New Roman" pitchFamily="16" charset="0"/>
            </a:endParaRPr>
          </a:p>
        </p:txBody>
      </p:sp>
      <p:sp>
        <p:nvSpPr>
          <p:cNvPr id="14" name="Text Box 2"/>
          <p:cNvSpPr txBox="1">
            <a:spLocks noChangeArrowheads="1"/>
          </p:cNvSpPr>
          <p:nvPr/>
        </p:nvSpPr>
        <p:spPr bwMode="auto">
          <a:xfrm>
            <a:off x="4871008" y="1071546"/>
            <a:ext cx="3457992" cy="44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24840" rIns="0" bIns="0"/>
          <a:lstStyle>
            <a:lvl1pPr marL="431800" indent="-320675" eaLnBrk="0" hangingPunc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chemeClr val="bg1"/>
                </a:solidFill>
                <a:latin typeface="Times New Roman" pitchFamily="16" charset="0"/>
              </a:defRPr>
            </a:lvl1pPr>
            <a:lvl2pPr eaLnBrk="0" hangingPunc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chemeClr val="bg1"/>
                </a:solidFill>
                <a:latin typeface="Times New Roman" pitchFamily="16" charset="0"/>
              </a:defRPr>
            </a:lvl2pPr>
            <a:lvl3pPr eaLnBrk="0" hangingPunc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chemeClr val="bg1"/>
                </a:solidFill>
                <a:latin typeface="Times New Roman" pitchFamily="16" charset="0"/>
              </a:defRPr>
            </a:lvl3pPr>
            <a:lvl4pPr eaLnBrk="0" hangingPunc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chemeClr val="bg1"/>
                </a:solidFill>
                <a:latin typeface="Times New Roman" pitchFamily="16" charset="0"/>
              </a:defRPr>
            </a:lvl4pPr>
            <a:lvl5pPr eaLnBrk="0" hangingPunc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chemeClr val="bg1"/>
                </a:solidFill>
                <a:latin typeface="Times New Roman" pitchFamily="16" charset="0"/>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chemeClr val="bg1"/>
                </a:solidFill>
                <a:latin typeface="Times New Roman" pitchFamily="16" charset="0"/>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chemeClr val="bg1"/>
                </a:solidFill>
                <a:latin typeface="Times New Roman" pitchFamily="16" charset="0"/>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chemeClr val="bg1"/>
                </a:solidFill>
                <a:latin typeface="Times New Roman" pitchFamily="16" charset="0"/>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chemeClr val="bg1"/>
                </a:solidFill>
                <a:latin typeface="Times New Roman" pitchFamily="16" charset="0"/>
              </a:defRPr>
            </a:lvl9pPr>
          </a:lstStyle>
          <a:p>
            <a:pPr algn="l" defTabSz="457200" eaLnBrk="1" hangingPunct="1">
              <a:lnSpc>
                <a:spcPct val="93000"/>
              </a:lnSpc>
              <a:spcBef>
                <a:spcPts val="700"/>
              </a:spcBef>
              <a:spcAft>
                <a:spcPts val="1288"/>
              </a:spcAft>
              <a:buClr>
                <a:srgbClr val="008080"/>
              </a:buClr>
              <a:buSzPct val="45000"/>
              <a:buFont typeface="Wingdings" charset="2"/>
              <a:buChar char=""/>
            </a:pPr>
            <a:r>
              <a:rPr lang="el-GR" dirty="0" smtClean="0">
                <a:solidFill>
                  <a:srgbClr val="0000FF"/>
                </a:solidFill>
                <a:latin typeface="Arial" charset="0"/>
                <a:cs typeface="Times New Roman" pitchFamily="16" charset="0"/>
              </a:rPr>
              <a:t>αποτελεσματικής </a:t>
            </a:r>
            <a:r>
              <a:rPr lang="el-GR" dirty="0">
                <a:solidFill>
                  <a:srgbClr val="0000FF"/>
                </a:solidFill>
                <a:latin typeface="Arial" charset="0"/>
                <a:cs typeface="Times New Roman" pitchFamily="16" charset="0"/>
              </a:rPr>
              <a:t>χρήσης πληροφοριών</a:t>
            </a:r>
          </a:p>
          <a:p>
            <a:pPr algn="l" defTabSz="457200" eaLnBrk="1" hangingPunct="1">
              <a:lnSpc>
                <a:spcPct val="93000"/>
              </a:lnSpc>
              <a:spcBef>
                <a:spcPts val="700"/>
              </a:spcBef>
              <a:spcAft>
                <a:spcPts val="1288"/>
              </a:spcAft>
              <a:buClr>
                <a:srgbClr val="008080"/>
              </a:buClr>
              <a:buSzPct val="45000"/>
              <a:buFont typeface="Wingdings" charset="2"/>
              <a:buChar char=""/>
            </a:pPr>
            <a:r>
              <a:rPr lang="el-GR" dirty="0">
                <a:solidFill>
                  <a:srgbClr val="0000FF"/>
                </a:solidFill>
                <a:latin typeface="Arial" charset="0"/>
                <a:cs typeface="Times New Roman" pitchFamily="16" charset="0"/>
              </a:rPr>
              <a:t>έρευνας, </a:t>
            </a:r>
            <a:r>
              <a:rPr lang="el-GR" dirty="0" smtClean="0">
                <a:solidFill>
                  <a:srgbClr val="0000FF"/>
                </a:solidFill>
                <a:latin typeface="Arial" charset="0"/>
                <a:cs typeface="Times New Roman" pitchFamily="16" charset="0"/>
              </a:rPr>
              <a:t>επινόησης</a:t>
            </a:r>
            <a:r>
              <a:rPr lang="el-GR" dirty="0">
                <a:solidFill>
                  <a:srgbClr val="0000FF"/>
                </a:solidFill>
                <a:latin typeface="Arial" charset="0"/>
                <a:cs typeface="Times New Roman" pitchFamily="16" charset="0"/>
              </a:rPr>
              <a:t>, ανάλυσης  και παρουσίασης δεδομένων, </a:t>
            </a:r>
            <a:endParaRPr lang="en-US" dirty="0" smtClean="0">
              <a:solidFill>
                <a:srgbClr val="0000FF"/>
              </a:solidFill>
              <a:latin typeface="Arial" charset="0"/>
              <a:cs typeface="Times New Roman" pitchFamily="16" charset="0"/>
            </a:endParaRPr>
          </a:p>
          <a:p>
            <a:pPr algn="l" defTabSz="457200" eaLnBrk="1" hangingPunct="1">
              <a:lnSpc>
                <a:spcPct val="93000"/>
              </a:lnSpc>
              <a:spcBef>
                <a:spcPts val="700"/>
              </a:spcBef>
              <a:spcAft>
                <a:spcPts val="1288"/>
              </a:spcAft>
              <a:buClr>
                <a:srgbClr val="008080"/>
              </a:buClr>
              <a:buSzPct val="45000"/>
              <a:buFont typeface="Wingdings" charset="2"/>
              <a:buChar char=""/>
            </a:pPr>
            <a:r>
              <a:rPr lang="el-GR" dirty="0" smtClean="0">
                <a:solidFill>
                  <a:srgbClr val="0000FF"/>
                </a:solidFill>
                <a:latin typeface="Arial" charset="0"/>
                <a:cs typeface="Times New Roman" pitchFamily="16" charset="0"/>
              </a:rPr>
              <a:t>επικοινωνίας, προφορικής </a:t>
            </a:r>
            <a:r>
              <a:rPr lang="el-GR" dirty="0">
                <a:solidFill>
                  <a:srgbClr val="0000FF"/>
                </a:solidFill>
                <a:latin typeface="Arial" charset="0"/>
                <a:cs typeface="Times New Roman" pitchFamily="16" charset="0"/>
              </a:rPr>
              <a:t>και γραπτής έκφρασης</a:t>
            </a:r>
            <a:r>
              <a:rPr lang="el-GR" dirty="0" smtClean="0">
                <a:solidFill>
                  <a:srgbClr val="0000FF"/>
                </a:solidFill>
                <a:latin typeface="Arial" charset="0"/>
                <a:cs typeface="Times New Roman" pitchFamily="16" charset="0"/>
              </a:rPr>
              <a:t>.</a:t>
            </a:r>
          </a:p>
          <a:p>
            <a:pPr algn="l" defTabSz="457200" eaLnBrk="1" hangingPunct="1">
              <a:lnSpc>
                <a:spcPct val="93000"/>
              </a:lnSpc>
              <a:spcBef>
                <a:spcPts val="700"/>
              </a:spcBef>
              <a:spcAft>
                <a:spcPts val="1288"/>
              </a:spcAft>
              <a:buClr>
                <a:srgbClr val="008080"/>
              </a:buClr>
              <a:buSzPct val="45000"/>
              <a:buFont typeface="Wingdings" charset="2"/>
              <a:buChar char=""/>
            </a:pPr>
            <a:r>
              <a:rPr lang="el-GR" dirty="0" smtClean="0">
                <a:solidFill>
                  <a:srgbClr val="0000FF"/>
                </a:solidFill>
                <a:latin typeface="Arial" charset="0"/>
                <a:cs typeface="Times New Roman" pitchFamily="16" charset="0"/>
              </a:rPr>
              <a:t>αναζήτησης πηγών</a:t>
            </a:r>
            <a:endParaRPr lang="el-GR" dirty="0">
              <a:solidFill>
                <a:srgbClr val="0000FF"/>
              </a:solidFill>
              <a:latin typeface="Arial" charset="0"/>
              <a:cs typeface="Times New Roman" pitchFamily="16" charset="0"/>
            </a:endParaRPr>
          </a:p>
          <a:p>
            <a:pPr algn="l" defTabSz="457200" eaLnBrk="1" hangingPunct="1">
              <a:spcBef>
                <a:spcPts val="700"/>
              </a:spcBef>
              <a:spcAft>
                <a:spcPts val="1288"/>
              </a:spcAft>
              <a:buSzPct val="75000"/>
            </a:pPr>
            <a:endParaRPr lang="el-GR" sz="2800" dirty="0">
              <a:solidFill>
                <a:srgbClr val="FA9A00"/>
              </a:solidFill>
              <a:latin typeface="Arial" charset="0"/>
              <a:cs typeface="Times New Roman" pitchFamily="16" charset="0"/>
            </a:endParaRPr>
          </a:p>
          <a:p>
            <a:pPr algn="l" defTabSz="457200" eaLnBrk="1" hangingPunct="1">
              <a:spcBef>
                <a:spcPts val="700"/>
              </a:spcBef>
              <a:spcAft>
                <a:spcPts val="1288"/>
              </a:spcAft>
              <a:buSzPct val="45000"/>
            </a:pPr>
            <a:endParaRPr lang="el-GR" sz="2800" dirty="0">
              <a:solidFill>
                <a:srgbClr val="FA9A00"/>
              </a:solidFill>
              <a:latin typeface="Arial" charset="0"/>
              <a:cs typeface="Times New Roman" pitchFamily="16" charset="0"/>
            </a:endParaRPr>
          </a:p>
        </p:txBody>
      </p:sp>
      <p:sp>
        <p:nvSpPr>
          <p:cNvPr id="2" name="Ορθογώνιο 1"/>
          <p:cNvSpPr/>
          <p:nvPr/>
        </p:nvSpPr>
        <p:spPr>
          <a:xfrm>
            <a:off x="-785849" y="-12526"/>
            <a:ext cx="11144327" cy="523220"/>
          </a:xfrm>
          <a:prstGeom prst="rect">
            <a:avLst/>
          </a:prstGeom>
        </p:spPr>
        <p:txBody>
          <a:bodyPr wrap="square">
            <a:spAutoFit/>
          </a:bodyPr>
          <a:lstStyle/>
          <a:p>
            <a:pPr defTabSz="457200">
              <a:buSzPct val="45000"/>
              <a:buFont typeface="Times New Roman" pitchFamily="16" charset="0"/>
              <a:buNone/>
            </a:pPr>
            <a:r>
              <a:rPr lang="el-GR" sz="2800" b="1" u="sng" dirty="0" smtClean="0">
                <a:solidFill>
                  <a:srgbClr val="800080"/>
                </a:solidFill>
                <a:latin typeface="Arial" charset="0"/>
                <a:cs typeface="Times New Roman" pitchFamily="16" charset="0"/>
              </a:rPr>
              <a:t>Δεξιότητες που εστιάζει η Αυθεντική Αξιολόγηση </a:t>
            </a:r>
            <a:endParaRPr lang="el-GR" sz="2800" b="1" u="sng" dirty="0">
              <a:solidFill>
                <a:srgbClr val="800080"/>
              </a:solidFill>
              <a:latin typeface="Arial" charset="0"/>
              <a:cs typeface="Times New Roman" pitchFamily="16" charset="0"/>
            </a:endParaRPr>
          </a:p>
        </p:txBody>
      </p:sp>
    </p:spTree>
    <p:extLst>
      <p:ext uri="{BB962C8B-B14F-4D97-AF65-F5344CB8AC3E}">
        <p14:creationId xmlns:p14="http://schemas.microsoft.com/office/powerpoint/2010/main" val="6990416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allpaperhdwide.com/wp-content/gallery/school-background-pictures/pt_schoo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628" y="0"/>
            <a:ext cx="11449272" cy="724353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p:cNvGraphicFramePr>
            <a:graphicFrameLocks noGrp="1"/>
          </p:cNvGraphicFramePr>
          <p:nvPr>
            <p:extLst>
              <p:ext uri="{D42A27DB-BD31-4B8C-83A1-F6EECF244321}">
                <p14:modId xmlns:p14="http://schemas.microsoft.com/office/powerpoint/2010/main" val="2435383133"/>
              </p:ext>
            </p:extLst>
          </p:nvPr>
        </p:nvGraphicFramePr>
        <p:xfrm>
          <a:off x="1419695" y="609600"/>
          <a:ext cx="6733705" cy="3491471"/>
        </p:xfrm>
        <a:graphic>
          <a:graphicData uri="http://schemas.openxmlformats.org/drawingml/2006/table">
            <a:tbl>
              <a:tblPr firstRow="1" firstCol="1" bandRow="1"/>
              <a:tblGrid>
                <a:gridCol w="6733705">
                  <a:extLst>
                    <a:ext uri="{9D8B030D-6E8A-4147-A177-3AD203B41FA5}">
                      <a16:colId xmlns:a16="http://schemas.microsoft.com/office/drawing/2014/main" xmlns="" val="20000"/>
                    </a:ext>
                  </a:extLst>
                </a:gridCol>
              </a:tblGrid>
              <a:tr h="741140">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0" marR="0" indent="-180340" algn="l" defTabSz="914400" rtl="0" eaLnBrk="1" latinLnBrk="0" hangingPunct="1">
                        <a:spcBef>
                          <a:spcPts val="0"/>
                        </a:spcBef>
                        <a:spcAft>
                          <a:spcPts val="0"/>
                        </a:spcAft>
                        <a:tabLst>
                          <a:tab pos="180340" algn="l"/>
                        </a:tabLst>
                      </a:pPr>
                      <a:r>
                        <a:rPr lang="el-GR" sz="2400" kern="1200" dirty="0" smtClean="0">
                          <a:solidFill>
                            <a:srgbClr val="0000FF"/>
                          </a:solidFill>
                          <a:latin typeface="Arial" charset="0"/>
                          <a:ea typeface="+mn-ea"/>
                          <a:cs typeface="Times New Roman" pitchFamily="16" charset="0"/>
                        </a:rPr>
                        <a:t>  </a:t>
                      </a:r>
                      <a:r>
                        <a:rPr lang="el-GR" sz="2400" kern="1200" baseline="0" dirty="0" smtClean="0">
                          <a:solidFill>
                            <a:srgbClr val="0000FF"/>
                          </a:solidFill>
                          <a:latin typeface="Arial" charset="0"/>
                          <a:ea typeface="+mn-ea"/>
                          <a:cs typeface="Times New Roman" pitchFamily="16" charset="0"/>
                        </a:rPr>
                        <a:t> </a:t>
                      </a:r>
                      <a:r>
                        <a:rPr lang="el-GR" sz="2400" kern="1200" dirty="0" smtClean="0">
                          <a:solidFill>
                            <a:srgbClr val="0000FF"/>
                          </a:solidFill>
                          <a:latin typeface="Arial" charset="0"/>
                          <a:ea typeface="+mn-ea"/>
                          <a:cs typeface="Times New Roman" pitchFamily="16" charset="0"/>
                        </a:rPr>
                        <a:t>Με δεξιότητες:</a:t>
                      </a:r>
                      <a:endParaRPr lang="en-US" sz="2400" kern="1200" dirty="0">
                        <a:solidFill>
                          <a:srgbClr val="0000FF"/>
                        </a:solidFill>
                        <a:latin typeface="Arial" charset="0"/>
                        <a:ea typeface="+mn-ea"/>
                        <a:cs typeface="Times New Roman" pitchFamily="16" charset="0"/>
                      </a:endParaRPr>
                    </a:p>
                  </a:txBody>
                  <a:tcPr marL="63752" marR="36008" marT="25973" marB="0" anchor="ctr">
                    <a:lnL>
                      <a:noFill/>
                    </a:lnL>
                    <a:lnR>
                      <a:noFill/>
                    </a:lnR>
                    <a:lnT>
                      <a:noFill/>
                    </a:lnT>
                    <a:lnB>
                      <a:noFill/>
                    </a:lnB>
                    <a:lnTlToBr w="12700" cmpd="sng">
                      <a:noFill/>
                      <a:prstDash val="solid"/>
                    </a:lnTlToBr>
                    <a:lnBlToTr w="12700" cmpd="sng">
                      <a:noFill/>
                      <a:prstDash val="solid"/>
                    </a:lnBlToTr>
                    <a:solidFill>
                      <a:srgbClr val="E2EFD9"/>
                    </a:solidFill>
                  </a:tcPr>
                </a:tc>
                <a:extLst>
                  <a:ext uri="{0D108BD9-81ED-4DB2-BD59-A6C34878D82A}">
                    <a16:rowId xmlns:a16="http://schemas.microsoft.com/office/drawing/2014/main" xmlns="" val="10000"/>
                  </a:ext>
                </a:extLst>
              </a:tr>
              <a:tr h="503108">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285750" marR="0" indent="-285750" algn="l" defTabSz="914400" rtl="0" eaLnBrk="1" latinLnBrk="0" hangingPunct="1">
                        <a:spcBef>
                          <a:spcPts val="0"/>
                        </a:spcBef>
                        <a:spcAft>
                          <a:spcPts val="0"/>
                        </a:spcAft>
                        <a:buFont typeface="Wingdings" pitchFamily="2" charset="2"/>
                        <a:buChar char="§"/>
                        <a:tabLst>
                          <a:tab pos="180340" algn="l"/>
                        </a:tabLst>
                      </a:pPr>
                      <a:endParaRPr lang="el-GR" sz="1500" b="1" kern="1200" dirty="0">
                        <a:solidFill>
                          <a:srgbClr val="385623"/>
                        </a:solidFill>
                        <a:effectLst/>
                        <a:latin typeface="Palatino Linotype"/>
                        <a:ea typeface="Times New Roman"/>
                        <a:cs typeface="+mn-cs"/>
                      </a:endParaRPr>
                    </a:p>
                  </a:txBody>
                  <a:tcPr marL="63752" marR="36008" marT="25973"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xmlns="" val="10001"/>
                  </a:ext>
                </a:extLst>
              </a:tr>
              <a:tr h="503108">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285750" marR="0" indent="-285750" algn="l">
                        <a:spcBef>
                          <a:spcPts val="0"/>
                        </a:spcBef>
                        <a:spcAft>
                          <a:spcPts val="0"/>
                        </a:spcAft>
                        <a:buFont typeface="Wingdings" pitchFamily="2" charset="2"/>
                        <a:buChar char="§"/>
                        <a:tabLst>
                          <a:tab pos="0" algn="l"/>
                        </a:tabLst>
                      </a:pPr>
                      <a:endParaRPr lang="el-GR" sz="1500" dirty="0">
                        <a:solidFill>
                          <a:srgbClr val="385623"/>
                        </a:solidFill>
                        <a:effectLst/>
                        <a:latin typeface="Palatino Linotype"/>
                        <a:ea typeface="Times New Roman"/>
                      </a:endParaRPr>
                    </a:p>
                  </a:txBody>
                  <a:tcPr marL="63752" marR="36008" marT="25973" marB="0" anchor="ctr">
                    <a:lnL>
                      <a:noFill/>
                    </a:lnL>
                    <a:lnR>
                      <a:noFill/>
                    </a:lnR>
                    <a:lnT>
                      <a:noFill/>
                    </a:lnT>
                    <a:lnB>
                      <a:noFill/>
                    </a:lnB>
                    <a:lnTlToBr w="12700" cmpd="sng">
                      <a:noFill/>
                      <a:prstDash val="solid"/>
                    </a:lnTlToBr>
                    <a:lnBlToTr w="12700" cmpd="sng">
                      <a:noFill/>
                      <a:prstDash val="solid"/>
                    </a:lnBlToTr>
                    <a:solidFill>
                      <a:srgbClr val="E2EFD9"/>
                    </a:solidFill>
                  </a:tcPr>
                </a:tc>
                <a:extLst>
                  <a:ext uri="{0D108BD9-81ED-4DB2-BD59-A6C34878D82A}">
                    <a16:rowId xmlns:a16="http://schemas.microsoft.com/office/drawing/2014/main" xmlns="" val="10002"/>
                  </a:ext>
                </a:extLst>
              </a:tr>
              <a:tr h="348823">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285750" marR="0" indent="-285750" algn="l" defTabSz="914400" rtl="0" eaLnBrk="1" latinLnBrk="0" hangingPunct="1">
                        <a:spcBef>
                          <a:spcPts val="0"/>
                        </a:spcBef>
                        <a:spcAft>
                          <a:spcPts val="0"/>
                        </a:spcAft>
                        <a:buFont typeface="Wingdings" pitchFamily="2" charset="2"/>
                        <a:buChar char="§"/>
                        <a:tabLst>
                          <a:tab pos="180340" algn="l"/>
                        </a:tabLst>
                      </a:pPr>
                      <a:endParaRPr lang="el-GR" sz="1500" b="1" kern="1200" dirty="0">
                        <a:solidFill>
                          <a:srgbClr val="385623"/>
                        </a:solidFill>
                        <a:effectLst/>
                        <a:latin typeface="Palatino Linotype"/>
                        <a:ea typeface="Times New Roman"/>
                        <a:cs typeface="+mn-cs"/>
                      </a:endParaRPr>
                    </a:p>
                  </a:txBody>
                  <a:tcPr marL="63752" marR="36008" marT="25973"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xmlns="" val="10003"/>
                  </a:ext>
                </a:extLst>
              </a:tr>
              <a:tr h="348823">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285750" marR="0" indent="-285750" algn="l">
                        <a:spcBef>
                          <a:spcPts val="0"/>
                        </a:spcBef>
                        <a:spcAft>
                          <a:spcPts val="0"/>
                        </a:spcAft>
                        <a:buFont typeface="Wingdings" pitchFamily="2" charset="2"/>
                        <a:buChar char="§"/>
                        <a:tabLst>
                          <a:tab pos="0" algn="l"/>
                        </a:tabLst>
                      </a:pPr>
                      <a:endParaRPr lang="el-GR" sz="1500" dirty="0">
                        <a:solidFill>
                          <a:srgbClr val="385623"/>
                        </a:solidFill>
                        <a:effectLst/>
                        <a:latin typeface="Palatino Linotype"/>
                        <a:ea typeface="Times New Roman"/>
                      </a:endParaRPr>
                    </a:p>
                  </a:txBody>
                  <a:tcPr marL="63752" marR="36008" marT="25973" marB="0" anchor="ctr">
                    <a:lnL>
                      <a:noFill/>
                    </a:lnL>
                    <a:lnR>
                      <a:noFill/>
                    </a:lnR>
                    <a:lnT>
                      <a:noFill/>
                    </a:lnT>
                    <a:lnB>
                      <a:noFill/>
                    </a:lnB>
                    <a:lnTlToBr w="12700" cmpd="sng">
                      <a:noFill/>
                      <a:prstDash val="solid"/>
                    </a:lnTlToBr>
                    <a:lnBlToTr w="12700" cmpd="sng">
                      <a:noFill/>
                      <a:prstDash val="solid"/>
                    </a:lnBlToTr>
                    <a:solidFill>
                      <a:srgbClr val="E2EFD9"/>
                    </a:solidFill>
                  </a:tcPr>
                </a:tc>
                <a:extLst>
                  <a:ext uri="{0D108BD9-81ED-4DB2-BD59-A6C34878D82A}">
                    <a16:rowId xmlns:a16="http://schemas.microsoft.com/office/drawing/2014/main" xmlns="" val="10004"/>
                  </a:ext>
                </a:extLst>
              </a:tr>
              <a:tr h="348823">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285750" marR="0" indent="-285750" algn="l" defTabSz="914400" rtl="0" eaLnBrk="1" latinLnBrk="0" hangingPunct="1">
                        <a:spcBef>
                          <a:spcPts val="0"/>
                        </a:spcBef>
                        <a:spcAft>
                          <a:spcPts val="0"/>
                        </a:spcAft>
                        <a:buFont typeface="Wingdings" pitchFamily="2" charset="2"/>
                        <a:buChar char="§"/>
                        <a:tabLst>
                          <a:tab pos="180340" algn="l"/>
                        </a:tabLst>
                      </a:pPr>
                      <a:endParaRPr lang="el-GR" sz="1500" b="1" kern="1200" dirty="0">
                        <a:solidFill>
                          <a:srgbClr val="385623"/>
                        </a:solidFill>
                        <a:effectLst/>
                        <a:latin typeface="Palatino Linotype"/>
                        <a:ea typeface="Times New Roman"/>
                        <a:cs typeface="+mn-cs"/>
                      </a:endParaRPr>
                    </a:p>
                  </a:txBody>
                  <a:tcPr marL="63752" marR="36008" marT="25973"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xmlns="" val="10005"/>
                  </a:ext>
                </a:extLst>
              </a:tr>
              <a:tr h="348823">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285750" marR="0" indent="-285750" algn="l">
                        <a:spcBef>
                          <a:spcPts val="0"/>
                        </a:spcBef>
                        <a:spcAft>
                          <a:spcPts val="0"/>
                        </a:spcAft>
                        <a:buFont typeface="Wingdings" pitchFamily="2" charset="2"/>
                        <a:buChar char="§"/>
                        <a:tabLst>
                          <a:tab pos="0" algn="l"/>
                        </a:tabLst>
                      </a:pPr>
                      <a:endParaRPr lang="el-GR" sz="1500" dirty="0">
                        <a:solidFill>
                          <a:srgbClr val="385623"/>
                        </a:solidFill>
                        <a:effectLst/>
                        <a:latin typeface="Palatino Linotype"/>
                        <a:ea typeface="Times New Roman"/>
                      </a:endParaRPr>
                    </a:p>
                  </a:txBody>
                  <a:tcPr marL="63752" marR="36008" marT="25973" marB="0" anchor="ctr">
                    <a:lnL>
                      <a:noFill/>
                    </a:lnL>
                    <a:lnR>
                      <a:noFill/>
                    </a:lnR>
                    <a:lnT>
                      <a:noFill/>
                    </a:lnT>
                    <a:lnB>
                      <a:noFill/>
                    </a:lnB>
                    <a:lnTlToBr w="12700" cmpd="sng">
                      <a:noFill/>
                      <a:prstDash val="solid"/>
                    </a:lnTlToBr>
                    <a:lnBlToTr w="12700" cmpd="sng">
                      <a:noFill/>
                      <a:prstDash val="solid"/>
                    </a:lnBlToTr>
                    <a:solidFill>
                      <a:srgbClr val="E2EFD9"/>
                    </a:solidFill>
                  </a:tcPr>
                </a:tc>
                <a:extLst>
                  <a:ext uri="{0D108BD9-81ED-4DB2-BD59-A6C34878D82A}">
                    <a16:rowId xmlns:a16="http://schemas.microsoft.com/office/drawing/2014/main" xmlns="" val="10006"/>
                  </a:ext>
                </a:extLst>
              </a:tr>
              <a:tr h="348823">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285750" marR="0" indent="-285750" algn="l" defTabSz="914400" rtl="0" eaLnBrk="1" latinLnBrk="0" hangingPunct="1">
                        <a:spcBef>
                          <a:spcPts val="0"/>
                        </a:spcBef>
                        <a:spcAft>
                          <a:spcPts val="0"/>
                        </a:spcAft>
                        <a:buFont typeface="Wingdings" pitchFamily="2" charset="2"/>
                        <a:buChar char="§"/>
                        <a:tabLst>
                          <a:tab pos="180340" algn="l"/>
                        </a:tabLst>
                      </a:pPr>
                      <a:endParaRPr lang="el-GR" sz="1500" b="1" kern="1200" dirty="0">
                        <a:solidFill>
                          <a:srgbClr val="385623"/>
                        </a:solidFill>
                        <a:effectLst/>
                        <a:latin typeface="Palatino Linotype"/>
                        <a:ea typeface="Times New Roman"/>
                        <a:cs typeface="+mn-cs"/>
                      </a:endParaRPr>
                    </a:p>
                  </a:txBody>
                  <a:tcPr marL="63752" marR="36008" marT="25973"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xmlns="" val="10007"/>
                  </a:ext>
                </a:extLst>
              </a:tr>
            </a:tbl>
          </a:graphicData>
        </a:graphic>
      </p:graphicFrame>
      <p:pic>
        <p:nvPicPr>
          <p:cNvPr id="10" name="4 - Εικόνα" descr="blogSpa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988840"/>
            <a:ext cx="720080"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395536" y="2005829"/>
            <a:ext cx="720080" cy="775100"/>
          </a:xfrm>
          <a:prstGeom prst="rect">
            <a:avLst/>
          </a:prstGeom>
          <a:blipFill rotWithShape="1">
            <a:blip r:embed="rId4"/>
            <a:stretch>
              <a:fillRect/>
            </a:stretch>
          </a:blipFill>
          <a:ln>
            <a:noFill/>
          </a:ln>
          <a:effectLst>
            <a:outerShdw blurRad="50800" dist="12700" dir="5280000" rotWithShape="0">
              <a:srgbClr val="000000">
                <a:alpha val="40000"/>
              </a:srgbClr>
            </a:outerShdw>
          </a:effectLst>
          <a:scene3d>
            <a:camera prst="orthographicFront">
              <a:rot lat="0" lon="0" rev="0"/>
            </a:camera>
            <a:lightRig rig="contrasting" dir="t">
              <a:rot lat="0" lon="0" rev="1200000"/>
            </a:lightRig>
          </a:scene3d>
          <a:sp3d z="300000" contourW="19050" prstMaterial="metal">
            <a:bevelT w="88900" h="203200"/>
            <a:bevelB w="165100" h="254000"/>
          </a:sp3d>
        </p:spPr>
      </p:sp>
      <p:sp>
        <p:nvSpPr>
          <p:cNvPr id="11" name="Text Box 4"/>
          <p:cNvSpPr txBox="1">
            <a:spLocks noChangeArrowheads="1"/>
          </p:cNvSpPr>
          <p:nvPr/>
        </p:nvSpPr>
        <p:spPr bwMode="auto">
          <a:xfrm>
            <a:off x="1284537" y="620688"/>
            <a:ext cx="3719512" cy="464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24840" rIns="0" bIns="0"/>
          <a:lstStyle>
            <a:lvl1pPr marL="431800" indent="-320675" eaLnBrk="0" hangingPunc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chemeClr val="bg1"/>
                </a:solidFill>
                <a:latin typeface="Times New Roman" pitchFamily="16" charset="0"/>
              </a:defRPr>
            </a:lvl1pPr>
            <a:lvl2pPr eaLnBrk="0" hangingPunc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chemeClr val="bg1"/>
                </a:solidFill>
                <a:latin typeface="Times New Roman" pitchFamily="16" charset="0"/>
              </a:defRPr>
            </a:lvl2pPr>
            <a:lvl3pPr eaLnBrk="0" hangingPunc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chemeClr val="bg1"/>
                </a:solidFill>
                <a:latin typeface="Times New Roman" pitchFamily="16" charset="0"/>
              </a:defRPr>
            </a:lvl3pPr>
            <a:lvl4pPr eaLnBrk="0" hangingPunc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chemeClr val="bg1"/>
                </a:solidFill>
                <a:latin typeface="Times New Roman" pitchFamily="16" charset="0"/>
              </a:defRPr>
            </a:lvl4pPr>
            <a:lvl5pPr eaLnBrk="0" hangingPunc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chemeClr val="bg1"/>
                </a:solidFill>
                <a:latin typeface="Times New Roman" pitchFamily="16" charset="0"/>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chemeClr val="bg1"/>
                </a:solidFill>
                <a:latin typeface="Times New Roman" pitchFamily="16" charset="0"/>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chemeClr val="bg1"/>
                </a:solidFill>
                <a:latin typeface="Times New Roman" pitchFamily="16" charset="0"/>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chemeClr val="bg1"/>
                </a:solidFill>
                <a:latin typeface="Times New Roman" pitchFamily="16" charset="0"/>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chemeClr val="bg1"/>
                </a:solidFill>
                <a:latin typeface="Times New Roman" pitchFamily="16" charset="0"/>
              </a:defRPr>
            </a:lvl9pPr>
          </a:lstStyle>
          <a:p>
            <a:pPr algn="l" defTabSz="457200" eaLnBrk="1" hangingPunct="1">
              <a:lnSpc>
                <a:spcPct val="93000"/>
              </a:lnSpc>
              <a:spcBef>
                <a:spcPts val="700"/>
              </a:spcBef>
              <a:spcAft>
                <a:spcPts val="1288"/>
              </a:spcAft>
              <a:buSzPct val="45000"/>
            </a:pPr>
            <a:r>
              <a:rPr lang="el-GR" dirty="0" smtClean="0">
                <a:solidFill>
                  <a:srgbClr val="0000FF"/>
                </a:solidFill>
                <a:latin typeface="Arial" charset="0"/>
                <a:cs typeface="Times New Roman" pitchFamily="16" charset="0"/>
              </a:rPr>
              <a:t>    </a:t>
            </a:r>
            <a:endParaRPr lang="el-GR" dirty="0">
              <a:solidFill>
                <a:srgbClr val="0000FF"/>
              </a:solidFill>
              <a:latin typeface="Arial" charset="0"/>
              <a:cs typeface="Times New Roman" pitchFamily="16" charset="0"/>
            </a:endParaRPr>
          </a:p>
          <a:p>
            <a:pPr algn="l" defTabSz="457200" eaLnBrk="1" hangingPunct="1">
              <a:lnSpc>
                <a:spcPct val="93000"/>
              </a:lnSpc>
              <a:spcBef>
                <a:spcPts val="700"/>
              </a:spcBef>
              <a:spcAft>
                <a:spcPts val="1288"/>
              </a:spcAft>
              <a:buClr>
                <a:srgbClr val="008080"/>
              </a:buClr>
              <a:buSzPct val="45000"/>
              <a:buFont typeface="Wingdings" charset="2"/>
              <a:buChar char=""/>
            </a:pPr>
            <a:r>
              <a:rPr lang="el-GR" dirty="0" smtClean="0">
                <a:solidFill>
                  <a:srgbClr val="0000FF"/>
                </a:solidFill>
                <a:latin typeface="Arial" charset="0"/>
                <a:cs typeface="Times New Roman" pitchFamily="16" charset="0"/>
              </a:rPr>
              <a:t>αποτελεσματικής επικοινωνίας</a:t>
            </a:r>
          </a:p>
          <a:p>
            <a:pPr algn="l" defTabSz="457200" eaLnBrk="1" hangingPunct="1">
              <a:lnSpc>
                <a:spcPct val="93000"/>
              </a:lnSpc>
              <a:spcBef>
                <a:spcPts val="700"/>
              </a:spcBef>
              <a:spcAft>
                <a:spcPts val="1288"/>
              </a:spcAft>
              <a:buClr>
                <a:srgbClr val="008080"/>
              </a:buClr>
              <a:buSzPct val="45000"/>
              <a:buFont typeface="Wingdings" charset="2"/>
              <a:buChar char=""/>
            </a:pPr>
            <a:r>
              <a:rPr lang="el-GR" dirty="0" smtClean="0">
                <a:solidFill>
                  <a:srgbClr val="0000FF"/>
                </a:solidFill>
                <a:latin typeface="Arial" charset="0"/>
                <a:cs typeface="Times New Roman" pitchFamily="16" charset="0"/>
              </a:rPr>
              <a:t>ενεργητικής ακρόασης</a:t>
            </a:r>
          </a:p>
          <a:p>
            <a:pPr algn="l" defTabSz="457200" eaLnBrk="1" hangingPunct="1">
              <a:lnSpc>
                <a:spcPct val="93000"/>
              </a:lnSpc>
              <a:spcBef>
                <a:spcPts val="700"/>
              </a:spcBef>
              <a:spcAft>
                <a:spcPts val="1288"/>
              </a:spcAft>
              <a:buClr>
                <a:srgbClr val="008080"/>
              </a:buClr>
              <a:buSzPct val="45000"/>
              <a:buFont typeface="Wingdings" charset="2"/>
              <a:buChar char=""/>
            </a:pPr>
            <a:r>
              <a:rPr lang="el-GR" dirty="0" smtClean="0">
                <a:solidFill>
                  <a:srgbClr val="0000FF"/>
                </a:solidFill>
                <a:latin typeface="Arial" charset="0"/>
                <a:cs typeface="Times New Roman" pitchFamily="16" charset="0"/>
              </a:rPr>
              <a:t>συζήτησης</a:t>
            </a:r>
          </a:p>
          <a:p>
            <a:pPr algn="l" defTabSz="457200" eaLnBrk="1" hangingPunct="1">
              <a:lnSpc>
                <a:spcPct val="93000"/>
              </a:lnSpc>
              <a:spcBef>
                <a:spcPts val="700"/>
              </a:spcBef>
              <a:spcAft>
                <a:spcPts val="1288"/>
              </a:spcAft>
              <a:buClr>
                <a:srgbClr val="008080"/>
              </a:buClr>
              <a:buSzPct val="45000"/>
              <a:buFont typeface="Wingdings" charset="2"/>
              <a:buChar char=""/>
            </a:pPr>
            <a:r>
              <a:rPr lang="el-GR" dirty="0" smtClean="0">
                <a:solidFill>
                  <a:srgbClr val="0000FF"/>
                </a:solidFill>
                <a:latin typeface="Arial" charset="0"/>
                <a:cs typeface="Times New Roman" pitchFamily="16" charset="0"/>
              </a:rPr>
              <a:t>συνεργασίας </a:t>
            </a:r>
          </a:p>
          <a:p>
            <a:pPr algn="l" defTabSz="457200" eaLnBrk="1" hangingPunct="1">
              <a:lnSpc>
                <a:spcPct val="93000"/>
              </a:lnSpc>
              <a:spcBef>
                <a:spcPts val="700"/>
              </a:spcBef>
              <a:spcAft>
                <a:spcPts val="1288"/>
              </a:spcAft>
              <a:buClr>
                <a:srgbClr val="008080"/>
              </a:buClr>
              <a:buSzPct val="45000"/>
              <a:buFont typeface="Wingdings" charset="2"/>
              <a:buChar char=""/>
            </a:pPr>
            <a:r>
              <a:rPr lang="el-GR" dirty="0" smtClean="0">
                <a:solidFill>
                  <a:srgbClr val="0000FF"/>
                </a:solidFill>
                <a:latin typeface="Arial" charset="0"/>
                <a:cs typeface="Times New Roman" pitchFamily="16" charset="0"/>
              </a:rPr>
              <a:t>υπευθυνότητας</a:t>
            </a:r>
            <a:endParaRPr lang="el-GR" dirty="0">
              <a:solidFill>
                <a:srgbClr val="0000FF"/>
              </a:solidFill>
              <a:latin typeface="Arial" charset="0"/>
              <a:cs typeface="Times New Roman" pitchFamily="16" charset="0"/>
            </a:endParaRPr>
          </a:p>
        </p:txBody>
      </p:sp>
      <p:sp>
        <p:nvSpPr>
          <p:cNvPr id="14" name="Text Box 2"/>
          <p:cNvSpPr txBox="1">
            <a:spLocks noChangeArrowheads="1"/>
          </p:cNvSpPr>
          <p:nvPr/>
        </p:nvSpPr>
        <p:spPr bwMode="auto">
          <a:xfrm>
            <a:off x="4871008" y="620688"/>
            <a:ext cx="3457992" cy="494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24840" rIns="0" bIns="0"/>
          <a:lstStyle>
            <a:lvl1pPr marL="431800" indent="-320675" eaLnBrk="0" hangingPunc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chemeClr val="bg1"/>
                </a:solidFill>
                <a:latin typeface="Times New Roman" pitchFamily="16" charset="0"/>
              </a:defRPr>
            </a:lvl1pPr>
            <a:lvl2pPr eaLnBrk="0" hangingPunc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chemeClr val="bg1"/>
                </a:solidFill>
                <a:latin typeface="Times New Roman" pitchFamily="16" charset="0"/>
              </a:defRPr>
            </a:lvl2pPr>
            <a:lvl3pPr eaLnBrk="0" hangingPunc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chemeClr val="bg1"/>
                </a:solidFill>
                <a:latin typeface="Times New Roman" pitchFamily="16" charset="0"/>
              </a:defRPr>
            </a:lvl3pPr>
            <a:lvl4pPr eaLnBrk="0" hangingPunc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chemeClr val="bg1"/>
                </a:solidFill>
                <a:latin typeface="Times New Roman" pitchFamily="16" charset="0"/>
              </a:defRPr>
            </a:lvl4pPr>
            <a:lvl5pPr eaLnBrk="0" hangingPunc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chemeClr val="bg1"/>
                </a:solidFill>
                <a:latin typeface="Times New Roman" pitchFamily="16" charset="0"/>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chemeClr val="bg1"/>
                </a:solidFill>
                <a:latin typeface="Times New Roman" pitchFamily="16" charset="0"/>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chemeClr val="bg1"/>
                </a:solidFill>
                <a:latin typeface="Times New Roman" pitchFamily="16" charset="0"/>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chemeClr val="bg1"/>
                </a:solidFill>
                <a:latin typeface="Times New Roman" pitchFamily="16" charset="0"/>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chemeClr val="bg1"/>
                </a:solidFill>
                <a:latin typeface="Times New Roman" pitchFamily="16" charset="0"/>
              </a:defRPr>
            </a:lvl9pPr>
          </a:lstStyle>
          <a:p>
            <a:pPr algn="l" defTabSz="457200" eaLnBrk="1" hangingPunct="1">
              <a:lnSpc>
                <a:spcPct val="93000"/>
              </a:lnSpc>
              <a:spcBef>
                <a:spcPts val="700"/>
              </a:spcBef>
              <a:spcAft>
                <a:spcPts val="1288"/>
              </a:spcAft>
              <a:buClr>
                <a:srgbClr val="008080"/>
              </a:buClr>
              <a:buSzPct val="45000"/>
              <a:buFont typeface="Wingdings" charset="2"/>
              <a:buChar char=""/>
            </a:pPr>
            <a:r>
              <a:rPr lang="el-GR" dirty="0" smtClean="0">
                <a:solidFill>
                  <a:srgbClr val="0000FF"/>
                </a:solidFill>
                <a:latin typeface="Arial" charset="0"/>
                <a:cs typeface="Times New Roman" pitchFamily="16" charset="0"/>
              </a:rPr>
              <a:t>κατανόησης της θέσης των άλλων</a:t>
            </a:r>
          </a:p>
          <a:p>
            <a:pPr algn="l" defTabSz="457200" eaLnBrk="1" hangingPunct="1">
              <a:lnSpc>
                <a:spcPct val="93000"/>
              </a:lnSpc>
              <a:spcBef>
                <a:spcPts val="700"/>
              </a:spcBef>
              <a:spcAft>
                <a:spcPts val="1288"/>
              </a:spcAft>
              <a:buClr>
                <a:srgbClr val="008080"/>
              </a:buClr>
              <a:buSzPct val="45000"/>
              <a:buFont typeface="Wingdings" charset="2"/>
              <a:buChar char=""/>
            </a:pPr>
            <a:r>
              <a:rPr lang="el-GR" dirty="0" smtClean="0">
                <a:solidFill>
                  <a:srgbClr val="0000FF"/>
                </a:solidFill>
                <a:latin typeface="Arial" charset="0"/>
                <a:cs typeface="Times New Roman" pitchFamily="16" charset="0"/>
              </a:rPr>
              <a:t>αναγνώρισης των συναισθημάτων των άλλων</a:t>
            </a:r>
          </a:p>
          <a:p>
            <a:pPr algn="l" defTabSz="457200" eaLnBrk="1" hangingPunct="1">
              <a:lnSpc>
                <a:spcPct val="93000"/>
              </a:lnSpc>
              <a:spcBef>
                <a:spcPts val="700"/>
              </a:spcBef>
              <a:spcAft>
                <a:spcPts val="1288"/>
              </a:spcAft>
              <a:buClr>
                <a:srgbClr val="008080"/>
              </a:buClr>
              <a:buSzPct val="45000"/>
              <a:buFont typeface="Wingdings" charset="2"/>
              <a:buChar char=""/>
            </a:pPr>
            <a:r>
              <a:rPr lang="el-GR" dirty="0" smtClean="0">
                <a:solidFill>
                  <a:srgbClr val="0000FF"/>
                </a:solidFill>
                <a:latin typeface="Arial" charset="0"/>
                <a:cs typeface="Times New Roman" pitchFamily="16" charset="0"/>
              </a:rPr>
              <a:t>διαχείρισης διαφωνιών</a:t>
            </a:r>
          </a:p>
          <a:p>
            <a:pPr algn="l" defTabSz="457200" eaLnBrk="1" hangingPunct="1">
              <a:lnSpc>
                <a:spcPct val="93000"/>
              </a:lnSpc>
              <a:spcBef>
                <a:spcPts val="700"/>
              </a:spcBef>
              <a:spcAft>
                <a:spcPts val="1288"/>
              </a:spcAft>
              <a:buClr>
                <a:srgbClr val="008080"/>
              </a:buClr>
              <a:buSzPct val="45000"/>
              <a:buFont typeface="Wingdings" charset="2"/>
              <a:buChar char=""/>
            </a:pPr>
            <a:r>
              <a:rPr lang="el-GR" dirty="0" smtClean="0">
                <a:solidFill>
                  <a:srgbClr val="0000FF"/>
                </a:solidFill>
                <a:latin typeface="Arial" charset="0"/>
                <a:cs typeface="Times New Roman" pitchFamily="16" charset="0"/>
              </a:rPr>
              <a:t>εργασίας σε ομάδες</a:t>
            </a:r>
            <a:endParaRPr lang="el-GR" dirty="0">
              <a:solidFill>
                <a:srgbClr val="0000FF"/>
              </a:solidFill>
              <a:latin typeface="Arial" charset="0"/>
              <a:cs typeface="Times New Roman" pitchFamily="16" charset="0"/>
            </a:endParaRPr>
          </a:p>
          <a:p>
            <a:pPr algn="l" defTabSz="457200" eaLnBrk="1" hangingPunct="1">
              <a:spcBef>
                <a:spcPts val="700"/>
              </a:spcBef>
              <a:spcAft>
                <a:spcPts val="1288"/>
              </a:spcAft>
              <a:buSzPct val="75000"/>
            </a:pPr>
            <a:endParaRPr lang="el-GR" sz="2800" dirty="0">
              <a:solidFill>
                <a:srgbClr val="FA9A00"/>
              </a:solidFill>
              <a:latin typeface="Arial" charset="0"/>
              <a:cs typeface="Times New Roman" pitchFamily="16" charset="0"/>
            </a:endParaRPr>
          </a:p>
          <a:p>
            <a:pPr algn="l" defTabSz="457200" eaLnBrk="1" hangingPunct="1">
              <a:spcBef>
                <a:spcPts val="700"/>
              </a:spcBef>
              <a:spcAft>
                <a:spcPts val="1288"/>
              </a:spcAft>
              <a:buSzPct val="45000"/>
            </a:pPr>
            <a:endParaRPr lang="el-GR" sz="2800" dirty="0">
              <a:solidFill>
                <a:srgbClr val="FA9A00"/>
              </a:solidFill>
              <a:latin typeface="Arial" charset="0"/>
              <a:cs typeface="Times New Roman" pitchFamily="16" charset="0"/>
            </a:endParaRPr>
          </a:p>
        </p:txBody>
      </p:sp>
      <p:sp>
        <p:nvSpPr>
          <p:cNvPr id="2" name="Ορθογώνιο 1"/>
          <p:cNvSpPr/>
          <p:nvPr/>
        </p:nvSpPr>
        <p:spPr>
          <a:xfrm>
            <a:off x="-785849" y="-12526"/>
            <a:ext cx="11215766" cy="584775"/>
          </a:xfrm>
          <a:prstGeom prst="rect">
            <a:avLst/>
          </a:prstGeom>
        </p:spPr>
        <p:txBody>
          <a:bodyPr wrap="square">
            <a:spAutoFit/>
          </a:bodyPr>
          <a:lstStyle/>
          <a:p>
            <a:pPr defTabSz="457200">
              <a:buSzPct val="45000"/>
              <a:buFont typeface="Times New Roman" pitchFamily="16" charset="0"/>
              <a:buNone/>
            </a:pPr>
            <a:r>
              <a:rPr lang="el-GR" sz="3200" b="1" u="sng" dirty="0" smtClean="0">
                <a:solidFill>
                  <a:srgbClr val="800080"/>
                </a:solidFill>
                <a:latin typeface="Arial" charset="0"/>
                <a:cs typeface="Times New Roman" pitchFamily="16" charset="0"/>
              </a:rPr>
              <a:t>Κοινωνικές/ Επικοινωνιακές δεξιότητες</a:t>
            </a:r>
            <a:endParaRPr lang="el-GR" sz="3200" b="1" u="sng" dirty="0">
              <a:solidFill>
                <a:srgbClr val="800080"/>
              </a:solidFill>
              <a:latin typeface="Arial" charset="0"/>
              <a:cs typeface="Times New Roman" pitchFamily="16" charset="0"/>
            </a:endParaRPr>
          </a:p>
        </p:txBody>
      </p:sp>
    </p:spTree>
    <p:extLst>
      <p:ext uri="{BB962C8B-B14F-4D97-AF65-F5344CB8AC3E}">
        <p14:creationId xmlns:p14="http://schemas.microsoft.com/office/powerpoint/2010/main" val="40288000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bg>
      <p:bgPr>
        <a:gradFill>
          <a:gsLst>
            <a:gs pos="0">
              <a:srgbClr val="5E9EFF">
                <a:alpha val="26000"/>
              </a:srgbClr>
            </a:gs>
            <a:gs pos="39999">
              <a:srgbClr val="85C2FF">
                <a:alpha val="18000"/>
              </a:srgbClr>
            </a:gs>
            <a:gs pos="70000">
              <a:srgbClr val="C4D6EB">
                <a:alpha val="45000"/>
              </a:srgbClr>
            </a:gs>
            <a:gs pos="100000">
              <a:srgbClr val="FFEBFA"/>
            </a:gs>
          </a:gsLst>
          <a:lin ang="162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3195" y="0"/>
            <a:ext cx="7851648" cy="785794"/>
          </a:xfrm>
        </p:spPr>
        <p:txBody>
          <a:bodyPr>
            <a:normAutofit/>
          </a:bodyPr>
          <a:lstStyle/>
          <a:p>
            <a:pPr algn="ctr"/>
            <a:r>
              <a:rPr lang="el-GR" dirty="0" err="1">
                <a:effectLst>
                  <a:outerShdw blurRad="38100" dist="25400" dir="5400000" algn="tl" rotWithShape="0">
                    <a:srgbClr val="000000">
                      <a:alpha val="43000"/>
                    </a:srgbClr>
                  </a:outerShdw>
                </a:effectLst>
                <a:cs typeface="Adobe Arabic" pitchFamily="18" charset="-78"/>
              </a:rPr>
              <a:t>Μεταγνωστικές</a:t>
            </a:r>
            <a:r>
              <a:rPr lang="el-GR" dirty="0">
                <a:effectLst>
                  <a:outerShdw blurRad="38100" dist="25400" dir="5400000" algn="tl" rotWithShape="0">
                    <a:srgbClr val="000000">
                      <a:alpha val="43000"/>
                    </a:srgbClr>
                  </a:outerShdw>
                </a:effectLst>
                <a:cs typeface="Adobe Arabic" pitchFamily="18" charset="-78"/>
              </a:rPr>
              <a:t> Δεξιότητες</a:t>
            </a:r>
          </a:p>
        </p:txBody>
      </p:sp>
      <p:pic>
        <p:nvPicPr>
          <p:cNvPr id="1028" name="Picture 4" descr="http://www.timeshighereducation.co.uk/Pictures/web/x/w/j/from_where_i_sit_illustration_07111_4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5776" y="5500702"/>
            <a:ext cx="4518574" cy="13077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Ορθογώνιο 4"/>
          <p:cNvSpPr/>
          <p:nvPr/>
        </p:nvSpPr>
        <p:spPr>
          <a:xfrm>
            <a:off x="179512" y="785794"/>
            <a:ext cx="8964488" cy="954107"/>
          </a:xfrm>
          <a:prstGeom prst="rect">
            <a:avLst/>
          </a:prstGeom>
        </p:spPr>
        <p:txBody>
          <a:bodyPr wrap="square">
            <a:spAutoFit/>
          </a:bodyPr>
          <a:lstStyle/>
          <a:p>
            <a:pPr algn="l" defTabSz="457200">
              <a:buClr>
                <a:srgbClr val="000000"/>
              </a:buClr>
              <a:buSzPct val="100000"/>
              <a:buFont typeface="Times New Roman" pitchFamily="16" charset="0"/>
              <a:buNone/>
            </a:pPr>
            <a:r>
              <a:rPr lang="el-GR" sz="2800" b="1" dirty="0">
                <a:solidFill>
                  <a:prstClr val="black"/>
                </a:solidFill>
              </a:rPr>
              <a:t>Για να καλλιεργήσουμε </a:t>
            </a:r>
            <a:r>
              <a:rPr lang="el-GR" sz="2800" b="1" dirty="0" smtClean="0">
                <a:solidFill>
                  <a:prstClr val="black"/>
                </a:solidFill>
              </a:rPr>
              <a:t>μεταγνωστικές </a:t>
            </a:r>
            <a:r>
              <a:rPr lang="el-GR" sz="2800" b="1" dirty="0">
                <a:solidFill>
                  <a:prstClr val="black"/>
                </a:solidFill>
              </a:rPr>
              <a:t>δεξιότητες </a:t>
            </a:r>
            <a:r>
              <a:rPr lang="el-GR" sz="2800" b="1" dirty="0" smtClean="0">
                <a:solidFill>
                  <a:prstClr val="black"/>
                </a:solidFill>
              </a:rPr>
              <a:t>στηρίζουμε τους εκπαιδευόμενους</a:t>
            </a:r>
            <a:r>
              <a:rPr lang="el-GR" sz="2800" b="1" dirty="0">
                <a:solidFill>
                  <a:prstClr val="black"/>
                </a:solidFill>
              </a:rPr>
              <a:t>:</a:t>
            </a:r>
          </a:p>
        </p:txBody>
      </p:sp>
      <p:graphicFrame>
        <p:nvGraphicFramePr>
          <p:cNvPr id="6" name="Διάγραμμα 5"/>
          <p:cNvGraphicFramePr/>
          <p:nvPr>
            <p:extLst>
              <p:ext uri="{D42A27DB-BD31-4B8C-83A1-F6EECF244321}">
                <p14:modId xmlns:p14="http://schemas.microsoft.com/office/powerpoint/2010/main" val="1277314478"/>
              </p:ext>
            </p:extLst>
          </p:nvPr>
        </p:nvGraphicFramePr>
        <p:xfrm>
          <a:off x="0" y="1739901"/>
          <a:ext cx="9144000" cy="36179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816783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bg>
      <p:bgPr>
        <a:gradFill>
          <a:gsLst>
            <a:gs pos="0">
              <a:srgbClr val="76DCFC"/>
            </a:gs>
            <a:gs pos="35000">
              <a:schemeClr val="accent3">
                <a:tint val="37000"/>
                <a:satMod val="300000"/>
              </a:schemeClr>
            </a:gs>
            <a:gs pos="100000">
              <a:schemeClr val="accent3">
                <a:tint val="15000"/>
                <a:satMod val="350000"/>
              </a:schemeClr>
            </a:gs>
          </a:gsLst>
          <a:lin ang="16200000" scaled="1"/>
        </a:gradFill>
        <a:effectLst/>
      </p:bgPr>
    </p:bg>
    <p:spTree>
      <p:nvGrpSpPr>
        <p:cNvPr id="1" name=""/>
        <p:cNvGrpSpPr/>
        <p:nvPr/>
      </p:nvGrpSpPr>
      <p:grpSpPr>
        <a:xfrm>
          <a:off x="0" y="0"/>
          <a:ext cx="0" cy="0"/>
          <a:chOff x="0" y="0"/>
          <a:chExt cx="0" cy="0"/>
        </a:xfrm>
      </p:grpSpPr>
      <p:sp>
        <p:nvSpPr>
          <p:cNvPr id="5122" name="Τίτλος 1"/>
          <p:cNvSpPr>
            <a:spLocks noGrp="1"/>
          </p:cNvSpPr>
          <p:nvPr>
            <p:ph type="title" idx="4294967295"/>
          </p:nvPr>
        </p:nvSpPr>
        <p:spPr>
          <a:xfrm>
            <a:off x="1979730" y="0"/>
            <a:ext cx="5749925" cy="566738"/>
          </a:xfrm>
        </p:spPr>
        <p:txBody>
          <a:bodyPr anchor="t">
            <a:normAutofit fontScale="90000"/>
          </a:bodyPr>
          <a:lstStyle/>
          <a:p>
            <a:pPr>
              <a:lnSpc>
                <a:spcPct val="100000"/>
              </a:lnSpc>
            </a:pPr>
            <a:r>
              <a:rPr lang="el-GR" altLang="en-US" sz="4000" b="1" dirty="0" smtClean="0">
                <a:solidFill>
                  <a:srgbClr val="000000">
                    <a:lumMod val="95000"/>
                    <a:lumOff val="5000"/>
                  </a:srgbClr>
                </a:solidFill>
                <a:effectLst/>
                <a:ea typeface="+mn-ea"/>
                <a:cs typeface="Arial" charset="0"/>
              </a:rPr>
              <a:t>«Μεταγνώση»</a:t>
            </a:r>
            <a:r>
              <a:rPr lang="en-US" altLang="en-US" sz="4000" b="1" dirty="0" smtClean="0">
                <a:solidFill>
                  <a:srgbClr val="000000">
                    <a:lumMod val="95000"/>
                    <a:lumOff val="5000"/>
                  </a:srgbClr>
                </a:solidFill>
                <a:effectLst/>
                <a:ea typeface="+mn-ea"/>
                <a:cs typeface="Arial" charset="0"/>
              </a:rPr>
              <a:t> - </a:t>
            </a:r>
            <a:r>
              <a:rPr lang="el-GR" altLang="en-US" sz="4000" b="1" dirty="0" smtClean="0">
                <a:solidFill>
                  <a:srgbClr val="000000">
                    <a:lumMod val="95000"/>
                    <a:lumOff val="5000"/>
                  </a:srgbClr>
                </a:solidFill>
                <a:effectLst/>
                <a:ea typeface="+mn-ea"/>
                <a:cs typeface="Arial" charset="0"/>
              </a:rPr>
              <a:t>Ορισμός</a:t>
            </a:r>
            <a:r>
              <a:rPr lang="el-GR" altLang="en-US" sz="4000" b="1" dirty="0" smtClean="0">
                <a:solidFill>
                  <a:srgbClr val="000000">
                    <a:lumMod val="95000"/>
                    <a:lumOff val="5000"/>
                  </a:srgbClr>
                </a:solidFill>
                <a:effectLst/>
                <a:latin typeface="Corbel"/>
                <a:ea typeface="+mn-ea"/>
                <a:cs typeface="Arial" charset="0"/>
              </a:rPr>
              <a:t/>
            </a:r>
            <a:br>
              <a:rPr lang="el-GR" altLang="en-US" sz="4000" b="1" dirty="0" smtClean="0">
                <a:solidFill>
                  <a:srgbClr val="000000">
                    <a:lumMod val="95000"/>
                    <a:lumOff val="5000"/>
                  </a:srgbClr>
                </a:solidFill>
                <a:effectLst/>
                <a:latin typeface="Corbel"/>
                <a:ea typeface="+mn-ea"/>
                <a:cs typeface="Arial" charset="0"/>
              </a:rPr>
            </a:br>
            <a:endParaRPr lang="el-GR" altLang="en-US" sz="4000" b="1" dirty="0">
              <a:solidFill>
                <a:srgbClr val="000000">
                  <a:lumMod val="95000"/>
                  <a:lumOff val="5000"/>
                </a:srgbClr>
              </a:solidFill>
              <a:effectLst/>
              <a:latin typeface="Corbel"/>
              <a:ea typeface="+mn-ea"/>
              <a:cs typeface="Arial" charset="0"/>
            </a:endParaRPr>
          </a:p>
        </p:txBody>
      </p:sp>
      <p:graphicFrame>
        <p:nvGraphicFramePr>
          <p:cNvPr id="3" name="Διάγραμμα 2"/>
          <p:cNvGraphicFramePr/>
          <p:nvPr>
            <p:extLst>
              <p:ext uri="{D42A27DB-BD31-4B8C-83A1-F6EECF244321}">
                <p14:modId xmlns:p14="http://schemas.microsoft.com/office/powerpoint/2010/main" val="4236429287"/>
              </p:ext>
            </p:extLst>
          </p:nvPr>
        </p:nvGraphicFramePr>
        <p:xfrm>
          <a:off x="1571604" y="642459"/>
          <a:ext cx="7601352" cy="62266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172" name="Picture 4" descr="http://www.eslprintables.com/forum/my_documents/my_pictures/2011/jun/1Z3_tree_of_knowledge_book_drop_500_clr.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5607" y="1196790"/>
            <a:ext cx="2148649" cy="6203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31277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bg>
      <p:bgPr>
        <a:gradFill>
          <a:gsLst>
            <a:gs pos="0">
              <a:srgbClr val="5E9EFF">
                <a:alpha val="26000"/>
              </a:srgbClr>
            </a:gs>
            <a:gs pos="39999">
              <a:srgbClr val="85C2FF">
                <a:alpha val="18000"/>
              </a:srgbClr>
            </a:gs>
            <a:gs pos="70000">
              <a:srgbClr val="C4D6EB">
                <a:alpha val="45000"/>
              </a:srgbClr>
            </a:gs>
            <a:gs pos="100000">
              <a:srgbClr val="FFEBFA"/>
            </a:gs>
          </a:gsLst>
          <a:lin ang="16200000" scaled="0"/>
        </a:gradFill>
        <a:effectLst/>
      </p:bgPr>
    </p:bg>
    <p:spTree>
      <p:nvGrpSpPr>
        <p:cNvPr id="1" name=""/>
        <p:cNvGrpSpPr/>
        <p:nvPr/>
      </p:nvGrpSpPr>
      <p:grpSpPr>
        <a:xfrm>
          <a:off x="0" y="0"/>
          <a:ext cx="0" cy="0"/>
          <a:chOff x="0" y="0"/>
          <a:chExt cx="0" cy="0"/>
        </a:xfrm>
      </p:grpSpPr>
      <p:graphicFrame>
        <p:nvGraphicFramePr>
          <p:cNvPr id="16" name="Διάγραμμα 15"/>
          <p:cNvGraphicFramePr/>
          <p:nvPr>
            <p:extLst>
              <p:ext uri="{D42A27DB-BD31-4B8C-83A1-F6EECF244321}">
                <p14:modId xmlns:p14="http://schemas.microsoft.com/office/powerpoint/2010/main" val="2779302108"/>
              </p:ext>
            </p:extLst>
          </p:nvPr>
        </p:nvGraphicFramePr>
        <p:xfrm>
          <a:off x="142844" y="10197"/>
          <a:ext cx="9150183"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Σύννεφο 2"/>
          <p:cNvSpPr/>
          <p:nvPr/>
        </p:nvSpPr>
        <p:spPr>
          <a:xfrm>
            <a:off x="142844" y="-214337"/>
            <a:ext cx="3133012" cy="1639788"/>
          </a:xfrm>
          <a:prstGeom prst="cloud">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defTabSz="457200">
              <a:buClr>
                <a:srgbClr val="000000"/>
              </a:buClr>
              <a:buSzPct val="100000"/>
              <a:buFont typeface="Times New Roman" pitchFamily="16" charset="0"/>
              <a:buNone/>
            </a:pPr>
            <a:endParaRPr lang="el-GR" sz="1600" dirty="0" smtClean="0">
              <a:solidFill>
                <a:srgbClr val="4F81BD">
                  <a:lumMod val="50000"/>
                </a:srgbClr>
              </a:solidFill>
            </a:endParaRPr>
          </a:p>
          <a:p>
            <a:pPr defTabSz="457200">
              <a:buClr>
                <a:srgbClr val="000000"/>
              </a:buClr>
              <a:buSzPct val="100000"/>
              <a:buFont typeface="Times New Roman" pitchFamily="16" charset="0"/>
              <a:buNone/>
            </a:pPr>
            <a:r>
              <a:rPr lang="el-GR" b="1" dirty="0" smtClean="0">
                <a:solidFill>
                  <a:prstClr val="black"/>
                </a:solidFill>
              </a:rPr>
              <a:t>Είδη και Μέθοδοι</a:t>
            </a:r>
            <a:endParaRPr lang="el-GR" b="1" dirty="0">
              <a:solidFill>
                <a:prstClr val="black"/>
              </a:solidFill>
            </a:endParaRPr>
          </a:p>
        </p:txBody>
      </p:sp>
      <p:sp>
        <p:nvSpPr>
          <p:cNvPr id="5" name="4 - TextBox"/>
          <p:cNvSpPr txBox="1"/>
          <p:nvPr/>
        </p:nvSpPr>
        <p:spPr>
          <a:xfrm>
            <a:off x="6786578" y="6072206"/>
            <a:ext cx="2357421" cy="400110"/>
          </a:xfrm>
          <a:prstGeom prst="rect">
            <a:avLst/>
          </a:prstGeom>
          <a:noFill/>
        </p:spPr>
        <p:txBody>
          <a:bodyPr wrap="square" rtlCol="0">
            <a:spAutoFit/>
          </a:bodyPr>
          <a:lstStyle/>
          <a:p>
            <a:pPr algn="l" defTabSz="457200">
              <a:buClr>
                <a:srgbClr val="000000"/>
              </a:buClr>
              <a:buSzPct val="100000"/>
              <a:buFont typeface="Times New Roman" pitchFamily="16" charset="0"/>
              <a:buNone/>
            </a:pPr>
            <a:r>
              <a:rPr lang="el-GR" sz="2000" dirty="0" smtClean="0">
                <a:solidFill>
                  <a:prstClr val="white"/>
                </a:solidFill>
                <a:latin typeface="Times New Roman" pitchFamily="16" charset="0"/>
              </a:rPr>
              <a:t>(</a:t>
            </a:r>
            <a:r>
              <a:rPr lang="en-US" sz="2000" dirty="0" smtClean="0">
                <a:solidFill>
                  <a:prstClr val="white"/>
                </a:solidFill>
                <a:latin typeface="Times New Roman" pitchFamily="16" charset="0"/>
              </a:rPr>
              <a:t>Swanson</a:t>
            </a:r>
            <a:r>
              <a:rPr lang="el-GR" sz="2000" dirty="0" smtClean="0">
                <a:solidFill>
                  <a:prstClr val="white"/>
                </a:solidFill>
                <a:latin typeface="Times New Roman" pitchFamily="16" charset="0"/>
              </a:rPr>
              <a:t>, 1990)</a:t>
            </a:r>
            <a:endParaRPr lang="el-GR" sz="2000" dirty="0">
              <a:solidFill>
                <a:prstClr val="white"/>
              </a:solidFill>
              <a:latin typeface="Times New Roman" pitchFamily="16" charset="0"/>
            </a:endParaRPr>
          </a:p>
        </p:txBody>
      </p:sp>
    </p:spTree>
    <p:extLst>
      <p:ext uri="{BB962C8B-B14F-4D97-AF65-F5344CB8AC3E}">
        <p14:creationId xmlns:p14="http://schemas.microsoft.com/office/powerpoint/2010/main" val="31506849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bg>
      <p:bgPr>
        <a:gradFill>
          <a:gsLst>
            <a:gs pos="0">
              <a:srgbClr val="5E9EFF">
                <a:alpha val="7000"/>
              </a:srgbClr>
            </a:gs>
            <a:gs pos="39999">
              <a:srgbClr val="85C2FF">
                <a:alpha val="16000"/>
              </a:srgbClr>
            </a:gs>
            <a:gs pos="70000">
              <a:srgbClr val="C4D6EB">
                <a:alpha val="56000"/>
              </a:srgbClr>
            </a:gs>
            <a:gs pos="100000">
              <a:srgbClr val="FFEBFA">
                <a:alpha val="31000"/>
              </a:srgbClr>
            </a:gs>
          </a:gsLst>
          <a:lin ang="5400000" scaled="0"/>
        </a:gradFill>
        <a:effectLst/>
      </p:bgPr>
    </p:bg>
    <p:spTree>
      <p:nvGrpSpPr>
        <p:cNvPr id="1" name=""/>
        <p:cNvGrpSpPr/>
        <p:nvPr/>
      </p:nvGrpSpPr>
      <p:grpSpPr>
        <a:xfrm>
          <a:off x="0" y="0"/>
          <a:ext cx="0" cy="0"/>
          <a:chOff x="0" y="0"/>
          <a:chExt cx="0" cy="0"/>
        </a:xfrm>
      </p:grpSpPr>
      <p:graphicFrame>
        <p:nvGraphicFramePr>
          <p:cNvPr id="2" name="Διάγραμμα 1"/>
          <p:cNvGraphicFramePr/>
          <p:nvPr>
            <p:extLst>
              <p:ext uri="{D42A27DB-BD31-4B8C-83A1-F6EECF244321}">
                <p14:modId xmlns:p14="http://schemas.microsoft.com/office/powerpoint/2010/main" val="2784013195"/>
              </p:ext>
            </p:extLst>
          </p:nvPr>
        </p:nvGraphicFramePr>
        <p:xfrm>
          <a:off x="755576" y="134943"/>
          <a:ext cx="7848872" cy="67299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3"/>
          <p:cNvSpPr txBox="1">
            <a:spLocks/>
          </p:cNvSpPr>
          <p:nvPr/>
        </p:nvSpPr>
        <p:spPr>
          <a:xfrm>
            <a:off x="-16831" y="116632"/>
            <a:ext cx="4324350" cy="685800"/>
          </a:xfrm>
          <a:prstGeom prst="rect">
            <a:avLst/>
          </a:prstGeom>
        </p:spPr>
        <p:txBody>
          <a:bodyPr vert="horz" lIns="91440" tIns="45720" rIns="91440" bIns="45720" rtlCol="0" anchor="ctr">
            <a:norm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Aft>
                <a:spcPts val="0"/>
              </a:spcAft>
              <a:defRPr/>
            </a:pPr>
            <a:r>
              <a:rPr lang="el-GR" sz="1800" b="1" i="1" dirty="0" smtClean="0">
                <a:solidFill>
                  <a:srgbClr val="373545"/>
                </a:solidFill>
                <a:latin typeface="Times New Roman" panose="02020603050405020304" pitchFamily="18" charset="0"/>
                <a:cs typeface="Times New Roman" panose="02020603050405020304" pitchFamily="18" charset="0"/>
              </a:rPr>
              <a:t>«ΜΕΤΑΓΝΩΣΗ»</a:t>
            </a:r>
            <a:endParaRPr lang="en-US" sz="1800" dirty="0">
              <a:solidFill>
                <a:srgbClr val="AD84C6"/>
              </a:solidFill>
              <a:latin typeface="Times New Roman"/>
            </a:endParaRPr>
          </a:p>
        </p:txBody>
      </p:sp>
    </p:spTree>
    <p:extLst>
      <p:ext uri="{BB962C8B-B14F-4D97-AF65-F5344CB8AC3E}">
        <p14:creationId xmlns:p14="http://schemas.microsoft.com/office/powerpoint/2010/main" val="2276353827"/>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bg>
      <p:bgPr>
        <a:gradFill>
          <a:gsLst>
            <a:gs pos="0">
              <a:srgbClr val="5E9EFF">
                <a:alpha val="7000"/>
              </a:srgbClr>
            </a:gs>
            <a:gs pos="39999">
              <a:srgbClr val="85C2FF">
                <a:alpha val="16000"/>
              </a:srgbClr>
            </a:gs>
            <a:gs pos="70000">
              <a:srgbClr val="C4D6EB">
                <a:alpha val="56000"/>
              </a:srgbClr>
            </a:gs>
            <a:gs pos="100000">
              <a:srgbClr val="FFEBFA">
                <a:alpha val="31000"/>
              </a:srgbClr>
            </a:gs>
          </a:gsLst>
          <a:lin ang="5400000" scaled="0"/>
        </a:gradFill>
        <a:effectLst/>
      </p:bgPr>
    </p:bg>
    <p:spTree>
      <p:nvGrpSpPr>
        <p:cNvPr id="1" name=""/>
        <p:cNvGrpSpPr/>
        <p:nvPr/>
      </p:nvGrpSpPr>
      <p:grpSpPr>
        <a:xfrm>
          <a:off x="0" y="0"/>
          <a:ext cx="0" cy="0"/>
          <a:chOff x="0" y="0"/>
          <a:chExt cx="0" cy="0"/>
        </a:xfrm>
      </p:grpSpPr>
      <p:graphicFrame>
        <p:nvGraphicFramePr>
          <p:cNvPr id="2" name="Θέση περιεχομένου 3"/>
          <p:cNvGraphicFramePr>
            <a:graphicFrameLocks/>
          </p:cNvGraphicFramePr>
          <p:nvPr>
            <p:extLst>
              <p:ext uri="{D42A27DB-BD31-4B8C-83A1-F6EECF244321}">
                <p14:modId xmlns:p14="http://schemas.microsoft.com/office/powerpoint/2010/main" val="2347348260"/>
              </p:ext>
            </p:extLst>
          </p:nvPr>
        </p:nvGraphicFramePr>
        <p:xfrm>
          <a:off x="323528" y="1844824"/>
          <a:ext cx="8424936" cy="4406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3131840" y="188640"/>
            <a:ext cx="3258693" cy="1077218"/>
          </a:xfrm>
          <a:prstGeom prst="rect">
            <a:avLst/>
          </a:prstGeom>
          <a:gradFill rotWithShape="1">
            <a:gsLst>
              <a:gs pos="0">
                <a:srgbClr val="AAE2FF">
                  <a:shade val="51000"/>
                  <a:satMod val="130000"/>
                </a:srgbClr>
              </a:gs>
              <a:gs pos="80000">
                <a:srgbClr val="AAE2FF">
                  <a:shade val="93000"/>
                  <a:satMod val="130000"/>
                </a:srgbClr>
              </a:gs>
              <a:gs pos="100000">
                <a:srgbClr val="AAE2FF">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rtlCol="0" anchor="ctr">
            <a:spAutoFit/>
          </a:bodyPr>
          <a:lstStyle/>
          <a:p>
            <a:pPr fontAlgn="auto">
              <a:spcBef>
                <a:spcPts val="0"/>
              </a:spcBef>
              <a:spcAft>
                <a:spcPts val="0"/>
              </a:spcAft>
              <a:defRPr/>
            </a:pPr>
            <a:r>
              <a:rPr lang="el-GR" sz="3200" b="1" kern="0" dirty="0" smtClean="0">
                <a:solidFill>
                  <a:prstClr val="white"/>
                </a:solidFill>
                <a:effectLst>
                  <a:glow rad="101600">
                    <a:srgbClr val="017A83">
                      <a:satMod val="175000"/>
                      <a:alpha val="40000"/>
                    </a:srgbClr>
                  </a:glow>
                </a:effectLst>
                <a:cs typeface="Times New Roman" panose="02020603050405020304" pitchFamily="18" charset="0"/>
              </a:rPr>
              <a:t>Μορφές Μεταγνώσης</a:t>
            </a:r>
            <a:endParaRPr lang="el-GR" sz="3200" b="1" kern="0" dirty="0">
              <a:solidFill>
                <a:prstClr val="white"/>
              </a:solidFill>
              <a:effectLst>
                <a:glow rad="101600">
                  <a:srgbClr val="017A83">
                    <a:satMod val="175000"/>
                    <a:alpha val="40000"/>
                  </a:srgbClr>
                </a:glow>
              </a:effectLst>
              <a:cs typeface="Times New Roman" panose="02020603050405020304" pitchFamily="18" charset="0"/>
            </a:endParaRPr>
          </a:p>
        </p:txBody>
      </p:sp>
    </p:spTree>
    <p:extLst>
      <p:ext uri="{BB962C8B-B14F-4D97-AF65-F5344CB8AC3E}">
        <p14:creationId xmlns:p14="http://schemas.microsoft.com/office/powerpoint/2010/main" val="36388975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bg>
      <p:bgPr>
        <a:gradFill>
          <a:gsLst>
            <a:gs pos="0">
              <a:srgbClr val="5E9EFF">
                <a:alpha val="7000"/>
              </a:srgbClr>
            </a:gs>
            <a:gs pos="39999">
              <a:srgbClr val="85C2FF">
                <a:alpha val="16000"/>
              </a:srgbClr>
            </a:gs>
            <a:gs pos="70000">
              <a:srgbClr val="C4D6EB">
                <a:alpha val="56000"/>
              </a:srgbClr>
            </a:gs>
            <a:gs pos="100000">
              <a:srgbClr val="FFEBFA">
                <a:alpha val="31000"/>
              </a:srgbClr>
            </a:gs>
          </a:gsLst>
          <a:lin ang="5400000" scaled="0"/>
        </a:gradFill>
        <a:effectLst/>
      </p:bgPr>
    </p:bg>
    <p:spTree>
      <p:nvGrpSpPr>
        <p:cNvPr id="1" name=""/>
        <p:cNvGrpSpPr/>
        <p:nvPr/>
      </p:nvGrpSpPr>
      <p:grpSpPr>
        <a:xfrm>
          <a:off x="0" y="0"/>
          <a:ext cx="0" cy="0"/>
          <a:chOff x="0" y="0"/>
          <a:chExt cx="0" cy="0"/>
        </a:xfrm>
      </p:grpSpPr>
      <p:sp>
        <p:nvSpPr>
          <p:cNvPr id="2" name="Ορθογώνιο 1"/>
          <p:cNvSpPr/>
          <p:nvPr/>
        </p:nvSpPr>
        <p:spPr>
          <a:xfrm>
            <a:off x="1500165" y="1214446"/>
            <a:ext cx="7643835" cy="5632311"/>
          </a:xfrm>
          <a:prstGeom prst="rect">
            <a:avLst/>
          </a:prstGeom>
        </p:spPr>
        <p:txBody>
          <a:bodyPr wrap="square">
            <a:spAutoFit/>
          </a:bodyPr>
          <a:lstStyle/>
          <a:p>
            <a:pPr marL="742950" lvl="1" indent="-285750" algn="l" defTabSz="457200" fontAlgn="auto">
              <a:lnSpc>
                <a:spcPct val="150000"/>
              </a:lnSpc>
              <a:spcBef>
                <a:spcPts val="0"/>
              </a:spcBef>
              <a:spcAft>
                <a:spcPts val="0"/>
              </a:spcAft>
              <a:buClr>
                <a:srgbClr val="000000"/>
              </a:buClr>
              <a:buSzPct val="100000"/>
              <a:buFont typeface="Wingdings" pitchFamily="2" charset="2"/>
              <a:buChar char="ü"/>
            </a:pPr>
            <a:r>
              <a:rPr lang="el-GR" b="1" dirty="0" smtClean="0">
                <a:solidFill>
                  <a:srgbClr val="C0504D">
                    <a:lumMod val="75000"/>
                  </a:srgbClr>
                </a:solidFill>
                <a:latin typeface="Times New Roman" pitchFamily="16" charset="0"/>
                <a:cs typeface="Times New Roman" panose="02020603050405020304" pitchFamily="18" charset="0"/>
              </a:rPr>
              <a:t>Κατανόηση της σημασίας </a:t>
            </a:r>
            <a:r>
              <a:rPr lang="el-GR" b="1" dirty="0">
                <a:solidFill>
                  <a:srgbClr val="C0504D">
                    <a:lumMod val="75000"/>
                  </a:srgbClr>
                </a:solidFill>
                <a:latin typeface="Times New Roman" pitchFamily="16" charset="0"/>
                <a:cs typeface="Times New Roman" panose="02020603050405020304" pitchFamily="18" charset="0"/>
              </a:rPr>
              <a:t>της</a:t>
            </a:r>
          </a:p>
          <a:p>
            <a:pPr marL="742950" lvl="1" indent="-285750" algn="l" defTabSz="457200" fontAlgn="auto">
              <a:lnSpc>
                <a:spcPct val="150000"/>
              </a:lnSpc>
              <a:spcBef>
                <a:spcPts val="0"/>
              </a:spcBef>
              <a:spcAft>
                <a:spcPts val="0"/>
              </a:spcAft>
              <a:buClr>
                <a:srgbClr val="000000"/>
              </a:buClr>
              <a:buSzPct val="100000"/>
              <a:buFont typeface="Wingdings" pitchFamily="2" charset="2"/>
              <a:buChar char="ü"/>
            </a:pPr>
            <a:r>
              <a:rPr lang="el-GR" b="1" dirty="0">
                <a:solidFill>
                  <a:srgbClr val="C0504D">
                    <a:lumMod val="75000"/>
                  </a:srgbClr>
                </a:solidFill>
                <a:latin typeface="Times New Roman" pitchFamily="16" charset="0"/>
                <a:cs typeface="Times New Roman" panose="02020603050405020304" pitchFamily="18" charset="0"/>
              </a:rPr>
              <a:t>Βελτίωση της γνώσης των γνωστικών λειτουργιών</a:t>
            </a:r>
          </a:p>
          <a:p>
            <a:pPr marL="742950" lvl="1" indent="-285750" algn="l" defTabSz="457200" fontAlgn="auto">
              <a:lnSpc>
                <a:spcPct val="150000"/>
              </a:lnSpc>
              <a:spcBef>
                <a:spcPts val="0"/>
              </a:spcBef>
              <a:spcAft>
                <a:spcPts val="0"/>
              </a:spcAft>
              <a:buClr>
                <a:srgbClr val="000000"/>
              </a:buClr>
              <a:buSzPct val="100000"/>
              <a:buFont typeface="Wingdings" pitchFamily="2" charset="2"/>
              <a:buChar char="ü"/>
            </a:pPr>
            <a:r>
              <a:rPr lang="el-GR" b="1" dirty="0" smtClean="0">
                <a:solidFill>
                  <a:srgbClr val="C0504D">
                    <a:lumMod val="75000"/>
                  </a:srgbClr>
                </a:solidFill>
                <a:latin typeface="Times New Roman" pitchFamily="16" charset="0"/>
                <a:cs typeface="Times New Roman" panose="02020603050405020304" pitchFamily="18" charset="0"/>
              </a:rPr>
              <a:t>Δημιουργία μαθησιακών περιβαλλόντων </a:t>
            </a:r>
            <a:r>
              <a:rPr lang="el-GR" b="1" dirty="0">
                <a:solidFill>
                  <a:srgbClr val="C0504D">
                    <a:lumMod val="75000"/>
                  </a:srgbClr>
                </a:solidFill>
                <a:latin typeface="Times New Roman" pitchFamily="16" charset="0"/>
                <a:cs typeface="Times New Roman" panose="02020603050405020304" pitchFamily="18" charset="0"/>
              </a:rPr>
              <a:t>που </a:t>
            </a:r>
            <a:r>
              <a:rPr lang="el-GR" b="1" dirty="0" smtClean="0">
                <a:solidFill>
                  <a:srgbClr val="C0504D">
                    <a:lumMod val="75000"/>
                  </a:srgbClr>
                </a:solidFill>
                <a:latin typeface="Times New Roman" pitchFamily="16" charset="0"/>
                <a:cs typeface="Times New Roman" panose="02020603050405020304" pitchFamily="18" charset="0"/>
              </a:rPr>
              <a:t>προάγουν τη μεταγνωστική επίγνωση</a:t>
            </a:r>
            <a:endParaRPr lang="el-GR" b="1" dirty="0">
              <a:solidFill>
                <a:srgbClr val="C0504D">
                  <a:lumMod val="75000"/>
                </a:srgbClr>
              </a:solidFill>
              <a:latin typeface="Times New Roman" pitchFamily="16" charset="0"/>
              <a:cs typeface="Times New Roman" panose="02020603050405020304" pitchFamily="18" charset="0"/>
            </a:endParaRPr>
          </a:p>
          <a:p>
            <a:pPr marL="742950" lvl="1" indent="-285750" algn="l" defTabSz="457200" fontAlgn="auto">
              <a:lnSpc>
                <a:spcPct val="150000"/>
              </a:lnSpc>
              <a:spcBef>
                <a:spcPts val="0"/>
              </a:spcBef>
              <a:spcAft>
                <a:spcPts val="0"/>
              </a:spcAft>
              <a:buClr>
                <a:srgbClr val="000000"/>
              </a:buClr>
              <a:buSzPct val="100000"/>
              <a:buFont typeface="Wingdings" pitchFamily="2" charset="2"/>
              <a:buChar char="ü"/>
            </a:pPr>
            <a:r>
              <a:rPr lang="el-GR" b="1" dirty="0" smtClean="0">
                <a:solidFill>
                  <a:srgbClr val="C0504D">
                    <a:lumMod val="75000"/>
                  </a:srgbClr>
                </a:solidFill>
                <a:latin typeface="Times New Roman" pitchFamily="16" charset="0"/>
                <a:cs typeface="Times New Roman" panose="02020603050405020304" pitchFamily="18" charset="0"/>
              </a:rPr>
              <a:t>Χρήση ερωτήσεων</a:t>
            </a:r>
            <a:endParaRPr lang="el-GR" b="1" dirty="0">
              <a:solidFill>
                <a:srgbClr val="C0504D">
                  <a:lumMod val="75000"/>
                </a:srgbClr>
              </a:solidFill>
              <a:latin typeface="Times New Roman" pitchFamily="16" charset="0"/>
              <a:cs typeface="Times New Roman" panose="02020603050405020304" pitchFamily="18" charset="0"/>
            </a:endParaRPr>
          </a:p>
          <a:p>
            <a:pPr marL="742950" lvl="1" indent="-285750" algn="l" defTabSz="457200" fontAlgn="auto">
              <a:lnSpc>
                <a:spcPct val="150000"/>
              </a:lnSpc>
              <a:spcBef>
                <a:spcPts val="0"/>
              </a:spcBef>
              <a:spcAft>
                <a:spcPts val="0"/>
              </a:spcAft>
              <a:buClr>
                <a:srgbClr val="000000"/>
              </a:buClr>
              <a:buSzPct val="100000"/>
              <a:buFont typeface="Wingdings" pitchFamily="2" charset="2"/>
              <a:buChar char="ü"/>
            </a:pPr>
            <a:r>
              <a:rPr lang="el-GR" b="1" dirty="0">
                <a:solidFill>
                  <a:srgbClr val="C0504D">
                    <a:lumMod val="75000"/>
                  </a:srgbClr>
                </a:solidFill>
                <a:latin typeface="Times New Roman" pitchFamily="16" charset="0"/>
                <a:cs typeface="Times New Roman" panose="02020603050405020304" pitchFamily="18" charset="0"/>
              </a:rPr>
              <a:t>Χρήση παραδειγμάτων</a:t>
            </a:r>
          </a:p>
          <a:p>
            <a:pPr marL="742950" lvl="1" indent="-285750" algn="l" defTabSz="457200" fontAlgn="auto">
              <a:lnSpc>
                <a:spcPct val="150000"/>
              </a:lnSpc>
              <a:spcBef>
                <a:spcPts val="0"/>
              </a:spcBef>
              <a:spcAft>
                <a:spcPts val="0"/>
              </a:spcAft>
              <a:buClr>
                <a:srgbClr val="000000"/>
              </a:buClr>
              <a:buSzPct val="100000"/>
              <a:buFont typeface="Wingdings" pitchFamily="2" charset="2"/>
              <a:buChar char="ü"/>
            </a:pPr>
            <a:r>
              <a:rPr lang="el-GR" b="1" dirty="0">
                <a:solidFill>
                  <a:srgbClr val="C0504D">
                    <a:lumMod val="75000"/>
                  </a:srgbClr>
                </a:solidFill>
                <a:latin typeface="Times New Roman" pitchFamily="16" charset="0"/>
                <a:cs typeface="Times New Roman" panose="02020603050405020304" pitchFamily="18" charset="0"/>
              </a:rPr>
              <a:t>Καταγραφή της πορείας </a:t>
            </a:r>
            <a:r>
              <a:rPr lang="el-GR" b="1" dirty="0" smtClean="0">
                <a:solidFill>
                  <a:srgbClr val="C0504D">
                    <a:lumMod val="75000"/>
                  </a:srgbClr>
                </a:solidFill>
                <a:latin typeface="Times New Roman" pitchFamily="16" charset="0"/>
                <a:cs typeface="Times New Roman" panose="02020603050405020304" pitchFamily="18" charset="0"/>
              </a:rPr>
              <a:t>σκέψης/ στρατηγικών που ακολουθήθηκαν</a:t>
            </a:r>
            <a:endParaRPr lang="el-GR" b="1" dirty="0">
              <a:solidFill>
                <a:srgbClr val="C0504D">
                  <a:lumMod val="75000"/>
                </a:srgbClr>
              </a:solidFill>
              <a:latin typeface="Times New Roman" pitchFamily="16" charset="0"/>
              <a:cs typeface="Times New Roman" panose="02020603050405020304" pitchFamily="18" charset="0"/>
            </a:endParaRPr>
          </a:p>
          <a:p>
            <a:pPr marL="742950" lvl="1" indent="-285750" algn="l" defTabSz="457200" fontAlgn="auto">
              <a:lnSpc>
                <a:spcPct val="150000"/>
              </a:lnSpc>
              <a:spcBef>
                <a:spcPts val="0"/>
              </a:spcBef>
              <a:spcAft>
                <a:spcPts val="0"/>
              </a:spcAft>
              <a:buClr>
                <a:srgbClr val="000000"/>
              </a:buClr>
              <a:buSzPct val="100000"/>
              <a:buFont typeface="Wingdings" pitchFamily="2" charset="2"/>
              <a:buChar char="ü"/>
            </a:pPr>
            <a:r>
              <a:rPr lang="el-GR" b="1" dirty="0" smtClean="0">
                <a:solidFill>
                  <a:srgbClr val="C0504D">
                    <a:lumMod val="75000"/>
                  </a:srgbClr>
                </a:solidFill>
                <a:latin typeface="Times New Roman" pitchFamily="16" charset="0"/>
                <a:cs typeface="Times New Roman" panose="02020603050405020304" pitchFamily="18" charset="0"/>
              </a:rPr>
              <a:t>Ανακεφαλαίωση</a:t>
            </a:r>
          </a:p>
          <a:p>
            <a:pPr marL="742950" lvl="1" indent="-285750" algn="l" defTabSz="457200" fontAlgn="auto">
              <a:lnSpc>
                <a:spcPct val="150000"/>
              </a:lnSpc>
              <a:spcBef>
                <a:spcPts val="0"/>
              </a:spcBef>
              <a:spcAft>
                <a:spcPts val="0"/>
              </a:spcAft>
              <a:buClr>
                <a:srgbClr val="000000"/>
              </a:buClr>
              <a:buSzPct val="100000"/>
              <a:buFont typeface="Wingdings" pitchFamily="2" charset="2"/>
              <a:buChar char="ü"/>
            </a:pPr>
            <a:r>
              <a:rPr lang="el-GR" b="1" dirty="0" smtClean="0">
                <a:solidFill>
                  <a:srgbClr val="C0504D">
                    <a:lumMod val="75000"/>
                  </a:srgbClr>
                </a:solidFill>
                <a:latin typeface="Times New Roman" pitchFamily="16" charset="0"/>
                <a:cs typeface="Times New Roman" panose="02020603050405020304" pitchFamily="18" charset="0"/>
              </a:rPr>
              <a:t>Περίληψη</a:t>
            </a:r>
            <a:endParaRPr lang="el-GR" b="1" dirty="0">
              <a:solidFill>
                <a:srgbClr val="C0504D">
                  <a:lumMod val="75000"/>
                </a:srgbClr>
              </a:solidFill>
              <a:latin typeface="Times New Roman" pitchFamily="16" charset="0"/>
              <a:cs typeface="Times New Roman" panose="02020603050405020304" pitchFamily="18" charset="0"/>
            </a:endParaRPr>
          </a:p>
        </p:txBody>
      </p:sp>
      <p:sp>
        <p:nvSpPr>
          <p:cNvPr id="3" name="TextBox 2"/>
          <p:cNvSpPr txBox="1"/>
          <p:nvPr/>
        </p:nvSpPr>
        <p:spPr>
          <a:xfrm>
            <a:off x="214282" y="0"/>
            <a:ext cx="8643997" cy="1170980"/>
          </a:xfrm>
          <a:prstGeom prst="snip2Same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l-GR" sz="3200" b="1" kern="0" dirty="0" smtClean="0">
                <a:ln w="11430"/>
                <a:solidFill>
                  <a:srgbClr val="8064A2">
                    <a:lumMod val="50000"/>
                  </a:srgbClr>
                </a:solidFill>
                <a:latin typeface="Times New Roman" pitchFamily="16" charset="0"/>
                <a:cs typeface="Times New Roman" panose="02020603050405020304" pitchFamily="18" charset="0"/>
              </a:rPr>
              <a:t>Στρατηγικές διδασκαλίας και καλλιέργειας της </a:t>
            </a:r>
            <a:r>
              <a:rPr lang="el-GR" sz="3200" b="1" kern="0" dirty="0" err="1" smtClean="0">
                <a:ln w="11430"/>
                <a:solidFill>
                  <a:srgbClr val="8064A2">
                    <a:lumMod val="50000"/>
                  </a:srgbClr>
                </a:solidFill>
                <a:latin typeface="Times New Roman" pitchFamily="16" charset="0"/>
                <a:cs typeface="Times New Roman" panose="02020603050405020304" pitchFamily="18" charset="0"/>
              </a:rPr>
              <a:t>μεταγνώσης</a:t>
            </a:r>
            <a:endParaRPr lang="el-GR" sz="3200" b="1" kern="0" dirty="0">
              <a:ln w="11430"/>
              <a:solidFill>
                <a:srgbClr val="8064A2">
                  <a:lumMod val="50000"/>
                </a:srgbClr>
              </a:solidFill>
              <a:latin typeface="Times New Roman" pitchFamily="16" charset="0"/>
              <a:cs typeface="Times New Roman" panose="02020603050405020304" pitchFamily="18" charset="0"/>
            </a:endParaRPr>
          </a:p>
        </p:txBody>
      </p:sp>
      <p:pic>
        <p:nvPicPr>
          <p:cNvPr id="4" name="Picture 4" descr="http://www.eslprintables.com/forum/my_documents/my_pictures/2011/jun/1Z3_tree_of_knowledge_book_drop_500_clr.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0" y="1053939"/>
            <a:ext cx="2121480" cy="5661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48289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bg>
      <p:bgPr>
        <a:gradFill>
          <a:gsLst>
            <a:gs pos="0">
              <a:srgbClr val="5E9EFF">
                <a:alpha val="7000"/>
              </a:srgbClr>
            </a:gs>
            <a:gs pos="39999">
              <a:srgbClr val="85C2FF">
                <a:alpha val="16000"/>
              </a:srgbClr>
            </a:gs>
            <a:gs pos="70000">
              <a:srgbClr val="C4D6EB">
                <a:alpha val="56000"/>
              </a:srgbClr>
            </a:gs>
            <a:gs pos="100000">
              <a:srgbClr val="FFEBFA">
                <a:alpha val="31000"/>
              </a:srgbClr>
            </a:gs>
          </a:gsLst>
          <a:lin ang="5400000" scaled="0"/>
        </a:gradFill>
        <a:effectLst/>
      </p:bgPr>
    </p:bg>
    <p:spTree>
      <p:nvGrpSpPr>
        <p:cNvPr id="1" name=""/>
        <p:cNvGrpSpPr/>
        <p:nvPr/>
      </p:nvGrpSpPr>
      <p:grpSpPr>
        <a:xfrm>
          <a:off x="0" y="0"/>
          <a:ext cx="0" cy="0"/>
          <a:chOff x="0" y="0"/>
          <a:chExt cx="0" cy="0"/>
        </a:xfrm>
      </p:grpSpPr>
      <p:sp>
        <p:nvSpPr>
          <p:cNvPr id="2" name="Ορθογώνιο 1"/>
          <p:cNvSpPr/>
          <p:nvPr/>
        </p:nvSpPr>
        <p:spPr>
          <a:xfrm>
            <a:off x="1475656" y="188640"/>
            <a:ext cx="6408712" cy="1077218"/>
          </a:xfrm>
          <a:prstGeom prst="rect">
            <a:avLst/>
          </a:prstGeom>
        </p:spPr>
        <p:txBody>
          <a:bodyPr wrap="square">
            <a:spAutoFit/>
          </a:bodyPr>
          <a:lstStyle/>
          <a:p>
            <a:pPr defTabSz="457200">
              <a:buClr>
                <a:srgbClr val="000000"/>
              </a:buClr>
              <a:buSzPct val="100000"/>
              <a:buFont typeface="Times New Roman" pitchFamily="16" charset="0"/>
              <a:buNone/>
            </a:pPr>
            <a:r>
              <a:rPr lang="el-GR" sz="3200" b="1" dirty="0">
                <a:solidFill>
                  <a:srgbClr val="8064A2">
                    <a:lumMod val="50000"/>
                  </a:srgbClr>
                </a:solidFill>
                <a:latin typeface="Times New Roman" pitchFamily="16" charset="0"/>
              </a:rPr>
              <a:t>Παράγοντες που επηρεάζουν τη μεταγνώση</a:t>
            </a:r>
          </a:p>
        </p:txBody>
      </p:sp>
      <p:grpSp>
        <p:nvGrpSpPr>
          <p:cNvPr id="3" name="Ομάδα 2"/>
          <p:cNvGrpSpPr/>
          <p:nvPr/>
        </p:nvGrpSpPr>
        <p:grpSpPr>
          <a:xfrm>
            <a:off x="3986476" y="1265858"/>
            <a:ext cx="988392" cy="822568"/>
            <a:chOff x="2756232" y="0"/>
            <a:chExt cx="988392" cy="822568"/>
          </a:xfrm>
          <a:scene3d>
            <a:camera prst="orthographicFront"/>
            <a:lightRig rig="flat" dir="t"/>
          </a:scene3d>
        </p:grpSpPr>
        <p:sp>
          <p:nvSpPr>
            <p:cNvPr id="13" name="Τραπέζιο 12"/>
            <p:cNvSpPr/>
            <p:nvPr/>
          </p:nvSpPr>
          <p:spPr>
            <a:xfrm>
              <a:off x="2756232" y="0"/>
              <a:ext cx="988392" cy="822568"/>
            </a:xfrm>
            <a:prstGeom prst="trapezoid">
              <a:avLst>
                <a:gd name="adj" fmla="val 60080"/>
              </a:avLst>
            </a:prstGeom>
            <a:gradFill rotWithShape="1">
              <a:gsLst>
                <a:gs pos="0">
                  <a:srgbClr val="AAE2FF">
                    <a:hueOff val="0"/>
                    <a:satOff val="0"/>
                    <a:lumOff val="0"/>
                    <a:alphaOff val="0"/>
                    <a:tint val="50000"/>
                    <a:satMod val="300000"/>
                  </a:srgbClr>
                </a:gs>
                <a:gs pos="35000">
                  <a:srgbClr val="AAE2FF">
                    <a:hueOff val="0"/>
                    <a:satOff val="0"/>
                    <a:lumOff val="0"/>
                    <a:alphaOff val="0"/>
                    <a:tint val="37000"/>
                    <a:satMod val="300000"/>
                  </a:srgbClr>
                </a:gs>
                <a:gs pos="100000">
                  <a:srgbClr val="AAE2FF">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p3d prstMaterial="dkEdge">
              <a:bevelT w="8200" h="38100"/>
            </a:sp3d>
          </p:spPr>
        </p:sp>
        <p:sp>
          <p:nvSpPr>
            <p:cNvPr id="14" name="Τραπέζιο 4"/>
            <p:cNvSpPr/>
            <p:nvPr/>
          </p:nvSpPr>
          <p:spPr>
            <a:xfrm>
              <a:off x="2756232" y="0"/>
              <a:ext cx="988392" cy="822568"/>
            </a:xfrm>
            <a:prstGeom prst="rect">
              <a:avLst/>
            </a:prstGeom>
            <a:noFill/>
            <a:ln>
              <a:noFill/>
            </a:ln>
            <a:effectLst/>
            <a:sp3d/>
          </p:spPr>
          <p:txBody>
            <a:bodyPr spcFirstLastPara="0" vert="horz" wrap="square" lIns="16510" tIns="16510" rIns="16510" bIns="16510" numCol="1" spcCol="1270" anchor="ctr" anchorCtr="0">
              <a:noAutofit/>
            </a:bodyPr>
            <a:lstStyle/>
            <a:p>
              <a:pPr>
                <a:defRPr/>
              </a:pPr>
              <a:endParaRPr lang="en-US" sz="1300" dirty="0" smtClean="0">
                <a:ln/>
                <a:solidFill>
                  <a:srgbClr val="006699"/>
                </a:solidFill>
                <a:effectLst>
                  <a:outerShdw blurRad="38100" dist="38100" dir="2700000" algn="tl">
                    <a:srgbClr val="000000"/>
                  </a:outerShdw>
                </a:effectLst>
                <a:latin typeface="Arial" pitchFamily="34" charset="0"/>
                <a:cs typeface="Arial" pitchFamily="34" charset="0"/>
              </a:endParaRPr>
            </a:p>
            <a:p>
              <a:pPr>
                <a:defRPr/>
              </a:pPr>
              <a:endParaRPr lang="en-US" sz="1400" b="1" dirty="0" smtClean="0">
                <a:ln/>
                <a:solidFill>
                  <a:srgbClr val="006699"/>
                </a:solidFill>
                <a:effectLst>
                  <a:outerShdw blurRad="38100" dist="38100" dir="2700000" algn="tl">
                    <a:srgbClr val="000000"/>
                  </a:outerShdw>
                </a:effectLst>
                <a:latin typeface="Corbel" pitchFamily="34" charset="0"/>
                <a:cs typeface="Arial" pitchFamily="34" charset="0"/>
              </a:endParaRPr>
            </a:p>
            <a:p>
              <a:pPr>
                <a:defRPr/>
              </a:pPr>
              <a:r>
                <a:rPr lang="el-GR" b="1" dirty="0" smtClean="0">
                  <a:solidFill>
                    <a:srgbClr val="000000">
                      <a:lumMod val="95000"/>
                      <a:lumOff val="5000"/>
                    </a:srgbClr>
                  </a:solidFill>
                  <a:effectLst>
                    <a:glow rad="139700">
                      <a:srgbClr val="FFFF00">
                        <a:alpha val="40000"/>
                      </a:srgbClr>
                    </a:glow>
                  </a:effectLst>
                  <a:latin typeface="Corbel"/>
                  <a:cs typeface="Arial" charset="0"/>
                </a:rPr>
                <a:t>Ηλικία</a:t>
              </a:r>
            </a:p>
          </p:txBody>
        </p:sp>
      </p:grpSp>
      <p:grpSp>
        <p:nvGrpSpPr>
          <p:cNvPr id="4" name="Ομάδα 3"/>
          <p:cNvGrpSpPr/>
          <p:nvPr/>
        </p:nvGrpSpPr>
        <p:grpSpPr>
          <a:xfrm>
            <a:off x="3492280" y="2184510"/>
            <a:ext cx="1976785" cy="822568"/>
            <a:chOff x="2256401" y="855274"/>
            <a:chExt cx="1976785" cy="822568"/>
          </a:xfrm>
          <a:scene3d>
            <a:camera prst="orthographicFront"/>
            <a:lightRig rig="flat" dir="t"/>
          </a:scene3d>
        </p:grpSpPr>
        <p:sp>
          <p:nvSpPr>
            <p:cNvPr id="11" name="Τραπέζιο 10"/>
            <p:cNvSpPr/>
            <p:nvPr/>
          </p:nvSpPr>
          <p:spPr>
            <a:xfrm>
              <a:off x="2256401" y="855274"/>
              <a:ext cx="1976785" cy="822568"/>
            </a:xfrm>
            <a:prstGeom prst="trapezoid">
              <a:avLst>
                <a:gd name="adj" fmla="val 60080"/>
              </a:avLst>
            </a:prstGeom>
            <a:gradFill rotWithShape="1">
              <a:gsLst>
                <a:gs pos="0">
                  <a:srgbClr val="AAE2FF">
                    <a:hueOff val="-196442"/>
                    <a:satOff val="-332"/>
                    <a:lumOff val="-12000"/>
                    <a:alphaOff val="0"/>
                    <a:tint val="50000"/>
                    <a:satMod val="300000"/>
                  </a:srgbClr>
                </a:gs>
                <a:gs pos="35000">
                  <a:srgbClr val="AAE2FF">
                    <a:hueOff val="-196442"/>
                    <a:satOff val="-332"/>
                    <a:lumOff val="-12000"/>
                    <a:alphaOff val="0"/>
                    <a:tint val="37000"/>
                    <a:satMod val="300000"/>
                  </a:srgbClr>
                </a:gs>
                <a:gs pos="100000">
                  <a:srgbClr val="AAE2FF">
                    <a:hueOff val="-196442"/>
                    <a:satOff val="-332"/>
                    <a:lumOff val="-12000"/>
                    <a:alphaOff val="0"/>
                    <a:tint val="15000"/>
                    <a:satMod val="350000"/>
                  </a:srgbClr>
                </a:gs>
              </a:gsLst>
              <a:lin ang="16200000" scaled="1"/>
            </a:gradFill>
            <a:ln>
              <a:noFill/>
            </a:ln>
            <a:effectLst>
              <a:outerShdw blurRad="40000" dist="20000" dir="5400000" rotWithShape="0">
                <a:srgbClr val="000000">
                  <a:alpha val="38000"/>
                </a:srgbClr>
              </a:outerShdw>
            </a:effectLst>
            <a:sp3d prstMaterial="dkEdge">
              <a:bevelT w="8200" h="38100"/>
            </a:sp3d>
          </p:spPr>
        </p:sp>
        <p:sp>
          <p:nvSpPr>
            <p:cNvPr id="12" name="Τραπέζιο 6"/>
            <p:cNvSpPr/>
            <p:nvPr/>
          </p:nvSpPr>
          <p:spPr>
            <a:xfrm>
              <a:off x="2602339" y="855274"/>
              <a:ext cx="1284910" cy="822568"/>
            </a:xfrm>
            <a:prstGeom prst="rect">
              <a:avLst/>
            </a:prstGeom>
            <a:noFill/>
            <a:ln>
              <a:noFill/>
            </a:ln>
            <a:effectLst/>
            <a:sp3d/>
          </p:spPr>
          <p:txBody>
            <a:bodyPr spcFirstLastPara="0" vert="horz" wrap="square" lIns="25400" tIns="25400" rIns="25400" bIns="25400" numCol="1" spcCol="1270" anchor="ctr" anchorCtr="0">
              <a:noAutofit/>
            </a:bodyPr>
            <a:lstStyle/>
            <a:p>
              <a:pPr>
                <a:defRPr/>
              </a:pPr>
              <a:endParaRPr lang="en-US" sz="2000" b="1" dirty="0" smtClean="0">
                <a:ln/>
                <a:solidFill>
                  <a:srgbClr val="006699"/>
                </a:solidFill>
                <a:effectLst>
                  <a:outerShdw blurRad="38100" dist="38100" dir="2700000" algn="tl">
                    <a:srgbClr val="000000"/>
                  </a:outerShdw>
                </a:effectLst>
                <a:latin typeface="Corbel" pitchFamily="34" charset="0"/>
                <a:cs typeface="Arial" pitchFamily="34" charset="0"/>
              </a:endParaRPr>
            </a:p>
            <a:p>
              <a:pPr>
                <a:defRPr/>
              </a:pPr>
              <a:r>
                <a:rPr lang="el-GR" b="1" dirty="0" smtClean="0">
                  <a:solidFill>
                    <a:srgbClr val="000000">
                      <a:lumMod val="95000"/>
                      <a:lumOff val="5000"/>
                    </a:srgbClr>
                  </a:solidFill>
                  <a:effectLst>
                    <a:glow rad="139700">
                      <a:srgbClr val="FFFF00">
                        <a:alpha val="40000"/>
                      </a:srgbClr>
                    </a:glow>
                  </a:effectLst>
                  <a:latin typeface="Corbel"/>
                  <a:cs typeface="Arial" charset="0"/>
                </a:rPr>
                <a:t>Ωρίμαση</a:t>
              </a:r>
            </a:p>
            <a:p>
              <a:pPr>
                <a:defRPr/>
              </a:pPr>
              <a:endParaRPr lang="el-GR" sz="1300" dirty="0" smtClean="0">
                <a:ln/>
                <a:solidFill>
                  <a:srgbClr val="006699"/>
                </a:solidFill>
                <a:latin typeface="Arial" pitchFamily="34" charset="0"/>
                <a:cs typeface="Arial" pitchFamily="34" charset="0"/>
              </a:endParaRPr>
            </a:p>
          </p:txBody>
        </p:sp>
      </p:grpSp>
      <p:grpSp>
        <p:nvGrpSpPr>
          <p:cNvPr id="5" name="Ομάδα 4"/>
          <p:cNvGrpSpPr/>
          <p:nvPr/>
        </p:nvGrpSpPr>
        <p:grpSpPr>
          <a:xfrm>
            <a:off x="2078597" y="3328383"/>
            <a:ext cx="4804152" cy="1530446"/>
            <a:chOff x="757025" y="2410431"/>
            <a:chExt cx="4804152" cy="1530446"/>
          </a:xfrm>
          <a:scene3d>
            <a:camera prst="orthographicFront"/>
            <a:lightRig rig="flat" dir="t"/>
          </a:scene3d>
        </p:grpSpPr>
        <p:sp>
          <p:nvSpPr>
            <p:cNvPr id="9" name="Τραπέζιο 8"/>
            <p:cNvSpPr/>
            <p:nvPr/>
          </p:nvSpPr>
          <p:spPr>
            <a:xfrm>
              <a:off x="757025" y="2410431"/>
              <a:ext cx="4804152" cy="1530446"/>
            </a:xfrm>
            <a:prstGeom prst="trapezoid">
              <a:avLst>
                <a:gd name="adj" fmla="val 60080"/>
              </a:avLst>
            </a:prstGeom>
            <a:gradFill rotWithShape="1">
              <a:gsLst>
                <a:gs pos="0">
                  <a:srgbClr val="AAE2FF">
                    <a:hueOff val="-589326"/>
                    <a:satOff val="-997"/>
                    <a:lumOff val="-36001"/>
                    <a:alphaOff val="0"/>
                    <a:tint val="50000"/>
                    <a:satMod val="300000"/>
                  </a:srgbClr>
                </a:gs>
                <a:gs pos="35000">
                  <a:srgbClr val="AAE2FF">
                    <a:hueOff val="-589326"/>
                    <a:satOff val="-997"/>
                    <a:lumOff val="-36001"/>
                    <a:alphaOff val="0"/>
                    <a:tint val="37000"/>
                    <a:satMod val="300000"/>
                  </a:srgbClr>
                </a:gs>
                <a:gs pos="100000">
                  <a:srgbClr val="AAE2FF">
                    <a:hueOff val="-589326"/>
                    <a:satOff val="-997"/>
                    <a:lumOff val="-36001"/>
                    <a:alphaOff val="0"/>
                    <a:tint val="15000"/>
                    <a:satMod val="350000"/>
                  </a:srgbClr>
                </a:gs>
              </a:gsLst>
              <a:lin ang="16200000" scaled="1"/>
            </a:gradFill>
            <a:ln>
              <a:noFill/>
            </a:ln>
            <a:effectLst>
              <a:outerShdw blurRad="40000" dist="20000" dir="5400000" rotWithShape="0">
                <a:srgbClr val="000000">
                  <a:alpha val="38000"/>
                </a:srgbClr>
              </a:outerShdw>
            </a:effectLst>
            <a:sp3d prstMaterial="dkEdge">
              <a:bevelT w="8200" h="38100"/>
            </a:sp3d>
          </p:spPr>
        </p:sp>
        <p:sp>
          <p:nvSpPr>
            <p:cNvPr id="10" name="Τραπέζιο 8"/>
            <p:cNvSpPr/>
            <p:nvPr/>
          </p:nvSpPr>
          <p:spPr>
            <a:xfrm>
              <a:off x="1597752" y="2410431"/>
              <a:ext cx="3122698" cy="1530446"/>
            </a:xfrm>
            <a:prstGeom prst="rect">
              <a:avLst/>
            </a:prstGeom>
            <a:noFill/>
            <a:ln>
              <a:noFill/>
            </a:ln>
            <a:effectLst/>
            <a:sp3d/>
          </p:spPr>
          <p:txBody>
            <a:bodyPr spcFirstLastPara="0" vert="horz" wrap="square" lIns="30480" tIns="30480" rIns="30480" bIns="30480" numCol="1" spcCol="1270" anchor="ctr" anchorCtr="0">
              <a:noAutofit/>
            </a:bodyPr>
            <a:lstStyle/>
            <a:p>
              <a:pPr defTabSz="1066800" fontAlgn="auto">
                <a:lnSpc>
                  <a:spcPct val="90000"/>
                </a:lnSpc>
                <a:spcAft>
                  <a:spcPct val="35000"/>
                </a:spcAft>
                <a:defRPr/>
              </a:pPr>
              <a:r>
                <a:rPr lang="el-GR" b="1" dirty="0" smtClean="0">
                  <a:solidFill>
                    <a:srgbClr val="000000">
                      <a:lumMod val="95000"/>
                      <a:lumOff val="5000"/>
                    </a:srgbClr>
                  </a:solidFill>
                  <a:effectLst>
                    <a:glow rad="139700">
                      <a:srgbClr val="FFFF00">
                        <a:alpha val="40000"/>
                      </a:srgbClr>
                    </a:glow>
                  </a:effectLst>
                  <a:latin typeface="Corbel"/>
                  <a:cs typeface="Arial" charset="0"/>
                </a:rPr>
                <a:t>Εμπειρία σε συγκεκριμένες γνωστικές διεργασίες</a:t>
              </a:r>
            </a:p>
          </p:txBody>
        </p:sp>
      </p:grpSp>
      <p:grpSp>
        <p:nvGrpSpPr>
          <p:cNvPr id="6" name="Ομάδα 5"/>
          <p:cNvGrpSpPr/>
          <p:nvPr/>
        </p:nvGrpSpPr>
        <p:grpSpPr>
          <a:xfrm>
            <a:off x="1321572" y="5350570"/>
            <a:ext cx="6500856" cy="589477"/>
            <a:chOff x="0" y="4432618"/>
            <a:chExt cx="6500856" cy="589477"/>
          </a:xfrm>
          <a:scene3d>
            <a:camera prst="orthographicFront"/>
            <a:lightRig rig="flat" dir="t"/>
          </a:scene3d>
        </p:grpSpPr>
        <p:sp>
          <p:nvSpPr>
            <p:cNvPr id="7" name="Τραπέζιο 6"/>
            <p:cNvSpPr/>
            <p:nvPr/>
          </p:nvSpPr>
          <p:spPr>
            <a:xfrm>
              <a:off x="0" y="4432618"/>
              <a:ext cx="6500856" cy="589477"/>
            </a:xfrm>
            <a:prstGeom prst="trapezoid">
              <a:avLst>
                <a:gd name="adj" fmla="val 60080"/>
              </a:avLst>
            </a:prstGeom>
            <a:gradFill rotWithShape="1">
              <a:gsLst>
                <a:gs pos="0">
                  <a:srgbClr val="AAE2FF">
                    <a:hueOff val="-982211"/>
                    <a:satOff val="-1661"/>
                    <a:lumOff val="-60002"/>
                    <a:alphaOff val="0"/>
                    <a:tint val="50000"/>
                    <a:satMod val="300000"/>
                  </a:srgbClr>
                </a:gs>
                <a:gs pos="35000">
                  <a:srgbClr val="AAE2FF">
                    <a:hueOff val="-982211"/>
                    <a:satOff val="-1661"/>
                    <a:lumOff val="-60002"/>
                    <a:alphaOff val="0"/>
                    <a:tint val="37000"/>
                    <a:satMod val="300000"/>
                  </a:srgbClr>
                </a:gs>
                <a:gs pos="100000">
                  <a:srgbClr val="AAE2FF">
                    <a:hueOff val="-982211"/>
                    <a:satOff val="-1661"/>
                    <a:lumOff val="-60002"/>
                    <a:alphaOff val="0"/>
                    <a:tint val="15000"/>
                    <a:satMod val="350000"/>
                  </a:srgbClr>
                </a:gs>
              </a:gsLst>
              <a:lin ang="16200000" scaled="1"/>
            </a:gradFill>
            <a:ln>
              <a:noFill/>
            </a:ln>
            <a:effectLst>
              <a:outerShdw blurRad="40000" dist="20000" dir="5400000" rotWithShape="0">
                <a:srgbClr val="000000">
                  <a:alpha val="38000"/>
                </a:srgbClr>
              </a:outerShdw>
            </a:effectLst>
            <a:sp3d prstMaterial="dkEdge">
              <a:bevelT w="8200" h="38100"/>
            </a:sp3d>
          </p:spPr>
        </p:sp>
        <p:sp>
          <p:nvSpPr>
            <p:cNvPr id="8" name="Τραπέζιο 10"/>
            <p:cNvSpPr/>
            <p:nvPr/>
          </p:nvSpPr>
          <p:spPr>
            <a:xfrm>
              <a:off x="1137649" y="4432618"/>
              <a:ext cx="4225557" cy="589477"/>
            </a:xfrm>
            <a:prstGeom prst="rect">
              <a:avLst/>
            </a:prstGeom>
            <a:noFill/>
            <a:ln>
              <a:noFill/>
            </a:ln>
            <a:effectLst/>
            <a:sp3d/>
          </p:spPr>
          <p:txBody>
            <a:bodyPr spcFirstLastPara="0" vert="horz" wrap="square" lIns="30480" tIns="30480" rIns="30480" bIns="30480" numCol="1" spcCol="1270" anchor="ctr" anchorCtr="0">
              <a:noAutofit/>
            </a:bodyPr>
            <a:lstStyle/>
            <a:p>
              <a:pPr>
                <a:defRPr/>
              </a:pPr>
              <a:r>
                <a:rPr lang="el-GR" b="1" dirty="0" smtClean="0">
                  <a:solidFill>
                    <a:srgbClr val="000000">
                      <a:lumMod val="95000"/>
                      <a:lumOff val="5000"/>
                    </a:srgbClr>
                  </a:solidFill>
                  <a:effectLst>
                    <a:glow rad="139700">
                      <a:srgbClr val="FFFF00">
                        <a:alpha val="40000"/>
                      </a:srgbClr>
                    </a:glow>
                  </a:effectLst>
                  <a:latin typeface="Corbel"/>
                  <a:cs typeface="Arial" charset="0"/>
                </a:rPr>
                <a:t>(κατά τη μάθηση) Κατάλληλο παιδαγωγικό κλίμα</a:t>
              </a:r>
            </a:p>
          </p:txBody>
        </p:sp>
      </p:grpSp>
    </p:spTree>
    <p:extLst>
      <p:ext uri="{BB962C8B-B14F-4D97-AF65-F5344CB8AC3E}">
        <p14:creationId xmlns:p14="http://schemas.microsoft.com/office/powerpoint/2010/main" val="396845990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10" name="Στρογγύλεμα της γωνίας της ίδιας πλευράς του ορθογωνίου 4"/>
          <p:cNvSpPr/>
          <p:nvPr/>
        </p:nvSpPr>
        <p:spPr>
          <a:xfrm>
            <a:off x="451363" y="2756040"/>
            <a:ext cx="7972887" cy="3051943"/>
          </a:xfrm>
          <a:prstGeom prst="rect">
            <a:avLst/>
          </a:prstGeom>
          <a:no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171450" lvl="1" indent="-171450" algn="l" defTabSz="711200">
              <a:lnSpc>
                <a:spcPct val="90000"/>
              </a:lnSpc>
              <a:spcAft>
                <a:spcPct val="15000"/>
              </a:spcAft>
              <a:buFontTx/>
              <a:buChar char="••"/>
            </a:pPr>
            <a:endParaRPr lang="el-GR" sz="1600" b="1" i="1" u="sng" dirty="0">
              <a:solidFill>
                <a:srgbClr val="000000">
                  <a:lumMod val="95000"/>
                  <a:lumOff val="5000"/>
                </a:srgbClr>
              </a:solidFill>
            </a:endParaRPr>
          </a:p>
          <a:p>
            <a:pPr marL="114300" lvl="1" indent="-114300" algn="l" defTabSz="622300">
              <a:lnSpc>
                <a:spcPct val="90000"/>
              </a:lnSpc>
              <a:spcAft>
                <a:spcPct val="15000"/>
              </a:spcAft>
              <a:buFontTx/>
              <a:buChar char="••"/>
            </a:pPr>
            <a:endParaRPr lang="el-GR" sz="1400" dirty="0">
              <a:solidFill>
                <a:srgbClr val="000000">
                  <a:lumMod val="95000"/>
                  <a:lumOff val="5000"/>
                </a:srgbClr>
              </a:solidFill>
            </a:endParaRPr>
          </a:p>
        </p:txBody>
      </p:sp>
      <p:sp>
        <p:nvSpPr>
          <p:cNvPr id="23" name="1 - Τίτλος"/>
          <p:cNvSpPr txBox="1">
            <a:spLocks/>
          </p:cNvSpPr>
          <p:nvPr/>
        </p:nvSpPr>
        <p:spPr bwMode="auto">
          <a:xfrm>
            <a:off x="323124" y="-99392"/>
            <a:ext cx="8229362" cy="838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lnSpc>
                <a:spcPct val="80000"/>
              </a:lnSpc>
              <a:spcBef>
                <a:spcPct val="0"/>
              </a:spcBef>
              <a:spcAft>
                <a:spcPct val="0"/>
              </a:spcAft>
              <a:defRPr sz="3600" kern="1200">
                <a:solidFill>
                  <a:schemeClr val="accent1"/>
                </a:solidFill>
                <a:latin typeface="+mj-lt"/>
                <a:ea typeface="+mj-ea"/>
                <a:cs typeface="+mj-cs"/>
              </a:defRPr>
            </a:lvl1pPr>
            <a:lvl2pPr algn="l" rtl="0" eaLnBrk="0" fontAlgn="base" hangingPunct="0">
              <a:lnSpc>
                <a:spcPct val="80000"/>
              </a:lnSpc>
              <a:spcBef>
                <a:spcPct val="0"/>
              </a:spcBef>
              <a:spcAft>
                <a:spcPct val="0"/>
              </a:spcAft>
              <a:defRPr sz="3600">
                <a:solidFill>
                  <a:schemeClr val="accent1"/>
                </a:solidFill>
                <a:latin typeface="Corbel" pitchFamily="34" charset="0"/>
              </a:defRPr>
            </a:lvl2pPr>
            <a:lvl3pPr algn="l" rtl="0" eaLnBrk="0" fontAlgn="base" hangingPunct="0">
              <a:lnSpc>
                <a:spcPct val="80000"/>
              </a:lnSpc>
              <a:spcBef>
                <a:spcPct val="0"/>
              </a:spcBef>
              <a:spcAft>
                <a:spcPct val="0"/>
              </a:spcAft>
              <a:defRPr sz="3600">
                <a:solidFill>
                  <a:schemeClr val="accent1"/>
                </a:solidFill>
                <a:latin typeface="Corbel" pitchFamily="34" charset="0"/>
              </a:defRPr>
            </a:lvl3pPr>
            <a:lvl4pPr algn="l" rtl="0" eaLnBrk="0" fontAlgn="base" hangingPunct="0">
              <a:lnSpc>
                <a:spcPct val="80000"/>
              </a:lnSpc>
              <a:spcBef>
                <a:spcPct val="0"/>
              </a:spcBef>
              <a:spcAft>
                <a:spcPct val="0"/>
              </a:spcAft>
              <a:defRPr sz="3600">
                <a:solidFill>
                  <a:schemeClr val="accent1"/>
                </a:solidFill>
                <a:latin typeface="Corbel" pitchFamily="34" charset="0"/>
              </a:defRPr>
            </a:lvl4pPr>
            <a:lvl5pPr algn="l" rtl="0" eaLnBrk="0" fontAlgn="base" hangingPunct="0">
              <a:lnSpc>
                <a:spcPct val="80000"/>
              </a:lnSpc>
              <a:spcBef>
                <a:spcPct val="0"/>
              </a:spcBef>
              <a:spcAft>
                <a:spcPct val="0"/>
              </a:spcAft>
              <a:defRPr sz="3600">
                <a:solidFill>
                  <a:schemeClr val="accent1"/>
                </a:solidFill>
                <a:latin typeface="Corbel" pitchFamily="34" charset="0"/>
              </a:defRPr>
            </a:lvl5pPr>
            <a:lvl6pPr marL="457200" algn="l" rtl="0" fontAlgn="base">
              <a:lnSpc>
                <a:spcPct val="80000"/>
              </a:lnSpc>
              <a:spcBef>
                <a:spcPct val="0"/>
              </a:spcBef>
              <a:spcAft>
                <a:spcPct val="0"/>
              </a:spcAft>
              <a:defRPr sz="3600">
                <a:solidFill>
                  <a:schemeClr val="accent1"/>
                </a:solidFill>
                <a:latin typeface="Corbel" pitchFamily="34" charset="0"/>
              </a:defRPr>
            </a:lvl6pPr>
            <a:lvl7pPr marL="914400" algn="l" rtl="0" fontAlgn="base">
              <a:lnSpc>
                <a:spcPct val="80000"/>
              </a:lnSpc>
              <a:spcBef>
                <a:spcPct val="0"/>
              </a:spcBef>
              <a:spcAft>
                <a:spcPct val="0"/>
              </a:spcAft>
              <a:defRPr sz="3600">
                <a:solidFill>
                  <a:schemeClr val="accent1"/>
                </a:solidFill>
                <a:latin typeface="Corbel" pitchFamily="34" charset="0"/>
              </a:defRPr>
            </a:lvl7pPr>
            <a:lvl8pPr marL="1371600" algn="l" rtl="0" fontAlgn="base">
              <a:lnSpc>
                <a:spcPct val="80000"/>
              </a:lnSpc>
              <a:spcBef>
                <a:spcPct val="0"/>
              </a:spcBef>
              <a:spcAft>
                <a:spcPct val="0"/>
              </a:spcAft>
              <a:defRPr sz="3600">
                <a:solidFill>
                  <a:schemeClr val="accent1"/>
                </a:solidFill>
                <a:latin typeface="Corbel" pitchFamily="34" charset="0"/>
              </a:defRPr>
            </a:lvl8pPr>
            <a:lvl9pPr marL="1828800" algn="l" rtl="0" fontAlgn="base">
              <a:lnSpc>
                <a:spcPct val="80000"/>
              </a:lnSpc>
              <a:spcBef>
                <a:spcPct val="0"/>
              </a:spcBef>
              <a:spcAft>
                <a:spcPct val="0"/>
              </a:spcAft>
              <a:defRPr sz="3600">
                <a:solidFill>
                  <a:schemeClr val="accent1"/>
                </a:solidFill>
                <a:latin typeface="Corbel" pitchFamily="34" charset="0"/>
              </a:defRPr>
            </a:lvl9pPr>
          </a:lstStyle>
          <a:p>
            <a:pPr algn="ctr" eaLnBrk="1" hangingPunct="1">
              <a:defRPr/>
            </a:pPr>
            <a:r>
              <a:rPr lang="el-GR" sz="4000" b="1" dirty="0">
                <a:solidFill>
                  <a:srgbClr val="FFFF00"/>
                </a:solidFill>
                <a:effectLst>
                  <a:glow rad="139700">
                    <a:srgbClr val="FF0000">
                      <a:alpha val="40000"/>
                    </a:srgbClr>
                  </a:glow>
                </a:effectLst>
                <a:latin typeface="Arial" charset="0"/>
                <a:cs typeface="Arial" charset="0"/>
              </a:rPr>
              <a:t>Α</a:t>
            </a:r>
            <a:r>
              <a:rPr lang="el-GR" sz="4000" b="1" dirty="0" smtClean="0">
                <a:solidFill>
                  <a:srgbClr val="FFFF00"/>
                </a:solidFill>
                <a:effectLst>
                  <a:glow rad="139700">
                    <a:srgbClr val="FF0000">
                      <a:alpha val="40000"/>
                    </a:srgbClr>
                  </a:glow>
                </a:effectLst>
                <a:latin typeface="Arial" charset="0"/>
                <a:cs typeface="Arial" charset="0"/>
              </a:rPr>
              <a:t>υθεντική </a:t>
            </a:r>
            <a:r>
              <a:rPr lang="el-GR" sz="4000" b="1" dirty="0">
                <a:solidFill>
                  <a:srgbClr val="FFFF00"/>
                </a:solidFill>
                <a:effectLst>
                  <a:glow rad="139700">
                    <a:srgbClr val="FF0000">
                      <a:alpha val="40000"/>
                    </a:srgbClr>
                  </a:glow>
                </a:effectLst>
                <a:latin typeface="Arial" charset="0"/>
                <a:cs typeface="Arial" charset="0"/>
              </a:rPr>
              <a:t>Α</a:t>
            </a:r>
            <a:r>
              <a:rPr lang="el-GR" sz="4000" b="1" dirty="0" smtClean="0">
                <a:solidFill>
                  <a:srgbClr val="FFFF00"/>
                </a:solidFill>
                <a:effectLst>
                  <a:glow rad="139700">
                    <a:srgbClr val="FF0000">
                      <a:alpha val="40000"/>
                    </a:srgbClr>
                  </a:glow>
                </a:effectLst>
                <a:latin typeface="Arial" charset="0"/>
                <a:cs typeface="Arial" charset="0"/>
              </a:rPr>
              <a:t>ξιολόγηση</a:t>
            </a:r>
          </a:p>
        </p:txBody>
      </p:sp>
      <p:graphicFrame>
        <p:nvGraphicFramePr>
          <p:cNvPr id="24" name="3 - Θέση περιεχομένου"/>
          <p:cNvGraphicFramePr>
            <a:graphicFrameLocks/>
          </p:cNvGraphicFramePr>
          <p:nvPr>
            <p:extLst>
              <p:ext uri="{D42A27DB-BD31-4B8C-83A1-F6EECF244321}">
                <p14:modId xmlns:p14="http://schemas.microsoft.com/office/powerpoint/2010/main" val="2544098331"/>
              </p:ext>
            </p:extLst>
          </p:nvPr>
        </p:nvGraphicFramePr>
        <p:xfrm>
          <a:off x="1" y="702481"/>
          <a:ext cx="9036495"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Επεξήγηση με σύννεφο 1"/>
          <p:cNvSpPr/>
          <p:nvPr/>
        </p:nvSpPr>
        <p:spPr>
          <a:xfrm>
            <a:off x="1547664" y="5452710"/>
            <a:ext cx="6300522" cy="1238906"/>
          </a:xfrm>
          <a:prstGeom prst="cloudCallout">
            <a:avLst>
              <a:gd name="adj1" fmla="val -20833"/>
              <a:gd name="adj2" fmla="val -173272"/>
            </a:avLst>
          </a:prstGeom>
          <a:blipFill>
            <a:blip r:embed="rId8"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000" b="1" dirty="0">
                <a:solidFill>
                  <a:srgbClr val="404040">
                    <a:lumMod val="50000"/>
                  </a:srgbClr>
                </a:solidFill>
                <a:effectLst>
                  <a:glow rad="139700">
                    <a:srgbClr val="FFFF00">
                      <a:alpha val="40000"/>
                    </a:srgbClr>
                  </a:glow>
                </a:effectLst>
                <a:latin typeface="Arial" charset="0"/>
                <a:cs typeface="Arial" charset="0"/>
              </a:rPr>
              <a:t>ο εκπαιδευόμενος αναπτύσσει </a:t>
            </a:r>
            <a:r>
              <a:rPr lang="el-GR" sz="2000" b="1" dirty="0" smtClean="0">
                <a:solidFill>
                  <a:srgbClr val="404040">
                    <a:lumMod val="50000"/>
                  </a:srgbClr>
                </a:solidFill>
                <a:effectLst>
                  <a:glow rad="139700">
                    <a:srgbClr val="FFFF00">
                      <a:alpha val="40000"/>
                    </a:srgbClr>
                  </a:glow>
                </a:effectLst>
                <a:latin typeface="Arial" charset="0"/>
                <a:cs typeface="Arial" charset="0"/>
              </a:rPr>
              <a:t>τη </a:t>
            </a:r>
            <a:r>
              <a:rPr lang="el-GR" sz="2000" b="1" dirty="0">
                <a:solidFill>
                  <a:srgbClr val="404040">
                    <a:lumMod val="50000"/>
                  </a:srgbClr>
                </a:solidFill>
                <a:effectLst>
                  <a:glow rad="139700">
                    <a:srgbClr val="FFFF00">
                      <a:alpha val="40000"/>
                    </a:srgbClr>
                  </a:glow>
                </a:effectLst>
                <a:latin typeface="Arial" charset="0"/>
                <a:cs typeface="Arial" charset="0"/>
              </a:rPr>
              <a:t>δυνατότητα να γνωρίζει τις ικανότητές του</a:t>
            </a:r>
          </a:p>
        </p:txBody>
      </p:sp>
    </p:spTree>
    <p:extLst>
      <p:ext uri="{BB962C8B-B14F-4D97-AF65-F5344CB8AC3E}">
        <p14:creationId xmlns:p14="http://schemas.microsoft.com/office/powerpoint/2010/main" val="1305879812"/>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Διάγραμμα 1"/>
          <p:cNvGraphicFramePr/>
          <p:nvPr>
            <p:extLst>
              <p:ext uri="{D42A27DB-BD31-4B8C-83A1-F6EECF244321}">
                <p14:modId xmlns:p14="http://schemas.microsoft.com/office/powerpoint/2010/main" val="1110633972"/>
              </p:ext>
            </p:extLst>
          </p:nvPr>
        </p:nvGraphicFramePr>
        <p:xfrm>
          <a:off x="2" y="0"/>
          <a:ext cx="9143997" cy="6858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Ορθογώνιο 2"/>
          <p:cNvSpPr/>
          <p:nvPr/>
        </p:nvSpPr>
        <p:spPr>
          <a:xfrm>
            <a:off x="2915816" y="0"/>
            <a:ext cx="4572000" cy="584775"/>
          </a:xfrm>
          <a:prstGeom prst="rect">
            <a:avLst/>
          </a:prstGeom>
        </p:spPr>
        <p:txBody>
          <a:bodyPr>
            <a:spAutoFit/>
          </a:bodyPr>
          <a:lstStyle/>
          <a:p>
            <a:pPr algn="l" fontAlgn="auto">
              <a:spcBef>
                <a:spcPts val="0"/>
              </a:spcBef>
              <a:spcAft>
                <a:spcPts val="0"/>
              </a:spcAft>
              <a:defRPr/>
            </a:pPr>
            <a:r>
              <a:rPr lang="el-GR" sz="3200" b="1" kern="0" dirty="0" smtClean="0">
                <a:solidFill>
                  <a:srgbClr val="8064A2">
                    <a:lumMod val="50000"/>
                  </a:srgbClr>
                </a:solidFill>
                <a:cs typeface="Times New Roman" panose="02020603050405020304" pitchFamily="18" charset="0"/>
              </a:rPr>
              <a:t>Εργαλεία Αξιοποίησης</a:t>
            </a:r>
            <a:endParaRPr lang="el-GR" sz="1600" kern="0" dirty="0" smtClean="0">
              <a:solidFill>
                <a:srgbClr val="8064A2">
                  <a:lumMod val="50000"/>
                </a:srgbClr>
              </a:solidFill>
              <a:latin typeface="Times New Roman" pitchFamily="16" charset="0"/>
            </a:endParaRPr>
          </a:p>
        </p:txBody>
      </p:sp>
      <p:sp>
        <p:nvSpPr>
          <p:cNvPr id="4" name="Title 3"/>
          <p:cNvSpPr txBox="1">
            <a:spLocks/>
          </p:cNvSpPr>
          <p:nvPr/>
        </p:nvSpPr>
        <p:spPr>
          <a:xfrm>
            <a:off x="179512" y="32037"/>
            <a:ext cx="4219575" cy="520700"/>
          </a:xfrm>
          <a:prstGeom prst="rect">
            <a:avLst/>
          </a:prstGeom>
        </p:spPr>
        <p:txBody>
          <a:bodyPr vert="horz" lIns="91440" tIns="45720" rIns="91440" bIns="45720" rtlCol="0" anchor="ctr">
            <a:norm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Aft>
                <a:spcPts val="0"/>
              </a:spcAft>
              <a:defRPr/>
            </a:pPr>
            <a:r>
              <a:rPr lang="el-GR" sz="1800" b="1" i="1" dirty="0" smtClean="0">
                <a:solidFill>
                  <a:srgbClr val="8064A2">
                    <a:lumMod val="50000"/>
                  </a:srgbClr>
                </a:solidFill>
                <a:latin typeface="Times New Roman" panose="02020603050405020304" pitchFamily="18" charset="0"/>
                <a:cs typeface="Times New Roman" panose="02020603050405020304" pitchFamily="18" charset="0"/>
              </a:rPr>
              <a:t>«ΜΕΤΑΓΝΩΣΗ</a:t>
            </a:r>
            <a:r>
              <a:rPr lang="en-US" sz="1800" b="1" i="1" dirty="0" smtClean="0">
                <a:solidFill>
                  <a:srgbClr val="8064A2">
                    <a:lumMod val="50000"/>
                  </a:srgbClr>
                </a:solidFill>
                <a:latin typeface="Times New Roman" panose="02020603050405020304" pitchFamily="18" charset="0"/>
                <a:cs typeface="Times New Roman" panose="02020603050405020304" pitchFamily="18" charset="0"/>
              </a:rPr>
              <a:t> </a:t>
            </a:r>
            <a:r>
              <a:rPr lang="el-GR" sz="1800" b="1" i="1" dirty="0" smtClean="0">
                <a:solidFill>
                  <a:srgbClr val="8064A2">
                    <a:lumMod val="50000"/>
                  </a:srgbClr>
                </a:solidFill>
                <a:latin typeface="Times New Roman" panose="02020603050405020304" pitchFamily="18" charset="0"/>
                <a:cs typeface="Times New Roman" panose="02020603050405020304" pitchFamily="18" charset="0"/>
              </a:rPr>
              <a:t>»</a:t>
            </a:r>
            <a:endParaRPr lang="en-US" sz="1800" dirty="0">
              <a:solidFill>
                <a:srgbClr val="8064A2">
                  <a:lumMod val="50000"/>
                </a:srgbClr>
              </a:solidFill>
              <a:latin typeface="Times New Roman"/>
            </a:endParaRPr>
          </a:p>
        </p:txBody>
      </p:sp>
    </p:spTree>
    <p:extLst>
      <p:ext uri="{BB962C8B-B14F-4D97-AF65-F5344CB8AC3E}">
        <p14:creationId xmlns:p14="http://schemas.microsoft.com/office/powerpoint/2010/main" val="1677766534"/>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bg>
      <p:bgPr>
        <a:solidFill>
          <a:srgbClr val="0D738F"/>
        </a:solidFill>
        <a:effectLst/>
      </p:bgPr>
    </p:bg>
    <p:spTree>
      <p:nvGrpSpPr>
        <p:cNvPr id="1" name=""/>
        <p:cNvGrpSpPr/>
        <p:nvPr/>
      </p:nvGrpSpPr>
      <p:grpSpPr>
        <a:xfrm>
          <a:off x="0" y="0"/>
          <a:ext cx="0" cy="0"/>
          <a:chOff x="0" y="0"/>
          <a:chExt cx="0" cy="0"/>
        </a:xfrm>
      </p:grpSpPr>
      <p:sp>
        <p:nvSpPr>
          <p:cNvPr id="3" name="Title 3"/>
          <p:cNvSpPr txBox="1">
            <a:spLocks/>
          </p:cNvSpPr>
          <p:nvPr/>
        </p:nvSpPr>
        <p:spPr>
          <a:xfrm>
            <a:off x="0" y="0"/>
            <a:ext cx="4362450" cy="4445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buClr>
                <a:srgbClr val="000000"/>
              </a:buClr>
              <a:buSzPct val="100000"/>
              <a:buFont typeface="Times New Roman" pitchFamily="16" charset="0"/>
              <a:buNone/>
            </a:pPr>
            <a:r>
              <a:rPr lang="el-GR" sz="1800" b="1" i="1" dirty="0" smtClean="0">
                <a:solidFill>
                  <a:srgbClr val="373545"/>
                </a:solidFill>
                <a:latin typeface="Times New Roman" panose="02020603050405020304" pitchFamily="18" charset="0"/>
                <a:cs typeface="Times New Roman" panose="02020603050405020304" pitchFamily="18" charset="0"/>
              </a:rPr>
              <a:t>«ΜΕΤΑΓΝΩΣΗ</a:t>
            </a:r>
            <a:r>
              <a:rPr lang="en-US" sz="1800" b="1" i="1" dirty="0" smtClean="0">
                <a:solidFill>
                  <a:srgbClr val="373545"/>
                </a:solidFill>
                <a:latin typeface="Times New Roman" panose="02020603050405020304" pitchFamily="18" charset="0"/>
                <a:cs typeface="Times New Roman" panose="02020603050405020304" pitchFamily="18" charset="0"/>
              </a:rPr>
              <a:t> </a:t>
            </a:r>
            <a:r>
              <a:rPr lang="el-GR" sz="1800" b="1" i="1" dirty="0" smtClean="0">
                <a:solidFill>
                  <a:srgbClr val="373545"/>
                </a:solidFill>
                <a:latin typeface="Times New Roman" panose="02020603050405020304" pitchFamily="18" charset="0"/>
                <a:cs typeface="Times New Roman" panose="02020603050405020304" pitchFamily="18" charset="0"/>
              </a:rPr>
              <a:t>»</a:t>
            </a:r>
            <a:endParaRPr lang="en-US" sz="1800" dirty="0">
              <a:solidFill>
                <a:srgbClr val="AD84C6"/>
              </a:solidFill>
            </a:endParaRPr>
          </a:p>
        </p:txBody>
      </p:sp>
      <p:sp>
        <p:nvSpPr>
          <p:cNvPr id="4" name="TextBox 3"/>
          <p:cNvSpPr txBox="1"/>
          <p:nvPr/>
        </p:nvSpPr>
        <p:spPr>
          <a:xfrm>
            <a:off x="0" y="1214422"/>
            <a:ext cx="7429520" cy="3631763"/>
          </a:xfrm>
          <a:prstGeom prst="rect">
            <a:avLst/>
          </a:prstGeom>
          <a:noFill/>
        </p:spPr>
        <p:txBody>
          <a:bodyPr wrap="square" rtlCol="0">
            <a:spAutoFit/>
          </a:bodyPr>
          <a:lstStyle/>
          <a:p>
            <a:pPr algn="l" defTabSz="457200" fontAlgn="auto">
              <a:spcBef>
                <a:spcPts val="0"/>
              </a:spcBef>
              <a:spcAft>
                <a:spcPts val="0"/>
              </a:spcAft>
              <a:buClr>
                <a:srgbClr val="000000"/>
              </a:buClr>
              <a:buSzPct val="100000"/>
              <a:buFont typeface="Times New Roman" pitchFamily="16" charset="0"/>
              <a:buNone/>
            </a:pPr>
            <a:r>
              <a:rPr lang="el-GR" sz="2000" b="1" i="1" u="sng" dirty="0" smtClean="0">
                <a:solidFill>
                  <a:srgbClr val="FFFFCC"/>
                </a:solidFill>
                <a:latin typeface="Arial" pitchFamily="34" charset="0"/>
                <a:cs typeface="Arial" pitchFamily="34" charset="0"/>
              </a:rPr>
              <a:t>Ο εκπαιδευόμενος:</a:t>
            </a:r>
          </a:p>
          <a:p>
            <a:pPr marL="342000" indent="-342000" algn="just" defTabSz="457200" fontAlgn="auto">
              <a:lnSpc>
                <a:spcPct val="150000"/>
              </a:lnSpc>
              <a:spcBef>
                <a:spcPts val="0"/>
              </a:spcBef>
              <a:spcAft>
                <a:spcPts val="0"/>
              </a:spcAft>
              <a:buClr>
                <a:srgbClr val="000000"/>
              </a:buClr>
              <a:buSzPct val="100000"/>
              <a:buFont typeface="Wingdings" panose="05000000000000000000" pitchFamily="2" charset="2"/>
              <a:buChar char="Ø"/>
            </a:pPr>
            <a:r>
              <a:rPr lang="el-GR" sz="2000" b="1" dirty="0" smtClean="0">
                <a:solidFill>
                  <a:srgbClr val="FFFFCC"/>
                </a:solidFill>
                <a:latin typeface="Arial" pitchFamily="34" charset="0"/>
                <a:cs typeface="Arial" pitchFamily="34" charset="0"/>
              </a:rPr>
              <a:t>να είναι σε θέση να απαντά σε ερωτήματα όπως:</a:t>
            </a:r>
          </a:p>
          <a:p>
            <a:pPr marL="799200" lvl="1" indent="-342000" algn="just" defTabSz="457200" fontAlgn="auto">
              <a:lnSpc>
                <a:spcPct val="150000"/>
              </a:lnSpc>
              <a:spcBef>
                <a:spcPts val="0"/>
              </a:spcBef>
              <a:spcAft>
                <a:spcPts val="0"/>
              </a:spcAft>
              <a:buClr>
                <a:srgbClr val="000000"/>
              </a:buClr>
              <a:buSzPct val="100000"/>
              <a:buFont typeface="Wingdings" panose="05000000000000000000" pitchFamily="2" charset="2"/>
              <a:buChar char="v"/>
            </a:pPr>
            <a:r>
              <a:rPr lang="el-GR" sz="2000" b="1" dirty="0" smtClean="0">
                <a:solidFill>
                  <a:srgbClr val="FFFFCC"/>
                </a:solidFill>
                <a:latin typeface="Arial" pitchFamily="34" charset="0"/>
                <a:cs typeface="Arial" pitchFamily="34" charset="0"/>
              </a:rPr>
              <a:t>«</a:t>
            </a:r>
            <a:r>
              <a:rPr lang="el-GR" sz="2000" b="1" dirty="0">
                <a:solidFill>
                  <a:srgbClr val="FFFFCC"/>
                </a:solidFill>
                <a:latin typeface="Arial" pitchFamily="34" charset="0"/>
                <a:cs typeface="Arial" pitchFamily="34" charset="0"/>
              </a:rPr>
              <a:t>Τι είναι αυτό που μάθαμε;», </a:t>
            </a:r>
          </a:p>
          <a:p>
            <a:pPr marL="799200" lvl="1" indent="-342000" algn="just" defTabSz="457200" fontAlgn="auto">
              <a:lnSpc>
                <a:spcPct val="150000"/>
              </a:lnSpc>
              <a:spcBef>
                <a:spcPts val="0"/>
              </a:spcBef>
              <a:spcAft>
                <a:spcPts val="0"/>
              </a:spcAft>
              <a:buClr>
                <a:srgbClr val="000000"/>
              </a:buClr>
              <a:buSzPct val="100000"/>
              <a:buFont typeface="Wingdings" panose="05000000000000000000" pitchFamily="2" charset="2"/>
              <a:buChar char="v"/>
            </a:pPr>
            <a:r>
              <a:rPr lang="el-GR" sz="2000" b="1" dirty="0" smtClean="0">
                <a:solidFill>
                  <a:srgbClr val="FFFFCC"/>
                </a:solidFill>
                <a:latin typeface="Arial" pitchFamily="34" charset="0"/>
                <a:cs typeface="Arial" pitchFamily="34" charset="0"/>
              </a:rPr>
              <a:t>«</a:t>
            </a:r>
            <a:r>
              <a:rPr lang="el-GR" sz="2000" b="1" dirty="0">
                <a:solidFill>
                  <a:srgbClr val="FFFFCC"/>
                </a:solidFill>
                <a:latin typeface="Arial" pitchFamily="34" charset="0"/>
                <a:cs typeface="Arial" pitchFamily="34" charset="0"/>
              </a:rPr>
              <a:t>Τι ξέραμε πριν και τι τώρα;», </a:t>
            </a:r>
          </a:p>
          <a:p>
            <a:pPr marL="799200" lvl="1" indent="-342000" algn="just" defTabSz="457200" fontAlgn="auto">
              <a:lnSpc>
                <a:spcPct val="150000"/>
              </a:lnSpc>
              <a:spcBef>
                <a:spcPts val="0"/>
              </a:spcBef>
              <a:spcAft>
                <a:spcPts val="0"/>
              </a:spcAft>
              <a:buClr>
                <a:srgbClr val="000000"/>
              </a:buClr>
              <a:buSzPct val="100000"/>
              <a:buFont typeface="Wingdings" panose="05000000000000000000" pitchFamily="2" charset="2"/>
              <a:buChar char="v"/>
            </a:pPr>
            <a:r>
              <a:rPr lang="el-GR" sz="2000" b="1" dirty="0" smtClean="0">
                <a:solidFill>
                  <a:srgbClr val="FFFFCC"/>
                </a:solidFill>
                <a:latin typeface="Arial" pitchFamily="34" charset="0"/>
                <a:cs typeface="Arial" pitchFamily="34" charset="0"/>
              </a:rPr>
              <a:t>«</a:t>
            </a:r>
            <a:r>
              <a:rPr lang="el-GR" sz="2000" b="1" dirty="0">
                <a:solidFill>
                  <a:srgbClr val="FFFFCC"/>
                </a:solidFill>
                <a:latin typeface="Arial" pitchFamily="34" charset="0"/>
                <a:cs typeface="Arial" pitchFamily="34" charset="0"/>
              </a:rPr>
              <a:t>Πώς το μάθαμε – πώς γίνεται;», </a:t>
            </a:r>
          </a:p>
          <a:p>
            <a:pPr marL="799200" lvl="1" indent="-342000" algn="just" defTabSz="457200" fontAlgn="auto">
              <a:lnSpc>
                <a:spcPct val="150000"/>
              </a:lnSpc>
              <a:spcBef>
                <a:spcPts val="0"/>
              </a:spcBef>
              <a:spcAft>
                <a:spcPts val="0"/>
              </a:spcAft>
              <a:buClr>
                <a:srgbClr val="000000"/>
              </a:buClr>
              <a:buSzPct val="100000"/>
              <a:buFont typeface="Wingdings" panose="05000000000000000000" pitchFamily="2" charset="2"/>
              <a:buChar char="v"/>
            </a:pPr>
            <a:r>
              <a:rPr lang="el-GR" sz="2000" b="1" dirty="0" smtClean="0">
                <a:solidFill>
                  <a:srgbClr val="FFFFCC"/>
                </a:solidFill>
                <a:latin typeface="Arial" pitchFamily="34" charset="0"/>
                <a:cs typeface="Arial" pitchFamily="34" charset="0"/>
              </a:rPr>
              <a:t>«</a:t>
            </a:r>
            <a:r>
              <a:rPr lang="el-GR" sz="2000" b="1" dirty="0">
                <a:solidFill>
                  <a:srgbClr val="FFFFCC"/>
                </a:solidFill>
                <a:latin typeface="Arial" pitchFamily="34" charset="0"/>
                <a:cs typeface="Arial" pitchFamily="34" charset="0"/>
              </a:rPr>
              <a:t>Γιατί το μάθαμε;», </a:t>
            </a:r>
          </a:p>
          <a:p>
            <a:pPr marL="799200" lvl="1" indent="-342000" algn="just" defTabSz="457200" fontAlgn="auto">
              <a:lnSpc>
                <a:spcPct val="150000"/>
              </a:lnSpc>
              <a:spcBef>
                <a:spcPts val="0"/>
              </a:spcBef>
              <a:spcAft>
                <a:spcPts val="0"/>
              </a:spcAft>
              <a:buClr>
                <a:srgbClr val="000000"/>
              </a:buClr>
              <a:buSzPct val="100000"/>
              <a:buFont typeface="Wingdings" panose="05000000000000000000" pitchFamily="2" charset="2"/>
              <a:buChar char="v"/>
            </a:pPr>
            <a:r>
              <a:rPr lang="el-GR" sz="2000" b="1" dirty="0" smtClean="0">
                <a:solidFill>
                  <a:srgbClr val="FFFFCC"/>
                </a:solidFill>
                <a:latin typeface="Arial" pitchFamily="34" charset="0"/>
                <a:cs typeface="Arial" pitchFamily="34" charset="0"/>
              </a:rPr>
              <a:t>«Πού </a:t>
            </a:r>
            <a:r>
              <a:rPr lang="el-GR" sz="2000" b="1" dirty="0">
                <a:solidFill>
                  <a:srgbClr val="FFFFCC"/>
                </a:solidFill>
                <a:latin typeface="Arial" pitchFamily="34" charset="0"/>
                <a:cs typeface="Arial" pitchFamily="34" charset="0"/>
              </a:rPr>
              <a:t>μας χρειάζεται;», «Πού θα μας χρησιμεύσει</a:t>
            </a:r>
            <a:r>
              <a:rPr lang="el-GR" sz="2000" b="1" dirty="0" smtClean="0">
                <a:solidFill>
                  <a:srgbClr val="FFFFCC"/>
                </a:solidFill>
                <a:latin typeface="Arial" pitchFamily="34" charset="0"/>
                <a:cs typeface="Arial" pitchFamily="34" charset="0"/>
              </a:rPr>
              <a:t>;»</a:t>
            </a:r>
            <a:r>
              <a:rPr lang="en-US" sz="2000" b="1" dirty="0" smtClean="0">
                <a:solidFill>
                  <a:srgbClr val="FFFFCC"/>
                </a:solidFill>
                <a:latin typeface="Arial" pitchFamily="34" charset="0"/>
                <a:cs typeface="Arial" pitchFamily="34" charset="0"/>
              </a:rPr>
              <a:t> </a:t>
            </a:r>
            <a:r>
              <a:rPr lang="el-GR" sz="2000" b="1" dirty="0" smtClean="0">
                <a:solidFill>
                  <a:srgbClr val="FFFFCC"/>
                </a:solidFill>
                <a:latin typeface="Arial" pitchFamily="34" charset="0"/>
                <a:cs typeface="Arial" pitchFamily="34" charset="0"/>
              </a:rPr>
              <a:t>(σύνδεση </a:t>
            </a:r>
            <a:r>
              <a:rPr lang="el-GR" sz="2000" b="1" dirty="0">
                <a:solidFill>
                  <a:srgbClr val="FFFFCC"/>
                </a:solidFill>
                <a:latin typeface="Arial" pitchFamily="34" charset="0"/>
                <a:cs typeface="Arial" pitchFamily="34" charset="0"/>
              </a:rPr>
              <a:t>με πρότερη και επόμενη γνώση</a:t>
            </a:r>
            <a:r>
              <a:rPr lang="el-GR" sz="2000" b="1" dirty="0" smtClean="0">
                <a:solidFill>
                  <a:srgbClr val="FFFFCC"/>
                </a:solidFill>
                <a:latin typeface="Arial" pitchFamily="34" charset="0"/>
                <a:cs typeface="Arial" pitchFamily="34" charset="0"/>
              </a:rPr>
              <a:t>)</a:t>
            </a:r>
            <a:endParaRPr lang="el-GR" sz="2000" b="1" dirty="0">
              <a:solidFill>
                <a:srgbClr val="FFFFCC"/>
              </a:solidFill>
              <a:latin typeface="Arial" pitchFamily="34" charset="0"/>
              <a:cs typeface="Arial" pitchFamily="34" charset="0"/>
            </a:endParaRPr>
          </a:p>
        </p:txBody>
      </p:sp>
      <p:sp>
        <p:nvSpPr>
          <p:cNvPr id="5" name="TextBox 4"/>
          <p:cNvSpPr txBox="1"/>
          <p:nvPr/>
        </p:nvSpPr>
        <p:spPr>
          <a:xfrm>
            <a:off x="2051720" y="428604"/>
            <a:ext cx="5410200" cy="707886"/>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defTabSz="457200" fontAlgn="auto">
              <a:spcBef>
                <a:spcPts val="0"/>
              </a:spcBef>
              <a:spcAft>
                <a:spcPts val="0"/>
              </a:spcAft>
              <a:buClr>
                <a:srgbClr val="000000"/>
              </a:buClr>
              <a:buSzPct val="100000"/>
              <a:buFont typeface="Times New Roman" pitchFamily="16" charset="0"/>
              <a:buNone/>
            </a:pPr>
            <a:r>
              <a:rPr lang="el-GR" sz="4000" b="1" dirty="0" smtClean="0">
                <a:ln/>
                <a:solidFill>
                  <a:srgbClr val="FFFFCC"/>
                </a:solidFill>
                <a:latin typeface="Arial" pitchFamily="34" charset="0"/>
                <a:cs typeface="Arial" pitchFamily="34" charset="0"/>
              </a:rPr>
              <a:t>Προτάσεις</a:t>
            </a:r>
            <a:endParaRPr lang="en-US" sz="4000" b="1" dirty="0">
              <a:ln/>
              <a:solidFill>
                <a:srgbClr val="FFFFCC"/>
              </a:solidFill>
              <a:latin typeface="Arial" pitchFamily="34" charset="0"/>
              <a:cs typeface="Arial" pitchFamily="34" charset="0"/>
            </a:endParaRPr>
          </a:p>
        </p:txBody>
      </p:sp>
    </p:spTree>
    <p:extLst>
      <p:ext uri="{BB962C8B-B14F-4D97-AF65-F5344CB8AC3E}">
        <p14:creationId xmlns:p14="http://schemas.microsoft.com/office/powerpoint/2010/main" val="14321965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404664"/>
            <a:ext cx="7851648" cy="1828800"/>
          </a:xfrm>
        </p:spPr>
        <p:txBody>
          <a:bodyPr>
            <a:normAutofit/>
          </a:bodyPr>
          <a:lstStyle/>
          <a:p>
            <a:pPr algn="ctr"/>
            <a:r>
              <a:rPr lang="el-GR" sz="4800" dirty="0">
                <a:solidFill>
                  <a:schemeClr val="tx1">
                    <a:lumMod val="95000"/>
                  </a:schemeClr>
                </a:solidFill>
                <a:effectLst>
                  <a:glow rad="101600">
                    <a:srgbClr val="0070C0">
                      <a:alpha val="60000"/>
                    </a:srgbClr>
                  </a:glow>
                  <a:outerShdw blurRad="38100" dist="25400" dir="5400000" algn="tl" rotWithShape="0">
                    <a:srgbClr val="000000">
                      <a:alpha val="43000"/>
                    </a:srgbClr>
                  </a:outerShdw>
                </a:effectLst>
                <a:cs typeface="Adobe Arabic" pitchFamily="18" charset="-78"/>
              </a:rPr>
              <a:t>ΑΝΑΠΤΥΞΗ ΣΤΡΑΤΗΓΙΚΩΝ ΠΟΥ ΠΡΟΑΓΟΥΝ ΤΗ ΜΕΤΑΓΝΩΣΗ</a:t>
            </a:r>
          </a:p>
        </p:txBody>
      </p:sp>
      <p:sp>
        <p:nvSpPr>
          <p:cNvPr id="3" name="Subtitle 2"/>
          <p:cNvSpPr>
            <a:spLocks noGrp="1"/>
          </p:cNvSpPr>
          <p:nvPr>
            <p:ph type="subTitle" idx="1"/>
          </p:nvPr>
        </p:nvSpPr>
        <p:spPr>
          <a:xfrm>
            <a:off x="6072198" y="2204898"/>
            <a:ext cx="2428892" cy="722729"/>
          </a:xfrm>
        </p:spPr>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l-GR" b="1" dirty="0" smtClean="0">
                <a:ln/>
                <a:solidFill>
                  <a:schemeClr val="accent3"/>
                </a:solidFill>
              </a:rPr>
              <a:t>(</a:t>
            </a:r>
            <a:r>
              <a:rPr lang="en-US" b="1" dirty="0" err="1" smtClean="0">
                <a:ln/>
                <a:solidFill>
                  <a:schemeClr val="accent3"/>
                </a:solidFill>
              </a:rPr>
              <a:t>A.Costa</a:t>
            </a:r>
            <a:r>
              <a:rPr lang="el-GR" b="1" dirty="0" smtClean="0">
                <a:ln/>
                <a:solidFill>
                  <a:schemeClr val="accent3"/>
                </a:solidFill>
              </a:rPr>
              <a:t>, </a:t>
            </a:r>
            <a:r>
              <a:rPr lang="en-US" b="1" dirty="0" smtClean="0">
                <a:ln/>
                <a:solidFill>
                  <a:schemeClr val="accent3"/>
                </a:solidFill>
              </a:rPr>
              <a:t>1987)</a:t>
            </a:r>
            <a:endParaRPr lang="el-GR" b="1" dirty="0">
              <a:ln/>
              <a:solidFill>
                <a:schemeClr val="accent3"/>
              </a:solidFill>
            </a:endParaRPr>
          </a:p>
        </p:txBody>
      </p:sp>
      <p:pic>
        <p:nvPicPr>
          <p:cNvPr id="1028" name="Picture 4" descr="http://www.timeshighereducation.co.uk/Pictures/web/x/w/j/from_where_i_sit_illustration_07111_4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1604" y="2786058"/>
            <a:ext cx="5072098" cy="36757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120604"/>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2 - Θέση περιεχομένου"/>
          <p:cNvSpPr>
            <a:spLocks noGrp="1"/>
          </p:cNvSpPr>
          <p:nvPr>
            <p:ph idx="4294967295"/>
          </p:nvPr>
        </p:nvSpPr>
        <p:spPr>
          <a:xfrm>
            <a:off x="179388" y="908050"/>
            <a:ext cx="8964612" cy="5735638"/>
          </a:xfrm>
        </p:spPr>
        <p:txBody>
          <a:bodyPr/>
          <a:lstStyle/>
          <a:p>
            <a:pPr>
              <a:buFont typeface="Wingdings" pitchFamily="2" charset="2"/>
              <a:buNone/>
            </a:pPr>
            <a:r>
              <a:rPr lang="el-GR" sz="2600" b="1" dirty="0"/>
              <a:t> </a:t>
            </a:r>
            <a:r>
              <a:rPr lang="el-GR" sz="2000" dirty="0"/>
              <a:t>	</a:t>
            </a:r>
          </a:p>
          <a:p>
            <a:pPr>
              <a:buFont typeface="Wingdings" pitchFamily="2" charset="2"/>
              <a:buNone/>
            </a:pPr>
            <a:endParaRPr lang="el-GR" sz="2000" dirty="0"/>
          </a:p>
          <a:p>
            <a:pPr>
              <a:buFont typeface="Wingdings" pitchFamily="2" charset="2"/>
              <a:buNone/>
            </a:pPr>
            <a:endParaRPr lang="el-GR" sz="2000" dirty="0"/>
          </a:p>
          <a:p>
            <a:pPr>
              <a:buFont typeface="Wingdings" pitchFamily="2" charset="2"/>
              <a:buNone/>
            </a:pPr>
            <a:r>
              <a:rPr lang="el-GR" sz="2000" dirty="0"/>
              <a:t>	</a:t>
            </a:r>
          </a:p>
          <a:p>
            <a:pPr>
              <a:buFont typeface="Wingdings" pitchFamily="2" charset="2"/>
              <a:buNone/>
            </a:pPr>
            <a:endParaRPr lang="el-GR" sz="2000" dirty="0"/>
          </a:p>
          <a:p>
            <a:pPr>
              <a:buFont typeface="Wingdings" pitchFamily="2" charset="2"/>
              <a:buNone/>
            </a:pPr>
            <a:endParaRPr lang="el-GR" sz="2000" dirty="0"/>
          </a:p>
          <a:p>
            <a:pPr>
              <a:buFont typeface="Wingdings" pitchFamily="2" charset="2"/>
              <a:buNone/>
            </a:pPr>
            <a:r>
              <a:rPr lang="el-GR" sz="2000" dirty="0"/>
              <a:t>	</a:t>
            </a:r>
          </a:p>
          <a:p>
            <a:pPr>
              <a:buFont typeface="Wingdings" pitchFamily="2" charset="2"/>
              <a:buNone/>
            </a:pPr>
            <a:endParaRPr lang="el-GR" sz="2000" dirty="0"/>
          </a:p>
          <a:p>
            <a:pPr>
              <a:buFont typeface="Wingdings" pitchFamily="2" charset="2"/>
              <a:buNone/>
            </a:pPr>
            <a:endParaRPr lang="el-GR" sz="2000" dirty="0"/>
          </a:p>
          <a:p>
            <a:pPr>
              <a:buFont typeface="Wingdings" pitchFamily="2" charset="2"/>
              <a:buNone/>
            </a:pPr>
            <a:r>
              <a:rPr lang="el-GR" sz="2000" dirty="0"/>
              <a:t>	</a:t>
            </a:r>
          </a:p>
          <a:p>
            <a:pPr>
              <a:buFont typeface="Wingdings" pitchFamily="2" charset="2"/>
              <a:buNone/>
            </a:pPr>
            <a:endParaRPr lang="el-GR" sz="2000" dirty="0"/>
          </a:p>
          <a:p>
            <a:pPr>
              <a:buFont typeface="Wingdings" pitchFamily="2" charset="2"/>
              <a:buNone/>
            </a:pPr>
            <a:endParaRPr lang="el-GR" sz="2000" dirty="0"/>
          </a:p>
          <a:p>
            <a:endParaRPr lang="el-GR" sz="2000" dirty="0"/>
          </a:p>
          <a:p>
            <a:endParaRPr lang="el-GR" dirty="0"/>
          </a:p>
        </p:txBody>
      </p:sp>
      <p:grpSp>
        <p:nvGrpSpPr>
          <p:cNvPr id="2" name="Organization Chart 5"/>
          <p:cNvGrpSpPr>
            <a:grpSpLocks/>
          </p:cNvGrpSpPr>
          <p:nvPr/>
        </p:nvGrpSpPr>
        <p:grpSpPr bwMode="auto">
          <a:xfrm>
            <a:off x="0" y="980764"/>
            <a:ext cx="9144000" cy="4644645"/>
            <a:chOff x="1134" y="1390"/>
            <a:chExt cx="1440" cy="1615"/>
          </a:xfrm>
        </p:grpSpPr>
        <p:cxnSp>
          <p:nvCxnSpPr>
            <p:cNvPr id="11" name="_s108568"/>
            <p:cNvCxnSpPr>
              <a:cxnSpLocks noChangeShapeType="1"/>
              <a:stCxn id="19" idx="1"/>
              <a:endCxn id="15" idx="2"/>
            </p:cNvCxnSpPr>
            <p:nvPr/>
          </p:nvCxnSpPr>
          <p:spPr bwMode="auto">
            <a:xfrm rot="10800000">
              <a:off x="1566" y="1640"/>
              <a:ext cx="138" cy="1246"/>
            </a:xfrm>
            <a:prstGeom prst="bentConnector2">
              <a:avLst/>
            </a:prstGeom>
            <a:ln>
              <a:headEnd/>
              <a:tailEnd/>
            </a:ln>
          </p:spPr>
          <p:style>
            <a:lnRef idx="1">
              <a:schemeClr val="accent5"/>
            </a:lnRef>
            <a:fillRef idx="2">
              <a:schemeClr val="accent5"/>
            </a:fillRef>
            <a:effectRef idx="1">
              <a:schemeClr val="accent5"/>
            </a:effectRef>
            <a:fontRef idx="minor">
              <a:schemeClr val="dk1"/>
            </a:fontRef>
          </p:style>
        </p:cxnSp>
        <p:cxnSp>
          <p:nvCxnSpPr>
            <p:cNvPr id="12" name="_s108556"/>
            <p:cNvCxnSpPr>
              <a:cxnSpLocks noChangeShapeType="1"/>
              <a:stCxn id="18" idx="1"/>
              <a:endCxn id="15" idx="2"/>
            </p:cNvCxnSpPr>
            <p:nvPr/>
          </p:nvCxnSpPr>
          <p:spPr bwMode="auto">
            <a:xfrm rot="10800000">
              <a:off x="1566" y="1640"/>
              <a:ext cx="140" cy="921"/>
            </a:xfrm>
            <a:prstGeom prst="bentConnector2">
              <a:avLst/>
            </a:prstGeom>
            <a:ln>
              <a:headEnd/>
              <a:tailEnd/>
            </a:ln>
          </p:spPr>
          <p:style>
            <a:lnRef idx="1">
              <a:schemeClr val="accent5"/>
            </a:lnRef>
            <a:fillRef idx="2">
              <a:schemeClr val="accent5"/>
            </a:fillRef>
            <a:effectRef idx="1">
              <a:schemeClr val="accent5"/>
            </a:effectRef>
            <a:fontRef idx="minor">
              <a:schemeClr val="dk1"/>
            </a:fontRef>
          </p:style>
        </p:cxnSp>
        <p:cxnSp>
          <p:nvCxnSpPr>
            <p:cNvPr id="13" name="_s108555"/>
            <p:cNvCxnSpPr>
              <a:cxnSpLocks noChangeShapeType="1"/>
              <a:stCxn id="17" idx="1"/>
              <a:endCxn id="15" idx="2"/>
            </p:cNvCxnSpPr>
            <p:nvPr/>
          </p:nvCxnSpPr>
          <p:spPr bwMode="auto">
            <a:xfrm rot="10800000">
              <a:off x="1566" y="1640"/>
              <a:ext cx="138" cy="570"/>
            </a:xfrm>
            <a:prstGeom prst="bentConnector2">
              <a:avLst/>
            </a:prstGeom>
            <a:ln>
              <a:headEnd/>
              <a:tailEnd/>
            </a:ln>
          </p:spPr>
          <p:style>
            <a:lnRef idx="1">
              <a:schemeClr val="accent5"/>
            </a:lnRef>
            <a:fillRef idx="2">
              <a:schemeClr val="accent5"/>
            </a:fillRef>
            <a:effectRef idx="1">
              <a:schemeClr val="accent5"/>
            </a:effectRef>
            <a:fontRef idx="minor">
              <a:schemeClr val="dk1"/>
            </a:fontRef>
          </p:style>
        </p:cxnSp>
        <p:cxnSp>
          <p:nvCxnSpPr>
            <p:cNvPr id="14" name="_s108554"/>
            <p:cNvCxnSpPr>
              <a:cxnSpLocks noChangeShapeType="1"/>
              <a:stCxn id="16" idx="1"/>
              <a:endCxn id="15" idx="2"/>
            </p:cNvCxnSpPr>
            <p:nvPr/>
          </p:nvCxnSpPr>
          <p:spPr bwMode="auto">
            <a:xfrm rot="10800000">
              <a:off x="1566" y="1640"/>
              <a:ext cx="144" cy="228"/>
            </a:xfrm>
            <a:prstGeom prst="bentConnector2">
              <a:avLst/>
            </a:prstGeom>
            <a:ln>
              <a:headEnd/>
              <a:tailEnd/>
            </a:ln>
          </p:spPr>
          <p:style>
            <a:lnRef idx="1">
              <a:schemeClr val="accent5"/>
            </a:lnRef>
            <a:fillRef idx="2">
              <a:schemeClr val="accent5"/>
            </a:fillRef>
            <a:effectRef idx="1">
              <a:schemeClr val="accent5"/>
            </a:effectRef>
            <a:fontRef idx="minor">
              <a:schemeClr val="dk1"/>
            </a:fontRef>
          </p:style>
        </p:cxnSp>
        <p:sp>
          <p:nvSpPr>
            <p:cNvPr id="15" name="_s108550"/>
            <p:cNvSpPr>
              <a:spLocks noChangeArrowheads="1"/>
            </p:cNvSpPr>
            <p:nvPr/>
          </p:nvSpPr>
          <p:spPr bwMode="auto">
            <a:xfrm>
              <a:off x="1134" y="1390"/>
              <a:ext cx="864" cy="250"/>
            </a:xfrm>
            <a:prstGeom prst="roundRect">
              <a:avLst>
                <a:gd name="adj" fmla="val 50000"/>
              </a:avLst>
            </a:prstGeom>
            <a:ln>
              <a:headEnd/>
              <a:tailEnd/>
            </a:ln>
          </p:spPr>
          <p:style>
            <a:lnRef idx="1">
              <a:schemeClr val="accent5"/>
            </a:lnRef>
            <a:fillRef idx="2">
              <a:schemeClr val="accent5"/>
            </a:fillRef>
            <a:effectRef idx="1">
              <a:schemeClr val="accent5"/>
            </a:effectRef>
            <a:fontRef idx="minor">
              <a:schemeClr val="dk1"/>
            </a:fontRef>
          </p:style>
          <p:txBody>
            <a:bodyPr vert="horz" wrap="none" lIns="0" tIns="0" rIns="0" bIns="0" numCol="1" anchor="ctr" anchorCtr="0" compatLnSpc="1">
              <a:prstTxWarp prst="textNoShape">
                <a:avLst/>
              </a:prstTxWarp>
              <a:scene3d>
                <a:camera prst="orthographicFront"/>
                <a:lightRig rig="balanced" dir="t">
                  <a:rot lat="0" lon="0" rev="2100000"/>
                </a:lightRig>
              </a:scene3d>
              <a:sp3d extrusionH="57150" prstMaterial="metal">
                <a:bevelT w="38100" h="25400"/>
                <a:contourClr>
                  <a:schemeClr val="bg2"/>
                </a:contourClr>
              </a:sp3d>
            </a:bodyPr>
            <a:lstStyle/>
            <a:p>
              <a:pPr defTabSz="457200">
                <a:buClr>
                  <a:srgbClr val="000000"/>
                </a:buClr>
                <a:buSzPct val="100000"/>
                <a:buFont typeface="Times New Roman" pitchFamily="16" charset="0"/>
                <a:buNone/>
              </a:pPr>
              <a:endParaRPr lang="el-GR" sz="2000" b="1" dirty="0" smtClean="0">
                <a:ln w="50800"/>
                <a:solidFill>
                  <a:prstClr val="black"/>
                </a:solidFill>
                <a:latin typeface="Arial" charset="0"/>
              </a:endParaRPr>
            </a:p>
            <a:p>
              <a:pPr defTabSz="457200">
                <a:buClr>
                  <a:srgbClr val="000000"/>
                </a:buClr>
                <a:buSzPct val="100000"/>
                <a:buFont typeface="Times New Roman" pitchFamily="16" charset="0"/>
                <a:buNone/>
              </a:pPr>
              <a:r>
                <a:rPr lang="el-GR" sz="1800" b="1" dirty="0" smtClean="0">
                  <a:ln w="50800"/>
                  <a:solidFill>
                    <a:prstClr val="black"/>
                  </a:solidFill>
                  <a:latin typeface="Arial" charset="0"/>
                </a:rPr>
                <a:t>Πριν </a:t>
              </a:r>
              <a:r>
                <a:rPr lang="el-GR" sz="1800" b="1" dirty="0">
                  <a:ln w="50800"/>
                  <a:solidFill>
                    <a:prstClr val="black"/>
                  </a:solidFill>
                  <a:latin typeface="Arial" charset="0"/>
                </a:rPr>
                <a:t>από κάθε μαθησιακή δραστηριότητα, </a:t>
              </a:r>
              <a:endParaRPr lang="el-GR" sz="1800" b="1" dirty="0" smtClean="0">
                <a:ln w="50800"/>
                <a:solidFill>
                  <a:prstClr val="black"/>
                </a:solidFill>
                <a:latin typeface="Arial" charset="0"/>
              </a:endParaRPr>
            </a:p>
            <a:p>
              <a:pPr defTabSz="457200">
                <a:buClr>
                  <a:srgbClr val="000000"/>
                </a:buClr>
                <a:buSzPct val="100000"/>
                <a:buFont typeface="Times New Roman" pitchFamily="16" charset="0"/>
                <a:buNone/>
              </a:pPr>
              <a:r>
                <a:rPr lang="el-GR" sz="1800" b="1" dirty="0" smtClean="0">
                  <a:ln w="50800"/>
                  <a:solidFill>
                    <a:prstClr val="black"/>
                  </a:solidFill>
                  <a:latin typeface="Arial" charset="0"/>
                </a:rPr>
                <a:t>ο </a:t>
              </a:r>
              <a:r>
                <a:rPr lang="el-GR" sz="1800" b="1" dirty="0">
                  <a:ln w="50800"/>
                  <a:solidFill>
                    <a:prstClr val="black"/>
                  </a:solidFill>
                  <a:latin typeface="Arial" charset="0"/>
                </a:rPr>
                <a:t>εκπαιδευτικός παρουσιάζει στους μαθητές:</a:t>
              </a:r>
            </a:p>
            <a:p>
              <a:r>
                <a:rPr lang="el-GR" sz="1600" b="1" dirty="0" smtClean="0">
                  <a:ln w="50800"/>
                  <a:solidFill>
                    <a:prstClr val="black"/>
                  </a:solidFill>
                  <a:latin typeface="Arial" charset="0"/>
                </a:rPr>
                <a:t> :</a:t>
              </a:r>
            </a:p>
          </p:txBody>
        </p:sp>
        <p:sp>
          <p:nvSpPr>
            <p:cNvPr id="16" name="_s108551"/>
            <p:cNvSpPr>
              <a:spLocks noChangeArrowheads="1"/>
            </p:cNvSpPr>
            <p:nvPr/>
          </p:nvSpPr>
          <p:spPr bwMode="auto">
            <a:xfrm>
              <a:off x="1710" y="1724"/>
              <a:ext cx="864" cy="288"/>
            </a:xfrm>
            <a:prstGeom prst="roundRect">
              <a:avLst>
                <a:gd name="adj" fmla="val 50000"/>
              </a:avLst>
            </a:prstGeom>
            <a:ln>
              <a:headEnd/>
              <a:tailEnd/>
            </a:ln>
          </p:spPr>
          <p:style>
            <a:lnRef idx="1">
              <a:schemeClr val="accent5"/>
            </a:lnRef>
            <a:fillRef idx="2">
              <a:schemeClr val="accent5"/>
            </a:fillRef>
            <a:effectRef idx="1">
              <a:schemeClr val="accent5"/>
            </a:effectRef>
            <a:fontRef idx="minor">
              <a:schemeClr val="dk1"/>
            </a:fontRef>
          </p:style>
          <p:txBody>
            <a:bodyPr vert="horz" wrap="none" lIns="0" tIns="0" rIns="0" bIns="0" numCol="1" anchor="ctr" anchorCtr="0" compatLnSpc="1">
              <a:prstTxWarp prst="textNoShape">
                <a:avLst/>
              </a:prstTxWarp>
              <a:scene3d>
                <a:camera prst="orthographicFront"/>
                <a:lightRig rig="balanced" dir="t">
                  <a:rot lat="0" lon="0" rev="2100000"/>
                </a:lightRig>
              </a:scene3d>
              <a:sp3d extrusionH="57150" prstMaterial="metal">
                <a:bevelT w="38100" h="25400"/>
                <a:contourClr>
                  <a:schemeClr val="bg2"/>
                </a:contourClr>
              </a:sp3d>
            </a:bodyPr>
            <a:lstStyle/>
            <a:p>
              <a:pPr defTabSz="457200">
                <a:buClr>
                  <a:srgbClr val="000000"/>
                </a:buClr>
                <a:buSzPct val="100000"/>
                <a:buFont typeface="Times New Roman" pitchFamily="16" charset="0"/>
                <a:buNone/>
              </a:pPr>
              <a:r>
                <a:rPr lang="el-GR" sz="2000" b="1" dirty="0">
                  <a:ln w="50800"/>
                  <a:solidFill>
                    <a:prstClr val="black"/>
                  </a:solidFill>
                  <a:latin typeface="Arial" charset="0"/>
                </a:rPr>
                <a:t>στρατηγικές με τις οποίες θα </a:t>
              </a:r>
              <a:r>
                <a:rPr lang="el-GR" sz="2000" b="1" dirty="0" smtClean="0">
                  <a:ln w="50800"/>
                  <a:solidFill>
                    <a:prstClr val="black"/>
                  </a:solidFill>
                  <a:latin typeface="Arial" charset="0"/>
                </a:rPr>
                <a:t>αντιμετωπίσουν</a:t>
              </a:r>
            </a:p>
            <a:p>
              <a:pPr defTabSz="457200">
                <a:buClr>
                  <a:srgbClr val="000000"/>
                </a:buClr>
                <a:buSzPct val="100000"/>
                <a:buFont typeface="Times New Roman" pitchFamily="16" charset="0"/>
                <a:buNone/>
              </a:pPr>
              <a:r>
                <a:rPr lang="el-GR" sz="2000" b="1" dirty="0" smtClean="0">
                  <a:ln w="50800"/>
                  <a:solidFill>
                    <a:prstClr val="black"/>
                  </a:solidFill>
                  <a:latin typeface="Arial" charset="0"/>
                </a:rPr>
                <a:t> </a:t>
              </a:r>
              <a:r>
                <a:rPr lang="el-GR" sz="2000" b="1" dirty="0">
                  <a:ln w="50800"/>
                  <a:solidFill>
                    <a:prstClr val="black"/>
                  </a:solidFill>
                  <a:latin typeface="Arial" charset="0"/>
                </a:rPr>
                <a:t>τα προβλήματα</a:t>
              </a:r>
            </a:p>
          </p:txBody>
        </p:sp>
        <p:sp>
          <p:nvSpPr>
            <p:cNvPr id="17" name="_s108552"/>
            <p:cNvSpPr>
              <a:spLocks noChangeArrowheads="1"/>
            </p:cNvSpPr>
            <p:nvPr/>
          </p:nvSpPr>
          <p:spPr bwMode="auto">
            <a:xfrm>
              <a:off x="1704" y="2066"/>
              <a:ext cx="864" cy="288"/>
            </a:xfrm>
            <a:prstGeom prst="roundRect">
              <a:avLst>
                <a:gd name="adj" fmla="val 50000"/>
              </a:avLst>
            </a:prstGeom>
            <a:ln>
              <a:headEnd/>
              <a:tailEnd/>
            </a:ln>
          </p:spPr>
          <p:style>
            <a:lnRef idx="1">
              <a:schemeClr val="accent5"/>
            </a:lnRef>
            <a:fillRef idx="2">
              <a:schemeClr val="accent5"/>
            </a:fillRef>
            <a:effectRef idx="1">
              <a:schemeClr val="accent5"/>
            </a:effectRef>
            <a:fontRef idx="minor">
              <a:schemeClr val="dk1"/>
            </a:fontRef>
          </p:style>
          <p:txBody>
            <a:bodyPr vert="horz" wrap="none" lIns="0" tIns="0" rIns="0" bIns="0" numCol="1" anchor="ctr" anchorCtr="0" compatLnSpc="1">
              <a:prstTxWarp prst="textNoShape">
                <a:avLst/>
              </a:prstTxWarp>
              <a:scene3d>
                <a:camera prst="orthographicFront"/>
                <a:lightRig rig="balanced" dir="t">
                  <a:rot lat="0" lon="0" rev="2100000"/>
                </a:lightRig>
              </a:scene3d>
              <a:sp3d extrusionH="57150" prstMaterial="metal">
                <a:bevelT w="38100" h="25400"/>
                <a:contourClr>
                  <a:schemeClr val="bg2"/>
                </a:contourClr>
              </a:sp3d>
            </a:bodyPr>
            <a:lstStyle/>
            <a:p>
              <a:pPr defTabSz="457200">
                <a:buClr>
                  <a:srgbClr val="000000"/>
                </a:buClr>
                <a:buSzPct val="100000"/>
                <a:buFont typeface="Times New Roman" pitchFamily="16" charset="0"/>
                <a:buNone/>
              </a:pPr>
              <a:r>
                <a:rPr lang="el-GR" sz="2000" b="1" dirty="0">
                  <a:ln w="50800"/>
                  <a:solidFill>
                    <a:prstClr val="black"/>
                  </a:solidFill>
                  <a:latin typeface="Arial" charset="0"/>
                </a:rPr>
                <a:t>κανόνες που πρέπει να θυμούνται</a:t>
              </a:r>
            </a:p>
          </p:txBody>
        </p:sp>
        <p:sp>
          <p:nvSpPr>
            <p:cNvPr id="18" name="_s108553"/>
            <p:cNvSpPr>
              <a:spLocks noChangeArrowheads="1"/>
            </p:cNvSpPr>
            <p:nvPr/>
          </p:nvSpPr>
          <p:spPr bwMode="auto">
            <a:xfrm>
              <a:off x="1706" y="2417"/>
              <a:ext cx="864" cy="288"/>
            </a:xfrm>
            <a:prstGeom prst="roundRect">
              <a:avLst>
                <a:gd name="adj" fmla="val 50000"/>
              </a:avLst>
            </a:prstGeom>
            <a:ln>
              <a:headEnd/>
              <a:tailEnd/>
            </a:ln>
          </p:spPr>
          <p:style>
            <a:lnRef idx="1">
              <a:schemeClr val="accent5"/>
            </a:lnRef>
            <a:fillRef idx="2">
              <a:schemeClr val="accent5"/>
            </a:fillRef>
            <a:effectRef idx="1">
              <a:schemeClr val="accent5"/>
            </a:effectRef>
            <a:fontRef idx="minor">
              <a:schemeClr val="dk1"/>
            </a:fontRef>
          </p:style>
          <p:txBody>
            <a:bodyPr vert="horz" wrap="none" lIns="0" tIns="0" rIns="0" bIns="0" numCol="1" anchor="ctr" anchorCtr="0" compatLnSpc="1">
              <a:prstTxWarp prst="textNoShape">
                <a:avLst/>
              </a:prstTxWarp>
              <a:scene3d>
                <a:camera prst="orthographicFront"/>
                <a:lightRig rig="balanced" dir="t">
                  <a:rot lat="0" lon="0" rev="2100000"/>
                </a:lightRig>
              </a:scene3d>
              <a:sp3d extrusionH="57150" prstMaterial="metal">
                <a:bevelT w="38100" h="25400"/>
                <a:contourClr>
                  <a:schemeClr val="bg2"/>
                </a:contourClr>
              </a:sp3d>
            </a:bodyPr>
            <a:lstStyle/>
            <a:p>
              <a:pPr defTabSz="457200">
                <a:buClr>
                  <a:srgbClr val="000000"/>
                </a:buClr>
                <a:buSzPct val="100000"/>
                <a:buFont typeface="Times New Roman" pitchFamily="16" charset="0"/>
                <a:buNone/>
              </a:pPr>
              <a:r>
                <a:rPr lang="el-GR" sz="2000" b="1" dirty="0">
                  <a:ln w="50800"/>
                  <a:solidFill>
                    <a:prstClr val="black"/>
                  </a:solidFill>
                  <a:latin typeface="Arial" charset="0"/>
                </a:rPr>
                <a:t>οδηγίες που καλούνται να ακολουθήσουν</a:t>
              </a:r>
            </a:p>
          </p:txBody>
        </p:sp>
        <p:sp>
          <p:nvSpPr>
            <p:cNvPr id="19" name="_s108567"/>
            <p:cNvSpPr>
              <a:spLocks noChangeArrowheads="1"/>
            </p:cNvSpPr>
            <p:nvPr/>
          </p:nvSpPr>
          <p:spPr bwMode="auto">
            <a:xfrm>
              <a:off x="1704" y="2767"/>
              <a:ext cx="864" cy="238"/>
            </a:xfrm>
            <a:prstGeom prst="roundRect">
              <a:avLst>
                <a:gd name="adj" fmla="val 50000"/>
              </a:avLst>
            </a:prstGeom>
            <a:ln>
              <a:headEnd/>
              <a:tailEnd/>
            </a:ln>
          </p:spPr>
          <p:style>
            <a:lnRef idx="1">
              <a:schemeClr val="accent5"/>
            </a:lnRef>
            <a:fillRef idx="2">
              <a:schemeClr val="accent5"/>
            </a:fillRef>
            <a:effectRef idx="1">
              <a:schemeClr val="accent5"/>
            </a:effectRef>
            <a:fontRef idx="minor">
              <a:schemeClr val="dk1"/>
            </a:fontRef>
          </p:style>
          <p:txBody>
            <a:bodyPr vert="horz" wrap="none" lIns="0" tIns="0" rIns="0" bIns="0" numCol="1" anchor="ctr" anchorCtr="0" compatLnSpc="1">
              <a:prstTxWarp prst="textNoShape">
                <a:avLst/>
              </a:prstTxWarp>
              <a:scene3d>
                <a:camera prst="orthographicFront"/>
                <a:lightRig rig="balanced" dir="t">
                  <a:rot lat="0" lon="0" rev="2100000"/>
                </a:lightRig>
              </a:scene3d>
              <a:sp3d extrusionH="57150" prstMaterial="metal">
                <a:bevelT w="38100" h="25400"/>
                <a:contourClr>
                  <a:schemeClr val="bg2"/>
                </a:contourClr>
              </a:sp3d>
            </a:bodyPr>
            <a:lstStyle/>
            <a:p>
              <a:pPr defTabSz="457200">
                <a:buClr>
                  <a:srgbClr val="000000"/>
                </a:buClr>
                <a:buSzPct val="100000"/>
                <a:buFont typeface="Times New Roman" pitchFamily="16" charset="0"/>
                <a:buNone/>
              </a:pPr>
              <a:r>
                <a:rPr lang="el-GR" sz="2000" b="1" dirty="0">
                  <a:ln w="50800"/>
                  <a:solidFill>
                    <a:prstClr val="black"/>
                  </a:solidFill>
                  <a:latin typeface="Arial" charset="0"/>
                </a:rPr>
                <a:t>περιορισμούς χρόνου</a:t>
              </a:r>
            </a:p>
          </p:txBody>
        </p:sp>
      </p:grpSp>
      <p:sp>
        <p:nvSpPr>
          <p:cNvPr id="32" name="1 - Τίτλος"/>
          <p:cNvSpPr txBox="1">
            <a:spLocks/>
          </p:cNvSpPr>
          <p:nvPr/>
        </p:nvSpPr>
        <p:spPr bwMode="auto">
          <a:xfrm>
            <a:off x="683570" y="161078"/>
            <a:ext cx="8170863"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a:lstStyle>
          <a:p>
            <a:pPr defTabSz="457200">
              <a:buClr>
                <a:srgbClr val="000000"/>
              </a:buClr>
              <a:buSzPct val="100000"/>
              <a:buFont typeface="Times New Roman" pitchFamily="16" charset="0"/>
              <a:buNone/>
            </a:pPr>
            <a:r>
              <a:rPr lang="el-GR" sz="3700" dirty="0">
                <a:solidFill>
                  <a:prstClr val="black"/>
                </a:solidFill>
                <a:effectLst/>
                <a:latin typeface="Calibri" pitchFamily="34" charset="0"/>
                <a:cs typeface="Adobe Arabic" pitchFamily="18" charset="-78"/>
              </a:rPr>
              <a:t>1. ΣΧΕΔΙΑΣΜΟΣ ΣΤΡΑΤΗΓΙΚΗΣ</a:t>
            </a:r>
          </a:p>
        </p:txBody>
      </p:sp>
      <p:sp>
        <p:nvSpPr>
          <p:cNvPr id="20" name="_s108567"/>
          <p:cNvSpPr>
            <a:spLocks noChangeArrowheads="1"/>
          </p:cNvSpPr>
          <p:nvPr/>
        </p:nvSpPr>
        <p:spPr bwMode="auto">
          <a:xfrm>
            <a:off x="3619117" y="5902714"/>
            <a:ext cx="5486400" cy="828271"/>
          </a:xfrm>
          <a:prstGeom prst="roundRect">
            <a:avLst>
              <a:gd name="adj" fmla="val 50000"/>
            </a:avLst>
          </a:prstGeom>
          <a:ln>
            <a:headEnd/>
            <a:tailEnd/>
          </a:ln>
        </p:spPr>
        <p:style>
          <a:lnRef idx="1">
            <a:schemeClr val="accent5"/>
          </a:lnRef>
          <a:fillRef idx="2">
            <a:schemeClr val="accent5"/>
          </a:fillRef>
          <a:effectRef idx="1">
            <a:schemeClr val="accent5"/>
          </a:effectRef>
          <a:fontRef idx="minor">
            <a:schemeClr val="dk1"/>
          </a:fontRef>
        </p:style>
        <p:txBody>
          <a:bodyPr vert="horz" wrap="none" lIns="0" tIns="0" rIns="0" bIns="0" numCol="1" anchor="ctr" anchorCtr="0" compatLnSpc="1">
            <a:prstTxWarp prst="textNoShape">
              <a:avLst/>
            </a:prstTxWarp>
            <a:scene3d>
              <a:camera prst="orthographicFront"/>
              <a:lightRig rig="balanced" dir="t">
                <a:rot lat="0" lon="0" rev="2100000"/>
              </a:lightRig>
            </a:scene3d>
            <a:sp3d extrusionH="57150" prstMaterial="metal">
              <a:bevelT w="38100" h="25400"/>
              <a:contourClr>
                <a:schemeClr val="bg2"/>
              </a:contourClr>
            </a:sp3d>
          </a:bodyPr>
          <a:lstStyle/>
          <a:p>
            <a:pPr defTabSz="457200">
              <a:buClr>
                <a:srgbClr val="000000"/>
              </a:buClr>
              <a:buSzPct val="100000"/>
              <a:buFont typeface="Times New Roman" pitchFamily="16" charset="0"/>
              <a:buNone/>
            </a:pPr>
            <a:r>
              <a:rPr lang="el-GR" sz="2000" b="1" dirty="0">
                <a:ln w="50800"/>
                <a:solidFill>
                  <a:prstClr val="black"/>
                </a:solidFill>
                <a:latin typeface="Arial" charset="0"/>
              </a:rPr>
              <a:t>σκοπούς και θεμελιώδεις αρχές με βάση </a:t>
            </a:r>
            <a:endParaRPr lang="el-GR" sz="2000" b="1" dirty="0" smtClean="0">
              <a:ln w="50800"/>
              <a:solidFill>
                <a:prstClr val="black"/>
              </a:solidFill>
              <a:latin typeface="Arial" charset="0"/>
            </a:endParaRPr>
          </a:p>
          <a:p>
            <a:pPr defTabSz="457200">
              <a:buClr>
                <a:srgbClr val="000000"/>
              </a:buClr>
              <a:buSzPct val="100000"/>
              <a:buFont typeface="Times New Roman" pitchFamily="16" charset="0"/>
              <a:buNone/>
            </a:pPr>
            <a:r>
              <a:rPr lang="el-GR" sz="2000" b="1" dirty="0" smtClean="0">
                <a:ln w="50800"/>
                <a:solidFill>
                  <a:prstClr val="black"/>
                </a:solidFill>
                <a:latin typeface="Arial" charset="0"/>
              </a:rPr>
              <a:t>των οποίων θα </a:t>
            </a:r>
            <a:r>
              <a:rPr lang="el-GR" sz="2000" b="1" dirty="0">
                <a:ln w="50800"/>
                <a:solidFill>
                  <a:prstClr val="black"/>
                </a:solidFill>
                <a:latin typeface="Arial" charset="0"/>
              </a:rPr>
              <a:t>λειτουργήσουν</a:t>
            </a:r>
          </a:p>
        </p:txBody>
      </p:sp>
      <p:cxnSp>
        <p:nvCxnSpPr>
          <p:cNvPr id="24" name="_s108568"/>
          <p:cNvCxnSpPr>
            <a:cxnSpLocks noChangeShapeType="1"/>
          </p:cNvCxnSpPr>
          <p:nvPr/>
        </p:nvCxnSpPr>
        <p:spPr bwMode="auto">
          <a:xfrm rot="16200000" flipV="1">
            <a:off x="1000296" y="3697982"/>
            <a:ext cx="4355413" cy="882265"/>
          </a:xfrm>
          <a:prstGeom prst="bentConnector3">
            <a:avLst>
              <a:gd name="adj1" fmla="val 13"/>
            </a:avLst>
          </a:prstGeom>
          <a:ln>
            <a:headEnd/>
            <a:tailEnd/>
          </a:ln>
        </p:spPr>
        <p:style>
          <a:lnRef idx="1">
            <a:schemeClr val="accent1"/>
          </a:lnRef>
          <a:fillRef idx="3">
            <a:schemeClr val="accent1"/>
          </a:fillRef>
          <a:effectRef idx="2">
            <a:schemeClr val="accent1"/>
          </a:effectRef>
          <a:fontRef idx="minor">
            <a:schemeClr val="lt1"/>
          </a:fontRef>
        </p:style>
      </p:cxnSp>
      <p:pic>
        <p:nvPicPr>
          <p:cNvPr id="39" name="Picture 2" descr="https://guardian-registration.s3.amazonaws.com/networks/network/illustration/Illustration-higher-educati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20" y="2786058"/>
            <a:ext cx="2214579" cy="338240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19042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2 - Θέση περιεχομένου"/>
          <p:cNvSpPr>
            <a:spLocks noGrp="1"/>
          </p:cNvSpPr>
          <p:nvPr>
            <p:ph idx="4294967295"/>
          </p:nvPr>
        </p:nvSpPr>
        <p:spPr>
          <a:xfrm>
            <a:off x="179388" y="908050"/>
            <a:ext cx="8964612" cy="5735638"/>
          </a:xfrm>
        </p:spPr>
        <p:txBody>
          <a:bodyPr/>
          <a:lstStyle/>
          <a:p>
            <a:pPr>
              <a:buFont typeface="Wingdings" pitchFamily="2" charset="2"/>
              <a:buNone/>
            </a:pPr>
            <a:r>
              <a:rPr lang="el-GR" sz="2600" b="1" dirty="0"/>
              <a:t> </a:t>
            </a:r>
            <a:r>
              <a:rPr lang="el-GR" sz="2000" dirty="0"/>
              <a:t>	</a:t>
            </a:r>
          </a:p>
          <a:p>
            <a:pPr>
              <a:buFont typeface="Wingdings" pitchFamily="2" charset="2"/>
              <a:buNone/>
            </a:pPr>
            <a:endParaRPr lang="el-GR" sz="2000" dirty="0"/>
          </a:p>
          <a:p>
            <a:pPr>
              <a:buFont typeface="Wingdings" pitchFamily="2" charset="2"/>
              <a:buNone/>
            </a:pPr>
            <a:endParaRPr lang="el-GR" sz="2000" dirty="0"/>
          </a:p>
          <a:p>
            <a:pPr>
              <a:buFont typeface="Wingdings" pitchFamily="2" charset="2"/>
              <a:buNone/>
            </a:pPr>
            <a:r>
              <a:rPr lang="el-GR" sz="2000" dirty="0"/>
              <a:t>	</a:t>
            </a:r>
          </a:p>
          <a:p>
            <a:pPr>
              <a:buFont typeface="Wingdings" pitchFamily="2" charset="2"/>
              <a:buNone/>
            </a:pPr>
            <a:endParaRPr lang="el-GR" sz="2000" dirty="0"/>
          </a:p>
          <a:p>
            <a:pPr>
              <a:buFont typeface="Wingdings" pitchFamily="2" charset="2"/>
              <a:buNone/>
            </a:pPr>
            <a:endParaRPr lang="el-GR" sz="2000" dirty="0"/>
          </a:p>
          <a:p>
            <a:pPr>
              <a:buFont typeface="Wingdings" pitchFamily="2" charset="2"/>
              <a:buNone/>
            </a:pPr>
            <a:r>
              <a:rPr lang="el-GR" sz="2000" dirty="0"/>
              <a:t>	</a:t>
            </a:r>
          </a:p>
          <a:p>
            <a:pPr>
              <a:buFont typeface="Wingdings" pitchFamily="2" charset="2"/>
              <a:buNone/>
            </a:pPr>
            <a:endParaRPr lang="el-GR" sz="2000" dirty="0"/>
          </a:p>
          <a:p>
            <a:pPr>
              <a:buFont typeface="Wingdings" pitchFamily="2" charset="2"/>
              <a:buNone/>
            </a:pPr>
            <a:endParaRPr lang="el-GR" sz="2000" dirty="0"/>
          </a:p>
          <a:p>
            <a:pPr>
              <a:buFont typeface="Wingdings" pitchFamily="2" charset="2"/>
              <a:buNone/>
            </a:pPr>
            <a:r>
              <a:rPr lang="el-GR" sz="2000" dirty="0"/>
              <a:t>	</a:t>
            </a:r>
          </a:p>
          <a:p>
            <a:pPr>
              <a:buFont typeface="Wingdings" pitchFamily="2" charset="2"/>
              <a:buNone/>
            </a:pPr>
            <a:endParaRPr lang="el-GR" sz="2000" dirty="0"/>
          </a:p>
          <a:p>
            <a:pPr>
              <a:buFont typeface="Wingdings" pitchFamily="2" charset="2"/>
              <a:buNone/>
            </a:pPr>
            <a:endParaRPr lang="el-GR" sz="2000" dirty="0"/>
          </a:p>
          <a:p>
            <a:endParaRPr lang="el-GR" sz="2000" dirty="0"/>
          </a:p>
          <a:p>
            <a:endParaRPr lang="el-GR" dirty="0"/>
          </a:p>
        </p:txBody>
      </p:sp>
      <p:grpSp>
        <p:nvGrpSpPr>
          <p:cNvPr id="2" name="Organization Chart 5"/>
          <p:cNvGrpSpPr>
            <a:grpSpLocks/>
          </p:cNvGrpSpPr>
          <p:nvPr/>
        </p:nvGrpSpPr>
        <p:grpSpPr bwMode="auto">
          <a:xfrm>
            <a:off x="0" y="980764"/>
            <a:ext cx="9144000" cy="4644645"/>
            <a:chOff x="1134" y="1390"/>
            <a:chExt cx="1440" cy="1615"/>
          </a:xfrm>
        </p:grpSpPr>
        <p:cxnSp>
          <p:nvCxnSpPr>
            <p:cNvPr id="11" name="_s108568"/>
            <p:cNvCxnSpPr>
              <a:cxnSpLocks noChangeShapeType="1"/>
              <a:stCxn id="19" idx="1"/>
              <a:endCxn id="15" idx="2"/>
            </p:cNvCxnSpPr>
            <p:nvPr/>
          </p:nvCxnSpPr>
          <p:spPr bwMode="auto">
            <a:xfrm rot="10800000">
              <a:off x="1566" y="1640"/>
              <a:ext cx="138" cy="1246"/>
            </a:xfrm>
            <a:prstGeom prst="bentConnector2">
              <a:avLst/>
            </a:prstGeom>
            <a:ln>
              <a:headEnd/>
              <a:tailEnd/>
            </a:ln>
          </p:spPr>
          <p:style>
            <a:lnRef idx="1">
              <a:schemeClr val="accent1"/>
            </a:lnRef>
            <a:fillRef idx="3">
              <a:schemeClr val="accent1"/>
            </a:fillRef>
            <a:effectRef idx="2">
              <a:schemeClr val="accent1"/>
            </a:effectRef>
            <a:fontRef idx="minor">
              <a:schemeClr val="lt1"/>
            </a:fontRef>
          </p:style>
        </p:cxnSp>
        <p:cxnSp>
          <p:nvCxnSpPr>
            <p:cNvPr id="12" name="_s108556"/>
            <p:cNvCxnSpPr>
              <a:cxnSpLocks noChangeShapeType="1"/>
              <a:stCxn id="18" idx="1"/>
              <a:endCxn id="15" idx="2"/>
            </p:cNvCxnSpPr>
            <p:nvPr/>
          </p:nvCxnSpPr>
          <p:spPr bwMode="auto">
            <a:xfrm rot="10800000">
              <a:off x="1566" y="1640"/>
              <a:ext cx="140" cy="921"/>
            </a:xfrm>
            <a:prstGeom prst="bentConnector2">
              <a:avLst/>
            </a:prstGeom>
            <a:ln>
              <a:headEnd/>
              <a:tailEnd/>
            </a:ln>
          </p:spPr>
          <p:style>
            <a:lnRef idx="1">
              <a:schemeClr val="accent1"/>
            </a:lnRef>
            <a:fillRef idx="3">
              <a:schemeClr val="accent1"/>
            </a:fillRef>
            <a:effectRef idx="2">
              <a:schemeClr val="accent1"/>
            </a:effectRef>
            <a:fontRef idx="minor">
              <a:schemeClr val="lt1"/>
            </a:fontRef>
          </p:style>
        </p:cxnSp>
        <p:cxnSp>
          <p:nvCxnSpPr>
            <p:cNvPr id="13" name="_s108555"/>
            <p:cNvCxnSpPr>
              <a:cxnSpLocks noChangeShapeType="1"/>
              <a:stCxn id="17" idx="1"/>
              <a:endCxn id="15" idx="2"/>
            </p:cNvCxnSpPr>
            <p:nvPr/>
          </p:nvCxnSpPr>
          <p:spPr bwMode="auto">
            <a:xfrm rot="10800000">
              <a:off x="1566" y="1640"/>
              <a:ext cx="138" cy="570"/>
            </a:xfrm>
            <a:prstGeom prst="bentConnector2">
              <a:avLst/>
            </a:prstGeom>
            <a:ln>
              <a:headEnd/>
              <a:tailEnd/>
            </a:ln>
          </p:spPr>
          <p:style>
            <a:lnRef idx="1">
              <a:schemeClr val="accent1"/>
            </a:lnRef>
            <a:fillRef idx="3">
              <a:schemeClr val="accent1"/>
            </a:fillRef>
            <a:effectRef idx="2">
              <a:schemeClr val="accent1"/>
            </a:effectRef>
            <a:fontRef idx="minor">
              <a:schemeClr val="lt1"/>
            </a:fontRef>
          </p:style>
        </p:cxnSp>
        <p:cxnSp>
          <p:nvCxnSpPr>
            <p:cNvPr id="14" name="_s108554"/>
            <p:cNvCxnSpPr>
              <a:cxnSpLocks noChangeShapeType="1"/>
              <a:stCxn id="16" idx="1"/>
              <a:endCxn id="15" idx="2"/>
            </p:cNvCxnSpPr>
            <p:nvPr/>
          </p:nvCxnSpPr>
          <p:spPr bwMode="auto">
            <a:xfrm rot="10800000">
              <a:off x="1566" y="1640"/>
              <a:ext cx="144" cy="228"/>
            </a:xfrm>
            <a:prstGeom prst="bentConnector2">
              <a:avLst/>
            </a:prstGeom>
            <a:ln>
              <a:headEnd/>
              <a:tailEnd/>
            </a:ln>
          </p:spPr>
          <p:style>
            <a:lnRef idx="1">
              <a:schemeClr val="accent1"/>
            </a:lnRef>
            <a:fillRef idx="3">
              <a:schemeClr val="accent1"/>
            </a:fillRef>
            <a:effectRef idx="2">
              <a:schemeClr val="accent1"/>
            </a:effectRef>
            <a:fontRef idx="minor">
              <a:schemeClr val="lt1"/>
            </a:fontRef>
          </p:style>
        </p:cxnSp>
        <p:sp>
          <p:nvSpPr>
            <p:cNvPr id="15" name="_s108550"/>
            <p:cNvSpPr>
              <a:spLocks noChangeArrowheads="1"/>
            </p:cNvSpPr>
            <p:nvPr/>
          </p:nvSpPr>
          <p:spPr bwMode="auto">
            <a:xfrm>
              <a:off x="1134" y="1390"/>
              <a:ext cx="864" cy="250"/>
            </a:xfrm>
            <a:prstGeom prst="roundRect">
              <a:avLst>
                <a:gd name="adj" fmla="val 50000"/>
              </a:avLst>
            </a:prstGeom>
            <a:ln>
              <a:headEnd/>
              <a:tailEnd/>
            </a:ln>
          </p:spPr>
          <p:style>
            <a:lnRef idx="1">
              <a:schemeClr val="accent3"/>
            </a:lnRef>
            <a:fillRef idx="2">
              <a:schemeClr val="accent3"/>
            </a:fillRef>
            <a:effectRef idx="1">
              <a:schemeClr val="accent3"/>
            </a:effectRef>
            <a:fontRef idx="minor">
              <a:schemeClr val="dk1"/>
            </a:fontRef>
          </p:style>
          <p:txBody>
            <a:bodyPr vert="horz" wrap="none" lIns="0" tIns="0" rIns="0" bIns="0" numCol="1" anchor="ctr" anchorCtr="0" compatLnSpc="1">
              <a:prstTxWarp prst="textNoShape">
                <a:avLst/>
              </a:prstTxWarp>
              <a:scene3d>
                <a:camera prst="orthographicFront"/>
                <a:lightRig rig="balanced" dir="t">
                  <a:rot lat="0" lon="0" rev="2100000"/>
                </a:lightRig>
              </a:scene3d>
              <a:sp3d extrusionH="57150" prstMaterial="metal">
                <a:bevelT w="38100" h="25400"/>
                <a:contourClr>
                  <a:schemeClr val="bg2"/>
                </a:contourClr>
              </a:sp3d>
            </a:bodyPr>
            <a:lstStyle/>
            <a:p>
              <a:pPr defTabSz="457200">
                <a:buClr>
                  <a:srgbClr val="000000"/>
                </a:buClr>
                <a:buSzPct val="100000"/>
                <a:buFont typeface="Times New Roman" pitchFamily="16" charset="0"/>
                <a:buNone/>
              </a:pPr>
              <a:endParaRPr lang="el-GR" sz="2000" b="1" dirty="0" smtClean="0">
                <a:ln w="50800"/>
                <a:solidFill>
                  <a:srgbClr val="006666">
                    <a:shade val="50000"/>
                  </a:srgbClr>
                </a:solidFill>
                <a:latin typeface="Arial" charset="0"/>
              </a:endParaRPr>
            </a:p>
            <a:p>
              <a:pPr defTabSz="457200">
                <a:buClr>
                  <a:srgbClr val="000000"/>
                </a:buClr>
                <a:buSzPct val="100000"/>
                <a:buFont typeface="Times New Roman" pitchFamily="16" charset="0"/>
                <a:buNone/>
              </a:pPr>
              <a:endParaRPr lang="el-GR" sz="2000" b="1" dirty="0" smtClean="0">
                <a:ln w="50800"/>
                <a:solidFill>
                  <a:srgbClr val="006666">
                    <a:shade val="50000"/>
                  </a:srgbClr>
                </a:solidFill>
                <a:latin typeface="Arial" charset="0"/>
              </a:endParaRPr>
            </a:p>
            <a:p>
              <a:pPr defTabSz="457200">
                <a:buClr>
                  <a:srgbClr val="000000"/>
                </a:buClr>
                <a:buSzPct val="100000"/>
                <a:buFont typeface="Times New Roman" pitchFamily="16" charset="0"/>
                <a:buNone/>
              </a:pPr>
              <a:r>
                <a:rPr lang="el-GR" sz="2000" b="1" dirty="0" smtClean="0">
                  <a:ln w="50800"/>
                  <a:solidFill>
                    <a:srgbClr val="006666">
                      <a:shade val="50000"/>
                    </a:srgbClr>
                  </a:solidFill>
                  <a:latin typeface="Arial" charset="0"/>
                </a:rPr>
                <a:t>Κατά </a:t>
              </a:r>
              <a:r>
                <a:rPr lang="el-GR" sz="2000" b="1" dirty="0">
                  <a:ln w="50800"/>
                  <a:solidFill>
                    <a:srgbClr val="006666">
                      <a:shade val="50000"/>
                    </a:srgbClr>
                  </a:solidFill>
                  <a:latin typeface="Arial" charset="0"/>
                </a:rPr>
                <a:t>τη διάρκεια της </a:t>
              </a:r>
              <a:r>
                <a:rPr lang="el-GR" sz="2000" b="1" dirty="0" smtClean="0">
                  <a:ln w="50800"/>
                  <a:solidFill>
                    <a:srgbClr val="006666">
                      <a:shade val="50000"/>
                    </a:srgbClr>
                  </a:solidFill>
                  <a:latin typeface="Arial" charset="0"/>
                </a:rPr>
                <a:t>δραστηριότητας</a:t>
              </a:r>
            </a:p>
            <a:p>
              <a:pPr defTabSz="457200">
                <a:buClr>
                  <a:srgbClr val="000000"/>
                </a:buClr>
                <a:buSzPct val="100000"/>
                <a:buFont typeface="Times New Roman" pitchFamily="16" charset="0"/>
                <a:buNone/>
              </a:pPr>
              <a:r>
                <a:rPr lang="el-GR" sz="2000" b="1" dirty="0" smtClean="0">
                  <a:ln w="50800"/>
                  <a:solidFill>
                    <a:srgbClr val="006666">
                      <a:shade val="50000"/>
                    </a:srgbClr>
                  </a:solidFill>
                  <a:latin typeface="Arial" charset="0"/>
                </a:rPr>
                <a:t> </a:t>
              </a:r>
              <a:r>
                <a:rPr lang="el-GR" sz="2000" b="1" dirty="0">
                  <a:ln w="50800"/>
                  <a:solidFill>
                    <a:srgbClr val="006666">
                      <a:shade val="50000"/>
                    </a:srgbClr>
                  </a:solidFill>
                  <a:latin typeface="Arial" charset="0"/>
                </a:rPr>
                <a:t>ο εκπαιδευτικός καλεί τους μαθητές:</a:t>
              </a:r>
            </a:p>
            <a:p>
              <a:pPr defTabSz="457200">
                <a:buClr>
                  <a:srgbClr val="000000"/>
                </a:buClr>
                <a:buSzPct val="100000"/>
                <a:buFont typeface="Times New Roman" pitchFamily="16" charset="0"/>
                <a:buNone/>
              </a:pPr>
              <a:r>
                <a:rPr lang="el-GR" sz="2000" b="1" dirty="0" smtClean="0">
                  <a:ln w="50800"/>
                  <a:solidFill>
                    <a:srgbClr val="006666">
                      <a:shade val="50000"/>
                    </a:srgbClr>
                  </a:solidFill>
                  <a:latin typeface="Arial" charset="0"/>
                </a:rPr>
                <a:t>:</a:t>
              </a:r>
              <a:endParaRPr lang="el-GR" sz="2000" b="1" dirty="0">
                <a:ln w="50800"/>
                <a:solidFill>
                  <a:srgbClr val="006666">
                    <a:shade val="50000"/>
                  </a:srgbClr>
                </a:solidFill>
                <a:latin typeface="Arial" charset="0"/>
              </a:endParaRPr>
            </a:p>
            <a:p>
              <a:pPr defTabSz="457200">
                <a:buClr>
                  <a:srgbClr val="000000"/>
                </a:buClr>
                <a:buSzPct val="100000"/>
                <a:buFont typeface="Times New Roman" pitchFamily="16" charset="0"/>
                <a:buNone/>
              </a:pPr>
              <a:r>
                <a:rPr lang="el-GR" sz="2000" b="1" dirty="0" smtClean="0">
                  <a:ln w="50800"/>
                  <a:solidFill>
                    <a:srgbClr val="006666">
                      <a:shade val="50000"/>
                    </a:srgbClr>
                  </a:solidFill>
                  <a:latin typeface="Arial" charset="0"/>
                </a:rPr>
                <a:t> :</a:t>
              </a:r>
            </a:p>
          </p:txBody>
        </p:sp>
        <p:sp>
          <p:nvSpPr>
            <p:cNvPr id="16" name="_s108551"/>
            <p:cNvSpPr>
              <a:spLocks noChangeArrowheads="1"/>
            </p:cNvSpPr>
            <p:nvPr/>
          </p:nvSpPr>
          <p:spPr bwMode="auto">
            <a:xfrm>
              <a:off x="1710" y="1724"/>
              <a:ext cx="864" cy="288"/>
            </a:xfrm>
            <a:prstGeom prst="roundRect">
              <a:avLst>
                <a:gd name="adj" fmla="val 50000"/>
              </a:avLst>
            </a:prstGeom>
            <a:ln>
              <a:headEnd/>
              <a:tailEnd/>
            </a:ln>
          </p:spPr>
          <p:style>
            <a:lnRef idx="1">
              <a:schemeClr val="accent3"/>
            </a:lnRef>
            <a:fillRef idx="2">
              <a:schemeClr val="accent3"/>
            </a:fillRef>
            <a:effectRef idx="1">
              <a:schemeClr val="accent3"/>
            </a:effectRef>
            <a:fontRef idx="minor">
              <a:schemeClr val="dk1"/>
            </a:fontRef>
          </p:style>
          <p:txBody>
            <a:bodyPr vert="horz" wrap="none" lIns="0" tIns="0" rIns="0" bIns="0" numCol="1" anchor="ctr" anchorCtr="0" compatLnSpc="1">
              <a:prstTxWarp prst="textNoShape">
                <a:avLst/>
              </a:prstTxWarp>
              <a:scene3d>
                <a:camera prst="orthographicFront"/>
                <a:lightRig rig="balanced" dir="t">
                  <a:rot lat="0" lon="0" rev="2100000"/>
                </a:lightRig>
              </a:scene3d>
              <a:sp3d extrusionH="57150" prstMaterial="metal">
                <a:bevelT w="38100" h="25400"/>
                <a:contourClr>
                  <a:schemeClr val="bg2"/>
                </a:contourClr>
              </a:sp3d>
            </a:bodyPr>
            <a:lstStyle/>
            <a:p>
              <a:pPr defTabSz="457200">
                <a:buClr>
                  <a:srgbClr val="000000"/>
                </a:buClr>
                <a:buSzPct val="100000"/>
                <a:buFont typeface="Times New Roman" pitchFamily="16" charset="0"/>
                <a:buNone/>
              </a:pPr>
              <a:r>
                <a:rPr lang="el-GR" sz="2000" b="1" dirty="0">
                  <a:ln w="50800"/>
                  <a:solidFill>
                    <a:srgbClr val="006666">
                      <a:shade val="50000"/>
                    </a:srgbClr>
                  </a:solidFill>
                  <a:latin typeface="Arial" charset="0"/>
                </a:rPr>
                <a:t>να μοιραστούν τις σκέψεις τους </a:t>
              </a:r>
            </a:p>
          </p:txBody>
        </p:sp>
        <p:sp>
          <p:nvSpPr>
            <p:cNvPr id="17" name="_s108552"/>
            <p:cNvSpPr>
              <a:spLocks noChangeArrowheads="1"/>
            </p:cNvSpPr>
            <p:nvPr/>
          </p:nvSpPr>
          <p:spPr bwMode="auto">
            <a:xfrm>
              <a:off x="1704" y="2066"/>
              <a:ext cx="864" cy="288"/>
            </a:xfrm>
            <a:prstGeom prst="roundRect">
              <a:avLst>
                <a:gd name="adj" fmla="val 50000"/>
              </a:avLst>
            </a:prstGeom>
            <a:ln>
              <a:headEnd/>
              <a:tailEnd/>
            </a:ln>
          </p:spPr>
          <p:style>
            <a:lnRef idx="1">
              <a:schemeClr val="accent3"/>
            </a:lnRef>
            <a:fillRef idx="2">
              <a:schemeClr val="accent3"/>
            </a:fillRef>
            <a:effectRef idx="1">
              <a:schemeClr val="accent3"/>
            </a:effectRef>
            <a:fontRef idx="minor">
              <a:schemeClr val="dk1"/>
            </a:fontRef>
          </p:style>
          <p:txBody>
            <a:bodyPr vert="horz" wrap="none" lIns="0" tIns="0" rIns="0" bIns="0" numCol="1" anchor="ctr" anchorCtr="0" compatLnSpc="1">
              <a:prstTxWarp prst="textNoShape">
                <a:avLst/>
              </a:prstTxWarp>
              <a:scene3d>
                <a:camera prst="orthographicFront"/>
                <a:lightRig rig="balanced" dir="t">
                  <a:rot lat="0" lon="0" rev="2100000"/>
                </a:lightRig>
              </a:scene3d>
              <a:sp3d extrusionH="57150" prstMaterial="metal">
                <a:bevelT w="38100" h="25400"/>
                <a:contourClr>
                  <a:schemeClr val="bg2"/>
                </a:contourClr>
              </a:sp3d>
            </a:bodyPr>
            <a:lstStyle/>
            <a:p>
              <a:pPr defTabSz="457200">
                <a:buClr>
                  <a:srgbClr val="000000"/>
                </a:buClr>
                <a:buSzPct val="100000"/>
                <a:buFont typeface="Times New Roman" pitchFamily="16" charset="0"/>
                <a:buNone/>
              </a:pPr>
              <a:r>
                <a:rPr lang="el-GR" sz="2000" b="1" dirty="0">
                  <a:ln w="50800"/>
                  <a:solidFill>
                    <a:srgbClr val="006666">
                      <a:shade val="50000"/>
                    </a:srgbClr>
                  </a:solidFill>
                  <a:latin typeface="Arial" charset="0"/>
                </a:rPr>
                <a:t>να ελέγξουν σε ποιο σημείο της στρατηγικής </a:t>
              </a:r>
              <a:endParaRPr lang="el-GR" sz="2000" b="1" dirty="0" smtClean="0">
                <a:ln w="50800"/>
                <a:solidFill>
                  <a:srgbClr val="006666">
                    <a:shade val="50000"/>
                  </a:srgbClr>
                </a:solidFill>
                <a:latin typeface="Arial" charset="0"/>
              </a:endParaRPr>
            </a:p>
            <a:p>
              <a:pPr defTabSz="457200">
                <a:buClr>
                  <a:srgbClr val="000000"/>
                </a:buClr>
                <a:buSzPct val="100000"/>
                <a:buFont typeface="Times New Roman" pitchFamily="16" charset="0"/>
                <a:buNone/>
              </a:pPr>
              <a:r>
                <a:rPr lang="el-GR" sz="2000" b="1" dirty="0" smtClean="0">
                  <a:ln w="50800"/>
                  <a:solidFill>
                    <a:srgbClr val="006666">
                      <a:shade val="50000"/>
                    </a:srgbClr>
                  </a:solidFill>
                  <a:latin typeface="Arial" charset="0"/>
                </a:rPr>
                <a:t>βρίσκονται</a:t>
              </a:r>
              <a:endParaRPr lang="el-GR" sz="2000" b="1" dirty="0">
                <a:ln w="50800"/>
                <a:solidFill>
                  <a:srgbClr val="006666">
                    <a:shade val="50000"/>
                  </a:srgbClr>
                </a:solidFill>
                <a:latin typeface="Arial" charset="0"/>
              </a:endParaRPr>
            </a:p>
          </p:txBody>
        </p:sp>
        <p:sp>
          <p:nvSpPr>
            <p:cNvPr id="18" name="_s108553"/>
            <p:cNvSpPr>
              <a:spLocks noChangeArrowheads="1"/>
            </p:cNvSpPr>
            <p:nvPr/>
          </p:nvSpPr>
          <p:spPr bwMode="auto">
            <a:xfrm>
              <a:off x="1706" y="2417"/>
              <a:ext cx="864" cy="288"/>
            </a:xfrm>
            <a:prstGeom prst="roundRect">
              <a:avLst>
                <a:gd name="adj" fmla="val 50000"/>
              </a:avLst>
            </a:prstGeom>
            <a:ln>
              <a:headEnd/>
              <a:tailEnd/>
            </a:ln>
          </p:spPr>
          <p:style>
            <a:lnRef idx="1">
              <a:schemeClr val="accent3"/>
            </a:lnRef>
            <a:fillRef idx="2">
              <a:schemeClr val="accent3"/>
            </a:fillRef>
            <a:effectRef idx="1">
              <a:schemeClr val="accent3"/>
            </a:effectRef>
            <a:fontRef idx="minor">
              <a:schemeClr val="dk1"/>
            </a:fontRef>
          </p:style>
          <p:txBody>
            <a:bodyPr vert="horz" wrap="none" lIns="0" tIns="0" rIns="0" bIns="0" numCol="1" anchor="ctr" anchorCtr="0" compatLnSpc="1">
              <a:prstTxWarp prst="textNoShape">
                <a:avLst/>
              </a:prstTxWarp>
              <a:scene3d>
                <a:camera prst="orthographicFront"/>
                <a:lightRig rig="balanced" dir="t">
                  <a:rot lat="0" lon="0" rev="2100000"/>
                </a:lightRig>
              </a:scene3d>
              <a:sp3d extrusionH="57150" prstMaterial="metal">
                <a:bevelT w="38100" h="25400"/>
                <a:contourClr>
                  <a:schemeClr val="bg2"/>
                </a:contourClr>
              </a:sp3d>
            </a:bodyPr>
            <a:lstStyle/>
            <a:p>
              <a:pPr defTabSz="457200">
                <a:buClr>
                  <a:srgbClr val="000000"/>
                </a:buClr>
                <a:buSzPct val="100000"/>
                <a:buFont typeface="Times New Roman" pitchFamily="16" charset="0"/>
                <a:buNone/>
              </a:pPr>
              <a:r>
                <a:rPr lang="el-GR" sz="2000" b="1" dirty="0">
                  <a:ln w="50800"/>
                  <a:solidFill>
                    <a:srgbClr val="006666">
                      <a:shade val="50000"/>
                    </a:srgbClr>
                  </a:solidFill>
                  <a:latin typeface="Arial" charset="0"/>
                </a:rPr>
                <a:t>να περιγράψουν την πορεία της σκέψης τους </a:t>
              </a:r>
              <a:endParaRPr lang="el-GR" sz="2000" b="1" dirty="0" smtClean="0">
                <a:ln w="50800"/>
                <a:solidFill>
                  <a:srgbClr val="006666">
                    <a:shade val="50000"/>
                  </a:srgbClr>
                </a:solidFill>
                <a:latin typeface="Arial" charset="0"/>
              </a:endParaRPr>
            </a:p>
            <a:p>
              <a:pPr defTabSz="457200">
                <a:buClr>
                  <a:srgbClr val="000000"/>
                </a:buClr>
                <a:buSzPct val="100000"/>
                <a:buFont typeface="Times New Roman" pitchFamily="16" charset="0"/>
                <a:buNone/>
              </a:pPr>
              <a:r>
                <a:rPr lang="el-GR" sz="2000" b="1" dirty="0" smtClean="0">
                  <a:ln w="50800"/>
                  <a:solidFill>
                    <a:srgbClr val="006666">
                      <a:shade val="50000"/>
                    </a:srgbClr>
                  </a:solidFill>
                  <a:latin typeface="Arial" charset="0"/>
                </a:rPr>
                <a:t>μέχρι </a:t>
              </a:r>
              <a:r>
                <a:rPr lang="el-GR" sz="2000" b="1" dirty="0">
                  <a:ln w="50800"/>
                  <a:solidFill>
                    <a:srgbClr val="006666">
                      <a:shade val="50000"/>
                    </a:srgbClr>
                  </a:solidFill>
                  <a:latin typeface="Arial" charset="0"/>
                </a:rPr>
                <a:t>αυτό το σημείο</a:t>
              </a:r>
            </a:p>
          </p:txBody>
        </p:sp>
        <p:sp>
          <p:nvSpPr>
            <p:cNvPr id="19" name="_s108567"/>
            <p:cNvSpPr>
              <a:spLocks noChangeArrowheads="1"/>
            </p:cNvSpPr>
            <p:nvPr/>
          </p:nvSpPr>
          <p:spPr bwMode="auto">
            <a:xfrm>
              <a:off x="1704" y="2767"/>
              <a:ext cx="864" cy="238"/>
            </a:xfrm>
            <a:prstGeom prst="roundRect">
              <a:avLst>
                <a:gd name="adj" fmla="val 50000"/>
              </a:avLst>
            </a:prstGeom>
            <a:ln>
              <a:headEnd/>
              <a:tailEnd/>
            </a:ln>
          </p:spPr>
          <p:style>
            <a:lnRef idx="1">
              <a:schemeClr val="accent3"/>
            </a:lnRef>
            <a:fillRef idx="2">
              <a:schemeClr val="accent3"/>
            </a:fillRef>
            <a:effectRef idx="1">
              <a:schemeClr val="accent3"/>
            </a:effectRef>
            <a:fontRef idx="minor">
              <a:schemeClr val="dk1"/>
            </a:fontRef>
          </p:style>
          <p:txBody>
            <a:bodyPr vert="horz" wrap="none" lIns="0" tIns="0" rIns="0" bIns="0" numCol="1" anchor="ctr" anchorCtr="0" compatLnSpc="1">
              <a:prstTxWarp prst="textNoShape">
                <a:avLst/>
              </a:prstTxWarp>
              <a:scene3d>
                <a:camera prst="orthographicFront"/>
                <a:lightRig rig="balanced" dir="t">
                  <a:rot lat="0" lon="0" rev="2100000"/>
                </a:lightRig>
              </a:scene3d>
              <a:sp3d extrusionH="57150" prstMaterial="metal">
                <a:bevelT w="38100" h="25400"/>
                <a:contourClr>
                  <a:schemeClr val="bg2"/>
                </a:contourClr>
              </a:sp3d>
            </a:bodyPr>
            <a:lstStyle/>
            <a:p>
              <a:pPr defTabSz="457200">
                <a:buClr>
                  <a:srgbClr val="000000"/>
                </a:buClr>
                <a:buSzPct val="100000"/>
                <a:buFont typeface="Times New Roman" pitchFamily="16" charset="0"/>
                <a:buNone/>
              </a:pPr>
              <a:r>
                <a:rPr lang="el-GR" sz="2000" b="1" dirty="0">
                  <a:ln w="50800"/>
                  <a:solidFill>
                    <a:srgbClr val="006666">
                      <a:shade val="50000"/>
                    </a:srgbClr>
                  </a:solidFill>
                  <a:latin typeface="Arial" charset="0"/>
                </a:rPr>
                <a:t>να ορίσουν εναλλακτικούς τρόπους λύσης </a:t>
              </a:r>
              <a:endParaRPr lang="el-GR" sz="2000" b="1" dirty="0" smtClean="0">
                <a:ln w="50800"/>
                <a:solidFill>
                  <a:srgbClr val="006666">
                    <a:shade val="50000"/>
                  </a:srgbClr>
                </a:solidFill>
                <a:latin typeface="Arial" charset="0"/>
              </a:endParaRPr>
            </a:p>
            <a:p>
              <a:pPr defTabSz="457200">
                <a:buClr>
                  <a:srgbClr val="000000"/>
                </a:buClr>
                <a:buSzPct val="100000"/>
                <a:buFont typeface="Times New Roman" pitchFamily="16" charset="0"/>
                <a:buNone/>
              </a:pPr>
              <a:r>
                <a:rPr lang="el-GR" sz="2000" b="1" dirty="0" smtClean="0">
                  <a:ln w="50800"/>
                  <a:solidFill>
                    <a:srgbClr val="006666">
                      <a:shade val="50000"/>
                    </a:srgbClr>
                  </a:solidFill>
                  <a:latin typeface="Arial" charset="0"/>
                </a:rPr>
                <a:t>του </a:t>
              </a:r>
              <a:r>
                <a:rPr lang="el-GR" sz="2000" b="1" dirty="0">
                  <a:ln w="50800"/>
                  <a:solidFill>
                    <a:srgbClr val="006666">
                      <a:shade val="50000"/>
                    </a:srgbClr>
                  </a:solidFill>
                  <a:latin typeface="Arial" charset="0"/>
                </a:rPr>
                <a:t>προβλήματος</a:t>
              </a:r>
            </a:p>
          </p:txBody>
        </p:sp>
      </p:grpSp>
      <p:sp>
        <p:nvSpPr>
          <p:cNvPr id="32" name="1 - Τίτλος"/>
          <p:cNvSpPr txBox="1">
            <a:spLocks/>
          </p:cNvSpPr>
          <p:nvPr/>
        </p:nvSpPr>
        <p:spPr bwMode="auto">
          <a:xfrm>
            <a:off x="486575" y="188640"/>
            <a:ext cx="8170863"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GB"/>
            </a:defPPr>
            <a:lvl1pPr algn="ctr">
              <a:defRPr sz="3700" b="1">
                <a:solidFill>
                  <a:schemeClr val="tx1"/>
                </a:solidFill>
                <a:effectLst/>
                <a:latin typeface="Calibri" pitchFamily="34" charset="0"/>
                <a:ea typeface="+mj-ea"/>
                <a:cs typeface="Adobe Arabic" pitchFamily="18" charset="-78"/>
              </a:defRPr>
            </a:lvl1pPr>
            <a:lvl2pPr algn="ctr">
              <a:defRPr sz="4400" b="1">
                <a:solidFill>
                  <a:schemeClr val="tx2"/>
                </a:solidFill>
                <a:effectLst>
                  <a:outerShdw blurRad="38100" dist="38100" dir="2700000" algn="tl">
                    <a:srgbClr val="000000"/>
                  </a:outerShdw>
                </a:effectLst>
                <a:latin typeface="Times New Roman" pitchFamily="18" charset="0"/>
              </a:defRPr>
            </a:lvl2pPr>
            <a:lvl3pPr algn="ctr">
              <a:defRPr sz="4400" b="1">
                <a:solidFill>
                  <a:schemeClr val="tx2"/>
                </a:solidFill>
                <a:effectLst>
                  <a:outerShdw blurRad="38100" dist="38100" dir="2700000" algn="tl">
                    <a:srgbClr val="000000"/>
                  </a:outerShdw>
                </a:effectLst>
                <a:latin typeface="Times New Roman" pitchFamily="18" charset="0"/>
              </a:defRPr>
            </a:lvl3pPr>
            <a:lvl4pPr algn="ctr">
              <a:defRPr sz="4400" b="1">
                <a:solidFill>
                  <a:schemeClr val="tx2"/>
                </a:solidFill>
                <a:effectLst>
                  <a:outerShdw blurRad="38100" dist="38100" dir="2700000" algn="tl">
                    <a:srgbClr val="000000"/>
                  </a:outerShdw>
                </a:effectLst>
                <a:latin typeface="Times New Roman" pitchFamily="18" charset="0"/>
              </a:defRPr>
            </a:lvl4pPr>
            <a:lvl5pPr algn="ctr">
              <a:defRPr sz="4400" b="1">
                <a:solidFill>
                  <a:schemeClr val="tx2"/>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a:lstStyle>
          <a:p>
            <a:pPr defTabSz="457200">
              <a:buClr>
                <a:srgbClr val="000000"/>
              </a:buClr>
              <a:buSzPct val="100000"/>
              <a:buFont typeface="Times New Roman" pitchFamily="16" charset="0"/>
              <a:buNone/>
            </a:pPr>
            <a:r>
              <a:rPr lang="el-GR" dirty="0">
                <a:solidFill>
                  <a:prstClr val="black"/>
                </a:solidFill>
              </a:rPr>
              <a:t>1. ΣΧΕΔΙΑΣΜΟΣ ΣΤΡΑΤΗΓΙΚΗΣ</a:t>
            </a:r>
          </a:p>
        </p:txBody>
      </p:sp>
      <p:sp>
        <p:nvSpPr>
          <p:cNvPr id="20" name="_s108567"/>
          <p:cNvSpPr>
            <a:spLocks noChangeArrowheads="1"/>
          </p:cNvSpPr>
          <p:nvPr/>
        </p:nvSpPr>
        <p:spPr bwMode="auto">
          <a:xfrm>
            <a:off x="179512" y="5733289"/>
            <a:ext cx="8926388" cy="1070901"/>
          </a:xfrm>
          <a:prstGeom prst="horizontalScroll">
            <a:avLst/>
          </a:prstGeom>
          <a:ln>
            <a:headEnd/>
            <a:tailEnd/>
          </a:ln>
        </p:spPr>
        <p:style>
          <a:lnRef idx="1">
            <a:schemeClr val="accent1"/>
          </a:lnRef>
          <a:fillRef idx="2">
            <a:schemeClr val="accent1"/>
          </a:fillRef>
          <a:effectRef idx="1">
            <a:schemeClr val="accent1"/>
          </a:effectRef>
          <a:fontRef idx="minor">
            <a:schemeClr val="dk1"/>
          </a:fontRef>
        </p:style>
        <p:txBody>
          <a:bodyPr vert="horz" wrap="none" lIns="0" tIns="0" rIns="0" bIns="0" numCol="1" anchor="ctr" anchorCtr="0" compatLnSpc="1">
            <a:prstTxWarp prst="textNoShape">
              <a:avLst/>
            </a:prstTxWarp>
            <a:scene3d>
              <a:camera prst="orthographicFront"/>
              <a:lightRig rig="balanced" dir="t">
                <a:rot lat="0" lon="0" rev="2100000"/>
              </a:lightRig>
            </a:scene3d>
            <a:sp3d extrusionH="57150" prstMaterial="metal">
              <a:bevelT w="38100" h="25400"/>
              <a:contourClr>
                <a:schemeClr val="bg2"/>
              </a:contourClr>
            </a:sp3d>
          </a:bodyPr>
          <a:lstStyle/>
          <a:p>
            <a:pPr defTabSz="457200">
              <a:buClr>
                <a:srgbClr val="000000"/>
              </a:buClr>
              <a:buSzPct val="100000"/>
              <a:buFont typeface="Times New Roman" pitchFamily="16" charset="0"/>
              <a:buNone/>
            </a:pPr>
            <a:r>
              <a:rPr lang="el-GR" sz="2000" b="1" dirty="0">
                <a:ln w="50800"/>
                <a:solidFill>
                  <a:srgbClr val="FF8021">
                    <a:lumMod val="10000"/>
                  </a:srgbClr>
                </a:solidFill>
                <a:latin typeface="Arial" charset="0"/>
              </a:rPr>
              <a:t>Έτσι ο </a:t>
            </a:r>
            <a:r>
              <a:rPr lang="el-GR" sz="2000" b="1" dirty="0" smtClean="0">
                <a:ln w="50800"/>
                <a:solidFill>
                  <a:srgbClr val="FF8021">
                    <a:lumMod val="10000"/>
                  </a:srgbClr>
                </a:solidFill>
                <a:latin typeface="Arial" charset="0"/>
              </a:rPr>
              <a:t>εκπαιδευτικός σχηματίζει έναν </a:t>
            </a:r>
            <a:r>
              <a:rPr lang="el-GR" sz="2000" b="1" dirty="0">
                <a:ln w="50800"/>
                <a:solidFill>
                  <a:srgbClr val="FF8021">
                    <a:lumMod val="10000"/>
                  </a:srgbClr>
                </a:solidFill>
                <a:latin typeface="Arial" charset="0"/>
              </a:rPr>
              <a:t>διαγνωστικό </a:t>
            </a:r>
            <a:r>
              <a:rPr lang="el-GR" sz="2000" b="1" dirty="0" smtClean="0">
                <a:ln w="50800"/>
                <a:solidFill>
                  <a:srgbClr val="FF8021">
                    <a:lumMod val="10000"/>
                  </a:srgbClr>
                </a:solidFill>
                <a:latin typeface="Arial" charset="0"/>
              </a:rPr>
              <a:t>χάρτη</a:t>
            </a:r>
          </a:p>
          <a:p>
            <a:pPr defTabSz="457200">
              <a:buClr>
                <a:srgbClr val="000000"/>
              </a:buClr>
              <a:buSzPct val="100000"/>
              <a:buFont typeface="Times New Roman" pitchFamily="16" charset="0"/>
              <a:buNone/>
            </a:pPr>
            <a:r>
              <a:rPr lang="el-GR" sz="2000" b="1" dirty="0" smtClean="0">
                <a:ln w="50800"/>
                <a:solidFill>
                  <a:srgbClr val="FF8021">
                    <a:lumMod val="10000"/>
                  </a:srgbClr>
                </a:solidFill>
                <a:latin typeface="Arial" charset="0"/>
              </a:rPr>
              <a:t>της </a:t>
            </a:r>
            <a:r>
              <a:rPr lang="el-GR" sz="2000" b="1" dirty="0">
                <a:ln w="50800"/>
                <a:solidFill>
                  <a:srgbClr val="FF8021">
                    <a:lumMod val="10000"/>
                  </a:srgbClr>
                </a:solidFill>
                <a:latin typeface="Arial" charset="0"/>
              </a:rPr>
              <a:t>σκέψης των μαθητών και μπορεί να παρέχει εξατομικευμένη </a:t>
            </a:r>
            <a:endParaRPr lang="el-GR" sz="2000" b="1" dirty="0" smtClean="0">
              <a:ln w="50800"/>
              <a:solidFill>
                <a:srgbClr val="FF8021">
                  <a:lumMod val="10000"/>
                </a:srgbClr>
              </a:solidFill>
              <a:latin typeface="Arial" charset="0"/>
            </a:endParaRPr>
          </a:p>
          <a:p>
            <a:pPr defTabSz="457200">
              <a:buClr>
                <a:srgbClr val="000000"/>
              </a:buClr>
              <a:buSzPct val="100000"/>
              <a:buFont typeface="Times New Roman" pitchFamily="16" charset="0"/>
              <a:buNone/>
            </a:pPr>
            <a:r>
              <a:rPr lang="el-GR" sz="2000" b="1" dirty="0" smtClean="0">
                <a:ln w="50800"/>
                <a:solidFill>
                  <a:srgbClr val="FF8021">
                    <a:lumMod val="10000"/>
                  </a:srgbClr>
                </a:solidFill>
                <a:latin typeface="Arial" charset="0"/>
              </a:rPr>
              <a:t>βοήθεια </a:t>
            </a:r>
            <a:r>
              <a:rPr lang="el-GR" sz="2000" b="1" dirty="0">
                <a:ln w="50800"/>
                <a:solidFill>
                  <a:srgbClr val="FF8021">
                    <a:lumMod val="10000"/>
                  </a:srgbClr>
                </a:solidFill>
                <a:latin typeface="Arial" charset="0"/>
              </a:rPr>
              <a:t>στον καθένα.</a:t>
            </a:r>
          </a:p>
        </p:txBody>
      </p:sp>
      <p:cxnSp>
        <p:nvCxnSpPr>
          <p:cNvPr id="24" name="_s108568"/>
          <p:cNvCxnSpPr>
            <a:cxnSpLocks noChangeShapeType="1"/>
          </p:cNvCxnSpPr>
          <p:nvPr/>
        </p:nvCxnSpPr>
        <p:spPr bwMode="auto">
          <a:xfrm rot="5400000">
            <a:off x="1164439" y="4298546"/>
            <a:ext cx="2538270" cy="619255"/>
          </a:xfrm>
          <a:prstGeom prst="bentConnector3">
            <a:avLst>
              <a:gd name="adj1" fmla="val 252"/>
            </a:avLst>
          </a:prstGeom>
          <a:ln>
            <a:headEnd/>
            <a:tailEnd/>
          </a:ln>
        </p:spPr>
        <p:style>
          <a:lnRef idx="1">
            <a:schemeClr val="accent1"/>
          </a:lnRef>
          <a:fillRef idx="3">
            <a:schemeClr val="accent1"/>
          </a:fillRef>
          <a:effectRef idx="2">
            <a:schemeClr val="accent1"/>
          </a:effectRef>
          <a:fontRef idx="minor">
            <a:schemeClr val="lt1"/>
          </a:fontRef>
        </p:style>
      </p:cxnSp>
      <p:pic>
        <p:nvPicPr>
          <p:cNvPr id="35" name="Picture 4" descr="http://mjdennisconsulting.com/wp-content/uploads/2015/02/Depositphotos_8141002_x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976" y="2462469"/>
            <a:ext cx="1511603" cy="19923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41862162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00034" y="492373"/>
            <a:ext cx="8286808" cy="741405"/>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indent="0" algn="ctr" defTabSz="457200" fontAlgn="base">
              <a:spcAft>
                <a:spcPct val="0"/>
              </a:spcAft>
              <a:buClr>
                <a:srgbClr val="000000"/>
              </a:buClr>
              <a:buSzPct val="100000"/>
              <a:buNone/>
            </a:pPr>
            <a:r>
              <a:rPr lang="el-GR" sz="3700" dirty="0">
                <a:solidFill>
                  <a:schemeClr val="tx1"/>
                </a:solidFill>
                <a:effectLst/>
                <a:latin typeface="Calibri" pitchFamily="34" charset="0"/>
                <a:cs typeface="Adobe Arabic" pitchFamily="18" charset="-78"/>
              </a:rPr>
              <a:t>1. ΣΧΕΔΙΑΣΜΟΣ ΣΤΡΑΤΗΓΙΚΗΣ</a:t>
            </a:r>
          </a:p>
        </p:txBody>
      </p:sp>
      <p:sp>
        <p:nvSpPr>
          <p:cNvPr id="3" name="Content Placeholder 2"/>
          <p:cNvSpPr>
            <a:spLocks noGrp="1"/>
          </p:cNvSpPr>
          <p:nvPr>
            <p:ph sz="quarter" idx="13"/>
          </p:nvPr>
        </p:nvSpPr>
        <p:spPr>
          <a:xfrm>
            <a:off x="142844" y="1142984"/>
            <a:ext cx="8408526" cy="4319552"/>
          </a:xfrm>
          <a:solidFill>
            <a:srgbClr val="FFFFCC"/>
          </a:solidFill>
        </p:spPr>
        <p:txBody>
          <a:bodyPr>
            <a:normAutofit/>
          </a:bodyPr>
          <a:lstStyle/>
          <a:p>
            <a:pPr marL="0" indent="0" algn="just">
              <a:lnSpc>
                <a:spcPct val="150000"/>
              </a:lnSpc>
              <a:buNone/>
            </a:pPr>
            <a:r>
              <a:rPr lang="el-GR" sz="2000" b="1" dirty="0">
                <a:solidFill>
                  <a:srgbClr val="000000"/>
                </a:solidFill>
                <a:effectLst/>
                <a:latin typeface="Arial" pitchFamily="34" charset="0"/>
                <a:ea typeface="+mj-ea"/>
                <a:cs typeface="Arial" pitchFamily="34" charset="0"/>
              </a:rPr>
              <a:t>Μετά </a:t>
            </a:r>
            <a:r>
              <a:rPr lang="el-GR" sz="2000" b="1" dirty="0" smtClean="0">
                <a:solidFill>
                  <a:srgbClr val="000000"/>
                </a:solidFill>
                <a:effectLst/>
                <a:latin typeface="Arial" pitchFamily="34" charset="0"/>
                <a:ea typeface="+mj-ea"/>
                <a:cs typeface="Arial" pitchFamily="34" charset="0"/>
              </a:rPr>
              <a:t>την ολοκλήρωση της </a:t>
            </a:r>
            <a:r>
              <a:rPr lang="el-GR" sz="2000" b="1" dirty="0">
                <a:solidFill>
                  <a:srgbClr val="000000"/>
                </a:solidFill>
                <a:effectLst/>
                <a:latin typeface="Arial" pitchFamily="34" charset="0"/>
                <a:ea typeface="+mj-ea"/>
                <a:cs typeface="Arial" pitchFamily="34" charset="0"/>
              </a:rPr>
              <a:t>μαθησιακής δραστηριότητας οι </a:t>
            </a:r>
            <a:r>
              <a:rPr lang="el-GR" sz="2000" b="1" dirty="0" smtClean="0">
                <a:solidFill>
                  <a:srgbClr val="000000"/>
                </a:solidFill>
                <a:effectLst/>
                <a:latin typeface="Arial" pitchFamily="34" charset="0"/>
                <a:ea typeface="+mj-ea"/>
                <a:cs typeface="Arial" pitchFamily="34" charset="0"/>
              </a:rPr>
              <a:t>εκπαιδευόμενοι προτρέπονται </a:t>
            </a:r>
            <a:r>
              <a:rPr lang="el-GR" sz="2000" b="1" dirty="0">
                <a:solidFill>
                  <a:srgbClr val="000000"/>
                </a:solidFill>
                <a:effectLst/>
                <a:latin typeface="Arial" pitchFamily="34" charset="0"/>
                <a:ea typeface="+mj-ea"/>
                <a:cs typeface="Arial" pitchFamily="34" charset="0"/>
              </a:rPr>
              <a:t>να </a:t>
            </a:r>
            <a:r>
              <a:rPr lang="el-GR" sz="2000" b="1" dirty="0" smtClean="0">
                <a:solidFill>
                  <a:srgbClr val="000000"/>
                </a:solidFill>
                <a:effectLst/>
                <a:latin typeface="Arial" pitchFamily="34" charset="0"/>
                <a:ea typeface="+mj-ea"/>
                <a:cs typeface="Arial" pitchFamily="34" charset="0"/>
              </a:rPr>
              <a:t>προβούν </a:t>
            </a:r>
            <a:r>
              <a:rPr lang="el-GR" sz="2000" b="1" dirty="0">
                <a:solidFill>
                  <a:srgbClr val="000000"/>
                </a:solidFill>
                <a:effectLst/>
                <a:latin typeface="Arial" pitchFamily="34" charset="0"/>
                <a:ea typeface="+mj-ea"/>
                <a:cs typeface="Arial" pitchFamily="34" charset="0"/>
              </a:rPr>
              <a:t>σε εκτιμήσεις σχετικά με</a:t>
            </a:r>
            <a:r>
              <a:rPr lang="el-GR" sz="2000" b="1" dirty="0" smtClean="0">
                <a:solidFill>
                  <a:srgbClr val="000000"/>
                </a:solidFill>
                <a:effectLst/>
                <a:latin typeface="Arial" pitchFamily="34" charset="0"/>
                <a:ea typeface="+mj-ea"/>
                <a:cs typeface="Arial" pitchFamily="34" charset="0"/>
              </a:rPr>
              <a:t>:</a:t>
            </a:r>
            <a:endParaRPr lang="el-GR" sz="2000" b="1" dirty="0">
              <a:solidFill>
                <a:srgbClr val="000000"/>
              </a:solidFill>
              <a:effectLst/>
              <a:latin typeface="Arial" pitchFamily="34" charset="0"/>
              <a:ea typeface="+mj-ea"/>
              <a:cs typeface="Arial" pitchFamily="34" charset="0"/>
            </a:endParaRPr>
          </a:p>
          <a:p>
            <a:pPr>
              <a:lnSpc>
                <a:spcPct val="150000"/>
              </a:lnSpc>
            </a:pPr>
            <a:r>
              <a:rPr lang="el-GR" sz="2000" b="1" dirty="0" smtClean="0">
                <a:solidFill>
                  <a:srgbClr val="000000"/>
                </a:solidFill>
                <a:effectLst>
                  <a:glow rad="101600">
                    <a:schemeClr val="accent3">
                      <a:satMod val="175000"/>
                      <a:alpha val="40000"/>
                    </a:schemeClr>
                  </a:glow>
                </a:effectLst>
                <a:latin typeface="Arial" pitchFamily="34" charset="0"/>
                <a:cs typeface="Arial" pitchFamily="34" charset="0"/>
              </a:rPr>
              <a:t>το πόσο καλά εφαρμόσθηκαν οι κανόνες</a:t>
            </a:r>
          </a:p>
          <a:p>
            <a:pPr>
              <a:lnSpc>
                <a:spcPct val="150000"/>
              </a:lnSpc>
            </a:pPr>
            <a:r>
              <a:rPr lang="el-GR" sz="2000" b="1" dirty="0" smtClean="0">
                <a:solidFill>
                  <a:srgbClr val="000000"/>
                </a:solidFill>
                <a:effectLst>
                  <a:glow rad="101600">
                    <a:schemeClr val="accent3">
                      <a:satMod val="175000"/>
                      <a:alpha val="40000"/>
                    </a:schemeClr>
                  </a:glow>
                </a:effectLst>
                <a:latin typeface="Arial" pitchFamily="34" charset="0"/>
                <a:cs typeface="Arial" pitchFamily="34" charset="0"/>
              </a:rPr>
              <a:t>το πόσο αποτελεσματικές αποδείχθηκαν οι στρατηγικές</a:t>
            </a:r>
          </a:p>
          <a:p>
            <a:pPr>
              <a:lnSpc>
                <a:spcPct val="150000"/>
              </a:lnSpc>
            </a:pPr>
            <a:r>
              <a:rPr lang="el-GR" sz="2000" b="1" dirty="0" smtClean="0">
                <a:solidFill>
                  <a:srgbClr val="000000"/>
                </a:solidFill>
                <a:effectLst>
                  <a:glow rad="101600">
                    <a:schemeClr val="accent3">
                      <a:satMod val="175000"/>
                      <a:alpha val="40000"/>
                    </a:schemeClr>
                  </a:glow>
                </a:effectLst>
                <a:latin typeface="Arial" pitchFamily="34" charset="0"/>
                <a:cs typeface="Arial" pitchFamily="34" charset="0"/>
              </a:rPr>
              <a:t>το </a:t>
            </a:r>
            <a:r>
              <a:rPr lang="el-GR" sz="2000" b="1" dirty="0">
                <a:solidFill>
                  <a:srgbClr val="000000"/>
                </a:solidFill>
                <a:effectLst>
                  <a:glow rad="101600">
                    <a:schemeClr val="accent3">
                      <a:satMod val="175000"/>
                      <a:alpha val="40000"/>
                    </a:schemeClr>
                  </a:glow>
                </a:effectLst>
                <a:latin typeface="Arial" pitchFamily="34" charset="0"/>
                <a:cs typeface="Arial" pitchFamily="34" charset="0"/>
              </a:rPr>
              <a:t>αν θα μπορούσαν να εφαρμοσθούν εναλλακτικές στρατηγικές</a:t>
            </a:r>
          </a:p>
          <a:p>
            <a:pPr>
              <a:lnSpc>
                <a:spcPct val="150000"/>
              </a:lnSpc>
            </a:pPr>
            <a:r>
              <a:rPr lang="el-GR" sz="2000" b="1" dirty="0" smtClean="0">
                <a:solidFill>
                  <a:srgbClr val="000000"/>
                </a:solidFill>
                <a:effectLst>
                  <a:glow rad="101600">
                    <a:schemeClr val="accent3">
                      <a:satMod val="175000"/>
                      <a:alpha val="40000"/>
                    </a:schemeClr>
                  </a:glow>
                </a:effectLst>
                <a:latin typeface="Arial" pitchFamily="34" charset="0"/>
                <a:cs typeface="Arial" pitchFamily="34" charset="0"/>
              </a:rPr>
              <a:t>το αν οι οδηγίες ακολουθήθηκαν σωστά</a:t>
            </a:r>
          </a:p>
        </p:txBody>
      </p:sp>
      <p:pic>
        <p:nvPicPr>
          <p:cNvPr id="5" name="Picture 2" descr="http://www.timeshighereducation.co.uk/Pictures/web/q/p/e/ladders_reaching_for_cloud_450.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6000"/>
                    </a14:imgEffect>
                  </a14:imgLayer>
                </a14:imgProps>
              </a:ext>
              <a:ext uri="{28A0092B-C50C-407E-A947-70E740481C1C}">
                <a14:useLocalDpi xmlns:a14="http://schemas.microsoft.com/office/drawing/2010/main" val="0"/>
              </a:ext>
            </a:extLst>
          </a:blip>
          <a:srcRect/>
          <a:stretch>
            <a:fillRect/>
          </a:stretch>
        </p:blipFill>
        <p:spPr bwMode="auto">
          <a:xfrm>
            <a:off x="2643174" y="4941168"/>
            <a:ext cx="4572032" cy="17647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0151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85720" y="428604"/>
            <a:ext cx="7786742" cy="1032455"/>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indent="0" algn="ctr" defTabSz="457200" fontAlgn="base">
              <a:spcAft>
                <a:spcPct val="0"/>
              </a:spcAft>
              <a:buClr>
                <a:srgbClr val="000000"/>
              </a:buClr>
              <a:buSzPct val="100000"/>
              <a:buNone/>
            </a:pPr>
            <a:r>
              <a:rPr lang="el-GR" sz="3700" dirty="0">
                <a:solidFill>
                  <a:schemeClr val="tx1"/>
                </a:solidFill>
                <a:effectLst/>
                <a:latin typeface="Calibri" pitchFamily="34" charset="0"/>
                <a:cs typeface="Adobe Arabic" pitchFamily="18" charset="-78"/>
              </a:rPr>
              <a:t>2.ΧΡΗΣΗ ΕΡΩΤΗΣΕΩΝ</a:t>
            </a:r>
          </a:p>
        </p:txBody>
      </p:sp>
      <p:sp>
        <p:nvSpPr>
          <p:cNvPr id="3" name="Content Placeholder 2"/>
          <p:cNvSpPr>
            <a:spLocks noGrp="1"/>
          </p:cNvSpPr>
          <p:nvPr>
            <p:ph sz="quarter" idx="13"/>
          </p:nvPr>
        </p:nvSpPr>
        <p:spPr>
          <a:xfrm>
            <a:off x="285721" y="1524004"/>
            <a:ext cx="6929486" cy="5165123"/>
          </a:xfrm>
          <a:solidFill>
            <a:srgbClr val="FFFFCC"/>
          </a:solidFill>
        </p:spPr>
        <p:txBody>
          <a:bodyPr>
            <a:noAutofit/>
          </a:bodyPr>
          <a:lstStyle/>
          <a:p>
            <a:pPr marL="0" indent="0" algn="just">
              <a:buNone/>
            </a:pPr>
            <a:r>
              <a:rPr lang="el-GR" sz="2400" dirty="0" smtClean="0">
                <a:solidFill>
                  <a:srgbClr val="000000"/>
                </a:solidFill>
                <a:effectLst/>
              </a:rPr>
              <a:t>Οι εκπαιδευόμενοι θέτουν ερωτήσεις και στοχάζονται:</a:t>
            </a:r>
          </a:p>
          <a:p>
            <a:pPr>
              <a:buNone/>
            </a:pPr>
            <a:r>
              <a:rPr lang="en-US" sz="2000" dirty="0" smtClean="0">
                <a:solidFill>
                  <a:srgbClr val="000000"/>
                </a:solidFill>
                <a:effectLst>
                  <a:glow rad="63500">
                    <a:schemeClr val="accent3">
                      <a:satMod val="175000"/>
                      <a:alpha val="40000"/>
                    </a:schemeClr>
                  </a:glow>
                </a:effectLst>
                <a:latin typeface="Arial" pitchFamily="34" charset="0"/>
                <a:cs typeface="Arial" pitchFamily="34" charset="0"/>
              </a:rPr>
              <a:t>- </a:t>
            </a:r>
            <a:r>
              <a:rPr lang="el-GR" sz="2000" dirty="0" smtClean="0">
                <a:solidFill>
                  <a:srgbClr val="000000"/>
                </a:solidFill>
                <a:effectLst>
                  <a:glow rad="63500">
                    <a:schemeClr val="accent3">
                      <a:satMod val="175000"/>
                      <a:alpha val="40000"/>
                    </a:schemeClr>
                  </a:glow>
                </a:effectLst>
                <a:latin typeface="Arial" pitchFamily="34" charset="0"/>
                <a:cs typeface="Arial" pitchFamily="34" charset="0"/>
              </a:rPr>
              <a:t>αν έχουν κατανοήσει πλήρως τα γεγονότα, τις έννοιες, τους χαρακτήρες</a:t>
            </a:r>
          </a:p>
          <a:p>
            <a:pPr>
              <a:buNone/>
            </a:pPr>
            <a:r>
              <a:rPr lang="en-US" sz="2000" dirty="0" smtClean="0">
                <a:solidFill>
                  <a:srgbClr val="000000"/>
                </a:solidFill>
                <a:effectLst>
                  <a:glow rad="63500">
                    <a:schemeClr val="accent3">
                      <a:satMod val="175000"/>
                      <a:alpha val="40000"/>
                    </a:schemeClr>
                  </a:glow>
                </a:effectLst>
                <a:latin typeface="Arial" pitchFamily="34" charset="0"/>
                <a:cs typeface="Arial" pitchFamily="34" charset="0"/>
              </a:rPr>
              <a:t>- </a:t>
            </a:r>
            <a:r>
              <a:rPr lang="el-GR" sz="2000" dirty="0" smtClean="0">
                <a:solidFill>
                  <a:srgbClr val="000000"/>
                </a:solidFill>
                <a:effectLst>
                  <a:glow rad="63500">
                    <a:schemeClr val="accent3">
                      <a:satMod val="175000"/>
                      <a:alpha val="40000"/>
                    </a:schemeClr>
                  </a:glow>
                </a:effectLst>
                <a:latin typeface="Arial" pitchFamily="34" charset="0"/>
                <a:cs typeface="Arial" pitchFamily="34" charset="0"/>
              </a:rPr>
              <a:t>αν μπορούν να συσχετίσουν το καινούριο με ό,τι τους είναι ήδη γνωστό</a:t>
            </a:r>
          </a:p>
          <a:p>
            <a:pPr>
              <a:buNone/>
            </a:pPr>
            <a:r>
              <a:rPr lang="en-US" sz="2000" dirty="0" smtClean="0">
                <a:solidFill>
                  <a:srgbClr val="000000"/>
                </a:solidFill>
                <a:effectLst>
                  <a:glow rad="63500">
                    <a:schemeClr val="accent3">
                      <a:satMod val="175000"/>
                      <a:alpha val="40000"/>
                    </a:schemeClr>
                  </a:glow>
                </a:effectLst>
                <a:latin typeface="Arial" pitchFamily="34" charset="0"/>
                <a:cs typeface="Arial" pitchFamily="34" charset="0"/>
              </a:rPr>
              <a:t>- </a:t>
            </a:r>
            <a:r>
              <a:rPr lang="el-GR" sz="2000" dirty="0" smtClean="0">
                <a:solidFill>
                  <a:srgbClr val="000000"/>
                </a:solidFill>
                <a:effectLst>
                  <a:glow rad="63500">
                    <a:schemeClr val="accent3">
                      <a:satMod val="175000"/>
                      <a:alpha val="40000"/>
                    </a:schemeClr>
                  </a:glow>
                </a:effectLst>
                <a:latin typeface="Arial" pitchFamily="34" charset="0"/>
                <a:cs typeface="Arial" pitchFamily="34" charset="0"/>
              </a:rPr>
              <a:t>αν μπορούν να δώσουν παραδείγματα</a:t>
            </a:r>
          </a:p>
          <a:p>
            <a:pPr>
              <a:buNone/>
            </a:pPr>
            <a:r>
              <a:rPr lang="en-US" sz="2000" dirty="0" smtClean="0">
                <a:solidFill>
                  <a:srgbClr val="000000"/>
                </a:solidFill>
                <a:effectLst>
                  <a:glow rad="63500">
                    <a:schemeClr val="accent3">
                      <a:satMod val="175000"/>
                      <a:alpha val="40000"/>
                    </a:schemeClr>
                  </a:glow>
                </a:effectLst>
                <a:latin typeface="Arial" pitchFamily="34" charset="0"/>
                <a:cs typeface="Arial" pitchFamily="34" charset="0"/>
              </a:rPr>
              <a:t>- </a:t>
            </a:r>
            <a:r>
              <a:rPr lang="el-GR" sz="2000" dirty="0" smtClean="0">
                <a:solidFill>
                  <a:srgbClr val="000000"/>
                </a:solidFill>
                <a:effectLst>
                  <a:glow rad="63500">
                    <a:schemeClr val="accent3">
                      <a:satMod val="175000"/>
                      <a:alpha val="40000"/>
                    </a:schemeClr>
                  </a:glow>
                </a:effectLst>
                <a:latin typeface="Arial" pitchFamily="34" charset="0"/>
                <a:cs typeface="Arial" pitchFamily="34" charset="0"/>
              </a:rPr>
              <a:t>αν με βάση την κύρια έννοια μπορούν να εξηγήσουν παρεμφερείς έννοιες</a:t>
            </a:r>
          </a:p>
          <a:p>
            <a:pPr>
              <a:buNone/>
            </a:pPr>
            <a:r>
              <a:rPr lang="en-US" sz="2000" dirty="0" smtClean="0">
                <a:solidFill>
                  <a:srgbClr val="000000"/>
                </a:solidFill>
                <a:effectLst>
                  <a:glow rad="63500">
                    <a:schemeClr val="accent3">
                      <a:satMod val="175000"/>
                      <a:alpha val="40000"/>
                    </a:schemeClr>
                  </a:glow>
                </a:effectLst>
                <a:latin typeface="Arial" pitchFamily="34" charset="0"/>
                <a:cs typeface="Arial" pitchFamily="34" charset="0"/>
              </a:rPr>
              <a:t>- </a:t>
            </a:r>
            <a:r>
              <a:rPr lang="el-GR" sz="2000" dirty="0" smtClean="0">
                <a:solidFill>
                  <a:srgbClr val="000000"/>
                </a:solidFill>
                <a:effectLst>
                  <a:glow rad="63500">
                    <a:schemeClr val="accent3">
                      <a:satMod val="175000"/>
                      <a:alpha val="40000"/>
                    </a:schemeClr>
                  </a:glow>
                </a:effectLst>
                <a:latin typeface="Arial" pitchFamily="34" charset="0"/>
                <a:cs typeface="Arial" pitchFamily="34" charset="0"/>
              </a:rPr>
              <a:t>αν μπορούν να προβλέψουν τι θα επακολουθήσει </a:t>
            </a:r>
          </a:p>
          <a:p>
            <a:pPr>
              <a:buNone/>
            </a:pPr>
            <a:r>
              <a:rPr lang="en-US" sz="2000" dirty="0" smtClean="0">
                <a:solidFill>
                  <a:srgbClr val="000000"/>
                </a:solidFill>
                <a:effectLst>
                  <a:glow rad="63500">
                    <a:schemeClr val="accent3">
                      <a:satMod val="175000"/>
                      <a:alpha val="40000"/>
                    </a:schemeClr>
                  </a:glow>
                </a:effectLst>
                <a:latin typeface="Arial" pitchFamily="34" charset="0"/>
                <a:cs typeface="Arial" pitchFamily="34" charset="0"/>
              </a:rPr>
              <a:t>- </a:t>
            </a:r>
            <a:r>
              <a:rPr lang="el-GR" sz="2000" dirty="0" smtClean="0">
                <a:solidFill>
                  <a:srgbClr val="000000"/>
                </a:solidFill>
                <a:effectLst>
                  <a:glow rad="63500">
                    <a:schemeClr val="accent3">
                      <a:satMod val="175000"/>
                      <a:alpha val="40000"/>
                    </a:schemeClr>
                  </a:glow>
                </a:effectLst>
                <a:latin typeface="Arial" pitchFamily="34" charset="0"/>
                <a:cs typeface="Arial" pitchFamily="34" charset="0"/>
              </a:rPr>
              <a:t>τη στρατηγική που θα υπερκεράσει τυχόν εμπόδια κατανόησης</a:t>
            </a:r>
            <a:endParaRPr lang="el-GR" sz="2000" dirty="0">
              <a:solidFill>
                <a:srgbClr val="000000"/>
              </a:solidFill>
              <a:effectLst>
                <a:glow rad="63500">
                  <a:schemeClr val="accent3">
                    <a:satMod val="175000"/>
                    <a:alpha val="40000"/>
                  </a:schemeClr>
                </a:glow>
              </a:effectLst>
              <a:latin typeface="Arial" pitchFamily="34" charset="0"/>
              <a:cs typeface="Arial" pitchFamily="34" charset="0"/>
            </a:endParaRPr>
          </a:p>
        </p:txBody>
      </p:sp>
      <p:pic>
        <p:nvPicPr>
          <p:cNvPr id="5122" name="Picture 2" descr="http://cdn.mysitemyway.com/etc-mysitemyway/icons/legacy-previews/icons-256/blue-metallic-orbs-icons-alphanumeric/069751-blue-metallic-orb-icon-alphanumeric-question-mark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5140" y="1142984"/>
            <a:ext cx="2746682" cy="3662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9212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404664"/>
            <a:ext cx="7243168" cy="642551"/>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indent="0" algn="ctr" defTabSz="457200" fontAlgn="base">
              <a:spcAft>
                <a:spcPct val="0"/>
              </a:spcAft>
              <a:buClr>
                <a:srgbClr val="000000"/>
              </a:buClr>
              <a:buSzPct val="100000"/>
              <a:buNone/>
            </a:pPr>
            <a:r>
              <a:rPr lang="el-GR" sz="3700" dirty="0">
                <a:solidFill>
                  <a:schemeClr val="tx1"/>
                </a:solidFill>
                <a:effectLst/>
                <a:latin typeface="Calibri" pitchFamily="34" charset="0"/>
                <a:cs typeface="Adobe Arabic" pitchFamily="18" charset="-78"/>
              </a:rPr>
              <a:t>3.ΣΥΝΕΙΔΗΤΗ ΕΠΙΛΟΓΗ</a:t>
            </a:r>
          </a:p>
        </p:txBody>
      </p:sp>
      <p:sp>
        <p:nvSpPr>
          <p:cNvPr id="3" name="Content Placeholder 2"/>
          <p:cNvSpPr>
            <a:spLocks noGrp="1"/>
          </p:cNvSpPr>
          <p:nvPr>
            <p:ph sz="quarter" idx="13"/>
          </p:nvPr>
        </p:nvSpPr>
        <p:spPr>
          <a:xfrm>
            <a:off x="515225" y="1196751"/>
            <a:ext cx="8229600" cy="4980895"/>
          </a:xfrm>
          <a:solidFill>
            <a:srgbClr val="FFFFCC"/>
          </a:solidFill>
        </p:spPr>
        <p:txBody>
          <a:bodyPr>
            <a:normAutofit/>
          </a:bodyPr>
          <a:lstStyle/>
          <a:p>
            <a:pPr marL="0" indent="0">
              <a:buNone/>
            </a:pPr>
            <a:r>
              <a:rPr lang="el-GR" sz="2400" dirty="0" smtClean="0">
                <a:solidFill>
                  <a:schemeClr val="accent6">
                    <a:lumMod val="75000"/>
                  </a:schemeClr>
                </a:solidFill>
                <a:effectLst/>
              </a:rPr>
              <a:t>Οι εκπαιδευόμενοι εξερευνούν τις συνέπειες των επιλογών τους πριν, κατά τη διάρκεια και μετά τη λήψη αποφάσεων. </a:t>
            </a:r>
          </a:p>
          <a:p>
            <a:pPr marL="0" indent="0">
              <a:buNone/>
            </a:pPr>
            <a:endParaRPr lang="el-GR" sz="2400" dirty="0" smtClean="0">
              <a:solidFill>
                <a:srgbClr val="000000"/>
              </a:solidFill>
              <a:effectLst/>
            </a:endParaRPr>
          </a:p>
          <a:p>
            <a:pPr marL="0" indent="0" algn="just">
              <a:buNone/>
            </a:pPr>
            <a:r>
              <a:rPr lang="el-GR" sz="2400" dirty="0" smtClean="0">
                <a:solidFill>
                  <a:srgbClr val="000000"/>
                </a:solidFill>
                <a:effectLst/>
              </a:rPr>
              <a:t>Έτσι κατανοούν καλύτερα τις αιτιώδεις σχέσεις μεταξύ των επιλογών, των πράξεων και των αποτελεσμάτων τους και γνωρίζουν τον αντίκτυπο της συμπεριφοράς τους πάνω στους άλλους και στο περιβάλλον.</a:t>
            </a:r>
            <a:endParaRPr lang="el-GR" sz="2400" dirty="0">
              <a:solidFill>
                <a:srgbClr val="000000"/>
              </a:solidFill>
              <a:effectLst/>
            </a:endParaRPr>
          </a:p>
        </p:txBody>
      </p:sp>
      <p:pic>
        <p:nvPicPr>
          <p:cNvPr id="6150" name="Picture 6" descr="http://www.sevenoaksart.co.uk/images/arrowtwink2.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8383072">
            <a:off x="4083635" y="4632108"/>
            <a:ext cx="1092781" cy="1352645"/>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us.cdn2.123rf.com/168nwm/verzh/verzh1307/verzh130700024/21084132-l-illustrazione-mostra-l-albero-invece-di-foglie-mostra-gli-attributi-e-gli-oggetti-per-la-scuola-so.jpg"/>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39552" y="4407868"/>
            <a:ext cx="1248326" cy="17697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manataka.org/images/Choices%205.jpg"/>
          <p:cNvPicPr>
            <a:picLocks noChangeAspect="1" noChangeArrowheads="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732240" y="4166390"/>
            <a:ext cx="2005996" cy="2005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009772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encrypted-tbn3.gstatic.com/images?q=tbn:ANd9GcRrECO8sLgMc56STsO4dTJuS6ya5tRu5d2y6PlXK3xLpb-tY0yJdA"/>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2000"/>
                    </a14:imgEffect>
                    <a14:imgEffect>
                      <a14:colorTemperature colorTemp="4950"/>
                    </a14:imgEffect>
                    <a14:imgEffect>
                      <a14:saturation sat="85000"/>
                    </a14:imgEffect>
                  </a14:imgLayer>
                </a14:imgProps>
              </a:ext>
              <a:ext uri="{28A0092B-C50C-407E-A947-70E740481C1C}">
                <a14:useLocalDpi xmlns:a14="http://schemas.microsoft.com/office/drawing/2010/main" val="0"/>
              </a:ext>
            </a:extLst>
          </a:blip>
          <a:srcRect/>
          <a:stretch>
            <a:fillRect/>
          </a:stretch>
        </p:blipFill>
        <p:spPr bwMode="auto">
          <a:xfrm>
            <a:off x="5940152" y="2300659"/>
            <a:ext cx="2800350" cy="37433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71472" y="500042"/>
            <a:ext cx="8286808" cy="1097169"/>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indent="0" algn="ctr" defTabSz="457200" fontAlgn="base">
              <a:spcAft>
                <a:spcPct val="0"/>
              </a:spcAft>
              <a:buClr>
                <a:srgbClr val="000000"/>
              </a:buClr>
              <a:buSzPct val="100000"/>
              <a:buNone/>
            </a:pPr>
            <a:r>
              <a:rPr lang="el-GR" sz="3700" dirty="0">
                <a:solidFill>
                  <a:schemeClr val="tx1"/>
                </a:solidFill>
                <a:effectLst/>
                <a:latin typeface="Calibri" pitchFamily="34" charset="0"/>
                <a:cs typeface="Adobe Arabic" pitchFamily="18" charset="-78"/>
              </a:rPr>
              <a:t>4. ΑΞΙΟΛΟΓΗΣΗ ΜΕ ΠΟΛΛΑΠΛΑ ΚΡΙΤΗΡΙΑ</a:t>
            </a:r>
          </a:p>
        </p:txBody>
      </p:sp>
      <p:sp>
        <p:nvSpPr>
          <p:cNvPr id="3" name="Content Placeholder 2"/>
          <p:cNvSpPr>
            <a:spLocks noGrp="1"/>
          </p:cNvSpPr>
          <p:nvPr>
            <p:ph sz="quarter" idx="13"/>
          </p:nvPr>
        </p:nvSpPr>
        <p:spPr>
          <a:xfrm>
            <a:off x="142845" y="1714488"/>
            <a:ext cx="6215106" cy="4643469"/>
          </a:xfrm>
        </p:spPr>
        <p:txBody>
          <a:bodyPr>
            <a:normAutofit/>
          </a:bodyPr>
          <a:lstStyle/>
          <a:p>
            <a:pPr marL="0" indent="0">
              <a:buNone/>
            </a:pPr>
            <a:r>
              <a:rPr lang="el-GR" sz="2400" dirty="0">
                <a:solidFill>
                  <a:schemeClr val="accent6">
                    <a:lumMod val="75000"/>
                  </a:schemeClr>
                </a:solidFill>
                <a:effectLst/>
                <a:latin typeface="Arial" pitchFamily="34" charset="0"/>
                <a:cs typeface="Arial" pitchFamily="34" charset="0"/>
              </a:rPr>
              <a:t>Ο εκπαιδευτικός προτρέπει </a:t>
            </a:r>
            <a:r>
              <a:rPr lang="el-GR" sz="2400" dirty="0" smtClean="0">
                <a:solidFill>
                  <a:schemeClr val="accent6">
                    <a:lumMod val="75000"/>
                  </a:schemeClr>
                </a:solidFill>
                <a:effectLst/>
                <a:latin typeface="Arial" pitchFamily="34" charset="0"/>
                <a:cs typeface="Arial" pitchFamily="34" charset="0"/>
              </a:rPr>
              <a:t>τους εκπαιδευόμενους να </a:t>
            </a:r>
            <a:r>
              <a:rPr lang="el-GR" sz="2400" dirty="0">
                <a:solidFill>
                  <a:schemeClr val="accent6">
                    <a:lumMod val="75000"/>
                  </a:schemeClr>
                </a:solidFill>
                <a:effectLst/>
                <a:latin typeface="Arial" pitchFamily="34" charset="0"/>
                <a:cs typeface="Arial" pitchFamily="34" charset="0"/>
              </a:rPr>
              <a:t>διακρίνουν σε μια δραστηριότητα</a:t>
            </a:r>
          </a:p>
          <a:p>
            <a:r>
              <a:rPr lang="el-GR" sz="2400" dirty="0">
                <a:effectLst/>
                <a:latin typeface="Arial" pitchFamily="34" charset="0"/>
                <a:cs typeface="Arial" pitchFamily="34" charset="0"/>
              </a:rPr>
              <a:t>α</a:t>
            </a:r>
            <a:r>
              <a:rPr lang="el-GR" sz="2400" dirty="0" smtClean="0">
                <a:effectLst/>
                <a:latin typeface="Arial" pitchFamily="34" charset="0"/>
                <a:cs typeface="Arial" pitchFamily="34" charset="0"/>
              </a:rPr>
              <a:t>υτό που βοηθά και εκείνο που εμποδίζει</a:t>
            </a:r>
          </a:p>
          <a:p>
            <a:r>
              <a:rPr lang="el-GR" sz="2400" dirty="0">
                <a:effectLst/>
                <a:latin typeface="Arial" pitchFamily="34" charset="0"/>
                <a:cs typeface="Arial" pitchFamily="34" charset="0"/>
              </a:rPr>
              <a:t>α</a:t>
            </a:r>
            <a:r>
              <a:rPr lang="el-GR" sz="2400" dirty="0" smtClean="0">
                <a:effectLst/>
                <a:latin typeface="Arial" pitchFamily="34" charset="0"/>
                <a:cs typeface="Arial" pitchFamily="34" charset="0"/>
              </a:rPr>
              <a:t>υτό που αρέσει και εκείνο που δυσαρεστεί κ.α.</a:t>
            </a:r>
          </a:p>
          <a:p>
            <a:endParaRPr lang="el-GR" sz="2400" dirty="0">
              <a:effectLst/>
              <a:latin typeface="Arial" pitchFamily="34" charset="0"/>
              <a:cs typeface="Arial" pitchFamily="34" charset="0"/>
            </a:endParaRPr>
          </a:p>
          <a:p>
            <a:pPr marL="0" indent="0" algn="just">
              <a:buNone/>
            </a:pPr>
            <a:r>
              <a:rPr lang="el-GR" sz="2400" dirty="0">
                <a:solidFill>
                  <a:schemeClr val="accent6">
                    <a:lumMod val="75000"/>
                  </a:schemeClr>
                </a:solidFill>
                <a:effectLst/>
                <a:latin typeface="Arial" pitchFamily="34" charset="0"/>
                <a:cs typeface="Arial" pitchFamily="34" charset="0"/>
              </a:rPr>
              <a:t>Με αυτόν τον τρόπο οι </a:t>
            </a:r>
            <a:r>
              <a:rPr lang="el-GR" sz="2400" dirty="0" smtClean="0">
                <a:solidFill>
                  <a:schemeClr val="accent6">
                    <a:lumMod val="75000"/>
                  </a:schemeClr>
                </a:solidFill>
                <a:effectLst/>
                <a:latin typeface="Arial" pitchFamily="34" charset="0"/>
                <a:cs typeface="Arial" pitchFamily="34" charset="0"/>
              </a:rPr>
              <a:t>εκπαιδευόμενοι στοχάζονται, κατηγοριοποιούν </a:t>
            </a:r>
            <a:r>
              <a:rPr lang="el-GR" sz="2400" dirty="0">
                <a:solidFill>
                  <a:schemeClr val="accent6">
                    <a:lumMod val="75000"/>
                  </a:schemeClr>
                </a:solidFill>
                <a:effectLst/>
                <a:latin typeface="Arial" pitchFamily="34" charset="0"/>
                <a:cs typeface="Arial" pitchFamily="34" charset="0"/>
              </a:rPr>
              <a:t>τις ενέργειές τους και αναπτύσσουν κριτήρια για τις διάφορες επιλογές τους.</a:t>
            </a:r>
          </a:p>
          <a:p>
            <a:pPr marL="0" indent="0">
              <a:buNone/>
            </a:pPr>
            <a:endParaRPr lang="el-GR" sz="2400" dirty="0" smtClean="0">
              <a:effectLst/>
            </a:endParaRPr>
          </a:p>
          <a:p>
            <a:endParaRPr lang="el-GR" sz="2400" dirty="0">
              <a:effectLst/>
            </a:endParaRPr>
          </a:p>
        </p:txBody>
      </p:sp>
    </p:spTree>
    <p:extLst>
      <p:ext uri="{BB962C8B-B14F-4D97-AF65-F5344CB8AC3E}">
        <p14:creationId xmlns:p14="http://schemas.microsoft.com/office/powerpoint/2010/main" val="8580681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404664"/>
            <a:ext cx="7172870" cy="659027"/>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indent="0" algn="ctr" defTabSz="457200" fontAlgn="base">
              <a:spcAft>
                <a:spcPct val="0"/>
              </a:spcAft>
              <a:buClr>
                <a:srgbClr val="000000"/>
              </a:buClr>
              <a:buSzPct val="100000"/>
              <a:buNone/>
            </a:pPr>
            <a:r>
              <a:rPr lang="el-GR" sz="3700" dirty="0">
                <a:solidFill>
                  <a:schemeClr val="tx1"/>
                </a:solidFill>
                <a:effectLst/>
                <a:latin typeface="Calibri" pitchFamily="34" charset="0"/>
                <a:cs typeface="Adobe Arabic" pitchFamily="18" charset="-78"/>
              </a:rPr>
              <a:t>5. ΠΑΡΟΧΗ ΑΝΑΓΝΩΡΙΣΗΣ</a:t>
            </a:r>
          </a:p>
        </p:txBody>
      </p:sp>
      <p:sp>
        <p:nvSpPr>
          <p:cNvPr id="3" name="Content Placeholder 2"/>
          <p:cNvSpPr>
            <a:spLocks noGrp="1"/>
          </p:cNvSpPr>
          <p:nvPr>
            <p:ph sz="quarter" idx="13"/>
          </p:nvPr>
        </p:nvSpPr>
        <p:spPr>
          <a:xfrm>
            <a:off x="323528" y="1322961"/>
            <a:ext cx="8463313" cy="5194461"/>
          </a:xfrm>
          <a:solidFill>
            <a:srgbClr val="FFFFCC"/>
          </a:solidFill>
        </p:spPr>
        <p:txBody>
          <a:bodyPr>
            <a:normAutofit/>
          </a:bodyPr>
          <a:lstStyle/>
          <a:p>
            <a:pPr marL="0" indent="0">
              <a:lnSpc>
                <a:spcPct val="150000"/>
              </a:lnSpc>
              <a:buNone/>
            </a:pPr>
            <a:endParaRPr lang="el-GR" sz="2400" dirty="0" smtClean="0"/>
          </a:p>
          <a:p>
            <a:pPr algn="just">
              <a:lnSpc>
                <a:spcPct val="150000"/>
              </a:lnSpc>
              <a:buFont typeface="Wingdings" pitchFamily="2" charset="2"/>
              <a:buChar char="Ø"/>
            </a:pPr>
            <a:r>
              <a:rPr lang="el-GR" sz="2000" dirty="0">
                <a:solidFill>
                  <a:srgbClr val="000000"/>
                </a:solidFill>
                <a:effectLst>
                  <a:glow rad="101600">
                    <a:schemeClr val="accent3">
                      <a:satMod val="175000"/>
                      <a:alpha val="40000"/>
                    </a:schemeClr>
                  </a:glow>
                </a:effectLst>
                <a:latin typeface="Arial" pitchFamily="34" charset="0"/>
                <a:cs typeface="Arial" pitchFamily="34" charset="0"/>
              </a:rPr>
              <a:t>Ο εκπαιδευτικός παρακινεί τους </a:t>
            </a:r>
            <a:r>
              <a:rPr lang="el-GR" sz="2000" dirty="0" smtClean="0">
                <a:solidFill>
                  <a:srgbClr val="000000"/>
                </a:solidFill>
                <a:effectLst>
                  <a:glow rad="101600">
                    <a:schemeClr val="accent3">
                      <a:satMod val="175000"/>
                      <a:alpha val="40000"/>
                    </a:schemeClr>
                  </a:glow>
                </a:effectLst>
                <a:latin typeface="Arial" pitchFamily="34" charset="0"/>
                <a:cs typeface="Arial" pitchFamily="34" charset="0"/>
              </a:rPr>
              <a:t>εκπαιδευόμενους να </a:t>
            </a:r>
            <a:r>
              <a:rPr lang="el-GR" sz="2000" dirty="0">
                <a:solidFill>
                  <a:srgbClr val="000000"/>
                </a:solidFill>
                <a:effectLst>
                  <a:glow rad="101600">
                    <a:schemeClr val="accent3">
                      <a:satMod val="175000"/>
                      <a:alpha val="40000"/>
                    </a:schemeClr>
                  </a:glow>
                </a:effectLst>
                <a:latin typeface="Arial" pitchFamily="34" charset="0"/>
                <a:cs typeface="Arial" pitchFamily="34" charset="0"/>
              </a:rPr>
              <a:t>περιγράψουν ό,τι έχουν κάνει καλά και να ζητήσουν ανατροφοδότηση από τους </a:t>
            </a:r>
            <a:r>
              <a:rPr lang="el-GR" sz="2000" dirty="0" err="1" smtClean="0">
                <a:solidFill>
                  <a:srgbClr val="000000"/>
                </a:solidFill>
                <a:effectLst>
                  <a:glow rad="101600">
                    <a:schemeClr val="accent3">
                      <a:satMod val="175000"/>
                      <a:alpha val="40000"/>
                    </a:schemeClr>
                  </a:glow>
                </a:effectLst>
                <a:latin typeface="Arial" pitchFamily="34" charset="0"/>
                <a:cs typeface="Arial" pitchFamily="34" charset="0"/>
              </a:rPr>
              <a:t>συνεκπαιδευόμενους</a:t>
            </a:r>
            <a:r>
              <a:rPr lang="el-GR" sz="2000" dirty="0" smtClean="0">
                <a:solidFill>
                  <a:srgbClr val="000000"/>
                </a:solidFill>
                <a:effectLst>
                  <a:glow rad="101600">
                    <a:schemeClr val="accent3">
                      <a:satMod val="175000"/>
                      <a:alpha val="40000"/>
                    </a:schemeClr>
                  </a:glow>
                </a:effectLst>
                <a:latin typeface="Arial" pitchFamily="34" charset="0"/>
                <a:cs typeface="Arial" pitchFamily="34" charset="0"/>
              </a:rPr>
              <a:t>.</a:t>
            </a:r>
            <a:endParaRPr lang="el-GR" sz="2000" dirty="0">
              <a:solidFill>
                <a:srgbClr val="000000"/>
              </a:solidFill>
              <a:effectLst>
                <a:glow rad="101600">
                  <a:schemeClr val="accent3">
                    <a:satMod val="175000"/>
                    <a:alpha val="40000"/>
                  </a:schemeClr>
                </a:glow>
              </a:effectLst>
              <a:latin typeface="Arial" pitchFamily="34" charset="0"/>
              <a:cs typeface="Arial" pitchFamily="34" charset="0"/>
            </a:endParaRPr>
          </a:p>
          <a:p>
            <a:pPr>
              <a:lnSpc>
                <a:spcPct val="150000"/>
              </a:lnSpc>
              <a:buFont typeface="Wingdings" pitchFamily="2" charset="2"/>
              <a:buChar char="Ø"/>
            </a:pPr>
            <a:endParaRPr lang="el-GR" sz="2000" dirty="0" smtClean="0">
              <a:solidFill>
                <a:srgbClr val="000000"/>
              </a:solidFill>
              <a:effectLst/>
              <a:latin typeface="Arial" pitchFamily="34" charset="0"/>
              <a:cs typeface="Arial" pitchFamily="34" charset="0"/>
            </a:endParaRPr>
          </a:p>
          <a:p>
            <a:pPr algn="just">
              <a:lnSpc>
                <a:spcPct val="150000"/>
              </a:lnSpc>
              <a:buFont typeface="Wingdings" pitchFamily="2" charset="2"/>
              <a:buChar char="Ø"/>
            </a:pPr>
            <a:r>
              <a:rPr lang="el-GR" sz="2000" dirty="0" smtClean="0">
                <a:solidFill>
                  <a:srgbClr val="000000"/>
                </a:solidFill>
                <a:effectLst>
                  <a:glow rad="101600">
                    <a:schemeClr val="accent3">
                      <a:satMod val="175000"/>
                      <a:alpha val="40000"/>
                    </a:schemeClr>
                  </a:glow>
                </a:effectLst>
                <a:latin typeface="Arial" pitchFamily="34" charset="0"/>
                <a:cs typeface="Arial" pitchFamily="34" charset="0"/>
              </a:rPr>
              <a:t>Με αυτό τον τρόπο οι εκπαιδευόμενοι ερμηνεύουν τη συμπεριφορά τους και εφαρμόζουν κριτήρια για τις συμπεριφορές που θεωρούν καλές.</a:t>
            </a:r>
            <a:endParaRPr lang="el-GR" sz="2000" dirty="0">
              <a:solidFill>
                <a:srgbClr val="000000"/>
              </a:solidFill>
              <a:effectLst>
                <a:glow rad="101600">
                  <a:schemeClr val="accent3">
                    <a:satMod val="175000"/>
                    <a:alpha val="40000"/>
                  </a:schemeClr>
                </a:glow>
              </a:effectLst>
              <a:latin typeface="Arial" pitchFamily="34" charset="0"/>
              <a:cs typeface="Arial" pitchFamily="34" charset="0"/>
            </a:endParaRPr>
          </a:p>
        </p:txBody>
      </p:sp>
      <p:pic>
        <p:nvPicPr>
          <p:cNvPr id="8194" name="Picture 2" descr="http://www.biospectrumindia.com/IMG/427/83427/approvals-274x186.jpg"/>
          <p:cNvPicPr>
            <a:picLocks noChangeAspect="1" noChangeArrowheads="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7111532" y="5064370"/>
            <a:ext cx="1605388" cy="145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666744"/>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10" name="Στρογγύλεμα της γωνίας της ίδιας πλευράς του ορθογωνίου 4"/>
          <p:cNvSpPr/>
          <p:nvPr/>
        </p:nvSpPr>
        <p:spPr>
          <a:xfrm>
            <a:off x="451363" y="2756040"/>
            <a:ext cx="7972887" cy="3051943"/>
          </a:xfrm>
          <a:prstGeom prst="rect">
            <a:avLst/>
          </a:prstGeom>
          <a:no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171450" lvl="1" indent="-171450" algn="l" defTabSz="711200">
              <a:lnSpc>
                <a:spcPct val="90000"/>
              </a:lnSpc>
              <a:spcAft>
                <a:spcPct val="15000"/>
              </a:spcAft>
              <a:buFontTx/>
              <a:buChar char="••"/>
            </a:pPr>
            <a:endParaRPr lang="el-GR" sz="1600" b="1" i="1" u="sng" dirty="0">
              <a:solidFill>
                <a:srgbClr val="000000">
                  <a:lumMod val="95000"/>
                  <a:lumOff val="5000"/>
                </a:srgbClr>
              </a:solidFill>
            </a:endParaRPr>
          </a:p>
          <a:p>
            <a:pPr marL="114300" lvl="1" indent="-114300" algn="l" defTabSz="622300">
              <a:lnSpc>
                <a:spcPct val="90000"/>
              </a:lnSpc>
              <a:spcAft>
                <a:spcPct val="15000"/>
              </a:spcAft>
              <a:buFontTx/>
              <a:buChar char="••"/>
            </a:pPr>
            <a:endParaRPr lang="el-GR" sz="1400" dirty="0">
              <a:solidFill>
                <a:srgbClr val="000000">
                  <a:lumMod val="95000"/>
                  <a:lumOff val="5000"/>
                </a:srgbClr>
              </a:solidFill>
            </a:endParaRPr>
          </a:p>
        </p:txBody>
      </p:sp>
      <p:graphicFrame>
        <p:nvGraphicFramePr>
          <p:cNvPr id="6" name="3 - Διάγραμμα"/>
          <p:cNvGraphicFramePr/>
          <p:nvPr>
            <p:extLst>
              <p:ext uri="{D42A27DB-BD31-4B8C-83A1-F6EECF244321}">
                <p14:modId xmlns:p14="http://schemas.microsoft.com/office/powerpoint/2010/main" val="1871689412"/>
              </p:ext>
            </p:extLst>
          </p:nvPr>
        </p:nvGraphicFramePr>
        <p:xfrm>
          <a:off x="179512" y="836712"/>
          <a:ext cx="8712968" cy="5616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2"/>
          <p:cNvSpPr txBox="1">
            <a:spLocks noChangeArrowheads="1"/>
          </p:cNvSpPr>
          <p:nvPr/>
        </p:nvSpPr>
        <p:spPr bwMode="auto">
          <a:xfrm>
            <a:off x="448681" y="-385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lnSpc>
                <a:spcPct val="80000"/>
              </a:lnSpc>
              <a:defRPr/>
            </a:pPr>
            <a:r>
              <a:rPr lang="el-GR" sz="4000" b="1" dirty="0" smtClean="0">
                <a:solidFill>
                  <a:srgbClr val="FFFF00"/>
                </a:solidFill>
                <a:effectLst>
                  <a:glow rad="139700">
                    <a:srgbClr val="FF0000">
                      <a:alpha val="40000"/>
                    </a:srgbClr>
                  </a:glow>
                </a:effectLst>
                <a:latin typeface="Arial" charset="0"/>
                <a:cs typeface="Arial" charset="0"/>
              </a:rPr>
              <a:t>ΕΝΝΟΙΕΣ ΑΞΙΟΛΟΓΗΣΗΣ</a:t>
            </a:r>
            <a:endParaRPr lang="el-GR" sz="4000" b="1" dirty="0">
              <a:solidFill>
                <a:srgbClr val="FFFF00"/>
              </a:solidFill>
              <a:effectLst>
                <a:glow rad="139700">
                  <a:srgbClr val="FF0000">
                    <a:alpha val="40000"/>
                  </a:srgbClr>
                </a:glow>
              </a:effectLst>
              <a:latin typeface="Arial" charset="0"/>
              <a:cs typeface="Arial" charset="0"/>
            </a:endParaRPr>
          </a:p>
        </p:txBody>
      </p:sp>
    </p:spTree>
    <p:extLst>
      <p:ext uri="{BB962C8B-B14F-4D97-AF65-F5344CB8AC3E}">
        <p14:creationId xmlns:p14="http://schemas.microsoft.com/office/powerpoint/2010/main" val="480271245"/>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568" y="116632"/>
            <a:ext cx="7484207" cy="954914"/>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indent="0" algn="ctr" defTabSz="457200" fontAlgn="base">
              <a:spcAft>
                <a:spcPct val="0"/>
              </a:spcAft>
              <a:buClr>
                <a:srgbClr val="000000"/>
              </a:buClr>
              <a:buSzPct val="100000"/>
              <a:buNone/>
            </a:pPr>
            <a:r>
              <a:rPr lang="el-GR" sz="3700" dirty="0">
                <a:solidFill>
                  <a:schemeClr val="tx1"/>
                </a:solidFill>
                <a:effectLst/>
                <a:latin typeface="Calibri" pitchFamily="34" charset="0"/>
                <a:cs typeface="Adobe Arabic" pitchFamily="18" charset="-78"/>
              </a:rPr>
              <a:t>6. ΜΗ ΑΠΟΔΟΧΗ ΤΟΥ «ΔΕΝ ΜΠΟΡΩ»</a:t>
            </a:r>
          </a:p>
        </p:txBody>
      </p:sp>
      <p:sp>
        <p:nvSpPr>
          <p:cNvPr id="3" name="Content Placeholder 2"/>
          <p:cNvSpPr>
            <a:spLocks noGrp="1"/>
          </p:cNvSpPr>
          <p:nvPr>
            <p:ph sz="quarter" idx="13"/>
          </p:nvPr>
        </p:nvSpPr>
        <p:spPr>
          <a:xfrm>
            <a:off x="0" y="1268760"/>
            <a:ext cx="7272808" cy="4827373"/>
          </a:xfrm>
        </p:spPr>
        <p:txBody>
          <a:bodyPr>
            <a:noAutofit/>
          </a:bodyPr>
          <a:lstStyle/>
          <a:p>
            <a:pPr marL="0" indent="0">
              <a:buNone/>
            </a:pPr>
            <a:r>
              <a:rPr lang="el-GR" sz="2400" dirty="0">
                <a:solidFill>
                  <a:schemeClr val="accent6">
                    <a:lumMod val="75000"/>
                  </a:schemeClr>
                </a:solidFill>
                <a:effectLst/>
              </a:rPr>
              <a:t>Ο εκπαιδευτικός ζητά από τους </a:t>
            </a:r>
            <a:r>
              <a:rPr lang="el-GR" sz="2400" dirty="0" smtClean="0">
                <a:solidFill>
                  <a:schemeClr val="accent6">
                    <a:lumMod val="75000"/>
                  </a:schemeClr>
                </a:solidFill>
                <a:effectLst/>
              </a:rPr>
              <a:t>εκπαιδευόμενους:</a:t>
            </a:r>
            <a:endParaRPr lang="el-GR" sz="2400" dirty="0">
              <a:solidFill>
                <a:schemeClr val="accent6">
                  <a:lumMod val="75000"/>
                </a:schemeClr>
              </a:solidFill>
              <a:effectLst/>
            </a:endParaRPr>
          </a:p>
          <a:p>
            <a:r>
              <a:rPr lang="el-GR" sz="2400" dirty="0" smtClean="0">
                <a:effectLst/>
              </a:rPr>
              <a:t>να επισημαίνουν τις πληροφορίες που τους λείπουν </a:t>
            </a:r>
          </a:p>
          <a:p>
            <a:r>
              <a:rPr lang="el-GR" sz="2400" dirty="0" smtClean="0">
                <a:effectLst/>
              </a:rPr>
              <a:t>τα υλικά που είναι απαραίτητα </a:t>
            </a:r>
          </a:p>
          <a:p>
            <a:r>
              <a:rPr lang="el-GR" sz="2400" dirty="0" smtClean="0">
                <a:effectLst/>
              </a:rPr>
              <a:t>τις δεξιότητες που τους χρειάζονται προκειμένου να παρουσιάσουν την επιθυμητή συμπεριφορά. </a:t>
            </a:r>
          </a:p>
          <a:p>
            <a:pPr marL="0" indent="0">
              <a:buNone/>
            </a:pPr>
            <a:endParaRPr lang="el-GR" sz="2400" dirty="0" smtClean="0">
              <a:effectLst/>
            </a:endParaRPr>
          </a:p>
          <a:p>
            <a:pPr marL="0" indent="0" algn="just">
              <a:buNone/>
            </a:pPr>
            <a:r>
              <a:rPr lang="el-GR" sz="2400" dirty="0">
                <a:solidFill>
                  <a:schemeClr val="accent6">
                    <a:lumMod val="75000"/>
                  </a:schemeClr>
                </a:solidFill>
                <a:effectLst/>
              </a:rPr>
              <a:t>Αυτή η τακτική τους βοηθά να προσδιορίζουν αυτά που γνωρίζουν και εκείνα που χρειάζεται να μάθουν και προάγει την ικανότητά τους για τη δημιουργία στρατηγικών που θα παράγουν συγκεκριμένα δεδομένα.</a:t>
            </a:r>
          </a:p>
        </p:txBody>
      </p:sp>
      <p:pic>
        <p:nvPicPr>
          <p:cNvPr id="9218" name="Picture 2" descr="http://biz.colostate.edu/MTI/PublishingImages/effor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06567" y="1889504"/>
            <a:ext cx="1743075" cy="2686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9716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http://moselybehaviour.com/wp-content/uploads/2014/03/image3.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34000"/>
                    </a14:imgEffect>
                    <a14:imgEffect>
                      <a14:colorTemperature colorTemp="4700"/>
                    </a14:imgEffect>
                    <a14:imgEffect>
                      <a14:brightnessContrast bright="-6000"/>
                    </a14:imgEffect>
                  </a14:imgLayer>
                </a14:imgProps>
              </a:ext>
              <a:ext uri="{28A0092B-C50C-407E-A947-70E740481C1C}">
                <a14:useLocalDpi xmlns:a14="http://schemas.microsoft.com/office/drawing/2010/main" val="0"/>
              </a:ext>
            </a:extLst>
          </a:blip>
          <a:srcRect/>
          <a:stretch>
            <a:fillRect/>
          </a:stretch>
        </p:blipFill>
        <p:spPr bwMode="auto">
          <a:xfrm>
            <a:off x="-1" y="5158167"/>
            <a:ext cx="1635370" cy="169984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quarter" idx="13"/>
          </p:nvPr>
        </p:nvSpPr>
        <p:spPr>
          <a:xfrm>
            <a:off x="381000" y="761999"/>
            <a:ext cx="8001000" cy="5575605"/>
          </a:xfrm>
          <a:noFill/>
        </p:spPr>
        <p:txBody>
          <a:bodyPr>
            <a:normAutofit/>
          </a:bodyPr>
          <a:lstStyle/>
          <a:p>
            <a:pPr marL="0" indent="0">
              <a:lnSpc>
                <a:spcPct val="150000"/>
              </a:lnSpc>
              <a:buNone/>
            </a:pPr>
            <a:endParaRPr lang="el-GR" sz="2400" dirty="0">
              <a:effectLst/>
            </a:endParaRPr>
          </a:p>
          <a:p>
            <a:pPr marL="0" indent="0" algn="just">
              <a:lnSpc>
                <a:spcPct val="150000"/>
              </a:lnSpc>
              <a:buNone/>
            </a:pPr>
            <a:r>
              <a:rPr lang="el-GR" sz="2400" dirty="0" smtClean="0">
                <a:effectLst/>
              </a:rPr>
              <a:t>Χρησιμοποιώντας φράσεις όπως </a:t>
            </a:r>
            <a:r>
              <a:rPr lang="el-GR" sz="2400" dirty="0" smtClean="0">
                <a:solidFill>
                  <a:srgbClr val="C00000"/>
                </a:solidFill>
                <a:effectLst/>
              </a:rPr>
              <a:t>«Αυτό που λες, δηλαδή, είναι....», </a:t>
            </a:r>
          </a:p>
          <a:p>
            <a:pPr marL="0" indent="0" algn="just">
              <a:lnSpc>
                <a:spcPct val="150000"/>
              </a:lnSpc>
              <a:buNone/>
            </a:pPr>
            <a:r>
              <a:rPr lang="el-GR" sz="2400" dirty="0" smtClean="0">
                <a:solidFill>
                  <a:srgbClr val="C00000"/>
                </a:solidFill>
                <a:effectLst/>
              </a:rPr>
              <a:t>«Αυτό που καταλαβαίνω είναι ότι το σχεδιό σου έχει τα παρακάτω βήματα...», </a:t>
            </a:r>
          </a:p>
          <a:p>
            <a:pPr marL="0" indent="0" algn="just">
              <a:lnSpc>
                <a:spcPct val="150000"/>
              </a:lnSpc>
              <a:buNone/>
            </a:pPr>
            <a:r>
              <a:rPr lang="el-GR" sz="2400" dirty="0" smtClean="0">
                <a:effectLst/>
              </a:rPr>
              <a:t>οι εκπαιδευόμενοι γίνονται καλοί ακροατές τόσο των απόψεων των άλλων όσο και των δικών τους.</a:t>
            </a:r>
            <a:endParaRPr lang="el-GR" sz="2400" dirty="0">
              <a:effectLst/>
            </a:endParaRPr>
          </a:p>
        </p:txBody>
      </p:sp>
      <p:sp>
        <p:nvSpPr>
          <p:cNvPr id="5" name="Title 1"/>
          <p:cNvSpPr txBox="1">
            <a:spLocks/>
          </p:cNvSpPr>
          <p:nvPr/>
        </p:nvSpPr>
        <p:spPr>
          <a:xfrm>
            <a:off x="307731" y="260648"/>
            <a:ext cx="8836269" cy="1143000"/>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lvl1pPr marL="0" indent="0" algn="ctr" eaLnBrk="1" latinLnBrk="0" hangingPunct="1">
              <a:buFont typeface="Georgia" pitchFamily="18" charset="0"/>
              <a:buNone/>
              <a:defRPr sz="3700" b="1" i="0">
                <a:solidFill>
                  <a:schemeClr val="tx1"/>
                </a:solidFill>
                <a:effectLst/>
                <a:latin typeface="Calibri" pitchFamily="34" charset="0"/>
                <a:ea typeface="+mj-ea"/>
                <a:cs typeface="Adobe Arabic" pitchFamily="18" charset="-78"/>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buClr>
                <a:srgbClr val="000000"/>
              </a:buClr>
              <a:buSzPct val="100000"/>
            </a:pPr>
            <a:r>
              <a:rPr lang="el-GR" dirty="0">
                <a:solidFill>
                  <a:prstClr val="black"/>
                </a:solidFill>
              </a:rPr>
              <a:t>7. ΠΑΡΑΦΡΑΣΗ Η΄ ΕΠΑΝΕΞΕΤΑΣΗ ΤΩΝ ΙΔΕΩΝ ΤΩΝ ΕΚΠΑΙΔΕΥΟΜΕΝΩΝ</a:t>
            </a:r>
          </a:p>
        </p:txBody>
      </p:sp>
      <p:pic>
        <p:nvPicPr>
          <p:cNvPr id="6" name="Picture 2" descr="http://cdn.mysitemyway.com/etc-mysitemyway/icons/legacy-previews/icons-256/blue-metallic-orbs-icons-alphanumeric/069751-blue-metallic-orb-icon-alphanumeric-question-mark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3702" y="4429132"/>
            <a:ext cx="2746682" cy="2214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73184"/>
      </p:ext>
    </p:extLst>
  </p:cSld>
  <p:clrMapOvr>
    <a:masterClrMapping/>
  </p:clrMapOvr>
  <p:transition spd="slow">
    <p:push dir="u"/>
  </p:transition>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44" y="620688"/>
            <a:ext cx="8410284" cy="534103"/>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indent="0" algn="ctr" defTabSz="457200" fontAlgn="base">
              <a:spcAft>
                <a:spcPct val="0"/>
              </a:spcAft>
              <a:buClr>
                <a:srgbClr val="000000"/>
              </a:buClr>
              <a:buSzPct val="100000"/>
              <a:buNone/>
            </a:pPr>
            <a:r>
              <a:rPr lang="el-GR" sz="3700" dirty="0">
                <a:solidFill>
                  <a:schemeClr val="tx1"/>
                </a:solidFill>
                <a:effectLst/>
                <a:latin typeface="Calibri" pitchFamily="34" charset="0"/>
                <a:cs typeface="Adobe Arabic" pitchFamily="18" charset="-78"/>
              </a:rPr>
              <a:t>8.ΕΤΙΚΕΤΟΠΟΙΗΣΗ ΤΗΣ ΣΥΜΠΕΡΙΦΟΡΑΣ ΤΩΝ ΕΚΠΑΙΔΕΥΟΜΕΝΩΝ</a:t>
            </a:r>
          </a:p>
        </p:txBody>
      </p:sp>
      <p:sp>
        <p:nvSpPr>
          <p:cNvPr id="3" name="Content Placeholder 2"/>
          <p:cNvSpPr>
            <a:spLocks noGrp="1"/>
          </p:cNvSpPr>
          <p:nvPr>
            <p:ph sz="quarter" idx="13"/>
          </p:nvPr>
        </p:nvSpPr>
        <p:spPr>
          <a:xfrm>
            <a:off x="422030" y="1785925"/>
            <a:ext cx="8229600" cy="4186981"/>
          </a:xfrm>
          <a:solidFill>
            <a:srgbClr val="FFFFCC"/>
          </a:solidFill>
        </p:spPr>
        <p:txBody>
          <a:bodyPr/>
          <a:lstStyle/>
          <a:p>
            <a:pPr marL="0" indent="0">
              <a:buNone/>
            </a:pPr>
            <a:endParaRPr lang="el-GR" dirty="0" smtClean="0"/>
          </a:p>
          <a:p>
            <a:pPr marL="0" indent="0" algn="just">
              <a:buNone/>
            </a:pPr>
            <a:r>
              <a:rPr lang="el-GR" sz="2400" b="1" dirty="0" smtClean="0">
                <a:solidFill>
                  <a:srgbClr val="000000"/>
                </a:solidFill>
                <a:effectLst/>
              </a:rPr>
              <a:t>Ο εκπαιδευτικός αναγνωρίζει τις γνωστικές διαδικασίες που ακολουθούν οι εκπαιδευόμενοι κατά τη στιγμή της εκδήλωσής τους.</a:t>
            </a:r>
            <a:endParaRPr lang="el-GR" sz="2400" b="1" dirty="0">
              <a:solidFill>
                <a:srgbClr val="000000"/>
              </a:solidFill>
              <a:effectLst/>
            </a:endParaRPr>
          </a:p>
          <a:p>
            <a:pPr marL="0" indent="0" algn="just">
              <a:buNone/>
            </a:pPr>
            <a:r>
              <a:rPr lang="el-GR" sz="2400" b="1" dirty="0" smtClean="0">
                <a:solidFill>
                  <a:srgbClr val="000000"/>
                </a:solidFill>
                <a:effectLst/>
              </a:rPr>
              <a:t>Π.χ. «Δηλαδή κάνεις μία υπόθεση», «Παρατηρώ ότι έβγαλες δύο συμπεράσματα απ’ αυτή την υπόθεση», «Δημιούργησες ένα σχέδιο δράσης».</a:t>
            </a:r>
            <a:endParaRPr lang="el-GR" sz="2400" b="1" dirty="0">
              <a:solidFill>
                <a:srgbClr val="000000"/>
              </a:solidFill>
              <a:effectLst/>
            </a:endParaRPr>
          </a:p>
        </p:txBody>
      </p:sp>
      <p:pic>
        <p:nvPicPr>
          <p:cNvPr id="4" name="Picture 2" descr="http://www.e-paideia.org/sites/default/files/giaolou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1718" y="4929198"/>
            <a:ext cx="4479036" cy="17948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6277334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577" y="703387"/>
            <a:ext cx="8229600" cy="421358"/>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indent="0" algn="ctr" defTabSz="457200" fontAlgn="base">
              <a:spcAft>
                <a:spcPct val="0"/>
              </a:spcAft>
              <a:buClr>
                <a:srgbClr val="000000"/>
              </a:buClr>
              <a:buSzPct val="100000"/>
              <a:buNone/>
            </a:pPr>
            <a:r>
              <a:rPr lang="el-GR" sz="3700" dirty="0">
                <a:solidFill>
                  <a:schemeClr val="tx1"/>
                </a:solidFill>
                <a:effectLst/>
                <a:latin typeface="Calibri" pitchFamily="34" charset="0"/>
                <a:cs typeface="Adobe Arabic" pitchFamily="18" charset="-78"/>
              </a:rPr>
              <a:t>9. ΔΙΑΣΑΦΗΝΙΣΗ ΤΗΣ ΟΡΟΛΟΓΙΑΣ ΤΩΝ ΕΚΠΑΙΔΕΥΟΜΕΝΩΝ</a:t>
            </a:r>
          </a:p>
        </p:txBody>
      </p:sp>
      <p:sp>
        <p:nvSpPr>
          <p:cNvPr id="3" name="Content Placeholder 2"/>
          <p:cNvSpPr>
            <a:spLocks noGrp="1"/>
          </p:cNvSpPr>
          <p:nvPr>
            <p:ph sz="quarter" idx="13"/>
          </p:nvPr>
        </p:nvSpPr>
        <p:spPr>
          <a:xfrm>
            <a:off x="395536" y="1571612"/>
            <a:ext cx="6447501" cy="4207075"/>
          </a:xfrm>
        </p:spPr>
        <p:txBody>
          <a:bodyPr>
            <a:noAutofit/>
          </a:bodyPr>
          <a:lstStyle/>
          <a:p>
            <a:pPr marL="0" indent="0" algn="just">
              <a:buNone/>
            </a:pPr>
            <a:r>
              <a:rPr lang="el-GR" sz="2400" dirty="0" smtClean="0"/>
              <a:t>Κάνοντας ερωτήσεις, ο εκπαιδευτικός οδηγεί τους εκπαιδευόμενους να  διασαφηνίσουν τις αρχές πάνω στις οποίες βασίζονται οι αξιακές κρίσεις τους.</a:t>
            </a:r>
          </a:p>
          <a:p>
            <a:pPr marL="0" indent="0">
              <a:buNone/>
            </a:pPr>
            <a:endParaRPr lang="el-GR" sz="2400" dirty="0"/>
          </a:p>
          <a:p>
            <a:pPr marL="0" indent="0">
              <a:buNone/>
            </a:pPr>
            <a:r>
              <a:rPr lang="el-GR" sz="2400" dirty="0" smtClean="0">
                <a:solidFill>
                  <a:schemeClr val="accent6">
                    <a:lumMod val="75000"/>
                  </a:schemeClr>
                </a:solidFill>
              </a:rPr>
              <a:t>Π.χ. - Αυτό δεν είναι καλό. </a:t>
            </a:r>
          </a:p>
          <a:p>
            <a:pPr marL="0" indent="0">
              <a:buNone/>
            </a:pPr>
            <a:r>
              <a:rPr lang="el-GR" sz="2400" dirty="0">
                <a:solidFill>
                  <a:schemeClr val="accent6">
                    <a:lumMod val="75000"/>
                  </a:schemeClr>
                </a:solidFill>
              </a:rPr>
              <a:t> </a:t>
            </a:r>
            <a:r>
              <a:rPr lang="el-GR" sz="2400" dirty="0" smtClean="0">
                <a:solidFill>
                  <a:schemeClr val="accent6">
                    <a:lumMod val="75000"/>
                  </a:schemeClr>
                </a:solidFill>
              </a:rPr>
              <a:t>       - Με ποια έννοια δεν είναι καλό; </a:t>
            </a:r>
          </a:p>
          <a:p>
            <a:pPr marL="0" indent="0">
              <a:buNone/>
            </a:pPr>
            <a:endParaRPr lang="el-GR" sz="2400" dirty="0">
              <a:solidFill>
                <a:schemeClr val="accent6">
                  <a:lumMod val="75000"/>
                </a:schemeClr>
              </a:solidFill>
            </a:endParaRPr>
          </a:p>
          <a:p>
            <a:pPr marL="0" indent="0">
              <a:buNone/>
            </a:pPr>
            <a:r>
              <a:rPr lang="el-GR" sz="2400" dirty="0" smtClean="0">
                <a:solidFill>
                  <a:schemeClr val="accent6">
                    <a:lumMod val="75000"/>
                  </a:schemeClr>
                </a:solidFill>
              </a:rPr>
              <a:t>        - Δεν είναι δίκαιο.</a:t>
            </a:r>
          </a:p>
          <a:p>
            <a:pPr marL="0" indent="0">
              <a:buNone/>
            </a:pPr>
            <a:r>
              <a:rPr lang="el-GR" sz="2400" dirty="0">
                <a:solidFill>
                  <a:schemeClr val="accent6">
                    <a:lumMod val="75000"/>
                  </a:schemeClr>
                </a:solidFill>
              </a:rPr>
              <a:t> </a:t>
            </a:r>
            <a:r>
              <a:rPr lang="el-GR" sz="2400" dirty="0" smtClean="0">
                <a:solidFill>
                  <a:schemeClr val="accent6">
                    <a:lumMod val="75000"/>
                  </a:schemeClr>
                </a:solidFill>
              </a:rPr>
              <a:t>       - Τι θα ήταν πιο δίκαιο;</a:t>
            </a:r>
          </a:p>
        </p:txBody>
      </p:sp>
      <p:pic>
        <p:nvPicPr>
          <p:cNvPr id="11266" name="Picture 2" descr="http://denovati.com/wp-content/uploads/2014/08/Digital-Coachin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55677" y="3212976"/>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55966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285728"/>
            <a:ext cx="8501122" cy="700216"/>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indent="0" algn="ctr" defTabSz="457200" fontAlgn="base">
              <a:spcAft>
                <a:spcPct val="0"/>
              </a:spcAft>
              <a:buClr>
                <a:srgbClr val="000000"/>
              </a:buClr>
              <a:buSzPct val="100000"/>
              <a:buNone/>
            </a:pPr>
            <a:r>
              <a:rPr lang="el-GR" sz="3700" dirty="0">
                <a:solidFill>
                  <a:schemeClr val="tx1"/>
                </a:solidFill>
                <a:effectLst/>
                <a:latin typeface="Calibri" pitchFamily="34" charset="0"/>
                <a:cs typeface="Adobe Arabic" pitchFamily="18" charset="-78"/>
              </a:rPr>
              <a:t>10. ΧΡΗΣΗ ΔΙΕΥΚΡΙΝΙΣΤΙΚΩΝ ΕΡΩΤΗΣΕΩΝ</a:t>
            </a:r>
          </a:p>
        </p:txBody>
      </p:sp>
      <p:sp>
        <p:nvSpPr>
          <p:cNvPr id="3" name="Content Placeholder 2"/>
          <p:cNvSpPr>
            <a:spLocks noGrp="1"/>
          </p:cNvSpPr>
          <p:nvPr>
            <p:ph sz="quarter" idx="13"/>
          </p:nvPr>
        </p:nvSpPr>
        <p:spPr>
          <a:xfrm>
            <a:off x="251520" y="1124744"/>
            <a:ext cx="8882314" cy="5040560"/>
          </a:xfrm>
          <a:solidFill>
            <a:srgbClr val="FFFFCC"/>
          </a:solidFill>
        </p:spPr>
        <p:txBody>
          <a:bodyPr>
            <a:noAutofit/>
          </a:bodyPr>
          <a:lstStyle/>
          <a:p>
            <a:pPr marL="0" indent="0">
              <a:buNone/>
            </a:pPr>
            <a:r>
              <a:rPr lang="el-GR" sz="2400" dirty="0" smtClean="0">
                <a:solidFill>
                  <a:srgbClr val="000000"/>
                </a:solidFill>
                <a:effectLst/>
              </a:rPr>
              <a:t>Με αυτόν τον τρόπο, ο εκπαιδευτικός ωθεί τους εκπαιδευόμενους </a:t>
            </a:r>
            <a:endParaRPr lang="el-GR" sz="2400" dirty="0">
              <a:solidFill>
                <a:srgbClr val="000000"/>
              </a:solidFill>
              <a:effectLst/>
            </a:endParaRPr>
          </a:p>
          <a:p>
            <a:r>
              <a:rPr lang="el-GR" sz="2400" dirty="0" smtClean="0">
                <a:solidFill>
                  <a:srgbClr val="000000"/>
                </a:solidFill>
                <a:effectLst/>
              </a:rPr>
              <a:t>-να χρησιμοποιήσουν πιο συγκεκριμένες νοηματικά λέξεις</a:t>
            </a:r>
          </a:p>
          <a:p>
            <a:pPr marL="0" indent="0">
              <a:buNone/>
            </a:pPr>
            <a:r>
              <a:rPr lang="el-GR" sz="2400" dirty="0">
                <a:solidFill>
                  <a:srgbClr val="000000"/>
                </a:solidFill>
                <a:effectLst/>
              </a:rPr>
              <a:t>π</a:t>
            </a:r>
            <a:r>
              <a:rPr lang="el-GR" sz="2400" dirty="0" smtClean="0">
                <a:solidFill>
                  <a:srgbClr val="000000"/>
                </a:solidFill>
                <a:effectLst/>
              </a:rPr>
              <a:t>.χ. </a:t>
            </a:r>
            <a:r>
              <a:rPr lang="el-GR" sz="2400" dirty="0" smtClean="0">
                <a:solidFill>
                  <a:srgbClr val="FF0000"/>
                </a:solidFill>
                <a:effectLst/>
              </a:rPr>
              <a:t>Εμείς πρέπει να κάνουμε αυτό. Ποιοι είναι οι εμείς;</a:t>
            </a:r>
          </a:p>
          <a:p>
            <a:r>
              <a:rPr lang="el-GR" sz="2400" dirty="0">
                <a:solidFill>
                  <a:srgbClr val="000000"/>
                </a:solidFill>
                <a:effectLst/>
              </a:rPr>
              <a:t>ν</a:t>
            </a:r>
            <a:r>
              <a:rPr lang="el-GR" sz="2400" dirty="0" smtClean="0">
                <a:solidFill>
                  <a:srgbClr val="000000"/>
                </a:solidFill>
                <a:effectLst/>
              </a:rPr>
              <a:t>α περιγράψουν τη διαδικασία λύσης ενός προβλήματος </a:t>
            </a:r>
          </a:p>
          <a:p>
            <a:pPr marL="0" indent="0">
              <a:buNone/>
            </a:pPr>
            <a:r>
              <a:rPr lang="el-GR" sz="2400" dirty="0" smtClean="0">
                <a:solidFill>
                  <a:srgbClr val="000000"/>
                </a:solidFill>
                <a:effectLst/>
              </a:rPr>
              <a:t>π.χ. </a:t>
            </a:r>
            <a:r>
              <a:rPr lang="el-GR" sz="2400" dirty="0" smtClean="0">
                <a:solidFill>
                  <a:srgbClr val="FF0000"/>
                </a:solidFill>
                <a:effectLst/>
              </a:rPr>
              <a:t>Πώς έφτασες σ’ αυτό το αποτέλεσμα;</a:t>
            </a:r>
          </a:p>
          <a:p>
            <a:r>
              <a:rPr lang="el-GR" sz="2400" dirty="0" smtClean="0">
                <a:solidFill>
                  <a:srgbClr val="000000"/>
                </a:solidFill>
                <a:effectLst/>
              </a:rPr>
              <a:t>-να αναφέρουν τα κριτήρια λήψης μιας απόφασης </a:t>
            </a:r>
          </a:p>
          <a:p>
            <a:pPr marL="0" indent="0">
              <a:buNone/>
            </a:pPr>
            <a:r>
              <a:rPr lang="el-GR" sz="2400" dirty="0">
                <a:solidFill>
                  <a:srgbClr val="000000"/>
                </a:solidFill>
                <a:effectLst/>
              </a:rPr>
              <a:t>π</a:t>
            </a:r>
            <a:r>
              <a:rPr lang="el-GR" sz="2400" dirty="0" smtClean="0">
                <a:solidFill>
                  <a:srgbClr val="000000"/>
                </a:solidFill>
                <a:effectLst/>
              </a:rPr>
              <a:t>.χ. </a:t>
            </a:r>
            <a:r>
              <a:rPr lang="el-GR" sz="2400" dirty="0" smtClean="0">
                <a:solidFill>
                  <a:srgbClr val="FF0000"/>
                </a:solidFill>
                <a:effectLst/>
              </a:rPr>
              <a:t>Για ποιο λόγο αγόρασες αυτό;</a:t>
            </a:r>
          </a:p>
          <a:p>
            <a:pPr marL="0" indent="0">
              <a:buNone/>
            </a:pPr>
            <a:endParaRPr lang="el-GR" sz="2400" dirty="0">
              <a:solidFill>
                <a:srgbClr val="000000"/>
              </a:solidFill>
              <a:effectLst/>
            </a:endParaRPr>
          </a:p>
          <a:p>
            <a:pPr marL="0" indent="0">
              <a:buNone/>
            </a:pPr>
            <a:r>
              <a:rPr lang="el-GR" sz="2400" dirty="0">
                <a:solidFill>
                  <a:srgbClr val="000000"/>
                </a:solidFill>
                <a:effectLst/>
              </a:rPr>
              <a:t>δ</a:t>
            </a:r>
            <a:r>
              <a:rPr lang="el-GR" sz="2400" dirty="0" smtClean="0">
                <a:solidFill>
                  <a:srgbClr val="000000"/>
                </a:solidFill>
                <a:effectLst/>
              </a:rPr>
              <a:t>ίνοντας την ευκαιρία να εντοπίσουν τα τυχόν λάθη τους και να </a:t>
            </a:r>
            <a:r>
              <a:rPr lang="el-GR" sz="2400" dirty="0" err="1" smtClean="0">
                <a:solidFill>
                  <a:srgbClr val="000000"/>
                </a:solidFill>
                <a:effectLst/>
              </a:rPr>
              <a:t>αυτοβελτιωθούν</a:t>
            </a:r>
            <a:r>
              <a:rPr lang="el-GR" sz="2400" dirty="0" smtClean="0">
                <a:solidFill>
                  <a:srgbClr val="000000"/>
                </a:solidFill>
                <a:effectLst/>
              </a:rPr>
              <a:t>.</a:t>
            </a:r>
          </a:p>
          <a:p>
            <a:pPr marL="0" indent="0">
              <a:buNone/>
            </a:pPr>
            <a:endParaRPr lang="el-GR" sz="2400" dirty="0"/>
          </a:p>
        </p:txBody>
      </p:sp>
      <p:pic>
        <p:nvPicPr>
          <p:cNvPr id="5" name="Picture 2" descr="http://blog.affinityhealth.org/wp-content/uploads/2011/12/personal-cost.jpg"/>
          <p:cNvPicPr>
            <a:picLocks noChangeAspect="1" noChangeArrowheads="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7654000" y="3284984"/>
            <a:ext cx="1490000" cy="2214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7898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04664"/>
            <a:ext cx="8534182" cy="807308"/>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indent="0" algn="ctr" defTabSz="457200" fontAlgn="base">
              <a:spcAft>
                <a:spcPct val="0"/>
              </a:spcAft>
              <a:buClr>
                <a:srgbClr val="000000"/>
              </a:buClr>
              <a:buSzPct val="100000"/>
              <a:buNone/>
            </a:pPr>
            <a:r>
              <a:rPr lang="el-GR" sz="3700" dirty="0">
                <a:solidFill>
                  <a:schemeClr val="tx1"/>
                </a:solidFill>
                <a:effectLst/>
                <a:latin typeface="Calibri" pitchFamily="34" charset="0"/>
                <a:cs typeface="Adobe Arabic" pitchFamily="18" charset="-78"/>
              </a:rPr>
              <a:t>11. ΥΠΟΔΥΣΗ ΡΟΛΟΥ ΚΑΙ ΠΡΟΣΟΜΟΙΩΣΕΙΣ</a:t>
            </a:r>
          </a:p>
        </p:txBody>
      </p:sp>
      <p:sp>
        <p:nvSpPr>
          <p:cNvPr id="3" name="Content Placeholder 2"/>
          <p:cNvSpPr>
            <a:spLocks noGrp="1"/>
          </p:cNvSpPr>
          <p:nvPr>
            <p:ph sz="quarter" idx="13"/>
          </p:nvPr>
        </p:nvSpPr>
        <p:spPr>
          <a:xfrm>
            <a:off x="467544" y="1484784"/>
            <a:ext cx="8229600" cy="4389120"/>
          </a:xfrm>
        </p:spPr>
        <p:txBody>
          <a:bodyPr>
            <a:normAutofit/>
          </a:bodyPr>
          <a:lstStyle/>
          <a:p>
            <a:pPr marL="0" indent="0" algn="just">
              <a:lnSpc>
                <a:spcPct val="150000"/>
              </a:lnSpc>
              <a:buNone/>
            </a:pPr>
            <a:r>
              <a:rPr lang="el-GR" sz="2400" dirty="0" smtClean="0">
                <a:solidFill>
                  <a:schemeClr val="accent6">
                    <a:lumMod val="75000"/>
                  </a:schemeClr>
                </a:solidFill>
              </a:rPr>
              <a:t>Όταν οι εκπαιδευόμενοι αναλαμβάνουν ρόλους άλλων προσώπων και συνειδητά διατηρούν τις ιδιότητες και τα χαρακτηριστικά τους, υποθέτουν στην ουσία πώς θα μπορούσε να ενεργήσει κάποιος άλλος σε συγκεκριμένες καταστάσεις.</a:t>
            </a:r>
            <a:endParaRPr lang="el-GR" sz="2400" dirty="0">
              <a:solidFill>
                <a:schemeClr val="accent6">
                  <a:lumMod val="75000"/>
                </a:schemeClr>
              </a:solidFill>
            </a:endParaRPr>
          </a:p>
        </p:txBody>
      </p:sp>
      <p:pic>
        <p:nvPicPr>
          <p:cNvPr id="13314" name="Picture 2" descr="http://www.1888toys.com/images/products/KC-I113-1040-40_Pieces_Giant_Building_Block_Set-ima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0221" y="3620355"/>
            <a:ext cx="3214688" cy="303847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Tree>
    <p:extLst>
      <p:ext uri="{BB962C8B-B14F-4D97-AF65-F5344CB8AC3E}">
        <p14:creationId xmlns:p14="http://schemas.microsoft.com/office/powerpoint/2010/main" val="362026809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 Εικόνα" descr="Diary detail 2.jpg"/>
          <p:cNvPicPr>
            <a:picLocks noChangeAspect="1"/>
          </p:cNvPicPr>
          <p:nvPr/>
        </p:nvPicPr>
        <p:blipFill>
          <a:blip r:embed="rId2" cstate="print"/>
          <a:stretch>
            <a:fillRect/>
          </a:stretch>
        </p:blipFill>
        <p:spPr>
          <a:xfrm>
            <a:off x="5364088" y="3717032"/>
            <a:ext cx="3634114" cy="2709689"/>
          </a:xfrm>
          <a:prstGeom prst="rect">
            <a:avLst/>
          </a:prstGeom>
        </p:spPr>
      </p:pic>
      <p:sp>
        <p:nvSpPr>
          <p:cNvPr id="2" name="Title 1"/>
          <p:cNvSpPr>
            <a:spLocks noGrp="1"/>
          </p:cNvSpPr>
          <p:nvPr>
            <p:ph type="title"/>
          </p:nvPr>
        </p:nvSpPr>
        <p:spPr>
          <a:xfrm>
            <a:off x="611560" y="332656"/>
            <a:ext cx="8096447" cy="757881"/>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indent="0" algn="ctr" defTabSz="457200" fontAlgn="base">
              <a:spcAft>
                <a:spcPct val="0"/>
              </a:spcAft>
              <a:buClr>
                <a:srgbClr val="000000"/>
              </a:buClr>
              <a:buSzPct val="100000"/>
              <a:buNone/>
            </a:pPr>
            <a:r>
              <a:rPr lang="el-GR" sz="3700" dirty="0">
                <a:solidFill>
                  <a:schemeClr val="tx1"/>
                </a:solidFill>
                <a:effectLst/>
                <a:latin typeface="Calibri" pitchFamily="34" charset="0"/>
                <a:cs typeface="Adobe Arabic" pitchFamily="18" charset="-78"/>
              </a:rPr>
              <a:t>12. ΔΙΑΤΗΡΗΣΗ ΗΜΕΡΟΛΟΓΙΟΥ</a:t>
            </a:r>
          </a:p>
        </p:txBody>
      </p:sp>
      <p:sp>
        <p:nvSpPr>
          <p:cNvPr id="3" name="Content Placeholder 2"/>
          <p:cNvSpPr>
            <a:spLocks noGrp="1"/>
          </p:cNvSpPr>
          <p:nvPr>
            <p:ph sz="quarter" idx="13"/>
          </p:nvPr>
        </p:nvSpPr>
        <p:spPr>
          <a:xfrm>
            <a:off x="27045" y="1142984"/>
            <a:ext cx="8791989" cy="5358643"/>
          </a:xfrm>
        </p:spPr>
        <p:txBody>
          <a:bodyPr>
            <a:noAutofit/>
          </a:bodyPr>
          <a:lstStyle/>
          <a:p>
            <a:pPr marL="0" indent="0">
              <a:buNone/>
            </a:pPr>
            <a:r>
              <a:rPr lang="el-GR" sz="2400" dirty="0" smtClean="0">
                <a:solidFill>
                  <a:schemeClr val="accent6">
                    <a:lumMod val="75000"/>
                  </a:schemeClr>
                </a:solidFill>
                <a:effectLst/>
              </a:rPr>
              <a:t>Η καταγραφή των σκέψεων και των ιδεών σε ημερολόγιο βοηθά τους εκπαιδευόμενους να:</a:t>
            </a:r>
          </a:p>
          <a:p>
            <a:pPr>
              <a:lnSpc>
                <a:spcPct val="150000"/>
              </a:lnSpc>
              <a:buFont typeface="Wingdings" pitchFamily="2" charset="2"/>
              <a:buChar char="§"/>
            </a:pPr>
            <a:r>
              <a:rPr lang="el-GR" sz="2400" dirty="0"/>
              <a:t>σ</a:t>
            </a:r>
            <a:r>
              <a:rPr lang="el-GR" sz="2400" dirty="0" smtClean="0"/>
              <a:t>υγκρίνουν τις μεταβολές που έγιναν στις αντιλήψεις τους</a:t>
            </a:r>
          </a:p>
          <a:p>
            <a:pPr>
              <a:lnSpc>
                <a:spcPct val="150000"/>
              </a:lnSpc>
              <a:buFont typeface="Wingdings" pitchFamily="2" charset="2"/>
              <a:buChar char="§"/>
            </a:pPr>
            <a:r>
              <a:rPr lang="el-GR" sz="2400" dirty="0"/>
              <a:t>ν</a:t>
            </a:r>
            <a:r>
              <a:rPr lang="el-GR" sz="2400" dirty="0" smtClean="0"/>
              <a:t>α καταγράφουν διαδικασίες σκέψης και λήψης αποφάσεων</a:t>
            </a:r>
          </a:p>
          <a:p>
            <a:pPr>
              <a:lnSpc>
                <a:spcPct val="150000"/>
              </a:lnSpc>
              <a:buFont typeface="Wingdings" pitchFamily="2" charset="2"/>
              <a:buChar char="§"/>
            </a:pPr>
            <a:r>
              <a:rPr lang="el-GR" sz="2400" dirty="0"/>
              <a:t>ν</a:t>
            </a:r>
            <a:r>
              <a:rPr lang="el-GR" sz="2400" dirty="0" smtClean="0"/>
              <a:t>α σχεδιάζουν πορεία δράσης</a:t>
            </a:r>
          </a:p>
          <a:p>
            <a:pPr>
              <a:lnSpc>
                <a:spcPct val="150000"/>
              </a:lnSpc>
              <a:buFont typeface="Wingdings" pitchFamily="2" charset="2"/>
              <a:buChar char="§"/>
            </a:pPr>
            <a:r>
              <a:rPr lang="el-GR" sz="2400" dirty="0"/>
              <a:t>ν</a:t>
            </a:r>
            <a:r>
              <a:rPr lang="el-GR" sz="2400" dirty="0" smtClean="0"/>
              <a:t>α ανακαλούν τις επιτυχίες και τις </a:t>
            </a:r>
          </a:p>
          <a:p>
            <a:pPr marL="0" indent="0">
              <a:lnSpc>
                <a:spcPct val="150000"/>
              </a:lnSpc>
              <a:buNone/>
            </a:pPr>
            <a:r>
              <a:rPr lang="en-US" sz="2400" dirty="0"/>
              <a:t> </a:t>
            </a:r>
            <a:r>
              <a:rPr lang="en-US" sz="2400" dirty="0" smtClean="0"/>
              <a:t>  </a:t>
            </a:r>
            <a:r>
              <a:rPr lang="el-GR" sz="2400" dirty="0" smtClean="0"/>
              <a:t>αποτυχίες των πειραματισμών τους</a:t>
            </a:r>
            <a:endParaRPr lang="el-GR" sz="2400" dirty="0"/>
          </a:p>
        </p:txBody>
      </p:sp>
    </p:spTree>
    <p:extLst>
      <p:ext uri="{BB962C8B-B14F-4D97-AF65-F5344CB8AC3E}">
        <p14:creationId xmlns:p14="http://schemas.microsoft.com/office/powerpoint/2010/main" val="173022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7390604" cy="700216"/>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indent="0" algn="ctr" defTabSz="457200" fontAlgn="base">
              <a:spcAft>
                <a:spcPct val="0"/>
              </a:spcAft>
              <a:buClr>
                <a:srgbClr val="000000"/>
              </a:buClr>
              <a:buSzPct val="100000"/>
              <a:buNone/>
            </a:pPr>
            <a:r>
              <a:rPr lang="el-GR" sz="3700" dirty="0">
                <a:solidFill>
                  <a:schemeClr val="tx1"/>
                </a:solidFill>
                <a:effectLst/>
                <a:latin typeface="Calibri" pitchFamily="34" charset="0"/>
                <a:cs typeface="Adobe Arabic" pitchFamily="18" charset="-78"/>
              </a:rPr>
              <a:t>13. ΠΡΟΤΥΠΑ</a:t>
            </a:r>
          </a:p>
        </p:txBody>
      </p:sp>
      <p:sp>
        <p:nvSpPr>
          <p:cNvPr id="3" name="Content Placeholder 2"/>
          <p:cNvSpPr>
            <a:spLocks noGrp="1"/>
          </p:cNvSpPr>
          <p:nvPr>
            <p:ph sz="quarter" idx="13"/>
          </p:nvPr>
        </p:nvSpPr>
        <p:spPr>
          <a:xfrm>
            <a:off x="2071670" y="1309816"/>
            <a:ext cx="6500858" cy="5214552"/>
          </a:xfrm>
        </p:spPr>
        <p:txBody>
          <a:bodyPr>
            <a:normAutofit fontScale="92500"/>
          </a:bodyPr>
          <a:lstStyle/>
          <a:p>
            <a:pPr marL="0" indent="0" algn="just">
              <a:buNone/>
            </a:pPr>
            <a:r>
              <a:rPr lang="el-GR" sz="2200" dirty="0" smtClean="0">
                <a:solidFill>
                  <a:schemeClr val="accent6">
                    <a:lumMod val="75000"/>
                  </a:schemeClr>
                </a:solidFill>
                <a:effectLst/>
                <a:latin typeface="Arial" pitchFamily="34" charset="0"/>
                <a:cs typeface="Arial" pitchFamily="34" charset="0"/>
              </a:rPr>
              <a:t>Αν ο εκπαιδευτικός επιδεικνύει μεταγνωστικές δεξιότητες, οι εκπαιδευόμενοι θα ακολουθήσουν το παράδειγμά του.</a:t>
            </a:r>
            <a:endParaRPr lang="el-GR" dirty="0" smtClean="0">
              <a:solidFill>
                <a:schemeClr val="accent6">
                  <a:lumMod val="75000"/>
                </a:schemeClr>
              </a:solidFill>
              <a:effectLst/>
            </a:endParaRPr>
          </a:p>
          <a:p>
            <a:pPr marL="0" indent="0">
              <a:buNone/>
            </a:pPr>
            <a:r>
              <a:rPr lang="el-GR" sz="2200" dirty="0" smtClean="0">
                <a:effectLst/>
                <a:latin typeface="Arial" pitchFamily="34" charset="0"/>
                <a:cs typeface="Arial" pitchFamily="34" charset="0"/>
              </a:rPr>
              <a:t>Παραδείγματα μιας τέτοιας συμπεριφοράς μπορούν να είναι:</a:t>
            </a:r>
          </a:p>
          <a:p>
            <a:pPr marL="0" indent="0">
              <a:buNone/>
            </a:pPr>
            <a:endParaRPr lang="el-GR" sz="2200" dirty="0" smtClean="0">
              <a:effectLst/>
              <a:latin typeface="Arial" pitchFamily="34" charset="0"/>
              <a:cs typeface="Arial" pitchFamily="34" charset="0"/>
            </a:endParaRPr>
          </a:p>
          <a:p>
            <a:pPr algn="just"/>
            <a:r>
              <a:rPr lang="el-GR" sz="2200" dirty="0" smtClean="0">
                <a:effectLst/>
                <a:latin typeface="Arial" pitchFamily="34" charset="0"/>
                <a:cs typeface="Arial" pitchFamily="34" charset="0"/>
              </a:rPr>
              <a:t> περιγραφή ενός σχεδίου διδασκαλίας με αιτιολόγηση των διάφορων διδακτικών ενεργειών, </a:t>
            </a:r>
          </a:p>
          <a:p>
            <a:pPr marL="0" indent="0" algn="just">
              <a:buNone/>
            </a:pPr>
            <a:endParaRPr lang="el-GR" sz="2200" dirty="0" smtClean="0">
              <a:effectLst/>
              <a:latin typeface="Arial" pitchFamily="34" charset="0"/>
              <a:cs typeface="Arial" pitchFamily="34" charset="0"/>
            </a:endParaRPr>
          </a:p>
          <a:p>
            <a:pPr algn="just"/>
            <a:r>
              <a:rPr lang="el-GR" sz="2200" dirty="0">
                <a:effectLst/>
                <a:latin typeface="Arial" pitchFamily="34" charset="0"/>
                <a:cs typeface="Arial" pitchFamily="34" charset="0"/>
              </a:rPr>
              <a:t>α</a:t>
            </a:r>
            <a:r>
              <a:rPr lang="el-GR" sz="2200" dirty="0" smtClean="0">
                <a:effectLst/>
                <a:latin typeface="Arial" pitchFamily="34" charset="0"/>
                <a:cs typeface="Arial" pitchFamily="34" charset="0"/>
              </a:rPr>
              <a:t>ναζήτηση ανατροφοδότησης και αξιολόγησης των ενεργειών από τους άλλους, </a:t>
            </a:r>
          </a:p>
          <a:p>
            <a:pPr marL="0" indent="0" algn="just">
              <a:buNone/>
            </a:pPr>
            <a:endParaRPr lang="el-GR" sz="2200" dirty="0" smtClean="0">
              <a:effectLst/>
              <a:latin typeface="Arial" pitchFamily="34" charset="0"/>
              <a:cs typeface="Arial" pitchFamily="34" charset="0"/>
            </a:endParaRPr>
          </a:p>
          <a:p>
            <a:pPr algn="just"/>
            <a:r>
              <a:rPr lang="el-GR" sz="2200" dirty="0" smtClean="0">
                <a:effectLst/>
                <a:latin typeface="Arial" pitchFamily="34" charset="0"/>
                <a:cs typeface="Arial" pitchFamily="34" charset="0"/>
              </a:rPr>
              <a:t>αυτοκριτική με αναφορά στις δυνατότητες και τις αδυναμίες κ.α.</a:t>
            </a:r>
          </a:p>
          <a:p>
            <a:pPr marL="0" indent="0">
              <a:buNone/>
            </a:pPr>
            <a:endParaRPr lang="el-GR" dirty="0">
              <a:effectLst/>
            </a:endParaRPr>
          </a:p>
        </p:txBody>
      </p:sp>
      <p:pic>
        <p:nvPicPr>
          <p:cNvPr id="5" name="Picture 4" descr="http://www.eslprintables.com/forum/my_documents/my_pictures/2011/jun/1Z3_tree_of_knowledge_book_drop_500_clr.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84" y="1196791"/>
            <a:ext cx="2500330" cy="5661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60220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bg>
      <p:bgPr>
        <a:gradFill>
          <a:gsLst>
            <a:gs pos="0">
              <a:srgbClr val="5E9EFF">
                <a:alpha val="17000"/>
              </a:srgbClr>
            </a:gs>
            <a:gs pos="39999">
              <a:srgbClr val="85C2FF">
                <a:alpha val="47000"/>
              </a:srgbClr>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1 - TextBox"/>
          <p:cNvSpPr txBox="1"/>
          <p:nvPr/>
        </p:nvSpPr>
        <p:spPr>
          <a:xfrm>
            <a:off x="-108520" y="-59884"/>
            <a:ext cx="9252520" cy="6370975"/>
          </a:xfrm>
          <a:prstGeom prst="rect">
            <a:avLst/>
          </a:prstGeom>
          <a:noFill/>
        </p:spPr>
        <p:txBody>
          <a:bodyPr wrap="square">
            <a:spAutoFit/>
          </a:bodyPr>
          <a:lstStyle/>
          <a:p>
            <a:pPr>
              <a:defRPr/>
            </a:pPr>
            <a:r>
              <a:rPr lang="el-GR" sz="2800" dirty="0">
                <a:effectLst>
                  <a:glow rad="101600">
                    <a:schemeClr val="accent3">
                      <a:satMod val="175000"/>
                      <a:alpha val="40000"/>
                    </a:schemeClr>
                  </a:glow>
                </a:effectLst>
                <a:latin typeface="Arial" pitchFamily="34" charset="0"/>
                <a:cs typeface="Arial" pitchFamily="34" charset="0"/>
              </a:rPr>
              <a:t>Ενδεικτική Βιβλιογραφία</a:t>
            </a:r>
            <a:r>
              <a:rPr lang="en-GB" sz="2800" dirty="0">
                <a:effectLst>
                  <a:glow rad="101600">
                    <a:schemeClr val="accent3">
                      <a:satMod val="175000"/>
                      <a:alpha val="40000"/>
                    </a:schemeClr>
                  </a:glow>
                </a:effectLst>
                <a:latin typeface="Arial" pitchFamily="34" charset="0"/>
                <a:cs typeface="Arial" pitchFamily="34" charset="0"/>
              </a:rPr>
              <a:t> </a:t>
            </a:r>
            <a:endParaRPr lang="el-GR" sz="2800" dirty="0" smtClean="0">
              <a:effectLst>
                <a:glow rad="101600">
                  <a:schemeClr val="accent3">
                    <a:satMod val="175000"/>
                    <a:alpha val="40000"/>
                  </a:schemeClr>
                </a:glow>
              </a:effectLst>
              <a:latin typeface="Arial" pitchFamily="34" charset="0"/>
              <a:cs typeface="Arial" pitchFamily="34" charset="0"/>
            </a:endParaRPr>
          </a:p>
          <a:p>
            <a:pPr marL="228600" indent="-182880" algn="l">
              <a:lnSpc>
                <a:spcPct val="150000"/>
              </a:lnSpc>
              <a:spcBef>
                <a:spcPct val="20000"/>
              </a:spcBef>
              <a:spcAft>
                <a:spcPts val="300"/>
              </a:spcAft>
              <a:buClr>
                <a:schemeClr val="accent6">
                  <a:lumMod val="75000"/>
                </a:schemeClr>
              </a:buClr>
              <a:buSzPct val="130000"/>
              <a:buFont typeface="Georgia" pitchFamily="18" charset="0"/>
              <a:buChar char="*"/>
              <a:defRPr/>
            </a:pPr>
            <a:r>
              <a:rPr lang="el-GR" sz="1300" dirty="0" smtClean="0">
                <a:solidFill>
                  <a:schemeClr val="tx1">
                    <a:lumMod val="75000"/>
                    <a:lumOff val="25000"/>
                  </a:schemeClr>
                </a:solidFill>
                <a:latin typeface="+mn-lt"/>
              </a:rPr>
              <a:t>ΒΕΡΓΙΔΗΣ</a:t>
            </a:r>
            <a:r>
              <a:rPr lang="el-GR" sz="1300" dirty="0">
                <a:solidFill>
                  <a:schemeClr val="tx1">
                    <a:lumMod val="75000"/>
                    <a:lumOff val="25000"/>
                  </a:schemeClr>
                </a:solidFill>
                <a:latin typeface="+mn-lt"/>
              </a:rPr>
              <a:t>, Δ. (2001). Η συμβολή της αξιολόγησης στην εκπαιδευτική πολιτική, στο: Αξιολόγηση Εκπαιδευτικών </a:t>
            </a:r>
            <a:br>
              <a:rPr lang="el-GR" sz="1300" dirty="0">
                <a:solidFill>
                  <a:schemeClr val="tx1">
                    <a:lumMod val="75000"/>
                    <a:lumOff val="25000"/>
                  </a:schemeClr>
                </a:solidFill>
                <a:latin typeface="+mn-lt"/>
              </a:rPr>
            </a:br>
            <a:r>
              <a:rPr lang="el-GR" sz="1300" dirty="0">
                <a:solidFill>
                  <a:schemeClr val="tx1">
                    <a:lumMod val="75000"/>
                    <a:lumOff val="25000"/>
                  </a:schemeClr>
                </a:solidFill>
                <a:latin typeface="+mn-lt"/>
              </a:rPr>
              <a:t> 	Προγραμμάτων και Σχολείου: Εκπαιδευτική Αξιολόγηση; Πώς;, Αθήνα, Μεταίχμιο, 40-60.</a:t>
            </a:r>
          </a:p>
          <a:p>
            <a:pPr marL="228600" indent="-182880" algn="l">
              <a:lnSpc>
                <a:spcPct val="150000"/>
              </a:lnSpc>
              <a:spcBef>
                <a:spcPct val="20000"/>
              </a:spcBef>
              <a:spcAft>
                <a:spcPts val="300"/>
              </a:spcAft>
              <a:buClr>
                <a:schemeClr val="accent6">
                  <a:lumMod val="75000"/>
                </a:schemeClr>
              </a:buClr>
              <a:buSzPct val="130000"/>
              <a:buFont typeface="Georgia" pitchFamily="18" charset="0"/>
              <a:buChar char="*"/>
              <a:defRPr/>
            </a:pPr>
            <a:r>
              <a:rPr lang="en-GB" sz="1300" dirty="0" err="1">
                <a:solidFill>
                  <a:schemeClr val="tx1">
                    <a:lumMod val="75000"/>
                    <a:lumOff val="25000"/>
                  </a:schemeClr>
                </a:solidFill>
                <a:latin typeface="+mn-lt"/>
              </a:rPr>
              <a:t>Gronlund</a:t>
            </a:r>
            <a:r>
              <a:rPr lang="en-GB" sz="1300" dirty="0">
                <a:solidFill>
                  <a:schemeClr val="tx1">
                    <a:lumMod val="75000"/>
                    <a:lumOff val="25000"/>
                  </a:schemeClr>
                </a:solidFill>
                <a:latin typeface="+mn-lt"/>
              </a:rPr>
              <a:t>, E. N. and Waugh, K. C. (2009). Assessment of Student Achievement. New Jersey:  Merrill.</a:t>
            </a:r>
            <a:endParaRPr lang="el-GR" sz="1300" dirty="0">
              <a:solidFill>
                <a:schemeClr val="tx1">
                  <a:lumMod val="75000"/>
                  <a:lumOff val="25000"/>
                </a:schemeClr>
              </a:solidFill>
              <a:latin typeface="+mn-lt"/>
            </a:endParaRPr>
          </a:p>
          <a:p>
            <a:pPr marL="228600" indent="-182880" algn="l">
              <a:lnSpc>
                <a:spcPct val="150000"/>
              </a:lnSpc>
              <a:spcBef>
                <a:spcPct val="20000"/>
              </a:spcBef>
              <a:spcAft>
                <a:spcPts val="300"/>
              </a:spcAft>
              <a:buClr>
                <a:schemeClr val="accent6">
                  <a:lumMod val="75000"/>
                </a:schemeClr>
              </a:buClr>
              <a:buSzPct val="130000"/>
              <a:buFont typeface="Georgia" pitchFamily="18" charset="0"/>
              <a:buChar char="*"/>
              <a:defRPr/>
            </a:pPr>
            <a:r>
              <a:rPr lang="en-GB" sz="1300" dirty="0" err="1">
                <a:solidFill>
                  <a:schemeClr val="tx1">
                    <a:lumMod val="75000"/>
                    <a:lumOff val="25000"/>
                  </a:schemeClr>
                </a:solidFill>
                <a:latin typeface="+mn-lt"/>
              </a:rPr>
              <a:t>MacBeath</a:t>
            </a:r>
            <a:r>
              <a:rPr lang="el-GR" sz="1300" dirty="0">
                <a:solidFill>
                  <a:schemeClr val="tx1">
                    <a:lumMod val="75000"/>
                    <a:lumOff val="25000"/>
                  </a:schemeClr>
                </a:solidFill>
                <a:latin typeface="+mn-lt"/>
              </a:rPr>
              <a:t>, </a:t>
            </a:r>
            <a:r>
              <a:rPr lang="en-GB" sz="1300" dirty="0">
                <a:solidFill>
                  <a:schemeClr val="tx1">
                    <a:lumMod val="75000"/>
                    <a:lumOff val="25000"/>
                  </a:schemeClr>
                </a:solidFill>
                <a:latin typeface="+mn-lt"/>
              </a:rPr>
              <a:t>J</a:t>
            </a:r>
            <a:r>
              <a:rPr lang="el-GR" sz="1300" dirty="0">
                <a:solidFill>
                  <a:schemeClr val="tx1">
                    <a:lumMod val="75000"/>
                    <a:lumOff val="25000"/>
                  </a:schemeClr>
                </a:solidFill>
                <a:latin typeface="+mn-lt"/>
              </a:rPr>
              <a:t>. (2001α). </a:t>
            </a:r>
            <a:r>
              <a:rPr lang="en-GB" sz="1300" dirty="0">
                <a:solidFill>
                  <a:schemeClr val="tx1">
                    <a:lumMod val="75000"/>
                    <a:lumOff val="25000"/>
                  </a:schemeClr>
                </a:solidFill>
                <a:latin typeface="+mn-lt"/>
              </a:rPr>
              <a:t>H </a:t>
            </a:r>
            <a:r>
              <a:rPr lang="el-GR" sz="1300" dirty="0" err="1">
                <a:solidFill>
                  <a:schemeClr val="tx1">
                    <a:lumMod val="75000"/>
                    <a:lumOff val="25000"/>
                  </a:schemeClr>
                </a:solidFill>
                <a:latin typeface="+mn-lt"/>
              </a:rPr>
              <a:t>αυτοαξιολόγηση</a:t>
            </a:r>
            <a:r>
              <a:rPr lang="el-GR" sz="1300" dirty="0">
                <a:solidFill>
                  <a:schemeClr val="tx1">
                    <a:lumMod val="75000"/>
                    <a:lumOff val="25000"/>
                  </a:schemeClr>
                </a:solidFill>
                <a:latin typeface="+mn-lt"/>
              </a:rPr>
              <a:t> στο σχολείο: Ουτοπία και Πράξη. Αθήνα: </a:t>
            </a:r>
            <a:br>
              <a:rPr lang="el-GR" sz="1300" dirty="0">
                <a:solidFill>
                  <a:schemeClr val="tx1">
                    <a:lumMod val="75000"/>
                    <a:lumOff val="25000"/>
                  </a:schemeClr>
                </a:solidFill>
                <a:latin typeface="+mn-lt"/>
              </a:rPr>
            </a:br>
            <a:r>
              <a:rPr lang="el-GR" sz="1300" dirty="0">
                <a:solidFill>
                  <a:schemeClr val="tx1">
                    <a:lumMod val="75000"/>
                    <a:lumOff val="25000"/>
                  </a:schemeClr>
                </a:solidFill>
                <a:latin typeface="+mn-lt"/>
              </a:rPr>
              <a:t> 	Εκδόσεις Ελληνικά Γράμματα.</a:t>
            </a:r>
          </a:p>
          <a:p>
            <a:pPr marL="228600" indent="-182880" algn="l">
              <a:lnSpc>
                <a:spcPct val="150000"/>
              </a:lnSpc>
              <a:spcBef>
                <a:spcPct val="20000"/>
              </a:spcBef>
              <a:spcAft>
                <a:spcPts val="300"/>
              </a:spcAft>
              <a:buClr>
                <a:schemeClr val="accent6">
                  <a:lumMod val="75000"/>
                </a:schemeClr>
              </a:buClr>
              <a:buSzPct val="130000"/>
              <a:buFont typeface="Georgia" pitchFamily="18" charset="0"/>
              <a:buChar char="*"/>
              <a:defRPr/>
            </a:pPr>
            <a:r>
              <a:rPr lang="en-GB" sz="1300" dirty="0" err="1">
                <a:solidFill>
                  <a:schemeClr val="tx1">
                    <a:lumMod val="75000"/>
                    <a:lumOff val="25000"/>
                  </a:schemeClr>
                </a:solidFill>
                <a:latin typeface="+mn-lt"/>
              </a:rPr>
              <a:t>MacBeath</a:t>
            </a:r>
            <a:r>
              <a:rPr lang="el-GR" sz="1300" dirty="0">
                <a:solidFill>
                  <a:schemeClr val="tx1">
                    <a:lumMod val="75000"/>
                    <a:lumOff val="25000"/>
                  </a:schemeClr>
                </a:solidFill>
                <a:latin typeface="+mn-lt"/>
              </a:rPr>
              <a:t>, </a:t>
            </a:r>
            <a:r>
              <a:rPr lang="en-GB" sz="1300" dirty="0">
                <a:solidFill>
                  <a:schemeClr val="tx1">
                    <a:lumMod val="75000"/>
                    <a:lumOff val="25000"/>
                  </a:schemeClr>
                </a:solidFill>
                <a:latin typeface="+mn-lt"/>
              </a:rPr>
              <a:t>J</a:t>
            </a:r>
            <a:r>
              <a:rPr lang="el-GR" sz="1300" dirty="0">
                <a:solidFill>
                  <a:schemeClr val="tx1">
                    <a:lumMod val="75000"/>
                    <a:lumOff val="25000"/>
                  </a:schemeClr>
                </a:solidFill>
                <a:latin typeface="+mn-lt"/>
              </a:rPr>
              <a:t>., </a:t>
            </a:r>
            <a:r>
              <a:rPr lang="en-GB" sz="1300" dirty="0" err="1">
                <a:solidFill>
                  <a:schemeClr val="tx1">
                    <a:lumMod val="75000"/>
                    <a:lumOff val="25000"/>
                  </a:schemeClr>
                </a:solidFill>
                <a:latin typeface="+mn-lt"/>
              </a:rPr>
              <a:t>Schratz</a:t>
            </a:r>
            <a:r>
              <a:rPr lang="el-GR" sz="1300" dirty="0">
                <a:solidFill>
                  <a:schemeClr val="tx1">
                    <a:lumMod val="75000"/>
                    <a:lumOff val="25000"/>
                  </a:schemeClr>
                </a:solidFill>
                <a:latin typeface="+mn-lt"/>
              </a:rPr>
              <a:t>, </a:t>
            </a:r>
            <a:r>
              <a:rPr lang="en-GB" sz="1300" dirty="0">
                <a:solidFill>
                  <a:schemeClr val="tx1">
                    <a:lumMod val="75000"/>
                    <a:lumOff val="25000"/>
                  </a:schemeClr>
                </a:solidFill>
                <a:latin typeface="+mn-lt"/>
              </a:rPr>
              <a:t>M</a:t>
            </a:r>
            <a:r>
              <a:rPr lang="el-GR" sz="1300" dirty="0">
                <a:solidFill>
                  <a:schemeClr val="tx1">
                    <a:lumMod val="75000"/>
                    <a:lumOff val="25000"/>
                  </a:schemeClr>
                </a:solidFill>
                <a:latin typeface="+mn-lt"/>
              </a:rPr>
              <a:t>. &amp; </a:t>
            </a:r>
            <a:r>
              <a:rPr lang="en-GB" sz="1300" dirty="0" err="1">
                <a:solidFill>
                  <a:schemeClr val="tx1">
                    <a:lumMod val="75000"/>
                    <a:lumOff val="25000"/>
                  </a:schemeClr>
                </a:solidFill>
                <a:latin typeface="+mn-lt"/>
              </a:rPr>
              <a:t>Meuret</a:t>
            </a:r>
            <a:r>
              <a:rPr lang="el-GR" sz="1300" dirty="0">
                <a:solidFill>
                  <a:schemeClr val="tx1">
                    <a:lumMod val="75000"/>
                    <a:lumOff val="25000"/>
                  </a:schemeClr>
                </a:solidFill>
                <a:latin typeface="+mn-lt"/>
              </a:rPr>
              <a:t>, Μ. (2004). Η Αυτοαξιολόγηση στο Ευρωπαϊκό Σχολείο. </a:t>
            </a:r>
            <a:br>
              <a:rPr lang="el-GR" sz="1300" dirty="0">
                <a:solidFill>
                  <a:schemeClr val="tx1">
                    <a:lumMod val="75000"/>
                    <a:lumOff val="25000"/>
                  </a:schemeClr>
                </a:solidFill>
                <a:latin typeface="+mn-lt"/>
              </a:rPr>
            </a:br>
            <a:r>
              <a:rPr lang="el-GR" sz="1300" dirty="0">
                <a:solidFill>
                  <a:schemeClr val="tx1">
                    <a:lumMod val="75000"/>
                    <a:lumOff val="25000"/>
                  </a:schemeClr>
                </a:solidFill>
                <a:latin typeface="+mn-lt"/>
              </a:rPr>
              <a:t> 	Αθήνα</a:t>
            </a:r>
            <a:r>
              <a:rPr lang="en-GB" sz="1300" dirty="0">
                <a:solidFill>
                  <a:schemeClr val="tx1">
                    <a:lumMod val="75000"/>
                    <a:lumOff val="25000"/>
                  </a:schemeClr>
                </a:solidFill>
                <a:latin typeface="+mn-lt"/>
              </a:rPr>
              <a:t>: </a:t>
            </a:r>
            <a:r>
              <a:rPr lang="el-GR" sz="1300" dirty="0">
                <a:solidFill>
                  <a:schemeClr val="tx1">
                    <a:lumMod val="75000"/>
                    <a:lumOff val="25000"/>
                  </a:schemeClr>
                </a:solidFill>
                <a:latin typeface="+mn-lt"/>
              </a:rPr>
              <a:t>Εκδόσεις Μεταίχμιο</a:t>
            </a:r>
            <a:r>
              <a:rPr lang="en-GB" sz="1300" dirty="0">
                <a:solidFill>
                  <a:schemeClr val="tx1">
                    <a:lumMod val="75000"/>
                    <a:lumOff val="25000"/>
                  </a:schemeClr>
                </a:solidFill>
                <a:latin typeface="+mn-lt"/>
              </a:rPr>
              <a:t>.</a:t>
            </a:r>
            <a:endParaRPr lang="el-GR" sz="1300" dirty="0">
              <a:solidFill>
                <a:schemeClr val="tx1">
                  <a:lumMod val="75000"/>
                  <a:lumOff val="25000"/>
                </a:schemeClr>
              </a:solidFill>
              <a:latin typeface="+mn-lt"/>
            </a:endParaRPr>
          </a:p>
          <a:p>
            <a:pPr marL="228600" indent="-182880" algn="l">
              <a:lnSpc>
                <a:spcPct val="150000"/>
              </a:lnSpc>
              <a:spcBef>
                <a:spcPct val="20000"/>
              </a:spcBef>
              <a:spcAft>
                <a:spcPts val="300"/>
              </a:spcAft>
              <a:buClr>
                <a:schemeClr val="accent6">
                  <a:lumMod val="75000"/>
                </a:schemeClr>
              </a:buClr>
              <a:buSzPct val="130000"/>
              <a:buFont typeface="Georgia" pitchFamily="18" charset="0"/>
              <a:buChar char="*"/>
              <a:defRPr/>
            </a:pPr>
            <a:r>
              <a:rPr lang="en-GB" sz="1300" dirty="0" err="1">
                <a:solidFill>
                  <a:schemeClr val="tx1">
                    <a:lumMod val="75000"/>
                    <a:lumOff val="25000"/>
                  </a:schemeClr>
                </a:solidFill>
                <a:latin typeface="+mn-lt"/>
              </a:rPr>
              <a:t>Oosterhof</a:t>
            </a:r>
            <a:r>
              <a:rPr lang="en-GB" sz="1300" dirty="0">
                <a:solidFill>
                  <a:schemeClr val="tx1">
                    <a:lumMod val="75000"/>
                    <a:lumOff val="25000"/>
                  </a:schemeClr>
                </a:solidFill>
                <a:latin typeface="+mn-lt"/>
              </a:rPr>
              <a:t>, A. (2009). Developing and Using Classroom Assessments. New Jersey</a:t>
            </a:r>
            <a:r>
              <a:rPr lang="el-GR" sz="1300" dirty="0">
                <a:solidFill>
                  <a:schemeClr val="tx1">
                    <a:lumMod val="75000"/>
                    <a:lumOff val="25000"/>
                  </a:schemeClr>
                </a:solidFill>
                <a:latin typeface="+mn-lt"/>
              </a:rPr>
              <a:t> : </a:t>
            </a:r>
            <a:r>
              <a:rPr lang="en-GB" sz="1300" dirty="0">
                <a:solidFill>
                  <a:schemeClr val="tx1">
                    <a:lumMod val="75000"/>
                    <a:lumOff val="25000"/>
                  </a:schemeClr>
                </a:solidFill>
                <a:latin typeface="+mn-lt"/>
              </a:rPr>
              <a:t>Merrill</a:t>
            </a:r>
            <a:r>
              <a:rPr lang="el-GR" sz="1300" dirty="0">
                <a:solidFill>
                  <a:schemeClr val="tx1">
                    <a:lumMod val="75000"/>
                    <a:lumOff val="25000"/>
                  </a:schemeClr>
                </a:solidFill>
                <a:latin typeface="+mn-lt"/>
              </a:rPr>
              <a:t>.</a:t>
            </a:r>
          </a:p>
          <a:p>
            <a:pPr marL="228600" indent="-182880" algn="l">
              <a:lnSpc>
                <a:spcPct val="150000"/>
              </a:lnSpc>
              <a:spcBef>
                <a:spcPct val="20000"/>
              </a:spcBef>
              <a:spcAft>
                <a:spcPts val="300"/>
              </a:spcAft>
              <a:buClr>
                <a:schemeClr val="accent6">
                  <a:lumMod val="75000"/>
                </a:schemeClr>
              </a:buClr>
              <a:buSzPct val="130000"/>
              <a:buFont typeface="Georgia" pitchFamily="18" charset="0"/>
              <a:buChar char="*"/>
              <a:defRPr/>
            </a:pPr>
            <a:r>
              <a:rPr lang="el-GR" sz="1300" dirty="0" err="1">
                <a:solidFill>
                  <a:schemeClr val="tx1">
                    <a:lumMod val="75000"/>
                    <a:lumOff val="25000"/>
                  </a:schemeClr>
                </a:solidFill>
                <a:latin typeface="+mn-lt"/>
              </a:rPr>
              <a:t>Oosterhof</a:t>
            </a:r>
            <a:r>
              <a:rPr lang="el-GR" sz="1300" dirty="0">
                <a:solidFill>
                  <a:schemeClr val="tx1">
                    <a:lumMod val="75000"/>
                    <a:lumOff val="25000"/>
                  </a:schemeClr>
                </a:solidFill>
                <a:latin typeface="+mn-lt"/>
              </a:rPr>
              <a:t>, A. (2009). Εκπαιδευτική Αξιολόγηση: Από τη Θεωρία στην Πράξη. (</a:t>
            </a:r>
            <a:r>
              <a:rPr lang="el-GR" sz="1300" dirty="0" err="1">
                <a:solidFill>
                  <a:schemeClr val="tx1">
                    <a:lumMod val="75000"/>
                    <a:lumOff val="25000"/>
                  </a:schemeClr>
                </a:solidFill>
                <a:latin typeface="+mn-lt"/>
              </a:rPr>
              <a:t>Επιμ</a:t>
            </a:r>
            <a:r>
              <a:rPr lang="el-GR" sz="1300" dirty="0">
                <a:solidFill>
                  <a:schemeClr val="tx1">
                    <a:lumMod val="75000"/>
                    <a:lumOff val="25000"/>
                  </a:schemeClr>
                </a:solidFill>
                <a:latin typeface="+mn-lt"/>
              </a:rPr>
              <a:t>. Κ.  Κασιμάτη). Αθήνα : Εκδόσεις  ΕΛΛΗΝ.</a:t>
            </a:r>
          </a:p>
          <a:p>
            <a:pPr marL="228600" indent="-182880" algn="l">
              <a:lnSpc>
                <a:spcPct val="150000"/>
              </a:lnSpc>
              <a:spcBef>
                <a:spcPct val="20000"/>
              </a:spcBef>
              <a:spcAft>
                <a:spcPts val="300"/>
              </a:spcAft>
              <a:buClr>
                <a:schemeClr val="accent6">
                  <a:lumMod val="75000"/>
                </a:schemeClr>
              </a:buClr>
              <a:buSzPct val="130000"/>
              <a:buFont typeface="Georgia" pitchFamily="18" charset="0"/>
              <a:buChar char="*"/>
              <a:defRPr/>
            </a:pPr>
            <a:r>
              <a:rPr lang="el-GR" sz="1300" dirty="0" err="1">
                <a:solidFill>
                  <a:schemeClr val="tx1">
                    <a:lumMod val="75000"/>
                    <a:lumOff val="25000"/>
                  </a:schemeClr>
                </a:solidFill>
                <a:latin typeface="+mn-lt"/>
              </a:rPr>
              <a:t>Κασσωτάκης</a:t>
            </a:r>
            <a:r>
              <a:rPr lang="el-GR" sz="1300" dirty="0">
                <a:solidFill>
                  <a:schemeClr val="tx1">
                    <a:lumMod val="75000"/>
                    <a:lumOff val="25000"/>
                  </a:schemeClr>
                </a:solidFill>
                <a:latin typeface="+mn-lt"/>
              </a:rPr>
              <a:t>, Μ. (2013), Η αξιολόγηση της επιδόσεως των μαθητών, Θεωρητικές Προσεγγίσεις και Πρακτικές εφαρμογές, Αθήνα: Γρηγόρης (1η έκδοση).</a:t>
            </a:r>
          </a:p>
          <a:p>
            <a:pPr marL="228600" indent="-182880" algn="l">
              <a:lnSpc>
                <a:spcPct val="150000"/>
              </a:lnSpc>
              <a:spcBef>
                <a:spcPct val="20000"/>
              </a:spcBef>
              <a:spcAft>
                <a:spcPts val="300"/>
              </a:spcAft>
              <a:buClr>
                <a:schemeClr val="accent6">
                  <a:lumMod val="75000"/>
                </a:schemeClr>
              </a:buClr>
              <a:buSzPct val="130000"/>
              <a:buFont typeface="Georgia" pitchFamily="18" charset="0"/>
              <a:buChar char="*"/>
              <a:defRPr/>
            </a:pPr>
            <a:r>
              <a:rPr lang="el-GR" sz="1300" dirty="0" err="1">
                <a:solidFill>
                  <a:schemeClr val="tx1">
                    <a:lumMod val="75000"/>
                    <a:lumOff val="25000"/>
                  </a:schemeClr>
                </a:solidFill>
                <a:latin typeface="+mn-lt"/>
              </a:rPr>
              <a:t>Μπαρκάτσας</a:t>
            </a:r>
            <a:r>
              <a:rPr lang="el-GR" sz="1300" dirty="0">
                <a:solidFill>
                  <a:schemeClr val="tx1">
                    <a:lumMod val="75000"/>
                    <a:lumOff val="25000"/>
                  </a:schemeClr>
                </a:solidFill>
                <a:latin typeface="+mn-lt"/>
              </a:rPr>
              <a:t>, Α. (2003). Σύγχρονες διδακτικές και μεθοδολογικές προσεγγίσεις στα </a:t>
            </a:r>
            <a:br>
              <a:rPr lang="el-GR" sz="1300" dirty="0">
                <a:solidFill>
                  <a:schemeClr val="tx1">
                    <a:lumMod val="75000"/>
                    <a:lumOff val="25000"/>
                  </a:schemeClr>
                </a:solidFill>
                <a:latin typeface="+mn-lt"/>
              </a:rPr>
            </a:br>
            <a:r>
              <a:rPr lang="el-GR" sz="1300" dirty="0">
                <a:solidFill>
                  <a:schemeClr val="tx1">
                    <a:lumMod val="75000"/>
                    <a:lumOff val="25000"/>
                  </a:schemeClr>
                </a:solidFill>
                <a:latin typeface="+mn-lt"/>
              </a:rPr>
              <a:t> 	Μαθηματικά του 21ου αιώνα. Χαλκίδα: Εκδόσεις </a:t>
            </a:r>
            <a:r>
              <a:rPr lang="el-GR" sz="1300" dirty="0" err="1">
                <a:solidFill>
                  <a:schemeClr val="tx1">
                    <a:lumMod val="75000"/>
                    <a:lumOff val="25000"/>
                  </a:schemeClr>
                </a:solidFill>
                <a:latin typeface="+mn-lt"/>
              </a:rPr>
              <a:t>Κωστόγιαννος</a:t>
            </a:r>
            <a:r>
              <a:rPr lang="el-GR" sz="1300" dirty="0">
                <a:solidFill>
                  <a:schemeClr val="tx1">
                    <a:lumMod val="75000"/>
                    <a:lumOff val="25000"/>
                  </a:schemeClr>
                </a:solidFill>
                <a:latin typeface="+mn-lt"/>
              </a:rPr>
              <a:t>. </a:t>
            </a:r>
          </a:p>
          <a:p>
            <a:pPr marL="228600" indent="-182880" algn="l">
              <a:lnSpc>
                <a:spcPct val="150000"/>
              </a:lnSpc>
              <a:spcBef>
                <a:spcPct val="20000"/>
              </a:spcBef>
              <a:spcAft>
                <a:spcPts val="300"/>
              </a:spcAft>
              <a:buClr>
                <a:schemeClr val="accent6">
                  <a:lumMod val="75000"/>
                </a:schemeClr>
              </a:buClr>
              <a:buSzPct val="130000"/>
              <a:buFont typeface="Georgia" pitchFamily="18" charset="0"/>
              <a:buChar char="*"/>
              <a:defRPr/>
            </a:pPr>
            <a:r>
              <a:rPr lang="el-GR" sz="1300" dirty="0">
                <a:solidFill>
                  <a:schemeClr val="tx1">
                    <a:lumMod val="75000"/>
                    <a:lumOff val="25000"/>
                  </a:schemeClr>
                </a:solidFill>
                <a:latin typeface="+mn-lt"/>
              </a:rPr>
              <a:t>Σολομών, Ι. (1999). Εσωτερική Αξιολόγηση και Προγραμματισμός του εκπαιδευτικού    έργου.  Αθήνα. Τμήμα Αξιολόγησης. Παιδαγωγικό Ινστιτούτο.</a:t>
            </a:r>
          </a:p>
          <a:p>
            <a:pPr marL="228600" indent="-182880" algn="l">
              <a:lnSpc>
                <a:spcPct val="150000"/>
              </a:lnSpc>
              <a:spcBef>
                <a:spcPct val="20000"/>
              </a:spcBef>
              <a:spcAft>
                <a:spcPts val="300"/>
              </a:spcAft>
              <a:buClr>
                <a:schemeClr val="accent6">
                  <a:lumMod val="75000"/>
                </a:schemeClr>
              </a:buClr>
              <a:buSzPct val="130000"/>
              <a:buFont typeface="Georgia" pitchFamily="18" charset="0"/>
              <a:buChar char="*"/>
              <a:defRPr/>
            </a:pPr>
            <a:r>
              <a:rPr lang="el-GR" sz="1300" dirty="0">
                <a:solidFill>
                  <a:schemeClr val="tx1">
                    <a:lumMod val="75000"/>
                    <a:lumOff val="25000"/>
                  </a:schemeClr>
                </a:solidFill>
                <a:latin typeface="+mn-lt"/>
              </a:rPr>
              <a:t>Χατζηγεωργίου, Γ. (2001). Γνώθι το </a:t>
            </a:r>
            <a:r>
              <a:rPr lang="el-GR" sz="1300" dirty="0" err="1">
                <a:solidFill>
                  <a:schemeClr val="tx1">
                    <a:lumMod val="75000"/>
                    <a:lumOff val="25000"/>
                  </a:schemeClr>
                </a:solidFill>
                <a:latin typeface="+mn-lt"/>
              </a:rPr>
              <a:t>Curriculum</a:t>
            </a:r>
            <a:r>
              <a:rPr lang="el-GR" sz="1300" dirty="0">
                <a:solidFill>
                  <a:schemeClr val="tx1">
                    <a:lumMod val="75000"/>
                    <a:lumOff val="25000"/>
                  </a:schemeClr>
                </a:solidFill>
                <a:latin typeface="+mn-lt"/>
              </a:rPr>
              <a:t>. Αθήνα</a:t>
            </a:r>
            <a:r>
              <a:rPr lang="en-GB" sz="1300" dirty="0">
                <a:solidFill>
                  <a:schemeClr val="tx1">
                    <a:lumMod val="75000"/>
                    <a:lumOff val="25000"/>
                  </a:schemeClr>
                </a:solidFill>
                <a:latin typeface="+mn-lt"/>
              </a:rPr>
              <a:t>: </a:t>
            </a:r>
            <a:r>
              <a:rPr lang="el-GR" sz="1300" dirty="0">
                <a:solidFill>
                  <a:schemeClr val="tx1">
                    <a:lumMod val="75000"/>
                    <a:lumOff val="25000"/>
                  </a:schemeClr>
                </a:solidFill>
                <a:latin typeface="+mn-lt"/>
              </a:rPr>
              <a:t>Εκδόσεις Ατραπός</a:t>
            </a:r>
            <a:r>
              <a:rPr lang="en-GB" sz="1300" dirty="0" smtClean="0">
                <a:solidFill>
                  <a:schemeClr val="tx1">
                    <a:lumMod val="75000"/>
                    <a:lumOff val="25000"/>
                  </a:schemeClr>
                </a:solidFill>
                <a:latin typeface="+mn-lt"/>
              </a:rPr>
              <a:t>.</a:t>
            </a:r>
            <a:endParaRPr lang="el-GR" sz="1300" dirty="0">
              <a:solidFill>
                <a:schemeClr val="tx1">
                  <a:lumMod val="75000"/>
                  <a:lumOff val="25000"/>
                </a:schemeClr>
              </a:solidFill>
              <a:latin typeface="+mn-lt"/>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154966" y="343333"/>
            <a:ext cx="8712968" cy="2249847"/>
          </a:xfrm>
          <a:prstGeom prst="rect">
            <a:avLst/>
          </a:prstGeom>
        </p:spPr>
        <p:txBody>
          <a:bodyPr wrap="square">
            <a:spAutoFit/>
          </a:bodyPr>
          <a:lstStyle/>
          <a:p>
            <a:pPr marL="228600" lvl="0" indent="-182880" algn="l">
              <a:lnSpc>
                <a:spcPct val="150000"/>
              </a:lnSpc>
              <a:spcBef>
                <a:spcPct val="20000"/>
              </a:spcBef>
              <a:spcAft>
                <a:spcPts val="300"/>
              </a:spcAft>
              <a:buClr>
                <a:srgbClr val="F14124">
                  <a:lumMod val="75000"/>
                </a:srgbClr>
              </a:buClr>
              <a:buSzPct val="130000"/>
              <a:buFont typeface="Georgia" pitchFamily="18" charset="0"/>
              <a:buChar char="*"/>
              <a:defRPr/>
            </a:pPr>
            <a:r>
              <a:rPr lang="en-GB" sz="1300" dirty="0">
                <a:solidFill>
                  <a:prstClr val="black">
                    <a:lumMod val="75000"/>
                    <a:lumOff val="25000"/>
                  </a:prstClr>
                </a:solidFill>
                <a:latin typeface="Trebuchet MS"/>
              </a:rPr>
              <a:t>OECD (2011). Strong performers and successful reformers in education: Policy advice for Greece. Paris: OECD.</a:t>
            </a:r>
            <a:endParaRPr lang="el-GR" sz="1300" dirty="0">
              <a:solidFill>
                <a:prstClr val="black">
                  <a:lumMod val="75000"/>
                  <a:lumOff val="25000"/>
                </a:prstClr>
              </a:solidFill>
              <a:latin typeface="Trebuchet MS"/>
            </a:endParaRPr>
          </a:p>
          <a:p>
            <a:pPr marL="228600" lvl="0" indent="-182880" algn="l">
              <a:lnSpc>
                <a:spcPct val="150000"/>
              </a:lnSpc>
              <a:spcBef>
                <a:spcPct val="20000"/>
              </a:spcBef>
              <a:spcAft>
                <a:spcPts val="300"/>
              </a:spcAft>
              <a:buClr>
                <a:srgbClr val="F14124">
                  <a:lumMod val="75000"/>
                </a:srgbClr>
              </a:buClr>
              <a:buSzPct val="130000"/>
              <a:buFont typeface="Georgia" pitchFamily="18" charset="0"/>
              <a:buChar char="*"/>
              <a:defRPr/>
            </a:pPr>
            <a:r>
              <a:rPr lang="en-GB" sz="1300" dirty="0">
                <a:solidFill>
                  <a:prstClr val="black">
                    <a:lumMod val="75000"/>
                    <a:lumOff val="25000"/>
                  </a:prstClr>
                </a:solidFill>
                <a:latin typeface="Trebuchet MS"/>
              </a:rPr>
              <a:t>UNESCO (2010). Global Monitoring Report, Reaching the marginalized. Available from http://www.unesco.org/new/fileadmin/MULTIMEDIA/HQ/ED/GMR/pdf/gmr2010/gmr2010-ch1.pdf.</a:t>
            </a:r>
            <a:endParaRPr lang="el-GR" sz="1300" dirty="0">
              <a:solidFill>
                <a:prstClr val="black">
                  <a:lumMod val="75000"/>
                  <a:lumOff val="25000"/>
                </a:prstClr>
              </a:solidFill>
              <a:latin typeface="Trebuchet MS"/>
            </a:endParaRPr>
          </a:p>
          <a:p>
            <a:pPr marL="228600" lvl="0" indent="-182880" algn="l">
              <a:lnSpc>
                <a:spcPct val="150000"/>
              </a:lnSpc>
              <a:spcBef>
                <a:spcPct val="20000"/>
              </a:spcBef>
              <a:spcAft>
                <a:spcPts val="300"/>
              </a:spcAft>
              <a:buClr>
                <a:srgbClr val="F14124">
                  <a:lumMod val="75000"/>
                </a:srgbClr>
              </a:buClr>
              <a:buSzPct val="130000"/>
              <a:buFont typeface="Georgia" pitchFamily="18" charset="0"/>
              <a:buChar char="*"/>
              <a:defRPr/>
            </a:pPr>
            <a:r>
              <a:rPr lang="en-GB" sz="1300" dirty="0">
                <a:solidFill>
                  <a:prstClr val="black">
                    <a:lumMod val="75000"/>
                    <a:lumOff val="25000"/>
                  </a:prstClr>
                </a:solidFill>
                <a:latin typeface="Trebuchet MS"/>
              </a:rPr>
              <a:t>UNESCO (2009). The impact of the global financial and economic crisis on the education sector. </a:t>
            </a:r>
            <a:r>
              <a:rPr lang="el-GR" sz="1300" dirty="0" err="1">
                <a:solidFill>
                  <a:prstClr val="black">
                    <a:lumMod val="75000"/>
                    <a:lumOff val="25000"/>
                  </a:prstClr>
                </a:solidFill>
                <a:latin typeface="Trebuchet MS"/>
              </a:rPr>
              <a:t>Retrieved</a:t>
            </a:r>
            <a:r>
              <a:rPr lang="el-GR" sz="1300" dirty="0">
                <a:solidFill>
                  <a:prstClr val="black">
                    <a:lumMod val="75000"/>
                    <a:lumOff val="25000"/>
                  </a:prstClr>
                </a:solidFill>
                <a:latin typeface="Trebuchet MS"/>
              </a:rPr>
              <a:t> </a:t>
            </a:r>
            <a:r>
              <a:rPr lang="el-GR" sz="1300" dirty="0" err="1">
                <a:solidFill>
                  <a:prstClr val="black">
                    <a:lumMod val="75000"/>
                    <a:lumOff val="25000"/>
                  </a:prstClr>
                </a:solidFill>
                <a:latin typeface="Trebuchet MS"/>
              </a:rPr>
              <a:t>from</a:t>
            </a:r>
            <a:r>
              <a:rPr lang="el-GR" sz="1300" dirty="0">
                <a:solidFill>
                  <a:prstClr val="black">
                    <a:lumMod val="75000"/>
                    <a:lumOff val="25000"/>
                  </a:prstClr>
                </a:solidFill>
                <a:latin typeface="Trebuchet MS"/>
              </a:rPr>
              <a:t> http://unesdoc.unesco.org/images/0018/001836/ 183667e.pdf.</a:t>
            </a:r>
          </a:p>
          <a:p>
            <a:pPr lvl="0" algn="just">
              <a:lnSpc>
                <a:spcPct val="150000"/>
              </a:lnSpc>
              <a:defRPr/>
            </a:pPr>
            <a:r>
              <a:rPr lang="el-GR" sz="1200" b="1" dirty="0">
                <a:solidFill>
                  <a:prstClr val="black"/>
                </a:solidFill>
                <a:effectLst>
                  <a:glow rad="228600">
                    <a:srgbClr val="A7EA52">
                      <a:satMod val="175000"/>
                      <a:alpha val="40000"/>
                    </a:srgbClr>
                  </a:glow>
                </a:effectLst>
                <a:latin typeface="Arial" pitchFamily="34" charset="0"/>
                <a:cs typeface="Arial" pitchFamily="34" charset="0"/>
              </a:rPr>
              <a:t> </a:t>
            </a:r>
          </a:p>
          <a:p>
            <a:pPr lvl="0" algn="just">
              <a:defRPr/>
            </a:pPr>
            <a:endParaRPr lang="el-GR" sz="1200" b="1" dirty="0">
              <a:solidFill>
                <a:prstClr val="black"/>
              </a:solidFill>
              <a:effectLst>
                <a:glow rad="228600">
                  <a:srgbClr val="A7EA52">
                    <a:satMod val="175000"/>
                    <a:alpha val="40000"/>
                  </a:srgbClr>
                </a:glow>
              </a:effectLst>
              <a:latin typeface="Arial" pitchFamily="34" charset="0"/>
              <a:cs typeface="Arial" pitchFamily="34" charset="0"/>
            </a:endParaRPr>
          </a:p>
        </p:txBody>
      </p:sp>
      <p:sp>
        <p:nvSpPr>
          <p:cNvPr id="5" name="Ορθογώνιο 4"/>
          <p:cNvSpPr/>
          <p:nvPr/>
        </p:nvSpPr>
        <p:spPr>
          <a:xfrm>
            <a:off x="165916" y="2204864"/>
            <a:ext cx="8616414" cy="3359381"/>
          </a:xfrm>
          <a:prstGeom prst="rect">
            <a:avLst/>
          </a:prstGeom>
        </p:spPr>
        <p:txBody>
          <a:bodyPr wrap="square">
            <a:spAutoFit/>
          </a:bodyPr>
          <a:lstStyle/>
          <a:p>
            <a:pPr marL="228600" lvl="0" indent="-182880" algn="l" fontAlgn="auto">
              <a:spcBef>
                <a:spcPct val="20000"/>
              </a:spcBef>
              <a:spcAft>
                <a:spcPts val="300"/>
              </a:spcAft>
              <a:buClr>
                <a:srgbClr val="F14124">
                  <a:lumMod val="75000"/>
                </a:srgbClr>
              </a:buClr>
              <a:buSzPct val="130000"/>
              <a:buFont typeface="Georgia" pitchFamily="18" charset="0"/>
              <a:buChar char="*"/>
            </a:pPr>
            <a:r>
              <a:rPr lang="en-US" sz="1300" dirty="0">
                <a:solidFill>
                  <a:prstClr val="black">
                    <a:lumMod val="75000"/>
                    <a:lumOff val="25000"/>
                  </a:prstClr>
                </a:solidFill>
                <a:latin typeface="Trebuchet MS"/>
              </a:rPr>
              <a:t>Brooks, J.G. &amp; Brooks, M.G. (1999). </a:t>
            </a:r>
            <a:r>
              <a:rPr lang="en-US" sz="1300" i="1" dirty="0">
                <a:solidFill>
                  <a:prstClr val="black">
                    <a:lumMod val="75000"/>
                    <a:lumOff val="25000"/>
                  </a:prstClr>
                </a:solidFill>
                <a:latin typeface="Trebuchet MS"/>
              </a:rPr>
              <a:t>In search of understanding: the case for constructivist classrooms. </a:t>
            </a:r>
            <a:r>
              <a:rPr lang="en-US" sz="1300" dirty="0">
                <a:solidFill>
                  <a:prstClr val="black">
                    <a:lumMod val="75000"/>
                    <a:lumOff val="25000"/>
                  </a:prstClr>
                </a:solidFill>
                <a:latin typeface="Trebuchet MS"/>
              </a:rPr>
              <a:t>Upper</a:t>
            </a:r>
            <a:r>
              <a:rPr lang="en-US" sz="1300" i="1" dirty="0">
                <a:solidFill>
                  <a:prstClr val="black">
                    <a:lumMod val="75000"/>
                    <a:lumOff val="25000"/>
                  </a:prstClr>
                </a:solidFill>
                <a:latin typeface="Trebuchet MS"/>
              </a:rPr>
              <a:t> </a:t>
            </a:r>
            <a:r>
              <a:rPr lang="en-US" sz="1300" dirty="0">
                <a:solidFill>
                  <a:prstClr val="black">
                    <a:lumMod val="75000"/>
                    <a:lumOff val="25000"/>
                  </a:prstClr>
                </a:solidFill>
                <a:latin typeface="Trebuchet MS"/>
              </a:rPr>
              <a:t>Saddle River, NJ.: Merrill Prentice Hall.</a:t>
            </a:r>
            <a:endParaRPr lang="el-GR" sz="1300" dirty="0">
              <a:solidFill>
                <a:prstClr val="black">
                  <a:lumMod val="75000"/>
                  <a:lumOff val="25000"/>
                </a:prstClr>
              </a:solidFill>
              <a:latin typeface="Trebuchet MS"/>
            </a:endParaRPr>
          </a:p>
          <a:p>
            <a:pPr marL="228600" lvl="0" indent="-182880" algn="l" fontAlgn="auto">
              <a:spcBef>
                <a:spcPct val="20000"/>
              </a:spcBef>
              <a:spcAft>
                <a:spcPts val="300"/>
              </a:spcAft>
              <a:buClr>
                <a:srgbClr val="F14124">
                  <a:lumMod val="75000"/>
                </a:srgbClr>
              </a:buClr>
              <a:buSzPct val="130000"/>
              <a:buFont typeface="Georgia" pitchFamily="18" charset="0"/>
              <a:buChar char="*"/>
            </a:pPr>
            <a:r>
              <a:rPr lang="en-US" sz="1300" dirty="0">
                <a:solidFill>
                  <a:prstClr val="black">
                    <a:lumMod val="75000"/>
                    <a:lumOff val="25000"/>
                  </a:prstClr>
                </a:solidFill>
                <a:latin typeface="Trebuchet MS"/>
              </a:rPr>
              <a:t>Carder, L, Willingham, P. &amp; Bibb, D. (2001). Case-based, problem-based learning Information literacy for the</a:t>
            </a:r>
          </a:p>
          <a:p>
            <a:pPr marL="228600" lvl="0" indent="-182880" algn="l" fontAlgn="auto">
              <a:spcBef>
                <a:spcPct val="20000"/>
              </a:spcBef>
              <a:spcAft>
                <a:spcPts val="300"/>
              </a:spcAft>
              <a:buClr>
                <a:srgbClr val="F14124">
                  <a:lumMod val="75000"/>
                </a:srgbClr>
              </a:buClr>
              <a:buSzPct val="130000"/>
              <a:buFont typeface="Georgia" pitchFamily="18" charset="0"/>
              <a:buChar char="*"/>
            </a:pPr>
            <a:r>
              <a:rPr lang="en-US" sz="1300" dirty="0">
                <a:solidFill>
                  <a:prstClr val="black">
                    <a:lumMod val="75000"/>
                    <a:lumOff val="25000"/>
                  </a:prstClr>
                </a:solidFill>
                <a:latin typeface="Trebuchet MS"/>
              </a:rPr>
              <a:t>real world. </a:t>
            </a:r>
            <a:r>
              <a:rPr lang="en-US" sz="1300" i="1" dirty="0">
                <a:solidFill>
                  <a:prstClr val="black">
                    <a:lumMod val="75000"/>
                    <a:lumOff val="25000"/>
                  </a:prstClr>
                </a:solidFill>
                <a:latin typeface="Trebuchet MS"/>
              </a:rPr>
              <a:t>Research Strategies 18(3): 81–190.</a:t>
            </a:r>
            <a:endParaRPr lang="el-GR" sz="1300" i="1" dirty="0">
              <a:solidFill>
                <a:prstClr val="black">
                  <a:lumMod val="75000"/>
                  <a:lumOff val="25000"/>
                </a:prstClr>
              </a:solidFill>
              <a:latin typeface="Trebuchet MS"/>
            </a:endParaRPr>
          </a:p>
          <a:p>
            <a:pPr marL="228600" lvl="0" indent="-182880" algn="l" fontAlgn="auto">
              <a:spcBef>
                <a:spcPct val="20000"/>
              </a:spcBef>
              <a:spcAft>
                <a:spcPts val="300"/>
              </a:spcAft>
              <a:buClr>
                <a:srgbClr val="F14124">
                  <a:lumMod val="75000"/>
                </a:srgbClr>
              </a:buClr>
              <a:buSzPct val="130000"/>
              <a:buFont typeface="Georgia" pitchFamily="18" charset="0"/>
              <a:buChar char="*"/>
            </a:pPr>
            <a:r>
              <a:rPr lang="en-US" sz="1200" dirty="0">
                <a:solidFill>
                  <a:prstClr val="black">
                    <a:lumMod val="75000"/>
                    <a:lumOff val="25000"/>
                  </a:prstClr>
                </a:solidFill>
                <a:latin typeface="Trebuchet MS"/>
              </a:rPr>
              <a:t>CEDEFOP (2014).Terminology of European education and training policy, Second edition, a selection of 130 key terms, Luxemburg </a:t>
            </a:r>
            <a:r>
              <a:rPr lang="el-GR" sz="1200" dirty="0">
                <a:solidFill>
                  <a:prstClr val="black">
                    <a:lumMod val="75000"/>
                    <a:lumOff val="25000"/>
                  </a:prstClr>
                </a:solidFill>
                <a:latin typeface="Trebuchet MS"/>
              </a:rPr>
              <a:t>Ανακτήθηκε από </a:t>
            </a:r>
            <a:r>
              <a:rPr lang="en-US" sz="1200" dirty="0">
                <a:solidFill>
                  <a:srgbClr val="FF0000"/>
                </a:solidFill>
                <a:latin typeface="Trebuchet MS"/>
                <a:hlinkClick r:id="rId2"/>
              </a:rPr>
              <a:t>https://www.cedefop.europa.eu/en/publications-and-resources/publications/4117</a:t>
            </a:r>
            <a:endParaRPr lang="el-GR" sz="1200" dirty="0">
              <a:solidFill>
                <a:srgbClr val="FF0000"/>
              </a:solidFill>
              <a:latin typeface="Trebuchet MS"/>
            </a:endParaRPr>
          </a:p>
          <a:p>
            <a:pPr marL="228600" lvl="0" indent="-182880" algn="l" fontAlgn="auto">
              <a:spcBef>
                <a:spcPct val="20000"/>
              </a:spcBef>
              <a:spcAft>
                <a:spcPts val="300"/>
              </a:spcAft>
              <a:buClr>
                <a:srgbClr val="F14124">
                  <a:lumMod val="75000"/>
                </a:srgbClr>
              </a:buClr>
              <a:buSzPct val="130000"/>
              <a:buFont typeface="Georgia" pitchFamily="18" charset="0"/>
              <a:buChar char="*"/>
            </a:pPr>
            <a:r>
              <a:rPr lang="en-US" sz="1200" dirty="0" err="1">
                <a:solidFill>
                  <a:prstClr val="black">
                    <a:lumMod val="75000"/>
                    <a:lumOff val="25000"/>
                  </a:prstClr>
                </a:solidFill>
                <a:latin typeface="Trebuchet MS"/>
              </a:rPr>
              <a:t>Descy</a:t>
            </a:r>
            <a:r>
              <a:rPr lang="en-US" sz="1200" dirty="0">
                <a:solidFill>
                  <a:prstClr val="black">
                    <a:lumMod val="75000"/>
                    <a:lumOff val="25000"/>
                  </a:prstClr>
                </a:solidFill>
                <a:latin typeface="Trebuchet MS"/>
              </a:rPr>
              <a:t>, P., &amp; </a:t>
            </a:r>
            <a:r>
              <a:rPr lang="en-US" sz="1200" dirty="0" err="1">
                <a:solidFill>
                  <a:prstClr val="black">
                    <a:lumMod val="75000"/>
                    <a:lumOff val="25000"/>
                  </a:prstClr>
                </a:solidFill>
                <a:latin typeface="Trebuchet MS"/>
              </a:rPr>
              <a:t>Tessaring</a:t>
            </a:r>
            <a:r>
              <a:rPr lang="en-US" sz="1200" dirty="0">
                <a:solidFill>
                  <a:prstClr val="black">
                    <a:lumMod val="75000"/>
                    <a:lumOff val="25000"/>
                  </a:prstClr>
                </a:solidFill>
                <a:latin typeface="Trebuchet MS"/>
              </a:rPr>
              <a:t>, M. (2001). </a:t>
            </a:r>
            <a:r>
              <a:rPr lang="en-US" sz="1200" i="1" dirty="0">
                <a:solidFill>
                  <a:prstClr val="black">
                    <a:lumMod val="75000"/>
                    <a:lumOff val="25000"/>
                  </a:prstClr>
                </a:solidFill>
                <a:latin typeface="Trebuchet MS"/>
              </a:rPr>
              <a:t>Training and Learning for Competence: Second Report on Vocational Training Research in Europe. Executive Summary. CEDEFOP Reference Series</a:t>
            </a:r>
            <a:r>
              <a:rPr lang="en-US" sz="1200" dirty="0">
                <a:solidFill>
                  <a:prstClr val="black">
                    <a:lumMod val="75000"/>
                    <a:lumOff val="25000"/>
                  </a:prstClr>
                </a:solidFill>
                <a:latin typeface="Trebuchet MS"/>
              </a:rPr>
              <a:t>. CEDEFOP, PO Box 22427, Thessaloniki, GR-55102 Greece.</a:t>
            </a:r>
            <a:endParaRPr lang="el-GR" sz="1300" dirty="0">
              <a:solidFill>
                <a:prstClr val="black">
                  <a:lumMod val="75000"/>
                  <a:lumOff val="25000"/>
                </a:prstClr>
              </a:solidFill>
              <a:latin typeface="Trebuchet MS"/>
            </a:endParaRPr>
          </a:p>
          <a:p>
            <a:pPr marL="228600" lvl="0" indent="-182880" algn="l" fontAlgn="auto">
              <a:spcBef>
                <a:spcPct val="20000"/>
              </a:spcBef>
              <a:spcAft>
                <a:spcPts val="300"/>
              </a:spcAft>
              <a:buClr>
                <a:srgbClr val="F14124">
                  <a:lumMod val="75000"/>
                </a:srgbClr>
              </a:buClr>
              <a:buSzPct val="130000"/>
              <a:buFont typeface="Georgia" pitchFamily="18" charset="0"/>
              <a:buChar char="*"/>
            </a:pPr>
            <a:r>
              <a:rPr lang="en-GB" sz="1300" dirty="0">
                <a:solidFill>
                  <a:prstClr val="black">
                    <a:lumMod val="75000"/>
                    <a:lumOff val="25000"/>
                  </a:prstClr>
                </a:solidFill>
                <a:latin typeface="Trebuchet MS"/>
              </a:rPr>
              <a:t>Doolittle, P. E., &amp; Hicks, D. (2003). Constructivism as a theoretical framework for the use of technology in social studies. </a:t>
            </a:r>
            <a:r>
              <a:rPr lang="en-GB" sz="1300" i="1" dirty="0">
                <a:solidFill>
                  <a:prstClr val="black">
                    <a:lumMod val="75000"/>
                    <a:lumOff val="25000"/>
                  </a:prstClr>
                </a:solidFill>
                <a:latin typeface="Trebuchet MS"/>
              </a:rPr>
              <a:t>Theory and Research in Social Education, </a:t>
            </a:r>
            <a:r>
              <a:rPr lang="en-GB" sz="1300" dirty="0">
                <a:solidFill>
                  <a:prstClr val="black">
                    <a:lumMod val="75000"/>
                    <a:lumOff val="25000"/>
                  </a:prstClr>
                </a:solidFill>
                <a:latin typeface="Trebuchet MS"/>
              </a:rPr>
              <a:t>31(1), </a:t>
            </a:r>
            <a:r>
              <a:rPr lang="el-GR" sz="1300" dirty="0" err="1">
                <a:solidFill>
                  <a:prstClr val="black">
                    <a:lumMod val="75000"/>
                    <a:lumOff val="25000"/>
                  </a:prstClr>
                </a:solidFill>
                <a:latin typeface="Trebuchet MS"/>
              </a:rPr>
              <a:t>σσ</a:t>
            </a:r>
            <a:r>
              <a:rPr lang="en-GB" sz="1300" dirty="0">
                <a:solidFill>
                  <a:prstClr val="black">
                    <a:lumMod val="75000"/>
                    <a:lumOff val="25000"/>
                  </a:prstClr>
                </a:solidFill>
                <a:latin typeface="Trebuchet MS"/>
              </a:rPr>
              <a:t>. 71-103. </a:t>
            </a:r>
            <a:endParaRPr lang="el-GR" sz="1300" dirty="0">
              <a:solidFill>
                <a:prstClr val="black">
                  <a:lumMod val="75000"/>
                  <a:lumOff val="25000"/>
                </a:prstClr>
              </a:solidFill>
              <a:latin typeface="Trebuchet MS"/>
            </a:endParaRPr>
          </a:p>
          <a:p>
            <a:pPr marL="228600" lvl="0" indent="-182880" algn="l" fontAlgn="auto">
              <a:spcBef>
                <a:spcPct val="20000"/>
              </a:spcBef>
              <a:spcAft>
                <a:spcPts val="300"/>
              </a:spcAft>
              <a:buClr>
                <a:srgbClr val="F14124">
                  <a:lumMod val="75000"/>
                </a:srgbClr>
              </a:buClr>
              <a:buSzPct val="130000"/>
              <a:buFont typeface="Georgia" pitchFamily="18" charset="0"/>
              <a:buChar char="*"/>
            </a:pPr>
            <a:r>
              <a:rPr lang="en-US" sz="1300" dirty="0">
                <a:solidFill>
                  <a:prstClr val="black">
                    <a:lumMod val="75000"/>
                    <a:lumOff val="25000"/>
                  </a:prstClr>
                </a:solidFill>
                <a:latin typeface="Trebuchet MS"/>
              </a:rPr>
              <a:t>Merrill, M. D. (1991). Constructivism and Instructional Design. </a:t>
            </a:r>
            <a:r>
              <a:rPr lang="en-US" sz="1300" i="1" dirty="0">
                <a:solidFill>
                  <a:prstClr val="black">
                    <a:lumMod val="75000"/>
                    <a:lumOff val="25000"/>
                  </a:prstClr>
                </a:solidFill>
                <a:latin typeface="Trebuchet MS"/>
              </a:rPr>
              <a:t>Educational Technology, 31 (5), 45-53. </a:t>
            </a:r>
          </a:p>
          <a:p>
            <a:pPr marL="228600" lvl="0" indent="-182880" algn="l" fontAlgn="auto">
              <a:spcBef>
                <a:spcPct val="20000"/>
              </a:spcBef>
              <a:spcAft>
                <a:spcPts val="300"/>
              </a:spcAft>
              <a:buClr>
                <a:srgbClr val="F14124">
                  <a:lumMod val="75000"/>
                </a:srgbClr>
              </a:buClr>
              <a:buSzPct val="130000"/>
              <a:buFont typeface="Georgia" pitchFamily="18" charset="0"/>
              <a:buChar char="*"/>
            </a:pPr>
            <a:r>
              <a:rPr lang="en-US" sz="1300" dirty="0">
                <a:solidFill>
                  <a:prstClr val="black">
                    <a:lumMod val="75000"/>
                    <a:lumOff val="25000"/>
                  </a:prstClr>
                </a:solidFill>
                <a:latin typeface="Trebuchet MS"/>
              </a:rPr>
              <a:t>Merrill, M. D. (1992). Constructivism and Instructional Design. In Duffy, T.M. &amp; </a:t>
            </a:r>
            <a:r>
              <a:rPr lang="en-US" sz="1300" dirty="0" err="1">
                <a:solidFill>
                  <a:prstClr val="black">
                    <a:lumMod val="75000"/>
                    <a:lumOff val="25000"/>
                  </a:prstClr>
                </a:solidFill>
                <a:latin typeface="Trebuchet MS"/>
              </a:rPr>
              <a:t>Jonassen</a:t>
            </a:r>
            <a:r>
              <a:rPr lang="en-US" sz="1300" dirty="0">
                <a:solidFill>
                  <a:prstClr val="black">
                    <a:lumMod val="75000"/>
                    <a:lumOff val="25000"/>
                  </a:prstClr>
                </a:solidFill>
                <a:latin typeface="Trebuchet MS"/>
              </a:rPr>
              <a:t>, D.H. (Eds.), </a:t>
            </a:r>
            <a:r>
              <a:rPr lang="en-US" sz="1300" i="1" dirty="0">
                <a:solidFill>
                  <a:prstClr val="black">
                    <a:lumMod val="75000"/>
                    <a:lumOff val="25000"/>
                  </a:prstClr>
                </a:solidFill>
                <a:latin typeface="Trebuchet MS"/>
              </a:rPr>
              <a:t>Constructivism and the Technology of Instruction: A Conversation, Hillsdale: Lawrence Erlbaum, 99-114.</a:t>
            </a:r>
            <a:endParaRPr lang="el-GR" sz="1300" i="1" dirty="0">
              <a:solidFill>
                <a:prstClr val="black">
                  <a:lumMod val="75000"/>
                  <a:lumOff val="25000"/>
                </a:prstClr>
              </a:solidFill>
              <a:latin typeface="Trebuchet MS"/>
            </a:endParaRPr>
          </a:p>
        </p:txBody>
      </p:sp>
    </p:spTree>
    <p:extLst>
      <p:ext uri="{BB962C8B-B14F-4D97-AF65-F5344CB8AC3E}">
        <p14:creationId xmlns:p14="http://schemas.microsoft.com/office/powerpoint/2010/main" val="11301143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48000" b="-48000"/>
          </a:stretch>
        </a:blip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403352" y="260456"/>
            <a:ext cx="6697663" cy="779463"/>
          </a:xfrm>
        </p:spPr>
        <p:txBody>
          <a:bodyPr/>
          <a:lstStyle/>
          <a:p>
            <a:pPr eaLnBrk="1" hangingPunct="1">
              <a:lnSpc>
                <a:spcPct val="80000"/>
              </a:lnSpc>
              <a:defRPr/>
            </a:pPr>
            <a:r>
              <a:rPr lang="el-GR" sz="4000" b="1" dirty="0">
                <a:solidFill>
                  <a:srgbClr val="FFFF00"/>
                </a:solidFill>
                <a:effectLst>
                  <a:glow rad="139700">
                    <a:srgbClr val="FF0000">
                      <a:alpha val="40000"/>
                    </a:srgbClr>
                  </a:glow>
                </a:effectLst>
                <a:latin typeface="Arial" charset="0"/>
                <a:cs typeface="Arial" charset="0"/>
              </a:rPr>
              <a:t>ΜΟΡΦΕΣ ΑΞΙΟΛΟΓΗΣΗΣ</a:t>
            </a:r>
          </a:p>
        </p:txBody>
      </p:sp>
      <p:graphicFrame>
        <p:nvGraphicFramePr>
          <p:cNvPr id="5" name="4 - Πίνακας"/>
          <p:cNvGraphicFramePr>
            <a:graphicFrameLocks noGrp="1"/>
          </p:cNvGraphicFramePr>
          <p:nvPr>
            <p:extLst>
              <p:ext uri="{D42A27DB-BD31-4B8C-83A1-F6EECF244321}">
                <p14:modId xmlns:p14="http://schemas.microsoft.com/office/powerpoint/2010/main" val="442313267"/>
              </p:ext>
            </p:extLst>
          </p:nvPr>
        </p:nvGraphicFramePr>
        <p:xfrm>
          <a:off x="755576" y="1412776"/>
          <a:ext cx="6096000" cy="4846368"/>
        </p:xfrm>
        <a:graphic>
          <a:graphicData uri="http://schemas.openxmlformats.org/drawingml/2006/table">
            <a:tbl>
              <a:tblPr firstRow="1" bandRow="1">
                <a:tableStyleId>{AF606853-7671-496A-8E4F-DF71F8EC918B}</a:tableStyleId>
              </a:tblPr>
              <a:tblGrid>
                <a:gridCol w="6096000">
                  <a:extLst>
                    <a:ext uri="{9D8B030D-6E8A-4147-A177-3AD203B41FA5}">
                      <a16:colId xmlns:a16="http://schemas.microsoft.com/office/drawing/2014/main" xmlns="" val="20000"/>
                    </a:ext>
                  </a:extLst>
                </a:gridCol>
              </a:tblGrid>
              <a:tr h="94505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3600" b="1" kern="1200" dirty="0" smtClean="0">
                          <a:solidFill>
                            <a:srgbClr val="4BACC6">
                              <a:lumMod val="20000"/>
                              <a:lumOff val="80000"/>
                            </a:srgbClr>
                          </a:solidFill>
                          <a:effectLst>
                            <a:glow rad="139700">
                              <a:srgbClr val="4F81BD">
                                <a:satMod val="175000"/>
                                <a:alpha val="40000"/>
                              </a:srgbClr>
                            </a:glow>
                          </a:effectLst>
                          <a:latin typeface="Arial" charset="0"/>
                          <a:ea typeface="+mn-ea"/>
                          <a:cs typeface="Arial" charset="0"/>
                        </a:rPr>
                        <a:t>Αρχική ή Διαγνωστική (</a:t>
                      </a:r>
                      <a:r>
                        <a:rPr lang="en-US" sz="3600" b="1" kern="1200" dirty="0" smtClean="0">
                          <a:solidFill>
                            <a:srgbClr val="4BACC6">
                              <a:lumMod val="20000"/>
                              <a:lumOff val="80000"/>
                            </a:srgbClr>
                          </a:solidFill>
                          <a:effectLst>
                            <a:glow rad="139700">
                              <a:srgbClr val="4F81BD">
                                <a:satMod val="175000"/>
                                <a:alpha val="40000"/>
                              </a:srgbClr>
                            </a:glow>
                          </a:effectLst>
                          <a:latin typeface="Arial" charset="0"/>
                          <a:ea typeface="+mn-ea"/>
                          <a:cs typeface="Arial" charset="0"/>
                        </a:rPr>
                        <a:t>Initial Assessment)</a:t>
                      </a:r>
                      <a:r>
                        <a:rPr lang="el-GR" sz="3600" b="1" kern="1200" dirty="0" smtClean="0">
                          <a:solidFill>
                            <a:srgbClr val="4BACC6">
                              <a:lumMod val="20000"/>
                              <a:lumOff val="80000"/>
                            </a:srgbClr>
                          </a:solidFill>
                          <a:effectLst>
                            <a:glow rad="139700">
                              <a:srgbClr val="4F81BD">
                                <a:satMod val="175000"/>
                                <a:alpha val="40000"/>
                              </a:srgbClr>
                            </a:glow>
                          </a:effectLst>
                          <a:latin typeface="Arial" charset="0"/>
                          <a:ea typeface="+mn-ea"/>
                          <a:cs typeface="Arial" charset="0"/>
                        </a:rPr>
                        <a:t> </a:t>
                      </a:r>
                    </a:p>
                    <a:p>
                      <a:pPr algn="ctr"/>
                      <a:endParaRPr lang="el-GR" sz="2800" dirty="0"/>
                    </a:p>
                  </a:txBody>
                  <a:tcPr marT="45728" marB="45728" anchor="b"/>
                </a:tc>
                <a:extLst>
                  <a:ext uri="{0D108BD9-81ED-4DB2-BD59-A6C34878D82A}">
                    <a16:rowId xmlns:a16="http://schemas.microsoft.com/office/drawing/2014/main" xmlns="" val="10000"/>
                  </a:ext>
                </a:extLst>
              </a:tr>
              <a:tr h="114434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3600" b="1" kern="1200" dirty="0" smtClean="0">
                          <a:solidFill>
                            <a:srgbClr val="4BACC6">
                              <a:lumMod val="20000"/>
                              <a:lumOff val="80000"/>
                            </a:srgbClr>
                          </a:solidFill>
                          <a:effectLst>
                            <a:glow rad="139700">
                              <a:srgbClr val="4F81BD">
                                <a:satMod val="175000"/>
                                <a:alpha val="40000"/>
                              </a:srgbClr>
                            </a:glow>
                          </a:effectLst>
                          <a:latin typeface="Arial" charset="0"/>
                          <a:ea typeface="+mn-ea"/>
                          <a:cs typeface="Arial" charset="0"/>
                        </a:rPr>
                        <a:t>Διαμορφωτική ή Συνεχής</a:t>
                      </a:r>
                      <a:endParaRPr lang="en-US" sz="3600" b="1" kern="1200" dirty="0" smtClean="0">
                        <a:solidFill>
                          <a:srgbClr val="4BACC6">
                            <a:lumMod val="20000"/>
                            <a:lumOff val="80000"/>
                          </a:srgbClr>
                        </a:solidFill>
                        <a:effectLst>
                          <a:glow rad="139700">
                            <a:srgbClr val="4F81BD">
                              <a:satMod val="175000"/>
                              <a:alpha val="40000"/>
                            </a:srgbClr>
                          </a:glow>
                        </a:effectLst>
                        <a:latin typeface="Arial" charset="0"/>
                        <a:ea typeface="+mn-ea"/>
                        <a:cs typeface="Arial"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3600" b="1" kern="1200" dirty="0" smtClean="0">
                          <a:solidFill>
                            <a:srgbClr val="4BACC6">
                              <a:lumMod val="20000"/>
                              <a:lumOff val="80000"/>
                            </a:srgbClr>
                          </a:solidFill>
                          <a:effectLst>
                            <a:glow rad="139700">
                              <a:srgbClr val="4F81BD">
                                <a:satMod val="175000"/>
                                <a:alpha val="40000"/>
                              </a:srgbClr>
                            </a:glow>
                          </a:effectLst>
                          <a:latin typeface="Arial" charset="0"/>
                          <a:ea typeface="+mn-ea"/>
                          <a:cs typeface="Arial" charset="0"/>
                        </a:rPr>
                        <a:t>(Formative Assessment)</a:t>
                      </a:r>
                      <a:endParaRPr lang="el-GR" sz="3600" b="1" kern="1200" dirty="0" smtClean="0">
                        <a:solidFill>
                          <a:srgbClr val="4BACC6">
                            <a:lumMod val="20000"/>
                            <a:lumOff val="80000"/>
                          </a:srgbClr>
                        </a:solidFill>
                        <a:effectLst>
                          <a:glow rad="139700">
                            <a:srgbClr val="4F81BD">
                              <a:satMod val="175000"/>
                              <a:alpha val="40000"/>
                            </a:srgbClr>
                          </a:glow>
                        </a:effectLst>
                        <a:latin typeface="Arial" charset="0"/>
                        <a:ea typeface="+mn-ea"/>
                        <a:cs typeface="Arial" charset="0"/>
                      </a:endParaRPr>
                    </a:p>
                    <a:p>
                      <a:pPr algn="ctr"/>
                      <a:endParaRPr lang="el-GR" sz="2800" dirty="0"/>
                    </a:p>
                  </a:txBody>
                  <a:tcPr marT="45728" marB="45728" anchor="ctr"/>
                </a:tc>
                <a:extLst>
                  <a:ext uri="{0D108BD9-81ED-4DB2-BD59-A6C34878D82A}">
                    <a16:rowId xmlns:a16="http://schemas.microsoft.com/office/drawing/2014/main" xmlns="" val="10001"/>
                  </a:ext>
                </a:extLst>
              </a:tr>
              <a:tr h="114434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3600" b="1" kern="1200" dirty="0" smtClean="0">
                          <a:solidFill>
                            <a:srgbClr val="4BACC6">
                              <a:lumMod val="20000"/>
                              <a:lumOff val="80000"/>
                            </a:srgbClr>
                          </a:solidFill>
                          <a:effectLst>
                            <a:glow rad="139700">
                              <a:srgbClr val="4F81BD">
                                <a:satMod val="175000"/>
                                <a:alpha val="40000"/>
                              </a:srgbClr>
                            </a:glow>
                          </a:effectLst>
                          <a:latin typeface="Arial" charset="0"/>
                          <a:ea typeface="+mn-ea"/>
                          <a:cs typeface="Arial" charset="0"/>
                        </a:rPr>
                        <a:t>Αθροιστική ή Τελική</a:t>
                      </a:r>
                      <a:endParaRPr lang="en-US" sz="3600" b="1" kern="1200" dirty="0" smtClean="0">
                        <a:solidFill>
                          <a:srgbClr val="4BACC6">
                            <a:lumMod val="20000"/>
                            <a:lumOff val="80000"/>
                          </a:srgbClr>
                        </a:solidFill>
                        <a:effectLst>
                          <a:glow rad="139700">
                            <a:srgbClr val="4F81BD">
                              <a:satMod val="175000"/>
                              <a:alpha val="40000"/>
                            </a:srgbClr>
                          </a:glow>
                        </a:effectLst>
                        <a:latin typeface="Arial" charset="0"/>
                        <a:ea typeface="+mn-ea"/>
                        <a:cs typeface="Arial"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3600" b="1" kern="1200" dirty="0" smtClean="0">
                          <a:solidFill>
                            <a:srgbClr val="4BACC6">
                              <a:lumMod val="20000"/>
                              <a:lumOff val="80000"/>
                            </a:srgbClr>
                          </a:solidFill>
                          <a:effectLst>
                            <a:glow rad="139700">
                              <a:srgbClr val="4F81BD">
                                <a:satMod val="175000"/>
                                <a:alpha val="40000"/>
                              </a:srgbClr>
                            </a:glow>
                          </a:effectLst>
                          <a:latin typeface="Arial" charset="0"/>
                          <a:ea typeface="+mn-ea"/>
                          <a:cs typeface="Arial" charset="0"/>
                        </a:rPr>
                        <a:t>(Summative Assessment)</a:t>
                      </a:r>
                      <a:endParaRPr lang="el-GR" sz="3600" b="1" kern="1200" dirty="0" smtClean="0">
                        <a:solidFill>
                          <a:srgbClr val="4BACC6">
                            <a:lumMod val="20000"/>
                            <a:lumOff val="80000"/>
                          </a:srgbClr>
                        </a:solidFill>
                        <a:effectLst>
                          <a:glow rad="139700">
                            <a:srgbClr val="4F81BD">
                              <a:satMod val="175000"/>
                              <a:alpha val="40000"/>
                            </a:srgbClr>
                          </a:glow>
                        </a:effectLst>
                        <a:latin typeface="Arial" charset="0"/>
                        <a:ea typeface="+mn-ea"/>
                        <a:cs typeface="Arial" charset="0"/>
                      </a:endParaRPr>
                    </a:p>
                    <a:p>
                      <a:pPr algn="ctr"/>
                      <a:endParaRPr lang="el-GR" sz="2800" dirty="0"/>
                    </a:p>
                  </a:txBody>
                  <a:tcPr marT="45728" marB="45728" anchor="ctr"/>
                </a:tc>
                <a:extLst>
                  <a:ext uri="{0D108BD9-81ED-4DB2-BD59-A6C34878D82A}">
                    <a16:rowId xmlns:a16="http://schemas.microsoft.com/office/drawing/2014/main" xmlns="" val="10002"/>
                  </a:ext>
                </a:extLst>
              </a:tr>
            </a:tbl>
          </a:graphicData>
        </a:graphic>
      </p:graphicFrame>
      <p:pic>
        <p:nvPicPr>
          <p:cNvPr id="21517" name="5 - Εικόνα" descr="φυλλα.jpg"/>
          <p:cNvPicPr>
            <a:picLocks noChangeAspect="1"/>
          </p:cNvPicPr>
          <p:nvPr/>
        </p:nvPicPr>
        <p:blipFill>
          <a:blip r:embed="rId4" cstate="print"/>
          <a:srcRect/>
          <a:stretch>
            <a:fillRect/>
          </a:stretch>
        </p:blipFill>
        <p:spPr bwMode="auto">
          <a:xfrm>
            <a:off x="7008688" y="3861154"/>
            <a:ext cx="1955800" cy="2924175"/>
          </a:xfrm>
          <a:prstGeom prst="rect">
            <a:avLst/>
          </a:prstGeom>
          <a:noFill/>
          <a:ln w="9525">
            <a:noFill/>
            <a:miter lim="800000"/>
            <a:headEnd/>
            <a:tailEnd/>
          </a:ln>
          <a:scene3d>
            <a:camera prst="orthographicFront"/>
            <a:lightRig rig="threePt" dir="t"/>
          </a:scene3d>
          <a:sp3d contourW="63500">
            <a:contourClr>
              <a:schemeClr val="accent6">
                <a:lumMod val="75000"/>
              </a:schemeClr>
            </a:contourClr>
          </a:sp3d>
        </p:spPr>
      </p:pic>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Ορθογώνιο 5"/>
          <p:cNvSpPr/>
          <p:nvPr/>
        </p:nvSpPr>
        <p:spPr>
          <a:xfrm>
            <a:off x="0" y="0"/>
            <a:ext cx="9144000" cy="6914200"/>
          </a:xfrm>
          <a:prstGeom prst="rect">
            <a:avLst/>
          </a:prstGeom>
        </p:spPr>
        <p:txBody>
          <a:bodyPr wrap="square">
            <a:spAutoFit/>
          </a:bodyPr>
          <a:lstStyle/>
          <a:p>
            <a:pPr marL="228600" lvl="0" indent="-182880" algn="l" fontAlgn="auto">
              <a:spcBef>
                <a:spcPct val="20000"/>
              </a:spcBef>
              <a:spcAft>
                <a:spcPts val="300"/>
              </a:spcAft>
              <a:buClr>
                <a:srgbClr val="F14124">
                  <a:lumMod val="75000"/>
                </a:srgbClr>
              </a:buClr>
              <a:buSzPct val="130000"/>
              <a:buFont typeface="Georgia" pitchFamily="18" charset="0"/>
              <a:buChar char="*"/>
            </a:pPr>
            <a:r>
              <a:rPr lang="en-US" sz="1200" dirty="0" err="1">
                <a:solidFill>
                  <a:prstClr val="black">
                    <a:lumMod val="75000"/>
                    <a:lumOff val="25000"/>
                  </a:prstClr>
                </a:solidFill>
                <a:latin typeface="Trebuchet MS"/>
              </a:rPr>
              <a:t>Provus</a:t>
            </a:r>
            <a:r>
              <a:rPr lang="en-US" sz="1200" dirty="0">
                <a:solidFill>
                  <a:prstClr val="black">
                    <a:lumMod val="75000"/>
                    <a:lumOff val="25000"/>
                  </a:prstClr>
                </a:solidFill>
                <a:latin typeface="Trebuchet MS"/>
              </a:rPr>
              <a:t>, M.M. (1971). Discrepancy evaluation. Berkeley, CA: </a:t>
            </a:r>
            <a:r>
              <a:rPr lang="en-US" sz="1200" dirty="0" err="1">
                <a:solidFill>
                  <a:prstClr val="black">
                    <a:lumMod val="75000"/>
                    <a:lumOff val="25000"/>
                  </a:prstClr>
                </a:solidFill>
                <a:latin typeface="Trebuchet MS"/>
              </a:rPr>
              <a:t>McCutcham</a:t>
            </a:r>
            <a:endParaRPr lang="en-US" sz="1200" dirty="0">
              <a:solidFill>
                <a:prstClr val="black">
                  <a:lumMod val="75000"/>
                  <a:lumOff val="25000"/>
                </a:prstClr>
              </a:solidFill>
              <a:latin typeface="Trebuchet MS"/>
            </a:endParaRPr>
          </a:p>
          <a:p>
            <a:pPr marL="228600" lvl="0" indent="-182880" algn="l" fontAlgn="auto">
              <a:spcBef>
                <a:spcPct val="20000"/>
              </a:spcBef>
              <a:spcAft>
                <a:spcPts val="300"/>
              </a:spcAft>
              <a:buClr>
                <a:srgbClr val="F14124">
                  <a:lumMod val="75000"/>
                </a:srgbClr>
              </a:buClr>
              <a:buSzPct val="130000"/>
              <a:buFont typeface="Georgia" pitchFamily="18" charset="0"/>
              <a:buChar char="*"/>
            </a:pPr>
            <a:r>
              <a:rPr lang="en-US" sz="1200" dirty="0">
                <a:solidFill>
                  <a:prstClr val="black">
                    <a:lumMod val="75000"/>
                    <a:lumOff val="25000"/>
                  </a:prstClr>
                </a:solidFill>
                <a:latin typeface="Trebuchet MS"/>
              </a:rPr>
              <a:t>Roberts, T. (2006). Self, Peer and Group Assessment in E-Learning. Idea Group Inc.</a:t>
            </a:r>
          </a:p>
          <a:p>
            <a:pPr marL="228600" lvl="0" indent="-182880" algn="l" fontAlgn="auto">
              <a:spcBef>
                <a:spcPct val="20000"/>
              </a:spcBef>
              <a:spcAft>
                <a:spcPts val="300"/>
              </a:spcAft>
              <a:buClr>
                <a:srgbClr val="F14124">
                  <a:lumMod val="75000"/>
                </a:srgbClr>
              </a:buClr>
              <a:buSzPct val="130000"/>
              <a:buFont typeface="Georgia" pitchFamily="18" charset="0"/>
              <a:buChar char="*"/>
            </a:pPr>
            <a:r>
              <a:rPr lang="en-US" sz="1200" dirty="0">
                <a:solidFill>
                  <a:prstClr val="black">
                    <a:lumMod val="75000"/>
                    <a:lumOff val="25000"/>
                  </a:prstClr>
                </a:solidFill>
                <a:latin typeface="Trebuchet MS"/>
              </a:rPr>
              <a:t>Ross, J. (2006). The Reliability, Validity, and Utility of Self-Assessment. Practical Assessment Research &amp; Evaluation, 11(10). Retrieved 28 April, 2015 from http://pareonline.net/getvn.asp?v=11&amp;n=10.</a:t>
            </a:r>
          </a:p>
          <a:p>
            <a:pPr marL="228600" lvl="0" indent="-182880" algn="l" fontAlgn="auto">
              <a:spcBef>
                <a:spcPct val="20000"/>
              </a:spcBef>
              <a:spcAft>
                <a:spcPts val="300"/>
              </a:spcAft>
              <a:buClr>
                <a:srgbClr val="F14124">
                  <a:lumMod val="75000"/>
                </a:srgbClr>
              </a:buClr>
              <a:buSzPct val="130000"/>
              <a:buFont typeface="Georgia" pitchFamily="18" charset="0"/>
              <a:buChar char="*"/>
            </a:pPr>
            <a:r>
              <a:rPr lang="en-US" sz="1200" dirty="0">
                <a:solidFill>
                  <a:prstClr val="black">
                    <a:lumMod val="75000"/>
                    <a:lumOff val="25000"/>
                  </a:prstClr>
                </a:solidFill>
                <a:latin typeface="Trebuchet MS"/>
              </a:rPr>
              <a:t>Ruiz-Primo, M. A. (2004). Examining concept maps as an assessment tool. In A. J. </a:t>
            </a:r>
            <a:r>
              <a:rPr lang="en-US" sz="1200" dirty="0" err="1">
                <a:solidFill>
                  <a:prstClr val="black">
                    <a:lumMod val="75000"/>
                    <a:lumOff val="25000"/>
                  </a:prstClr>
                </a:solidFill>
                <a:latin typeface="Trebuchet MS"/>
              </a:rPr>
              <a:t>Cañas</a:t>
            </a:r>
            <a:r>
              <a:rPr lang="en-US" sz="1200" dirty="0">
                <a:solidFill>
                  <a:prstClr val="black">
                    <a:lumMod val="75000"/>
                    <a:lumOff val="25000"/>
                  </a:prstClr>
                </a:solidFill>
                <a:latin typeface="Trebuchet MS"/>
              </a:rPr>
              <a:t>, J. D. Novak &amp; F. M. González (Eds.), Concept maps: Theory, methodology, technology. Proceedings of the 1st International Conference on Concept Mapping, I (pp. 555-562). Universidad </a:t>
            </a:r>
            <a:r>
              <a:rPr lang="en-US" sz="1200" dirty="0" err="1">
                <a:solidFill>
                  <a:prstClr val="black">
                    <a:lumMod val="75000"/>
                    <a:lumOff val="25000"/>
                  </a:prstClr>
                </a:solidFill>
                <a:latin typeface="Trebuchet MS"/>
              </a:rPr>
              <a:t>Pública</a:t>
            </a:r>
            <a:r>
              <a:rPr lang="en-US" sz="1200" dirty="0">
                <a:solidFill>
                  <a:prstClr val="black">
                    <a:lumMod val="75000"/>
                    <a:lumOff val="25000"/>
                  </a:prstClr>
                </a:solidFill>
                <a:latin typeface="Trebuchet MS"/>
              </a:rPr>
              <a:t> de Navarra.</a:t>
            </a:r>
          </a:p>
          <a:p>
            <a:pPr marL="228600" lvl="0" indent="-182880" algn="l" fontAlgn="auto">
              <a:spcBef>
                <a:spcPct val="20000"/>
              </a:spcBef>
              <a:spcAft>
                <a:spcPts val="300"/>
              </a:spcAft>
              <a:buClr>
                <a:srgbClr val="F14124">
                  <a:lumMod val="75000"/>
                </a:srgbClr>
              </a:buClr>
              <a:buSzPct val="130000"/>
              <a:buFont typeface="Georgia" pitchFamily="18" charset="0"/>
              <a:buChar char="*"/>
            </a:pPr>
            <a:r>
              <a:rPr lang="en-US" sz="1200" dirty="0" err="1">
                <a:solidFill>
                  <a:prstClr val="black">
                    <a:lumMod val="75000"/>
                    <a:lumOff val="25000"/>
                  </a:prstClr>
                </a:solidFill>
                <a:latin typeface="Trebuchet MS"/>
              </a:rPr>
              <a:t>Scriven</a:t>
            </a:r>
            <a:r>
              <a:rPr lang="en-US" sz="1200" dirty="0">
                <a:solidFill>
                  <a:prstClr val="black">
                    <a:lumMod val="75000"/>
                    <a:lumOff val="25000"/>
                  </a:prstClr>
                </a:solidFill>
                <a:latin typeface="Trebuchet MS"/>
              </a:rPr>
              <a:t>, M.S. (1967). The methodology of </a:t>
            </a:r>
            <a:r>
              <a:rPr lang="en-US" sz="1200" dirty="0" err="1">
                <a:solidFill>
                  <a:prstClr val="black">
                    <a:lumMod val="75000"/>
                    <a:lumOff val="25000"/>
                  </a:prstClr>
                </a:solidFill>
                <a:latin typeface="Trebuchet MS"/>
              </a:rPr>
              <a:t>evaluation.In</a:t>
            </a:r>
            <a:r>
              <a:rPr lang="en-US" sz="1200" dirty="0">
                <a:solidFill>
                  <a:prstClr val="black">
                    <a:lumMod val="75000"/>
                    <a:lumOff val="25000"/>
                  </a:prstClr>
                </a:solidFill>
                <a:latin typeface="Trebuchet MS"/>
              </a:rPr>
              <a:t> R.E. Stake (Ed.), AERA Monograph series on curriculum evaluation, 1 (pp. 45-67). Chicago, IL: Rand McNally.</a:t>
            </a:r>
          </a:p>
          <a:p>
            <a:pPr marL="228600" lvl="0" indent="-182880" algn="l" fontAlgn="auto">
              <a:spcBef>
                <a:spcPct val="20000"/>
              </a:spcBef>
              <a:spcAft>
                <a:spcPts val="300"/>
              </a:spcAft>
              <a:buClr>
                <a:srgbClr val="F14124">
                  <a:lumMod val="75000"/>
                </a:srgbClr>
              </a:buClr>
              <a:buSzPct val="130000"/>
              <a:buFont typeface="Georgia" pitchFamily="18" charset="0"/>
              <a:buChar char="*"/>
            </a:pPr>
            <a:r>
              <a:rPr lang="en-US" sz="1200" dirty="0" err="1">
                <a:solidFill>
                  <a:prstClr val="black">
                    <a:lumMod val="75000"/>
                    <a:lumOff val="25000"/>
                  </a:prstClr>
                </a:solidFill>
                <a:latin typeface="Trebuchet MS"/>
              </a:rPr>
              <a:t>Senge</a:t>
            </a:r>
            <a:r>
              <a:rPr lang="en-US" sz="1200" dirty="0">
                <a:solidFill>
                  <a:prstClr val="black">
                    <a:lumMod val="75000"/>
                    <a:lumOff val="25000"/>
                  </a:prstClr>
                </a:solidFill>
                <a:latin typeface="Trebuchet MS"/>
              </a:rPr>
              <a:t>, P. (1990). The Fifth Discipline: The art and practice of the learning organization. New York: Doubleday.</a:t>
            </a:r>
          </a:p>
          <a:p>
            <a:pPr marL="228600" lvl="0" indent="-182880" algn="l" fontAlgn="auto">
              <a:spcBef>
                <a:spcPct val="20000"/>
              </a:spcBef>
              <a:spcAft>
                <a:spcPts val="300"/>
              </a:spcAft>
              <a:buClr>
                <a:srgbClr val="F14124">
                  <a:lumMod val="75000"/>
                </a:srgbClr>
              </a:buClr>
              <a:buSzPct val="130000"/>
              <a:buFont typeface="Georgia" pitchFamily="18" charset="0"/>
              <a:buChar char="*"/>
            </a:pPr>
            <a:r>
              <a:rPr lang="en-US" sz="1200" dirty="0">
                <a:solidFill>
                  <a:prstClr val="black">
                    <a:lumMod val="75000"/>
                    <a:lumOff val="25000"/>
                  </a:prstClr>
                </a:solidFill>
                <a:latin typeface="Trebuchet MS"/>
              </a:rPr>
              <a:t>Stake, R.E. (1975). Evaluating the arts of education: A responsive approach. </a:t>
            </a:r>
            <a:r>
              <a:rPr lang="en-US" sz="1200" dirty="0" err="1">
                <a:solidFill>
                  <a:prstClr val="black">
                    <a:lumMod val="75000"/>
                    <a:lumOff val="25000"/>
                  </a:prstClr>
                </a:solidFill>
                <a:latin typeface="Trebuchet MS"/>
              </a:rPr>
              <a:t>Colombus</a:t>
            </a:r>
            <a:r>
              <a:rPr lang="en-US" sz="1200" dirty="0">
                <a:solidFill>
                  <a:prstClr val="black">
                    <a:lumMod val="75000"/>
                    <a:lumOff val="25000"/>
                  </a:prstClr>
                </a:solidFill>
                <a:latin typeface="Trebuchet MS"/>
              </a:rPr>
              <a:t>, Ohio: </a:t>
            </a:r>
            <a:r>
              <a:rPr lang="en-US" sz="1200" dirty="0" err="1">
                <a:solidFill>
                  <a:prstClr val="black">
                    <a:lumMod val="75000"/>
                    <a:lumOff val="25000"/>
                  </a:prstClr>
                </a:solidFill>
                <a:latin typeface="Trebuchet MS"/>
              </a:rPr>
              <a:t>Merril</a:t>
            </a:r>
            <a:r>
              <a:rPr lang="en-US" sz="1200" dirty="0">
                <a:solidFill>
                  <a:prstClr val="black">
                    <a:lumMod val="75000"/>
                    <a:lumOff val="25000"/>
                  </a:prstClr>
                </a:solidFill>
                <a:latin typeface="Trebuchet MS"/>
              </a:rPr>
              <a:t>.</a:t>
            </a:r>
          </a:p>
          <a:p>
            <a:pPr marL="228600" lvl="0" indent="-182880" algn="l" fontAlgn="auto">
              <a:spcBef>
                <a:spcPct val="20000"/>
              </a:spcBef>
              <a:spcAft>
                <a:spcPts val="300"/>
              </a:spcAft>
              <a:buClr>
                <a:srgbClr val="F14124">
                  <a:lumMod val="75000"/>
                </a:srgbClr>
              </a:buClr>
              <a:buSzPct val="130000"/>
              <a:buFont typeface="Georgia" pitchFamily="18" charset="0"/>
              <a:buChar char="*"/>
            </a:pPr>
            <a:r>
              <a:rPr lang="en-US" sz="1200" dirty="0" err="1">
                <a:solidFill>
                  <a:prstClr val="black">
                    <a:lumMod val="75000"/>
                    <a:lumOff val="25000"/>
                  </a:prstClr>
                </a:solidFill>
                <a:latin typeface="Trebuchet MS"/>
              </a:rPr>
              <a:t>Stiggins</a:t>
            </a:r>
            <a:r>
              <a:rPr lang="en-US" sz="1200" dirty="0">
                <a:solidFill>
                  <a:prstClr val="black">
                    <a:lumMod val="75000"/>
                    <a:lumOff val="25000"/>
                  </a:prstClr>
                </a:solidFill>
                <a:latin typeface="Trebuchet MS"/>
              </a:rPr>
              <a:t>, R. (2004). New Assessment Beliefs for a New School Mission. Phi Delta </a:t>
            </a:r>
            <a:r>
              <a:rPr lang="en-US" sz="1200" dirty="0" err="1">
                <a:solidFill>
                  <a:prstClr val="black">
                    <a:lumMod val="75000"/>
                    <a:lumOff val="25000"/>
                  </a:prstClr>
                </a:solidFill>
                <a:latin typeface="Trebuchet MS"/>
              </a:rPr>
              <a:t>Kappan</a:t>
            </a:r>
            <a:r>
              <a:rPr lang="en-US" sz="1200" dirty="0">
                <a:solidFill>
                  <a:prstClr val="black">
                    <a:lumMod val="75000"/>
                    <a:lumOff val="25000"/>
                  </a:prstClr>
                </a:solidFill>
                <a:latin typeface="Trebuchet MS"/>
              </a:rPr>
              <a:t>, 86(1), pp. 22-27.</a:t>
            </a:r>
          </a:p>
          <a:p>
            <a:pPr marL="228600" lvl="0" indent="-182880" algn="l" fontAlgn="auto">
              <a:spcBef>
                <a:spcPct val="20000"/>
              </a:spcBef>
              <a:spcAft>
                <a:spcPts val="300"/>
              </a:spcAft>
              <a:buClr>
                <a:srgbClr val="F14124">
                  <a:lumMod val="75000"/>
                </a:srgbClr>
              </a:buClr>
              <a:buSzPct val="130000"/>
              <a:buFont typeface="Georgia" pitchFamily="18" charset="0"/>
              <a:buChar char="*"/>
            </a:pPr>
            <a:r>
              <a:rPr lang="en-US" sz="1200" dirty="0" err="1">
                <a:solidFill>
                  <a:prstClr val="black">
                    <a:lumMod val="75000"/>
                    <a:lumOff val="25000"/>
                  </a:prstClr>
                </a:solidFill>
                <a:latin typeface="Trebuchet MS"/>
              </a:rPr>
              <a:t>Stufflebeam</a:t>
            </a:r>
            <a:r>
              <a:rPr lang="en-US" sz="1200" dirty="0">
                <a:solidFill>
                  <a:prstClr val="black">
                    <a:lumMod val="75000"/>
                    <a:lumOff val="25000"/>
                  </a:prstClr>
                </a:solidFill>
                <a:latin typeface="Trebuchet MS"/>
              </a:rPr>
              <a:t>, D.L. (1971). The relevance of the CIPP evaluation model for educational accountability. Journal of Research and Development in Education, 5, pp. 19-25.</a:t>
            </a:r>
          </a:p>
          <a:p>
            <a:pPr marL="228600" lvl="0" indent="-182880" algn="l" fontAlgn="auto">
              <a:spcBef>
                <a:spcPct val="20000"/>
              </a:spcBef>
              <a:spcAft>
                <a:spcPts val="300"/>
              </a:spcAft>
              <a:buClr>
                <a:srgbClr val="F14124">
                  <a:lumMod val="75000"/>
                </a:srgbClr>
              </a:buClr>
              <a:buSzPct val="130000"/>
              <a:buFont typeface="Georgia" pitchFamily="18" charset="0"/>
              <a:buChar char="*"/>
            </a:pPr>
            <a:r>
              <a:rPr lang="en-US" sz="1200" dirty="0" err="1">
                <a:solidFill>
                  <a:prstClr val="black">
                    <a:lumMod val="75000"/>
                    <a:lumOff val="25000"/>
                  </a:prstClr>
                </a:solidFill>
                <a:latin typeface="Trebuchet MS"/>
              </a:rPr>
              <a:t>Tsiros</a:t>
            </a:r>
            <a:r>
              <a:rPr lang="en-US" sz="1200" dirty="0">
                <a:solidFill>
                  <a:prstClr val="black">
                    <a:lumMod val="75000"/>
                    <a:lumOff val="25000"/>
                  </a:prstClr>
                </a:solidFill>
                <a:latin typeface="Trebuchet MS"/>
              </a:rPr>
              <a:t> Ch., </a:t>
            </a:r>
            <a:r>
              <a:rPr lang="en-US" sz="1200" dirty="0" err="1">
                <a:solidFill>
                  <a:prstClr val="black">
                    <a:lumMod val="75000"/>
                    <a:lumOff val="25000"/>
                  </a:prstClr>
                </a:solidFill>
                <a:latin typeface="Trebuchet MS"/>
              </a:rPr>
              <a:t>Kasimati</a:t>
            </a:r>
            <a:r>
              <a:rPr lang="en-US" sz="1200" dirty="0">
                <a:solidFill>
                  <a:prstClr val="black">
                    <a:lumMod val="75000"/>
                    <a:lumOff val="25000"/>
                  </a:prstClr>
                </a:solidFill>
                <a:latin typeface="Trebuchet MS"/>
              </a:rPr>
              <a:t>  K. (2009).  Educating the adult educator: a tool of self-assessment of quality of their educational work and detection of their instructive skills.  In ERIC Web site, Educating the adult educator: Quality provision and assessment in Europe </a:t>
            </a:r>
            <a:r>
              <a:rPr lang="en-US" sz="1200" dirty="0" err="1">
                <a:solidFill>
                  <a:prstClr val="black">
                    <a:lumMod val="75000"/>
                    <a:lumOff val="25000"/>
                  </a:prstClr>
                </a:solidFill>
                <a:latin typeface="Trebuchet MS"/>
              </a:rPr>
              <a:t>ESREA|ReNAdET</a:t>
            </a:r>
            <a:r>
              <a:rPr lang="en-US" sz="1200" dirty="0">
                <a:solidFill>
                  <a:prstClr val="black">
                    <a:lumMod val="75000"/>
                    <a:lumOff val="25000"/>
                  </a:prstClr>
                </a:solidFill>
                <a:latin typeface="Trebuchet MS"/>
              </a:rPr>
              <a:t> e-Book Conference Proceedings ED508475. p. 127-137.</a:t>
            </a:r>
          </a:p>
          <a:p>
            <a:pPr marL="228600" lvl="0" indent="-182880" algn="l" fontAlgn="auto">
              <a:spcBef>
                <a:spcPct val="20000"/>
              </a:spcBef>
              <a:spcAft>
                <a:spcPts val="300"/>
              </a:spcAft>
              <a:buClr>
                <a:srgbClr val="F14124">
                  <a:lumMod val="75000"/>
                </a:srgbClr>
              </a:buClr>
              <a:buSzPct val="130000"/>
              <a:buFont typeface="Georgia" pitchFamily="18" charset="0"/>
              <a:buChar char="*"/>
            </a:pPr>
            <a:r>
              <a:rPr lang="en-US" sz="1200" dirty="0">
                <a:solidFill>
                  <a:prstClr val="black">
                    <a:lumMod val="75000"/>
                    <a:lumOff val="25000"/>
                  </a:prstClr>
                </a:solidFill>
                <a:latin typeface="Trebuchet MS"/>
              </a:rPr>
              <a:t>Tyler, R.W. (1942). General statements on evaluation. Journal of Educational Research, 35, pp. 492-501.</a:t>
            </a:r>
          </a:p>
          <a:p>
            <a:pPr marL="228600" lvl="0" indent="-182880" algn="l" fontAlgn="auto">
              <a:spcBef>
                <a:spcPct val="20000"/>
              </a:spcBef>
              <a:spcAft>
                <a:spcPts val="300"/>
              </a:spcAft>
              <a:buClr>
                <a:srgbClr val="F14124">
                  <a:lumMod val="75000"/>
                </a:srgbClr>
              </a:buClr>
              <a:buSzPct val="130000"/>
              <a:buFont typeface="Georgia" pitchFamily="18" charset="0"/>
              <a:buChar char="*"/>
            </a:pPr>
            <a:r>
              <a:rPr lang="en-US" sz="1200" dirty="0">
                <a:solidFill>
                  <a:prstClr val="black">
                    <a:lumMod val="75000"/>
                    <a:lumOff val="25000"/>
                  </a:prstClr>
                </a:solidFill>
                <a:latin typeface="Trebuchet MS"/>
              </a:rPr>
              <a:t>Tyler, R.W. (1942). General statements on evaluation. Journal of Educational Research, 35, pp. 492-501.</a:t>
            </a:r>
          </a:p>
          <a:p>
            <a:pPr marL="228600" lvl="0" indent="-182880" algn="l" fontAlgn="auto">
              <a:spcBef>
                <a:spcPct val="20000"/>
              </a:spcBef>
              <a:spcAft>
                <a:spcPts val="300"/>
              </a:spcAft>
              <a:buClr>
                <a:srgbClr val="F14124">
                  <a:lumMod val="75000"/>
                </a:srgbClr>
              </a:buClr>
              <a:buSzPct val="130000"/>
              <a:buFont typeface="Georgia" pitchFamily="18" charset="0"/>
              <a:buChar char="*"/>
            </a:pPr>
            <a:r>
              <a:rPr lang="en-US" sz="1200" dirty="0">
                <a:solidFill>
                  <a:prstClr val="black">
                    <a:lumMod val="75000"/>
                    <a:lumOff val="25000"/>
                  </a:prstClr>
                </a:solidFill>
                <a:latin typeface="Trebuchet MS"/>
              </a:rPr>
              <a:t>Willey, K. &amp; Gardner, A. (2009). Using Self and Peer Assessment to engage students and increase their desire to learn. 37th Annual Conference of the European association of engineering Education (SEFI). July 1-4, 2009, Rotterdam, The Netherlands.</a:t>
            </a:r>
          </a:p>
          <a:p>
            <a:pPr marL="228600" lvl="0" indent="-182880" algn="l" fontAlgn="auto">
              <a:spcBef>
                <a:spcPct val="20000"/>
              </a:spcBef>
              <a:spcAft>
                <a:spcPts val="300"/>
              </a:spcAft>
              <a:buClr>
                <a:srgbClr val="F14124">
                  <a:lumMod val="75000"/>
                </a:srgbClr>
              </a:buClr>
              <a:buSzPct val="130000"/>
              <a:buFont typeface="Georgia" pitchFamily="18" charset="0"/>
              <a:buChar char="*"/>
            </a:pPr>
            <a:r>
              <a:rPr lang="en-US" sz="1200" dirty="0">
                <a:solidFill>
                  <a:prstClr val="black">
                    <a:lumMod val="75000"/>
                    <a:lumOff val="25000"/>
                  </a:prstClr>
                </a:solidFill>
                <a:latin typeface="Trebuchet MS"/>
              </a:rPr>
              <a:t>Wolf, K. &amp; Stevens, E. (2007).The role of rubrics in advancing and assessing student learning. Journal of Effective Teaching, 7(1), pp. 3-14.</a:t>
            </a:r>
          </a:p>
          <a:p>
            <a:pPr marL="228600" lvl="0" indent="-182880" algn="l" fontAlgn="auto">
              <a:spcBef>
                <a:spcPct val="20000"/>
              </a:spcBef>
              <a:spcAft>
                <a:spcPts val="300"/>
              </a:spcAft>
              <a:buClr>
                <a:srgbClr val="F14124">
                  <a:lumMod val="75000"/>
                </a:srgbClr>
              </a:buClr>
              <a:buSzPct val="130000"/>
              <a:buFont typeface="Georgia" pitchFamily="18" charset="0"/>
              <a:buChar char="*"/>
            </a:pPr>
            <a:r>
              <a:rPr lang="en-US" sz="1200" dirty="0" err="1">
                <a:solidFill>
                  <a:prstClr val="black">
                    <a:lumMod val="75000"/>
                    <a:lumOff val="25000"/>
                  </a:prstClr>
                </a:solidFill>
                <a:latin typeface="Trebuchet MS"/>
              </a:rPr>
              <a:t>Wolffenspergera</a:t>
            </a:r>
            <a:r>
              <a:rPr lang="en-US" sz="1200" dirty="0">
                <a:solidFill>
                  <a:prstClr val="black">
                    <a:lumMod val="75000"/>
                    <a:lumOff val="25000"/>
                  </a:prstClr>
                </a:solidFill>
                <a:latin typeface="Trebuchet MS"/>
              </a:rPr>
              <a:t>, Y. &amp;</a:t>
            </a:r>
            <a:r>
              <a:rPr lang="en-US" sz="1200" dirty="0" err="1">
                <a:solidFill>
                  <a:prstClr val="black">
                    <a:lumMod val="75000"/>
                    <a:lumOff val="25000"/>
                  </a:prstClr>
                </a:solidFill>
                <a:latin typeface="Trebuchet MS"/>
              </a:rPr>
              <a:t>Patkina</a:t>
            </a:r>
            <a:r>
              <a:rPr lang="en-US" sz="1200" dirty="0">
                <a:solidFill>
                  <a:prstClr val="black">
                    <a:lumMod val="75000"/>
                    <a:lumOff val="25000"/>
                  </a:prstClr>
                </a:solidFill>
                <a:latin typeface="Trebuchet MS"/>
              </a:rPr>
              <a:t>, D. (2013).Self-assessment of self-assessment in a process of co-teaching. </a:t>
            </a:r>
            <a:r>
              <a:rPr lang="en-US" sz="1200" dirty="0" err="1">
                <a:solidFill>
                  <a:prstClr val="black">
                    <a:lumMod val="75000"/>
                    <a:lumOff val="25000"/>
                  </a:prstClr>
                </a:solidFill>
                <a:latin typeface="Trebuchet MS"/>
              </a:rPr>
              <a:t>Assessment&amp;Evaluation</a:t>
            </a:r>
            <a:r>
              <a:rPr lang="en-US" sz="1200" dirty="0">
                <a:solidFill>
                  <a:prstClr val="black">
                    <a:lumMod val="75000"/>
                    <a:lumOff val="25000"/>
                  </a:prstClr>
                </a:solidFill>
                <a:latin typeface="Trebuchet MS"/>
              </a:rPr>
              <a:t> in Higher Education, 38(1), pp. 16-33</a:t>
            </a:r>
            <a:r>
              <a:rPr lang="en-US" sz="1200" dirty="0" smtClean="0">
                <a:solidFill>
                  <a:prstClr val="black">
                    <a:lumMod val="75000"/>
                    <a:lumOff val="25000"/>
                  </a:prstClr>
                </a:solidFill>
                <a:latin typeface="Trebuchet MS"/>
              </a:rPr>
              <a:t>.</a:t>
            </a:r>
          </a:p>
          <a:p>
            <a:pPr marL="228600" indent="-182880" algn="l" fontAlgn="auto">
              <a:spcBef>
                <a:spcPct val="20000"/>
              </a:spcBef>
              <a:spcAft>
                <a:spcPts val="300"/>
              </a:spcAft>
              <a:buClr>
                <a:srgbClr val="F14124">
                  <a:lumMod val="75000"/>
                </a:srgbClr>
              </a:buClr>
              <a:buSzPct val="130000"/>
              <a:buFont typeface="Georgia" pitchFamily="18" charset="0"/>
              <a:buChar char="*"/>
            </a:pPr>
            <a:r>
              <a:rPr lang="el-GR" sz="1200" dirty="0" err="1">
                <a:solidFill>
                  <a:prstClr val="black">
                    <a:lumMod val="75000"/>
                    <a:lumOff val="25000"/>
                  </a:prstClr>
                </a:solidFill>
                <a:latin typeface="Trebuchet MS"/>
              </a:rPr>
              <a:t>Γουλή</a:t>
            </a:r>
            <a:r>
              <a:rPr lang="el-GR" sz="1200" dirty="0">
                <a:solidFill>
                  <a:prstClr val="black">
                    <a:lumMod val="75000"/>
                    <a:lumOff val="25000"/>
                  </a:prstClr>
                </a:solidFill>
                <a:latin typeface="Trebuchet MS"/>
              </a:rPr>
              <a:t>, Ε. (2007). Η Εννοιολογική χαρτογράφηση στη διδακτική της Πληροφορικής. Η αξιολόγηση ως εργαλείο μάθησης σε διαδικτυακά και προσαρμοστικά εκπαιδευτικά περιβάλλοντα. Διδακτορική Διατριβή, Τμήμα Πληροφορικής και Επικοινωνιών, Εθνικό και Καποδιστριακό Πανεπιστήμιο Αθηνών.</a:t>
            </a:r>
          </a:p>
          <a:p>
            <a:pPr marL="228600" lvl="0" indent="-182880" algn="l" fontAlgn="auto">
              <a:spcBef>
                <a:spcPct val="20000"/>
              </a:spcBef>
              <a:spcAft>
                <a:spcPts val="300"/>
              </a:spcAft>
              <a:buClr>
                <a:srgbClr val="F14124">
                  <a:lumMod val="75000"/>
                </a:srgbClr>
              </a:buClr>
              <a:buSzPct val="130000"/>
              <a:buFont typeface="Georgia" pitchFamily="18" charset="0"/>
              <a:buChar char="*"/>
            </a:pPr>
            <a:endParaRPr lang="en-US" sz="1200" dirty="0" smtClean="0">
              <a:solidFill>
                <a:prstClr val="black">
                  <a:lumMod val="75000"/>
                  <a:lumOff val="25000"/>
                </a:prstClr>
              </a:solidFill>
              <a:latin typeface="Trebuchet MS"/>
            </a:endParaRPr>
          </a:p>
          <a:p>
            <a:pPr marL="228600" lvl="0" indent="-182880" algn="l" fontAlgn="auto">
              <a:spcBef>
                <a:spcPct val="20000"/>
              </a:spcBef>
              <a:spcAft>
                <a:spcPts val="300"/>
              </a:spcAft>
              <a:buClr>
                <a:srgbClr val="F14124">
                  <a:lumMod val="75000"/>
                </a:srgbClr>
              </a:buClr>
              <a:buSzPct val="130000"/>
              <a:buFont typeface="Georgia" pitchFamily="18" charset="0"/>
              <a:buChar char="*"/>
            </a:pPr>
            <a:endParaRPr lang="en-US" sz="1200" dirty="0">
              <a:solidFill>
                <a:prstClr val="black">
                  <a:lumMod val="75000"/>
                  <a:lumOff val="25000"/>
                </a:prstClr>
              </a:solidFill>
              <a:latin typeface="Trebuchet MS"/>
            </a:endParaRPr>
          </a:p>
        </p:txBody>
      </p:sp>
    </p:spTree>
    <p:extLst>
      <p:ext uri="{BB962C8B-B14F-4D97-AF65-F5344CB8AC3E}">
        <p14:creationId xmlns:p14="http://schemas.microsoft.com/office/powerpoint/2010/main" val="334376228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6440" y="0"/>
            <a:ext cx="9150440" cy="6906506"/>
          </a:xfrm>
          <a:prstGeom prst="rect">
            <a:avLst/>
          </a:prstGeom>
        </p:spPr>
        <p:txBody>
          <a:bodyPr wrap="square">
            <a:spAutoFit/>
          </a:bodyPr>
          <a:lstStyle/>
          <a:p>
            <a:pPr marL="228600" lvl="0" indent="-182880" algn="l" fontAlgn="auto">
              <a:spcBef>
                <a:spcPct val="20000"/>
              </a:spcBef>
              <a:spcAft>
                <a:spcPts val="300"/>
              </a:spcAft>
              <a:buClr>
                <a:srgbClr val="F14124">
                  <a:lumMod val="75000"/>
                </a:srgbClr>
              </a:buClr>
              <a:buSzPct val="130000"/>
              <a:buFont typeface="Georgia" pitchFamily="18" charset="0"/>
              <a:buChar char="*"/>
            </a:pPr>
            <a:r>
              <a:rPr lang="el-GR" sz="1200" dirty="0" err="1" smtClean="0">
                <a:solidFill>
                  <a:prstClr val="black">
                    <a:lumMod val="75000"/>
                    <a:lumOff val="25000"/>
                  </a:prstClr>
                </a:solidFill>
                <a:latin typeface="Trebuchet MS"/>
              </a:rPr>
              <a:t>Γραμματικόπουλος</a:t>
            </a:r>
            <a:r>
              <a:rPr lang="el-GR" sz="1200" dirty="0">
                <a:solidFill>
                  <a:prstClr val="black">
                    <a:lumMod val="75000"/>
                    <a:lumOff val="25000"/>
                  </a:prstClr>
                </a:solidFill>
                <a:latin typeface="Trebuchet MS"/>
              </a:rPr>
              <a:t>, Β. (2006). Εκπαιδευτική Αξιολόγηση: Μοντέλα Αξιολόγησης Εκπαιδευτικών Προγραμμάτων. Αναζητήσεις στη Φυσική Αγωγή και τον Αθλητισμό, 4(2), </a:t>
            </a:r>
            <a:r>
              <a:rPr lang="el-GR" sz="1200" dirty="0" err="1">
                <a:solidFill>
                  <a:prstClr val="black">
                    <a:lumMod val="75000"/>
                    <a:lumOff val="25000"/>
                  </a:prstClr>
                </a:solidFill>
                <a:latin typeface="Trebuchet MS"/>
              </a:rPr>
              <a:t>σσ</a:t>
            </a:r>
            <a:r>
              <a:rPr lang="el-GR" sz="1200" dirty="0">
                <a:solidFill>
                  <a:prstClr val="black">
                    <a:lumMod val="75000"/>
                    <a:lumOff val="25000"/>
                  </a:prstClr>
                </a:solidFill>
                <a:latin typeface="Trebuchet MS"/>
              </a:rPr>
              <a:t>. 237-246.</a:t>
            </a:r>
          </a:p>
          <a:p>
            <a:pPr marL="228600" lvl="0" indent="-182880" algn="l" fontAlgn="auto">
              <a:spcBef>
                <a:spcPct val="20000"/>
              </a:spcBef>
              <a:spcAft>
                <a:spcPts val="300"/>
              </a:spcAft>
              <a:buClr>
                <a:srgbClr val="F14124">
                  <a:lumMod val="75000"/>
                </a:srgbClr>
              </a:buClr>
              <a:buSzPct val="130000"/>
              <a:buFont typeface="Georgia" pitchFamily="18" charset="0"/>
              <a:buChar char="*"/>
            </a:pPr>
            <a:r>
              <a:rPr lang="el-GR" sz="1200" dirty="0" err="1">
                <a:solidFill>
                  <a:prstClr val="black">
                    <a:lumMod val="75000"/>
                    <a:lumOff val="25000"/>
                  </a:prstClr>
                </a:solidFill>
                <a:latin typeface="Trebuchet MS"/>
              </a:rPr>
              <a:t>Γρηγοριάδου</a:t>
            </a:r>
            <a:r>
              <a:rPr lang="el-GR" sz="1200" dirty="0">
                <a:solidFill>
                  <a:prstClr val="black">
                    <a:lumMod val="75000"/>
                    <a:lumOff val="25000"/>
                  </a:prstClr>
                </a:solidFill>
                <a:latin typeface="Trebuchet MS"/>
              </a:rPr>
              <a:t>, Μ., </a:t>
            </a:r>
            <a:r>
              <a:rPr lang="el-GR" sz="1200" dirty="0" err="1">
                <a:solidFill>
                  <a:prstClr val="black">
                    <a:lumMod val="75000"/>
                    <a:lumOff val="25000"/>
                  </a:prstClr>
                </a:solidFill>
                <a:latin typeface="Trebuchet MS"/>
              </a:rPr>
              <a:t>Γουλή</a:t>
            </a:r>
            <a:r>
              <a:rPr lang="el-GR" sz="1200" dirty="0">
                <a:solidFill>
                  <a:prstClr val="black">
                    <a:lumMod val="75000"/>
                    <a:lumOff val="25000"/>
                  </a:prstClr>
                </a:solidFill>
                <a:latin typeface="Trebuchet MS"/>
              </a:rPr>
              <a:t>, Ε., </a:t>
            </a:r>
            <a:r>
              <a:rPr lang="el-GR" sz="1200" dirty="0" err="1">
                <a:solidFill>
                  <a:prstClr val="black">
                    <a:lumMod val="75000"/>
                    <a:lumOff val="25000"/>
                  </a:prstClr>
                </a:solidFill>
                <a:latin typeface="Trebuchet MS"/>
              </a:rPr>
              <a:t>Γόγουλου</a:t>
            </a:r>
            <a:r>
              <a:rPr lang="el-GR" sz="1200" dirty="0">
                <a:solidFill>
                  <a:prstClr val="black">
                    <a:lumMod val="75000"/>
                    <a:lumOff val="25000"/>
                  </a:prstClr>
                </a:solidFill>
                <a:latin typeface="Trebuchet MS"/>
              </a:rPr>
              <a:t>, Α., </a:t>
            </a:r>
            <a:r>
              <a:rPr lang="el-GR" sz="1200" dirty="0" err="1">
                <a:solidFill>
                  <a:prstClr val="black">
                    <a:lumMod val="75000"/>
                    <a:lumOff val="25000"/>
                  </a:prstClr>
                </a:solidFill>
                <a:latin typeface="Trebuchet MS"/>
              </a:rPr>
              <a:t>Νικολάτου</a:t>
            </a:r>
            <a:r>
              <a:rPr lang="el-GR" sz="1200" dirty="0">
                <a:solidFill>
                  <a:prstClr val="black">
                    <a:lumMod val="75000"/>
                    <a:lumOff val="25000"/>
                  </a:prstClr>
                </a:solidFill>
                <a:latin typeface="Trebuchet MS"/>
              </a:rPr>
              <a:t>, Α. &amp;</a:t>
            </a:r>
            <a:r>
              <a:rPr lang="el-GR" sz="1200" dirty="0" err="1">
                <a:solidFill>
                  <a:prstClr val="black">
                    <a:lumMod val="75000"/>
                    <a:lumOff val="25000"/>
                  </a:prstClr>
                </a:solidFill>
                <a:latin typeface="Trebuchet MS"/>
              </a:rPr>
              <a:t>Πανσεληνά</a:t>
            </a:r>
            <a:r>
              <a:rPr lang="el-GR" sz="1200" dirty="0">
                <a:solidFill>
                  <a:prstClr val="black">
                    <a:lumMod val="75000"/>
                    <a:lumOff val="25000"/>
                  </a:prstClr>
                </a:solidFill>
                <a:latin typeface="Trebuchet MS"/>
              </a:rPr>
              <a:t>, Γ. (2004</a:t>
            </a:r>
            <a:r>
              <a:rPr lang="en-US" sz="1200" dirty="0">
                <a:solidFill>
                  <a:prstClr val="black">
                    <a:lumMod val="75000"/>
                    <a:lumOff val="25000"/>
                  </a:prstClr>
                </a:solidFill>
                <a:latin typeface="Trebuchet MS"/>
              </a:rPr>
              <a:t>a). ACT: </a:t>
            </a:r>
            <a:r>
              <a:rPr lang="el-GR" sz="1200" dirty="0">
                <a:solidFill>
                  <a:prstClr val="black">
                    <a:lumMod val="75000"/>
                    <a:lumOff val="25000"/>
                  </a:prstClr>
                </a:solidFill>
                <a:latin typeface="Trebuchet MS"/>
              </a:rPr>
              <a:t>Ένα διαδικτυακό προσαρμοστικό εργαλείο σύγχρονης επικοινωνίας. Πρακτικά 4ου Πανελλήνιου Συνεδρίου ΕΤΠΕ: Οι Τεχνολογίες της Πληροφορίας και της Επικοινωνίας στην Εκπαίδευση (</a:t>
            </a:r>
            <a:r>
              <a:rPr lang="el-GR" sz="1200" dirty="0" err="1">
                <a:solidFill>
                  <a:prstClr val="black">
                    <a:lumMod val="75000"/>
                    <a:lumOff val="25000"/>
                  </a:prstClr>
                </a:solidFill>
                <a:latin typeface="Trebuchet MS"/>
              </a:rPr>
              <a:t>σσ</a:t>
            </a:r>
            <a:r>
              <a:rPr lang="el-GR" sz="1200" dirty="0">
                <a:solidFill>
                  <a:prstClr val="black">
                    <a:lumMod val="75000"/>
                    <a:lumOff val="25000"/>
                  </a:prstClr>
                </a:solidFill>
                <a:latin typeface="Trebuchet MS"/>
              </a:rPr>
              <a:t>. 394-397). Αθήνα.</a:t>
            </a:r>
          </a:p>
          <a:p>
            <a:pPr marL="228600" lvl="0" indent="-182880" algn="l" fontAlgn="auto">
              <a:spcBef>
                <a:spcPct val="20000"/>
              </a:spcBef>
              <a:spcAft>
                <a:spcPts val="300"/>
              </a:spcAft>
              <a:buClr>
                <a:srgbClr val="F14124">
                  <a:lumMod val="75000"/>
                </a:srgbClr>
              </a:buClr>
              <a:buSzPct val="130000"/>
              <a:buFont typeface="Georgia" pitchFamily="18" charset="0"/>
              <a:buChar char="*"/>
            </a:pPr>
            <a:r>
              <a:rPr lang="el-GR" sz="1200" dirty="0" err="1">
                <a:solidFill>
                  <a:prstClr val="black">
                    <a:lumMod val="75000"/>
                    <a:lumOff val="25000"/>
                  </a:prstClr>
                </a:solidFill>
                <a:latin typeface="Trebuchet MS"/>
              </a:rPr>
              <a:t>Κασιμάτη</a:t>
            </a:r>
            <a:r>
              <a:rPr lang="el-GR" sz="1200" dirty="0">
                <a:solidFill>
                  <a:prstClr val="black">
                    <a:lumMod val="75000"/>
                    <a:lumOff val="25000"/>
                  </a:prstClr>
                </a:solidFill>
                <a:latin typeface="Trebuchet MS"/>
              </a:rPr>
              <a:t> Κ., Διονυσίου Κ. , </a:t>
            </a:r>
            <a:r>
              <a:rPr lang="el-GR" sz="1200" dirty="0" err="1">
                <a:solidFill>
                  <a:prstClr val="black">
                    <a:lumMod val="75000"/>
                    <a:lumOff val="25000"/>
                  </a:prstClr>
                </a:solidFill>
                <a:latin typeface="Trebuchet MS"/>
              </a:rPr>
              <a:t>Χριστοδουλίδου</a:t>
            </a:r>
            <a:r>
              <a:rPr lang="el-GR" sz="1200" dirty="0">
                <a:solidFill>
                  <a:prstClr val="black">
                    <a:lumMod val="75000"/>
                    <a:lumOff val="25000"/>
                  </a:prstClr>
                </a:solidFill>
                <a:latin typeface="Trebuchet MS"/>
              </a:rPr>
              <a:t> Χ. (2011). Αυθεντική Αξιολόγηση: Διερεύνηση των στάσεων φοιτητών της ΑΣΠΑΙΤΕ όσον αφορά τη διαδικασία αξιολόγησής τους. Ηλεκτρονικά Πρακτικά του 2ου Επιστημονικού Συνεδρίου της Α.Σ.ΠΑΙ.Τ.Ε. «Τεχνολογικές Εξελίξεις και Διδακτικές Εφαρμογές στην ΤΕΕ. Καινοτομικές δράσεις και προοπτικές ανάπτυξης». Αθήνα. Ανακτήθηκε από </a:t>
            </a:r>
            <a:r>
              <a:rPr lang="en-US" sz="1200" dirty="0">
                <a:solidFill>
                  <a:prstClr val="black">
                    <a:lumMod val="75000"/>
                    <a:lumOff val="25000"/>
                  </a:prstClr>
                </a:solidFill>
                <a:latin typeface="Trebuchet MS"/>
              </a:rPr>
              <a:t>www.aspete-sep.gr/praktika2synedriou.</a:t>
            </a:r>
          </a:p>
          <a:p>
            <a:pPr marL="228600" lvl="0" indent="-182880" algn="l" fontAlgn="auto">
              <a:spcBef>
                <a:spcPct val="20000"/>
              </a:spcBef>
              <a:spcAft>
                <a:spcPts val="300"/>
              </a:spcAft>
              <a:buClr>
                <a:srgbClr val="F14124">
                  <a:lumMod val="75000"/>
                </a:srgbClr>
              </a:buClr>
              <a:buSzPct val="130000"/>
              <a:buFont typeface="Georgia" pitchFamily="18" charset="0"/>
              <a:buChar char="*"/>
            </a:pPr>
            <a:r>
              <a:rPr lang="el-GR" sz="1200" dirty="0" err="1">
                <a:solidFill>
                  <a:prstClr val="black">
                    <a:lumMod val="75000"/>
                    <a:lumOff val="25000"/>
                  </a:prstClr>
                </a:solidFill>
                <a:latin typeface="Trebuchet MS"/>
              </a:rPr>
              <a:t>Κασιμάτη</a:t>
            </a:r>
            <a:r>
              <a:rPr lang="el-GR" sz="1200" dirty="0">
                <a:solidFill>
                  <a:prstClr val="black">
                    <a:lumMod val="75000"/>
                    <a:lumOff val="25000"/>
                  </a:prstClr>
                </a:solidFill>
                <a:latin typeface="Trebuchet MS"/>
              </a:rPr>
              <a:t>, Κ. (2012).Τα "</a:t>
            </a:r>
            <a:r>
              <a:rPr lang="en-US" sz="1200" dirty="0">
                <a:solidFill>
                  <a:prstClr val="black">
                    <a:lumMod val="75000"/>
                    <a:lumOff val="25000"/>
                  </a:prstClr>
                </a:solidFill>
                <a:latin typeface="Trebuchet MS"/>
              </a:rPr>
              <a:t>Rubrics" (</a:t>
            </a:r>
            <a:r>
              <a:rPr lang="el-GR" sz="1200" dirty="0">
                <a:solidFill>
                  <a:prstClr val="black">
                    <a:lumMod val="75000"/>
                    <a:lumOff val="25000"/>
                  </a:prstClr>
                </a:solidFill>
                <a:latin typeface="Trebuchet MS"/>
              </a:rPr>
              <a:t>Κλίμακα Διαβαθμισμένων κριτηρίων) ως παιδαγωγικό εργαλείο αυθεντικής αξιολόγησης της μάθησης. Πρακτικά 29ου Πανελλήνιου συνεδρίου της  Ελληνικής Μαθηματικής Παιδείας, ΕΜΕ, Καλαμάτα, σ. 292-304. </a:t>
            </a:r>
          </a:p>
          <a:p>
            <a:pPr marL="228600" lvl="0" indent="-182880" algn="l" fontAlgn="auto">
              <a:spcBef>
                <a:spcPct val="20000"/>
              </a:spcBef>
              <a:spcAft>
                <a:spcPts val="300"/>
              </a:spcAft>
              <a:buClr>
                <a:srgbClr val="F14124">
                  <a:lumMod val="75000"/>
                </a:srgbClr>
              </a:buClr>
              <a:buSzPct val="130000"/>
              <a:buFont typeface="Georgia" pitchFamily="18" charset="0"/>
              <a:buChar char="*"/>
            </a:pPr>
            <a:r>
              <a:rPr lang="el-GR" sz="1200" dirty="0" err="1">
                <a:solidFill>
                  <a:prstClr val="black">
                    <a:lumMod val="75000"/>
                    <a:lumOff val="25000"/>
                  </a:prstClr>
                </a:solidFill>
                <a:latin typeface="Trebuchet MS"/>
              </a:rPr>
              <a:t>Κασιμάτη</a:t>
            </a:r>
            <a:r>
              <a:rPr lang="el-GR" sz="1200" dirty="0">
                <a:solidFill>
                  <a:prstClr val="black">
                    <a:lumMod val="75000"/>
                    <a:lumOff val="25000"/>
                  </a:prstClr>
                </a:solidFill>
                <a:latin typeface="Trebuchet MS"/>
              </a:rPr>
              <a:t>, Κ. (2014). Αυθεντικό πλαίσιο μάθησης και αξιολόγησης για την καλλιέργεια δεξιοτήτων του 21ου αιώνα. Στο </a:t>
            </a:r>
            <a:r>
              <a:rPr lang="el-GR" sz="1200" dirty="0" err="1">
                <a:solidFill>
                  <a:prstClr val="black">
                    <a:lumMod val="75000"/>
                    <a:lumOff val="25000"/>
                  </a:prstClr>
                </a:solidFill>
                <a:latin typeface="Trebuchet MS"/>
              </a:rPr>
              <a:t>Αικ</a:t>
            </a:r>
            <a:r>
              <a:rPr lang="el-GR" sz="1200" dirty="0">
                <a:solidFill>
                  <a:prstClr val="black">
                    <a:lumMod val="75000"/>
                    <a:lumOff val="25000"/>
                  </a:prstClr>
                </a:solidFill>
                <a:latin typeface="Trebuchet MS"/>
              </a:rPr>
              <a:t>. </a:t>
            </a:r>
            <a:r>
              <a:rPr lang="el-GR" sz="1200" dirty="0" err="1">
                <a:solidFill>
                  <a:prstClr val="black">
                    <a:lumMod val="75000"/>
                    <a:lumOff val="25000"/>
                  </a:prstClr>
                </a:solidFill>
                <a:latin typeface="Trebuchet MS"/>
              </a:rPr>
              <a:t>Κασιμάτη</a:t>
            </a:r>
            <a:r>
              <a:rPr lang="el-GR" sz="1200" dirty="0">
                <a:solidFill>
                  <a:prstClr val="black">
                    <a:lumMod val="75000"/>
                    <a:lumOff val="25000"/>
                  </a:prstClr>
                </a:solidFill>
                <a:latin typeface="Trebuchet MS"/>
              </a:rPr>
              <a:t>&amp; Μ. Αργυρίου, (</a:t>
            </a:r>
            <a:r>
              <a:rPr lang="el-GR" sz="1200" dirty="0" err="1">
                <a:solidFill>
                  <a:prstClr val="black">
                    <a:lumMod val="75000"/>
                    <a:lumOff val="25000"/>
                  </a:prstClr>
                </a:solidFill>
                <a:latin typeface="Trebuchet MS"/>
              </a:rPr>
              <a:t>Επιμ</a:t>
            </a:r>
            <a:r>
              <a:rPr lang="el-GR" sz="1200" dirty="0">
                <a:solidFill>
                  <a:prstClr val="black">
                    <a:lumMod val="75000"/>
                    <a:lumOff val="25000"/>
                  </a:prstClr>
                </a:solidFill>
                <a:latin typeface="Trebuchet MS"/>
              </a:rPr>
              <a:t>.). Πρακτικά 5ου Διεθνούς συνεδρίου Διεθνείς και Ευρωπαϊκές Τάσεις στην Εκπαίδευση: Οι επιρροές τους στο Ελληνικό Εκπαιδευτικό Σύστημα (</a:t>
            </a:r>
            <a:r>
              <a:rPr lang="el-GR" sz="1200" dirty="0" err="1">
                <a:solidFill>
                  <a:prstClr val="black">
                    <a:lumMod val="75000"/>
                    <a:lumOff val="25000"/>
                  </a:prstClr>
                </a:solidFill>
                <a:latin typeface="Trebuchet MS"/>
              </a:rPr>
              <a:t>Τόμ</a:t>
            </a:r>
            <a:r>
              <a:rPr lang="el-GR" sz="1200" dirty="0">
                <a:solidFill>
                  <a:prstClr val="black">
                    <a:lumMod val="75000"/>
                    <a:lumOff val="25000"/>
                  </a:prstClr>
                </a:solidFill>
                <a:latin typeface="Trebuchet MS"/>
              </a:rPr>
              <a:t>. Α, </a:t>
            </a:r>
            <a:r>
              <a:rPr lang="el-GR" sz="1200" dirty="0" err="1">
                <a:solidFill>
                  <a:prstClr val="black">
                    <a:lumMod val="75000"/>
                    <a:lumOff val="25000"/>
                  </a:prstClr>
                </a:solidFill>
                <a:latin typeface="Trebuchet MS"/>
              </a:rPr>
              <a:t>σσ</a:t>
            </a:r>
            <a:r>
              <a:rPr lang="el-GR" sz="1200" dirty="0">
                <a:solidFill>
                  <a:prstClr val="black">
                    <a:lumMod val="75000"/>
                    <a:lumOff val="25000"/>
                  </a:prstClr>
                </a:solidFill>
                <a:latin typeface="Trebuchet MS"/>
              </a:rPr>
              <a:t>. 17-20). Αθήνα 26-28 Σεπτεμβρίου 2014. Αθήνα: ΑΣΠΑΙΤΕ-ΕΕΜΑΠΕ.</a:t>
            </a:r>
          </a:p>
          <a:p>
            <a:pPr marL="228600" lvl="0" indent="-182880" algn="l" fontAlgn="auto">
              <a:spcBef>
                <a:spcPct val="20000"/>
              </a:spcBef>
              <a:spcAft>
                <a:spcPts val="300"/>
              </a:spcAft>
              <a:buClr>
                <a:srgbClr val="F14124">
                  <a:lumMod val="75000"/>
                </a:srgbClr>
              </a:buClr>
              <a:buSzPct val="130000"/>
              <a:buFont typeface="Georgia" pitchFamily="18" charset="0"/>
              <a:buChar char="*"/>
            </a:pPr>
            <a:r>
              <a:rPr lang="el-GR" sz="1200" dirty="0" err="1">
                <a:solidFill>
                  <a:prstClr val="black">
                    <a:lumMod val="75000"/>
                    <a:lumOff val="25000"/>
                  </a:prstClr>
                </a:solidFill>
                <a:latin typeface="Trebuchet MS"/>
              </a:rPr>
              <a:t>Κασσωτάκης</a:t>
            </a:r>
            <a:r>
              <a:rPr lang="el-GR" sz="1200" dirty="0">
                <a:solidFill>
                  <a:prstClr val="black">
                    <a:lumMod val="75000"/>
                    <a:lumOff val="25000"/>
                  </a:prstClr>
                </a:solidFill>
                <a:latin typeface="Trebuchet MS"/>
              </a:rPr>
              <a:t>, Μ. (2013). Η Αξιολόγηση της Επίδοσης των Μαθητών: Θεωρητικές Προσεγγίσεις και Πρακτικές Εφαρμογές. Αθήνα: Γρηγόρης.</a:t>
            </a:r>
          </a:p>
          <a:p>
            <a:pPr marL="228600" lvl="0" indent="-182880" algn="l" fontAlgn="auto">
              <a:spcBef>
                <a:spcPct val="20000"/>
              </a:spcBef>
              <a:spcAft>
                <a:spcPts val="300"/>
              </a:spcAft>
              <a:buClr>
                <a:srgbClr val="F14124">
                  <a:lumMod val="75000"/>
                </a:srgbClr>
              </a:buClr>
              <a:buSzPct val="130000"/>
              <a:buFont typeface="Georgia" pitchFamily="18" charset="0"/>
              <a:buChar char="*"/>
            </a:pPr>
            <a:r>
              <a:rPr lang="el-GR" sz="1200" dirty="0" err="1">
                <a:solidFill>
                  <a:prstClr val="black">
                    <a:lumMod val="75000"/>
                    <a:lumOff val="25000"/>
                  </a:prstClr>
                </a:solidFill>
                <a:latin typeface="Trebuchet MS"/>
              </a:rPr>
              <a:t>Κοσμοπούλου</a:t>
            </a:r>
            <a:r>
              <a:rPr lang="el-GR" sz="1200" dirty="0">
                <a:solidFill>
                  <a:prstClr val="black">
                    <a:lumMod val="75000"/>
                    <a:lumOff val="25000"/>
                  </a:prstClr>
                </a:solidFill>
                <a:latin typeface="Trebuchet MS"/>
              </a:rPr>
              <a:t>, Ι., Φλώρου, Χ., </a:t>
            </a:r>
            <a:r>
              <a:rPr lang="el-GR" sz="1200" dirty="0" err="1">
                <a:solidFill>
                  <a:prstClr val="black">
                    <a:lumMod val="75000"/>
                    <a:lumOff val="25000"/>
                  </a:prstClr>
                </a:solidFill>
                <a:latin typeface="Trebuchet MS"/>
              </a:rPr>
              <a:t>Μπαγιάτη</a:t>
            </a:r>
            <a:r>
              <a:rPr lang="el-GR" sz="1200" dirty="0">
                <a:solidFill>
                  <a:prstClr val="black">
                    <a:lumMod val="75000"/>
                    <a:lumOff val="25000"/>
                  </a:prstClr>
                </a:solidFill>
                <a:latin typeface="Trebuchet MS"/>
              </a:rPr>
              <a:t>, Α. &amp;</a:t>
            </a:r>
            <a:r>
              <a:rPr lang="el-GR" sz="1200" dirty="0" err="1">
                <a:solidFill>
                  <a:prstClr val="black">
                    <a:lumMod val="75000"/>
                    <a:lumOff val="25000"/>
                  </a:prstClr>
                </a:solidFill>
                <a:latin typeface="Trebuchet MS"/>
              </a:rPr>
              <a:t>Χούστη</a:t>
            </a:r>
            <a:r>
              <a:rPr lang="el-GR" sz="1200" dirty="0">
                <a:solidFill>
                  <a:prstClr val="black">
                    <a:lumMod val="75000"/>
                    <a:lumOff val="25000"/>
                  </a:prstClr>
                </a:solidFill>
                <a:latin typeface="Trebuchet MS"/>
              </a:rPr>
              <a:t>, Η. (2010). Ανάπτυξη </a:t>
            </a:r>
            <a:r>
              <a:rPr lang="el-GR" sz="1200" dirty="0" err="1">
                <a:solidFill>
                  <a:prstClr val="black">
                    <a:lumMod val="75000"/>
                    <a:lumOff val="25000"/>
                  </a:prstClr>
                </a:solidFill>
                <a:latin typeface="Trebuchet MS"/>
              </a:rPr>
              <a:t>Διαδραστικής</a:t>
            </a:r>
            <a:r>
              <a:rPr lang="el-GR" sz="1200" dirty="0">
                <a:solidFill>
                  <a:prstClr val="black">
                    <a:lumMod val="75000"/>
                    <a:lumOff val="25000"/>
                  </a:prstClr>
                </a:solidFill>
                <a:latin typeface="Trebuchet MS"/>
              </a:rPr>
              <a:t> Εφαρμογής για τη Διδασκαλία του Προγραμματισμού στο Δημοτικό με Χρήση του Προγράμματος </a:t>
            </a:r>
            <a:r>
              <a:rPr lang="en-US" sz="1200" dirty="0">
                <a:solidFill>
                  <a:prstClr val="black">
                    <a:lumMod val="75000"/>
                    <a:lumOff val="25000"/>
                  </a:prstClr>
                </a:solidFill>
                <a:latin typeface="Trebuchet MS"/>
              </a:rPr>
              <a:t>Scratch, </a:t>
            </a:r>
            <a:r>
              <a:rPr lang="el-GR" sz="1200" dirty="0">
                <a:solidFill>
                  <a:prstClr val="black">
                    <a:lumMod val="75000"/>
                    <a:lumOff val="25000"/>
                  </a:prstClr>
                </a:solidFill>
                <a:latin typeface="Trebuchet MS"/>
              </a:rPr>
              <a:t>βασισμένη σε </a:t>
            </a:r>
            <a:r>
              <a:rPr lang="en-US" sz="1200" dirty="0">
                <a:solidFill>
                  <a:prstClr val="black">
                    <a:lumMod val="75000"/>
                    <a:lumOff val="25000"/>
                  </a:prstClr>
                </a:solidFill>
                <a:latin typeface="Trebuchet MS"/>
              </a:rPr>
              <a:t>Rubrics </a:t>
            </a:r>
            <a:r>
              <a:rPr lang="el-GR" sz="1200" dirty="0">
                <a:solidFill>
                  <a:prstClr val="black">
                    <a:lumMod val="75000"/>
                    <a:lumOff val="25000"/>
                  </a:prstClr>
                </a:solidFill>
                <a:latin typeface="Trebuchet MS"/>
              </a:rPr>
              <a:t>Αξιολόγησης και </a:t>
            </a:r>
            <a:r>
              <a:rPr lang="el-GR" sz="1200" dirty="0" err="1">
                <a:solidFill>
                  <a:prstClr val="black">
                    <a:lumMod val="75000"/>
                    <a:lumOff val="25000"/>
                  </a:prstClr>
                </a:solidFill>
                <a:latin typeface="Trebuchet MS"/>
              </a:rPr>
              <a:t>Αυτοαξιολόγησης</a:t>
            </a:r>
            <a:r>
              <a:rPr lang="el-GR" sz="1200" dirty="0">
                <a:solidFill>
                  <a:prstClr val="black">
                    <a:lumMod val="75000"/>
                    <a:lumOff val="25000"/>
                  </a:prstClr>
                </a:solidFill>
                <a:latin typeface="Trebuchet MS"/>
              </a:rPr>
              <a:t>. Στο Μ. </a:t>
            </a:r>
            <a:r>
              <a:rPr lang="el-GR" sz="1200" dirty="0" err="1">
                <a:solidFill>
                  <a:prstClr val="black">
                    <a:lumMod val="75000"/>
                    <a:lumOff val="25000"/>
                  </a:prstClr>
                </a:solidFill>
                <a:latin typeface="Trebuchet MS"/>
              </a:rPr>
              <a:t>Γρηγοριάδου</a:t>
            </a:r>
            <a:r>
              <a:rPr lang="el-GR" sz="1200" dirty="0">
                <a:solidFill>
                  <a:prstClr val="black">
                    <a:lumMod val="75000"/>
                    <a:lumOff val="25000"/>
                  </a:prstClr>
                </a:solidFill>
                <a:latin typeface="Trebuchet MS"/>
              </a:rPr>
              <a:t> (</a:t>
            </a:r>
            <a:r>
              <a:rPr lang="el-GR" sz="1200" dirty="0" err="1">
                <a:solidFill>
                  <a:prstClr val="black">
                    <a:lumMod val="75000"/>
                    <a:lumOff val="25000"/>
                  </a:prstClr>
                </a:solidFill>
                <a:latin typeface="Trebuchet MS"/>
              </a:rPr>
              <a:t>επιμ</a:t>
            </a:r>
            <a:r>
              <a:rPr lang="el-GR" sz="1200" dirty="0">
                <a:solidFill>
                  <a:prstClr val="black">
                    <a:lumMod val="75000"/>
                    <a:lumOff val="25000"/>
                  </a:prstClr>
                </a:solidFill>
                <a:latin typeface="Trebuchet MS"/>
              </a:rPr>
              <a:t>.), Πρακτικά 5ου Συνεδρίου Διδακτικής της Πληροφορικής, 9-11 Απριλίου (</a:t>
            </a:r>
            <a:r>
              <a:rPr lang="el-GR" sz="1200" dirty="0" err="1">
                <a:solidFill>
                  <a:prstClr val="black">
                    <a:lumMod val="75000"/>
                    <a:lumOff val="25000"/>
                  </a:prstClr>
                </a:solidFill>
                <a:latin typeface="Trebuchet MS"/>
              </a:rPr>
              <a:t>σσ</a:t>
            </a:r>
            <a:r>
              <a:rPr lang="el-GR" sz="1200" dirty="0">
                <a:solidFill>
                  <a:prstClr val="black">
                    <a:lumMod val="75000"/>
                    <a:lumOff val="25000"/>
                  </a:prstClr>
                </a:solidFill>
                <a:latin typeface="Trebuchet MS"/>
              </a:rPr>
              <a:t>. 333-338). Αθήνα.</a:t>
            </a:r>
          </a:p>
          <a:p>
            <a:pPr marL="228600" lvl="0" indent="-182880" algn="l" fontAlgn="auto">
              <a:spcBef>
                <a:spcPct val="20000"/>
              </a:spcBef>
              <a:spcAft>
                <a:spcPts val="300"/>
              </a:spcAft>
              <a:buClr>
                <a:srgbClr val="F14124">
                  <a:lumMod val="75000"/>
                </a:srgbClr>
              </a:buClr>
              <a:buSzPct val="130000"/>
              <a:buFont typeface="Georgia" pitchFamily="18" charset="0"/>
              <a:buChar char="*"/>
            </a:pPr>
            <a:r>
              <a:rPr lang="el-GR" sz="1200" dirty="0" err="1">
                <a:solidFill>
                  <a:prstClr val="black">
                    <a:lumMod val="75000"/>
                    <a:lumOff val="25000"/>
                  </a:prstClr>
                </a:solidFill>
                <a:latin typeface="Trebuchet MS"/>
              </a:rPr>
              <a:t>Κουλουμπαρίτση,Α.&amp;Ματσαγγούρας</a:t>
            </a:r>
            <a:r>
              <a:rPr lang="el-GR" sz="1200" dirty="0">
                <a:solidFill>
                  <a:prstClr val="black">
                    <a:lumMod val="75000"/>
                    <a:lumOff val="25000"/>
                  </a:prstClr>
                </a:solidFill>
                <a:latin typeface="Trebuchet MS"/>
              </a:rPr>
              <a:t>, Η. (2004). Φάκελος εργασιών του μαθητή (</a:t>
            </a:r>
            <a:r>
              <a:rPr lang="en-US" sz="1200" dirty="0">
                <a:solidFill>
                  <a:prstClr val="black">
                    <a:lumMod val="75000"/>
                    <a:lumOff val="25000"/>
                  </a:prstClr>
                </a:solidFill>
                <a:latin typeface="Trebuchet MS"/>
              </a:rPr>
              <a:t>portfolio assessment): </a:t>
            </a:r>
            <a:r>
              <a:rPr lang="el-GR" sz="1200" dirty="0">
                <a:solidFill>
                  <a:prstClr val="black">
                    <a:lumMod val="75000"/>
                    <a:lumOff val="25000"/>
                  </a:prstClr>
                </a:solidFill>
                <a:latin typeface="Trebuchet MS"/>
              </a:rPr>
              <a:t>Η αυθεντική αξιολόγηση στη </a:t>
            </a:r>
            <a:r>
              <a:rPr lang="el-GR" sz="1200" dirty="0" err="1">
                <a:solidFill>
                  <a:prstClr val="black">
                    <a:lumMod val="75000"/>
                    <a:lumOff val="25000"/>
                  </a:prstClr>
                </a:solidFill>
                <a:latin typeface="Trebuchet MS"/>
              </a:rPr>
              <a:t>διαθεματική</a:t>
            </a:r>
            <a:r>
              <a:rPr lang="el-GR" sz="1200" dirty="0">
                <a:solidFill>
                  <a:prstClr val="black">
                    <a:lumMod val="75000"/>
                    <a:lumOff val="25000"/>
                  </a:prstClr>
                </a:solidFill>
                <a:latin typeface="Trebuchet MS"/>
              </a:rPr>
              <a:t> διδασκαλία. Στο Αγγελίδης, Π. &amp;</a:t>
            </a:r>
            <a:r>
              <a:rPr lang="el-GR" sz="1200" dirty="0" err="1">
                <a:solidFill>
                  <a:prstClr val="black">
                    <a:lumMod val="75000"/>
                    <a:lumOff val="25000"/>
                  </a:prstClr>
                </a:solidFill>
                <a:latin typeface="Trebuchet MS"/>
              </a:rPr>
              <a:t>Μαυροειδής</a:t>
            </a:r>
            <a:r>
              <a:rPr lang="el-GR" sz="1200" dirty="0">
                <a:solidFill>
                  <a:prstClr val="black">
                    <a:lumMod val="75000"/>
                    <a:lumOff val="25000"/>
                  </a:prstClr>
                </a:solidFill>
                <a:latin typeface="Trebuchet MS"/>
              </a:rPr>
              <a:t>, Γ. (</a:t>
            </a:r>
            <a:r>
              <a:rPr lang="el-GR" sz="1200" dirty="0" err="1">
                <a:solidFill>
                  <a:prstClr val="black">
                    <a:lumMod val="75000"/>
                    <a:lumOff val="25000"/>
                  </a:prstClr>
                </a:solidFill>
                <a:latin typeface="Trebuchet MS"/>
              </a:rPr>
              <a:t>Επιμ</a:t>
            </a:r>
            <a:r>
              <a:rPr lang="el-GR" sz="1200" dirty="0">
                <a:solidFill>
                  <a:prstClr val="black">
                    <a:lumMod val="75000"/>
                    <a:lumOff val="25000"/>
                  </a:prstClr>
                </a:solidFill>
                <a:latin typeface="Trebuchet MS"/>
              </a:rPr>
              <a:t>.), Εκπαιδευτικές Καινοτομίες Για το Σχολείο του Μέλλοντος, τόμος Α΄ (</a:t>
            </a:r>
            <a:r>
              <a:rPr lang="el-GR" sz="1200" dirty="0" err="1">
                <a:solidFill>
                  <a:prstClr val="black">
                    <a:lumMod val="75000"/>
                    <a:lumOff val="25000"/>
                  </a:prstClr>
                </a:solidFill>
                <a:latin typeface="Trebuchet MS"/>
              </a:rPr>
              <a:t>σσ</a:t>
            </a:r>
            <a:r>
              <a:rPr lang="el-GR" sz="1200" dirty="0">
                <a:solidFill>
                  <a:prstClr val="black">
                    <a:lumMod val="75000"/>
                    <a:lumOff val="25000"/>
                  </a:prstClr>
                </a:solidFill>
                <a:latin typeface="Trebuchet MS"/>
              </a:rPr>
              <a:t>. 55-83). Αθήνα: </a:t>
            </a:r>
            <a:r>
              <a:rPr lang="el-GR" sz="1200" dirty="0" err="1">
                <a:solidFill>
                  <a:prstClr val="black">
                    <a:lumMod val="75000"/>
                    <a:lumOff val="25000"/>
                  </a:prstClr>
                </a:solidFill>
                <a:latin typeface="Trebuchet MS"/>
              </a:rPr>
              <a:t>Τυπωθήτω</a:t>
            </a:r>
            <a:r>
              <a:rPr lang="el-GR" sz="1200" dirty="0">
                <a:solidFill>
                  <a:prstClr val="black">
                    <a:lumMod val="75000"/>
                    <a:lumOff val="25000"/>
                  </a:prstClr>
                </a:solidFill>
                <a:latin typeface="Trebuchet MS"/>
              </a:rPr>
              <a:t>. </a:t>
            </a:r>
          </a:p>
          <a:p>
            <a:pPr marL="228600" lvl="0" indent="-182880" algn="l" fontAlgn="auto">
              <a:spcBef>
                <a:spcPct val="20000"/>
              </a:spcBef>
              <a:spcAft>
                <a:spcPts val="300"/>
              </a:spcAft>
              <a:buClr>
                <a:srgbClr val="F14124">
                  <a:lumMod val="75000"/>
                </a:srgbClr>
              </a:buClr>
              <a:buSzPct val="130000"/>
              <a:buFont typeface="Georgia" pitchFamily="18" charset="0"/>
              <a:buChar char="*"/>
            </a:pPr>
            <a:r>
              <a:rPr lang="el-GR" sz="1200" dirty="0" err="1" smtClean="0">
                <a:solidFill>
                  <a:prstClr val="black">
                    <a:lumMod val="75000"/>
                    <a:lumOff val="25000"/>
                  </a:prstClr>
                </a:solidFill>
                <a:latin typeface="Trebuchet MS"/>
              </a:rPr>
              <a:t>Μπουμπούκα,Μ</a:t>
            </a:r>
            <a:r>
              <a:rPr lang="el-GR" sz="1200" dirty="0">
                <a:solidFill>
                  <a:prstClr val="black">
                    <a:lumMod val="75000"/>
                    <a:lumOff val="25000"/>
                  </a:prstClr>
                </a:solidFill>
                <a:latin typeface="Trebuchet MS"/>
              </a:rPr>
              <a:t>., </a:t>
            </a:r>
            <a:r>
              <a:rPr lang="el-GR" sz="1200" dirty="0" err="1">
                <a:solidFill>
                  <a:prstClr val="black">
                    <a:lumMod val="75000"/>
                    <a:lumOff val="25000"/>
                  </a:prstClr>
                </a:solidFill>
                <a:latin typeface="Trebuchet MS"/>
              </a:rPr>
              <a:t>Παπανικολάου,Κ</a:t>
            </a:r>
            <a:r>
              <a:rPr lang="el-GR" sz="1200" dirty="0">
                <a:solidFill>
                  <a:prstClr val="black">
                    <a:lumMod val="75000"/>
                    <a:lumOff val="25000"/>
                  </a:prstClr>
                </a:solidFill>
                <a:latin typeface="Trebuchet MS"/>
              </a:rPr>
              <a:t>.&amp; </a:t>
            </a:r>
            <a:r>
              <a:rPr lang="el-GR" sz="1200" dirty="0" err="1">
                <a:solidFill>
                  <a:prstClr val="black">
                    <a:lumMod val="75000"/>
                    <a:lumOff val="25000"/>
                  </a:prstClr>
                </a:solidFill>
                <a:latin typeface="Trebuchet MS"/>
              </a:rPr>
              <a:t>Γρηγοριάδου</a:t>
            </a:r>
            <a:r>
              <a:rPr lang="el-GR" sz="1200" dirty="0">
                <a:solidFill>
                  <a:prstClr val="black">
                    <a:lumMod val="75000"/>
                    <a:lumOff val="25000"/>
                  </a:prstClr>
                </a:solidFill>
                <a:latin typeface="Trebuchet MS"/>
              </a:rPr>
              <a:t>, Μ. (2008). Η εναλλακτική μέθοδος της ομότιμης αξιολόγησης στον προγραμματισμό. 4ο Πανελλήνιο Συνέδριο Διδακτική της Πληροφορικής, 28-30 Μαρτίου (</a:t>
            </a:r>
            <a:r>
              <a:rPr lang="el-GR" sz="1200" dirty="0" err="1">
                <a:solidFill>
                  <a:prstClr val="black">
                    <a:lumMod val="75000"/>
                    <a:lumOff val="25000"/>
                  </a:prstClr>
                </a:solidFill>
                <a:latin typeface="Trebuchet MS"/>
              </a:rPr>
              <a:t>σσ</a:t>
            </a:r>
            <a:r>
              <a:rPr lang="el-GR" sz="1200" dirty="0">
                <a:solidFill>
                  <a:prstClr val="black">
                    <a:lumMod val="75000"/>
                    <a:lumOff val="25000"/>
                  </a:prstClr>
                </a:solidFill>
                <a:latin typeface="Trebuchet MS"/>
              </a:rPr>
              <a:t>. 343-352), Πανεπιστήμιο Πατρών.</a:t>
            </a:r>
          </a:p>
          <a:p>
            <a:pPr marL="228600" lvl="0" indent="-182880" algn="l" fontAlgn="auto">
              <a:spcBef>
                <a:spcPct val="20000"/>
              </a:spcBef>
              <a:spcAft>
                <a:spcPts val="300"/>
              </a:spcAft>
              <a:buClr>
                <a:srgbClr val="F14124">
                  <a:lumMod val="75000"/>
                </a:srgbClr>
              </a:buClr>
              <a:buSzPct val="130000"/>
              <a:buFont typeface="Georgia" pitchFamily="18" charset="0"/>
              <a:buChar char="*"/>
            </a:pPr>
            <a:r>
              <a:rPr lang="el-GR" sz="1200" dirty="0">
                <a:solidFill>
                  <a:prstClr val="black">
                    <a:lumMod val="75000"/>
                    <a:lumOff val="25000"/>
                  </a:prstClr>
                </a:solidFill>
                <a:latin typeface="Trebuchet MS"/>
              </a:rPr>
              <a:t>Πετροπούλου Ο.  (2011). Αξιοποίηση Δεικτών Ανάλυσης </a:t>
            </a:r>
            <a:r>
              <a:rPr lang="el-GR" sz="1200" dirty="0" err="1">
                <a:solidFill>
                  <a:prstClr val="black">
                    <a:lumMod val="75000"/>
                    <a:lumOff val="25000"/>
                  </a:prstClr>
                </a:solidFill>
                <a:latin typeface="Trebuchet MS"/>
              </a:rPr>
              <a:t>Διαδραστικότητας</a:t>
            </a:r>
            <a:r>
              <a:rPr lang="el-GR" sz="1200" dirty="0">
                <a:solidFill>
                  <a:prstClr val="black">
                    <a:lumMod val="75000"/>
                    <a:lumOff val="25000"/>
                  </a:prstClr>
                </a:solidFill>
                <a:latin typeface="Trebuchet MS"/>
              </a:rPr>
              <a:t> σε Περιβάλλοντα Ηλεκτρονικής Μάθησης για την Αξιολόγηση της Επίδοσης των Εκπαιδευόμενων. Διδακτορική Διατριβή, Τμήμα Ψηφιακών Συστημάτων, Πανεπιστήμιο Πειραιά. </a:t>
            </a:r>
          </a:p>
          <a:p>
            <a:pPr marL="228600" lvl="0" indent="-182880" algn="l" fontAlgn="auto">
              <a:spcBef>
                <a:spcPct val="20000"/>
              </a:spcBef>
              <a:spcAft>
                <a:spcPts val="300"/>
              </a:spcAft>
              <a:buClr>
                <a:srgbClr val="F14124">
                  <a:lumMod val="75000"/>
                </a:srgbClr>
              </a:buClr>
              <a:buSzPct val="130000"/>
              <a:buFont typeface="Georgia" pitchFamily="18" charset="0"/>
              <a:buChar char="*"/>
            </a:pPr>
            <a:r>
              <a:rPr lang="el-GR" sz="1200" dirty="0">
                <a:solidFill>
                  <a:prstClr val="black">
                    <a:lumMod val="75000"/>
                    <a:lumOff val="25000"/>
                  </a:prstClr>
                </a:solidFill>
                <a:latin typeface="Trebuchet MS"/>
              </a:rPr>
              <a:t>Πετροπούλου Ο., </a:t>
            </a:r>
            <a:r>
              <a:rPr lang="el-GR" sz="1200" dirty="0" err="1">
                <a:solidFill>
                  <a:prstClr val="black">
                    <a:lumMod val="75000"/>
                    <a:lumOff val="25000"/>
                  </a:prstClr>
                </a:solidFill>
                <a:latin typeface="Trebuchet MS"/>
              </a:rPr>
              <a:t>Κασιμάτη</a:t>
            </a:r>
            <a:r>
              <a:rPr lang="el-GR" sz="1200" dirty="0">
                <a:solidFill>
                  <a:prstClr val="black">
                    <a:lumMod val="75000"/>
                    <a:lumOff val="25000"/>
                  </a:prstClr>
                </a:solidFill>
                <a:latin typeface="Trebuchet MS"/>
              </a:rPr>
              <a:t> Κ., &amp;</a:t>
            </a:r>
            <a:r>
              <a:rPr lang="el-GR" sz="1200" dirty="0" err="1">
                <a:solidFill>
                  <a:prstClr val="black">
                    <a:lumMod val="75000"/>
                    <a:lumOff val="25000"/>
                  </a:prstClr>
                </a:solidFill>
                <a:latin typeface="Trebuchet MS"/>
              </a:rPr>
              <a:t>Ρετάλης</a:t>
            </a:r>
            <a:r>
              <a:rPr lang="el-GR" sz="1200" dirty="0">
                <a:solidFill>
                  <a:prstClr val="black">
                    <a:lumMod val="75000"/>
                    <a:lumOff val="25000"/>
                  </a:prstClr>
                </a:solidFill>
                <a:latin typeface="Trebuchet MS"/>
              </a:rPr>
              <a:t> Σ. (2015). Σύγχρονες Μορφές Εκπαιδευτικής Αξιολόγησης με Αξιοποίηση Εκπαιδευτικών Τεχνολογιών. Ελληνικά Ακαδημαϊκά Ηλεκτρονικά Συγγράμματα και Βοηθήματα (</a:t>
            </a:r>
            <a:r>
              <a:rPr lang="en-US" sz="1200" dirty="0">
                <a:solidFill>
                  <a:prstClr val="black">
                    <a:lumMod val="75000"/>
                    <a:lumOff val="25000"/>
                  </a:prstClr>
                </a:solidFill>
                <a:latin typeface="Trebuchet MS"/>
              </a:rPr>
              <a:t>www.kallipos.gr) , ISBN: 978-960-603-043-7.</a:t>
            </a:r>
          </a:p>
          <a:p>
            <a:pPr marL="228600" lvl="0" indent="-182880" algn="l" fontAlgn="auto">
              <a:spcBef>
                <a:spcPct val="20000"/>
              </a:spcBef>
              <a:spcAft>
                <a:spcPts val="300"/>
              </a:spcAft>
              <a:buClr>
                <a:srgbClr val="F14124">
                  <a:lumMod val="75000"/>
                </a:srgbClr>
              </a:buClr>
              <a:buSzPct val="130000"/>
              <a:buFont typeface="Georgia" pitchFamily="18" charset="0"/>
              <a:buChar char="*"/>
            </a:pPr>
            <a:endParaRPr lang="en-US" sz="1200" dirty="0">
              <a:solidFill>
                <a:prstClr val="black">
                  <a:lumMod val="75000"/>
                  <a:lumOff val="25000"/>
                </a:prstClr>
              </a:solidFill>
              <a:latin typeface="Trebuchet MS"/>
            </a:endParaRPr>
          </a:p>
          <a:p>
            <a:pPr marL="228600" lvl="0" indent="-182880" algn="l" fontAlgn="auto">
              <a:spcBef>
                <a:spcPct val="20000"/>
              </a:spcBef>
              <a:spcAft>
                <a:spcPts val="300"/>
              </a:spcAft>
              <a:buClr>
                <a:srgbClr val="F14124">
                  <a:lumMod val="75000"/>
                </a:srgbClr>
              </a:buClr>
              <a:buSzPct val="130000"/>
              <a:buFont typeface="Georgia" pitchFamily="18" charset="0"/>
              <a:buChar char="*"/>
            </a:pPr>
            <a:endParaRPr lang="el-GR" sz="1200" dirty="0">
              <a:solidFill>
                <a:prstClr val="black">
                  <a:lumMod val="75000"/>
                  <a:lumOff val="25000"/>
                </a:prstClr>
              </a:solidFill>
              <a:latin typeface="Trebuchet MS"/>
            </a:endParaRPr>
          </a:p>
        </p:txBody>
      </p:sp>
    </p:spTree>
    <p:extLst>
      <p:ext uri="{BB962C8B-B14F-4D97-AF65-F5344CB8AC3E}">
        <p14:creationId xmlns:p14="http://schemas.microsoft.com/office/powerpoint/2010/main" val="22849544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48000" b="-48000"/>
          </a:stretch>
        </a:blipFill>
        <a:effectLst/>
      </p:bgPr>
    </p:bg>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a:xfrm>
            <a:off x="755650" y="115994"/>
            <a:ext cx="7772400" cy="1152525"/>
          </a:xfrm>
        </p:spPr>
        <p:txBody>
          <a:bodyPr rtlCol="0">
            <a:noAutofit/>
          </a:bodyPr>
          <a:lstStyle/>
          <a:p>
            <a:pPr eaLnBrk="1" hangingPunct="1">
              <a:lnSpc>
                <a:spcPct val="80000"/>
              </a:lnSpc>
              <a:defRPr/>
            </a:pPr>
            <a:r>
              <a:rPr lang="el-GR" sz="3600" b="1" dirty="0">
                <a:solidFill>
                  <a:srgbClr val="FFFF00"/>
                </a:solidFill>
                <a:effectLst>
                  <a:glow rad="139700">
                    <a:srgbClr val="FF0000">
                      <a:alpha val="40000"/>
                    </a:srgbClr>
                  </a:glow>
                </a:effectLst>
                <a:latin typeface="Arial" charset="0"/>
                <a:cs typeface="Arial" charset="0"/>
              </a:rPr>
              <a:t>ΑΞΙΟΛΟΓΙΚΟ ΠΛΑΙΣΙΟ</a:t>
            </a:r>
            <a:br>
              <a:rPr lang="el-GR" sz="3600" b="1" dirty="0">
                <a:solidFill>
                  <a:srgbClr val="FFFF00"/>
                </a:solidFill>
                <a:effectLst>
                  <a:glow rad="139700">
                    <a:srgbClr val="FF0000">
                      <a:alpha val="40000"/>
                    </a:srgbClr>
                  </a:glow>
                </a:effectLst>
                <a:latin typeface="Arial" charset="0"/>
                <a:cs typeface="Arial" charset="0"/>
              </a:rPr>
            </a:br>
            <a:r>
              <a:rPr lang="el-GR" sz="3600" b="1" dirty="0">
                <a:solidFill>
                  <a:srgbClr val="FFFF00"/>
                </a:solidFill>
                <a:effectLst>
                  <a:glow rad="139700">
                    <a:srgbClr val="FF0000">
                      <a:alpha val="40000"/>
                    </a:srgbClr>
                  </a:glow>
                </a:effectLst>
                <a:latin typeface="Arial" charset="0"/>
                <a:cs typeface="Arial" charset="0"/>
              </a:rPr>
              <a:t>ΕΠΙΣΤΗΜΟΛΟΓΙΚΑ ΕΡΩΤΗΜΑΤΑ</a:t>
            </a:r>
          </a:p>
        </p:txBody>
      </p:sp>
      <p:graphicFrame>
        <p:nvGraphicFramePr>
          <p:cNvPr id="4" name="3 - Διάγραμμα"/>
          <p:cNvGraphicFramePr/>
          <p:nvPr>
            <p:extLst>
              <p:ext uri="{D42A27DB-BD31-4B8C-83A1-F6EECF244321}">
                <p14:modId xmlns:p14="http://schemas.microsoft.com/office/powerpoint/2010/main" val="2475056319"/>
              </p:ext>
            </p:extLst>
          </p:nvPr>
        </p:nvGraphicFramePr>
        <p:xfrm>
          <a:off x="395536" y="1268760"/>
          <a:ext cx="8352928" cy="54726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5000" r="-5000"/>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05203" y="548730"/>
            <a:ext cx="8568952" cy="1081087"/>
          </a:xfrm>
          <a:gradFill>
            <a:gsLst>
              <a:gs pos="0">
                <a:schemeClr val="accent1">
                  <a:tint val="66000"/>
                  <a:satMod val="160000"/>
                  <a:alpha val="59000"/>
                </a:schemeClr>
              </a:gs>
              <a:gs pos="96000">
                <a:schemeClr val="accent1">
                  <a:tint val="44500"/>
                  <a:satMod val="160000"/>
                  <a:alpha val="62000"/>
                </a:schemeClr>
              </a:gs>
              <a:gs pos="100000">
                <a:schemeClr val="accent1">
                  <a:tint val="23500"/>
                  <a:satMod val="160000"/>
                </a:schemeClr>
              </a:gs>
            </a:gsLst>
            <a:lin ang="5400000" scaled="0"/>
          </a:gradFill>
          <a:ln w="9525">
            <a:noFill/>
            <a:miter lim="800000"/>
            <a:headEnd/>
            <a:tailEnd/>
          </a:ln>
        </p:spPr>
        <p:txBody>
          <a:bodyPr vert="horz" wrap="square" lIns="91440" tIns="45720" rIns="91440" bIns="45720" numCol="1" rtlCol="0" anchor="ctr" anchorCtr="0" compatLnSpc="1">
            <a:prstTxWarp prst="textNoShape">
              <a:avLst/>
            </a:prstTxWarp>
            <a:noAutofit/>
          </a:bodyPr>
          <a:lstStyle/>
          <a:p>
            <a:pPr eaLnBrk="1" fontAlgn="auto" hangingPunct="1">
              <a:lnSpc>
                <a:spcPct val="150000"/>
              </a:lnSpc>
              <a:spcBef>
                <a:spcPts val="1800"/>
              </a:spcBef>
              <a:spcAft>
                <a:spcPts val="0"/>
              </a:spcAft>
              <a:buClr>
                <a:schemeClr val="tx1"/>
              </a:buClr>
              <a:buSzPct val="80000"/>
            </a:pPr>
            <a:r>
              <a:rPr lang="el-GR" sz="2800" b="1" dirty="0">
                <a:solidFill>
                  <a:srgbClr val="FFFF00"/>
                </a:solidFill>
                <a:effectLst>
                  <a:glow rad="139700">
                    <a:srgbClr val="FF0000">
                      <a:alpha val="40000"/>
                    </a:srgbClr>
                  </a:glow>
                </a:effectLst>
                <a:latin typeface="Arial" charset="0"/>
                <a:cs typeface="Arial" charset="0"/>
              </a:rPr>
              <a:t>ΠΑΡΑΔΟΣΙΑΚΗ ΔΙΔΑΚΤΙΚΗ ΠΡΟΣΕΓΓΙΣΗ </a:t>
            </a:r>
            <a:br>
              <a:rPr lang="el-GR" sz="2800" b="1" dirty="0">
                <a:solidFill>
                  <a:srgbClr val="FFFF00"/>
                </a:solidFill>
                <a:effectLst>
                  <a:glow rad="139700">
                    <a:srgbClr val="FF0000">
                      <a:alpha val="40000"/>
                    </a:srgbClr>
                  </a:glow>
                </a:effectLst>
                <a:latin typeface="Arial" charset="0"/>
                <a:cs typeface="Arial" charset="0"/>
              </a:rPr>
            </a:br>
            <a:r>
              <a:rPr lang="el-GR" sz="2800" b="1" dirty="0">
                <a:solidFill>
                  <a:srgbClr val="FFFF00"/>
                </a:solidFill>
                <a:effectLst>
                  <a:glow rad="139700">
                    <a:srgbClr val="FF0000">
                      <a:alpha val="40000"/>
                    </a:srgbClr>
                  </a:glow>
                </a:effectLst>
                <a:latin typeface="Arial" charset="0"/>
                <a:cs typeface="Arial" charset="0"/>
              </a:rPr>
              <a:t>ΚΑΙ ΤΟ ΑΝΤΙΣΤΟΙΧΟ ΑΞΙΟΛΟΓΙΚΟ ΜΟΝΤΕΛΟ</a:t>
            </a:r>
          </a:p>
        </p:txBody>
      </p:sp>
      <p:pic>
        <p:nvPicPr>
          <p:cNvPr id="4" name="Picture 4" descr="under_construction"/>
          <p:cNvPicPr>
            <a:picLocks noChangeAspect="1" noChangeArrowheads="1" noCrop="1"/>
          </p:cNvPicPr>
          <p:nvPr/>
        </p:nvPicPr>
        <p:blipFill>
          <a:blip r:embed="rId5" cstate="print"/>
          <a:srcRect/>
          <a:stretch>
            <a:fillRect/>
          </a:stretch>
        </p:blipFill>
        <p:spPr bwMode="auto">
          <a:xfrm>
            <a:off x="5580137" y="1988848"/>
            <a:ext cx="4051299" cy="3921125"/>
          </a:xfrm>
          <a:prstGeom prst="rect">
            <a:avLst/>
          </a:prstGeom>
          <a:noFill/>
          <a:ln w="9525">
            <a:noFill/>
            <a:miter lim="800000"/>
            <a:headEnd/>
            <a:tailEnd/>
          </a:ln>
        </p:spPr>
      </p:pic>
      <p:sp>
        <p:nvSpPr>
          <p:cNvPr id="5" name="Ορθογώνιο 4"/>
          <p:cNvSpPr/>
          <p:nvPr/>
        </p:nvSpPr>
        <p:spPr>
          <a:xfrm>
            <a:off x="35385" y="1808844"/>
            <a:ext cx="9108639" cy="4893647"/>
          </a:xfrm>
          <a:prstGeom prst="rect">
            <a:avLst/>
          </a:prstGeom>
          <a:noFill/>
        </p:spPr>
        <p:txBody>
          <a:bodyPr wrap="square">
            <a:spAutoFit/>
          </a:bodyPr>
          <a:lstStyle/>
          <a:p>
            <a:pPr marL="457200" indent="-457200" algn="l" eaLnBrk="1" fontAlgn="auto" hangingPunct="1">
              <a:lnSpc>
                <a:spcPct val="150000"/>
              </a:lnSpc>
              <a:spcAft>
                <a:spcPts val="0"/>
              </a:spcAft>
              <a:buFont typeface="Wingdings" pitchFamily="2" charset="2"/>
              <a:buChar char="Ø"/>
              <a:defRPr/>
            </a:pPr>
            <a:r>
              <a:rPr lang="el-GR" sz="3200" b="1" dirty="0">
                <a:solidFill>
                  <a:srgbClr val="FFFF00"/>
                </a:solidFill>
                <a:effectLst>
                  <a:glow rad="228600">
                    <a:schemeClr val="accent1">
                      <a:satMod val="175000"/>
                      <a:alpha val="40000"/>
                    </a:schemeClr>
                  </a:glow>
                </a:effectLst>
                <a:latin typeface="Arial" charset="0"/>
                <a:ea typeface="+mj-ea"/>
                <a:cs typeface="Arial" charset="0"/>
              </a:rPr>
              <a:t>Η διδασκαλία και η αξιολόγηση αποτελούν ξεχωριστές διαδικασίες</a:t>
            </a:r>
            <a:r>
              <a:rPr lang="el-GR" sz="3200" b="1" dirty="0" smtClean="0">
                <a:solidFill>
                  <a:srgbClr val="FFFF00"/>
                </a:solidFill>
                <a:effectLst>
                  <a:glow rad="228600">
                    <a:schemeClr val="accent1">
                      <a:satMod val="175000"/>
                      <a:alpha val="40000"/>
                    </a:schemeClr>
                  </a:glow>
                </a:effectLst>
                <a:latin typeface="Arial" charset="0"/>
                <a:ea typeface="+mj-ea"/>
                <a:cs typeface="Arial" charset="0"/>
              </a:rPr>
              <a:t>.</a:t>
            </a:r>
          </a:p>
          <a:p>
            <a:pPr marL="457200" indent="-457200" algn="l" eaLnBrk="1" fontAlgn="auto" hangingPunct="1">
              <a:lnSpc>
                <a:spcPct val="150000"/>
              </a:lnSpc>
              <a:spcAft>
                <a:spcPts val="0"/>
              </a:spcAft>
              <a:buFont typeface="Wingdings" pitchFamily="2" charset="2"/>
              <a:buChar char="Ø"/>
              <a:defRPr/>
            </a:pPr>
            <a:endParaRPr lang="el-GR" sz="3200" b="1" dirty="0">
              <a:solidFill>
                <a:srgbClr val="FFFF00"/>
              </a:solidFill>
              <a:effectLst>
                <a:glow rad="228600">
                  <a:schemeClr val="accent1">
                    <a:satMod val="175000"/>
                    <a:alpha val="40000"/>
                  </a:schemeClr>
                </a:glow>
              </a:effectLst>
              <a:latin typeface="Arial" charset="0"/>
              <a:ea typeface="+mj-ea"/>
              <a:cs typeface="Arial" charset="0"/>
            </a:endParaRPr>
          </a:p>
          <a:p>
            <a:pPr marL="457200" indent="-457200" algn="just" eaLnBrk="1" fontAlgn="auto" hangingPunct="1">
              <a:lnSpc>
                <a:spcPct val="150000"/>
              </a:lnSpc>
              <a:spcAft>
                <a:spcPts val="0"/>
              </a:spcAft>
              <a:buFont typeface="Wingdings" pitchFamily="2" charset="2"/>
              <a:buChar char="Ø"/>
              <a:defRPr/>
            </a:pPr>
            <a:r>
              <a:rPr lang="el-GR" sz="3200" b="1" dirty="0" smtClean="0">
                <a:solidFill>
                  <a:srgbClr val="FFFF00"/>
                </a:solidFill>
                <a:effectLst>
                  <a:glow rad="228600">
                    <a:schemeClr val="accent1">
                      <a:satMod val="175000"/>
                      <a:alpha val="40000"/>
                    </a:schemeClr>
                  </a:glow>
                </a:effectLst>
                <a:latin typeface="Arial" charset="0"/>
                <a:ea typeface="+mj-ea"/>
                <a:cs typeface="Arial" charset="0"/>
              </a:rPr>
              <a:t>Ο </a:t>
            </a:r>
            <a:r>
              <a:rPr lang="el-GR" sz="3200" b="1" dirty="0">
                <a:solidFill>
                  <a:srgbClr val="FFFF00"/>
                </a:solidFill>
                <a:effectLst>
                  <a:glow rad="228600">
                    <a:schemeClr val="accent1">
                      <a:satMod val="175000"/>
                      <a:alpha val="40000"/>
                    </a:schemeClr>
                  </a:glow>
                </a:effectLst>
                <a:latin typeface="Arial" charset="0"/>
                <a:ea typeface="+mj-ea"/>
                <a:cs typeface="Arial" charset="0"/>
              </a:rPr>
              <a:t>εκπαιδευτικός αντιμετωπίζει τους εκπαιδευόμενους ως παθητικούς </a:t>
            </a:r>
            <a:r>
              <a:rPr lang="el-GR" sz="3200" b="1" dirty="0" smtClean="0">
                <a:solidFill>
                  <a:srgbClr val="FFFF00"/>
                </a:solidFill>
                <a:effectLst>
                  <a:glow rad="228600">
                    <a:schemeClr val="accent1">
                      <a:satMod val="175000"/>
                      <a:alpha val="40000"/>
                    </a:schemeClr>
                  </a:glow>
                </a:effectLst>
                <a:latin typeface="Arial" charset="0"/>
                <a:ea typeface="+mj-ea"/>
                <a:cs typeface="Arial" charset="0"/>
              </a:rPr>
              <a:t>δέκτες της </a:t>
            </a:r>
            <a:r>
              <a:rPr lang="el-GR" sz="3200" b="1" dirty="0">
                <a:solidFill>
                  <a:srgbClr val="FFFF00"/>
                </a:solidFill>
                <a:effectLst>
                  <a:glow rad="228600">
                    <a:schemeClr val="accent1">
                      <a:satMod val="175000"/>
                      <a:alpha val="40000"/>
                    </a:schemeClr>
                  </a:glow>
                </a:effectLst>
                <a:latin typeface="Arial" charset="0"/>
                <a:ea typeface="+mj-ea"/>
                <a:cs typeface="Arial" charset="0"/>
              </a:rPr>
              <a:t>γνώσης.</a:t>
            </a:r>
          </a:p>
          <a:p>
            <a:pPr eaLnBrk="1" fontAlgn="auto" hangingPunct="1">
              <a:spcAft>
                <a:spcPts val="0"/>
              </a:spcAft>
              <a:buFont typeface="Wingdings" pitchFamily="2" charset="2"/>
              <a:buNone/>
              <a:defRPr/>
            </a:pPr>
            <a:endParaRPr lang="el-GR" dirty="0">
              <a:solidFill>
                <a:srgbClr val="000000"/>
              </a:solidFill>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5000" r="-5000"/>
          </a:stretch>
        </a:blipFill>
        <a:effectLst/>
      </p:bgPr>
    </p:bg>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467544" y="260698"/>
            <a:ext cx="8064500" cy="1081087"/>
          </a:xfrm>
          <a:gradFill>
            <a:gsLst>
              <a:gs pos="0">
                <a:schemeClr val="accent1">
                  <a:tint val="66000"/>
                  <a:satMod val="160000"/>
                  <a:alpha val="59000"/>
                </a:schemeClr>
              </a:gs>
              <a:gs pos="96000">
                <a:schemeClr val="accent1">
                  <a:tint val="44500"/>
                  <a:satMod val="160000"/>
                  <a:alpha val="62000"/>
                </a:schemeClr>
              </a:gs>
              <a:gs pos="100000">
                <a:schemeClr val="accent1">
                  <a:tint val="23500"/>
                  <a:satMod val="160000"/>
                </a:schemeClr>
              </a:gs>
            </a:gsLst>
            <a:lin ang="5400000" scaled="0"/>
          </a:gradFill>
          <a:ln w="9525">
            <a:noFill/>
            <a:miter lim="800000"/>
            <a:headEnd/>
            <a:tailEnd/>
          </a:ln>
        </p:spPr>
        <p:txBody>
          <a:bodyPr vert="horz" wrap="square" lIns="91440" tIns="45720" rIns="91440" bIns="45720" numCol="1" rtlCol="0" anchor="ctr" anchorCtr="0" compatLnSpc="1">
            <a:prstTxWarp prst="textNoShape">
              <a:avLst/>
            </a:prstTxWarp>
            <a:noAutofit/>
          </a:bodyPr>
          <a:lstStyle/>
          <a:p>
            <a:pPr eaLnBrk="1" fontAlgn="auto" hangingPunct="1">
              <a:lnSpc>
                <a:spcPct val="150000"/>
              </a:lnSpc>
              <a:spcBef>
                <a:spcPts val="1800"/>
              </a:spcBef>
              <a:spcAft>
                <a:spcPts val="0"/>
              </a:spcAft>
              <a:buClr>
                <a:schemeClr val="tx1"/>
              </a:buClr>
              <a:buSzPct val="80000"/>
            </a:pPr>
            <a:r>
              <a:rPr lang="el-GR" sz="2800" b="1" dirty="0">
                <a:solidFill>
                  <a:srgbClr val="FFFF00"/>
                </a:solidFill>
                <a:effectLst>
                  <a:glow rad="139700">
                    <a:srgbClr val="FF0000">
                      <a:alpha val="40000"/>
                    </a:srgbClr>
                  </a:glow>
                </a:effectLst>
                <a:latin typeface="Arial" charset="0"/>
                <a:cs typeface="Arial" charset="0"/>
              </a:rPr>
              <a:t>ΠΑΡΑΔΟΣΙΑΚΗ ΔΙΔΑΚΤΙΚΗ ΠΡΟΣΕΓΓΙΣΗ </a:t>
            </a:r>
            <a:br>
              <a:rPr lang="el-GR" sz="2800" b="1" dirty="0">
                <a:solidFill>
                  <a:srgbClr val="FFFF00"/>
                </a:solidFill>
                <a:effectLst>
                  <a:glow rad="139700">
                    <a:srgbClr val="FF0000">
                      <a:alpha val="40000"/>
                    </a:srgbClr>
                  </a:glow>
                </a:effectLst>
                <a:latin typeface="Arial" charset="0"/>
                <a:cs typeface="Arial" charset="0"/>
              </a:rPr>
            </a:br>
            <a:r>
              <a:rPr lang="el-GR" sz="2800" b="1" dirty="0">
                <a:solidFill>
                  <a:srgbClr val="FFFF00"/>
                </a:solidFill>
                <a:effectLst>
                  <a:glow rad="139700">
                    <a:srgbClr val="FF0000">
                      <a:alpha val="40000"/>
                    </a:srgbClr>
                  </a:glow>
                </a:effectLst>
                <a:latin typeface="Arial" charset="0"/>
                <a:cs typeface="Arial" charset="0"/>
              </a:rPr>
              <a:t>ΚΑΙ ΤΟ ΑΝΤΙΣΤΟΙΧΟ ΑΞΙΟΛΟΓΙΚΟ ΜΟΝΤΕΛΟ</a:t>
            </a:r>
          </a:p>
        </p:txBody>
      </p:sp>
      <p:sp>
        <p:nvSpPr>
          <p:cNvPr id="288771" name="Rectangle 3"/>
          <p:cNvSpPr>
            <a:spLocks noGrp="1" noChangeArrowheads="1"/>
          </p:cNvSpPr>
          <p:nvPr>
            <p:ph idx="1"/>
          </p:nvPr>
        </p:nvSpPr>
        <p:spPr>
          <a:xfrm>
            <a:off x="323528" y="1772816"/>
            <a:ext cx="7920880" cy="4249737"/>
          </a:xfrm>
          <a:prstGeom prst="roundRect">
            <a:avLst/>
          </a:prstGeom>
          <a:gradFill>
            <a:gsLst>
              <a:gs pos="0">
                <a:schemeClr val="accent1">
                  <a:tint val="66000"/>
                  <a:satMod val="160000"/>
                  <a:alpha val="59000"/>
                </a:schemeClr>
              </a:gs>
              <a:gs pos="96000">
                <a:schemeClr val="accent1">
                  <a:tint val="44500"/>
                  <a:satMod val="160000"/>
                  <a:alpha val="62000"/>
                </a:schemeClr>
              </a:gs>
              <a:gs pos="100000">
                <a:schemeClr val="accent1">
                  <a:tint val="23500"/>
                  <a:satMod val="160000"/>
                </a:schemeClr>
              </a:gs>
            </a:gsLst>
            <a:lin ang="5400000" scaled="0"/>
          </a:gradFill>
        </p:spPr>
        <p:txBody>
          <a:bodyPr rtlCol="0">
            <a:noAutofit/>
          </a:bodyPr>
          <a:lstStyle/>
          <a:p>
            <a:pPr eaLnBrk="1" fontAlgn="auto" hangingPunct="1">
              <a:lnSpc>
                <a:spcPct val="150000"/>
              </a:lnSpc>
              <a:spcAft>
                <a:spcPts val="0"/>
              </a:spcAft>
              <a:buFont typeface="Wingdings" pitchFamily="2" charset="2"/>
              <a:buChar char="Ø"/>
              <a:defRPr/>
            </a:pPr>
            <a:r>
              <a:rPr lang="el-GR" b="1" dirty="0">
                <a:solidFill>
                  <a:srgbClr val="FFFF00"/>
                </a:solidFill>
                <a:effectLst>
                  <a:glow rad="228600">
                    <a:schemeClr val="accent1">
                      <a:satMod val="175000"/>
                      <a:alpha val="40000"/>
                    </a:schemeClr>
                  </a:glow>
                </a:effectLst>
                <a:latin typeface="Arial" charset="0"/>
                <a:ea typeface="+mj-ea"/>
                <a:cs typeface="Arial" charset="0"/>
              </a:rPr>
              <a:t>Ο κύριος στόχος της διδασκαλίας εστιάζεται </a:t>
            </a:r>
            <a:r>
              <a:rPr lang="el-GR" b="1" dirty="0" smtClean="0">
                <a:solidFill>
                  <a:srgbClr val="FFFF00"/>
                </a:solidFill>
                <a:effectLst>
                  <a:glow rad="228600">
                    <a:schemeClr val="accent1">
                      <a:satMod val="175000"/>
                      <a:alpha val="40000"/>
                    </a:schemeClr>
                  </a:glow>
                </a:effectLst>
                <a:latin typeface="Arial" charset="0"/>
                <a:ea typeface="+mj-ea"/>
                <a:cs typeface="Arial" charset="0"/>
              </a:rPr>
              <a:t>στον </a:t>
            </a:r>
            <a:r>
              <a:rPr lang="el-GR" b="1" dirty="0">
                <a:solidFill>
                  <a:srgbClr val="FFFF00"/>
                </a:solidFill>
                <a:effectLst>
                  <a:glow rad="228600">
                    <a:schemeClr val="accent1">
                      <a:satMod val="175000"/>
                      <a:alpha val="40000"/>
                    </a:schemeClr>
                  </a:glow>
                </a:effectLst>
                <a:latin typeface="Arial" charset="0"/>
                <a:ea typeface="+mj-ea"/>
                <a:cs typeface="Arial" charset="0"/>
              </a:rPr>
              <a:t>γνωστικό τομέα της γνώσης. </a:t>
            </a:r>
          </a:p>
          <a:p>
            <a:pPr eaLnBrk="1" fontAlgn="auto" hangingPunct="1">
              <a:lnSpc>
                <a:spcPct val="150000"/>
              </a:lnSpc>
              <a:spcAft>
                <a:spcPts val="0"/>
              </a:spcAft>
              <a:buFont typeface="Wingdings" pitchFamily="2" charset="2"/>
              <a:buChar char="Ø"/>
              <a:defRPr/>
            </a:pPr>
            <a:r>
              <a:rPr lang="el-GR" b="1" dirty="0">
                <a:solidFill>
                  <a:srgbClr val="FFFF00"/>
                </a:solidFill>
                <a:effectLst>
                  <a:glow rad="228600">
                    <a:schemeClr val="accent1">
                      <a:satMod val="175000"/>
                      <a:alpha val="40000"/>
                    </a:schemeClr>
                  </a:glow>
                </a:effectLst>
                <a:latin typeface="Arial" charset="0"/>
                <a:ea typeface="+mj-ea"/>
                <a:cs typeface="Arial" charset="0"/>
              </a:rPr>
              <a:t>Η δόμηση  της κριτικής σκέψης δεν καλλιεργείται σε υψηλό βαθμό.</a:t>
            </a:r>
          </a:p>
          <a:p>
            <a:pPr marL="274320" indent="-274320" eaLnBrk="1" fontAlgn="auto" hangingPunct="1">
              <a:spcAft>
                <a:spcPts val="0"/>
              </a:spcAft>
              <a:buFont typeface="Wingdings" pitchFamily="2" charset="2"/>
              <a:buNone/>
              <a:defRPr/>
            </a:pPr>
            <a:endParaRPr lang="el-GR" sz="2400" dirty="0" smtClean="0">
              <a:solidFill>
                <a:srgbClr val="000000"/>
              </a:solidFill>
              <a:latin typeface="Times New Roman" pitchFamily="18" charset="0"/>
            </a:endParaRPr>
          </a:p>
        </p:txBody>
      </p:sp>
      <p:pic>
        <p:nvPicPr>
          <p:cNvPr id="4" name="Picture 4" descr="under_construction"/>
          <p:cNvPicPr>
            <a:picLocks noChangeAspect="1" noChangeArrowheads="1" noCrop="1"/>
          </p:cNvPicPr>
          <p:nvPr/>
        </p:nvPicPr>
        <p:blipFill>
          <a:blip r:embed="rId5" cstate="print"/>
          <a:srcRect/>
          <a:stretch>
            <a:fillRect/>
          </a:stretch>
        </p:blipFill>
        <p:spPr bwMode="auto">
          <a:xfrm>
            <a:off x="6090650" y="2132858"/>
            <a:ext cx="3530509" cy="3417069"/>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5000" r="-5000"/>
          </a:stretch>
        </a:blipFill>
        <a:effectLst/>
      </p:bgPr>
    </p:bg>
    <p:spTree>
      <p:nvGrpSpPr>
        <p:cNvPr id="1" name=""/>
        <p:cNvGrpSpPr/>
        <p:nvPr/>
      </p:nvGrpSpPr>
      <p:grpSpPr>
        <a:xfrm>
          <a:off x="0" y="0"/>
          <a:ext cx="0" cy="0"/>
          <a:chOff x="0" y="0"/>
          <a:chExt cx="0" cy="0"/>
        </a:xfrm>
      </p:grpSpPr>
      <p:pic>
        <p:nvPicPr>
          <p:cNvPr id="20482" name="Picture 4" descr="Image5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8950" y="4722919"/>
            <a:ext cx="2305050"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Grp="1" noChangeArrowheads="1"/>
          </p:cNvSpPr>
          <p:nvPr>
            <p:ph type="title"/>
          </p:nvPr>
        </p:nvSpPr>
        <p:spPr>
          <a:xfrm>
            <a:off x="596995" y="10575"/>
            <a:ext cx="8064500" cy="1081087"/>
          </a:xfrm>
          <a:gradFill>
            <a:gsLst>
              <a:gs pos="0">
                <a:schemeClr val="accent1">
                  <a:tint val="66000"/>
                  <a:satMod val="160000"/>
                  <a:alpha val="59000"/>
                </a:schemeClr>
              </a:gs>
              <a:gs pos="96000">
                <a:schemeClr val="accent1">
                  <a:tint val="44500"/>
                  <a:satMod val="160000"/>
                  <a:alpha val="62000"/>
                </a:schemeClr>
              </a:gs>
              <a:gs pos="100000">
                <a:schemeClr val="accent1">
                  <a:tint val="23500"/>
                  <a:satMod val="160000"/>
                </a:schemeClr>
              </a:gs>
            </a:gsLst>
            <a:lin ang="5400000" scaled="0"/>
          </a:gradFill>
          <a:ln w="9525">
            <a:noFill/>
            <a:miter lim="800000"/>
            <a:headEnd/>
            <a:tailEnd/>
          </a:ln>
        </p:spPr>
        <p:txBody>
          <a:bodyPr vert="horz" wrap="square" lIns="91440" tIns="45720" rIns="91440" bIns="45720" numCol="1" rtlCol="0" anchor="ctr" anchorCtr="0" compatLnSpc="1">
            <a:prstTxWarp prst="textNoShape">
              <a:avLst/>
            </a:prstTxWarp>
            <a:noAutofit/>
          </a:bodyPr>
          <a:lstStyle/>
          <a:p>
            <a:pPr eaLnBrk="1" fontAlgn="auto" hangingPunct="1">
              <a:lnSpc>
                <a:spcPct val="150000"/>
              </a:lnSpc>
              <a:spcBef>
                <a:spcPts val="1800"/>
              </a:spcBef>
              <a:spcAft>
                <a:spcPts val="0"/>
              </a:spcAft>
              <a:buClr>
                <a:schemeClr val="tx1"/>
              </a:buClr>
              <a:buSzPct val="80000"/>
            </a:pPr>
            <a:r>
              <a:rPr lang="el-GR" sz="2800" b="1" dirty="0">
                <a:solidFill>
                  <a:srgbClr val="FFFF00"/>
                </a:solidFill>
                <a:effectLst>
                  <a:glow rad="139700">
                    <a:srgbClr val="FF0000">
                      <a:alpha val="40000"/>
                    </a:srgbClr>
                  </a:glow>
                </a:effectLst>
                <a:latin typeface="Arial" charset="0"/>
                <a:cs typeface="Arial" charset="0"/>
              </a:rPr>
              <a:t>ΠΑΡΑΔΟΣΙΑΚΗ ΔΙΔΑΚΤΙΚΗ ΠΡΟΣΕΓΓΙΣΗ </a:t>
            </a:r>
            <a:br>
              <a:rPr lang="el-GR" sz="2800" b="1" dirty="0">
                <a:solidFill>
                  <a:srgbClr val="FFFF00"/>
                </a:solidFill>
                <a:effectLst>
                  <a:glow rad="139700">
                    <a:srgbClr val="FF0000">
                      <a:alpha val="40000"/>
                    </a:srgbClr>
                  </a:glow>
                </a:effectLst>
                <a:latin typeface="Arial" charset="0"/>
                <a:cs typeface="Arial" charset="0"/>
              </a:rPr>
            </a:br>
            <a:r>
              <a:rPr lang="el-GR" sz="2800" b="1" dirty="0">
                <a:solidFill>
                  <a:srgbClr val="FFFF00"/>
                </a:solidFill>
                <a:effectLst>
                  <a:glow rad="139700">
                    <a:srgbClr val="FF0000">
                      <a:alpha val="40000"/>
                    </a:srgbClr>
                  </a:glow>
                </a:effectLst>
                <a:latin typeface="Arial" charset="0"/>
                <a:cs typeface="Arial" charset="0"/>
              </a:rPr>
              <a:t>ΚΑΙ ΤΟ ΑΝΤΙΣΤΟΙΧΟ ΑΞΙΟΛΟΓΙΚΟ ΜΟΝΤΕΛΟ</a:t>
            </a:r>
          </a:p>
        </p:txBody>
      </p:sp>
      <p:sp>
        <p:nvSpPr>
          <p:cNvPr id="290819" name="Rectangle 3"/>
          <p:cNvSpPr>
            <a:spLocks noGrp="1" noChangeArrowheads="1"/>
          </p:cNvSpPr>
          <p:nvPr>
            <p:ph idx="1"/>
          </p:nvPr>
        </p:nvSpPr>
        <p:spPr>
          <a:xfrm>
            <a:off x="611216" y="2924994"/>
            <a:ext cx="8065240" cy="3744937"/>
          </a:xfrm>
          <a:gradFill>
            <a:gsLst>
              <a:gs pos="0">
                <a:schemeClr val="accent1">
                  <a:tint val="66000"/>
                  <a:satMod val="160000"/>
                  <a:alpha val="59000"/>
                </a:schemeClr>
              </a:gs>
              <a:gs pos="96000">
                <a:schemeClr val="accent1">
                  <a:tint val="44500"/>
                  <a:satMod val="160000"/>
                  <a:alpha val="62000"/>
                </a:schemeClr>
              </a:gs>
              <a:gs pos="100000">
                <a:schemeClr val="accent1">
                  <a:tint val="23500"/>
                  <a:satMod val="160000"/>
                </a:schemeClr>
              </a:gs>
            </a:gsLst>
            <a:lin ang="5400000" scaled="0"/>
          </a:gradFill>
          <a:ln w="9525">
            <a:noFill/>
            <a:miter lim="800000"/>
            <a:headEnd/>
            <a:tailEnd/>
          </a:ln>
        </p:spPr>
        <p:txBody>
          <a:bodyPr vert="horz" wrap="square" lIns="91440" tIns="45720" rIns="91440" bIns="45720" numCol="1" rtlCol="0" anchor="t" anchorCtr="0" compatLnSpc="1">
            <a:prstTxWarp prst="textNoShape">
              <a:avLst/>
            </a:prstTxWarp>
            <a:noAutofit/>
          </a:bodyPr>
          <a:lstStyle/>
          <a:p>
            <a:pPr marL="0" indent="0" eaLnBrk="1" fontAlgn="auto" hangingPunct="1">
              <a:lnSpc>
                <a:spcPct val="150000"/>
              </a:lnSpc>
              <a:spcAft>
                <a:spcPts val="0"/>
              </a:spcAft>
              <a:buNone/>
            </a:pPr>
            <a:r>
              <a:rPr lang="el-GR" b="1" dirty="0">
                <a:solidFill>
                  <a:srgbClr val="FFFF00"/>
                </a:solidFill>
                <a:effectLst>
                  <a:glow rad="228600">
                    <a:schemeClr val="accent1">
                      <a:satMod val="175000"/>
                      <a:alpha val="40000"/>
                    </a:schemeClr>
                  </a:glow>
                </a:effectLst>
                <a:latin typeface="Arial" charset="0"/>
                <a:ea typeface="+mj-ea"/>
                <a:cs typeface="Arial" charset="0"/>
              </a:rPr>
              <a:t>ΜΕΣΩ </a:t>
            </a:r>
          </a:p>
          <a:p>
            <a:pPr eaLnBrk="1" fontAlgn="auto" hangingPunct="1">
              <a:lnSpc>
                <a:spcPct val="150000"/>
              </a:lnSpc>
              <a:spcAft>
                <a:spcPts val="0"/>
              </a:spcAft>
              <a:buFont typeface="Wingdings" pitchFamily="2" charset="2"/>
              <a:buChar char="§"/>
            </a:pPr>
            <a:r>
              <a:rPr lang="el-GR" b="1" dirty="0">
                <a:solidFill>
                  <a:srgbClr val="FFFF00"/>
                </a:solidFill>
                <a:effectLst>
                  <a:glow rad="228600">
                    <a:schemeClr val="accent1">
                      <a:satMod val="175000"/>
                      <a:alpha val="40000"/>
                    </a:schemeClr>
                  </a:glow>
                </a:effectLst>
                <a:latin typeface="Arial" charset="0"/>
                <a:ea typeface="+mj-ea"/>
                <a:cs typeface="Arial" charset="0"/>
              </a:rPr>
              <a:t>ασκήσεων, </a:t>
            </a:r>
            <a:endParaRPr lang="el-GR" b="1" dirty="0" smtClean="0">
              <a:solidFill>
                <a:srgbClr val="FFFF00"/>
              </a:solidFill>
              <a:effectLst>
                <a:glow rad="228600">
                  <a:schemeClr val="accent1">
                    <a:satMod val="175000"/>
                    <a:alpha val="40000"/>
                  </a:schemeClr>
                </a:glow>
              </a:effectLst>
              <a:latin typeface="Arial" charset="0"/>
              <a:ea typeface="+mj-ea"/>
              <a:cs typeface="Arial" charset="0"/>
            </a:endParaRPr>
          </a:p>
          <a:p>
            <a:pPr eaLnBrk="1" fontAlgn="auto" hangingPunct="1">
              <a:lnSpc>
                <a:spcPct val="150000"/>
              </a:lnSpc>
              <a:spcAft>
                <a:spcPts val="0"/>
              </a:spcAft>
              <a:buFont typeface="Wingdings" pitchFamily="2" charset="2"/>
              <a:buChar char="§"/>
            </a:pPr>
            <a:r>
              <a:rPr lang="el-GR" b="1" dirty="0">
                <a:solidFill>
                  <a:srgbClr val="FFFF00"/>
                </a:solidFill>
                <a:effectLst>
                  <a:glow rad="228600">
                    <a:schemeClr val="accent1">
                      <a:satMod val="175000"/>
                      <a:alpha val="40000"/>
                    </a:schemeClr>
                  </a:glow>
                </a:effectLst>
                <a:latin typeface="Arial" charset="0"/>
                <a:cs typeface="Arial" charset="0"/>
              </a:rPr>
              <a:t>πρακτικής </a:t>
            </a:r>
            <a:r>
              <a:rPr lang="el-GR" b="1" dirty="0" smtClean="0">
                <a:solidFill>
                  <a:srgbClr val="FFFF00"/>
                </a:solidFill>
                <a:effectLst>
                  <a:glow rad="228600">
                    <a:schemeClr val="accent1">
                      <a:satMod val="175000"/>
                      <a:alpha val="40000"/>
                    </a:schemeClr>
                  </a:glow>
                </a:effectLst>
                <a:latin typeface="Arial" charset="0"/>
                <a:cs typeface="Arial" charset="0"/>
              </a:rPr>
              <a:t>εξάσκησης</a:t>
            </a:r>
          </a:p>
          <a:p>
            <a:pPr eaLnBrk="1" fontAlgn="auto" hangingPunct="1">
              <a:lnSpc>
                <a:spcPct val="150000"/>
              </a:lnSpc>
              <a:spcAft>
                <a:spcPts val="0"/>
              </a:spcAft>
              <a:buFont typeface="Wingdings" pitchFamily="2" charset="2"/>
              <a:buChar char="§"/>
            </a:pPr>
            <a:r>
              <a:rPr lang="el-GR" b="1" dirty="0">
                <a:solidFill>
                  <a:srgbClr val="FFFF00"/>
                </a:solidFill>
                <a:effectLst>
                  <a:glow rad="228600">
                    <a:schemeClr val="accent1">
                      <a:satMod val="175000"/>
                      <a:alpha val="40000"/>
                    </a:schemeClr>
                  </a:glow>
                </a:effectLst>
                <a:latin typeface="Arial" charset="0"/>
                <a:cs typeface="Arial" charset="0"/>
              </a:rPr>
              <a:t>και επανάληψης</a:t>
            </a:r>
            <a:r>
              <a:rPr lang="en-US" b="1" dirty="0">
                <a:solidFill>
                  <a:srgbClr val="FFFF00"/>
                </a:solidFill>
                <a:effectLst>
                  <a:glow rad="228600">
                    <a:schemeClr val="accent1">
                      <a:satMod val="175000"/>
                      <a:alpha val="40000"/>
                    </a:schemeClr>
                  </a:glow>
                </a:effectLst>
                <a:latin typeface="Arial" charset="0"/>
                <a:cs typeface="Arial" charset="0"/>
              </a:rPr>
              <a:t> </a:t>
            </a:r>
            <a:r>
              <a:rPr lang="el-GR" b="1" dirty="0">
                <a:solidFill>
                  <a:srgbClr val="FFFF00"/>
                </a:solidFill>
                <a:effectLst>
                  <a:glow rad="228600">
                    <a:schemeClr val="accent1">
                      <a:satMod val="175000"/>
                      <a:alpha val="40000"/>
                    </a:schemeClr>
                  </a:glow>
                </a:effectLst>
                <a:latin typeface="Arial" charset="0"/>
                <a:cs typeface="Arial" charset="0"/>
              </a:rPr>
              <a:t>όσων έχουν διδαχθεί</a:t>
            </a:r>
            <a:r>
              <a:rPr lang="el-GR" b="1" dirty="0">
                <a:solidFill>
                  <a:srgbClr val="FFFF00"/>
                </a:solidFill>
                <a:effectLst>
                  <a:glow rad="228600">
                    <a:schemeClr val="accent1">
                      <a:satMod val="175000"/>
                      <a:alpha val="40000"/>
                    </a:schemeClr>
                  </a:glow>
                </a:effectLst>
                <a:latin typeface="Arial" charset="0"/>
                <a:ea typeface="+mj-ea"/>
                <a:cs typeface="Arial" charset="0"/>
              </a:rPr>
              <a:t/>
            </a:r>
            <a:br>
              <a:rPr lang="el-GR" b="1" dirty="0">
                <a:solidFill>
                  <a:srgbClr val="FFFF00"/>
                </a:solidFill>
                <a:effectLst>
                  <a:glow rad="228600">
                    <a:schemeClr val="accent1">
                      <a:satMod val="175000"/>
                      <a:alpha val="40000"/>
                    </a:schemeClr>
                  </a:glow>
                </a:effectLst>
                <a:latin typeface="Arial" charset="0"/>
                <a:ea typeface="+mj-ea"/>
                <a:cs typeface="Arial" charset="0"/>
              </a:rPr>
            </a:br>
            <a:r>
              <a:rPr lang="el-GR" b="1" dirty="0">
                <a:solidFill>
                  <a:srgbClr val="FFFF00"/>
                </a:solidFill>
                <a:effectLst>
                  <a:glow rad="228600">
                    <a:schemeClr val="accent1">
                      <a:satMod val="175000"/>
                      <a:alpha val="40000"/>
                    </a:schemeClr>
                  </a:glow>
                </a:effectLst>
                <a:latin typeface="Arial" charset="0"/>
                <a:ea typeface="+mj-ea"/>
                <a:cs typeface="Arial" charset="0"/>
              </a:rPr>
              <a:t/>
            </a:r>
            <a:br>
              <a:rPr lang="el-GR" b="1" dirty="0">
                <a:solidFill>
                  <a:srgbClr val="FFFF00"/>
                </a:solidFill>
                <a:effectLst>
                  <a:glow rad="228600">
                    <a:schemeClr val="accent1">
                      <a:satMod val="175000"/>
                      <a:alpha val="40000"/>
                    </a:schemeClr>
                  </a:glow>
                </a:effectLst>
                <a:latin typeface="Arial" charset="0"/>
                <a:ea typeface="+mj-ea"/>
                <a:cs typeface="Arial" charset="0"/>
              </a:rPr>
            </a:br>
            <a:endParaRPr lang="el-GR" b="1" dirty="0">
              <a:solidFill>
                <a:srgbClr val="FFFF00"/>
              </a:solidFill>
              <a:effectLst>
                <a:glow rad="228600">
                  <a:schemeClr val="accent1">
                    <a:satMod val="175000"/>
                    <a:alpha val="40000"/>
                  </a:schemeClr>
                </a:glow>
              </a:effectLst>
              <a:latin typeface="Arial" charset="0"/>
              <a:ea typeface="+mj-ea"/>
              <a:cs typeface="Arial" charset="0"/>
            </a:endParaRPr>
          </a:p>
          <a:p>
            <a:pPr eaLnBrk="1" fontAlgn="auto" hangingPunct="1">
              <a:lnSpc>
                <a:spcPct val="150000"/>
              </a:lnSpc>
              <a:spcAft>
                <a:spcPts val="0"/>
              </a:spcAft>
              <a:buFont typeface="Wingdings" pitchFamily="2" charset="2"/>
              <a:buChar char="Ø"/>
            </a:pPr>
            <a:endParaRPr lang="el-GR" b="1" dirty="0">
              <a:solidFill>
                <a:srgbClr val="FFFF00"/>
              </a:solidFill>
              <a:effectLst>
                <a:glow rad="228600">
                  <a:schemeClr val="accent1">
                    <a:satMod val="175000"/>
                    <a:alpha val="40000"/>
                  </a:schemeClr>
                </a:glow>
              </a:effectLst>
              <a:latin typeface="Arial" charset="0"/>
              <a:ea typeface="+mj-ea"/>
              <a:cs typeface="Arial" charset="0"/>
            </a:endParaRPr>
          </a:p>
        </p:txBody>
      </p:sp>
      <p:sp>
        <p:nvSpPr>
          <p:cNvPr id="7" name="6 - TextBox"/>
          <p:cNvSpPr txBox="1"/>
          <p:nvPr/>
        </p:nvSpPr>
        <p:spPr>
          <a:xfrm>
            <a:off x="611216" y="1268416"/>
            <a:ext cx="8065240" cy="1584523"/>
          </a:xfrm>
          <a:prstGeom prst="round2DiagRect">
            <a:avLst/>
          </a:prstGeom>
          <a:gradFill>
            <a:gsLst>
              <a:gs pos="0">
                <a:schemeClr val="accent1">
                  <a:tint val="66000"/>
                  <a:satMod val="160000"/>
                  <a:alpha val="59000"/>
                </a:schemeClr>
              </a:gs>
              <a:gs pos="96000">
                <a:schemeClr val="accent1">
                  <a:tint val="44500"/>
                  <a:satMod val="160000"/>
                  <a:alpha val="62000"/>
                </a:schemeClr>
              </a:gs>
              <a:gs pos="100000">
                <a:schemeClr val="accent1">
                  <a:tint val="23500"/>
                  <a:satMod val="160000"/>
                </a:schemeClr>
              </a:gs>
            </a:gsLst>
            <a:lin ang="5400000" scaled="0"/>
          </a:grad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228600" indent="-228600" algn="l" eaLnBrk="1" fontAlgn="auto" hangingPunct="1">
              <a:lnSpc>
                <a:spcPct val="150000"/>
              </a:lnSpc>
              <a:spcBef>
                <a:spcPts val="1800"/>
              </a:spcBef>
              <a:spcAft>
                <a:spcPts val="0"/>
              </a:spcAft>
              <a:buClr>
                <a:schemeClr val="tx1"/>
              </a:buClr>
              <a:buSzPct val="80000"/>
              <a:buFont typeface="Wingdings" pitchFamily="2" charset="2"/>
              <a:buChar char="Ø"/>
              <a:defRPr sz="2800" b="1">
                <a:solidFill>
                  <a:srgbClr val="FFFF00"/>
                </a:solidFill>
                <a:effectLst>
                  <a:glow rad="228600">
                    <a:schemeClr val="accent1">
                      <a:satMod val="175000"/>
                      <a:alpha val="40000"/>
                    </a:schemeClr>
                  </a:glow>
                </a:effectLst>
                <a:latin typeface="Arial" charset="0"/>
                <a:ea typeface="+mj-ea"/>
                <a:cs typeface="Arial" charset="0"/>
              </a:defRPr>
            </a:lvl1pPr>
            <a:lvl2pPr marL="615950" indent="-285750" algn="l" eaLnBrk="0" hangingPunct="0">
              <a:lnSpc>
                <a:spcPct val="90000"/>
              </a:lnSpc>
              <a:spcBef>
                <a:spcPts val="600"/>
              </a:spcBef>
              <a:buSzPct val="80000"/>
              <a:buFont typeface="Corbel" pitchFamily="34" charset="0"/>
              <a:buChar char="–"/>
              <a:defRPr>
                <a:latin typeface="+mn-lt"/>
              </a:defRPr>
            </a:lvl2pPr>
            <a:lvl3pPr marL="995363" indent="-228600" algn="l" eaLnBrk="0" hangingPunct="0">
              <a:lnSpc>
                <a:spcPct val="90000"/>
              </a:lnSpc>
              <a:spcBef>
                <a:spcPts val="600"/>
              </a:spcBef>
              <a:buClr>
                <a:schemeClr val="tx1"/>
              </a:buClr>
              <a:buSzPct val="80000"/>
              <a:buFont typeface="Arial" charset="0"/>
              <a:buChar char="•"/>
              <a:defRPr sz="2000">
                <a:latin typeface="+mn-lt"/>
              </a:defRPr>
            </a:lvl3pPr>
            <a:lvl4pPr marL="1379538" indent="-282575" algn="l" eaLnBrk="0" hangingPunct="0">
              <a:lnSpc>
                <a:spcPct val="90000"/>
              </a:lnSpc>
              <a:spcBef>
                <a:spcPts val="600"/>
              </a:spcBef>
              <a:buFont typeface="Corbel" pitchFamily="34" charset="0"/>
              <a:buChar char="–"/>
              <a:defRPr>
                <a:latin typeface="+mn-lt"/>
              </a:defRPr>
            </a:lvl4pPr>
            <a:lvl5pPr marL="1763713" indent="-228600" algn="l" eaLnBrk="0" hangingPunct="0">
              <a:lnSpc>
                <a:spcPct val="90000"/>
              </a:lnSpc>
              <a:spcBef>
                <a:spcPts val="600"/>
              </a:spcBef>
              <a:buClr>
                <a:schemeClr val="tx1"/>
              </a:buClr>
              <a:buSzPct val="80000"/>
              <a:buFont typeface="Arial" charset="0"/>
              <a:buChar char="•"/>
              <a:defRPr>
                <a:latin typeface="+mn-lt"/>
              </a:defRPr>
            </a:lvl5pPr>
            <a:lvl6pPr marL="2148840" indent="-283464">
              <a:lnSpc>
                <a:spcPct val="90000"/>
              </a:lnSpc>
              <a:spcBef>
                <a:spcPts val="600"/>
              </a:spcBef>
              <a:buFont typeface="Corbel" pitchFamily="34" charset="0"/>
              <a:buChar char="–"/>
              <a:defRPr sz="1800" baseline="0">
                <a:latin typeface="+mn-lt"/>
              </a:defRPr>
            </a:lvl6pPr>
            <a:lvl7pPr marL="2532888" indent="-228600">
              <a:lnSpc>
                <a:spcPct val="90000"/>
              </a:lnSpc>
              <a:spcBef>
                <a:spcPts val="600"/>
              </a:spcBef>
              <a:buSzPct val="80000"/>
              <a:buFont typeface="Arial" pitchFamily="34" charset="0"/>
              <a:buChar char="•"/>
              <a:defRPr sz="1800" baseline="0">
                <a:latin typeface="+mn-lt"/>
              </a:defRPr>
            </a:lvl7pPr>
            <a:lvl8pPr marL="2916936" indent="-283464">
              <a:lnSpc>
                <a:spcPct val="90000"/>
              </a:lnSpc>
              <a:spcBef>
                <a:spcPts val="600"/>
              </a:spcBef>
              <a:buFont typeface="Corbel" pitchFamily="34" charset="0"/>
              <a:buChar char="–"/>
              <a:defRPr sz="1800" baseline="0">
                <a:latin typeface="+mn-lt"/>
              </a:defRPr>
            </a:lvl8pPr>
            <a:lvl9pPr marL="3300984" indent="-228600">
              <a:lnSpc>
                <a:spcPct val="90000"/>
              </a:lnSpc>
              <a:spcBef>
                <a:spcPts val="600"/>
              </a:spcBef>
              <a:buSzPct val="80000"/>
              <a:buFont typeface="Arial" pitchFamily="34" charset="0"/>
              <a:buChar char="•"/>
              <a:defRPr sz="1800">
                <a:latin typeface="+mn-lt"/>
              </a:defRPr>
            </a:lvl9pPr>
          </a:lstStyle>
          <a:p>
            <a:r>
              <a:rPr lang="el-GR" dirty="0"/>
              <a:t>Η αξιολόγηση, </a:t>
            </a:r>
            <a:r>
              <a:rPr lang="el-GR" dirty="0" smtClean="0"/>
              <a:t>εστιάζεται </a:t>
            </a:r>
            <a:r>
              <a:rPr lang="el-GR" dirty="0"/>
              <a:t>στην εξέταση βασικών γνώσεων, </a:t>
            </a:r>
          </a:p>
        </p:txBody>
      </p:sp>
      <p:pic>
        <p:nvPicPr>
          <p:cNvPr id="6" name="Picture 4" descr="under_construction"/>
          <p:cNvPicPr>
            <a:picLocks noChangeAspect="1" noChangeArrowheads="1" noCrop="1"/>
          </p:cNvPicPr>
          <p:nvPr/>
        </p:nvPicPr>
        <p:blipFill>
          <a:blip r:embed="rId6" cstate="print"/>
          <a:srcRect/>
          <a:stretch>
            <a:fillRect/>
          </a:stretch>
        </p:blipFill>
        <p:spPr bwMode="auto">
          <a:xfrm>
            <a:off x="5165132" y="1289423"/>
            <a:ext cx="4051299" cy="3921125"/>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7000" r="-17000"/>
          </a:stretch>
        </a:blipFill>
        <a:effectLst/>
      </p:bgPr>
    </p:bg>
    <p:spTree>
      <p:nvGrpSpPr>
        <p:cNvPr id="1" name=""/>
        <p:cNvGrpSpPr/>
        <p:nvPr/>
      </p:nvGrpSpPr>
      <p:grpSpPr>
        <a:xfrm>
          <a:off x="0" y="0"/>
          <a:ext cx="0" cy="0"/>
          <a:chOff x="0" y="0"/>
          <a:chExt cx="0" cy="0"/>
        </a:xfrm>
      </p:grpSpPr>
      <p:sp>
        <p:nvSpPr>
          <p:cNvPr id="4" name="Ορθογώνιο 3"/>
          <p:cNvSpPr/>
          <p:nvPr/>
        </p:nvSpPr>
        <p:spPr>
          <a:xfrm>
            <a:off x="611560" y="116682"/>
            <a:ext cx="7848872" cy="954107"/>
          </a:xfrm>
          <a:prstGeom prst="rect">
            <a:avLst/>
          </a:prstGeom>
        </p:spPr>
        <p:txBody>
          <a:bodyPr wrap="square">
            <a:spAutoFit/>
          </a:bodyPr>
          <a:lstStyle/>
          <a:p>
            <a:r>
              <a:rPr lang="el-GR" sz="2800" b="1" dirty="0">
                <a:solidFill>
                  <a:srgbClr val="FFFF00"/>
                </a:solidFill>
                <a:effectLst>
                  <a:glow rad="228600">
                    <a:srgbClr val="FF0000">
                      <a:alpha val="40000"/>
                    </a:srgbClr>
                  </a:glow>
                </a:effectLst>
                <a:latin typeface="Arial" charset="0"/>
                <a:ea typeface="+mj-ea"/>
                <a:cs typeface="Arial" charset="0"/>
              </a:rPr>
              <a:t>ΣΥΓΧΡΟΝΗ ΔΙΔΑΚΤΙΚΗ ΠΡΟΣΕΓΓΙΣΗ </a:t>
            </a:r>
            <a:br>
              <a:rPr lang="el-GR" sz="2800" b="1" dirty="0">
                <a:solidFill>
                  <a:srgbClr val="FFFF00"/>
                </a:solidFill>
                <a:effectLst>
                  <a:glow rad="228600">
                    <a:srgbClr val="FF0000">
                      <a:alpha val="40000"/>
                    </a:srgbClr>
                  </a:glow>
                </a:effectLst>
                <a:latin typeface="Arial" charset="0"/>
                <a:ea typeface="+mj-ea"/>
                <a:cs typeface="Arial" charset="0"/>
              </a:rPr>
            </a:br>
            <a:r>
              <a:rPr lang="el-GR" sz="2800" b="1" dirty="0">
                <a:solidFill>
                  <a:srgbClr val="FFFF00"/>
                </a:solidFill>
                <a:effectLst>
                  <a:glow rad="228600">
                    <a:srgbClr val="FF0000">
                      <a:alpha val="40000"/>
                    </a:srgbClr>
                  </a:glow>
                </a:effectLst>
                <a:latin typeface="Arial" charset="0"/>
                <a:ea typeface="+mj-ea"/>
                <a:cs typeface="Arial" charset="0"/>
              </a:rPr>
              <a:t>- ΑΞΙΟΛΟΓΙΚΟ ΜΟΝΤΕΛΟ</a:t>
            </a:r>
            <a:endParaRPr lang="el-GR" dirty="0">
              <a:effectLst>
                <a:glow rad="228600">
                  <a:srgbClr val="FF0000">
                    <a:alpha val="40000"/>
                  </a:srgbClr>
                </a:glow>
              </a:effectLst>
            </a:endParaRPr>
          </a:p>
        </p:txBody>
      </p:sp>
      <p:sp>
        <p:nvSpPr>
          <p:cNvPr id="6" name="Ορθογώνιο 5"/>
          <p:cNvSpPr/>
          <p:nvPr/>
        </p:nvSpPr>
        <p:spPr>
          <a:xfrm>
            <a:off x="3172328" y="1214754"/>
            <a:ext cx="5576136" cy="5589222"/>
          </a:xfrm>
          <a:prstGeom prst="rect">
            <a:avLst/>
          </a:prstGeom>
          <a:blipFill dpi="0" rotWithShape="1">
            <a:blip r:embed="rId4" cstate="print">
              <a:alphaModFix amt="75000"/>
            </a:blip>
            <a:srcRect/>
            <a:tile tx="0" ty="0" sx="100000" sy="100000" flip="none" algn="tl"/>
          </a:blipFill>
        </p:spPr>
        <p:txBody>
          <a:bodyPr wrap="square">
            <a:spAutoFit/>
          </a:bodyPr>
          <a:lstStyle/>
          <a:p>
            <a:pPr marL="342900" indent="-342900" eaLnBrk="1" hangingPunct="1">
              <a:lnSpc>
                <a:spcPct val="140000"/>
              </a:lnSpc>
              <a:buFont typeface="Wingdings" pitchFamily="2" charset="2"/>
              <a:buChar char="Ø"/>
              <a:defRPr/>
            </a:pPr>
            <a:r>
              <a:rPr lang="el-GR" sz="2800" dirty="0">
                <a:solidFill>
                  <a:srgbClr val="000000"/>
                </a:solidFill>
                <a:effectLst>
                  <a:glow rad="63500">
                    <a:schemeClr val="accent3">
                      <a:satMod val="175000"/>
                      <a:alpha val="40000"/>
                    </a:schemeClr>
                  </a:glow>
                </a:effectLst>
                <a:latin typeface="Arial" charset="0"/>
                <a:cs typeface="Arial" charset="0"/>
              </a:rPr>
              <a:t>Βασικό στόχο αποτελεί η απόκτηση συγκεκριμένων </a:t>
            </a:r>
            <a:r>
              <a:rPr lang="el-GR" sz="2800" dirty="0" smtClean="0">
                <a:solidFill>
                  <a:srgbClr val="000000"/>
                </a:solidFill>
                <a:effectLst>
                  <a:glow rad="63500">
                    <a:schemeClr val="accent3">
                      <a:satMod val="175000"/>
                      <a:alpha val="40000"/>
                    </a:schemeClr>
                  </a:glow>
                </a:effectLst>
                <a:latin typeface="Arial" charset="0"/>
                <a:cs typeface="Arial" charset="0"/>
              </a:rPr>
              <a:t>γνωστικών, κοινωνικών/ επικοινωνιακών </a:t>
            </a:r>
            <a:r>
              <a:rPr lang="el-GR" sz="2800" dirty="0">
                <a:solidFill>
                  <a:srgbClr val="000000"/>
                </a:solidFill>
                <a:effectLst>
                  <a:glow rad="63500">
                    <a:schemeClr val="accent3">
                      <a:satMod val="175000"/>
                      <a:alpha val="40000"/>
                    </a:schemeClr>
                  </a:glow>
                </a:effectLst>
                <a:latin typeface="Arial" charset="0"/>
                <a:cs typeface="Arial" charset="0"/>
              </a:rPr>
              <a:t>και μεταγνωστικών δεξιοτήτων. </a:t>
            </a:r>
          </a:p>
          <a:p>
            <a:pPr marL="571500" indent="-571500" eaLnBrk="1" hangingPunct="1">
              <a:lnSpc>
                <a:spcPct val="80000"/>
              </a:lnSpc>
              <a:buFont typeface="Wingdings" pitchFamily="2" charset="2"/>
              <a:buChar char="Ø"/>
              <a:defRPr/>
            </a:pPr>
            <a:endParaRPr lang="el-GR" sz="4400" dirty="0">
              <a:solidFill>
                <a:srgbClr val="000000"/>
              </a:solidFill>
              <a:effectLst>
                <a:glow rad="63500">
                  <a:schemeClr val="accent3">
                    <a:satMod val="175000"/>
                    <a:alpha val="40000"/>
                  </a:schemeClr>
                </a:glow>
              </a:effectLst>
            </a:endParaRPr>
          </a:p>
          <a:p>
            <a:pPr marL="342900" indent="-342900" eaLnBrk="1" hangingPunct="1">
              <a:lnSpc>
                <a:spcPct val="150000"/>
              </a:lnSpc>
              <a:buFont typeface="Wingdings" pitchFamily="2" charset="2"/>
              <a:buChar char="Ø"/>
              <a:defRPr/>
            </a:pPr>
            <a:r>
              <a:rPr lang="el-GR" sz="2800" dirty="0">
                <a:solidFill>
                  <a:srgbClr val="000000"/>
                </a:solidFill>
                <a:effectLst>
                  <a:glow rad="63500">
                    <a:schemeClr val="accent3">
                      <a:satMod val="175000"/>
                      <a:alpha val="40000"/>
                    </a:schemeClr>
                  </a:glow>
                </a:effectLst>
                <a:latin typeface="Arial" charset="0"/>
                <a:cs typeface="Arial" charset="0"/>
              </a:rPr>
              <a:t>Οι νέες διδακτικές προσεγγίσεις στοχεύουν στη δόμηση κριτικής σκέψης.</a:t>
            </a:r>
            <a:endParaRPr lang="el-GR" sz="3200" dirty="0">
              <a:solidFill>
                <a:srgbClr val="000000"/>
              </a:solidFill>
              <a:effectLst>
                <a:glow rad="63500">
                  <a:schemeClr val="accent3">
                    <a:satMod val="175000"/>
                    <a:alpha val="40000"/>
                  </a:schemeClr>
                </a:glow>
              </a:effectLst>
              <a:latin typeface="Arial" charset="0"/>
              <a:cs typeface="Arial" charset="0"/>
            </a:endParaRPr>
          </a:p>
        </p:txBody>
      </p:sp>
      <p:pic>
        <p:nvPicPr>
          <p:cNvPr id="8" name="Picture 2" descr="http://i43.photobucket.com/albums/e366/markhbrooks/Archery_Target.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1547121"/>
            <a:ext cx="2848800" cy="3508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51574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000232" y="285728"/>
            <a:ext cx="4572032" cy="830997"/>
          </a:xfrm>
          <a:prstGeom prst="rect">
            <a:avLst/>
          </a:prstGeom>
          <a:noFill/>
        </p:spPr>
        <p:txBody>
          <a:bodyPr wrap="square" rtlCol="0">
            <a:spAutoFit/>
          </a:bodyPr>
          <a:lstStyle/>
          <a:p>
            <a:pPr algn="ctr"/>
            <a:r>
              <a:rPr lang="el-GR" sz="4800" b="1" dirty="0" smtClean="0">
                <a:solidFill>
                  <a:srgbClr val="0070C0"/>
                </a:solidFill>
                <a:effectLst>
                  <a:outerShdw blurRad="38100" dist="38100" dir="2700000" algn="tl">
                    <a:srgbClr val="000000"/>
                  </a:outerShdw>
                </a:effectLst>
                <a:latin typeface="+mj-lt"/>
                <a:ea typeface="+mj-ea"/>
                <a:cs typeface="+mj-cs"/>
              </a:rPr>
              <a:t>Κριτική Σκέψη</a:t>
            </a:r>
          </a:p>
        </p:txBody>
      </p:sp>
      <p:sp>
        <p:nvSpPr>
          <p:cNvPr id="3" name="2 - TextBox"/>
          <p:cNvSpPr txBox="1"/>
          <p:nvPr/>
        </p:nvSpPr>
        <p:spPr>
          <a:xfrm>
            <a:off x="2714612" y="1214422"/>
            <a:ext cx="6143668" cy="5539978"/>
          </a:xfrm>
          <a:prstGeom prst="rect">
            <a:avLst/>
          </a:prstGeom>
          <a:blipFill>
            <a:blip r:embed="rId2"/>
            <a:tile tx="0" ty="0" sx="100000" sy="100000" flip="none" algn="tl"/>
          </a:blipFill>
        </p:spPr>
        <p:txBody>
          <a:bodyPr wrap="square" rtlCol="0">
            <a:spAutoFit/>
          </a:bodyPr>
          <a:lstStyle/>
          <a:p>
            <a:r>
              <a:rPr lang="el-GR" sz="2400" dirty="0" smtClean="0"/>
              <a:t>Τα δομικά στοιχεία της κριτικής σκέψης είναι:</a:t>
            </a:r>
          </a:p>
          <a:p>
            <a:pPr>
              <a:buFontTx/>
              <a:buChar char="-"/>
            </a:pPr>
            <a:r>
              <a:rPr lang="el-GR" sz="2400" b="1" dirty="0" smtClean="0"/>
              <a:t>Οι λογικοί συλλογισμοί</a:t>
            </a:r>
          </a:p>
          <a:p>
            <a:r>
              <a:rPr lang="el-GR" sz="2400" dirty="0" smtClean="0"/>
              <a:t>α. επαγωγικός</a:t>
            </a:r>
          </a:p>
          <a:p>
            <a:r>
              <a:rPr lang="el-GR" sz="2400" dirty="0" smtClean="0"/>
              <a:t>β. παραγωγικός</a:t>
            </a:r>
          </a:p>
          <a:p>
            <a:r>
              <a:rPr lang="el-GR" sz="2400" dirty="0" smtClean="0"/>
              <a:t>γ. αναλογικός</a:t>
            </a:r>
          </a:p>
          <a:p>
            <a:pPr>
              <a:buFontTx/>
              <a:buChar char="-"/>
            </a:pPr>
            <a:r>
              <a:rPr lang="el-GR" sz="2400" dirty="0" smtClean="0"/>
              <a:t> </a:t>
            </a:r>
            <a:r>
              <a:rPr lang="el-GR" sz="2400" b="1" dirty="0" smtClean="0"/>
              <a:t>Οι γνωστικές δεξιότητες</a:t>
            </a:r>
          </a:p>
          <a:p>
            <a:r>
              <a:rPr lang="el-GR" sz="2400" dirty="0" smtClean="0"/>
              <a:t>α. συλλογή δεδομένων</a:t>
            </a:r>
          </a:p>
          <a:p>
            <a:r>
              <a:rPr lang="el-GR" sz="2400" dirty="0" smtClean="0"/>
              <a:t>β. οργάνωση δεδομένων</a:t>
            </a:r>
          </a:p>
          <a:p>
            <a:r>
              <a:rPr lang="el-GR" sz="2400" dirty="0" smtClean="0"/>
              <a:t>γ. ανάλυση δεδομένων</a:t>
            </a:r>
          </a:p>
          <a:p>
            <a:r>
              <a:rPr lang="el-GR" sz="2400" dirty="0" smtClean="0"/>
              <a:t>δ. υπέρβαση δεδομένων</a:t>
            </a:r>
          </a:p>
          <a:p>
            <a:pPr>
              <a:buFontTx/>
              <a:buChar char="-"/>
            </a:pPr>
            <a:r>
              <a:rPr lang="el-GR" sz="2400" b="1" dirty="0" smtClean="0"/>
              <a:t>Το μεταγνωστικό</a:t>
            </a:r>
          </a:p>
          <a:p>
            <a:r>
              <a:rPr lang="el-GR" sz="2400" dirty="0" smtClean="0"/>
              <a:t>α. γνώση</a:t>
            </a:r>
          </a:p>
          <a:p>
            <a:r>
              <a:rPr lang="el-GR" sz="2400" dirty="0" smtClean="0"/>
              <a:t>β. δεξιότητες</a:t>
            </a:r>
          </a:p>
          <a:p>
            <a:r>
              <a:rPr lang="el-GR" sz="2400" dirty="0" smtClean="0"/>
              <a:t>γ. στάσεις</a:t>
            </a:r>
          </a:p>
          <a:p>
            <a:endParaRPr lang="el-GR" dirty="0"/>
          </a:p>
        </p:txBody>
      </p:sp>
      <p:pic>
        <p:nvPicPr>
          <p:cNvPr id="4" name="Picture 4" descr="http://mjdennisconsulting.com/wp-content/uploads/2015/02/Depositphotos_8141002_x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845" y="2168015"/>
            <a:ext cx="2214578" cy="2440912"/>
          </a:xfrm>
          <a:prstGeom prst="roundRect">
            <a:avLst>
              <a:gd name="adj" fmla="val 8594"/>
            </a:avLst>
          </a:prstGeom>
          <a:solidFill>
            <a:schemeClr val="tx2">
              <a:lumMod val="40000"/>
              <a:lumOff val="60000"/>
            </a:schemeClr>
          </a:solidFill>
          <a:ln>
            <a:noFill/>
          </a:ln>
          <a:effectLst>
            <a:reflection blurRad="12700" stA="38000" endPos="28000" dist="5000" dir="5400000" sy="-100000" algn="bl" rotWithShape="0"/>
          </a:effectLst>
          <a:extLst/>
        </p:spPr>
      </p:pic>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142976" y="285728"/>
            <a:ext cx="7215238" cy="707886"/>
          </a:xfrm>
          <a:prstGeom prst="rect">
            <a:avLst/>
          </a:prstGeom>
        </p:spPr>
        <p:txBody>
          <a:bodyPr wrap="square">
            <a:spAutoFit/>
          </a:bodyPr>
          <a:lstStyle/>
          <a:p>
            <a:pPr defTabSz="457200">
              <a:spcBef>
                <a:spcPts val="0"/>
              </a:spcBef>
              <a:spcAft>
                <a:spcPts val="0"/>
              </a:spcAft>
              <a:buClr>
                <a:srgbClr val="1F497D"/>
              </a:buClr>
              <a:buSzPts val="1898"/>
              <a:buFont typeface="Times New Roman" pitchFamily="16" charset="0"/>
              <a:buNone/>
            </a:pPr>
            <a:r>
              <a:rPr lang="el-GR" sz="4000" b="1" i="1" dirty="0" smtClean="0">
                <a:solidFill>
                  <a:srgbClr val="4F81BD"/>
                </a:solidFill>
                <a:latin typeface="Trebuchet MS"/>
                <a:ea typeface="Trebuchet MS"/>
                <a:cs typeface="Trebuchet MS"/>
                <a:sym typeface="Trebuchet MS"/>
              </a:rPr>
              <a:t>Διδακτικό Συμβόλαιο</a:t>
            </a:r>
          </a:p>
        </p:txBody>
      </p:sp>
      <p:sp>
        <p:nvSpPr>
          <p:cNvPr id="3" name="2 - Ορθογώνιο"/>
          <p:cNvSpPr/>
          <p:nvPr/>
        </p:nvSpPr>
        <p:spPr>
          <a:xfrm>
            <a:off x="857224" y="1643050"/>
            <a:ext cx="7286676" cy="4929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buClr>
                <a:srgbClr val="000000"/>
              </a:buClr>
              <a:buSzPct val="100000"/>
              <a:buFont typeface="Times New Roman" pitchFamily="16" charset="0"/>
              <a:buNone/>
            </a:pPr>
            <a:r>
              <a:rPr lang="el-GR" dirty="0" smtClean="0">
                <a:solidFill>
                  <a:prstClr val="white"/>
                </a:solidFill>
                <a:latin typeface="Arial" pitchFamily="34" charset="0"/>
                <a:cs typeface="Arial" pitchFamily="34" charset="0"/>
              </a:rPr>
              <a:t>Το διδακτικό συμβόλαιο λειτουργεί ως ένα σύστημα αμοιβαίων υποχρεώσεων που καθορίζει αυτό που κάθε συνεργάτης στη μαθησιακή διαδικασία, ο </a:t>
            </a:r>
            <a:r>
              <a:rPr lang="el-GR" b="1" dirty="0" smtClean="0">
                <a:solidFill>
                  <a:prstClr val="white"/>
                </a:solidFill>
                <a:latin typeface="Arial" pitchFamily="34" charset="0"/>
                <a:cs typeface="Arial" pitchFamily="34" charset="0"/>
              </a:rPr>
              <a:t>δάσκαλος </a:t>
            </a:r>
            <a:r>
              <a:rPr lang="el-GR" dirty="0" smtClean="0">
                <a:solidFill>
                  <a:prstClr val="white"/>
                </a:solidFill>
                <a:latin typeface="Arial" pitchFamily="34" charset="0"/>
                <a:cs typeface="Arial" pitchFamily="34" charset="0"/>
              </a:rPr>
              <a:t>και ο  </a:t>
            </a:r>
            <a:r>
              <a:rPr lang="el-GR" b="1" dirty="0" smtClean="0">
                <a:solidFill>
                  <a:prstClr val="white"/>
                </a:solidFill>
                <a:latin typeface="Arial" pitchFamily="34" charset="0"/>
                <a:cs typeface="Arial" pitchFamily="34" charset="0"/>
              </a:rPr>
              <a:t>μαθητής</a:t>
            </a:r>
            <a:r>
              <a:rPr lang="el-GR" dirty="0" smtClean="0">
                <a:solidFill>
                  <a:prstClr val="white"/>
                </a:solidFill>
                <a:latin typeface="Arial" pitchFamily="34" charset="0"/>
                <a:cs typeface="Arial" pitchFamily="34" charset="0"/>
              </a:rPr>
              <a:t>, έχει την ευθύνη να διαχειριστεί και με το οποίο θα είναι υπεύθυνος με τον έναν ή τον άλλο τρόπο έναντι του άλλου.</a:t>
            </a:r>
          </a:p>
          <a:p>
            <a:pPr defTabSz="457200">
              <a:buClr>
                <a:srgbClr val="000000"/>
              </a:buClr>
              <a:buSzPct val="100000"/>
              <a:buFont typeface="Times New Roman" pitchFamily="16" charset="0"/>
              <a:buNone/>
            </a:pPr>
            <a:r>
              <a:rPr lang="el-GR" dirty="0" smtClean="0">
                <a:solidFill>
                  <a:prstClr val="white"/>
                </a:solidFill>
                <a:latin typeface="Arial" pitchFamily="34" charset="0"/>
                <a:cs typeface="Arial" pitchFamily="34" charset="0"/>
              </a:rPr>
              <a:t>       </a:t>
            </a:r>
            <a:r>
              <a:rPr lang="en-US" dirty="0" smtClean="0">
                <a:solidFill>
                  <a:prstClr val="white"/>
                </a:solidFill>
                <a:latin typeface="Arial" pitchFamily="34" charset="0"/>
                <a:cs typeface="Arial" pitchFamily="34" charset="0"/>
              </a:rPr>
              <a:t>                                                       </a:t>
            </a:r>
            <a:r>
              <a:rPr lang="el-GR" dirty="0" smtClean="0">
                <a:solidFill>
                  <a:prstClr val="white"/>
                </a:solidFill>
                <a:latin typeface="Arial" pitchFamily="34" charset="0"/>
                <a:cs typeface="Arial" pitchFamily="34" charset="0"/>
              </a:rPr>
              <a:t>(</a:t>
            </a:r>
            <a:r>
              <a:rPr lang="en-US" dirty="0" err="1" smtClean="0">
                <a:solidFill>
                  <a:prstClr val="white"/>
                </a:solidFill>
                <a:latin typeface="Arial" pitchFamily="34" charset="0"/>
                <a:cs typeface="Arial" pitchFamily="34" charset="0"/>
              </a:rPr>
              <a:t>Brousseau</a:t>
            </a:r>
            <a:r>
              <a:rPr lang="en-US" dirty="0" smtClean="0">
                <a:solidFill>
                  <a:prstClr val="white"/>
                </a:solidFill>
                <a:latin typeface="Arial" pitchFamily="34" charset="0"/>
                <a:cs typeface="Arial" pitchFamily="34" charset="0"/>
              </a:rPr>
              <a:t>, 1986</a:t>
            </a:r>
            <a:r>
              <a:rPr lang="el-GR" dirty="0" smtClean="0">
                <a:solidFill>
                  <a:prstClr val="white"/>
                </a:solidFill>
                <a:latin typeface="Arial" pitchFamily="34" charset="0"/>
                <a:cs typeface="Arial" pitchFamily="34" charset="0"/>
              </a:rPr>
              <a:t>)</a:t>
            </a:r>
            <a:endParaRPr lang="el-GR" dirty="0">
              <a:solidFill>
                <a:prstClr val="white"/>
              </a:solidFill>
              <a:latin typeface="Arial" pitchFamily="34" charset="0"/>
              <a:cs typeface="Arial" pitchFamily="34" charset="0"/>
            </a:endParaRPr>
          </a:p>
        </p:txBody>
      </p:sp>
      <p:pic>
        <p:nvPicPr>
          <p:cNvPr id="4" name="Picture 9"/>
          <p:cNvPicPr>
            <a:picLocks noChangeAspect="1"/>
          </p:cNvPicPr>
          <p:nvPr/>
        </p:nvPicPr>
        <p:blipFill>
          <a:blip r:embed="rId2"/>
          <a:stretch>
            <a:fillRect/>
          </a:stretch>
        </p:blipFill>
        <p:spPr>
          <a:xfrm>
            <a:off x="8184570" y="4357695"/>
            <a:ext cx="959430" cy="2500306"/>
          </a:xfrm>
          <a:prstGeom prst="rect">
            <a:avLst/>
          </a:prstGeom>
          <a:effectLst>
            <a:outerShdw blurRad="76200" sx="105000" sy="105000" algn="tr" rotWithShape="0">
              <a:srgbClr val="B40000">
                <a:alpha val="40000"/>
              </a:srgbClr>
            </a:outerShdw>
            <a:softEdge rad="12700"/>
          </a:effectLst>
        </p:spPr>
      </p:pic>
    </p:spTree>
    <p:extLst>
      <p:ext uri="{BB962C8B-B14F-4D97-AF65-F5344CB8AC3E}">
        <p14:creationId xmlns:p14="http://schemas.microsoft.com/office/powerpoint/2010/main" val="19027162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17000" r="-17000"/>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755576" y="-33582"/>
            <a:ext cx="7772400" cy="865187"/>
          </a:xfrm>
        </p:spPr>
        <p:txBody>
          <a:bodyPr/>
          <a:lstStyle/>
          <a:p>
            <a:pPr eaLnBrk="1" hangingPunct="1"/>
            <a:r>
              <a:rPr lang="el-GR" dirty="0" smtClean="0">
                <a:latin typeface="Arial" charset="0"/>
                <a:cs typeface="Arial" charset="0"/>
              </a:rPr>
              <a:t> </a:t>
            </a:r>
            <a:r>
              <a:rPr lang="el-GR" sz="2800" b="1" dirty="0">
                <a:solidFill>
                  <a:srgbClr val="FFFF00"/>
                </a:solidFill>
                <a:effectLst>
                  <a:glow rad="228600">
                    <a:srgbClr val="FF0000">
                      <a:alpha val="40000"/>
                    </a:srgbClr>
                  </a:glow>
                </a:effectLst>
                <a:latin typeface="Arial" charset="0"/>
                <a:cs typeface="Arial" charset="0"/>
              </a:rPr>
              <a:t>ΑΞΙΟΛΟΓΗΣΗ</a:t>
            </a:r>
            <a:r>
              <a:rPr lang="en-US" sz="2800" b="1" dirty="0">
                <a:solidFill>
                  <a:srgbClr val="FFFF00"/>
                </a:solidFill>
                <a:effectLst>
                  <a:glow rad="228600">
                    <a:srgbClr val="FF0000">
                      <a:alpha val="40000"/>
                    </a:srgbClr>
                  </a:glow>
                </a:effectLst>
                <a:latin typeface="Arial" charset="0"/>
                <a:cs typeface="Arial" charset="0"/>
              </a:rPr>
              <a:t> </a:t>
            </a:r>
            <a:r>
              <a:rPr lang="el-GR" sz="2800" b="1" dirty="0">
                <a:solidFill>
                  <a:srgbClr val="FFFF00"/>
                </a:solidFill>
                <a:effectLst>
                  <a:glow rad="228600">
                    <a:srgbClr val="FF0000">
                      <a:alpha val="40000"/>
                    </a:srgbClr>
                  </a:glow>
                </a:effectLst>
                <a:latin typeface="Arial" charset="0"/>
                <a:cs typeface="Arial" charset="0"/>
              </a:rPr>
              <a:t>ΕΚΠΑΙΔΕΥΟΜΕΝΟΥ</a:t>
            </a:r>
          </a:p>
        </p:txBody>
      </p:sp>
      <p:graphicFrame>
        <p:nvGraphicFramePr>
          <p:cNvPr id="8" name="7 - Θέση περιεχομένου"/>
          <p:cNvGraphicFramePr>
            <a:graphicFrameLocks noGrp="1"/>
          </p:cNvGraphicFramePr>
          <p:nvPr>
            <p:ph idx="1"/>
            <p:extLst>
              <p:ext uri="{D42A27DB-BD31-4B8C-83A1-F6EECF244321}">
                <p14:modId xmlns:p14="http://schemas.microsoft.com/office/powerpoint/2010/main" val="1267940755"/>
              </p:ext>
            </p:extLst>
          </p:nvPr>
        </p:nvGraphicFramePr>
        <p:xfrm>
          <a:off x="539552" y="620688"/>
          <a:ext cx="8136904" cy="60486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532" name="5 - TextBox"/>
          <p:cNvSpPr txBox="1">
            <a:spLocks noChangeArrowheads="1"/>
          </p:cNvSpPr>
          <p:nvPr/>
        </p:nvSpPr>
        <p:spPr bwMode="auto">
          <a:xfrm>
            <a:off x="3419897" y="4797152"/>
            <a:ext cx="3457575" cy="1471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342900" indent="-342900" eaLnBrk="1" hangingPunct="1">
              <a:lnSpc>
                <a:spcPct val="140000"/>
              </a:lnSpc>
              <a:buFont typeface="Wingdings" pitchFamily="2" charset="2"/>
              <a:buChar char="Ø"/>
              <a:defRPr/>
            </a:pPr>
            <a:r>
              <a:rPr lang="el-GR" sz="3200" dirty="0">
                <a:solidFill>
                  <a:srgbClr val="000000"/>
                </a:solidFill>
                <a:effectLst>
                  <a:glow rad="63500">
                    <a:schemeClr val="accent3">
                      <a:satMod val="175000"/>
                      <a:alpha val="40000"/>
                    </a:schemeClr>
                  </a:glow>
                </a:effectLst>
                <a:latin typeface="Arial" charset="0"/>
                <a:cs typeface="Arial" charset="0"/>
              </a:rPr>
              <a:t>Στις γνωστικές </a:t>
            </a:r>
            <a:r>
              <a:rPr lang="el-GR" sz="3200" dirty="0" smtClean="0">
                <a:solidFill>
                  <a:srgbClr val="000000"/>
                </a:solidFill>
                <a:effectLst>
                  <a:glow rad="63500">
                    <a:schemeClr val="accent3">
                      <a:satMod val="175000"/>
                      <a:alpha val="40000"/>
                    </a:schemeClr>
                  </a:glow>
                </a:effectLst>
                <a:latin typeface="Arial" charset="0"/>
                <a:cs typeface="Arial" charset="0"/>
              </a:rPr>
              <a:t>δεξιότητες </a:t>
            </a:r>
            <a:endParaRPr lang="el-GR" sz="3200" dirty="0">
              <a:solidFill>
                <a:srgbClr val="000000"/>
              </a:solidFill>
              <a:effectLst>
                <a:glow rad="63500">
                  <a:schemeClr val="accent3">
                    <a:satMod val="175000"/>
                    <a:alpha val="40000"/>
                  </a:schemeClr>
                </a:glow>
              </a:effectLst>
              <a:latin typeface="Arial" charset="0"/>
              <a:cs typeface="Arial" charset="0"/>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7000" r="-17000"/>
          </a:stretch>
        </a:blipFill>
        <a:effectLst/>
      </p:bgPr>
    </p:bg>
    <p:spTree>
      <p:nvGrpSpPr>
        <p:cNvPr id="1" name=""/>
        <p:cNvGrpSpPr/>
        <p:nvPr/>
      </p:nvGrpSpPr>
      <p:grpSpPr>
        <a:xfrm>
          <a:off x="0" y="0"/>
          <a:ext cx="0" cy="0"/>
          <a:chOff x="0" y="0"/>
          <a:chExt cx="0" cy="0"/>
        </a:xfrm>
      </p:grpSpPr>
      <p:pic>
        <p:nvPicPr>
          <p:cNvPr id="24579" name="3 - Εικόνα" descr="blogSpan.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048" y="3793363"/>
            <a:ext cx="4139952" cy="306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Rectangle 3"/>
          <p:cNvSpPr>
            <a:spLocks noGrp="1"/>
          </p:cNvSpPr>
          <p:nvPr>
            <p:ph idx="1"/>
          </p:nvPr>
        </p:nvSpPr>
        <p:spPr>
          <a:xfrm>
            <a:off x="-5634" y="1500174"/>
            <a:ext cx="9144000" cy="5357826"/>
          </a:xfrm>
          <a:blipFill dpi="0" rotWithShape="1">
            <a:blip r:embed="rId5" cstate="print">
              <a:alphaModFix amt="68000"/>
            </a:blip>
            <a:srcRect/>
            <a:tile tx="0" ty="0" sx="100000" sy="100000" flip="none" algn="tl"/>
          </a:blipFill>
        </p:spPr>
        <p:txBody>
          <a:bodyPr numCol="2" rtlCol="0">
            <a:noAutofit/>
          </a:bodyPr>
          <a:lstStyle/>
          <a:p>
            <a:pPr eaLnBrk="1" fontAlgn="auto" hangingPunct="1">
              <a:lnSpc>
                <a:spcPct val="150000"/>
              </a:lnSpc>
              <a:spcAft>
                <a:spcPts val="0"/>
              </a:spcAft>
              <a:buFont typeface="Wingdings" pitchFamily="2" charset="2"/>
              <a:buNone/>
              <a:defRPr/>
            </a:pPr>
            <a:r>
              <a:rPr lang="el-GR" sz="2400" b="1" dirty="0" smtClean="0">
                <a:solidFill>
                  <a:srgbClr val="000000"/>
                </a:solidFill>
                <a:effectLst>
                  <a:glow rad="139700">
                    <a:schemeClr val="accent3">
                      <a:satMod val="175000"/>
                      <a:alpha val="40000"/>
                    </a:schemeClr>
                  </a:glow>
                </a:effectLst>
                <a:latin typeface="Arial" charset="0"/>
                <a:cs typeface="Arial" charset="0"/>
              </a:rPr>
              <a:t>    εφοδιάζουμε τους εκπαιδευόμενους με ικανότητες</a:t>
            </a:r>
            <a:r>
              <a:rPr lang="el-GR" sz="2400" dirty="0" smtClean="0">
                <a:solidFill>
                  <a:srgbClr val="000000"/>
                </a:solidFill>
                <a:effectLst>
                  <a:glow rad="139700">
                    <a:schemeClr val="accent3">
                      <a:satMod val="175000"/>
                      <a:alpha val="40000"/>
                    </a:schemeClr>
                  </a:glow>
                </a:effectLst>
                <a:latin typeface="Arial" charset="0"/>
                <a:cs typeface="Arial" charset="0"/>
              </a:rPr>
              <a:t>:</a:t>
            </a:r>
            <a:endParaRPr lang="el-GR" sz="2400" dirty="0">
              <a:solidFill>
                <a:srgbClr val="000000"/>
              </a:solidFill>
              <a:effectLst>
                <a:glow rad="139700">
                  <a:schemeClr val="accent3">
                    <a:satMod val="175000"/>
                    <a:alpha val="40000"/>
                  </a:schemeClr>
                </a:glow>
              </a:effectLst>
              <a:latin typeface="Arial" charset="0"/>
              <a:cs typeface="Arial" charset="0"/>
            </a:endParaRPr>
          </a:p>
          <a:p>
            <a:pPr>
              <a:lnSpc>
                <a:spcPct val="150000"/>
              </a:lnSpc>
              <a:defRPr/>
            </a:pPr>
            <a:r>
              <a:rPr lang="el-GR" sz="2400" dirty="0" smtClean="0">
                <a:solidFill>
                  <a:srgbClr val="000000"/>
                </a:solidFill>
                <a:effectLst>
                  <a:glow rad="139700">
                    <a:schemeClr val="accent3">
                      <a:satMod val="175000"/>
                      <a:alpha val="40000"/>
                    </a:schemeClr>
                  </a:glow>
                </a:effectLst>
                <a:latin typeface="Arial" charset="0"/>
                <a:cs typeface="Arial" charset="0"/>
              </a:rPr>
              <a:t>αποτελεσματικής επικοινωνίας,</a:t>
            </a:r>
          </a:p>
          <a:p>
            <a:pPr>
              <a:lnSpc>
                <a:spcPct val="150000"/>
              </a:lnSpc>
              <a:defRPr/>
            </a:pPr>
            <a:r>
              <a:rPr lang="el-GR" sz="2400" dirty="0" smtClean="0">
                <a:solidFill>
                  <a:srgbClr val="000000"/>
                </a:solidFill>
                <a:effectLst>
                  <a:glow rad="139700">
                    <a:schemeClr val="accent3">
                      <a:satMod val="175000"/>
                      <a:alpha val="40000"/>
                    </a:schemeClr>
                  </a:glow>
                </a:effectLst>
                <a:latin typeface="Arial" charset="0"/>
                <a:cs typeface="Arial" charset="0"/>
              </a:rPr>
              <a:t>αλληλεπίδρασης</a:t>
            </a:r>
          </a:p>
          <a:p>
            <a:pPr>
              <a:lnSpc>
                <a:spcPct val="150000"/>
              </a:lnSpc>
              <a:defRPr/>
            </a:pPr>
            <a:r>
              <a:rPr lang="el-GR" sz="2400" dirty="0" smtClean="0">
                <a:solidFill>
                  <a:srgbClr val="000000"/>
                </a:solidFill>
                <a:effectLst>
                  <a:glow rad="139700">
                    <a:schemeClr val="accent3">
                      <a:satMod val="175000"/>
                      <a:alpha val="40000"/>
                    </a:schemeClr>
                  </a:glow>
                </a:effectLst>
                <a:latin typeface="Arial" charset="0"/>
                <a:cs typeface="Arial" charset="0"/>
              </a:rPr>
              <a:t>διαπροσωπικής </a:t>
            </a:r>
            <a:r>
              <a:rPr lang="el-GR" sz="2400" dirty="0" err="1" smtClean="0">
                <a:solidFill>
                  <a:srgbClr val="000000"/>
                </a:solidFill>
                <a:effectLst>
                  <a:glow rad="139700">
                    <a:schemeClr val="accent3">
                      <a:satMod val="175000"/>
                      <a:alpha val="40000"/>
                    </a:schemeClr>
                  </a:glow>
                </a:effectLst>
                <a:latin typeface="Arial" charset="0"/>
                <a:cs typeface="Arial" charset="0"/>
              </a:rPr>
              <a:t>επικοινωνίςα</a:t>
            </a:r>
            <a:endParaRPr lang="el-GR" sz="2400" dirty="0" smtClean="0">
              <a:solidFill>
                <a:srgbClr val="000000"/>
              </a:solidFill>
              <a:effectLst>
                <a:glow rad="139700">
                  <a:schemeClr val="accent3">
                    <a:satMod val="175000"/>
                    <a:alpha val="40000"/>
                  </a:schemeClr>
                </a:glow>
              </a:effectLst>
              <a:latin typeface="Arial" charset="0"/>
              <a:cs typeface="Arial" charset="0"/>
            </a:endParaRPr>
          </a:p>
          <a:p>
            <a:pPr>
              <a:lnSpc>
                <a:spcPct val="150000"/>
              </a:lnSpc>
              <a:defRPr/>
            </a:pPr>
            <a:r>
              <a:rPr lang="el-GR" sz="2400" dirty="0" smtClean="0">
                <a:solidFill>
                  <a:srgbClr val="000000"/>
                </a:solidFill>
                <a:effectLst>
                  <a:glow rad="139700">
                    <a:schemeClr val="accent3">
                      <a:satMod val="175000"/>
                      <a:alpha val="40000"/>
                    </a:schemeClr>
                  </a:glow>
                </a:effectLst>
                <a:latin typeface="Arial" charset="0"/>
                <a:cs typeface="Arial" charset="0"/>
              </a:rPr>
              <a:t> </a:t>
            </a:r>
            <a:r>
              <a:rPr lang="el-GR" sz="2400" dirty="0" err="1" smtClean="0">
                <a:solidFill>
                  <a:srgbClr val="000000"/>
                </a:solidFill>
                <a:effectLst>
                  <a:glow rad="139700">
                    <a:schemeClr val="accent3">
                      <a:satMod val="175000"/>
                      <a:alpha val="40000"/>
                    </a:schemeClr>
                  </a:glow>
                </a:effectLst>
                <a:latin typeface="Arial" charset="0"/>
                <a:cs typeface="Arial" charset="0"/>
              </a:rPr>
              <a:t>ενσυναίσθησςη</a:t>
            </a:r>
            <a:endParaRPr lang="el-GR" sz="2400" dirty="0" smtClean="0">
              <a:solidFill>
                <a:srgbClr val="000000"/>
              </a:solidFill>
              <a:effectLst>
                <a:glow rad="139700">
                  <a:schemeClr val="accent3">
                    <a:satMod val="175000"/>
                    <a:alpha val="40000"/>
                  </a:schemeClr>
                </a:glow>
              </a:effectLst>
              <a:latin typeface="Arial" charset="0"/>
              <a:cs typeface="Arial" charset="0"/>
            </a:endParaRPr>
          </a:p>
          <a:p>
            <a:pPr>
              <a:lnSpc>
                <a:spcPct val="150000"/>
              </a:lnSpc>
              <a:defRPr/>
            </a:pPr>
            <a:r>
              <a:rPr lang="el-GR" sz="2400" dirty="0" smtClean="0">
                <a:solidFill>
                  <a:srgbClr val="000000"/>
                </a:solidFill>
                <a:effectLst>
                  <a:glow rad="139700">
                    <a:schemeClr val="accent3">
                      <a:satMod val="175000"/>
                      <a:alpha val="40000"/>
                    </a:schemeClr>
                  </a:glow>
                </a:effectLst>
                <a:latin typeface="Arial" charset="0"/>
                <a:cs typeface="Arial" charset="0"/>
              </a:rPr>
              <a:t>συζήτησης </a:t>
            </a:r>
            <a:r>
              <a:rPr lang="el-GR" sz="2400" dirty="0">
                <a:solidFill>
                  <a:srgbClr val="000000"/>
                </a:solidFill>
                <a:effectLst>
                  <a:glow rad="139700">
                    <a:schemeClr val="accent3">
                      <a:satMod val="175000"/>
                      <a:alpha val="40000"/>
                    </a:schemeClr>
                  </a:glow>
                </a:effectLst>
                <a:latin typeface="Arial" charset="0"/>
                <a:cs typeface="Arial" charset="0"/>
              </a:rPr>
              <a:t>και </a:t>
            </a:r>
            <a:r>
              <a:rPr lang="el-GR" sz="2400" dirty="0" smtClean="0">
                <a:solidFill>
                  <a:srgbClr val="000000"/>
                </a:solidFill>
                <a:effectLst>
                  <a:glow rad="139700">
                    <a:schemeClr val="accent3">
                      <a:satMod val="175000"/>
                      <a:alpha val="40000"/>
                    </a:schemeClr>
                  </a:glow>
                </a:effectLst>
                <a:latin typeface="Arial" charset="0"/>
                <a:cs typeface="Arial" charset="0"/>
              </a:rPr>
              <a:t>διαλόγου</a:t>
            </a:r>
            <a:r>
              <a:rPr lang="el-GR" sz="2400" dirty="0">
                <a:solidFill>
                  <a:srgbClr val="000000"/>
                </a:solidFill>
                <a:effectLst>
                  <a:glow rad="139700">
                    <a:schemeClr val="accent3">
                      <a:satMod val="175000"/>
                      <a:alpha val="40000"/>
                    </a:schemeClr>
                  </a:glow>
                </a:effectLst>
                <a:latin typeface="Arial" charset="0"/>
                <a:cs typeface="Arial" charset="0"/>
              </a:rPr>
              <a:t>, </a:t>
            </a:r>
            <a:endParaRPr lang="el-GR" sz="2400" dirty="0" smtClean="0">
              <a:solidFill>
                <a:srgbClr val="000000"/>
              </a:solidFill>
              <a:effectLst>
                <a:glow rad="139700">
                  <a:schemeClr val="accent3">
                    <a:satMod val="175000"/>
                    <a:alpha val="40000"/>
                  </a:schemeClr>
                </a:glow>
              </a:effectLst>
              <a:latin typeface="Arial" charset="0"/>
              <a:cs typeface="Arial" charset="0"/>
            </a:endParaRPr>
          </a:p>
          <a:p>
            <a:pPr>
              <a:lnSpc>
                <a:spcPct val="150000"/>
              </a:lnSpc>
              <a:defRPr/>
            </a:pPr>
            <a:r>
              <a:rPr lang="el-GR" sz="2400" dirty="0" smtClean="0">
                <a:solidFill>
                  <a:srgbClr val="000000"/>
                </a:solidFill>
                <a:effectLst>
                  <a:glow rad="139700">
                    <a:schemeClr val="accent3">
                      <a:satMod val="175000"/>
                      <a:alpha val="40000"/>
                    </a:schemeClr>
                  </a:glow>
                </a:effectLst>
                <a:latin typeface="Arial" charset="0"/>
                <a:cs typeface="Arial" charset="0"/>
              </a:rPr>
              <a:t>ενεργητικής ακρόασης</a:t>
            </a:r>
          </a:p>
          <a:p>
            <a:pPr>
              <a:lnSpc>
                <a:spcPct val="150000"/>
              </a:lnSpc>
              <a:defRPr/>
            </a:pPr>
            <a:r>
              <a:rPr lang="el-GR" sz="2400" dirty="0" smtClean="0">
                <a:solidFill>
                  <a:srgbClr val="000000"/>
                </a:solidFill>
                <a:effectLst>
                  <a:glow rad="139700">
                    <a:schemeClr val="accent3">
                      <a:satMod val="175000"/>
                      <a:alpha val="40000"/>
                    </a:schemeClr>
                  </a:glow>
                </a:effectLst>
                <a:latin typeface="Arial" charset="0"/>
                <a:cs typeface="Arial" charset="0"/>
              </a:rPr>
              <a:t>συνεργασίας,</a:t>
            </a:r>
            <a:endParaRPr lang="el-GR" sz="2400" dirty="0">
              <a:solidFill>
                <a:srgbClr val="000000"/>
              </a:solidFill>
              <a:effectLst>
                <a:glow rad="139700">
                  <a:schemeClr val="accent3">
                    <a:satMod val="175000"/>
                    <a:alpha val="40000"/>
                  </a:schemeClr>
                </a:glow>
              </a:effectLst>
              <a:latin typeface="Arial" charset="0"/>
              <a:cs typeface="Arial" charset="0"/>
            </a:endParaRPr>
          </a:p>
          <a:p>
            <a:pPr>
              <a:lnSpc>
                <a:spcPct val="150000"/>
              </a:lnSpc>
              <a:defRPr/>
            </a:pPr>
            <a:r>
              <a:rPr lang="el-GR" sz="2400" dirty="0" smtClean="0">
                <a:solidFill>
                  <a:srgbClr val="000000"/>
                </a:solidFill>
                <a:effectLst>
                  <a:glow rad="139700">
                    <a:schemeClr val="accent3">
                      <a:satMod val="175000"/>
                      <a:alpha val="40000"/>
                    </a:schemeClr>
                  </a:glow>
                </a:effectLst>
                <a:latin typeface="Arial" charset="0"/>
                <a:cs typeface="Arial" charset="0"/>
              </a:rPr>
              <a:t>εργασίας </a:t>
            </a:r>
            <a:r>
              <a:rPr lang="el-GR" sz="2400" dirty="0">
                <a:solidFill>
                  <a:srgbClr val="000000"/>
                </a:solidFill>
                <a:effectLst>
                  <a:glow rad="139700">
                    <a:schemeClr val="accent3">
                      <a:satMod val="175000"/>
                      <a:alpha val="40000"/>
                    </a:schemeClr>
                  </a:glow>
                </a:effectLst>
                <a:latin typeface="Arial" charset="0"/>
                <a:cs typeface="Arial" charset="0"/>
              </a:rPr>
              <a:t>σε </a:t>
            </a:r>
            <a:r>
              <a:rPr lang="el-GR" sz="2400" dirty="0" smtClean="0">
                <a:solidFill>
                  <a:srgbClr val="000000"/>
                </a:solidFill>
                <a:effectLst>
                  <a:glow rad="139700">
                    <a:schemeClr val="accent3">
                      <a:satMod val="175000"/>
                      <a:alpha val="40000"/>
                    </a:schemeClr>
                  </a:glow>
                </a:effectLst>
                <a:latin typeface="Arial" charset="0"/>
                <a:cs typeface="Arial" charset="0"/>
              </a:rPr>
              <a:t>ομάδες</a:t>
            </a:r>
          </a:p>
          <a:p>
            <a:pPr>
              <a:lnSpc>
                <a:spcPct val="150000"/>
              </a:lnSpc>
              <a:defRPr/>
            </a:pPr>
            <a:r>
              <a:rPr lang="el-GR" sz="2400" dirty="0" smtClean="0">
                <a:solidFill>
                  <a:srgbClr val="000000"/>
                </a:solidFill>
                <a:effectLst>
                  <a:glow rad="139700">
                    <a:schemeClr val="accent3">
                      <a:satMod val="175000"/>
                      <a:alpha val="40000"/>
                    </a:schemeClr>
                  </a:glow>
                </a:effectLst>
                <a:latin typeface="Arial" charset="0"/>
                <a:cs typeface="Arial" charset="0"/>
              </a:rPr>
              <a:t>υπευθυνότητα</a:t>
            </a:r>
          </a:p>
          <a:p>
            <a:pPr>
              <a:lnSpc>
                <a:spcPct val="150000"/>
              </a:lnSpc>
              <a:defRPr/>
            </a:pPr>
            <a:r>
              <a:rPr lang="el-GR" sz="2400" dirty="0" smtClean="0">
                <a:solidFill>
                  <a:srgbClr val="000000"/>
                </a:solidFill>
                <a:effectLst>
                  <a:glow rad="139700">
                    <a:schemeClr val="accent3">
                      <a:satMod val="175000"/>
                      <a:alpha val="40000"/>
                    </a:schemeClr>
                  </a:glow>
                </a:effectLst>
                <a:latin typeface="Arial" charset="0"/>
                <a:cs typeface="Arial" charset="0"/>
              </a:rPr>
              <a:t> ανάληψης πρωτοβουλίας</a:t>
            </a:r>
          </a:p>
          <a:p>
            <a:pPr>
              <a:lnSpc>
                <a:spcPct val="150000"/>
              </a:lnSpc>
              <a:defRPr/>
            </a:pPr>
            <a:endParaRPr lang="el-GR" sz="2400" dirty="0">
              <a:solidFill>
                <a:srgbClr val="000000"/>
              </a:solidFill>
              <a:effectLst>
                <a:glow rad="139700">
                  <a:schemeClr val="accent3">
                    <a:satMod val="175000"/>
                    <a:alpha val="40000"/>
                  </a:schemeClr>
                </a:glow>
              </a:effectLst>
              <a:latin typeface="Arial" charset="0"/>
              <a:cs typeface="Arial" charset="0"/>
            </a:endParaRPr>
          </a:p>
        </p:txBody>
      </p:sp>
      <p:pic>
        <p:nvPicPr>
          <p:cNvPr id="24580" name="4 - Εικόνα" descr="blogSpan.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13346"/>
            <a:ext cx="1714480" cy="1536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Ορθογώνιο 1"/>
          <p:cNvSpPr/>
          <p:nvPr/>
        </p:nvSpPr>
        <p:spPr>
          <a:xfrm>
            <a:off x="1714480" y="1"/>
            <a:ext cx="7429520" cy="1569660"/>
          </a:xfrm>
          <a:prstGeom prst="rect">
            <a:avLst/>
          </a:prstGeom>
          <a:blipFill dpi="0" rotWithShape="1">
            <a:blip r:embed="rId5" cstate="print">
              <a:alphaModFix amt="66000"/>
            </a:blip>
            <a:srcRect/>
            <a:tile tx="0" ty="0" sx="100000" sy="100000" flip="none" algn="tl"/>
          </a:blipFill>
        </p:spPr>
        <p:txBody>
          <a:bodyPr wrap="square">
            <a:spAutoFit/>
          </a:bodyPr>
          <a:lstStyle/>
          <a:p>
            <a:pPr marL="342900" lvl="0" indent="-342900" algn="l" fontAlgn="auto">
              <a:lnSpc>
                <a:spcPct val="150000"/>
              </a:lnSpc>
              <a:spcBef>
                <a:spcPct val="20000"/>
              </a:spcBef>
              <a:spcAft>
                <a:spcPts val="0"/>
              </a:spcAft>
              <a:buFont typeface="Wingdings" pitchFamily="2" charset="2"/>
              <a:buChar char="Ø"/>
              <a:defRPr/>
            </a:pPr>
            <a:r>
              <a:rPr lang="el-GR" sz="3200" dirty="0">
                <a:solidFill>
                  <a:srgbClr val="000000"/>
                </a:solidFill>
                <a:effectLst>
                  <a:glow rad="139700">
                    <a:srgbClr val="9BBB59">
                      <a:satMod val="175000"/>
                      <a:alpha val="40000"/>
                    </a:srgbClr>
                  </a:glow>
                </a:effectLst>
                <a:latin typeface="Arial" charset="0"/>
                <a:cs typeface="Arial" charset="0"/>
              </a:rPr>
              <a:t>Στις </a:t>
            </a:r>
            <a:r>
              <a:rPr lang="el-GR" sz="3200" dirty="0" smtClean="0">
                <a:solidFill>
                  <a:srgbClr val="000000"/>
                </a:solidFill>
                <a:effectLst>
                  <a:glow rad="139700">
                    <a:srgbClr val="9BBB59">
                      <a:satMod val="175000"/>
                      <a:alpha val="40000"/>
                    </a:srgbClr>
                  </a:glow>
                </a:effectLst>
                <a:latin typeface="Arial" charset="0"/>
                <a:cs typeface="Arial" charset="0"/>
              </a:rPr>
              <a:t>κοινωνικές/ επικοινωνιακές </a:t>
            </a:r>
            <a:r>
              <a:rPr lang="el-GR" sz="3200" dirty="0">
                <a:solidFill>
                  <a:srgbClr val="000000"/>
                </a:solidFill>
                <a:effectLst>
                  <a:glow rad="139700">
                    <a:srgbClr val="9BBB59">
                      <a:satMod val="175000"/>
                      <a:alpha val="40000"/>
                    </a:srgbClr>
                  </a:glow>
                </a:effectLst>
                <a:latin typeface="Arial" charset="0"/>
                <a:cs typeface="Arial" charset="0"/>
              </a:rPr>
              <a:t>δεξιότητες, </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7000" r="-17000"/>
          </a:stretch>
        </a:blipFill>
        <a:effectLst/>
      </p:bgPr>
    </p:bg>
    <p:spTree>
      <p:nvGrpSpPr>
        <p:cNvPr id="1" name=""/>
        <p:cNvGrpSpPr/>
        <p:nvPr/>
      </p:nvGrpSpPr>
      <p:grpSpPr>
        <a:xfrm>
          <a:off x="0" y="0"/>
          <a:ext cx="0" cy="0"/>
          <a:chOff x="0" y="0"/>
          <a:chExt cx="0" cy="0"/>
        </a:xfrm>
      </p:grpSpPr>
      <p:pic>
        <p:nvPicPr>
          <p:cNvPr id="25604" name="4 - Εικόνα" descr="ρολοι νερο.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23043" y="4149080"/>
            <a:ext cx="5103567" cy="270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Rectangle 3"/>
          <p:cNvSpPr>
            <a:spLocks noGrp="1"/>
          </p:cNvSpPr>
          <p:nvPr>
            <p:ph idx="1"/>
          </p:nvPr>
        </p:nvSpPr>
        <p:spPr>
          <a:xfrm>
            <a:off x="0" y="1500174"/>
            <a:ext cx="9144000" cy="5357826"/>
          </a:xfrm>
          <a:blipFill dpi="0" rotWithShape="1">
            <a:blip r:embed="rId5" cstate="print">
              <a:alphaModFix amt="51000"/>
            </a:blip>
            <a:srcRect/>
            <a:tile tx="0" ty="0" sx="100000" sy="100000" flip="none" algn="tl"/>
          </a:blipFill>
        </p:spPr>
        <p:txBody>
          <a:bodyPr>
            <a:normAutofit/>
          </a:bodyPr>
          <a:lstStyle/>
          <a:p>
            <a:pPr>
              <a:lnSpc>
                <a:spcPct val="150000"/>
              </a:lnSpc>
              <a:buFont typeface="Wingdings" pitchFamily="2" charset="2"/>
              <a:buNone/>
              <a:defRPr/>
            </a:pPr>
            <a:r>
              <a:rPr lang="el-GR" sz="2400" b="1" dirty="0">
                <a:solidFill>
                  <a:srgbClr val="000000"/>
                </a:solidFill>
                <a:effectLst>
                  <a:glow rad="139700">
                    <a:schemeClr val="accent3">
                      <a:satMod val="175000"/>
                      <a:alpha val="40000"/>
                    </a:schemeClr>
                  </a:glow>
                </a:effectLst>
                <a:latin typeface="Arial" charset="0"/>
                <a:cs typeface="Arial" charset="0"/>
              </a:rPr>
              <a:t>στηρίζουμε τους </a:t>
            </a:r>
            <a:r>
              <a:rPr lang="el-GR" sz="2400" b="1" dirty="0" smtClean="0">
                <a:solidFill>
                  <a:srgbClr val="000000"/>
                </a:solidFill>
                <a:effectLst>
                  <a:glow rad="139700">
                    <a:schemeClr val="accent3">
                      <a:satMod val="175000"/>
                      <a:alpha val="40000"/>
                    </a:schemeClr>
                  </a:glow>
                </a:effectLst>
                <a:latin typeface="Arial" charset="0"/>
                <a:cs typeface="Arial" charset="0"/>
              </a:rPr>
              <a:t>εκπαιδευόμενους</a:t>
            </a:r>
            <a:r>
              <a:rPr lang="en-US" sz="2400" dirty="0" smtClean="0">
                <a:solidFill>
                  <a:srgbClr val="000000"/>
                </a:solidFill>
                <a:effectLst>
                  <a:glow rad="139700">
                    <a:schemeClr val="accent3">
                      <a:satMod val="175000"/>
                      <a:alpha val="40000"/>
                    </a:schemeClr>
                  </a:glow>
                </a:effectLst>
                <a:latin typeface="Arial" charset="0"/>
                <a:cs typeface="Arial" charset="0"/>
              </a:rPr>
              <a:t>:</a:t>
            </a:r>
            <a:r>
              <a:rPr lang="el-GR" sz="2400" dirty="0" smtClean="0">
                <a:solidFill>
                  <a:srgbClr val="000000"/>
                </a:solidFill>
                <a:effectLst>
                  <a:glow rad="139700">
                    <a:schemeClr val="accent3">
                      <a:satMod val="175000"/>
                      <a:alpha val="40000"/>
                    </a:schemeClr>
                  </a:glow>
                </a:effectLst>
                <a:latin typeface="Arial" charset="0"/>
                <a:cs typeface="Arial" charset="0"/>
              </a:rPr>
              <a:t> </a:t>
            </a:r>
          </a:p>
          <a:p>
            <a:pPr>
              <a:lnSpc>
                <a:spcPct val="150000"/>
              </a:lnSpc>
              <a:defRPr/>
            </a:pPr>
            <a:r>
              <a:rPr lang="el-GR" sz="2400" dirty="0" smtClean="0">
                <a:solidFill>
                  <a:srgbClr val="000000"/>
                </a:solidFill>
                <a:effectLst>
                  <a:glow rad="139700">
                    <a:schemeClr val="accent3">
                      <a:satMod val="175000"/>
                      <a:alpha val="40000"/>
                    </a:schemeClr>
                  </a:glow>
                </a:effectLst>
                <a:latin typeface="Arial" charset="0"/>
                <a:cs typeface="Arial" charset="0"/>
              </a:rPr>
              <a:t>να </a:t>
            </a:r>
            <a:r>
              <a:rPr lang="el-GR" sz="2400" dirty="0">
                <a:solidFill>
                  <a:srgbClr val="000000"/>
                </a:solidFill>
                <a:effectLst>
                  <a:glow rad="139700">
                    <a:schemeClr val="accent3">
                      <a:satMod val="175000"/>
                      <a:alpha val="40000"/>
                    </a:schemeClr>
                  </a:glow>
                </a:effectLst>
                <a:latin typeface="Arial" charset="0"/>
                <a:cs typeface="Arial" charset="0"/>
              </a:rPr>
              <a:t>δομήσουν κριτική </a:t>
            </a:r>
            <a:r>
              <a:rPr lang="el-GR" sz="2400" dirty="0" smtClean="0">
                <a:solidFill>
                  <a:srgbClr val="000000"/>
                </a:solidFill>
                <a:effectLst>
                  <a:glow rad="139700">
                    <a:schemeClr val="accent3">
                      <a:satMod val="175000"/>
                      <a:alpha val="40000"/>
                    </a:schemeClr>
                  </a:glow>
                </a:effectLst>
                <a:latin typeface="Arial" charset="0"/>
                <a:cs typeface="Arial" charset="0"/>
              </a:rPr>
              <a:t>σκέψη</a:t>
            </a:r>
          </a:p>
          <a:p>
            <a:pPr>
              <a:lnSpc>
                <a:spcPct val="150000"/>
              </a:lnSpc>
              <a:defRPr/>
            </a:pPr>
            <a:r>
              <a:rPr lang="el-GR" sz="2400" dirty="0" smtClean="0">
                <a:solidFill>
                  <a:srgbClr val="000000"/>
                </a:solidFill>
                <a:effectLst>
                  <a:glow rad="139700">
                    <a:schemeClr val="accent3">
                      <a:satMod val="175000"/>
                      <a:alpha val="40000"/>
                    </a:schemeClr>
                  </a:glow>
                </a:effectLst>
                <a:latin typeface="Arial" charset="0"/>
                <a:cs typeface="Arial" charset="0"/>
              </a:rPr>
              <a:t>να </a:t>
            </a:r>
            <a:r>
              <a:rPr lang="el-GR" sz="2400" dirty="0">
                <a:solidFill>
                  <a:srgbClr val="000000"/>
                </a:solidFill>
                <a:effectLst>
                  <a:glow rad="139700">
                    <a:schemeClr val="accent3">
                      <a:satMod val="175000"/>
                      <a:alpha val="40000"/>
                    </a:schemeClr>
                  </a:glow>
                </a:effectLst>
                <a:latin typeface="Arial" charset="0"/>
                <a:cs typeface="Arial" charset="0"/>
              </a:rPr>
              <a:t>οδηγηθούν σε διαδικασίες  αναστοχασμού </a:t>
            </a:r>
            <a:endParaRPr lang="el-GR" sz="2400" dirty="0" smtClean="0">
              <a:solidFill>
                <a:srgbClr val="000000"/>
              </a:solidFill>
              <a:effectLst>
                <a:glow rad="139700">
                  <a:schemeClr val="accent3">
                    <a:satMod val="175000"/>
                    <a:alpha val="40000"/>
                  </a:schemeClr>
                </a:glow>
              </a:effectLst>
              <a:latin typeface="Arial" charset="0"/>
              <a:cs typeface="Arial" charset="0"/>
            </a:endParaRPr>
          </a:p>
          <a:p>
            <a:pPr>
              <a:lnSpc>
                <a:spcPct val="150000"/>
              </a:lnSpc>
              <a:defRPr/>
            </a:pPr>
            <a:r>
              <a:rPr lang="el-GR" sz="2400" dirty="0" smtClean="0">
                <a:solidFill>
                  <a:srgbClr val="000000"/>
                </a:solidFill>
                <a:effectLst>
                  <a:glow rad="139700">
                    <a:schemeClr val="accent3">
                      <a:satMod val="175000"/>
                      <a:alpha val="40000"/>
                    </a:schemeClr>
                  </a:glow>
                </a:effectLst>
                <a:latin typeface="Arial" charset="0"/>
                <a:cs typeface="Arial" charset="0"/>
              </a:rPr>
              <a:t> να οδηγηθούν σε διαδικασίες και αυτοαξιολόγησης</a:t>
            </a:r>
          </a:p>
          <a:p>
            <a:pPr>
              <a:lnSpc>
                <a:spcPct val="150000"/>
              </a:lnSpc>
              <a:defRPr/>
            </a:pPr>
            <a:r>
              <a:rPr lang="el-GR" sz="2400" dirty="0" smtClean="0">
                <a:solidFill>
                  <a:srgbClr val="000000"/>
                </a:solidFill>
                <a:effectLst>
                  <a:glow rad="139700">
                    <a:schemeClr val="accent3">
                      <a:satMod val="175000"/>
                      <a:alpha val="40000"/>
                    </a:schemeClr>
                  </a:glow>
                </a:effectLst>
                <a:latin typeface="Arial" charset="0"/>
                <a:cs typeface="Arial" charset="0"/>
              </a:rPr>
              <a:t>να κάνουν συνδέσεις με άλλες γνωστικές περιοχές</a:t>
            </a:r>
          </a:p>
          <a:p>
            <a:pPr>
              <a:lnSpc>
                <a:spcPct val="150000"/>
              </a:lnSpc>
              <a:defRPr/>
            </a:pPr>
            <a:r>
              <a:rPr lang="el-GR" sz="2400" dirty="0" smtClean="0">
                <a:solidFill>
                  <a:srgbClr val="000000"/>
                </a:solidFill>
                <a:effectLst>
                  <a:glow rad="139700">
                    <a:schemeClr val="accent3">
                      <a:satMod val="175000"/>
                      <a:alpha val="40000"/>
                    </a:schemeClr>
                  </a:glow>
                </a:effectLst>
                <a:latin typeface="Arial" charset="0"/>
                <a:cs typeface="Arial" charset="0"/>
              </a:rPr>
              <a:t>να διακρίνουν σχέσεις και προεκτάσεις</a:t>
            </a:r>
          </a:p>
          <a:p>
            <a:pPr>
              <a:lnSpc>
                <a:spcPct val="150000"/>
              </a:lnSpc>
              <a:defRPr/>
            </a:pPr>
            <a:r>
              <a:rPr lang="el-GR" sz="2400" dirty="0" smtClean="0">
                <a:solidFill>
                  <a:srgbClr val="000000"/>
                </a:solidFill>
                <a:effectLst>
                  <a:glow rad="139700">
                    <a:schemeClr val="accent3">
                      <a:satMod val="175000"/>
                      <a:alpha val="40000"/>
                    </a:schemeClr>
                  </a:glow>
                </a:effectLst>
                <a:latin typeface="Arial" charset="0"/>
                <a:cs typeface="Arial" charset="0"/>
              </a:rPr>
              <a:t>σε προβούν αυτοέλεγχο</a:t>
            </a:r>
          </a:p>
          <a:p>
            <a:pPr>
              <a:lnSpc>
                <a:spcPct val="150000"/>
              </a:lnSpc>
              <a:defRPr/>
            </a:pPr>
            <a:r>
              <a:rPr lang="el-GR" sz="2400" dirty="0" smtClean="0">
                <a:solidFill>
                  <a:srgbClr val="000000"/>
                </a:solidFill>
                <a:effectLst>
                  <a:glow rad="139700">
                    <a:schemeClr val="accent3">
                      <a:satMod val="175000"/>
                      <a:alpha val="40000"/>
                    </a:schemeClr>
                  </a:glow>
                </a:effectLst>
                <a:latin typeface="Arial" charset="0"/>
                <a:cs typeface="Arial" charset="0"/>
              </a:rPr>
              <a:t>να προσαρμόζονται σε συνεχείς αλλαγές και εξελίξεις</a:t>
            </a:r>
            <a:endParaRPr lang="el-GR" sz="2400" dirty="0">
              <a:solidFill>
                <a:srgbClr val="000000"/>
              </a:solidFill>
              <a:effectLst>
                <a:glow rad="139700">
                  <a:schemeClr val="accent3">
                    <a:satMod val="175000"/>
                    <a:alpha val="40000"/>
                  </a:schemeClr>
                </a:glow>
              </a:effectLst>
              <a:latin typeface="Arial" charset="0"/>
              <a:cs typeface="Arial" charset="0"/>
            </a:endParaRPr>
          </a:p>
        </p:txBody>
      </p:sp>
      <p:pic>
        <p:nvPicPr>
          <p:cNvPr id="25603" name="3 - Εικόνα" descr="ρολοι νερο.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0"/>
            <a:ext cx="2169423" cy="1556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Ορθογώνιο 5"/>
          <p:cNvSpPr/>
          <p:nvPr/>
        </p:nvSpPr>
        <p:spPr>
          <a:xfrm>
            <a:off x="2123728" y="46112"/>
            <a:ext cx="7020272" cy="1668149"/>
          </a:xfrm>
          <a:prstGeom prst="rect">
            <a:avLst/>
          </a:prstGeom>
          <a:blipFill dpi="0" rotWithShape="1">
            <a:blip r:embed="rId5" cstate="print">
              <a:alphaModFix amt="66000"/>
            </a:blip>
            <a:srcRect/>
            <a:tile tx="0" ty="0" sx="100000" sy="100000" flip="none" algn="tl"/>
          </a:blipFill>
        </p:spPr>
        <p:txBody>
          <a:bodyPr wrap="square">
            <a:spAutoFit/>
          </a:bodyPr>
          <a:lstStyle/>
          <a:p>
            <a:pPr marL="342900" lvl="0" indent="-342900" algn="l" fontAlgn="auto">
              <a:lnSpc>
                <a:spcPct val="150000"/>
              </a:lnSpc>
              <a:spcBef>
                <a:spcPct val="20000"/>
              </a:spcBef>
              <a:spcAft>
                <a:spcPts val="0"/>
              </a:spcAft>
              <a:buFont typeface="Wingdings" pitchFamily="2" charset="2"/>
              <a:buChar char="Ø"/>
              <a:defRPr/>
            </a:pPr>
            <a:r>
              <a:rPr lang="el-GR" sz="3200" dirty="0">
                <a:solidFill>
                  <a:srgbClr val="000000"/>
                </a:solidFill>
                <a:effectLst>
                  <a:glow rad="139700">
                    <a:srgbClr val="9BBB59">
                      <a:satMod val="175000"/>
                      <a:alpha val="40000"/>
                    </a:srgbClr>
                  </a:glow>
                </a:effectLst>
                <a:latin typeface="Arial" charset="0"/>
                <a:cs typeface="Arial" charset="0"/>
              </a:rPr>
              <a:t>Στις μεταγνωστικές </a:t>
            </a:r>
            <a:r>
              <a:rPr lang="el-GR" sz="3200" dirty="0" smtClean="0">
                <a:solidFill>
                  <a:srgbClr val="000000"/>
                </a:solidFill>
                <a:effectLst>
                  <a:glow rad="139700">
                    <a:srgbClr val="9BBB59">
                      <a:satMod val="175000"/>
                      <a:alpha val="40000"/>
                    </a:srgbClr>
                  </a:glow>
                </a:effectLst>
                <a:latin typeface="Arial" charset="0"/>
                <a:cs typeface="Arial" charset="0"/>
              </a:rPr>
              <a:t>δεξιότητες</a:t>
            </a:r>
          </a:p>
          <a:p>
            <a:pPr marL="342900" lvl="0" indent="-342900" algn="l" fontAlgn="auto">
              <a:lnSpc>
                <a:spcPct val="150000"/>
              </a:lnSpc>
              <a:spcBef>
                <a:spcPct val="20000"/>
              </a:spcBef>
              <a:spcAft>
                <a:spcPts val="0"/>
              </a:spcAft>
              <a:defRPr/>
            </a:pPr>
            <a:r>
              <a:rPr lang="el-GR" sz="3200" dirty="0" smtClean="0">
                <a:solidFill>
                  <a:srgbClr val="000000"/>
                </a:solidFill>
                <a:effectLst>
                  <a:glow rad="139700">
                    <a:srgbClr val="9BBB59">
                      <a:satMod val="175000"/>
                      <a:alpha val="40000"/>
                    </a:srgbClr>
                  </a:glow>
                </a:effectLst>
                <a:latin typeface="Arial" charset="0"/>
                <a:cs typeface="Arial" charset="0"/>
              </a:rPr>
              <a:t> </a:t>
            </a:r>
            <a:endParaRPr lang="el-GR" sz="3200" dirty="0">
              <a:solidFill>
                <a:srgbClr val="000000"/>
              </a:solidFill>
              <a:effectLst>
                <a:glow rad="139700">
                  <a:srgbClr val="9BBB59">
                    <a:satMod val="175000"/>
                    <a:alpha val="40000"/>
                  </a:srgbClr>
                </a:glow>
              </a:effectLst>
              <a:latin typeface="Arial" charset="0"/>
              <a:cs typeface="Arial" charset="0"/>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t="-15000" b="-15000"/>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79512" y="116632"/>
            <a:ext cx="7772400" cy="865187"/>
          </a:xfrm>
        </p:spPr>
        <p:txBody>
          <a:bodyPr rtlCol="0">
            <a:normAutofit fontScale="90000"/>
          </a:bodyPr>
          <a:lstStyle/>
          <a:p>
            <a:pPr fontAlgn="auto">
              <a:lnSpc>
                <a:spcPct val="80000"/>
              </a:lnSpc>
              <a:spcAft>
                <a:spcPts val="0"/>
              </a:spcAft>
              <a:defRPr/>
            </a:pPr>
            <a:r>
              <a:rPr lang="el-GR" dirty="0" smtClean="0">
                <a:latin typeface="Times New Roman" pitchFamily="18" charset="0"/>
                <a:cs typeface="Times New Roman" pitchFamily="18" charset="0"/>
              </a:rPr>
              <a:t>	</a:t>
            </a:r>
            <a:r>
              <a:rPr lang="el-GR" b="1" dirty="0">
                <a:solidFill>
                  <a:srgbClr val="FFFF00"/>
                </a:solidFill>
                <a:effectLst>
                  <a:glow rad="139700">
                    <a:srgbClr val="FF0000">
                      <a:alpha val="40000"/>
                    </a:srgbClr>
                  </a:glow>
                </a:effectLst>
                <a:latin typeface="Arial" charset="0"/>
                <a:cs typeface="Arial" charset="0"/>
              </a:rPr>
              <a:t>ΜΕΘΟΔΟΙ ΑΞΙΟΛΟΓΗΣΗΣ</a:t>
            </a:r>
          </a:p>
        </p:txBody>
      </p:sp>
      <p:sp>
        <p:nvSpPr>
          <p:cNvPr id="2" name="Ορθογώνιο 1"/>
          <p:cNvSpPr/>
          <p:nvPr/>
        </p:nvSpPr>
        <p:spPr>
          <a:xfrm>
            <a:off x="4139952" y="764704"/>
            <a:ext cx="5088745" cy="6042672"/>
          </a:xfrm>
          <a:prstGeom prst="rect">
            <a:avLst/>
          </a:prstGeom>
          <a:blipFill dpi="0" rotWithShape="1">
            <a:blip r:embed="rId5" cstate="print">
              <a:alphaModFix amt="6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Ορθογώνιο 2"/>
          <p:cNvSpPr/>
          <p:nvPr/>
        </p:nvSpPr>
        <p:spPr>
          <a:xfrm rot="530015">
            <a:off x="4608711" y="5934117"/>
            <a:ext cx="3612286" cy="757130"/>
          </a:xfrm>
          <a:prstGeom prst="rect">
            <a:avLst/>
          </a:prstGeom>
        </p:spPr>
        <p:txBody>
          <a:bodyPr wrap="square">
            <a:spAutoFit/>
          </a:bodyPr>
          <a:lstStyle/>
          <a:p>
            <a:pPr marL="274320" lvl="0" indent="-274320" fontAlgn="auto">
              <a:lnSpc>
                <a:spcPct val="80000"/>
              </a:lnSpc>
              <a:spcBef>
                <a:spcPct val="20000"/>
              </a:spcBef>
              <a:spcAft>
                <a:spcPts val="0"/>
              </a:spcAft>
              <a:defRPr/>
            </a:pPr>
            <a:r>
              <a:rPr lang="el-GR" sz="5400" b="1" dirty="0">
                <a:solidFill>
                  <a:srgbClr val="FFFF00"/>
                </a:solidFill>
                <a:effectLst>
                  <a:glow rad="139700">
                    <a:srgbClr val="FF0000">
                      <a:alpha val="40000"/>
                    </a:srgbClr>
                  </a:glow>
                </a:effectLst>
                <a:latin typeface="Arial" charset="0"/>
                <a:cs typeface="Arial" charset="0"/>
              </a:rPr>
              <a:t>Ποσοτικές</a:t>
            </a:r>
          </a:p>
        </p:txBody>
      </p:sp>
      <p:sp>
        <p:nvSpPr>
          <p:cNvPr id="4" name="Ορθογώνιο 3"/>
          <p:cNvSpPr/>
          <p:nvPr/>
        </p:nvSpPr>
        <p:spPr>
          <a:xfrm rot="19162329">
            <a:off x="3389606" y="1732929"/>
            <a:ext cx="3606500" cy="830997"/>
          </a:xfrm>
          <a:prstGeom prst="rect">
            <a:avLst/>
          </a:prstGeom>
        </p:spPr>
        <p:txBody>
          <a:bodyPr wrap="none">
            <a:spAutoFit/>
          </a:bodyPr>
          <a:lstStyle/>
          <a:p>
            <a:pPr lvl="0">
              <a:lnSpc>
                <a:spcPct val="80000"/>
              </a:lnSpc>
              <a:defRPr/>
            </a:pPr>
            <a:r>
              <a:rPr lang="el-GR" sz="6000" b="1" dirty="0">
                <a:solidFill>
                  <a:srgbClr val="FFFF00"/>
                </a:solidFill>
                <a:effectLst>
                  <a:glow rad="139700">
                    <a:srgbClr val="FF0000">
                      <a:alpha val="40000"/>
                    </a:srgbClr>
                  </a:glow>
                </a:effectLst>
                <a:latin typeface="Arial" charset="0"/>
                <a:cs typeface="Arial" charset="0"/>
              </a:rPr>
              <a:t>Ποιοτικές</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t="-15000" b="-15000"/>
          </a:stretch>
        </a:blip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23850" y="115994"/>
            <a:ext cx="8348663" cy="865187"/>
          </a:xfrm>
        </p:spPr>
        <p:txBody>
          <a:bodyPr>
            <a:normAutofit/>
          </a:bodyPr>
          <a:lstStyle/>
          <a:p>
            <a:pPr>
              <a:lnSpc>
                <a:spcPct val="80000"/>
              </a:lnSpc>
              <a:defRPr/>
            </a:pPr>
            <a:r>
              <a:rPr lang="el-GR" sz="4000" b="1" dirty="0">
                <a:solidFill>
                  <a:srgbClr val="FFFF00"/>
                </a:solidFill>
                <a:effectLst>
                  <a:glow rad="139700">
                    <a:srgbClr val="FF0000">
                      <a:alpha val="40000"/>
                    </a:srgbClr>
                  </a:glow>
                </a:effectLst>
                <a:latin typeface="Arial" charset="0"/>
                <a:cs typeface="Arial" charset="0"/>
              </a:rPr>
              <a:t>ΤΕΧΝΙΚΕΣ  ΑΞΙΟΛΟΓΗΣΗΣ ½</a:t>
            </a:r>
          </a:p>
        </p:txBody>
      </p:sp>
      <p:sp>
        <p:nvSpPr>
          <p:cNvPr id="301059" name="Rectangle 3"/>
          <p:cNvSpPr>
            <a:spLocks noGrp="1" noChangeArrowheads="1"/>
          </p:cNvSpPr>
          <p:nvPr>
            <p:ph idx="1"/>
          </p:nvPr>
        </p:nvSpPr>
        <p:spPr>
          <a:xfrm>
            <a:off x="827088" y="1125538"/>
            <a:ext cx="7593012" cy="5183187"/>
          </a:xfrm>
          <a:noFill/>
        </p:spPr>
        <p:txBody>
          <a:bodyPr rtlCol="0">
            <a:normAutofit/>
          </a:bodyPr>
          <a:lstStyle/>
          <a:p>
            <a:pPr marL="274320" indent="-274320" eaLnBrk="1" fontAlgn="auto" hangingPunct="1">
              <a:lnSpc>
                <a:spcPct val="150000"/>
              </a:lnSpc>
              <a:spcAft>
                <a:spcPts val="0"/>
              </a:spcAft>
              <a:buFont typeface="Arial" pitchFamily="34" charset="0"/>
              <a:buChar char="•"/>
              <a:defRPr/>
            </a:pPr>
            <a:endParaRPr lang="el-GR" i="1" dirty="0" smtClean="0">
              <a:solidFill>
                <a:srgbClr val="000000"/>
              </a:solidFill>
              <a:latin typeface="Arial" pitchFamily="34" charset="0"/>
              <a:cs typeface="Arial" pitchFamily="34" charset="0"/>
            </a:endParaRPr>
          </a:p>
          <a:p>
            <a:pPr marL="274320" indent="-274320" eaLnBrk="1" fontAlgn="auto" hangingPunct="1">
              <a:lnSpc>
                <a:spcPct val="150000"/>
              </a:lnSpc>
              <a:spcAft>
                <a:spcPts val="0"/>
              </a:spcAft>
              <a:buFont typeface="Arial" pitchFamily="34" charset="0"/>
              <a:buChar char="•"/>
              <a:defRPr/>
            </a:pPr>
            <a:endParaRPr lang="el-GR" dirty="0" smtClean="0">
              <a:solidFill>
                <a:srgbClr val="000000"/>
              </a:solidFill>
              <a:latin typeface="Arial" pitchFamily="34" charset="0"/>
              <a:cs typeface="Arial" pitchFamily="34" charset="0"/>
            </a:endParaRPr>
          </a:p>
          <a:p>
            <a:pPr marL="274320" indent="-274320" eaLnBrk="1" fontAlgn="auto" hangingPunct="1">
              <a:lnSpc>
                <a:spcPct val="150000"/>
              </a:lnSpc>
              <a:spcAft>
                <a:spcPts val="0"/>
              </a:spcAft>
              <a:buFont typeface="Arial" pitchFamily="34" charset="0"/>
              <a:buNone/>
              <a:defRPr/>
            </a:pPr>
            <a:endParaRPr lang="el-GR" dirty="0" smtClean="0">
              <a:solidFill>
                <a:srgbClr val="000000"/>
              </a:solidFill>
              <a:latin typeface="Arial" pitchFamily="34" charset="0"/>
              <a:cs typeface="Arial" pitchFamily="34" charset="0"/>
            </a:endParaRPr>
          </a:p>
          <a:p>
            <a:pPr marL="274320" indent="-274320" eaLnBrk="1" fontAlgn="auto" hangingPunct="1">
              <a:lnSpc>
                <a:spcPct val="150000"/>
              </a:lnSpc>
              <a:spcAft>
                <a:spcPts val="0"/>
              </a:spcAft>
              <a:buFont typeface="Wingdings" pitchFamily="2" charset="2"/>
              <a:buNone/>
              <a:defRPr/>
            </a:pPr>
            <a:endParaRPr lang="el-GR" dirty="0" smtClean="0">
              <a:solidFill>
                <a:srgbClr val="000000"/>
              </a:solidFill>
              <a:latin typeface="Arial" pitchFamily="34" charset="0"/>
              <a:cs typeface="Arial" pitchFamily="34" charset="0"/>
            </a:endParaRPr>
          </a:p>
          <a:p>
            <a:pPr marL="274320" indent="-274320" algn="ctr" eaLnBrk="1" fontAlgn="auto" hangingPunct="1">
              <a:lnSpc>
                <a:spcPct val="80000"/>
              </a:lnSpc>
              <a:spcAft>
                <a:spcPts val="0"/>
              </a:spcAft>
              <a:buFont typeface="Wingdings" pitchFamily="2" charset="2"/>
              <a:buNone/>
              <a:defRPr/>
            </a:pPr>
            <a:endParaRPr lang="el-GR" dirty="0" smtClean="0">
              <a:solidFill>
                <a:srgbClr val="000000"/>
              </a:solidFill>
              <a:latin typeface="Times New Roman" pitchFamily="18" charset="0"/>
            </a:endParaRPr>
          </a:p>
        </p:txBody>
      </p:sp>
      <p:graphicFrame>
        <p:nvGraphicFramePr>
          <p:cNvPr id="4" name="3 - Διάγραμμα"/>
          <p:cNvGraphicFramePr/>
          <p:nvPr>
            <p:extLst>
              <p:ext uri="{D42A27DB-BD31-4B8C-83A1-F6EECF244321}">
                <p14:modId xmlns:p14="http://schemas.microsoft.com/office/powerpoint/2010/main" val="1833493528"/>
              </p:ext>
            </p:extLst>
          </p:nvPr>
        </p:nvGraphicFramePr>
        <p:xfrm>
          <a:off x="3048000" y="980728"/>
          <a:ext cx="6096000" cy="568863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t="-15000" b="-15000"/>
          </a:stretch>
        </a:blipFill>
        <a:effectLst/>
      </p:bgPr>
    </p:bg>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a:xfrm>
            <a:off x="250825" y="188913"/>
            <a:ext cx="7772400" cy="647700"/>
          </a:xfrm>
        </p:spPr>
        <p:txBody>
          <a:bodyPr rtlCol="0">
            <a:noAutofit/>
          </a:bodyPr>
          <a:lstStyle/>
          <a:p>
            <a:pPr eaLnBrk="1" fontAlgn="auto" hangingPunct="1">
              <a:spcAft>
                <a:spcPts val="0"/>
              </a:spcAft>
              <a:defRPr/>
            </a:pPr>
            <a:r>
              <a:rPr lang="el-GR" sz="4000" b="1" dirty="0">
                <a:solidFill>
                  <a:srgbClr val="FFFF00"/>
                </a:solidFill>
                <a:effectLst>
                  <a:glow rad="139700">
                    <a:srgbClr val="FF0000">
                      <a:alpha val="40000"/>
                    </a:srgbClr>
                  </a:glow>
                </a:effectLst>
                <a:latin typeface="Arial" charset="0"/>
                <a:cs typeface="Arial" charset="0"/>
              </a:rPr>
              <a:t>ΤΕΧΝΙΚΕΣ  ΑΞΙΟΛΟΓΗΣΗΣ 2/2</a:t>
            </a:r>
          </a:p>
        </p:txBody>
      </p:sp>
      <p:sp>
        <p:nvSpPr>
          <p:cNvPr id="303107" name="Rectangle 3"/>
          <p:cNvSpPr>
            <a:spLocks noGrp="1" noChangeArrowheads="1"/>
          </p:cNvSpPr>
          <p:nvPr>
            <p:ph idx="1"/>
          </p:nvPr>
        </p:nvSpPr>
        <p:spPr>
          <a:xfrm>
            <a:off x="3635896" y="836712"/>
            <a:ext cx="5508104" cy="6021288"/>
          </a:xfrm>
          <a:blipFill dpi="0" rotWithShape="1">
            <a:blip r:embed="rId5" cstate="print">
              <a:alphaModFix amt="89000"/>
            </a:blip>
            <a:srcRect/>
            <a:tile tx="0" ty="0" sx="100000" sy="100000" flip="none" algn="tl"/>
          </a:blipFill>
        </p:spPr>
        <p:txBody>
          <a:bodyPr rtlCol="0">
            <a:normAutofit fontScale="92500"/>
          </a:bodyPr>
          <a:lstStyle/>
          <a:p>
            <a:pPr marL="274320" indent="-274320" eaLnBrk="1" fontAlgn="auto" hangingPunct="1">
              <a:lnSpc>
                <a:spcPct val="60000"/>
              </a:lnSpc>
              <a:spcAft>
                <a:spcPts val="0"/>
              </a:spcAft>
              <a:buFont typeface="Wingdings"/>
              <a:buChar char=""/>
              <a:defRPr/>
            </a:pPr>
            <a:endParaRPr lang="el-GR" sz="2200" dirty="0" smtClean="0">
              <a:solidFill>
                <a:srgbClr val="000000"/>
              </a:solidFill>
              <a:latin typeface="Arial" charset="0"/>
              <a:cs typeface="Arial" charset="0"/>
            </a:endParaRPr>
          </a:p>
          <a:p>
            <a:pPr algn="just" eaLnBrk="1" fontAlgn="auto" hangingPunct="1">
              <a:spcAft>
                <a:spcPts val="0"/>
              </a:spcAft>
              <a:buFont typeface="Wingdings" pitchFamily="2" charset="2"/>
              <a:buChar char="q"/>
              <a:defRPr/>
            </a:pPr>
            <a:r>
              <a:rPr lang="el-GR" sz="2400" dirty="0" smtClean="0">
                <a:solidFill>
                  <a:srgbClr val="000000"/>
                </a:solidFill>
                <a:effectLst>
                  <a:glow rad="139700">
                    <a:schemeClr val="accent3">
                      <a:satMod val="175000"/>
                      <a:alpha val="40000"/>
                    </a:schemeClr>
                  </a:glow>
                </a:effectLst>
                <a:latin typeface="Arial" charset="0"/>
                <a:cs typeface="Arial" charset="0"/>
              </a:rPr>
              <a:t>Γραπτές </a:t>
            </a:r>
            <a:r>
              <a:rPr lang="el-GR" sz="2400" dirty="0">
                <a:solidFill>
                  <a:srgbClr val="000000"/>
                </a:solidFill>
                <a:effectLst>
                  <a:glow rad="139700">
                    <a:schemeClr val="accent3">
                      <a:satMod val="175000"/>
                      <a:alpha val="40000"/>
                    </a:schemeClr>
                  </a:glow>
                </a:effectLst>
                <a:latin typeface="Arial" charset="0"/>
                <a:cs typeface="Arial" charset="0"/>
              </a:rPr>
              <a:t>ή προφορικές εξετάσεις με ερωτήσεις</a:t>
            </a:r>
            <a:r>
              <a:rPr lang="en-US" sz="2400" dirty="0">
                <a:solidFill>
                  <a:srgbClr val="000000"/>
                </a:solidFill>
                <a:effectLst>
                  <a:glow rad="139700">
                    <a:schemeClr val="accent3">
                      <a:satMod val="175000"/>
                      <a:alpha val="40000"/>
                    </a:schemeClr>
                  </a:glow>
                </a:effectLst>
                <a:latin typeface="Arial" charset="0"/>
                <a:cs typeface="Arial" charset="0"/>
              </a:rPr>
              <a:t> </a:t>
            </a:r>
            <a:r>
              <a:rPr lang="el-GR" sz="2400" dirty="0">
                <a:solidFill>
                  <a:srgbClr val="000000"/>
                </a:solidFill>
                <a:effectLst>
                  <a:glow rad="139700">
                    <a:schemeClr val="accent3">
                      <a:satMod val="175000"/>
                      <a:alpha val="40000"/>
                    </a:schemeClr>
                  </a:glow>
                </a:effectLst>
                <a:latin typeface="Arial" charset="0"/>
                <a:cs typeface="Arial" charset="0"/>
              </a:rPr>
              <a:t>ανάπτυξης ή αντικειμενικού </a:t>
            </a:r>
            <a:r>
              <a:rPr lang="el-GR" sz="2400" dirty="0" smtClean="0">
                <a:solidFill>
                  <a:srgbClr val="000000"/>
                </a:solidFill>
                <a:effectLst>
                  <a:glow rad="139700">
                    <a:schemeClr val="accent3">
                      <a:satMod val="175000"/>
                      <a:alpha val="40000"/>
                    </a:schemeClr>
                  </a:glow>
                </a:effectLst>
                <a:latin typeface="Arial" charset="0"/>
                <a:cs typeface="Arial" charset="0"/>
              </a:rPr>
              <a:t>τύπου</a:t>
            </a:r>
          </a:p>
          <a:p>
            <a:pPr eaLnBrk="1" fontAlgn="auto" hangingPunct="1">
              <a:spcAft>
                <a:spcPts val="0"/>
              </a:spcAft>
              <a:buFont typeface="Wingdings" pitchFamily="2" charset="2"/>
              <a:buChar char="q"/>
              <a:defRPr/>
            </a:pPr>
            <a:endParaRPr lang="el-GR" sz="2400" dirty="0">
              <a:solidFill>
                <a:srgbClr val="000000"/>
              </a:solidFill>
              <a:effectLst>
                <a:glow rad="139700">
                  <a:schemeClr val="accent3">
                    <a:satMod val="175000"/>
                    <a:alpha val="40000"/>
                  </a:schemeClr>
                </a:glow>
              </a:effectLst>
              <a:latin typeface="Arial" charset="0"/>
              <a:cs typeface="Arial" charset="0"/>
            </a:endParaRPr>
          </a:p>
          <a:p>
            <a:pPr eaLnBrk="1" fontAlgn="auto" hangingPunct="1">
              <a:spcAft>
                <a:spcPts val="0"/>
              </a:spcAft>
              <a:buFont typeface="Wingdings" pitchFamily="2" charset="2"/>
              <a:buChar char="q"/>
              <a:defRPr/>
            </a:pPr>
            <a:r>
              <a:rPr lang="el-GR" sz="2400" dirty="0">
                <a:solidFill>
                  <a:srgbClr val="000000"/>
                </a:solidFill>
                <a:effectLst>
                  <a:glow rad="139700">
                    <a:schemeClr val="accent3">
                      <a:satMod val="175000"/>
                      <a:alpha val="40000"/>
                    </a:schemeClr>
                  </a:glow>
                </a:effectLst>
                <a:latin typeface="Arial" charset="0"/>
                <a:cs typeface="Arial" charset="0"/>
              </a:rPr>
              <a:t>Καταιγισμός ιδεών</a:t>
            </a:r>
            <a:r>
              <a:rPr lang="en-US" sz="2400" dirty="0">
                <a:solidFill>
                  <a:srgbClr val="000000"/>
                </a:solidFill>
                <a:effectLst>
                  <a:glow rad="139700">
                    <a:schemeClr val="accent3">
                      <a:satMod val="175000"/>
                      <a:alpha val="40000"/>
                    </a:schemeClr>
                  </a:glow>
                </a:effectLst>
                <a:latin typeface="Arial" charset="0"/>
                <a:cs typeface="Arial" charset="0"/>
              </a:rPr>
              <a:t> </a:t>
            </a:r>
            <a:r>
              <a:rPr lang="el-GR" sz="2400" dirty="0">
                <a:solidFill>
                  <a:srgbClr val="000000"/>
                </a:solidFill>
                <a:effectLst>
                  <a:glow rad="139700">
                    <a:schemeClr val="accent3">
                      <a:satMod val="175000"/>
                      <a:alpha val="40000"/>
                    </a:schemeClr>
                  </a:glow>
                </a:effectLst>
                <a:latin typeface="Arial" charset="0"/>
                <a:cs typeface="Arial" charset="0"/>
              </a:rPr>
              <a:t>(</a:t>
            </a:r>
            <a:r>
              <a:rPr lang="en-US" sz="2400" dirty="0">
                <a:solidFill>
                  <a:srgbClr val="000000"/>
                </a:solidFill>
                <a:effectLst>
                  <a:glow rad="139700">
                    <a:schemeClr val="accent3">
                      <a:satMod val="175000"/>
                      <a:alpha val="40000"/>
                    </a:schemeClr>
                  </a:glow>
                </a:effectLst>
                <a:latin typeface="Arial" charset="0"/>
                <a:cs typeface="Arial" charset="0"/>
              </a:rPr>
              <a:t>Brainstorming</a:t>
            </a:r>
            <a:r>
              <a:rPr lang="el-GR" sz="2400" dirty="0" smtClean="0">
                <a:solidFill>
                  <a:srgbClr val="000000"/>
                </a:solidFill>
                <a:effectLst>
                  <a:glow rad="139700">
                    <a:schemeClr val="accent3">
                      <a:satMod val="175000"/>
                      <a:alpha val="40000"/>
                    </a:schemeClr>
                  </a:glow>
                </a:effectLst>
                <a:latin typeface="Arial" charset="0"/>
                <a:cs typeface="Arial" charset="0"/>
              </a:rPr>
              <a:t>)</a:t>
            </a:r>
            <a:endParaRPr lang="el-GR" sz="2400" dirty="0">
              <a:solidFill>
                <a:srgbClr val="000000"/>
              </a:solidFill>
              <a:effectLst>
                <a:glow rad="139700">
                  <a:schemeClr val="accent3">
                    <a:satMod val="175000"/>
                    <a:alpha val="40000"/>
                  </a:schemeClr>
                </a:glow>
              </a:effectLst>
              <a:latin typeface="Arial" charset="0"/>
              <a:cs typeface="Arial" charset="0"/>
            </a:endParaRPr>
          </a:p>
          <a:p>
            <a:pPr eaLnBrk="1" fontAlgn="auto" hangingPunct="1">
              <a:spcAft>
                <a:spcPts val="0"/>
              </a:spcAft>
              <a:buFont typeface="Wingdings" pitchFamily="2" charset="2"/>
              <a:buChar char="q"/>
              <a:defRPr/>
            </a:pPr>
            <a:r>
              <a:rPr lang="el-GR" sz="2400" dirty="0" smtClean="0">
                <a:solidFill>
                  <a:srgbClr val="000000"/>
                </a:solidFill>
                <a:effectLst>
                  <a:glow rad="139700">
                    <a:schemeClr val="accent3">
                      <a:satMod val="175000"/>
                      <a:alpha val="40000"/>
                    </a:schemeClr>
                  </a:glow>
                </a:effectLst>
                <a:latin typeface="Arial" charset="0"/>
                <a:cs typeface="Arial" charset="0"/>
              </a:rPr>
              <a:t>Παρατήρηση</a:t>
            </a:r>
          </a:p>
          <a:p>
            <a:pPr eaLnBrk="1" fontAlgn="auto" hangingPunct="1">
              <a:spcAft>
                <a:spcPts val="0"/>
              </a:spcAft>
              <a:buFont typeface="Wingdings" pitchFamily="2" charset="2"/>
              <a:buChar char="q"/>
              <a:defRPr/>
            </a:pPr>
            <a:endParaRPr lang="el-GR" sz="2400" dirty="0">
              <a:solidFill>
                <a:srgbClr val="000000"/>
              </a:solidFill>
              <a:effectLst>
                <a:glow rad="139700">
                  <a:schemeClr val="accent3">
                    <a:satMod val="175000"/>
                    <a:alpha val="40000"/>
                  </a:schemeClr>
                </a:glow>
              </a:effectLst>
              <a:latin typeface="Arial" charset="0"/>
              <a:cs typeface="Arial" charset="0"/>
            </a:endParaRPr>
          </a:p>
          <a:p>
            <a:pPr eaLnBrk="1" fontAlgn="auto" hangingPunct="1">
              <a:spcAft>
                <a:spcPts val="0"/>
              </a:spcAft>
              <a:buFont typeface="Wingdings" pitchFamily="2" charset="2"/>
              <a:buChar char="q"/>
              <a:defRPr/>
            </a:pPr>
            <a:r>
              <a:rPr lang="el-GR" sz="2400" dirty="0" smtClean="0">
                <a:solidFill>
                  <a:srgbClr val="000000"/>
                </a:solidFill>
                <a:effectLst>
                  <a:glow rad="139700">
                    <a:schemeClr val="accent3">
                      <a:satMod val="175000"/>
                      <a:alpha val="40000"/>
                    </a:schemeClr>
                  </a:glow>
                </a:effectLst>
                <a:latin typeface="Arial" charset="0"/>
                <a:cs typeface="Arial" charset="0"/>
              </a:rPr>
              <a:t>Συνέντευξη</a:t>
            </a:r>
          </a:p>
          <a:p>
            <a:pPr marL="0" indent="0" eaLnBrk="1" fontAlgn="auto" hangingPunct="1">
              <a:spcAft>
                <a:spcPts val="0"/>
              </a:spcAft>
              <a:buNone/>
              <a:defRPr/>
            </a:pPr>
            <a:endParaRPr lang="el-GR" sz="2400" dirty="0">
              <a:solidFill>
                <a:srgbClr val="000000"/>
              </a:solidFill>
              <a:effectLst>
                <a:glow rad="139700">
                  <a:schemeClr val="accent3">
                    <a:satMod val="175000"/>
                    <a:alpha val="40000"/>
                  </a:schemeClr>
                </a:glow>
              </a:effectLst>
              <a:latin typeface="Arial" charset="0"/>
              <a:cs typeface="Arial" charset="0"/>
            </a:endParaRPr>
          </a:p>
          <a:p>
            <a:pPr eaLnBrk="1" fontAlgn="auto" hangingPunct="1">
              <a:spcAft>
                <a:spcPts val="0"/>
              </a:spcAft>
              <a:buFont typeface="Wingdings" pitchFamily="2" charset="2"/>
              <a:buChar char="q"/>
              <a:defRPr/>
            </a:pPr>
            <a:r>
              <a:rPr lang="el-GR" sz="2400" dirty="0">
                <a:solidFill>
                  <a:srgbClr val="000000"/>
                </a:solidFill>
                <a:effectLst>
                  <a:glow rad="139700">
                    <a:schemeClr val="accent3">
                      <a:satMod val="175000"/>
                      <a:alpha val="40000"/>
                    </a:schemeClr>
                  </a:glow>
                </a:effectLst>
                <a:latin typeface="Arial" charset="0"/>
                <a:cs typeface="Arial" charset="0"/>
              </a:rPr>
              <a:t>Αυτοαξιολόγηση </a:t>
            </a:r>
            <a:endParaRPr lang="el-GR" sz="2400" dirty="0" smtClean="0">
              <a:solidFill>
                <a:srgbClr val="000000"/>
              </a:solidFill>
              <a:effectLst>
                <a:glow rad="139700">
                  <a:schemeClr val="accent3">
                    <a:satMod val="175000"/>
                    <a:alpha val="40000"/>
                  </a:schemeClr>
                </a:glow>
              </a:effectLst>
              <a:latin typeface="Arial" charset="0"/>
              <a:cs typeface="Arial" charset="0"/>
            </a:endParaRPr>
          </a:p>
          <a:p>
            <a:pPr eaLnBrk="1" fontAlgn="auto" hangingPunct="1">
              <a:spcAft>
                <a:spcPts val="0"/>
              </a:spcAft>
              <a:buFont typeface="Wingdings" pitchFamily="2" charset="2"/>
              <a:buChar char="q"/>
              <a:defRPr/>
            </a:pPr>
            <a:endParaRPr lang="el-GR" sz="2600" dirty="0">
              <a:solidFill>
                <a:srgbClr val="000000"/>
              </a:solidFill>
              <a:effectLst>
                <a:glow rad="139700">
                  <a:schemeClr val="accent3">
                    <a:satMod val="175000"/>
                    <a:alpha val="40000"/>
                  </a:schemeClr>
                </a:glow>
              </a:effectLst>
              <a:latin typeface="Arial" charset="0"/>
              <a:cs typeface="Arial" charset="0"/>
            </a:endParaRPr>
          </a:p>
          <a:p>
            <a:pPr eaLnBrk="1" fontAlgn="auto" hangingPunct="1">
              <a:spcAft>
                <a:spcPts val="0"/>
              </a:spcAft>
              <a:buFont typeface="Wingdings" pitchFamily="2" charset="2"/>
              <a:buChar char="q"/>
              <a:defRPr/>
            </a:pPr>
            <a:r>
              <a:rPr lang="el-GR" sz="2400" dirty="0" smtClean="0">
                <a:solidFill>
                  <a:srgbClr val="000000"/>
                </a:solidFill>
                <a:effectLst>
                  <a:glow rad="139700">
                    <a:schemeClr val="accent3">
                      <a:satMod val="175000"/>
                      <a:alpha val="40000"/>
                    </a:schemeClr>
                  </a:glow>
                </a:effectLst>
                <a:latin typeface="Arial" charset="0"/>
                <a:cs typeface="Arial" charset="0"/>
              </a:rPr>
              <a:t>Ετεροαξιολόγηση</a:t>
            </a:r>
            <a:r>
              <a:rPr lang="en-US" sz="2400" dirty="0" smtClean="0">
                <a:solidFill>
                  <a:srgbClr val="000000"/>
                </a:solidFill>
                <a:effectLst>
                  <a:glow rad="139700">
                    <a:schemeClr val="accent3">
                      <a:satMod val="175000"/>
                      <a:alpha val="40000"/>
                    </a:schemeClr>
                  </a:glow>
                </a:effectLst>
                <a:latin typeface="Arial" charset="0"/>
                <a:cs typeface="Arial" charset="0"/>
              </a:rPr>
              <a:t> - </a:t>
            </a:r>
            <a:r>
              <a:rPr lang="el-GR" sz="2400" dirty="0" smtClean="0">
                <a:solidFill>
                  <a:srgbClr val="000000"/>
                </a:solidFill>
                <a:effectLst>
                  <a:glow rad="139700">
                    <a:schemeClr val="accent3">
                      <a:satMod val="175000"/>
                      <a:alpha val="40000"/>
                    </a:schemeClr>
                  </a:glow>
                </a:effectLst>
                <a:latin typeface="Arial" charset="0"/>
                <a:cs typeface="Arial" charset="0"/>
              </a:rPr>
              <a:t>Αλληλοαξιολόγηση</a:t>
            </a:r>
          </a:p>
          <a:p>
            <a:pPr eaLnBrk="1" fontAlgn="auto" hangingPunct="1">
              <a:spcAft>
                <a:spcPts val="0"/>
              </a:spcAft>
              <a:buFont typeface="Wingdings" pitchFamily="2" charset="2"/>
              <a:buChar char="q"/>
              <a:defRPr/>
            </a:pPr>
            <a:endParaRPr lang="en-US" sz="2400" dirty="0">
              <a:solidFill>
                <a:srgbClr val="000000"/>
              </a:solidFill>
              <a:effectLst>
                <a:glow rad="139700">
                  <a:schemeClr val="accent3">
                    <a:satMod val="175000"/>
                    <a:alpha val="40000"/>
                  </a:schemeClr>
                </a:glow>
              </a:effectLst>
              <a:latin typeface="Arial" charset="0"/>
              <a:cs typeface="Arial" charset="0"/>
            </a:endParaRPr>
          </a:p>
          <a:p>
            <a:pPr eaLnBrk="1" fontAlgn="auto" hangingPunct="1">
              <a:spcAft>
                <a:spcPts val="0"/>
              </a:spcAft>
              <a:buFont typeface="Wingdings" pitchFamily="2" charset="2"/>
              <a:buChar char="q"/>
              <a:defRPr/>
            </a:pPr>
            <a:r>
              <a:rPr lang="el-GR" sz="2400" dirty="0" smtClean="0">
                <a:solidFill>
                  <a:srgbClr val="000000"/>
                </a:solidFill>
                <a:effectLst>
                  <a:glow rad="139700">
                    <a:schemeClr val="accent3">
                      <a:satMod val="175000"/>
                      <a:alpha val="40000"/>
                    </a:schemeClr>
                  </a:glow>
                </a:effectLst>
                <a:latin typeface="Arial" charset="0"/>
                <a:cs typeface="Arial" charset="0"/>
              </a:rPr>
              <a:t>Προσομοίωση</a:t>
            </a:r>
          </a:p>
          <a:p>
            <a:pPr eaLnBrk="1" fontAlgn="auto" hangingPunct="1">
              <a:lnSpc>
                <a:spcPct val="60000"/>
              </a:lnSpc>
              <a:spcAft>
                <a:spcPts val="0"/>
              </a:spcAft>
              <a:buFont typeface="Wingdings" pitchFamily="2" charset="2"/>
              <a:buChar char="q"/>
              <a:defRPr/>
            </a:pPr>
            <a:endParaRPr lang="el-GR" sz="2400" dirty="0">
              <a:solidFill>
                <a:srgbClr val="000000"/>
              </a:solidFill>
              <a:effectLst>
                <a:glow rad="139700">
                  <a:schemeClr val="accent3">
                    <a:satMod val="175000"/>
                    <a:alpha val="40000"/>
                  </a:schemeClr>
                </a:glow>
              </a:effectLst>
              <a:latin typeface="Arial" charset="0"/>
              <a:cs typeface="Arial" charset="0"/>
            </a:endParaRPr>
          </a:p>
          <a:p>
            <a:pPr eaLnBrk="1" fontAlgn="auto" hangingPunct="1">
              <a:lnSpc>
                <a:spcPct val="60000"/>
              </a:lnSpc>
              <a:spcAft>
                <a:spcPts val="0"/>
              </a:spcAft>
              <a:buFont typeface="Wingdings" pitchFamily="2" charset="2"/>
              <a:buChar char="q"/>
              <a:defRPr/>
            </a:pPr>
            <a:endParaRPr lang="el-GR" sz="2400" dirty="0" smtClean="0">
              <a:solidFill>
                <a:srgbClr val="000000"/>
              </a:solidFill>
              <a:effectLst>
                <a:glow rad="139700">
                  <a:schemeClr val="accent3">
                    <a:satMod val="175000"/>
                    <a:alpha val="40000"/>
                  </a:schemeClr>
                </a:glow>
              </a:effectLst>
              <a:latin typeface="Arial" charset="0"/>
              <a:cs typeface="Arial" charset="0"/>
            </a:endParaRPr>
          </a:p>
          <a:p>
            <a:pPr eaLnBrk="1" fontAlgn="auto" hangingPunct="1">
              <a:lnSpc>
                <a:spcPct val="60000"/>
              </a:lnSpc>
              <a:spcAft>
                <a:spcPts val="0"/>
              </a:spcAft>
              <a:buFont typeface="Wingdings" pitchFamily="2" charset="2"/>
              <a:buChar char="q"/>
              <a:defRPr/>
            </a:pPr>
            <a:endParaRPr lang="el-GR" sz="2400" dirty="0">
              <a:solidFill>
                <a:srgbClr val="000000"/>
              </a:solidFill>
              <a:effectLst>
                <a:glow rad="139700">
                  <a:schemeClr val="accent3">
                    <a:satMod val="175000"/>
                    <a:alpha val="40000"/>
                  </a:schemeClr>
                </a:glow>
              </a:effectLst>
              <a:latin typeface="Arial" charset="0"/>
              <a:cs typeface="Arial" charset="0"/>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t="-15000" b="-15000"/>
          </a:stretch>
        </a:blip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67544" y="188690"/>
            <a:ext cx="8277225" cy="1008062"/>
          </a:xfrm>
        </p:spPr>
        <p:txBody>
          <a:bodyPr>
            <a:noAutofit/>
          </a:bodyPr>
          <a:lstStyle/>
          <a:p>
            <a:pPr eaLnBrk="1" hangingPunct="1"/>
            <a:r>
              <a:rPr lang="el-GR" sz="3200" b="1" dirty="0">
                <a:solidFill>
                  <a:srgbClr val="FFFF00"/>
                </a:solidFill>
                <a:effectLst>
                  <a:glow rad="139700">
                    <a:srgbClr val="FF0000">
                      <a:alpha val="40000"/>
                    </a:srgbClr>
                  </a:glow>
                </a:effectLst>
                <a:latin typeface="Arial" charset="0"/>
                <a:cs typeface="Arial" charset="0"/>
              </a:rPr>
              <a:t>ΜΕΣΑ ΑΠΟΤΥΠΩΣΗΣ – ΕΚΦΡΑΣΗΣ ΤΟΥ ΑΞΙΟΛΟΓΙΚΟΥ ΑΠΟΤΕΛΕΣΜΑΤΟΣ</a:t>
            </a:r>
          </a:p>
        </p:txBody>
      </p:sp>
      <p:sp>
        <p:nvSpPr>
          <p:cNvPr id="4" name="Rectangle 3"/>
          <p:cNvSpPr txBox="1">
            <a:spLocks noChangeArrowheads="1"/>
          </p:cNvSpPr>
          <p:nvPr/>
        </p:nvSpPr>
        <p:spPr>
          <a:xfrm>
            <a:off x="3644641" y="1196752"/>
            <a:ext cx="5508104" cy="5661248"/>
          </a:xfrm>
          <a:prstGeom prst="rect">
            <a:avLst/>
          </a:prstGeom>
          <a:blipFill dpi="0" rotWithShape="1">
            <a:blip r:embed="rId5" cstate="print">
              <a:alphaModFix amt="89000"/>
            </a:blip>
            <a:srcRect/>
            <a:tile tx="0" ty="0" sx="100000" sy="100000" flip="none" algn="tl"/>
          </a:blip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4320" indent="-274320">
              <a:lnSpc>
                <a:spcPct val="60000"/>
              </a:lnSpc>
              <a:buFont typeface="Wingdings"/>
              <a:buChar char=""/>
              <a:defRPr/>
            </a:pPr>
            <a:endParaRPr lang="el-GR" sz="2200" dirty="0" smtClean="0">
              <a:solidFill>
                <a:srgbClr val="000000"/>
              </a:solidFill>
              <a:latin typeface="Arial" charset="0"/>
              <a:cs typeface="Arial" charset="0"/>
            </a:endParaRPr>
          </a:p>
          <a:p>
            <a:pPr>
              <a:buFont typeface="Wingdings" pitchFamily="2" charset="2"/>
              <a:buChar char="q"/>
              <a:defRPr/>
            </a:pPr>
            <a:r>
              <a:rPr lang="el-GR" sz="2400" dirty="0">
                <a:solidFill>
                  <a:srgbClr val="000000"/>
                </a:solidFill>
                <a:effectLst>
                  <a:glow rad="139700">
                    <a:schemeClr val="accent3">
                      <a:satMod val="175000"/>
                      <a:alpha val="40000"/>
                    </a:schemeClr>
                  </a:glow>
                </a:effectLst>
                <a:latin typeface="Arial" charset="0"/>
                <a:cs typeface="Arial" charset="0"/>
              </a:rPr>
              <a:t>Ποσοτικά μέσα (βαθμός)</a:t>
            </a:r>
          </a:p>
          <a:p>
            <a:pPr>
              <a:buFont typeface="Wingdings" pitchFamily="2" charset="2"/>
              <a:buChar char="q"/>
              <a:defRPr/>
            </a:pPr>
            <a:endParaRPr lang="el-GR" sz="2400" dirty="0">
              <a:solidFill>
                <a:srgbClr val="000000"/>
              </a:solidFill>
              <a:effectLst>
                <a:glow rad="139700">
                  <a:schemeClr val="accent3">
                    <a:satMod val="175000"/>
                    <a:alpha val="40000"/>
                  </a:schemeClr>
                </a:glow>
              </a:effectLst>
              <a:latin typeface="Arial" charset="0"/>
              <a:cs typeface="Arial" charset="0"/>
            </a:endParaRPr>
          </a:p>
          <a:p>
            <a:pPr>
              <a:buFont typeface="Wingdings" pitchFamily="2" charset="2"/>
              <a:buChar char="q"/>
              <a:defRPr/>
            </a:pPr>
            <a:r>
              <a:rPr lang="el-GR" sz="2400" dirty="0" smtClean="0">
                <a:solidFill>
                  <a:srgbClr val="000000"/>
                </a:solidFill>
                <a:effectLst>
                  <a:glow rad="139700">
                    <a:schemeClr val="accent3">
                      <a:satMod val="175000"/>
                      <a:alpha val="40000"/>
                    </a:schemeClr>
                  </a:glow>
                </a:effectLst>
                <a:latin typeface="Arial" charset="0"/>
                <a:cs typeface="Arial" charset="0"/>
              </a:rPr>
              <a:t>Portfolio/ </a:t>
            </a:r>
            <a:r>
              <a:rPr lang="en-US" sz="2400" dirty="0" smtClean="0">
                <a:solidFill>
                  <a:srgbClr val="000000"/>
                </a:solidFill>
                <a:effectLst>
                  <a:glow rad="139700">
                    <a:schemeClr val="accent3">
                      <a:satMod val="175000"/>
                      <a:alpha val="40000"/>
                    </a:schemeClr>
                  </a:glow>
                </a:effectLst>
                <a:latin typeface="Arial" charset="0"/>
                <a:cs typeface="Arial" charset="0"/>
              </a:rPr>
              <a:t>e-portfolio</a:t>
            </a:r>
            <a:endParaRPr lang="el-GR" sz="2400" dirty="0">
              <a:solidFill>
                <a:srgbClr val="000000"/>
              </a:solidFill>
              <a:effectLst>
                <a:glow rad="139700">
                  <a:schemeClr val="accent3">
                    <a:satMod val="175000"/>
                    <a:alpha val="40000"/>
                  </a:schemeClr>
                </a:glow>
              </a:effectLst>
              <a:latin typeface="Arial" charset="0"/>
              <a:cs typeface="Arial" charset="0"/>
            </a:endParaRPr>
          </a:p>
          <a:p>
            <a:pPr>
              <a:buFont typeface="Wingdings" pitchFamily="2" charset="2"/>
              <a:buChar char="q"/>
              <a:defRPr/>
            </a:pPr>
            <a:endParaRPr lang="el-GR" sz="2400" dirty="0">
              <a:solidFill>
                <a:srgbClr val="000000"/>
              </a:solidFill>
              <a:effectLst>
                <a:glow rad="139700">
                  <a:schemeClr val="accent3">
                    <a:satMod val="175000"/>
                    <a:alpha val="40000"/>
                  </a:schemeClr>
                </a:glow>
              </a:effectLst>
              <a:latin typeface="Arial" charset="0"/>
              <a:cs typeface="Arial" charset="0"/>
            </a:endParaRPr>
          </a:p>
          <a:p>
            <a:pPr>
              <a:buFont typeface="Wingdings" pitchFamily="2" charset="2"/>
              <a:buChar char="q"/>
              <a:defRPr/>
            </a:pPr>
            <a:r>
              <a:rPr lang="el-GR" sz="2400" dirty="0">
                <a:solidFill>
                  <a:srgbClr val="000000"/>
                </a:solidFill>
                <a:effectLst>
                  <a:glow rad="139700">
                    <a:schemeClr val="accent3">
                      <a:satMod val="175000"/>
                      <a:alpha val="40000"/>
                    </a:schemeClr>
                  </a:glow>
                </a:effectLst>
                <a:latin typeface="Arial" charset="0"/>
                <a:cs typeface="Arial" charset="0"/>
              </a:rPr>
              <a:t>Κλίμακα διαβαθμισμένων   κριτηρίων   (rubrics</a:t>
            </a:r>
            <a:r>
              <a:rPr lang="el-GR" sz="2400" dirty="0" smtClean="0">
                <a:solidFill>
                  <a:srgbClr val="000000"/>
                </a:solidFill>
                <a:effectLst>
                  <a:glow rad="139700">
                    <a:schemeClr val="accent3">
                      <a:satMod val="175000"/>
                      <a:alpha val="40000"/>
                    </a:schemeClr>
                  </a:glow>
                </a:effectLst>
                <a:latin typeface="Arial" charset="0"/>
                <a:cs typeface="Arial" charset="0"/>
              </a:rPr>
              <a:t>)</a:t>
            </a:r>
            <a:endParaRPr lang="el-GR" sz="2400" dirty="0">
              <a:solidFill>
                <a:srgbClr val="000000"/>
              </a:solidFill>
              <a:effectLst>
                <a:glow rad="139700">
                  <a:schemeClr val="accent3">
                    <a:satMod val="175000"/>
                    <a:alpha val="40000"/>
                  </a:schemeClr>
                </a:glow>
              </a:effectLst>
              <a:latin typeface="Arial" charset="0"/>
              <a:cs typeface="Arial" charset="0"/>
            </a:endParaRPr>
          </a:p>
          <a:p>
            <a:pPr>
              <a:buFont typeface="Wingdings" pitchFamily="2" charset="2"/>
              <a:buChar char="q"/>
              <a:defRPr/>
            </a:pPr>
            <a:endParaRPr lang="el-GR" sz="2400" dirty="0">
              <a:solidFill>
                <a:srgbClr val="000000"/>
              </a:solidFill>
              <a:effectLst>
                <a:glow rad="139700">
                  <a:schemeClr val="accent3">
                    <a:satMod val="175000"/>
                    <a:alpha val="40000"/>
                  </a:schemeClr>
                </a:glow>
              </a:effectLst>
              <a:latin typeface="Arial" charset="0"/>
              <a:cs typeface="Arial" charset="0"/>
            </a:endParaRPr>
          </a:p>
          <a:p>
            <a:pPr>
              <a:buFont typeface="Wingdings" pitchFamily="2" charset="2"/>
              <a:buChar char="q"/>
              <a:defRPr/>
            </a:pPr>
            <a:r>
              <a:rPr lang="el-GR" sz="2400" dirty="0">
                <a:solidFill>
                  <a:srgbClr val="000000"/>
                </a:solidFill>
                <a:effectLst>
                  <a:glow rad="139700">
                    <a:schemeClr val="accent3">
                      <a:satMod val="175000"/>
                      <a:alpha val="40000"/>
                    </a:schemeClr>
                  </a:glow>
                </a:effectLst>
                <a:latin typeface="Arial" charset="0"/>
                <a:cs typeface="Arial" charset="0"/>
              </a:rPr>
              <a:t>Εννοιολογικός χάρτης</a:t>
            </a:r>
          </a:p>
          <a:p>
            <a:pPr>
              <a:buFont typeface="Wingdings" pitchFamily="2" charset="2"/>
              <a:buChar char="q"/>
              <a:defRPr/>
            </a:pPr>
            <a:endParaRPr lang="el-GR" sz="2400" dirty="0">
              <a:solidFill>
                <a:srgbClr val="000000"/>
              </a:solidFill>
              <a:effectLst>
                <a:glow rad="139700">
                  <a:schemeClr val="accent3">
                    <a:satMod val="175000"/>
                    <a:alpha val="40000"/>
                  </a:schemeClr>
                </a:glow>
              </a:effectLst>
              <a:latin typeface="Arial" charset="0"/>
              <a:cs typeface="Arial" charset="0"/>
            </a:endParaRPr>
          </a:p>
          <a:p>
            <a:pPr>
              <a:buFont typeface="Wingdings" pitchFamily="2" charset="2"/>
              <a:buChar char="q"/>
              <a:defRPr/>
            </a:pPr>
            <a:r>
              <a:rPr lang="el-GR" sz="2400" dirty="0" smtClean="0">
                <a:solidFill>
                  <a:srgbClr val="000000"/>
                </a:solidFill>
                <a:effectLst>
                  <a:glow rad="139700">
                    <a:schemeClr val="accent3">
                      <a:satMod val="175000"/>
                      <a:alpha val="40000"/>
                    </a:schemeClr>
                  </a:glow>
                </a:effectLst>
                <a:latin typeface="Arial" charset="0"/>
                <a:cs typeface="Arial" charset="0"/>
              </a:rPr>
              <a:t>Ημερολόγιο</a:t>
            </a:r>
            <a:endParaRPr lang="el-GR" sz="2400" dirty="0">
              <a:solidFill>
                <a:srgbClr val="000000"/>
              </a:solidFill>
              <a:effectLst>
                <a:glow rad="139700">
                  <a:schemeClr val="accent3">
                    <a:satMod val="175000"/>
                    <a:alpha val="40000"/>
                  </a:schemeClr>
                </a:glow>
              </a:effectLst>
              <a:latin typeface="Arial" charset="0"/>
              <a:cs typeface="Arial" charset="0"/>
            </a:endParaRPr>
          </a:p>
          <a:p>
            <a:pPr>
              <a:buFont typeface="Wingdings" pitchFamily="2" charset="2"/>
              <a:buChar char="q"/>
              <a:defRPr/>
            </a:pPr>
            <a:endParaRPr lang="el-GR" sz="2400" dirty="0">
              <a:solidFill>
                <a:srgbClr val="000000"/>
              </a:solidFill>
              <a:effectLst>
                <a:glow rad="139700">
                  <a:schemeClr val="accent3">
                    <a:satMod val="175000"/>
                    <a:alpha val="40000"/>
                  </a:schemeClr>
                </a:glow>
              </a:effectLst>
              <a:latin typeface="Arial" charset="0"/>
              <a:cs typeface="Arial" charset="0"/>
            </a:endParaRPr>
          </a:p>
          <a:p>
            <a:pPr>
              <a:buFont typeface="Wingdings" pitchFamily="2" charset="2"/>
              <a:buChar char="q"/>
              <a:defRPr/>
            </a:pPr>
            <a:r>
              <a:rPr lang="el-GR" sz="2400" dirty="0">
                <a:solidFill>
                  <a:srgbClr val="000000"/>
                </a:solidFill>
                <a:effectLst>
                  <a:glow rad="139700">
                    <a:schemeClr val="accent3">
                      <a:satMod val="175000"/>
                      <a:alpha val="40000"/>
                    </a:schemeClr>
                  </a:glow>
                </a:effectLst>
                <a:latin typeface="Arial" charset="0"/>
                <a:cs typeface="Arial" charset="0"/>
              </a:rPr>
              <a:t>Πεδίο δυνάμεων</a:t>
            </a:r>
          </a:p>
          <a:p>
            <a:pPr>
              <a:lnSpc>
                <a:spcPct val="60000"/>
              </a:lnSpc>
              <a:buFont typeface="Wingdings" pitchFamily="2" charset="2"/>
              <a:buChar char="q"/>
              <a:defRPr/>
            </a:pPr>
            <a:endParaRPr lang="el-GR" sz="2400" dirty="0" smtClean="0">
              <a:solidFill>
                <a:srgbClr val="000000"/>
              </a:solidFill>
              <a:effectLst>
                <a:glow rad="139700">
                  <a:schemeClr val="accent3">
                    <a:satMod val="175000"/>
                    <a:alpha val="40000"/>
                  </a:schemeClr>
                </a:glow>
              </a:effectLst>
              <a:latin typeface="Arial" charset="0"/>
              <a:cs typeface="Arial" charset="0"/>
            </a:endParaRPr>
          </a:p>
          <a:p>
            <a:pPr>
              <a:lnSpc>
                <a:spcPct val="60000"/>
              </a:lnSpc>
              <a:buFont typeface="Wingdings" pitchFamily="2" charset="2"/>
              <a:buChar char="q"/>
              <a:defRPr/>
            </a:pPr>
            <a:endParaRPr lang="el-GR" sz="2400" dirty="0" smtClean="0">
              <a:solidFill>
                <a:srgbClr val="000000"/>
              </a:solidFill>
              <a:effectLst>
                <a:glow rad="139700">
                  <a:schemeClr val="accent3">
                    <a:satMod val="175000"/>
                    <a:alpha val="40000"/>
                  </a:schemeClr>
                </a:glow>
              </a:effectLst>
              <a:latin typeface="Arial" charset="0"/>
              <a:cs typeface="Arial" charset="0"/>
            </a:endParaRPr>
          </a:p>
          <a:p>
            <a:pPr>
              <a:lnSpc>
                <a:spcPct val="60000"/>
              </a:lnSpc>
              <a:buFont typeface="Wingdings" pitchFamily="2" charset="2"/>
              <a:buChar char="q"/>
              <a:defRPr/>
            </a:pPr>
            <a:endParaRPr lang="el-GR" sz="2400" dirty="0">
              <a:solidFill>
                <a:srgbClr val="000000"/>
              </a:solidFill>
              <a:effectLst>
                <a:glow rad="139700">
                  <a:schemeClr val="accent3">
                    <a:satMod val="175000"/>
                    <a:alpha val="40000"/>
                  </a:schemeClr>
                </a:glow>
              </a:effectLst>
              <a:latin typeface="Arial" charset="0"/>
              <a:cs typeface="Arial" charset="0"/>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2051720" y="116632"/>
            <a:ext cx="6336381" cy="863600"/>
          </a:xfrm>
        </p:spPr>
        <p:txBody>
          <a:bodyPr>
            <a:noAutofit/>
          </a:bodyPr>
          <a:lstStyle/>
          <a:p>
            <a:pPr algn="l" eaLnBrk="1" fontAlgn="base" hangingPunct="1">
              <a:lnSpc>
                <a:spcPct val="150000"/>
              </a:lnSpc>
              <a:spcAft>
                <a:spcPct val="0"/>
              </a:spcAft>
              <a:buClr>
                <a:schemeClr val="accent2"/>
              </a:buClr>
              <a:buSzPct val="85000"/>
              <a:buFont typeface="Wingdings" pitchFamily="2" charset="2"/>
            </a:pPr>
            <a:r>
              <a:rPr lang="el-GR" sz="4000" dirty="0">
                <a:effectLst>
                  <a:glow rad="139700">
                    <a:schemeClr val="accent1">
                      <a:satMod val="175000"/>
                      <a:alpha val="40000"/>
                    </a:schemeClr>
                  </a:glow>
                </a:effectLst>
                <a:latin typeface="Arial" charset="0"/>
                <a:ea typeface="+mn-ea"/>
                <a:cs typeface="Arial" charset="0"/>
              </a:rPr>
              <a:t>ΚΡΙΤΗΡΙΑ ΑΞΙΟΛΟΓΗΣΗΣ</a:t>
            </a:r>
          </a:p>
        </p:txBody>
      </p:sp>
      <p:sp>
        <p:nvSpPr>
          <p:cNvPr id="358403" name="Rectangle 3"/>
          <p:cNvSpPr>
            <a:spLocks noGrp="1" noChangeArrowheads="1"/>
          </p:cNvSpPr>
          <p:nvPr>
            <p:ph idx="1"/>
          </p:nvPr>
        </p:nvSpPr>
        <p:spPr>
          <a:xfrm>
            <a:off x="395288" y="1052513"/>
            <a:ext cx="8424862" cy="5184775"/>
          </a:xfrm>
          <a:blipFill dpi="0" rotWithShape="1">
            <a:blip r:embed="rId4" cstate="print">
              <a:alphaModFix amt="47000"/>
            </a:blip>
            <a:srcRect/>
            <a:tile tx="0" ty="0" sx="100000" sy="100000" flip="none" algn="tl"/>
          </a:blipFill>
        </p:spPr>
        <p:txBody>
          <a:bodyPr rtlCol="0">
            <a:normAutofit fontScale="92500" lnSpcReduction="20000"/>
          </a:bodyPr>
          <a:lstStyle/>
          <a:p>
            <a:pPr algn="just" eaLnBrk="1" fontAlgn="auto" hangingPunct="1">
              <a:lnSpc>
                <a:spcPct val="150000"/>
              </a:lnSpc>
              <a:spcAft>
                <a:spcPts val="0"/>
              </a:spcAft>
              <a:defRPr/>
            </a:pPr>
            <a:r>
              <a:rPr lang="el-GR" dirty="0" smtClean="0">
                <a:solidFill>
                  <a:srgbClr val="000000"/>
                </a:solidFill>
                <a:latin typeface="Arial" charset="0"/>
                <a:cs typeface="Arial" charset="0"/>
              </a:rPr>
              <a:t>Κριτήριο είναι ένας </a:t>
            </a:r>
            <a:r>
              <a:rPr lang="el-GR" b="1" dirty="0" smtClean="0">
                <a:solidFill>
                  <a:srgbClr val="000000"/>
                </a:solidFill>
                <a:latin typeface="Arial" charset="0"/>
                <a:cs typeface="Arial" charset="0"/>
              </a:rPr>
              <a:t>άξονας αναφοράς</a:t>
            </a:r>
            <a:r>
              <a:rPr lang="el-GR" dirty="0" smtClean="0">
                <a:solidFill>
                  <a:srgbClr val="000000"/>
                </a:solidFill>
                <a:latin typeface="Arial" charset="0"/>
                <a:cs typeface="Arial" charset="0"/>
              </a:rPr>
              <a:t> πάνω στον οποίο γίνεται μια κρίση.</a:t>
            </a:r>
          </a:p>
          <a:p>
            <a:pPr eaLnBrk="1" fontAlgn="auto" hangingPunct="1">
              <a:lnSpc>
                <a:spcPct val="150000"/>
              </a:lnSpc>
              <a:spcAft>
                <a:spcPts val="0"/>
              </a:spcAft>
              <a:buFont typeface="Wingdings" pitchFamily="2" charset="2"/>
              <a:buNone/>
              <a:defRPr/>
            </a:pPr>
            <a:endParaRPr lang="en-US" dirty="0" smtClean="0">
              <a:solidFill>
                <a:srgbClr val="000000"/>
              </a:solidFill>
              <a:latin typeface="Arial" charset="0"/>
              <a:cs typeface="Arial" charset="0"/>
            </a:endParaRPr>
          </a:p>
          <a:p>
            <a:pPr algn="just" eaLnBrk="1" fontAlgn="auto" hangingPunct="1">
              <a:lnSpc>
                <a:spcPct val="150000"/>
              </a:lnSpc>
              <a:spcAft>
                <a:spcPts val="0"/>
              </a:spcAft>
              <a:defRPr/>
            </a:pPr>
            <a:r>
              <a:rPr lang="el-GR" dirty="0" smtClean="0">
                <a:solidFill>
                  <a:srgbClr val="000000"/>
                </a:solidFill>
                <a:latin typeface="Arial" charset="0"/>
                <a:cs typeface="Arial" charset="0"/>
              </a:rPr>
              <a:t>Είναι μια </a:t>
            </a:r>
            <a:r>
              <a:rPr lang="el-GR" b="1" dirty="0" smtClean="0">
                <a:solidFill>
                  <a:srgbClr val="000000"/>
                </a:solidFill>
                <a:latin typeface="Arial" charset="0"/>
                <a:cs typeface="Arial" charset="0"/>
              </a:rPr>
              <a:t>καθιερωμένη αρχή</a:t>
            </a:r>
            <a:r>
              <a:rPr lang="el-GR" dirty="0" smtClean="0">
                <a:solidFill>
                  <a:srgbClr val="000000"/>
                </a:solidFill>
                <a:latin typeface="Arial" charset="0"/>
                <a:cs typeface="Arial" charset="0"/>
              </a:rPr>
              <a:t>, ένας καθιερωμένος κανόνας ή μια καθιερωμένη στάση, προκειμένου να πραγματοποιηθεί </a:t>
            </a:r>
            <a:r>
              <a:rPr lang="el-GR" b="1" dirty="0" smtClean="0">
                <a:solidFill>
                  <a:srgbClr val="000000"/>
                </a:solidFill>
                <a:latin typeface="Arial" charset="0"/>
                <a:cs typeface="Arial" charset="0"/>
              </a:rPr>
              <a:t>κρίση της αξίας</a:t>
            </a:r>
            <a:r>
              <a:rPr lang="el-GR" dirty="0" smtClean="0">
                <a:solidFill>
                  <a:srgbClr val="000000"/>
                </a:solidFill>
                <a:latin typeface="Arial" charset="0"/>
                <a:cs typeface="Arial" charset="0"/>
              </a:rPr>
              <a:t>, επιλογή, προτίμηση, ιεράρχηση.</a:t>
            </a:r>
          </a:p>
          <a:p>
            <a:pPr eaLnBrk="1" fontAlgn="auto" hangingPunct="1">
              <a:lnSpc>
                <a:spcPct val="80000"/>
              </a:lnSpc>
              <a:spcAft>
                <a:spcPts val="0"/>
              </a:spcAft>
              <a:buFont typeface="Arial" charset="0"/>
              <a:buNone/>
              <a:defRPr/>
            </a:pPr>
            <a:endParaRPr lang="el-GR" dirty="0" smtClean="0">
              <a:solidFill>
                <a:srgbClr val="000000"/>
              </a:solidFill>
              <a:latin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619672" y="260648"/>
            <a:ext cx="5976664" cy="863600"/>
          </a:xfrm>
        </p:spPr>
        <p:txBody>
          <a:bodyPr>
            <a:noAutofit/>
          </a:bodyPr>
          <a:lstStyle/>
          <a:p>
            <a:pPr algn="l" fontAlgn="base">
              <a:lnSpc>
                <a:spcPct val="150000"/>
              </a:lnSpc>
              <a:spcAft>
                <a:spcPct val="0"/>
              </a:spcAft>
              <a:buClr>
                <a:schemeClr val="accent2"/>
              </a:buClr>
              <a:buSzPct val="85000"/>
            </a:pPr>
            <a:r>
              <a:rPr lang="el-GR" sz="4000" dirty="0">
                <a:effectLst>
                  <a:glow rad="139700">
                    <a:schemeClr val="accent1">
                      <a:satMod val="175000"/>
                      <a:alpha val="40000"/>
                    </a:schemeClr>
                  </a:glow>
                </a:effectLst>
                <a:latin typeface="Arial" charset="0"/>
                <a:ea typeface="+mn-ea"/>
                <a:cs typeface="Arial" charset="0"/>
              </a:rPr>
              <a:t>ΔΙΑΚΡΙΣΕΙΣ ΚΡΙΤΗΡΙΩΝ</a:t>
            </a:r>
          </a:p>
        </p:txBody>
      </p:sp>
      <p:sp>
        <p:nvSpPr>
          <p:cNvPr id="360451" name="Rectangle 3"/>
          <p:cNvSpPr>
            <a:spLocks noGrp="1" noChangeArrowheads="1"/>
          </p:cNvSpPr>
          <p:nvPr>
            <p:ph idx="1"/>
          </p:nvPr>
        </p:nvSpPr>
        <p:spPr>
          <a:xfrm>
            <a:off x="467544" y="1412776"/>
            <a:ext cx="8280400" cy="4752975"/>
          </a:xfrm>
        </p:spPr>
        <p:txBody>
          <a:bodyPr/>
          <a:lstStyle/>
          <a:p>
            <a:pPr algn="ctr" eaLnBrk="1" hangingPunct="1">
              <a:buFont typeface="Wingdings" pitchFamily="2" charset="2"/>
              <a:buNone/>
            </a:pPr>
            <a:r>
              <a:rPr lang="el-GR" sz="2700" b="1" u="sng" dirty="0" smtClean="0">
                <a:effectLst>
                  <a:glow rad="139700">
                    <a:schemeClr val="accent3">
                      <a:satMod val="175000"/>
                      <a:alpha val="40000"/>
                    </a:schemeClr>
                  </a:glow>
                </a:effectLst>
                <a:latin typeface="Segoe Script" pitchFamily="34" charset="0"/>
                <a:cs typeface="Vrinda" pitchFamily="34" charset="0"/>
              </a:rPr>
              <a:t>Α. Με βάση τη σχέση με τον αξιολογητή </a:t>
            </a:r>
          </a:p>
          <a:p>
            <a:pPr eaLnBrk="1" hangingPunct="1">
              <a:buFont typeface="Wingdings" pitchFamily="2" charset="2"/>
              <a:buNone/>
            </a:pPr>
            <a:endParaRPr lang="en-US" dirty="0" smtClean="0">
              <a:solidFill>
                <a:srgbClr val="000000"/>
              </a:solidFill>
              <a:latin typeface="Arial" charset="0"/>
              <a:cs typeface="Arial" charset="0"/>
            </a:endParaRPr>
          </a:p>
          <a:p>
            <a:pPr eaLnBrk="1" hangingPunct="1">
              <a:buClr>
                <a:schemeClr val="tx1"/>
              </a:buClr>
              <a:buFont typeface="Wingdings" pitchFamily="2" charset="2"/>
              <a:buChar char="Ø"/>
            </a:pPr>
            <a:endParaRPr lang="el-GR" dirty="0" smtClean="0">
              <a:solidFill>
                <a:srgbClr val="000000"/>
              </a:solidFill>
              <a:latin typeface="Arial" charset="0"/>
              <a:cs typeface="Arial" charset="0"/>
            </a:endParaRPr>
          </a:p>
          <a:p>
            <a:pPr eaLnBrk="1" hangingPunct="1">
              <a:buClr>
                <a:schemeClr val="tx1"/>
              </a:buClr>
              <a:buFont typeface="Wingdings" pitchFamily="2" charset="2"/>
              <a:buNone/>
            </a:pPr>
            <a:endParaRPr lang="el-GR" dirty="0" smtClean="0">
              <a:solidFill>
                <a:srgbClr val="000000"/>
              </a:solidFill>
              <a:latin typeface="Arial" charset="0"/>
              <a:cs typeface="Arial" charset="0"/>
            </a:endParaRPr>
          </a:p>
          <a:p>
            <a:pPr eaLnBrk="1" hangingPunct="1">
              <a:buClr>
                <a:schemeClr val="tx1"/>
              </a:buClr>
              <a:buFont typeface="Wingdings" pitchFamily="2" charset="2"/>
              <a:buNone/>
            </a:pPr>
            <a:endParaRPr lang="en-US" dirty="0" smtClean="0">
              <a:solidFill>
                <a:srgbClr val="000000"/>
              </a:solidFill>
              <a:latin typeface="Arial" charset="0"/>
              <a:cs typeface="Arial" charset="0"/>
            </a:endParaRPr>
          </a:p>
        </p:txBody>
      </p:sp>
      <p:sp>
        <p:nvSpPr>
          <p:cNvPr id="4" name="3 - Έλλειψη"/>
          <p:cNvSpPr/>
          <p:nvPr/>
        </p:nvSpPr>
        <p:spPr>
          <a:xfrm>
            <a:off x="365381" y="2564904"/>
            <a:ext cx="5976664" cy="1373705"/>
          </a:xfrm>
          <a:prstGeom prst="ellipse">
            <a:avLst/>
          </a:prstGeom>
          <a:blipFill dpi="0" rotWithShape="1">
            <a:blip r:embed="rId5" cstate="print">
              <a:alphaModFix amt="74000"/>
            </a:blip>
            <a:srcRec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l-GR" sz="2800" dirty="0">
                <a:solidFill>
                  <a:srgbClr val="000000"/>
                </a:solidFill>
                <a:latin typeface="Arial" pitchFamily="34" charset="0"/>
                <a:cs typeface="Arial" pitchFamily="34" charset="0"/>
              </a:rPr>
              <a:t>Εσωτερικά/</a:t>
            </a:r>
            <a:r>
              <a:rPr lang="en-US" sz="2800" dirty="0">
                <a:solidFill>
                  <a:srgbClr val="000000"/>
                </a:solidFill>
                <a:latin typeface="Arial" pitchFamily="34" charset="0"/>
                <a:cs typeface="Arial" pitchFamily="34" charset="0"/>
              </a:rPr>
              <a:t> </a:t>
            </a:r>
            <a:r>
              <a:rPr lang="el-GR" sz="2800" dirty="0">
                <a:solidFill>
                  <a:srgbClr val="000000"/>
                </a:solidFill>
                <a:latin typeface="Arial" pitchFamily="34" charset="0"/>
                <a:cs typeface="Arial" pitchFamily="34" charset="0"/>
              </a:rPr>
              <a:t>Υποκειμενικά </a:t>
            </a:r>
          </a:p>
          <a:p>
            <a:pPr>
              <a:defRPr/>
            </a:pPr>
            <a:endParaRPr lang="el-GR" sz="2800" dirty="0"/>
          </a:p>
        </p:txBody>
      </p:sp>
      <p:sp>
        <p:nvSpPr>
          <p:cNvPr id="5" name="4 - Έλλειψη"/>
          <p:cNvSpPr/>
          <p:nvPr/>
        </p:nvSpPr>
        <p:spPr>
          <a:xfrm>
            <a:off x="2915816" y="4509120"/>
            <a:ext cx="5976417" cy="1296144"/>
          </a:xfrm>
          <a:prstGeom prst="ellipse">
            <a:avLst/>
          </a:prstGeom>
          <a:blipFill dpi="0" rotWithShape="1">
            <a:blip r:embed="rId5" cstate="print">
              <a:alphaModFix amt="73000"/>
            </a:blip>
            <a:srcRec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l-GR" sz="2800" dirty="0">
                <a:solidFill>
                  <a:srgbClr val="000000"/>
                </a:solidFill>
                <a:latin typeface="Arial" pitchFamily="34" charset="0"/>
                <a:cs typeface="Arial" pitchFamily="34" charset="0"/>
              </a:rPr>
              <a:t>Εξωτερικά/</a:t>
            </a:r>
            <a:r>
              <a:rPr lang="en-US" sz="2800" dirty="0">
                <a:solidFill>
                  <a:srgbClr val="000000"/>
                </a:solidFill>
                <a:latin typeface="Arial" pitchFamily="34" charset="0"/>
                <a:cs typeface="Arial" pitchFamily="34" charset="0"/>
              </a:rPr>
              <a:t> </a:t>
            </a:r>
            <a:r>
              <a:rPr lang="el-GR" sz="2800" dirty="0">
                <a:solidFill>
                  <a:srgbClr val="000000"/>
                </a:solidFill>
                <a:latin typeface="Arial" pitchFamily="34" charset="0"/>
                <a:cs typeface="Arial" pitchFamily="34" charset="0"/>
              </a:rPr>
              <a:t>Αντικειμενικά</a:t>
            </a:r>
          </a:p>
          <a:p>
            <a:pPr>
              <a:defRPr/>
            </a:pPr>
            <a:endParaRPr lang="el-GR" sz="2800"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619672" y="260081"/>
            <a:ext cx="6265068" cy="936625"/>
          </a:xfrm>
        </p:spPr>
        <p:txBody>
          <a:bodyPr>
            <a:noAutofit/>
          </a:bodyPr>
          <a:lstStyle/>
          <a:p>
            <a:pPr algn="l" fontAlgn="base">
              <a:lnSpc>
                <a:spcPct val="150000"/>
              </a:lnSpc>
              <a:spcAft>
                <a:spcPct val="0"/>
              </a:spcAft>
              <a:buClr>
                <a:schemeClr val="accent2"/>
              </a:buClr>
              <a:buSzPct val="85000"/>
            </a:pPr>
            <a:r>
              <a:rPr lang="el-GR" sz="4000" dirty="0">
                <a:effectLst>
                  <a:glow rad="139700">
                    <a:schemeClr val="accent1">
                      <a:satMod val="175000"/>
                      <a:alpha val="40000"/>
                    </a:schemeClr>
                  </a:glow>
                </a:effectLst>
                <a:latin typeface="Arial" charset="0"/>
                <a:ea typeface="+mn-ea"/>
                <a:cs typeface="Arial" charset="0"/>
              </a:rPr>
              <a:t>ΔΙΑΚΡΙΣΕΙΣ ΚΡΙΤΗΡΙΩΝ</a:t>
            </a:r>
          </a:p>
        </p:txBody>
      </p:sp>
      <p:sp>
        <p:nvSpPr>
          <p:cNvPr id="362499" name="Rectangle 3"/>
          <p:cNvSpPr>
            <a:spLocks noGrp="1" noChangeArrowheads="1"/>
          </p:cNvSpPr>
          <p:nvPr>
            <p:ph idx="1"/>
          </p:nvPr>
        </p:nvSpPr>
        <p:spPr>
          <a:xfrm>
            <a:off x="643834" y="4365104"/>
            <a:ext cx="8117882" cy="2031325"/>
          </a:xfrm>
          <a:blipFill dpi="0" rotWithShape="1">
            <a:blip r:embed="rId5" cstate="print">
              <a:alphaModFix amt="67000"/>
            </a:blip>
            <a:srcRect/>
            <a:tile tx="0" ty="0" sx="100000" sy="100000" flip="none" algn="tl"/>
          </a:blipFill>
        </p:spPr>
        <p:txBody>
          <a:bodyPr wrap="square">
            <a:spAutoFit/>
          </a:bodyPr>
          <a:lstStyle/>
          <a:p>
            <a:pPr marL="274320" indent="-274320">
              <a:lnSpc>
                <a:spcPct val="150000"/>
              </a:lnSpc>
              <a:buClr>
                <a:prstClr val="black"/>
              </a:buClr>
              <a:buFont typeface="Wingdings" pitchFamily="2" charset="2"/>
              <a:buChar char="Ø"/>
            </a:pPr>
            <a:r>
              <a:rPr lang="el-GR" sz="2800" b="1" dirty="0" smtClean="0">
                <a:solidFill>
                  <a:srgbClr val="000000"/>
                </a:solidFill>
                <a:latin typeface="Arial" pitchFamily="34" charset="0"/>
                <a:cs typeface="Arial" pitchFamily="34" charset="0"/>
              </a:rPr>
              <a:t>Ποιοτικά</a:t>
            </a:r>
            <a:r>
              <a:rPr lang="el-GR" sz="2800" dirty="0">
                <a:solidFill>
                  <a:srgbClr val="000000"/>
                </a:solidFill>
                <a:latin typeface="Arial" pitchFamily="34" charset="0"/>
                <a:cs typeface="Arial" pitchFamily="34" charset="0"/>
              </a:rPr>
              <a:t>: έχουν περιγραφική μορφή και τα αποτελέσματά τους παρουσιάζονται με περιγραφικό τρόπο.</a:t>
            </a:r>
          </a:p>
        </p:txBody>
      </p:sp>
      <p:sp>
        <p:nvSpPr>
          <p:cNvPr id="2" name="Ορθογώνιο 1"/>
          <p:cNvSpPr/>
          <p:nvPr/>
        </p:nvSpPr>
        <p:spPr>
          <a:xfrm>
            <a:off x="372784" y="1410247"/>
            <a:ext cx="8640960" cy="486287"/>
          </a:xfrm>
          <a:prstGeom prst="rect">
            <a:avLst/>
          </a:prstGeom>
        </p:spPr>
        <p:txBody>
          <a:bodyPr wrap="square">
            <a:spAutoFit/>
          </a:bodyPr>
          <a:lstStyle/>
          <a:p>
            <a:pPr marL="342900" lvl="0" indent="-342900" fontAlgn="auto">
              <a:lnSpc>
                <a:spcPct val="80000"/>
              </a:lnSpc>
              <a:spcBef>
                <a:spcPct val="20000"/>
              </a:spcBef>
              <a:spcAft>
                <a:spcPts val="0"/>
              </a:spcAft>
              <a:buClr>
                <a:prstClr val="black"/>
              </a:buClr>
              <a:defRPr/>
            </a:pPr>
            <a:r>
              <a:rPr lang="el-GR" sz="3200" b="1" u="sng" dirty="0">
                <a:solidFill>
                  <a:prstClr val="black"/>
                </a:solidFill>
                <a:effectLst>
                  <a:glow rad="139700">
                    <a:srgbClr val="9BBB59">
                      <a:satMod val="175000"/>
                      <a:alpha val="40000"/>
                    </a:srgbClr>
                  </a:glow>
                </a:effectLst>
                <a:latin typeface="Segoe Script" pitchFamily="34" charset="0"/>
                <a:cs typeface="Vrinda" pitchFamily="34" charset="0"/>
              </a:rPr>
              <a:t>Β. Με βάση τη φύση και τη μορφή τους</a:t>
            </a:r>
          </a:p>
        </p:txBody>
      </p:sp>
      <p:sp>
        <p:nvSpPr>
          <p:cNvPr id="4" name="Ορθογώνιο 3"/>
          <p:cNvSpPr/>
          <p:nvPr/>
        </p:nvSpPr>
        <p:spPr>
          <a:xfrm>
            <a:off x="624812" y="2060848"/>
            <a:ext cx="8136904" cy="2031325"/>
          </a:xfrm>
          <a:prstGeom prst="rect">
            <a:avLst/>
          </a:prstGeom>
          <a:blipFill dpi="0" rotWithShape="1">
            <a:blip r:embed="rId5" cstate="print">
              <a:alphaModFix amt="67000"/>
            </a:blip>
            <a:srcRect/>
            <a:tile tx="0" ty="0" sx="100000" sy="100000" flip="none" algn="tl"/>
          </a:blipFill>
        </p:spPr>
        <p:txBody>
          <a:bodyPr wrap="square">
            <a:spAutoFit/>
          </a:bodyPr>
          <a:lstStyle/>
          <a:p>
            <a:pPr marL="274320" lvl="0" indent="-274320" algn="l" fontAlgn="auto">
              <a:lnSpc>
                <a:spcPct val="150000"/>
              </a:lnSpc>
              <a:spcBef>
                <a:spcPct val="20000"/>
              </a:spcBef>
              <a:spcAft>
                <a:spcPts val="0"/>
              </a:spcAft>
              <a:buClr>
                <a:prstClr val="black"/>
              </a:buClr>
              <a:buFont typeface="Wingdings" pitchFamily="2" charset="2"/>
              <a:buChar char="Ø"/>
              <a:defRPr/>
            </a:pPr>
            <a:r>
              <a:rPr lang="el-GR" sz="2800" b="1" dirty="0">
                <a:solidFill>
                  <a:srgbClr val="000000"/>
                </a:solidFill>
                <a:latin typeface="Arial" pitchFamily="34" charset="0"/>
                <a:cs typeface="Arial" pitchFamily="34" charset="0"/>
              </a:rPr>
              <a:t>Ποσοτικά</a:t>
            </a:r>
            <a:r>
              <a:rPr lang="el-GR" sz="2800" dirty="0">
                <a:solidFill>
                  <a:srgbClr val="000000"/>
                </a:solidFill>
                <a:latin typeface="Arial" pitchFamily="34" charset="0"/>
                <a:cs typeface="Arial" pitchFamily="34" charset="0"/>
              </a:rPr>
              <a:t>: </a:t>
            </a:r>
            <a:r>
              <a:rPr lang="el-GR" sz="2800" dirty="0" smtClean="0">
                <a:solidFill>
                  <a:srgbClr val="000000"/>
                </a:solidFill>
                <a:latin typeface="Arial" pitchFamily="34" charset="0"/>
                <a:cs typeface="Arial" pitchFamily="34" charset="0"/>
              </a:rPr>
              <a:t>παίρνουν </a:t>
            </a:r>
            <a:r>
              <a:rPr lang="el-GR" sz="2800" dirty="0">
                <a:solidFill>
                  <a:srgbClr val="000000"/>
                </a:solidFill>
                <a:latin typeface="Arial" pitchFamily="34" charset="0"/>
                <a:cs typeface="Arial" pitchFamily="34" charset="0"/>
              </a:rPr>
              <a:t>ποσοτική μορφή και τα αποτελέσματα της αξιολόγησης εκφράζονται ποσοτικά.</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33"/>
        <p:cNvGrpSpPr/>
        <p:nvPr/>
      </p:nvGrpSpPr>
      <p:grpSpPr>
        <a:xfrm>
          <a:off x="0" y="0"/>
          <a:ext cx="0" cy="0"/>
          <a:chOff x="0" y="0"/>
          <a:chExt cx="0" cy="0"/>
        </a:xfrm>
      </p:grpSpPr>
      <p:sp>
        <p:nvSpPr>
          <p:cNvPr id="134" name="Google Shape;134;p19"/>
          <p:cNvSpPr txBox="1">
            <a:spLocks noGrp="1"/>
          </p:cNvSpPr>
          <p:nvPr>
            <p:ph type="title"/>
          </p:nvPr>
        </p:nvSpPr>
        <p:spPr>
          <a:xfrm>
            <a:off x="539750" y="291829"/>
            <a:ext cx="7239000" cy="1099225"/>
          </a:xfrm>
          <a:prstGeom prst="rect">
            <a:avLst/>
          </a:prstGeom>
          <a:noFill/>
          <a:ln>
            <a:noFill/>
          </a:ln>
        </p:spPr>
        <p:txBody>
          <a:bodyPr spcFirstLastPara="1" wrap="square" lIns="45700" tIns="0" rIns="45700" bIns="0" anchor="b" anchorCtr="0">
            <a:noAutofit/>
          </a:bodyPr>
          <a:lstStyle/>
          <a:p>
            <a:pPr>
              <a:lnSpc>
                <a:spcPct val="100000"/>
              </a:lnSpc>
              <a:buClr>
                <a:schemeClr val="dk1"/>
              </a:buClr>
              <a:buSzPts val="3800"/>
            </a:pPr>
            <a:r>
              <a:rPr lang="el-GR" sz="4000" b="1" i="1" dirty="0" smtClean="0">
                <a:solidFill>
                  <a:schemeClr val="accent1"/>
                </a:solidFill>
                <a:latin typeface="Trebuchet MS"/>
                <a:ea typeface="Trebuchet MS"/>
                <a:cs typeface="Trebuchet MS"/>
                <a:sym typeface="Trebuchet MS"/>
              </a:rPr>
              <a:t>Διδακτικό Συμβόλαιο</a:t>
            </a:r>
            <a:r>
              <a:rPr lang="el-GR" sz="3600" b="1" i="1" dirty="0" smtClean="0">
                <a:solidFill>
                  <a:schemeClr val="accent1"/>
                </a:solidFill>
                <a:latin typeface="Trebuchet MS"/>
                <a:ea typeface="Trebuchet MS"/>
                <a:cs typeface="Trebuchet MS"/>
                <a:sym typeface="Trebuchet MS"/>
              </a:rPr>
              <a:t/>
            </a:r>
            <a:br>
              <a:rPr lang="el-GR" sz="3600" b="1" i="1" dirty="0" smtClean="0">
                <a:solidFill>
                  <a:schemeClr val="accent1"/>
                </a:solidFill>
                <a:latin typeface="Trebuchet MS"/>
                <a:ea typeface="Trebuchet MS"/>
                <a:cs typeface="Trebuchet MS"/>
                <a:sym typeface="Trebuchet MS"/>
              </a:rPr>
            </a:br>
            <a:endParaRPr lang="en-US" sz="3600" b="1" i="1" dirty="0">
              <a:solidFill>
                <a:schemeClr val="accent1"/>
              </a:solidFill>
              <a:latin typeface="Trebuchet MS"/>
              <a:ea typeface="Trebuchet MS"/>
              <a:cs typeface="Trebuchet MS"/>
              <a:sym typeface="Trebuchet MS"/>
            </a:endParaRPr>
          </a:p>
        </p:txBody>
      </p:sp>
      <p:sp>
        <p:nvSpPr>
          <p:cNvPr id="135" name="Google Shape;135;p19"/>
          <p:cNvSpPr/>
          <p:nvPr/>
        </p:nvSpPr>
        <p:spPr>
          <a:xfrm>
            <a:off x="1042987" y="2852737"/>
            <a:ext cx="2952750" cy="1871662"/>
          </a:xfrm>
          <a:custGeom>
            <a:avLst/>
            <a:gdLst/>
            <a:ahLst/>
            <a:cxnLst/>
            <a:rect l="l" t="t" r="r" b="b"/>
            <a:pathLst>
              <a:path w="120000" h="120000" extrusionOk="0">
                <a:moveTo>
                  <a:pt x="0" y="31126"/>
                </a:moveTo>
                <a:lnTo>
                  <a:pt x="50492" y="31126"/>
                </a:lnTo>
                <a:lnTo>
                  <a:pt x="50492" y="30000"/>
                </a:lnTo>
                <a:lnTo>
                  <a:pt x="40984" y="30000"/>
                </a:lnTo>
                <a:lnTo>
                  <a:pt x="60000" y="0"/>
                </a:lnTo>
                <a:lnTo>
                  <a:pt x="79016" y="30000"/>
                </a:lnTo>
                <a:lnTo>
                  <a:pt x="69508" y="30000"/>
                </a:lnTo>
                <a:lnTo>
                  <a:pt x="69508" y="31126"/>
                </a:lnTo>
                <a:lnTo>
                  <a:pt x="120000" y="31126"/>
                </a:lnTo>
                <a:lnTo>
                  <a:pt x="120000" y="88874"/>
                </a:lnTo>
                <a:lnTo>
                  <a:pt x="69508" y="88874"/>
                </a:lnTo>
                <a:lnTo>
                  <a:pt x="69508" y="90000"/>
                </a:lnTo>
                <a:lnTo>
                  <a:pt x="79016" y="90000"/>
                </a:lnTo>
                <a:lnTo>
                  <a:pt x="60000" y="120000"/>
                </a:lnTo>
                <a:lnTo>
                  <a:pt x="40984" y="90000"/>
                </a:lnTo>
                <a:lnTo>
                  <a:pt x="50492" y="90000"/>
                </a:lnTo>
                <a:lnTo>
                  <a:pt x="50492" y="88874"/>
                </a:lnTo>
                <a:lnTo>
                  <a:pt x="0" y="88874"/>
                </a:lnTo>
                <a:close/>
              </a:path>
            </a:pathLst>
          </a:cu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defTabSz="457200">
              <a:spcBef>
                <a:spcPts val="0"/>
              </a:spcBef>
              <a:spcAft>
                <a:spcPts val="0"/>
              </a:spcAft>
              <a:buClr>
                <a:prstClr val="black"/>
              </a:buClr>
              <a:buSzPts val="1800"/>
              <a:buFont typeface="Trebuchet MS"/>
              <a:buNone/>
            </a:pPr>
            <a:r>
              <a:rPr lang="en-US" sz="2800" dirty="0">
                <a:solidFill>
                  <a:prstClr val="black"/>
                </a:solidFill>
                <a:latin typeface="Trebuchet MS"/>
                <a:ea typeface="Trebuchet MS"/>
                <a:cs typeface="Trebuchet MS"/>
                <a:sym typeface="Trebuchet MS"/>
              </a:rPr>
              <a:t>ΔΙΔΑΚΤΙΚΟ</a:t>
            </a:r>
            <a:endParaRPr sz="2800">
              <a:solidFill>
                <a:prstClr val="white"/>
              </a:solidFill>
              <a:latin typeface="Times New Roman" pitchFamily="16" charset="0"/>
            </a:endParaRPr>
          </a:p>
        </p:txBody>
      </p:sp>
      <p:sp>
        <p:nvSpPr>
          <p:cNvPr id="136" name="Google Shape;136;p19"/>
          <p:cNvSpPr txBox="1">
            <a:spLocks noGrp="1"/>
          </p:cNvSpPr>
          <p:nvPr>
            <p:ph type="body" idx="1"/>
          </p:nvPr>
        </p:nvSpPr>
        <p:spPr>
          <a:xfrm>
            <a:off x="3995737" y="2852737"/>
            <a:ext cx="3576659" cy="1871662"/>
          </a:xfrm>
          <a:prstGeom prst="rect">
            <a:avLst/>
          </a:prstGeom>
          <a:solidFill>
            <a:schemeClr val="accent1"/>
          </a:solidFill>
          <a:ln w="9525" cap="flat" cmpd="sng">
            <a:solidFill>
              <a:schemeClr val="dk1"/>
            </a:solidFill>
            <a:prstDash val="solid"/>
            <a:miter lim="524288"/>
            <a:headEnd type="none" w="sm" len="sm"/>
            <a:tailEnd type="none" w="sm" len="sm"/>
          </a:ln>
        </p:spPr>
        <p:txBody>
          <a:bodyPr spcFirstLastPara="1" wrap="square" lIns="91425" tIns="45700" rIns="91425" bIns="45700" anchor="t" anchorCtr="0">
            <a:noAutofit/>
          </a:bodyPr>
          <a:lstStyle/>
          <a:p>
            <a:pPr marL="273050" lvl="0" indent="-273050" algn="l" rtl="0">
              <a:lnSpc>
                <a:spcPct val="100000"/>
              </a:lnSpc>
              <a:spcBef>
                <a:spcPts val="0"/>
              </a:spcBef>
              <a:spcAft>
                <a:spcPts val="0"/>
              </a:spcAft>
              <a:buSzPts val="1168"/>
              <a:buNone/>
            </a:pPr>
            <a:endParaRPr sz="1600" b="0" i="0" u="none">
              <a:solidFill>
                <a:schemeClr val="dk1"/>
              </a:solidFill>
              <a:latin typeface="Trebuchet MS"/>
              <a:ea typeface="Trebuchet MS"/>
              <a:cs typeface="Trebuchet MS"/>
              <a:sym typeface="Trebuchet MS"/>
            </a:endParaRPr>
          </a:p>
          <a:p>
            <a:pPr marL="273050" lvl="0" indent="-273050" algn="l" rtl="0">
              <a:lnSpc>
                <a:spcPct val="100000"/>
              </a:lnSpc>
              <a:spcBef>
                <a:spcPts val="600"/>
              </a:spcBef>
              <a:spcAft>
                <a:spcPts val="0"/>
              </a:spcAft>
              <a:buSzPts val="1168"/>
              <a:buNone/>
            </a:pPr>
            <a:r>
              <a:rPr lang="en-US" sz="1600" b="0" i="0" u="none" dirty="0">
                <a:solidFill>
                  <a:schemeClr val="dk1"/>
                </a:solidFill>
                <a:latin typeface="Trebuchet MS"/>
                <a:ea typeface="Trebuchet MS"/>
                <a:cs typeface="Trebuchet MS"/>
                <a:sym typeface="Trebuchet MS"/>
              </a:rPr>
              <a:t>           </a:t>
            </a:r>
            <a:endParaRPr lang="el-GR" sz="1600" b="0" i="0" u="none" dirty="0" smtClean="0">
              <a:solidFill>
                <a:schemeClr val="dk1"/>
              </a:solidFill>
              <a:latin typeface="Trebuchet MS"/>
              <a:ea typeface="Trebuchet MS"/>
              <a:cs typeface="Trebuchet MS"/>
              <a:sym typeface="Trebuchet MS"/>
            </a:endParaRPr>
          </a:p>
          <a:p>
            <a:pPr marL="273050" lvl="0" indent="-273050" algn="ctr" rtl="0">
              <a:lnSpc>
                <a:spcPct val="100000"/>
              </a:lnSpc>
              <a:spcBef>
                <a:spcPts val="600"/>
              </a:spcBef>
              <a:spcAft>
                <a:spcPts val="0"/>
              </a:spcAft>
              <a:buSzPts val="1168"/>
              <a:buNone/>
            </a:pPr>
            <a:r>
              <a:rPr lang="en-US" sz="2400" b="0" i="0" u="none" dirty="0" smtClean="0">
                <a:solidFill>
                  <a:schemeClr val="dk1"/>
                </a:solidFill>
                <a:latin typeface="Arial"/>
                <a:ea typeface="Arial"/>
                <a:cs typeface="Arial"/>
                <a:sym typeface="Arial"/>
              </a:rPr>
              <a:t> </a:t>
            </a:r>
            <a:r>
              <a:rPr lang="en-US" sz="2800" dirty="0" smtClean="0">
                <a:solidFill>
                  <a:schemeClr val="dk1"/>
                </a:solidFill>
                <a:latin typeface="Trebuchet MS"/>
                <a:ea typeface="Trebuchet MS"/>
                <a:cs typeface="Trebuchet MS"/>
              </a:rPr>
              <a:t>ΣΥΜΒΟΛΑΙΟ</a:t>
            </a:r>
            <a:endParaRPr lang="en-US" sz="2800" dirty="0">
              <a:solidFill>
                <a:schemeClr val="dk1"/>
              </a:solidFill>
              <a:latin typeface="Trebuchet MS"/>
              <a:ea typeface="Trebuchet MS"/>
              <a:cs typeface="Trebuchet MS"/>
              <a:sym typeface="Trebuchet MS"/>
            </a:endParaRPr>
          </a:p>
        </p:txBody>
      </p:sp>
      <p:sp>
        <p:nvSpPr>
          <p:cNvPr id="137" name="Google Shape;137;p19"/>
          <p:cNvSpPr txBox="1"/>
          <p:nvPr/>
        </p:nvSpPr>
        <p:spPr>
          <a:xfrm>
            <a:off x="611187" y="1071546"/>
            <a:ext cx="3960812" cy="1638317"/>
          </a:xfrm>
          <a:prstGeom prst="rect">
            <a:avLst/>
          </a:prstGeom>
          <a:noFill/>
          <a:ln>
            <a:noFill/>
          </a:ln>
        </p:spPr>
        <p:txBody>
          <a:bodyPr spcFirstLastPara="1" wrap="square" lIns="91425" tIns="45700" rIns="91425" bIns="45700" anchor="t" anchorCtr="0">
            <a:noAutofit/>
          </a:bodyPr>
          <a:lstStyle/>
          <a:p>
            <a:pPr defTabSz="457200">
              <a:spcBef>
                <a:spcPts val="0"/>
              </a:spcBef>
              <a:spcAft>
                <a:spcPts val="0"/>
              </a:spcAft>
              <a:buClr>
                <a:prstClr val="black"/>
              </a:buClr>
              <a:buSzPts val="1400"/>
              <a:buFont typeface="Trebuchet MS"/>
              <a:buNone/>
            </a:pPr>
            <a:r>
              <a:rPr lang="en-US" sz="1400" dirty="0">
                <a:solidFill>
                  <a:prstClr val="black"/>
                </a:solidFill>
                <a:latin typeface="Arial" pitchFamily="34" charset="0"/>
                <a:ea typeface="Trebuchet MS"/>
                <a:cs typeface="Arial" pitchFamily="34" charset="0"/>
                <a:sym typeface="Trebuchet MS"/>
              </a:rPr>
              <a:t>1) </a:t>
            </a:r>
            <a:r>
              <a:rPr lang="el-GR" sz="1600" dirty="0" smtClean="0">
                <a:solidFill>
                  <a:prstClr val="black"/>
                </a:solidFill>
                <a:latin typeface="Arial" pitchFamily="34" charset="0"/>
                <a:ea typeface="Trebuchet MS"/>
                <a:cs typeface="Arial" pitchFamily="34" charset="0"/>
                <a:sym typeface="Trebuchet MS"/>
              </a:rPr>
              <a:t>Η </a:t>
            </a:r>
            <a:r>
              <a:rPr lang="en-US" sz="1600" dirty="0" smtClean="0">
                <a:solidFill>
                  <a:prstClr val="black"/>
                </a:solidFill>
                <a:latin typeface="Arial" pitchFamily="34" charset="0"/>
                <a:ea typeface="Trebuchet MS"/>
                <a:cs typeface="Arial" pitchFamily="34" charset="0"/>
                <a:sym typeface="Trebuchet MS"/>
              </a:rPr>
              <a:t>σχέση </a:t>
            </a:r>
            <a:r>
              <a:rPr lang="el-GR" sz="1600" dirty="0" smtClean="0">
                <a:solidFill>
                  <a:prstClr val="black"/>
                </a:solidFill>
                <a:latin typeface="Arial" pitchFamily="34" charset="0"/>
                <a:ea typeface="Trebuchet MS"/>
                <a:cs typeface="Arial" pitchFamily="34" charset="0"/>
                <a:sym typeface="Trebuchet MS"/>
              </a:rPr>
              <a:t>εκπαιδευτών</a:t>
            </a:r>
            <a:r>
              <a:rPr lang="en-US" sz="1600" dirty="0" smtClean="0">
                <a:solidFill>
                  <a:prstClr val="black"/>
                </a:solidFill>
                <a:latin typeface="Arial" pitchFamily="34" charset="0"/>
                <a:ea typeface="Trebuchet MS"/>
                <a:cs typeface="Arial" pitchFamily="34" charset="0"/>
                <a:sym typeface="Trebuchet MS"/>
              </a:rPr>
              <a:t>- </a:t>
            </a:r>
            <a:r>
              <a:rPr lang="el-GR" sz="1600" dirty="0" smtClean="0">
                <a:solidFill>
                  <a:prstClr val="black"/>
                </a:solidFill>
                <a:latin typeface="Arial" pitchFamily="34" charset="0"/>
                <a:ea typeface="Trebuchet MS"/>
                <a:cs typeface="Arial" pitchFamily="34" charset="0"/>
                <a:sym typeface="Trebuchet MS"/>
              </a:rPr>
              <a:t>εκπαιδευόμενων </a:t>
            </a:r>
            <a:r>
              <a:rPr lang="en-US" sz="1600" dirty="0" smtClean="0">
                <a:solidFill>
                  <a:prstClr val="black"/>
                </a:solidFill>
                <a:latin typeface="Arial" pitchFamily="34" charset="0"/>
                <a:ea typeface="Trebuchet MS"/>
                <a:cs typeface="Arial" pitchFamily="34" charset="0"/>
                <a:sym typeface="Trebuchet MS"/>
              </a:rPr>
              <a:t>εξαρτάται </a:t>
            </a:r>
            <a:r>
              <a:rPr lang="en-US" sz="1600" dirty="0">
                <a:solidFill>
                  <a:prstClr val="black"/>
                </a:solidFill>
                <a:latin typeface="Arial" pitchFamily="34" charset="0"/>
                <a:ea typeface="Trebuchet MS"/>
                <a:cs typeface="Arial" pitchFamily="34" charset="0"/>
                <a:sym typeface="Trebuchet MS"/>
              </a:rPr>
              <a:t>από </a:t>
            </a:r>
            <a:r>
              <a:rPr lang="el-GR" sz="1600" dirty="0" err="1" smtClean="0">
                <a:solidFill>
                  <a:prstClr val="black"/>
                </a:solidFill>
                <a:latin typeface="Arial" pitchFamily="34" charset="0"/>
                <a:ea typeface="Trebuchet MS"/>
                <a:cs typeface="Arial" pitchFamily="34" charset="0"/>
                <a:sym typeface="Trebuchet MS"/>
              </a:rPr>
              <a:t>έ</a:t>
            </a:r>
            <a:r>
              <a:rPr lang="en-US" sz="1600" dirty="0" smtClean="0">
                <a:solidFill>
                  <a:prstClr val="black"/>
                </a:solidFill>
                <a:latin typeface="Arial" pitchFamily="34" charset="0"/>
                <a:ea typeface="Trebuchet MS"/>
                <a:cs typeface="Arial" pitchFamily="34" charset="0"/>
                <a:sym typeface="Trebuchet MS"/>
              </a:rPr>
              <a:t>να</a:t>
            </a:r>
            <a:r>
              <a:rPr lang="el-GR" sz="1600" dirty="0" smtClean="0">
                <a:solidFill>
                  <a:prstClr val="black"/>
                </a:solidFill>
                <a:latin typeface="Arial" pitchFamily="34" charset="0"/>
                <a:ea typeface="Trebuchet MS"/>
                <a:cs typeface="Arial" pitchFamily="34" charset="0"/>
                <a:sym typeface="Trebuchet MS"/>
              </a:rPr>
              <a:t>ν</a:t>
            </a:r>
            <a:r>
              <a:rPr lang="en-US" sz="1600" dirty="0" smtClean="0">
                <a:solidFill>
                  <a:prstClr val="black"/>
                </a:solidFill>
                <a:latin typeface="Arial" pitchFamily="34" charset="0"/>
                <a:ea typeface="Trebuchet MS"/>
                <a:cs typeface="Arial" pitchFamily="34" charset="0"/>
                <a:sym typeface="Trebuchet MS"/>
              </a:rPr>
              <a:t> </a:t>
            </a:r>
            <a:r>
              <a:rPr lang="en-US" sz="1600" dirty="0" err="1" smtClean="0">
                <a:solidFill>
                  <a:prstClr val="black"/>
                </a:solidFill>
                <a:latin typeface="Arial" pitchFamily="34" charset="0"/>
                <a:ea typeface="Trebuchet MS"/>
                <a:cs typeface="Arial" pitchFamily="34" charset="0"/>
                <a:sym typeface="Trebuchet MS"/>
              </a:rPr>
              <a:t>αριθμό</a:t>
            </a:r>
            <a:r>
              <a:rPr lang="en-US" sz="1600" dirty="0" smtClean="0">
                <a:solidFill>
                  <a:prstClr val="black"/>
                </a:solidFill>
                <a:latin typeface="Arial" pitchFamily="34" charset="0"/>
                <a:ea typeface="Trebuchet MS"/>
                <a:cs typeface="Arial" pitchFamily="34" charset="0"/>
                <a:sym typeface="Trebuchet MS"/>
              </a:rPr>
              <a:t> </a:t>
            </a:r>
            <a:r>
              <a:rPr lang="en-US" sz="1600" dirty="0">
                <a:solidFill>
                  <a:prstClr val="black"/>
                </a:solidFill>
                <a:latin typeface="Arial" pitchFamily="34" charset="0"/>
                <a:ea typeface="Trebuchet MS"/>
                <a:cs typeface="Arial" pitchFamily="34" charset="0"/>
                <a:sym typeface="Trebuchet MS"/>
              </a:rPr>
              <a:t>κανόνων και συνθηκών.</a:t>
            </a:r>
            <a:endParaRPr sz="1600">
              <a:solidFill>
                <a:prstClr val="white"/>
              </a:solidFill>
              <a:latin typeface="Arial" pitchFamily="34" charset="0"/>
              <a:cs typeface="Arial" pitchFamily="34" charset="0"/>
            </a:endParaRPr>
          </a:p>
          <a:p>
            <a:pPr defTabSz="457200">
              <a:spcBef>
                <a:spcPts val="0"/>
              </a:spcBef>
              <a:spcAft>
                <a:spcPts val="0"/>
              </a:spcAft>
              <a:buClr>
                <a:prstClr val="black"/>
              </a:buClr>
              <a:buSzPts val="1400"/>
              <a:buFont typeface="Trebuchet MS"/>
              <a:buNone/>
            </a:pPr>
            <a:r>
              <a:rPr lang="en-US" sz="1600" dirty="0">
                <a:solidFill>
                  <a:prstClr val="black"/>
                </a:solidFill>
                <a:latin typeface="Arial" pitchFamily="34" charset="0"/>
                <a:ea typeface="Trebuchet MS"/>
                <a:cs typeface="Arial" pitchFamily="34" charset="0"/>
                <a:sym typeface="Trebuchet MS"/>
              </a:rPr>
              <a:t>     </a:t>
            </a:r>
            <a:r>
              <a:rPr lang="el-GR" sz="1600" dirty="0" smtClean="0">
                <a:solidFill>
                  <a:prstClr val="black"/>
                </a:solidFill>
                <a:latin typeface="Arial" pitchFamily="34" charset="0"/>
                <a:ea typeface="Trebuchet MS"/>
                <a:cs typeface="Arial" pitchFamily="34" charset="0"/>
                <a:sym typeface="Trebuchet MS"/>
              </a:rPr>
              <a:t>Τ</a:t>
            </a:r>
            <a:r>
              <a:rPr lang="en-US" sz="1600" dirty="0" smtClean="0">
                <a:solidFill>
                  <a:prstClr val="black"/>
                </a:solidFill>
                <a:latin typeface="Arial" pitchFamily="34" charset="0"/>
                <a:ea typeface="Trebuchet MS"/>
                <a:cs typeface="Arial" pitchFamily="34" charset="0"/>
                <a:sym typeface="Trebuchet MS"/>
              </a:rPr>
              <a:t>ο </a:t>
            </a:r>
            <a:r>
              <a:rPr lang="en-US" sz="1600" dirty="0">
                <a:solidFill>
                  <a:prstClr val="black"/>
                </a:solidFill>
                <a:latin typeface="Arial" pitchFamily="34" charset="0"/>
                <a:ea typeface="Trebuchet MS"/>
                <a:cs typeface="Arial" pitchFamily="34" charset="0"/>
                <a:sym typeface="Trebuchet MS"/>
              </a:rPr>
              <a:t>διδακτικό συμβόλαιο </a:t>
            </a:r>
            <a:r>
              <a:rPr lang="en-US" sz="1600" dirty="0" smtClean="0">
                <a:solidFill>
                  <a:prstClr val="black"/>
                </a:solidFill>
                <a:latin typeface="Arial" pitchFamily="34" charset="0"/>
                <a:ea typeface="Trebuchet MS"/>
                <a:cs typeface="Arial" pitchFamily="34" charset="0"/>
                <a:sym typeface="Trebuchet MS"/>
              </a:rPr>
              <a:t>διακρίνεται </a:t>
            </a:r>
            <a:r>
              <a:rPr lang="en-US" sz="1600" dirty="0">
                <a:solidFill>
                  <a:prstClr val="black"/>
                </a:solidFill>
                <a:latin typeface="Arial" pitchFamily="34" charset="0"/>
                <a:ea typeface="Trebuchet MS"/>
                <a:cs typeface="Arial" pitchFamily="34" charset="0"/>
                <a:sym typeface="Trebuchet MS"/>
              </a:rPr>
              <a:t>σε </a:t>
            </a:r>
            <a:r>
              <a:rPr lang="el-GR" sz="1600" dirty="0" smtClean="0">
                <a:solidFill>
                  <a:prstClr val="black"/>
                </a:solidFill>
                <a:latin typeface="Arial" pitchFamily="34" charset="0"/>
                <a:ea typeface="Trebuchet MS"/>
                <a:cs typeface="Arial" pitchFamily="34" charset="0"/>
                <a:sym typeface="Trebuchet MS"/>
              </a:rPr>
              <a:t>«</a:t>
            </a:r>
            <a:r>
              <a:rPr lang="en-US" sz="1600" dirty="0" smtClean="0">
                <a:solidFill>
                  <a:prstClr val="black"/>
                </a:solidFill>
                <a:latin typeface="Arial" pitchFamily="34" charset="0"/>
                <a:ea typeface="Trebuchet MS"/>
                <a:cs typeface="Arial" pitchFamily="34" charset="0"/>
                <a:sym typeface="Trebuchet MS"/>
              </a:rPr>
              <a:t>παιδαγωγικό συμβόλαιο</a:t>
            </a:r>
            <a:r>
              <a:rPr lang="el-GR" sz="1600" dirty="0" smtClean="0">
                <a:solidFill>
                  <a:prstClr val="black"/>
                </a:solidFill>
                <a:latin typeface="Arial" pitchFamily="34" charset="0"/>
                <a:ea typeface="Trebuchet MS"/>
                <a:cs typeface="Arial" pitchFamily="34" charset="0"/>
                <a:sym typeface="Trebuchet MS"/>
              </a:rPr>
              <a:t>»</a:t>
            </a:r>
            <a:endParaRPr sz="1600">
              <a:solidFill>
                <a:prstClr val="white"/>
              </a:solidFill>
              <a:latin typeface="Arial" pitchFamily="34" charset="0"/>
              <a:cs typeface="Arial" pitchFamily="34" charset="0"/>
            </a:endParaRPr>
          </a:p>
          <a:p>
            <a:pPr defTabSz="457200">
              <a:spcBef>
                <a:spcPts val="0"/>
              </a:spcBef>
              <a:spcAft>
                <a:spcPts val="0"/>
              </a:spcAft>
              <a:buClr>
                <a:prstClr val="black"/>
              </a:buClr>
              <a:buSzPts val="1400"/>
              <a:buFont typeface="Trebuchet MS"/>
              <a:buNone/>
            </a:pPr>
            <a:r>
              <a:rPr lang="en-US" sz="1600" dirty="0">
                <a:solidFill>
                  <a:prstClr val="black"/>
                </a:solidFill>
                <a:latin typeface="Arial" pitchFamily="34" charset="0"/>
                <a:ea typeface="Trebuchet MS"/>
                <a:cs typeface="Arial" pitchFamily="34" charset="0"/>
                <a:sym typeface="Trebuchet MS"/>
              </a:rPr>
              <a:t>      και σε </a:t>
            </a:r>
            <a:r>
              <a:rPr lang="el-GR" sz="1600" dirty="0" smtClean="0">
                <a:solidFill>
                  <a:prstClr val="black"/>
                </a:solidFill>
                <a:latin typeface="Arial" pitchFamily="34" charset="0"/>
                <a:ea typeface="Trebuchet MS"/>
                <a:cs typeface="Arial" pitchFamily="34" charset="0"/>
                <a:sym typeface="Trebuchet MS"/>
              </a:rPr>
              <a:t>«</a:t>
            </a:r>
            <a:r>
              <a:rPr lang="en-US" sz="1600" dirty="0" smtClean="0">
                <a:solidFill>
                  <a:prstClr val="black"/>
                </a:solidFill>
                <a:latin typeface="Arial" pitchFamily="34" charset="0"/>
                <a:ea typeface="Trebuchet MS"/>
                <a:cs typeface="Arial" pitchFamily="34" charset="0"/>
                <a:sym typeface="Trebuchet MS"/>
              </a:rPr>
              <a:t>συμβόλαιο κουλτούρας</a:t>
            </a:r>
            <a:r>
              <a:rPr lang="el-GR" sz="1600" dirty="0" smtClean="0">
                <a:solidFill>
                  <a:prstClr val="black"/>
                </a:solidFill>
                <a:latin typeface="Arial" pitchFamily="34" charset="0"/>
                <a:ea typeface="Trebuchet MS"/>
                <a:cs typeface="Arial" pitchFamily="34" charset="0"/>
                <a:sym typeface="Trebuchet MS"/>
              </a:rPr>
              <a:t>»</a:t>
            </a:r>
            <a:endParaRPr sz="1600">
              <a:solidFill>
                <a:prstClr val="white"/>
              </a:solidFill>
              <a:latin typeface="Arial" pitchFamily="34" charset="0"/>
              <a:cs typeface="Arial" pitchFamily="34" charset="0"/>
            </a:endParaRPr>
          </a:p>
        </p:txBody>
      </p:sp>
      <p:sp>
        <p:nvSpPr>
          <p:cNvPr id="138" name="Google Shape;138;p19"/>
          <p:cNvSpPr txBox="1"/>
          <p:nvPr/>
        </p:nvSpPr>
        <p:spPr>
          <a:xfrm>
            <a:off x="5000628" y="1341437"/>
            <a:ext cx="2928958" cy="1262062"/>
          </a:xfrm>
          <a:prstGeom prst="rect">
            <a:avLst/>
          </a:prstGeom>
          <a:noFill/>
          <a:ln>
            <a:noFill/>
          </a:ln>
        </p:spPr>
        <p:txBody>
          <a:bodyPr spcFirstLastPara="1" wrap="square" lIns="91425" tIns="45700" rIns="91425" bIns="45700" anchor="t" anchorCtr="0">
            <a:noAutofit/>
          </a:bodyPr>
          <a:lstStyle/>
          <a:p>
            <a:pPr defTabSz="457200">
              <a:spcBef>
                <a:spcPts val="0"/>
              </a:spcBef>
              <a:spcAft>
                <a:spcPts val="0"/>
              </a:spcAft>
              <a:buClr>
                <a:prstClr val="black"/>
              </a:buClr>
              <a:buSzPts val="1400"/>
              <a:buFont typeface="Trebuchet MS"/>
              <a:buNone/>
            </a:pPr>
            <a:r>
              <a:rPr lang="en-US" sz="1400" dirty="0">
                <a:solidFill>
                  <a:prstClr val="black"/>
                </a:solidFill>
                <a:latin typeface="Arial" pitchFamily="34" charset="0"/>
                <a:ea typeface="Trebuchet MS"/>
                <a:cs typeface="Arial" pitchFamily="34" charset="0"/>
                <a:sym typeface="Trebuchet MS"/>
              </a:rPr>
              <a:t>2) </a:t>
            </a:r>
            <a:r>
              <a:rPr lang="en-US" sz="1600" dirty="0">
                <a:solidFill>
                  <a:prstClr val="black"/>
                </a:solidFill>
                <a:latin typeface="Arial" pitchFamily="34" charset="0"/>
                <a:ea typeface="Trebuchet MS"/>
                <a:cs typeface="Arial" pitchFamily="34" charset="0"/>
                <a:sym typeface="Trebuchet MS"/>
              </a:rPr>
              <a:t>Το διδακτικό συμβόλαιο εξαρτάται από τη </a:t>
            </a:r>
            <a:r>
              <a:rPr lang="en-US" sz="1600" dirty="0" err="1">
                <a:solidFill>
                  <a:prstClr val="black"/>
                </a:solidFill>
                <a:latin typeface="Arial" pitchFamily="34" charset="0"/>
                <a:ea typeface="Trebuchet MS"/>
                <a:cs typeface="Arial" pitchFamily="34" charset="0"/>
                <a:sym typeface="Trebuchet MS"/>
              </a:rPr>
              <a:t>στρατηγική</a:t>
            </a:r>
            <a:r>
              <a:rPr lang="en-US" sz="1600" dirty="0">
                <a:solidFill>
                  <a:prstClr val="black"/>
                </a:solidFill>
                <a:latin typeface="Arial" pitchFamily="34" charset="0"/>
                <a:ea typeface="Trebuchet MS"/>
                <a:cs typeface="Arial" pitchFamily="34" charset="0"/>
                <a:sym typeface="Trebuchet MS"/>
              </a:rPr>
              <a:t> </a:t>
            </a:r>
            <a:r>
              <a:rPr lang="en-US" sz="1600" dirty="0" err="1" smtClean="0">
                <a:solidFill>
                  <a:prstClr val="black"/>
                </a:solidFill>
                <a:latin typeface="Arial" pitchFamily="34" charset="0"/>
                <a:ea typeface="Trebuchet MS"/>
                <a:cs typeface="Arial" pitchFamily="34" charset="0"/>
                <a:sym typeface="Trebuchet MS"/>
              </a:rPr>
              <a:t>διδασκαλίας</a:t>
            </a:r>
            <a:r>
              <a:rPr lang="en-US" sz="1600" dirty="0" smtClean="0">
                <a:solidFill>
                  <a:prstClr val="black"/>
                </a:solidFill>
                <a:latin typeface="Arial" pitchFamily="34" charset="0"/>
                <a:ea typeface="Trebuchet MS"/>
                <a:cs typeface="Arial" pitchFamily="34" charset="0"/>
                <a:sym typeface="Trebuchet MS"/>
              </a:rPr>
              <a:t> </a:t>
            </a:r>
            <a:r>
              <a:rPr lang="el-GR" sz="1600" dirty="0" smtClean="0">
                <a:solidFill>
                  <a:prstClr val="black"/>
                </a:solidFill>
                <a:latin typeface="Arial" pitchFamily="34" charset="0"/>
                <a:ea typeface="Trebuchet MS"/>
                <a:cs typeface="Arial" pitchFamily="34" charset="0"/>
                <a:sym typeface="Trebuchet MS"/>
              </a:rPr>
              <a:t>που </a:t>
            </a:r>
            <a:r>
              <a:rPr lang="en-US" sz="1600" dirty="0" err="1" smtClean="0">
                <a:solidFill>
                  <a:prstClr val="black"/>
                </a:solidFill>
                <a:latin typeface="Arial" pitchFamily="34" charset="0"/>
                <a:ea typeface="Trebuchet MS"/>
                <a:cs typeface="Arial" pitchFamily="34" charset="0"/>
                <a:sym typeface="Trebuchet MS"/>
              </a:rPr>
              <a:t>έχει</a:t>
            </a:r>
            <a:r>
              <a:rPr lang="en-US" sz="1600" dirty="0" smtClean="0">
                <a:solidFill>
                  <a:prstClr val="black"/>
                </a:solidFill>
                <a:latin typeface="Arial" pitchFamily="34" charset="0"/>
                <a:ea typeface="Trebuchet MS"/>
                <a:cs typeface="Arial" pitchFamily="34" charset="0"/>
                <a:sym typeface="Trebuchet MS"/>
              </a:rPr>
              <a:t> </a:t>
            </a:r>
            <a:r>
              <a:rPr lang="en-US" sz="1600" dirty="0" err="1" smtClean="0">
                <a:solidFill>
                  <a:prstClr val="black"/>
                </a:solidFill>
                <a:latin typeface="Arial" pitchFamily="34" charset="0"/>
                <a:ea typeface="Trebuchet MS"/>
                <a:cs typeface="Arial" pitchFamily="34" charset="0"/>
                <a:sym typeface="Trebuchet MS"/>
              </a:rPr>
              <a:t>υιοθετηθεί</a:t>
            </a:r>
            <a:r>
              <a:rPr lang="el-GR" sz="1600" dirty="0" smtClean="0">
                <a:solidFill>
                  <a:prstClr val="black"/>
                </a:solidFill>
                <a:latin typeface="Arial" pitchFamily="34" charset="0"/>
                <a:ea typeface="Trebuchet MS"/>
                <a:cs typeface="Arial" pitchFamily="34" charset="0"/>
                <a:sym typeface="Trebuchet MS"/>
              </a:rPr>
              <a:t> από τον εκπαιδευτικό</a:t>
            </a:r>
            <a:r>
              <a:rPr lang="en-US" sz="1600" dirty="0" smtClean="0">
                <a:solidFill>
                  <a:prstClr val="black"/>
                </a:solidFill>
                <a:latin typeface="Arial" pitchFamily="34" charset="0"/>
                <a:ea typeface="Trebuchet MS"/>
                <a:cs typeface="Arial" pitchFamily="34" charset="0"/>
                <a:sym typeface="Trebuchet MS"/>
              </a:rPr>
              <a:t>.</a:t>
            </a:r>
          </a:p>
          <a:p>
            <a:pPr algn="l" defTabSz="457200">
              <a:spcBef>
                <a:spcPts val="0"/>
              </a:spcBef>
              <a:spcAft>
                <a:spcPts val="0"/>
              </a:spcAft>
              <a:buClr>
                <a:srgbClr val="000000"/>
              </a:buClr>
              <a:buSzPct val="100000"/>
              <a:buFont typeface="Times New Roman" pitchFamily="16" charset="0"/>
              <a:buNone/>
            </a:pPr>
            <a:endParaRPr sz="1400">
              <a:solidFill>
                <a:prstClr val="black"/>
              </a:solidFill>
              <a:latin typeface="Trebuchet MS"/>
              <a:ea typeface="Trebuchet MS"/>
              <a:cs typeface="Trebuchet MS"/>
              <a:sym typeface="Trebuchet MS"/>
            </a:endParaRPr>
          </a:p>
        </p:txBody>
      </p:sp>
      <p:sp>
        <p:nvSpPr>
          <p:cNvPr id="139" name="Google Shape;139;p19"/>
          <p:cNvSpPr txBox="1"/>
          <p:nvPr/>
        </p:nvSpPr>
        <p:spPr>
          <a:xfrm>
            <a:off x="611187" y="4941887"/>
            <a:ext cx="3635375" cy="1468641"/>
          </a:xfrm>
          <a:prstGeom prst="rect">
            <a:avLst/>
          </a:prstGeom>
          <a:noFill/>
          <a:ln>
            <a:noFill/>
          </a:ln>
        </p:spPr>
        <p:txBody>
          <a:bodyPr spcFirstLastPara="1" wrap="square" lIns="91425" tIns="45700" rIns="91425" bIns="45700" anchor="t" anchorCtr="0">
            <a:noAutofit/>
          </a:bodyPr>
          <a:lstStyle/>
          <a:p>
            <a:pPr defTabSz="457200">
              <a:spcBef>
                <a:spcPts val="0"/>
              </a:spcBef>
              <a:spcAft>
                <a:spcPts val="0"/>
              </a:spcAft>
              <a:buClr>
                <a:prstClr val="black"/>
              </a:buClr>
              <a:buSzPts val="1400"/>
              <a:buFont typeface="Trebuchet MS"/>
              <a:buNone/>
            </a:pPr>
            <a:r>
              <a:rPr lang="en-US" sz="1400" dirty="0">
                <a:solidFill>
                  <a:prstClr val="black"/>
                </a:solidFill>
                <a:latin typeface="Arial" pitchFamily="34" charset="0"/>
                <a:ea typeface="Trebuchet MS"/>
                <a:cs typeface="Arial" pitchFamily="34" charset="0"/>
                <a:sym typeface="Trebuchet MS"/>
              </a:rPr>
              <a:t>3</a:t>
            </a:r>
            <a:r>
              <a:rPr lang="en-US" sz="1600" dirty="0">
                <a:solidFill>
                  <a:prstClr val="black"/>
                </a:solidFill>
                <a:latin typeface="Arial" pitchFamily="34" charset="0"/>
                <a:ea typeface="Trebuchet MS"/>
                <a:cs typeface="Arial" pitchFamily="34" charset="0"/>
                <a:sym typeface="Trebuchet MS"/>
              </a:rPr>
              <a:t>) Η </a:t>
            </a:r>
            <a:r>
              <a:rPr lang="el-GR" sz="1600" dirty="0" smtClean="0">
                <a:solidFill>
                  <a:prstClr val="black"/>
                </a:solidFill>
                <a:latin typeface="Arial" pitchFamily="34" charset="0"/>
                <a:ea typeface="Trebuchet MS"/>
                <a:cs typeface="Arial" pitchFamily="34" charset="0"/>
                <a:sym typeface="Trebuchet MS"/>
              </a:rPr>
              <a:t>κατάκτηση της γνώσης </a:t>
            </a:r>
            <a:r>
              <a:rPr lang="en-US" sz="1600" dirty="0" smtClean="0">
                <a:solidFill>
                  <a:prstClr val="black"/>
                </a:solidFill>
                <a:latin typeface="Arial" pitchFamily="34" charset="0"/>
                <a:ea typeface="Trebuchet MS"/>
                <a:cs typeface="Arial" pitchFamily="34" charset="0"/>
                <a:sym typeface="Trebuchet MS"/>
              </a:rPr>
              <a:t>από </a:t>
            </a:r>
            <a:r>
              <a:rPr lang="en-US" sz="1600" dirty="0" err="1" smtClean="0">
                <a:solidFill>
                  <a:prstClr val="black"/>
                </a:solidFill>
                <a:latin typeface="Arial" pitchFamily="34" charset="0"/>
                <a:ea typeface="Trebuchet MS"/>
                <a:cs typeface="Arial" pitchFamily="34" charset="0"/>
                <a:sym typeface="Trebuchet MS"/>
              </a:rPr>
              <a:t>τους</a:t>
            </a:r>
            <a:r>
              <a:rPr lang="el-GR" sz="1600" dirty="0" smtClean="0">
                <a:solidFill>
                  <a:prstClr val="black"/>
                </a:solidFill>
                <a:latin typeface="Arial" pitchFamily="34" charset="0"/>
                <a:ea typeface="Trebuchet MS"/>
                <a:cs typeface="Arial" pitchFamily="34" charset="0"/>
                <a:sym typeface="Trebuchet MS"/>
              </a:rPr>
              <a:t> εκπαιδευόμενους</a:t>
            </a:r>
            <a:endParaRPr lang="en-US" sz="1600" dirty="0" smtClean="0">
              <a:solidFill>
                <a:prstClr val="black"/>
              </a:solidFill>
              <a:latin typeface="Arial" pitchFamily="34" charset="0"/>
              <a:ea typeface="Trebuchet MS"/>
              <a:cs typeface="Arial" pitchFamily="34" charset="0"/>
              <a:sym typeface="Trebuchet MS"/>
            </a:endParaRPr>
          </a:p>
          <a:p>
            <a:pPr defTabSz="457200">
              <a:spcBef>
                <a:spcPts val="600"/>
              </a:spcBef>
              <a:spcAft>
                <a:spcPts val="0"/>
              </a:spcAft>
              <a:buClr>
                <a:prstClr val="black"/>
              </a:buClr>
              <a:buSzPts val="1400"/>
              <a:buFont typeface="Trebuchet MS"/>
              <a:buNone/>
            </a:pPr>
            <a:r>
              <a:rPr lang="el-GR" sz="1600" dirty="0" smtClean="0">
                <a:solidFill>
                  <a:prstClr val="black"/>
                </a:solidFill>
                <a:latin typeface="Arial" pitchFamily="34" charset="0"/>
                <a:ea typeface="Trebuchet MS"/>
                <a:cs typeface="Arial" pitchFamily="34" charset="0"/>
                <a:sym typeface="Trebuchet MS"/>
              </a:rPr>
              <a:t>αποτελεί στόχο </a:t>
            </a:r>
            <a:r>
              <a:rPr lang="en-US" sz="1600" dirty="0" smtClean="0">
                <a:solidFill>
                  <a:prstClr val="black"/>
                </a:solidFill>
                <a:latin typeface="Arial" pitchFamily="34" charset="0"/>
                <a:ea typeface="Trebuchet MS"/>
                <a:cs typeface="Arial" pitchFamily="34" charset="0"/>
                <a:sym typeface="Trebuchet MS"/>
              </a:rPr>
              <a:t>του </a:t>
            </a:r>
            <a:r>
              <a:rPr lang="en-US" sz="1600" dirty="0">
                <a:solidFill>
                  <a:prstClr val="black"/>
                </a:solidFill>
                <a:latin typeface="Arial" pitchFamily="34" charset="0"/>
                <a:ea typeface="Trebuchet MS"/>
                <a:cs typeface="Arial" pitchFamily="34" charset="0"/>
                <a:sym typeface="Trebuchet MS"/>
              </a:rPr>
              <a:t>διδακτικού </a:t>
            </a:r>
            <a:r>
              <a:rPr lang="en-US" sz="1600" dirty="0" smtClean="0">
                <a:solidFill>
                  <a:prstClr val="black"/>
                </a:solidFill>
                <a:latin typeface="Arial" pitchFamily="34" charset="0"/>
                <a:ea typeface="Trebuchet MS"/>
                <a:cs typeface="Arial" pitchFamily="34" charset="0"/>
                <a:sym typeface="Trebuchet MS"/>
              </a:rPr>
              <a:t>συμβολαίου</a:t>
            </a:r>
            <a:endParaRPr lang="en-US" sz="1600" dirty="0">
              <a:solidFill>
                <a:prstClr val="black"/>
              </a:solidFill>
              <a:latin typeface="Arial" pitchFamily="34" charset="0"/>
              <a:ea typeface="Trebuchet MS"/>
              <a:cs typeface="Arial" pitchFamily="34" charset="0"/>
              <a:sym typeface="Trebuchet MS"/>
            </a:endParaRPr>
          </a:p>
        </p:txBody>
      </p:sp>
      <p:sp>
        <p:nvSpPr>
          <p:cNvPr id="140" name="Google Shape;140;p19"/>
          <p:cNvSpPr txBox="1"/>
          <p:nvPr/>
        </p:nvSpPr>
        <p:spPr>
          <a:xfrm>
            <a:off x="4500562" y="5072074"/>
            <a:ext cx="3571900" cy="1036895"/>
          </a:xfrm>
          <a:prstGeom prst="rect">
            <a:avLst/>
          </a:prstGeom>
          <a:noFill/>
          <a:ln>
            <a:noFill/>
          </a:ln>
        </p:spPr>
        <p:txBody>
          <a:bodyPr spcFirstLastPara="1" wrap="square" lIns="91425" tIns="45700" rIns="91425" bIns="45700" anchor="t" anchorCtr="0">
            <a:noAutofit/>
          </a:bodyPr>
          <a:lstStyle/>
          <a:p>
            <a:pPr defTabSz="457200">
              <a:spcBef>
                <a:spcPts val="0"/>
              </a:spcBef>
              <a:spcAft>
                <a:spcPts val="0"/>
              </a:spcAft>
              <a:buClr>
                <a:prstClr val="black"/>
              </a:buClr>
              <a:buSzPts val="1400"/>
              <a:buFont typeface="Trebuchet MS"/>
              <a:buNone/>
            </a:pPr>
            <a:r>
              <a:rPr lang="en-US" sz="1600" dirty="0">
                <a:solidFill>
                  <a:prstClr val="black"/>
                </a:solidFill>
                <a:latin typeface="Arial" pitchFamily="34" charset="0"/>
                <a:ea typeface="Trebuchet MS"/>
                <a:cs typeface="Arial" pitchFamily="34" charset="0"/>
                <a:sym typeface="Trebuchet MS"/>
              </a:rPr>
              <a:t>4)Το διδακτικό </a:t>
            </a:r>
            <a:r>
              <a:rPr lang="en-US" sz="1600" dirty="0" err="1">
                <a:solidFill>
                  <a:prstClr val="black"/>
                </a:solidFill>
                <a:latin typeface="Arial" pitchFamily="34" charset="0"/>
                <a:ea typeface="Trebuchet MS"/>
                <a:cs typeface="Arial" pitchFamily="34" charset="0"/>
                <a:sym typeface="Trebuchet MS"/>
              </a:rPr>
              <a:t>συμβόλαιο</a:t>
            </a:r>
            <a:r>
              <a:rPr lang="en-US" sz="1600" dirty="0">
                <a:solidFill>
                  <a:prstClr val="black"/>
                </a:solidFill>
                <a:latin typeface="Arial" pitchFamily="34" charset="0"/>
                <a:ea typeface="Trebuchet MS"/>
                <a:cs typeface="Arial" pitchFamily="34" charset="0"/>
                <a:sym typeface="Trebuchet MS"/>
              </a:rPr>
              <a:t> </a:t>
            </a:r>
            <a:r>
              <a:rPr lang="en-US" sz="1600" dirty="0" err="1" smtClean="0">
                <a:solidFill>
                  <a:prstClr val="black"/>
                </a:solidFill>
                <a:latin typeface="Arial" pitchFamily="34" charset="0"/>
                <a:ea typeface="Trebuchet MS"/>
                <a:cs typeface="Arial" pitchFamily="34" charset="0"/>
                <a:sym typeface="Trebuchet MS"/>
              </a:rPr>
              <a:t>εκδηλώνεται</a:t>
            </a:r>
            <a:r>
              <a:rPr lang="en-US" sz="1600" dirty="0" smtClean="0">
                <a:solidFill>
                  <a:prstClr val="black"/>
                </a:solidFill>
                <a:latin typeface="Arial" pitchFamily="34" charset="0"/>
                <a:ea typeface="Trebuchet MS"/>
                <a:cs typeface="Arial" pitchFamily="34" charset="0"/>
                <a:sym typeface="Trebuchet MS"/>
              </a:rPr>
              <a:t>, </a:t>
            </a:r>
            <a:r>
              <a:rPr lang="en-US" sz="1600" dirty="0" err="1" smtClean="0">
                <a:solidFill>
                  <a:prstClr val="black"/>
                </a:solidFill>
                <a:latin typeface="Arial" pitchFamily="34" charset="0"/>
                <a:ea typeface="Trebuchet MS"/>
                <a:cs typeface="Arial" pitchFamily="34" charset="0"/>
                <a:sym typeface="Trebuchet MS"/>
              </a:rPr>
              <a:t>όταν</a:t>
            </a:r>
            <a:r>
              <a:rPr lang="en-US" sz="1600" dirty="0" smtClean="0">
                <a:solidFill>
                  <a:prstClr val="black"/>
                </a:solidFill>
                <a:latin typeface="Arial" pitchFamily="34" charset="0"/>
                <a:ea typeface="Trebuchet MS"/>
                <a:cs typeface="Arial" pitchFamily="34" charset="0"/>
                <a:sym typeface="Trebuchet MS"/>
              </a:rPr>
              <a:t> </a:t>
            </a:r>
            <a:r>
              <a:rPr lang="el-GR" sz="1600" dirty="0" smtClean="0">
                <a:solidFill>
                  <a:prstClr val="black"/>
                </a:solidFill>
                <a:latin typeface="Arial" pitchFamily="34" charset="0"/>
                <a:ea typeface="Trebuchet MS"/>
                <a:cs typeface="Arial" pitchFamily="34" charset="0"/>
                <a:sym typeface="Trebuchet MS"/>
              </a:rPr>
              <a:t>αυτό </a:t>
            </a:r>
            <a:r>
              <a:rPr lang="en-US" sz="1600" dirty="0" err="1" smtClean="0">
                <a:solidFill>
                  <a:prstClr val="black"/>
                </a:solidFill>
                <a:latin typeface="Arial" pitchFamily="34" charset="0"/>
                <a:ea typeface="Trebuchet MS"/>
                <a:cs typeface="Arial" pitchFamily="34" charset="0"/>
                <a:sym typeface="Trebuchet MS"/>
              </a:rPr>
              <a:t>παραβιαστεί</a:t>
            </a:r>
            <a:r>
              <a:rPr lang="en-US" sz="1600" dirty="0" smtClean="0">
                <a:solidFill>
                  <a:prstClr val="black"/>
                </a:solidFill>
                <a:latin typeface="Arial" pitchFamily="34" charset="0"/>
                <a:ea typeface="Trebuchet MS"/>
                <a:cs typeface="Arial" pitchFamily="34" charset="0"/>
                <a:sym typeface="Trebuchet MS"/>
              </a:rPr>
              <a:t> </a:t>
            </a:r>
            <a:r>
              <a:rPr lang="en-US" sz="1600" dirty="0">
                <a:solidFill>
                  <a:prstClr val="black"/>
                </a:solidFill>
                <a:latin typeface="Arial" pitchFamily="34" charset="0"/>
                <a:ea typeface="Trebuchet MS"/>
                <a:cs typeface="Arial" pitchFamily="34" charset="0"/>
                <a:sym typeface="Trebuchet MS"/>
              </a:rPr>
              <a:t>από έναν από τους </a:t>
            </a:r>
            <a:r>
              <a:rPr lang="el-GR" sz="1600" dirty="0" smtClean="0">
                <a:solidFill>
                  <a:prstClr val="black"/>
                </a:solidFill>
                <a:latin typeface="Arial" pitchFamily="34" charset="0"/>
                <a:ea typeface="Trebuchet MS"/>
                <a:cs typeface="Arial" pitchFamily="34" charset="0"/>
                <a:sym typeface="Trebuchet MS"/>
              </a:rPr>
              <a:t>«</a:t>
            </a:r>
            <a:r>
              <a:rPr lang="en-US" sz="1600" dirty="0" smtClean="0">
                <a:solidFill>
                  <a:prstClr val="black"/>
                </a:solidFill>
                <a:latin typeface="Arial" pitchFamily="34" charset="0"/>
                <a:ea typeface="Trebuchet MS"/>
                <a:cs typeface="Arial" pitchFamily="34" charset="0"/>
                <a:sym typeface="Trebuchet MS"/>
              </a:rPr>
              <a:t>εταίρους</a:t>
            </a:r>
            <a:r>
              <a:rPr lang="el-GR" sz="1600" dirty="0" smtClean="0">
                <a:solidFill>
                  <a:prstClr val="black"/>
                </a:solidFill>
                <a:latin typeface="Arial" pitchFamily="34" charset="0"/>
                <a:ea typeface="Trebuchet MS"/>
                <a:cs typeface="Arial" pitchFamily="34" charset="0"/>
                <a:sym typeface="Trebuchet MS"/>
              </a:rPr>
              <a:t>»</a:t>
            </a:r>
            <a:r>
              <a:rPr lang="en-US" sz="1600" dirty="0" smtClean="0">
                <a:solidFill>
                  <a:prstClr val="black"/>
                </a:solidFill>
                <a:latin typeface="Arial" pitchFamily="34" charset="0"/>
                <a:ea typeface="Trebuchet MS"/>
                <a:cs typeface="Arial" pitchFamily="34" charset="0"/>
                <a:sym typeface="Trebuchet MS"/>
              </a:rPr>
              <a:t> </a:t>
            </a:r>
            <a:r>
              <a:rPr lang="en-US" sz="1600" dirty="0">
                <a:solidFill>
                  <a:prstClr val="black"/>
                </a:solidFill>
                <a:latin typeface="Arial" pitchFamily="34" charset="0"/>
                <a:ea typeface="Trebuchet MS"/>
                <a:cs typeface="Arial" pitchFamily="34" charset="0"/>
                <a:sym typeface="Trebuchet MS"/>
              </a:rPr>
              <a:t>της διδακτικής </a:t>
            </a:r>
            <a:r>
              <a:rPr lang="en-US" sz="1600" dirty="0" smtClean="0">
                <a:solidFill>
                  <a:prstClr val="black"/>
                </a:solidFill>
                <a:latin typeface="Arial" pitchFamily="34" charset="0"/>
                <a:ea typeface="Trebuchet MS"/>
                <a:cs typeface="Arial" pitchFamily="34" charset="0"/>
                <a:sym typeface="Trebuchet MS"/>
              </a:rPr>
              <a:t>σχέσης</a:t>
            </a:r>
            <a:r>
              <a:rPr lang="el-GR" sz="1600" dirty="0" smtClean="0">
                <a:solidFill>
                  <a:prstClr val="black"/>
                </a:solidFill>
                <a:latin typeface="Arial" pitchFamily="34" charset="0"/>
                <a:ea typeface="Trebuchet MS"/>
                <a:cs typeface="Arial" pitchFamily="34" charset="0"/>
                <a:sym typeface="Trebuchet MS"/>
              </a:rPr>
              <a:t>.</a:t>
            </a:r>
            <a:endParaRPr lang="en-US" sz="1600" dirty="0">
              <a:solidFill>
                <a:prstClr val="black"/>
              </a:solidFill>
              <a:latin typeface="Arial" pitchFamily="34" charset="0"/>
              <a:ea typeface="Trebuchet MS"/>
              <a:cs typeface="Arial" pitchFamily="34" charset="0"/>
              <a:sym typeface="Trebuchet MS"/>
            </a:endParaRPr>
          </a:p>
        </p:txBody>
      </p:sp>
      <p:pic>
        <p:nvPicPr>
          <p:cNvPr id="9" name="Picture 9"/>
          <p:cNvPicPr>
            <a:picLocks noChangeAspect="1"/>
          </p:cNvPicPr>
          <p:nvPr/>
        </p:nvPicPr>
        <p:blipFill>
          <a:blip r:embed="rId3"/>
          <a:stretch>
            <a:fillRect/>
          </a:stretch>
        </p:blipFill>
        <p:spPr>
          <a:xfrm>
            <a:off x="8184570" y="5701371"/>
            <a:ext cx="959430" cy="1156629"/>
          </a:xfrm>
          <a:prstGeom prst="rect">
            <a:avLst/>
          </a:prstGeom>
          <a:effectLst>
            <a:outerShdw blurRad="76200" sx="105000" sy="105000" algn="tr" rotWithShape="0">
              <a:srgbClr val="B40000">
                <a:alpha val="40000"/>
              </a:srgbClr>
            </a:outerShdw>
            <a:softEdge rad="12700"/>
          </a:effectLst>
        </p:spPr>
      </p:pic>
    </p:spTree>
    <p:extLst>
      <p:ext uri="{BB962C8B-B14F-4D97-AF65-F5344CB8AC3E}">
        <p14:creationId xmlns:p14="http://schemas.microsoft.com/office/powerpoint/2010/main" val="816260616"/>
      </p:ext>
    </p:extLst>
  </p:cSld>
  <p:clrMapOvr>
    <a:masterClrMapping/>
  </p:clrMapOvr>
  <p:transition>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619672" y="188640"/>
            <a:ext cx="6120978" cy="865188"/>
          </a:xfrm>
        </p:spPr>
        <p:txBody>
          <a:bodyPr>
            <a:noAutofit/>
          </a:bodyPr>
          <a:lstStyle/>
          <a:p>
            <a:pPr algn="l" fontAlgn="base">
              <a:lnSpc>
                <a:spcPct val="150000"/>
              </a:lnSpc>
              <a:spcAft>
                <a:spcPct val="0"/>
              </a:spcAft>
              <a:buClr>
                <a:schemeClr val="accent2"/>
              </a:buClr>
              <a:buSzPct val="85000"/>
            </a:pPr>
            <a:r>
              <a:rPr lang="el-GR" sz="4000" dirty="0">
                <a:effectLst>
                  <a:glow rad="139700">
                    <a:schemeClr val="accent1">
                      <a:satMod val="175000"/>
                      <a:alpha val="40000"/>
                    </a:schemeClr>
                  </a:glow>
                </a:effectLst>
                <a:latin typeface="Arial" charset="0"/>
                <a:ea typeface="+mn-ea"/>
                <a:cs typeface="Arial" charset="0"/>
              </a:rPr>
              <a:t>ΔΙΑΚΡΙΣΕΙΣ ΚΡΙΤΗΡΙΩΝ</a:t>
            </a:r>
          </a:p>
        </p:txBody>
      </p:sp>
      <p:sp>
        <p:nvSpPr>
          <p:cNvPr id="364547" name="Rectangle 3"/>
          <p:cNvSpPr>
            <a:spLocks noGrp="1" noChangeArrowheads="1"/>
          </p:cNvSpPr>
          <p:nvPr>
            <p:ph idx="1"/>
          </p:nvPr>
        </p:nvSpPr>
        <p:spPr>
          <a:xfrm>
            <a:off x="179512" y="3645024"/>
            <a:ext cx="8728633" cy="2677656"/>
          </a:xfrm>
          <a:blipFill dpi="0" rotWithShape="1">
            <a:blip r:embed="rId5" cstate="print">
              <a:alphaModFix amt="67000"/>
            </a:blip>
            <a:srcRect/>
            <a:tile tx="0" ty="0" sx="100000" sy="100000" flip="none" algn="tl"/>
          </a:blipFill>
        </p:spPr>
        <p:txBody>
          <a:bodyPr vert="horz" wrap="square" lIns="91440" tIns="45720" rIns="91440" bIns="45720" rtlCol="0">
            <a:spAutoFit/>
          </a:bodyPr>
          <a:lstStyle/>
          <a:p>
            <a:pPr marL="274320" indent="-274320">
              <a:lnSpc>
                <a:spcPct val="150000"/>
              </a:lnSpc>
              <a:buClr>
                <a:prstClr val="black"/>
              </a:buClr>
              <a:buFont typeface="Wingdings" pitchFamily="2" charset="2"/>
              <a:buChar char="Ø"/>
            </a:pPr>
            <a:r>
              <a:rPr lang="el-GR" sz="2800" b="1" dirty="0" smtClean="0">
                <a:solidFill>
                  <a:srgbClr val="000000"/>
                </a:solidFill>
                <a:latin typeface="Arial" pitchFamily="34" charset="0"/>
                <a:cs typeface="Arial" pitchFamily="34" charset="0"/>
              </a:rPr>
              <a:t>Σχεδιασμού</a:t>
            </a:r>
            <a:r>
              <a:rPr lang="el-GR" sz="2800" b="1" dirty="0">
                <a:solidFill>
                  <a:srgbClr val="000000"/>
                </a:solidFill>
                <a:latin typeface="Arial" pitchFamily="34" charset="0"/>
                <a:cs typeface="Arial" pitchFamily="34" charset="0"/>
              </a:rPr>
              <a:t>: αυτά που αναφέρονται στη διαδικασία που γίνεται πριν την υλοποίηση της εκπαιδευτικής προσπάθειας, κατά τη φάση του σχεδιασμού και προγραμματισμού της. </a:t>
            </a:r>
          </a:p>
        </p:txBody>
      </p:sp>
      <p:pic>
        <p:nvPicPr>
          <p:cNvPr id="47108" name="Picture 4" descr="Image5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036" y="692696"/>
            <a:ext cx="2305050"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Ορθογώνιο 1"/>
          <p:cNvSpPr/>
          <p:nvPr/>
        </p:nvSpPr>
        <p:spPr>
          <a:xfrm>
            <a:off x="395536" y="1412776"/>
            <a:ext cx="8641655" cy="1668149"/>
          </a:xfrm>
          <a:prstGeom prst="rect">
            <a:avLst/>
          </a:prstGeom>
        </p:spPr>
        <p:txBody>
          <a:bodyPr wrap="square">
            <a:spAutoFit/>
          </a:bodyPr>
          <a:lstStyle/>
          <a:p>
            <a:pPr marL="342900" lvl="0" indent="-342900" fontAlgn="auto">
              <a:lnSpc>
                <a:spcPct val="160000"/>
              </a:lnSpc>
              <a:spcBef>
                <a:spcPct val="20000"/>
              </a:spcBef>
              <a:spcAft>
                <a:spcPts val="0"/>
              </a:spcAft>
              <a:buClr>
                <a:prstClr val="black"/>
              </a:buClr>
              <a:defRPr/>
            </a:pPr>
            <a:r>
              <a:rPr lang="el-GR" sz="3200" b="1" u="sng" dirty="0">
                <a:solidFill>
                  <a:prstClr val="black"/>
                </a:solidFill>
                <a:effectLst>
                  <a:glow rad="139700">
                    <a:srgbClr val="9BBB59">
                      <a:satMod val="175000"/>
                      <a:alpha val="40000"/>
                    </a:srgbClr>
                  </a:glow>
                </a:effectLst>
                <a:latin typeface="Segoe Script" pitchFamily="34" charset="0"/>
                <a:cs typeface="Vrinda" pitchFamily="34" charset="0"/>
              </a:rPr>
              <a:t>Γ. Με βάση τη σχέση με την εκπαιδευτική διαδικασία </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pic>
        <p:nvPicPr>
          <p:cNvPr id="48130" name="Picture 4" descr="Image5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332656"/>
            <a:ext cx="2021452" cy="187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Rectangle 2"/>
          <p:cNvSpPr>
            <a:spLocks noGrp="1" noChangeArrowheads="1"/>
          </p:cNvSpPr>
          <p:nvPr>
            <p:ph type="title"/>
          </p:nvPr>
        </p:nvSpPr>
        <p:spPr>
          <a:xfrm>
            <a:off x="1619672" y="518"/>
            <a:ext cx="5832648" cy="863600"/>
          </a:xfrm>
        </p:spPr>
        <p:txBody>
          <a:bodyPr>
            <a:noAutofit/>
          </a:bodyPr>
          <a:lstStyle/>
          <a:p>
            <a:pPr algn="l" fontAlgn="base">
              <a:lnSpc>
                <a:spcPct val="150000"/>
              </a:lnSpc>
              <a:spcAft>
                <a:spcPct val="0"/>
              </a:spcAft>
              <a:buClr>
                <a:schemeClr val="accent2"/>
              </a:buClr>
              <a:buSzPct val="85000"/>
            </a:pPr>
            <a:r>
              <a:rPr lang="el-GR" sz="4000" dirty="0">
                <a:effectLst>
                  <a:glow rad="139700">
                    <a:schemeClr val="accent1">
                      <a:satMod val="175000"/>
                      <a:alpha val="40000"/>
                    </a:schemeClr>
                  </a:glow>
                </a:effectLst>
                <a:latin typeface="Arial" charset="0"/>
                <a:ea typeface="+mn-ea"/>
                <a:cs typeface="Arial" charset="0"/>
              </a:rPr>
              <a:t>ΔΙΑΚΡΙΣΕΙΣ ΚΡΙΤΗΡΙΩΝ</a:t>
            </a:r>
          </a:p>
        </p:txBody>
      </p:sp>
      <p:sp>
        <p:nvSpPr>
          <p:cNvPr id="366595" name="Rectangle 3"/>
          <p:cNvSpPr>
            <a:spLocks noGrp="1" noChangeArrowheads="1"/>
          </p:cNvSpPr>
          <p:nvPr>
            <p:ph idx="1"/>
          </p:nvPr>
        </p:nvSpPr>
        <p:spPr>
          <a:xfrm>
            <a:off x="611560" y="3212976"/>
            <a:ext cx="7849120" cy="2677656"/>
          </a:xfrm>
          <a:blipFill dpi="0" rotWithShape="1">
            <a:blip r:embed="rId6" cstate="print">
              <a:alphaModFix amt="67000"/>
            </a:blip>
            <a:srcRect/>
            <a:tile tx="0" ty="0" sx="100000" sy="100000" flip="none" algn="tl"/>
          </a:blipFill>
        </p:spPr>
        <p:txBody>
          <a:bodyPr vert="horz" wrap="square" lIns="91440" tIns="45720" rIns="91440" bIns="45720" rtlCol="0">
            <a:spAutoFit/>
          </a:bodyPr>
          <a:lstStyle/>
          <a:p>
            <a:pPr marL="274320" indent="-274320">
              <a:lnSpc>
                <a:spcPct val="150000"/>
              </a:lnSpc>
              <a:buClr>
                <a:prstClr val="black"/>
              </a:buClr>
              <a:buFont typeface="Wingdings" pitchFamily="2" charset="2"/>
              <a:buChar char="Ø"/>
            </a:pPr>
            <a:r>
              <a:rPr lang="el-GR" sz="2800" b="1" dirty="0">
                <a:solidFill>
                  <a:srgbClr val="000000"/>
                </a:solidFill>
                <a:latin typeface="Arial" pitchFamily="34" charset="0"/>
                <a:cs typeface="Arial" pitchFamily="34" charset="0"/>
              </a:rPr>
              <a:t>Διαδικασίας: αυτά που αναφέρονται στη διαδικασία υλοποίησης της εκπαιδευτικής </a:t>
            </a:r>
            <a:r>
              <a:rPr lang="el-GR" sz="2800" b="1" dirty="0" smtClean="0">
                <a:solidFill>
                  <a:srgbClr val="000000"/>
                </a:solidFill>
                <a:latin typeface="Arial" pitchFamily="34" charset="0"/>
                <a:cs typeface="Arial" pitchFamily="34" charset="0"/>
              </a:rPr>
              <a:t>διαδικασίας και </a:t>
            </a:r>
            <a:r>
              <a:rPr lang="el-GR" sz="2800" b="1" dirty="0">
                <a:solidFill>
                  <a:srgbClr val="000000"/>
                </a:solidFill>
                <a:latin typeface="Arial" pitchFamily="34" charset="0"/>
                <a:cs typeface="Arial" pitchFamily="34" charset="0"/>
              </a:rPr>
              <a:t>χρησιμοποιούνται κατά τη διαµορφωτική </a:t>
            </a:r>
            <a:r>
              <a:rPr lang="el-GR" sz="2800" b="1" dirty="0" smtClean="0">
                <a:solidFill>
                  <a:srgbClr val="000000"/>
                </a:solidFill>
                <a:latin typeface="Arial" pitchFamily="34" charset="0"/>
                <a:cs typeface="Arial" pitchFamily="34" charset="0"/>
              </a:rPr>
              <a:t>αξιολόγηση</a:t>
            </a:r>
            <a:r>
              <a:rPr lang="el-GR" sz="2800" b="1" dirty="0">
                <a:solidFill>
                  <a:srgbClr val="000000"/>
                </a:solidFill>
                <a:latin typeface="Arial" pitchFamily="34" charset="0"/>
                <a:cs typeface="Arial" pitchFamily="34" charset="0"/>
              </a:rPr>
              <a:t>. </a:t>
            </a:r>
          </a:p>
        </p:txBody>
      </p:sp>
      <p:sp>
        <p:nvSpPr>
          <p:cNvPr id="2" name="Ορθογώνιο 1"/>
          <p:cNvSpPr/>
          <p:nvPr/>
        </p:nvSpPr>
        <p:spPr>
          <a:xfrm>
            <a:off x="179512" y="980728"/>
            <a:ext cx="9217024" cy="1766637"/>
          </a:xfrm>
          <a:prstGeom prst="rect">
            <a:avLst/>
          </a:prstGeom>
        </p:spPr>
        <p:txBody>
          <a:bodyPr wrap="square">
            <a:spAutoFit/>
          </a:bodyPr>
          <a:lstStyle/>
          <a:p>
            <a:pPr marL="342900" lvl="0" indent="-342900" fontAlgn="auto">
              <a:lnSpc>
                <a:spcPct val="170000"/>
              </a:lnSpc>
              <a:spcBef>
                <a:spcPct val="20000"/>
              </a:spcBef>
              <a:spcAft>
                <a:spcPts val="0"/>
              </a:spcAft>
              <a:buClr>
                <a:prstClr val="black"/>
              </a:buClr>
              <a:defRPr/>
            </a:pPr>
            <a:r>
              <a:rPr lang="el-GR" sz="3200" b="1" u="sng" dirty="0">
                <a:solidFill>
                  <a:prstClr val="black"/>
                </a:solidFill>
                <a:effectLst>
                  <a:glow rad="139700">
                    <a:srgbClr val="9BBB59">
                      <a:satMod val="175000"/>
                      <a:alpha val="40000"/>
                    </a:srgbClr>
                  </a:glow>
                </a:effectLst>
                <a:latin typeface="Segoe Script" pitchFamily="34" charset="0"/>
                <a:cs typeface="Vrinda" pitchFamily="34" charset="0"/>
              </a:rPr>
              <a:t>Γ. Με βάση τη σχέση με την </a:t>
            </a:r>
            <a:endParaRPr lang="el-GR" sz="3200" b="1" u="sng" dirty="0" smtClean="0">
              <a:solidFill>
                <a:prstClr val="black"/>
              </a:solidFill>
              <a:effectLst>
                <a:glow rad="139700">
                  <a:srgbClr val="9BBB59">
                    <a:satMod val="175000"/>
                    <a:alpha val="40000"/>
                  </a:srgbClr>
                </a:glow>
              </a:effectLst>
              <a:latin typeface="Segoe Script" pitchFamily="34" charset="0"/>
              <a:cs typeface="Vrinda" pitchFamily="34" charset="0"/>
            </a:endParaRPr>
          </a:p>
          <a:p>
            <a:pPr marL="342900" lvl="0" indent="-342900" fontAlgn="auto">
              <a:lnSpc>
                <a:spcPct val="170000"/>
              </a:lnSpc>
              <a:spcBef>
                <a:spcPct val="20000"/>
              </a:spcBef>
              <a:spcAft>
                <a:spcPts val="0"/>
              </a:spcAft>
              <a:buClr>
                <a:prstClr val="black"/>
              </a:buClr>
              <a:defRPr/>
            </a:pPr>
            <a:r>
              <a:rPr lang="el-GR" sz="3200" b="1" u="sng" dirty="0" smtClean="0">
                <a:solidFill>
                  <a:prstClr val="black"/>
                </a:solidFill>
                <a:effectLst>
                  <a:glow rad="139700">
                    <a:srgbClr val="9BBB59">
                      <a:satMod val="175000"/>
                      <a:alpha val="40000"/>
                    </a:srgbClr>
                  </a:glow>
                </a:effectLst>
                <a:latin typeface="Segoe Script" pitchFamily="34" charset="0"/>
                <a:cs typeface="Vrinda" pitchFamily="34" charset="0"/>
              </a:rPr>
              <a:t>εκπαιδευτική </a:t>
            </a:r>
            <a:r>
              <a:rPr lang="el-GR" sz="3200" b="1" u="sng" dirty="0">
                <a:solidFill>
                  <a:prstClr val="black"/>
                </a:solidFill>
                <a:effectLst>
                  <a:glow rad="139700">
                    <a:srgbClr val="9BBB59">
                      <a:satMod val="175000"/>
                      <a:alpha val="40000"/>
                    </a:srgbClr>
                  </a:glow>
                </a:effectLst>
                <a:latin typeface="Segoe Script" pitchFamily="34" charset="0"/>
                <a:cs typeface="Vrinda" pitchFamily="34" charset="0"/>
              </a:rPr>
              <a:t>διαδικασία </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619672" y="15032"/>
            <a:ext cx="6049541" cy="863600"/>
          </a:xfrm>
        </p:spPr>
        <p:txBody>
          <a:bodyPr>
            <a:noAutofit/>
          </a:bodyPr>
          <a:lstStyle/>
          <a:p>
            <a:pPr algn="l" fontAlgn="base">
              <a:lnSpc>
                <a:spcPct val="150000"/>
              </a:lnSpc>
              <a:spcAft>
                <a:spcPct val="0"/>
              </a:spcAft>
              <a:buClr>
                <a:schemeClr val="accent2"/>
              </a:buClr>
              <a:buSzPct val="85000"/>
            </a:pPr>
            <a:r>
              <a:rPr lang="el-GR" sz="4000" dirty="0">
                <a:effectLst>
                  <a:glow rad="139700">
                    <a:schemeClr val="accent1">
                      <a:satMod val="175000"/>
                      <a:alpha val="40000"/>
                    </a:schemeClr>
                  </a:glow>
                </a:effectLst>
                <a:latin typeface="Arial" charset="0"/>
                <a:ea typeface="+mn-ea"/>
                <a:cs typeface="Arial" charset="0"/>
              </a:rPr>
              <a:t>ΔΙΑΚΡΙΣΕΙΣ ΚΡΙΤΗΡΙΩΝ</a:t>
            </a:r>
          </a:p>
        </p:txBody>
      </p:sp>
      <p:sp>
        <p:nvSpPr>
          <p:cNvPr id="368643" name="Rectangle 3"/>
          <p:cNvSpPr>
            <a:spLocks noGrp="1" noChangeArrowheads="1"/>
          </p:cNvSpPr>
          <p:nvPr>
            <p:ph idx="1"/>
          </p:nvPr>
        </p:nvSpPr>
        <p:spPr>
          <a:xfrm>
            <a:off x="467544" y="3861048"/>
            <a:ext cx="8169076" cy="2031325"/>
          </a:xfrm>
          <a:blipFill dpi="0" rotWithShape="1">
            <a:blip r:embed="rId5" cstate="print">
              <a:alphaModFix amt="67000"/>
            </a:blip>
            <a:srcRect/>
            <a:tile tx="0" ty="0" sx="100000" sy="100000" flip="none" algn="tl"/>
          </a:blipFill>
        </p:spPr>
        <p:txBody>
          <a:bodyPr vert="horz" wrap="square" lIns="91440" tIns="45720" rIns="91440" bIns="45720" rtlCol="0">
            <a:spAutoFit/>
          </a:bodyPr>
          <a:lstStyle/>
          <a:p>
            <a:pPr marL="274320" indent="-274320">
              <a:lnSpc>
                <a:spcPct val="150000"/>
              </a:lnSpc>
              <a:buClr>
                <a:prstClr val="black"/>
              </a:buClr>
              <a:buFont typeface="Wingdings" pitchFamily="2" charset="2"/>
              <a:buChar char="Ø"/>
            </a:pPr>
            <a:r>
              <a:rPr lang="el-GR" sz="2800" b="1" dirty="0" smtClean="0">
                <a:solidFill>
                  <a:srgbClr val="000000"/>
                </a:solidFill>
                <a:latin typeface="Arial" pitchFamily="34" charset="0"/>
                <a:cs typeface="Arial" pitchFamily="34" charset="0"/>
              </a:rPr>
              <a:t>Αποτελέσματος</a:t>
            </a:r>
            <a:r>
              <a:rPr lang="el-GR" sz="2800" b="1" dirty="0">
                <a:solidFill>
                  <a:srgbClr val="000000"/>
                </a:solidFill>
                <a:latin typeface="Arial" pitchFamily="34" charset="0"/>
                <a:cs typeface="Arial" pitchFamily="34" charset="0"/>
              </a:rPr>
              <a:t>: αυτά που αναφέρονται στα αποτελέσματα και χρησιμοποιούνται κατά την τελική ή αθροιστική αξιολόγηση. </a:t>
            </a:r>
          </a:p>
        </p:txBody>
      </p:sp>
      <p:pic>
        <p:nvPicPr>
          <p:cNvPr id="49156" name="Picture 4" descr="Image5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0528" y="620688"/>
            <a:ext cx="2305050"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Ορθογώνιο 1"/>
          <p:cNvSpPr/>
          <p:nvPr/>
        </p:nvSpPr>
        <p:spPr>
          <a:xfrm>
            <a:off x="827584" y="1031415"/>
            <a:ext cx="7560840" cy="1520416"/>
          </a:xfrm>
          <a:prstGeom prst="rect">
            <a:avLst/>
          </a:prstGeom>
        </p:spPr>
        <p:txBody>
          <a:bodyPr wrap="square">
            <a:spAutoFit/>
          </a:bodyPr>
          <a:lstStyle/>
          <a:p>
            <a:pPr marL="342900" lvl="0" indent="-342900" fontAlgn="auto">
              <a:lnSpc>
                <a:spcPct val="160000"/>
              </a:lnSpc>
              <a:spcBef>
                <a:spcPct val="20000"/>
              </a:spcBef>
              <a:spcAft>
                <a:spcPts val="0"/>
              </a:spcAft>
              <a:buClr>
                <a:prstClr val="black"/>
              </a:buClr>
              <a:defRPr/>
            </a:pPr>
            <a:r>
              <a:rPr lang="el-GR" sz="2900" b="1" u="sng" dirty="0">
                <a:solidFill>
                  <a:prstClr val="black"/>
                </a:solidFill>
                <a:effectLst>
                  <a:glow rad="139700">
                    <a:srgbClr val="9BBB59">
                      <a:satMod val="175000"/>
                      <a:alpha val="40000"/>
                    </a:srgbClr>
                  </a:glow>
                </a:effectLst>
                <a:latin typeface="Segoe Script" pitchFamily="34" charset="0"/>
                <a:cs typeface="Vrinda" pitchFamily="34" charset="0"/>
              </a:rPr>
              <a:t>Γ. Με βάση τη σχέση με την εκπαιδευτική διαδικασία </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1619672" y="0"/>
            <a:ext cx="5832574" cy="1235075"/>
          </a:xfrm>
        </p:spPr>
        <p:txBody>
          <a:bodyPr>
            <a:normAutofit/>
          </a:bodyPr>
          <a:lstStyle/>
          <a:p>
            <a:pPr algn="l" fontAlgn="base">
              <a:lnSpc>
                <a:spcPct val="150000"/>
              </a:lnSpc>
              <a:spcAft>
                <a:spcPct val="0"/>
              </a:spcAft>
              <a:buClr>
                <a:schemeClr val="accent2"/>
              </a:buClr>
              <a:buSzPct val="85000"/>
            </a:pPr>
            <a:r>
              <a:rPr lang="el-GR" sz="4000" dirty="0">
                <a:effectLst>
                  <a:glow rad="139700">
                    <a:schemeClr val="accent1">
                      <a:satMod val="175000"/>
                      <a:alpha val="40000"/>
                    </a:schemeClr>
                  </a:glow>
                </a:effectLst>
                <a:latin typeface="Arial" charset="0"/>
                <a:ea typeface="+mn-ea"/>
                <a:cs typeface="Arial" charset="0"/>
              </a:rPr>
              <a:t>ΔΙΑΚΡΙΣΕΙΣ ΚΡΙΤΗΡΙΩΝ</a:t>
            </a:r>
          </a:p>
        </p:txBody>
      </p:sp>
      <p:sp>
        <p:nvSpPr>
          <p:cNvPr id="370691" name="Rectangle 3"/>
          <p:cNvSpPr>
            <a:spLocks noGrp="1" noChangeArrowheads="1"/>
          </p:cNvSpPr>
          <p:nvPr>
            <p:ph idx="1"/>
          </p:nvPr>
        </p:nvSpPr>
        <p:spPr>
          <a:xfrm>
            <a:off x="684266" y="1341444"/>
            <a:ext cx="7920037" cy="5183187"/>
          </a:xfrm>
        </p:spPr>
        <p:txBody>
          <a:bodyPr rtlCol="0">
            <a:normAutofit/>
          </a:bodyPr>
          <a:lstStyle/>
          <a:p>
            <a:pPr algn="ctr" fontAlgn="auto">
              <a:lnSpc>
                <a:spcPct val="80000"/>
              </a:lnSpc>
              <a:spcAft>
                <a:spcPts val="0"/>
              </a:spcAft>
              <a:buClr>
                <a:schemeClr val="tx1"/>
              </a:buClr>
              <a:buNone/>
              <a:defRPr/>
            </a:pPr>
            <a:r>
              <a:rPr lang="el-GR" sz="2700" b="1" u="sng" dirty="0">
                <a:effectLst>
                  <a:glow rad="139700">
                    <a:schemeClr val="accent3">
                      <a:satMod val="175000"/>
                      <a:alpha val="40000"/>
                    </a:schemeClr>
                  </a:glow>
                </a:effectLst>
                <a:latin typeface="Segoe Script" pitchFamily="34" charset="0"/>
                <a:cs typeface="Vrinda" pitchFamily="34" charset="0"/>
              </a:rPr>
              <a:t>Δ. Με βάση τη σχέση τους με τον τομέα μάθησης </a:t>
            </a:r>
          </a:p>
          <a:p>
            <a:pPr algn="ctr" eaLnBrk="1" fontAlgn="auto" hangingPunct="1">
              <a:lnSpc>
                <a:spcPct val="80000"/>
              </a:lnSpc>
              <a:spcAft>
                <a:spcPts val="0"/>
              </a:spcAft>
              <a:buClr>
                <a:schemeClr val="tx1"/>
              </a:buClr>
              <a:buFont typeface="Wingdings" pitchFamily="2" charset="2"/>
              <a:buNone/>
              <a:defRPr/>
            </a:pPr>
            <a:endParaRPr lang="en-US" sz="2800" u="sng" dirty="0" smtClean="0">
              <a:solidFill>
                <a:srgbClr val="000000"/>
              </a:solidFill>
              <a:latin typeface="Times New Roman" pitchFamily="18" charset="0"/>
            </a:endParaRPr>
          </a:p>
          <a:p>
            <a:pPr eaLnBrk="1" fontAlgn="auto" hangingPunct="1">
              <a:lnSpc>
                <a:spcPct val="80000"/>
              </a:lnSpc>
              <a:spcAft>
                <a:spcPts val="0"/>
              </a:spcAft>
              <a:buClr>
                <a:schemeClr val="tx1"/>
              </a:buClr>
              <a:buFont typeface="Wingdings" pitchFamily="2" charset="2"/>
              <a:buChar char="Ø"/>
              <a:defRPr/>
            </a:pPr>
            <a:endParaRPr lang="el-GR" sz="2800" dirty="0" smtClean="0">
              <a:solidFill>
                <a:srgbClr val="000000"/>
              </a:solidFill>
              <a:latin typeface="Arial" charset="0"/>
              <a:cs typeface="Arial" charset="0"/>
            </a:endParaRPr>
          </a:p>
          <a:p>
            <a:pPr eaLnBrk="1" fontAlgn="auto" hangingPunct="1">
              <a:lnSpc>
                <a:spcPct val="80000"/>
              </a:lnSpc>
              <a:spcAft>
                <a:spcPts val="0"/>
              </a:spcAft>
              <a:buClr>
                <a:schemeClr val="tx1"/>
              </a:buClr>
              <a:buFont typeface="Wingdings" pitchFamily="2" charset="2"/>
              <a:buNone/>
              <a:defRPr/>
            </a:pPr>
            <a:endParaRPr lang="el-GR" sz="2800" dirty="0" smtClean="0">
              <a:solidFill>
                <a:srgbClr val="000000"/>
              </a:solidFill>
              <a:latin typeface="Arial" charset="0"/>
              <a:cs typeface="Arial" charset="0"/>
            </a:endParaRPr>
          </a:p>
          <a:p>
            <a:pPr eaLnBrk="1" fontAlgn="auto" hangingPunct="1">
              <a:lnSpc>
                <a:spcPct val="80000"/>
              </a:lnSpc>
              <a:spcAft>
                <a:spcPts val="0"/>
              </a:spcAft>
              <a:buClr>
                <a:schemeClr val="tx1"/>
              </a:buClr>
              <a:buFont typeface="Wingdings" pitchFamily="2" charset="2"/>
              <a:buChar char="Ø"/>
              <a:defRPr/>
            </a:pPr>
            <a:endParaRPr lang="en-US" sz="2800" dirty="0" smtClean="0">
              <a:solidFill>
                <a:srgbClr val="000000"/>
              </a:solidFill>
              <a:latin typeface="Arial" charset="0"/>
              <a:cs typeface="Arial" charset="0"/>
            </a:endParaRPr>
          </a:p>
        </p:txBody>
      </p:sp>
      <p:graphicFrame>
        <p:nvGraphicFramePr>
          <p:cNvPr id="5" name="4 - Διάγραμμα"/>
          <p:cNvGraphicFramePr/>
          <p:nvPr>
            <p:extLst>
              <p:ext uri="{D42A27DB-BD31-4B8C-83A1-F6EECF244321}">
                <p14:modId xmlns:p14="http://schemas.microsoft.com/office/powerpoint/2010/main" val="485410308"/>
              </p:ext>
            </p:extLst>
          </p:nvPr>
        </p:nvGraphicFramePr>
        <p:xfrm>
          <a:off x="1043608" y="2276872"/>
          <a:ext cx="7416823"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971600" y="332656"/>
            <a:ext cx="7772400" cy="936625"/>
          </a:xfrm>
        </p:spPr>
        <p:txBody>
          <a:bodyPr>
            <a:noAutofit/>
          </a:bodyPr>
          <a:lstStyle/>
          <a:p>
            <a:pPr algn="l" fontAlgn="base">
              <a:lnSpc>
                <a:spcPct val="150000"/>
              </a:lnSpc>
              <a:spcAft>
                <a:spcPct val="0"/>
              </a:spcAft>
              <a:buClr>
                <a:schemeClr val="accent2"/>
              </a:buClr>
              <a:buSzPct val="85000"/>
            </a:pPr>
            <a:r>
              <a:rPr lang="en-US" sz="4000" dirty="0">
                <a:effectLst>
                  <a:glow rad="139700">
                    <a:schemeClr val="accent1">
                      <a:satMod val="175000"/>
                      <a:alpha val="40000"/>
                    </a:schemeClr>
                  </a:glow>
                </a:effectLst>
                <a:latin typeface="Arial" charset="0"/>
                <a:ea typeface="+mn-ea"/>
                <a:cs typeface="Arial" charset="0"/>
              </a:rPr>
              <a:t>K</a:t>
            </a:r>
            <a:r>
              <a:rPr lang="el-GR" sz="4000" dirty="0">
                <a:effectLst>
                  <a:glow rad="139700">
                    <a:schemeClr val="accent1">
                      <a:satMod val="175000"/>
                      <a:alpha val="40000"/>
                    </a:schemeClr>
                  </a:glow>
                </a:effectLst>
                <a:latin typeface="Arial" charset="0"/>
                <a:ea typeface="+mn-ea"/>
                <a:cs typeface="Arial" charset="0"/>
              </a:rPr>
              <a:t>ΑΘΟΡΙΣΜΟΣ ΤΩΝ ΚΡΙΤΗΡΙΩΝ</a:t>
            </a:r>
          </a:p>
        </p:txBody>
      </p:sp>
      <p:sp>
        <p:nvSpPr>
          <p:cNvPr id="372739" name="Rectangle 3"/>
          <p:cNvSpPr>
            <a:spLocks noGrp="1" noChangeArrowheads="1"/>
          </p:cNvSpPr>
          <p:nvPr>
            <p:ph idx="1"/>
          </p:nvPr>
        </p:nvSpPr>
        <p:spPr>
          <a:xfrm>
            <a:off x="107504" y="1557342"/>
            <a:ext cx="8784976" cy="4967287"/>
          </a:xfrm>
          <a:blipFill dpi="0" rotWithShape="1">
            <a:blip r:embed="rId5" cstate="print">
              <a:alphaModFix amt="46000"/>
            </a:blip>
            <a:srcRect/>
            <a:tile tx="0" ty="0" sx="100000" sy="100000" flip="none" algn="tl"/>
          </a:blipFill>
        </p:spPr>
        <p:txBody>
          <a:bodyPr rtlCol="0">
            <a:noAutofit/>
          </a:bodyPr>
          <a:lstStyle/>
          <a:p>
            <a:pPr marL="274320" indent="-274320" algn="just" eaLnBrk="1" fontAlgn="auto" hangingPunct="1">
              <a:lnSpc>
                <a:spcPct val="150000"/>
              </a:lnSpc>
              <a:spcAft>
                <a:spcPts val="0"/>
              </a:spcAft>
              <a:buFont typeface="Arial" pitchFamily="34" charset="0"/>
              <a:buChar char="•"/>
              <a:defRPr/>
            </a:pPr>
            <a:r>
              <a:rPr lang="el-GR" sz="2400" b="1" dirty="0" smtClean="0">
                <a:solidFill>
                  <a:srgbClr val="000000"/>
                </a:solidFill>
                <a:effectLst>
                  <a:glow rad="101600">
                    <a:schemeClr val="accent6">
                      <a:satMod val="175000"/>
                      <a:alpha val="40000"/>
                    </a:schemeClr>
                  </a:glow>
                </a:effectLst>
                <a:latin typeface="Arial" pitchFamily="34" charset="0"/>
                <a:cs typeface="Arial" pitchFamily="34" charset="0"/>
              </a:rPr>
              <a:t>Καταγράψτε τον σκοπό της αξιολόγησης.</a:t>
            </a:r>
          </a:p>
          <a:p>
            <a:pPr marL="274320" indent="-274320" algn="just" eaLnBrk="1" fontAlgn="auto" hangingPunct="1">
              <a:lnSpc>
                <a:spcPct val="150000"/>
              </a:lnSpc>
              <a:spcAft>
                <a:spcPts val="0"/>
              </a:spcAft>
              <a:buFont typeface="Arial" pitchFamily="34" charset="0"/>
              <a:buChar char="•"/>
              <a:defRPr/>
            </a:pPr>
            <a:r>
              <a:rPr lang="el-GR" sz="2400" b="1" dirty="0" smtClean="0">
                <a:solidFill>
                  <a:srgbClr val="000000"/>
                </a:solidFill>
                <a:effectLst>
                  <a:glow rad="101600">
                    <a:schemeClr val="accent6">
                      <a:satMod val="175000"/>
                      <a:alpha val="40000"/>
                    </a:schemeClr>
                  </a:glow>
                </a:effectLst>
                <a:latin typeface="Arial" pitchFamily="34" charset="0"/>
                <a:cs typeface="Arial" pitchFamily="34" charset="0"/>
              </a:rPr>
              <a:t>Γιατί θα χρησιμοποιήσετε την αξιολόγηση; Για την αποτίμηση ενός αποτελέσματος; Τη διαπίστωση της προόδου των εκπαιδευόμενων;</a:t>
            </a:r>
          </a:p>
          <a:p>
            <a:pPr marL="274320" indent="-274320" algn="just" eaLnBrk="1" fontAlgn="auto" hangingPunct="1">
              <a:lnSpc>
                <a:spcPct val="150000"/>
              </a:lnSpc>
              <a:spcAft>
                <a:spcPts val="0"/>
              </a:spcAft>
              <a:buFont typeface="Arial" pitchFamily="34" charset="0"/>
              <a:buChar char="•"/>
              <a:defRPr/>
            </a:pPr>
            <a:r>
              <a:rPr lang="el-GR" sz="2400" b="1" dirty="0" smtClean="0">
                <a:solidFill>
                  <a:srgbClr val="000000"/>
                </a:solidFill>
                <a:effectLst>
                  <a:glow rad="101600">
                    <a:schemeClr val="accent6">
                      <a:satMod val="175000"/>
                      <a:alpha val="40000"/>
                    </a:schemeClr>
                  </a:glow>
                </a:effectLst>
                <a:latin typeface="Arial" pitchFamily="34" charset="0"/>
                <a:cs typeface="Arial" pitchFamily="34" charset="0"/>
              </a:rPr>
              <a:t>Τι θα αξιολογήσετε; Τις γνώσεις που απέκτησαν οι εκπαιδευόμενοι; Την κριτική τους ικανότητα; Μια εργασία που πραγματοποίησαν; Σε ποια επιμέρους στοιχεία αναλύεται;</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971600" y="0"/>
            <a:ext cx="7772400" cy="936625"/>
          </a:xfrm>
        </p:spPr>
        <p:txBody>
          <a:bodyPr>
            <a:noAutofit/>
          </a:bodyPr>
          <a:lstStyle/>
          <a:p>
            <a:pPr algn="l" fontAlgn="base">
              <a:lnSpc>
                <a:spcPct val="150000"/>
              </a:lnSpc>
              <a:spcAft>
                <a:spcPct val="0"/>
              </a:spcAft>
              <a:buClr>
                <a:schemeClr val="accent2"/>
              </a:buClr>
              <a:buSzPct val="85000"/>
            </a:pPr>
            <a:r>
              <a:rPr lang="en-US" sz="4000" dirty="0">
                <a:effectLst>
                  <a:glow rad="139700">
                    <a:schemeClr val="accent1">
                      <a:satMod val="175000"/>
                      <a:alpha val="40000"/>
                    </a:schemeClr>
                  </a:glow>
                </a:effectLst>
                <a:latin typeface="Arial" charset="0"/>
                <a:ea typeface="+mn-ea"/>
                <a:cs typeface="Arial" charset="0"/>
              </a:rPr>
              <a:t>K</a:t>
            </a:r>
            <a:r>
              <a:rPr lang="el-GR" sz="4000" dirty="0">
                <a:effectLst>
                  <a:glow rad="139700">
                    <a:schemeClr val="accent1">
                      <a:satMod val="175000"/>
                      <a:alpha val="40000"/>
                    </a:schemeClr>
                  </a:glow>
                </a:effectLst>
                <a:latin typeface="Arial" charset="0"/>
                <a:ea typeface="+mn-ea"/>
                <a:cs typeface="Arial" charset="0"/>
              </a:rPr>
              <a:t>ΑΘΟΡΙΣΜΟΣ ΤΩΝ ΚΡΙΤΗΡΙΩΝ</a:t>
            </a:r>
          </a:p>
        </p:txBody>
      </p:sp>
      <p:sp>
        <p:nvSpPr>
          <p:cNvPr id="374787" name="Rectangle 3"/>
          <p:cNvSpPr>
            <a:spLocks noGrp="1" noChangeArrowheads="1"/>
          </p:cNvSpPr>
          <p:nvPr>
            <p:ph idx="1"/>
          </p:nvPr>
        </p:nvSpPr>
        <p:spPr>
          <a:xfrm>
            <a:off x="0" y="1196983"/>
            <a:ext cx="9144000" cy="5516563"/>
          </a:xfrm>
          <a:blipFill dpi="0" rotWithShape="1">
            <a:blip r:embed="rId5" cstate="print">
              <a:alphaModFix amt="46000"/>
            </a:blip>
            <a:srcRect/>
            <a:tile tx="0" ty="0" sx="100000" sy="100000" flip="none" algn="tl"/>
          </a:blipFill>
        </p:spPr>
        <p:txBody>
          <a:bodyPr vert="horz" lIns="91440" tIns="45720" rIns="91440" bIns="45720" rtlCol="0">
            <a:noAutofit/>
          </a:bodyPr>
          <a:lstStyle/>
          <a:p>
            <a:pPr marL="274320" indent="-274320" algn="just">
              <a:lnSpc>
                <a:spcPct val="150000"/>
              </a:lnSpc>
            </a:pPr>
            <a:r>
              <a:rPr lang="el-GR" sz="2400" b="1" dirty="0">
                <a:solidFill>
                  <a:srgbClr val="000000"/>
                </a:solidFill>
                <a:effectLst>
                  <a:glow rad="101600">
                    <a:schemeClr val="accent6">
                      <a:satMod val="175000"/>
                      <a:alpha val="40000"/>
                    </a:schemeClr>
                  </a:glow>
                </a:effectLst>
                <a:latin typeface="Arial" pitchFamily="34" charset="0"/>
                <a:cs typeface="Arial" pitchFamily="34" charset="0"/>
              </a:rPr>
              <a:t>Σε τι ερωτήματα θέλετε να σας απαντήσει η αξιολόγηση για το καθένα από τα επιμέρους στοιχεία; Καταγράψτε τα</a:t>
            </a:r>
            <a:r>
              <a:rPr lang="el-GR" sz="2400" b="1" dirty="0" smtClean="0">
                <a:solidFill>
                  <a:srgbClr val="000000"/>
                </a:solidFill>
                <a:effectLst>
                  <a:glow rad="101600">
                    <a:schemeClr val="accent6">
                      <a:satMod val="175000"/>
                      <a:alpha val="40000"/>
                    </a:schemeClr>
                  </a:glow>
                </a:effectLst>
                <a:latin typeface="Arial" pitchFamily="34" charset="0"/>
                <a:cs typeface="Arial" pitchFamily="34" charset="0"/>
              </a:rPr>
              <a:t>.</a:t>
            </a:r>
            <a:endParaRPr lang="el-GR" sz="2400" b="1" dirty="0">
              <a:solidFill>
                <a:srgbClr val="000000"/>
              </a:solidFill>
              <a:effectLst>
                <a:glow rad="101600">
                  <a:schemeClr val="accent6">
                    <a:satMod val="175000"/>
                    <a:alpha val="40000"/>
                  </a:schemeClr>
                </a:glow>
              </a:effectLst>
              <a:latin typeface="Arial" pitchFamily="34" charset="0"/>
              <a:cs typeface="Arial" pitchFamily="34" charset="0"/>
            </a:endParaRPr>
          </a:p>
          <a:p>
            <a:pPr marL="274320" indent="-274320" algn="just">
              <a:lnSpc>
                <a:spcPct val="150000"/>
              </a:lnSpc>
            </a:pPr>
            <a:r>
              <a:rPr lang="el-GR" sz="2400" b="1" dirty="0">
                <a:solidFill>
                  <a:srgbClr val="000000"/>
                </a:solidFill>
                <a:effectLst>
                  <a:glow rad="101600">
                    <a:schemeClr val="accent6">
                      <a:satMod val="175000"/>
                      <a:alpha val="40000"/>
                    </a:schemeClr>
                  </a:glow>
                </a:effectLst>
                <a:latin typeface="Arial" pitchFamily="34" charset="0"/>
                <a:cs typeface="Arial" pitchFamily="34" charset="0"/>
              </a:rPr>
              <a:t>Τι θεωρείτε πιο σημαντικό να διερευνήσετε; Ταξινομήστε τα ερωτήματά σας. </a:t>
            </a:r>
          </a:p>
          <a:p>
            <a:pPr marL="274320" indent="-274320" algn="just">
              <a:lnSpc>
                <a:spcPct val="150000"/>
              </a:lnSpc>
            </a:pPr>
            <a:r>
              <a:rPr lang="el-GR" sz="2400" b="1" dirty="0">
                <a:solidFill>
                  <a:srgbClr val="000000"/>
                </a:solidFill>
                <a:effectLst>
                  <a:glow rad="101600">
                    <a:schemeClr val="accent6">
                      <a:satMod val="175000"/>
                      <a:alpha val="40000"/>
                    </a:schemeClr>
                  </a:glow>
                </a:effectLst>
                <a:latin typeface="Arial" pitchFamily="34" charset="0"/>
                <a:cs typeface="Arial" pitchFamily="34" charset="0"/>
              </a:rPr>
              <a:t>Τι άλλο θεωρείτε ότι πρέπει να ληφθεί θετικά κατά την αξιολόγηση</a:t>
            </a:r>
            <a:r>
              <a:rPr lang="el-GR" sz="2400" b="1" dirty="0" smtClean="0">
                <a:solidFill>
                  <a:srgbClr val="000000"/>
                </a:solidFill>
                <a:effectLst>
                  <a:glow rad="101600">
                    <a:schemeClr val="accent6">
                      <a:satMod val="175000"/>
                      <a:alpha val="40000"/>
                    </a:schemeClr>
                  </a:glow>
                </a:effectLst>
                <a:latin typeface="Arial" pitchFamily="34" charset="0"/>
                <a:cs typeface="Arial" pitchFamily="34" charset="0"/>
              </a:rPr>
              <a:t>;</a:t>
            </a:r>
            <a:endParaRPr lang="el-GR" sz="2400" b="1" dirty="0">
              <a:solidFill>
                <a:srgbClr val="000000"/>
              </a:solidFill>
              <a:effectLst>
                <a:glow rad="101600">
                  <a:schemeClr val="accent6">
                    <a:satMod val="175000"/>
                    <a:alpha val="40000"/>
                  </a:schemeClr>
                </a:glow>
              </a:effectLst>
              <a:latin typeface="Arial" pitchFamily="34" charset="0"/>
              <a:cs typeface="Arial" pitchFamily="34" charset="0"/>
            </a:endParaRPr>
          </a:p>
          <a:p>
            <a:pPr marL="274320" indent="-274320" algn="just">
              <a:lnSpc>
                <a:spcPct val="150000"/>
              </a:lnSpc>
            </a:pPr>
            <a:r>
              <a:rPr lang="el-GR" sz="2400" b="1" dirty="0">
                <a:solidFill>
                  <a:srgbClr val="000000"/>
                </a:solidFill>
                <a:effectLst>
                  <a:glow rad="101600">
                    <a:schemeClr val="accent6">
                      <a:satMod val="175000"/>
                      <a:alpha val="40000"/>
                    </a:schemeClr>
                  </a:glow>
                </a:effectLst>
                <a:latin typeface="Arial" pitchFamily="34" charset="0"/>
                <a:cs typeface="Arial" pitchFamily="34" charset="0"/>
              </a:rPr>
              <a:t>Αποφασίστε ποια θα είναι τα τελικά ερωτήματα που θα απαντηθούν με την αξιολόγηση.</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4" name="Ορθογώνιο 3"/>
          <p:cNvSpPr/>
          <p:nvPr/>
        </p:nvSpPr>
        <p:spPr>
          <a:xfrm>
            <a:off x="215516" y="704757"/>
            <a:ext cx="8640960" cy="6309420"/>
          </a:xfrm>
          <a:prstGeom prst="rect">
            <a:avLst/>
          </a:prstGeom>
        </p:spPr>
        <p:txBody>
          <a:bodyPr wrap="square">
            <a:spAutoFit/>
          </a:bodyPr>
          <a:lstStyle/>
          <a:p>
            <a:pPr lvl="0" algn="l"/>
            <a:r>
              <a:rPr lang="el-GR" sz="2000" b="1" dirty="0">
                <a:latin typeface="Arial" pitchFamily="34" charset="0"/>
                <a:cs typeface="Arial" pitchFamily="34" charset="0"/>
              </a:rPr>
              <a:t>1.Προκαταβολική διαμόρφωση </a:t>
            </a:r>
            <a:r>
              <a:rPr lang="el-GR" sz="2000" b="1" dirty="0" smtClean="0">
                <a:latin typeface="Arial" pitchFamily="34" charset="0"/>
                <a:cs typeface="Arial" pitchFamily="34" charset="0"/>
              </a:rPr>
              <a:t>κρίσης</a:t>
            </a:r>
          </a:p>
          <a:p>
            <a:pPr lvl="0" algn="l"/>
            <a:endParaRPr lang="el-GR" sz="2000" b="1" dirty="0">
              <a:latin typeface="Arial" pitchFamily="34" charset="0"/>
              <a:cs typeface="Arial" pitchFamily="34" charset="0"/>
            </a:endParaRPr>
          </a:p>
          <a:p>
            <a:pPr marL="0" marR="0" lvl="0" indent="0" algn="l" defTabSz="914400" eaLnBrk="1" fontAlgn="auto" latinLnBrk="0" hangingPunct="1">
              <a:lnSpc>
                <a:spcPct val="100000"/>
              </a:lnSpc>
              <a:spcBef>
                <a:spcPts val="0"/>
              </a:spcBef>
              <a:spcAft>
                <a:spcPts val="0"/>
              </a:spcAft>
              <a:buClrTx/>
              <a:buSzTx/>
              <a:buFontTx/>
              <a:buNone/>
              <a:tabLst/>
              <a:defRPr/>
            </a:pPr>
            <a:r>
              <a:rPr lang="el-GR" sz="2000" b="1" dirty="0">
                <a:latin typeface="Arial" pitchFamily="34" charset="0"/>
                <a:cs typeface="Arial" pitchFamily="34" charset="0"/>
              </a:rPr>
              <a:t>2.Σύγχυση της επίδοσης με την </a:t>
            </a:r>
            <a:r>
              <a:rPr lang="el-GR" sz="2000" b="1" dirty="0" smtClean="0">
                <a:latin typeface="Arial" pitchFamily="34" charset="0"/>
                <a:cs typeface="Arial" pitchFamily="34" charset="0"/>
              </a:rPr>
              <a:t>προσπάθεια</a:t>
            </a:r>
          </a:p>
          <a:p>
            <a:pPr algn="l" fontAlgn="auto">
              <a:spcBef>
                <a:spcPts val="0"/>
              </a:spcBef>
              <a:spcAft>
                <a:spcPts val="0"/>
              </a:spcAft>
              <a:defRPr/>
            </a:pPr>
            <a:endParaRPr lang="el-GR" sz="2000" b="1" dirty="0" smtClean="0">
              <a:latin typeface="Arial" pitchFamily="34" charset="0"/>
              <a:cs typeface="Arial" pitchFamily="34" charset="0"/>
            </a:endParaRPr>
          </a:p>
          <a:p>
            <a:pPr algn="l" fontAlgn="auto">
              <a:spcBef>
                <a:spcPts val="0"/>
              </a:spcBef>
              <a:spcAft>
                <a:spcPts val="0"/>
              </a:spcAft>
              <a:defRPr/>
            </a:pPr>
            <a:r>
              <a:rPr lang="el-GR" sz="2000" b="1" dirty="0" smtClean="0">
                <a:latin typeface="Arial" pitchFamily="34" charset="0"/>
                <a:cs typeface="Arial" pitchFamily="34" charset="0"/>
              </a:rPr>
              <a:t>3.Χρήση </a:t>
            </a:r>
            <a:r>
              <a:rPr lang="el-GR" sz="2000" b="1" dirty="0">
                <a:latin typeface="Arial" pitchFamily="34" charset="0"/>
                <a:cs typeface="Arial" pitchFamily="34" charset="0"/>
              </a:rPr>
              <a:t>δύο μέτρων και δύο σταθμών για διαφορετικούς </a:t>
            </a:r>
            <a:r>
              <a:rPr lang="el-GR" sz="2000" b="1" dirty="0" smtClean="0">
                <a:latin typeface="Arial" pitchFamily="34" charset="0"/>
                <a:cs typeface="Arial" pitchFamily="34" charset="0"/>
              </a:rPr>
              <a:t>μαθητές</a:t>
            </a:r>
          </a:p>
          <a:p>
            <a:pPr algn="l" fontAlgn="auto">
              <a:spcBef>
                <a:spcPts val="0"/>
              </a:spcBef>
              <a:spcAft>
                <a:spcPts val="0"/>
              </a:spcAft>
              <a:defRPr/>
            </a:pPr>
            <a:endParaRPr lang="el-GR" sz="2000" b="1" dirty="0" smtClean="0">
              <a:latin typeface="Arial" pitchFamily="34" charset="0"/>
              <a:cs typeface="Arial" pitchFamily="34" charset="0"/>
            </a:endParaRPr>
          </a:p>
          <a:p>
            <a:pPr lvl="0" algn="l" fontAlgn="auto">
              <a:spcBef>
                <a:spcPts val="0"/>
              </a:spcBef>
              <a:spcAft>
                <a:spcPts val="0"/>
              </a:spcAft>
              <a:defRPr/>
            </a:pPr>
            <a:r>
              <a:rPr lang="el-GR" sz="2000" b="1" dirty="0">
                <a:latin typeface="Arial" pitchFamily="34" charset="0"/>
                <a:cs typeface="Arial" pitchFamily="34" charset="0"/>
              </a:rPr>
              <a:t>4.Πολιτισμικά μεροληπτική </a:t>
            </a:r>
            <a:r>
              <a:rPr lang="el-GR" sz="2000" b="1" dirty="0" smtClean="0">
                <a:latin typeface="Arial" pitchFamily="34" charset="0"/>
                <a:cs typeface="Arial" pitchFamily="34" charset="0"/>
              </a:rPr>
              <a:t>αξιολόγηση</a:t>
            </a:r>
          </a:p>
          <a:p>
            <a:pPr lvl="0" algn="l" fontAlgn="auto">
              <a:spcBef>
                <a:spcPts val="0"/>
              </a:spcBef>
              <a:spcAft>
                <a:spcPts val="0"/>
              </a:spcAft>
              <a:defRPr/>
            </a:pPr>
            <a:endParaRPr lang="el-GR" sz="2000" b="1" dirty="0" smtClean="0">
              <a:latin typeface="Arial" pitchFamily="34" charset="0"/>
              <a:cs typeface="Arial" pitchFamily="34" charset="0"/>
            </a:endParaRPr>
          </a:p>
          <a:p>
            <a:pPr algn="l" fontAlgn="auto">
              <a:spcBef>
                <a:spcPts val="0"/>
              </a:spcBef>
              <a:spcAft>
                <a:spcPts val="0"/>
              </a:spcAft>
              <a:defRPr/>
            </a:pPr>
            <a:r>
              <a:rPr lang="el-GR" sz="2000" b="1" dirty="0">
                <a:latin typeface="Arial" pitchFamily="34" charset="0"/>
                <a:cs typeface="Arial" pitchFamily="34" charset="0"/>
              </a:rPr>
              <a:t>5.Μεροληπτική αξιολόγηση λόγω του φύλου του αξιολογούμενου </a:t>
            </a:r>
            <a:r>
              <a:rPr lang="el-GR" sz="2000" b="1" dirty="0" smtClean="0">
                <a:latin typeface="Arial" pitchFamily="34" charset="0"/>
                <a:cs typeface="Arial" pitchFamily="34" charset="0"/>
              </a:rPr>
              <a:t>ατόμου</a:t>
            </a:r>
          </a:p>
          <a:p>
            <a:pPr algn="l" fontAlgn="auto">
              <a:spcBef>
                <a:spcPts val="0"/>
              </a:spcBef>
              <a:spcAft>
                <a:spcPts val="0"/>
              </a:spcAft>
              <a:defRPr/>
            </a:pPr>
            <a:endParaRPr lang="el-GR" sz="2000" b="1" dirty="0" smtClean="0">
              <a:latin typeface="Arial" pitchFamily="34" charset="0"/>
              <a:cs typeface="Arial" pitchFamily="34" charset="0"/>
            </a:endParaRPr>
          </a:p>
          <a:p>
            <a:pPr marL="0" marR="0" lvl="0" indent="0" algn="l" defTabSz="914400" eaLnBrk="1" fontAlgn="auto" latinLnBrk="0" hangingPunct="1">
              <a:lnSpc>
                <a:spcPct val="100000"/>
              </a:lnSpc>
              <a:spcBef>
                <a:spcPts val="0"/>
              </a:spcBef>
              <a:spcAft>
                <a:spcPts val="0"/>
              </a:spcAft>
              <a:buClrTx/>
              <a:buSzTx/>
              <a:buFontTx/>
              <a:buNone/>
              <a:tabLst/>
              <a:defRPr/>
            </a:pPr>
            <a:r>
              <a:rPr lang="el-GR" sz="2000" b="1" dirty="0">
                <a:latin typeface="Arial" pitchFamily="34" charset="0"/>
                <a:cs typeface="Arial" pitchFamily="34" charset="0"/>
              </a:rPr>
              <a:t>6.Το φαινόμενο του </a:t>
            </a:r>
            <a:r>
              <a:rPr lang="el-GR" sz="2000" b="1" dirty="0" smtClean="0">
                <a:latin typeface="Arial" pitchFamily="34" charset="0"/>
                <a:cs typeface="Arial" pitchFamily="34" charset="0"/>
              </a:rPr>
              <a:t>φωτοστέφανου</a:t>
            </a:r>
          </a:p>
          <a:p>
            <a:pPr marL="0" marR="0" lvl="0" indent="0" algn="l" defTabSz="914400" eaLnBrk="1" fontAlgn="auto" latinLnBrk="0" hangingPunct="1">
              <a:lnSpc>
                <a:spcPct val="100000"/>
              </a:lnSpc>
              <a:spcBef>
                <a:spcPts val="0"/>
              </a:spcBef>
              <a:spcAft>
                <a:spcPts val="0"/>
              </a:spcAft>
              <a:buClrTx/>
              <a:buSzTx/>
              <a:buFontTx/>
              <a:buNone/>
              <a:tabLst/>
              <a:defRPr/>
            </a:pPr>
            <a:endParaRPr lang="el-GR" sz="2000" b="1" dirty="0" smtClean="0">
              <a:latin typeface="Arial" pitchFamily="34" charset="0"/>
              <a:cs typeface="Arial" pitchFamily="34" charset="0"/>
            </a:endParaRPr>
          </a:p>
          <a:p>
            <a:pPr algn="l" fontAlgn="auto">
              <a:spcBef>
                <a:spcPts val="0"/>
              </a:spcBef>
              <a:spcAft>
                <a:spcPts val="0"/>
              </a:spcAft>
              <a:defRPr/>
            </a:pPr>
            <a:r>
              <a:rPr lang="el-GR" sz="2000" b="1" dirty="0">
                <a:latin typeface="Arial" pitchFamily="34" charset="0"/>
                <a:cs typeface="Arial" pitchFamily="34" charset="0"/>
              </a:rPr>
              <a:t>7.Το σφάλμα της </a:t>
            </a:r>
            <a:r>
              <a:rPr lang="el-GR" sz="2000" b="1" dirty="0" smtClean="0">
                <a:latin typeface="Arial" pitchFamily="34" charset="0"/>
                <a:cs typeface="Arial" pitchFamily="34" charset="0"/>
              </a:rPr>
              <a:t>εγγύτητας</a:t>
            </a:r>
          </a:p>
          <a:p>
            <a:pPr algn="l" fontAlgn="auto">
              <a:spcBef>
                <a:spcPts val="0"/>
              </a:spcBef>
              <a:spcAft>
                <a:spcPts val="0"/>
              </a:spcAft>
              <a:defRPr/>
            </a:pPr>
            <a:endParaRPr lang="el-GR" sz="2000" b="1" dirty="0" smtClean="0">
              <a:latin typeface="Arial" pitchFamily="34" charset="0"/>
              <a:cs typeface="Arial" pitchFamily="34" charset="0"/>
            </a:endParaRPr>
          </a:p>
          <a:p>
            <a:pPr lvl="0" algn="l" fontAlgn="auto">
              <a:spcBef>
                <a:spcPts val="0"/>
              </a:spcBef>
              <a:spcAft>
                <a:spcPts val="0"/>
              </a:spcAft>
              <a:defRPr/>
            </a:pPr>
            <a:r>
              <a:rPr lang="el-GR" sz="2000" b="1" dirty="0">
                <a:latin typeface="Arial" pitchFamily="34" charset="0"/>
                <a:cs typeface="Arial" pitchFamily="34" charset="0"/>
              </a:rPr>
              <a:t>8.Το σφάλμα του μέσου </a:t>
            </a:r>
            <a:r>
              <a:rPr lang="el-GR" sz="2000" b="1" dirty="0" smtClean="0">
                <a:latin typeface="Arial" pitchFamily="34" charset="0"/>
                <a:cs typeface="Arial" pitchFamily="34" charset="0"/>
              </a:rPr>
              <a:t>όρου</a:t>
            </a:r>
          </a:p>
          <a:p>
            <a:pPr lvl="0" algn="l" fontAlgn="auto">
              <a:spcBef>
                <a:spcPts val="0"/>
              </a:spcBef>
              <a:spcAft>
                <a:spcPts val="0"/>
              </a:spcAft>
              <a:defRPr/>
            </a:pPr>
            <a:endParaRPr lang="el-GR" sz="2000" b="1" dirty="0" smtClean="0">
              <a:latin typeface="Arial" pitchFamily="34" charset="0"/>
              <a:cs typeface="Arial" pitchFamily="34" charset="0"/>
            </a:endParaRPr>
          </a:p>
          <a:p>
            <a:pPr marL="0" marR="0" lvl="0" indent="0" algn="l" defTabSz="914400" eaLnBrk="1" fontAlgn="auto" latinLnBrk="0" hangingPunct="1">
              <a:lnSpc>
                <a:spcPct val="100000"/>
              </a:lnSpc>
              <a:spcBef>
                <a:spcPts val="0"/>
              </a:spcBef>
              <a:spcAft>
                <a:spcPts val="0"/>
              </a:spcAft>
              <a:buClrTx/>
              <a:buSzTx/>
              <a:buFontTx/>
              <a:buNone/>
              <a:tabLst/>
              <a:defRPr/>
            </a:pPr>
            <a:r>
              <a:rPr lang="el-GR" sz="2000" b="1" dirty="0">
                <a:latin typeface="Arial" pitchFamily="34" charset="0"/>
                <a:cs typeface="Arial" pitchFamily="34" charset="0"/>
              </a:rPr>
              <a:t>9.Το σφάλμα της υπεραυστηρότητας ή της </a:t>
            </a:r>
            <a:br>
              <a:rPr lang="el-GR" sz="2000" b="1" dirty="0">
                <a:latin typeface="Arial" pitchFamily="34" charset="0"/>
                <a:cs typeface="Arial" pitchFamily="34" charset="0"/>
              </a:rPr>
            </a:br>
            <a:r>
              <a:rPr lang="el-GR" sz="2000" b="1" dirty="0">
                <a:latin typeface="Arial" pitchFamily="34" charset="0"/>
                <a:cs typeface="Arial" pitchFamily="34" charset="0"/>
              </a:rPr>
              <a:t>    υπερεποιείκειας</a:t>
            </a:r>
          </a:p>
          <a:p>
            <a:pPr lvl="0"/>
            <a:endParaRPr lang="el-GR" sz="2000" dirty="0"/>
          </a:p>
        </p:txBody>
      </p:sp>
      <p:sp>
        <p:nvSpPr>
          <p:cNvPr id="5" name="Ορθογώνιο 4"/>
          <p:cNvSpPr/>
          <p:nvPr/>
        </p:nvSpPr>
        <p:spPr>
          <a:xfrm>
            <a:off x="971600" y="112275"/>
            <a:ext cx="7128792" cy="584775"/>
          </a:xfrm>
          <a:prstGeom prst="rect">
            <a:avLst/>
          </a:prstGeom>
        </p:spPr>
        <p:txBody>
          <a:bodyPr wrap="square">
            <a:spAutoFit/>
          </a:bodyPr>
          <a:lstStyle/>
          <a:p>
            <a:pPr lvl="0" fontAlgn="auto">
              <a:spcBef>
                <a:spcPts val="0"/>
              </a:spcBef>
              <a:spcAft>
                <a:spcPts val="0"/>
              </a:spcAft>
              <a:defRPr/>
            </a:pPr>
            <a:r>
              <a:rPr lang="el-GR" sz="3200" dirty="0">
                <a:effectLst>
                  <a:glow rad="101600">
                    <a:schemeClr val="accent3">
                      <a:satMod val="175000"/>
                      <a:alpha val="40000"/>
                    </a:schemeClr>
                  </a:glow>
                </a:effectLst>
                <a:latin typeface="Arial" pitchFamily="34" charset="0"/>
                <a:cs typeface="Arial" pitchFamily="34" charset="0"/>
              </a:rPr>
              <a:t>ΣΦΑΛΜΑΤΑ  ΑΞΙΟΛΟΓΗΣΗΣ</a:t>
            </a:r>
          </a:p>
        </p:txBody>
      </p:sp>
      <p:sp>
        <p:nvSpPr>
          <p:cNvPr id="7" name="Rectangle 3"/>
          <p:cNvSpPr>
            <a:spLocks noChangeArrowheads="1"/>
          </p:cNvSpPr>
          <p:nvPr/>
        </p:nvSpPr>
        <p:spPr bwMode="auto">
          <a:xfrm>
            <a:off x="18524538" y="3679825"/>
            <a:ext cx="5756275" cy="0"/>
          </a:xfrm>
          <a:prstGeom prst="rect">
            <a:avLst/>
          </a:prstGeom>
          <a:solidFill>
            <a:srgbClr val="45454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rgbClr val="660099"/>
                </a:solidFill>
                <a:effectLst/>
                <a:latin typeface="Arial" pitchFamily="34" charset="0"/>
                <a:cs typeface="Arial" pitchFamily="34" charset="0"/>
                <a:hlinkClick r:id="rId3"/>
              </a:rPr>
              <a:t/>
            </a:r>
            <a:br>
              <a:rPr kumimoji="0" lang="el-GR" sz="1800" b="0" i="0" u="none" strike="noStrike" cap="none" normalizeH="0" baseline="0" smtClean="0">
                <a:ln>
                  <a:noFill/>
                </a:ln>
                <a:solidFill>
                  <a:srgbClr val="660099"/>
                </a:solidFill>
                <a:effectLst/>
                <a:latin typeface="Arial" pitchFamily="34" charset="0"/>
                <a:cs typeface="Arial" pitchFamily="34" charset="0"/>
                <a:hlinkClick r:id="rId3"/>
              </a:rPr>
            </a:br>
            <a:r>
              <a:rPr kumimoji="0" lang="el-GR" sz="1800" b="0" i="0" u="none" strike="noStrike" cap="none" normalizeH="0" baseline="0" smtClean="0">
                <a:ln>
                  <a:noFill/>
                </a:ln>
                <a:solidFill>
                  <a:srgbClr val="660099"/>
                </a:solidFill>
                <a:effectLst/>
                <a:latin typeface="Arial" pitchFamily="34" charset="0"/>
                <a:cs typeface="Arial" pitchFamily="34" charset="0"/>
                <a:hlinkClick r:id="rId3"/>
              </a:rPr>
              <a:t>  </a:t>
            </a:r>
            <a:r>
              <a:rPr kumimoji="0" lang="el-GR" sz="27600" b="0" i="0" u="none" strike="noStrike" cap="none" normalizeH="0" baseline="0" smtClean="0">
                <a:ln>
                  <a:noFill/>
                </a:ln>
                <a:solidFill>
                  <a:srgbClr val="660099"/>
                </a:solidFill>
                <a:effectLst/>
                <a:latin typeface="Arial" pitchFamily="34" charset="0"/>
                <a:cs typeface="Arial" pitchFamily="34" charset="0"/>
              </a:rPr>
              <a:t> </a:t>
            </a:r>
            <a:r>
              <a:rPr kumimoji="0" lang="el-GR" sz="1800" b="0" i="0" u="none" strike="noStrike" cap="none" normalizeH="0" baseline="0" smtClean="0">
                <a:ln>
                  <a:noFill/>
                </a:ln>
                <a:solidFill>
                  <a:srgbClr val="660099"/>
                </a:solidFill>
                <a:effectLst/>
                <a:latin typeface="Arial" pitchFamily="34" charset="0"/>
                <a:cs typeface="Arial" pitchFamily="34" charset="0"/>
              </a:rPr>
              <a:t>                                                                                           </a:t>
            </a:r>
            <a:endParaRPr kumimoji="0" lang="el-GR"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ctr" latinLnBrk="0" hangingPunct="0">
              <a:lnSpc>
                <a:spcPct val="100000"/>
              </a:lnSpc>
              <a:spcBef>
                <a:spcPct val="0"/>
              </a:spcBef>
              <a:spcAft>
                <a:spcPct val="0"/>
              </a:spcAft>
              <a:buClrTx/>
              <a:buSzTx/>
              <a:buFontTx/>
              <a:buNone/>
              <a:tabLst/>
            </a:pPr>
            <a:r>
              <a:rPr kumimoji="0" lang="el-GR" sz="1600" b="0" i="0" u="none" strike="noStrike" cap="none" normalizeH="0" baseline="0" smtClean="0">
                <a:ln>
                  <a:noFill/>
                </a:ln>
                <a:solidFill>
                  <a:srgbClr val="D6D6D6"/>
                </a:solidFill>
                <a:effectLst/>
                <a:latin typeface="Arial" pitchFamily="34" charset="0"/>
                <a:cs typeface="Arial" pitchFamily="34" charset="0"/>
                <a:hlinkClick r:id="rId3"/>
              </a:rPr>
              <a:t>Mr. Meinzen's EHS Website</a:t>
            </a:r>
            <a:endParaRPr kumimoji="0" lang="el-GR"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ctr" latinLnBrk="0" hangingPunct="0">
              <a:lnSpc>
                <a:spcPct val="100000"/>
              </a:lnSpc>
              <a:spcBef>
                <a:spcPct val="0"/>
              </a:spcBef>
              <a:spcAft>
                <a:spcPct val="0"/>
              </a:spcAft>
              <a:buClrTx/>
              <a:buSzTx/>
              <a:buFontTx/>
              <a:buNone/>
              <a:tabLst/>
            </a:pPr>
            <a:r>
              <a:rPr kumimoji="0" lang="el-GR" sz="900" b="0" i="0" u="none" strike="noStrike" cap="none" normalizeH="0" baseline="0" smtClean="0">
                <a:ln>
                  <a:noFill/>
                </a:ln>
                <a:solidFill>
                  <a:srgbClr val="7D7D7D"/>
                </a:solidFill>
                <a:effectLst/>
                <a:latin typeface="Arial" pitchFamily="34" charset="0"/>
                <a:cs typeface="Arial" pitchFamily="34" charset="0"/>
                <a:hlinkClick r:id="rId3"/>
              </a:rPr>
              <a:t>www.ecusd7.org</a:t>
            </a:r>
            <a:r>
              <a:rPr kumimoji="0" lang="el-GR" sz="900" b="0" i="0" u="none" strike="noStrike" cap="none" normalizeH="0" baseline="0" smtClean="0">
                <a:ln>
                  <a:noFill/>
                </a:ln>
                <a:solidFill>
                  <a:srgbClr val="7D7D7D"/>
                </a:solidFill>
                <a:effectLst/>
                <a:latin typeface="Arial" pitchFamily="34" charset="0"/>
                <a:cs typeface="Arial" pitchFamily="34" charset="0"/>
                <a:hlinkClick r:id="rId4"/>
              </a:rPr>
              <a:t>512 × 384</a:t>
            </a:r>
            <a:r>
              <a:rPr kumimoji="0" lang="el-GR" sz="900" b="0" i="0" u="none" strike="noStrike" cap="none" normalizeH="0" baseline="0" smtClean="0">
                <a:ln>
                  <a:noFill/>
                </a:ln>
                <a:solidFill>
                  <a:srgbClr val="7D7D7D"/>
                </a:solidFill>
                <a:effectLst/>
                <a:latin typeface="Arial" pitchFamily="34" charset="0"/>
                <a:cs typeface="Arial" pitchFamily="34" charset="0"/>
                <a:hlinkClick r:id="rId5"/>
              </a:rPr>
              <a:t>Αναζήτηση βάσει εικόνας</a:t>
            </a:r>
            <a:endParaRPr kumimoji="0" lang="el-GR"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ctr" latinLnBrk="0" hangingPunct="0">
              <a:lnSpc>
                <a:spcPct val="100000"/>
              </a:lnSpc>
              <a:spcBef>
                <a:spcPct val="0"/>
              </a:spcBef>
              <a:spcAft>
                <a:spcPct val="0"/>
              </a:spcAft>
              <a:buClrTx/>
              <a:buSzTx/>
              <a:buFontTx/>
              <a:buNone/>
              <a:tabLst/>
            </a:pPr>
            <a:r>
              <a:rPr kumimoji="0" lang="el-GR" sz="900" b="0" i="0" u="none" strike="noStrike" cap="none" normalizeH="0" baseline="0" smtClean="0">
                <a:ln>
                  <a:noFill/>
                </a:ln>
                <a:solidFill>
                  <a:srgbClr val="888888"/>
                </a:solidFill>
                <a:effectLst/>
                <a:latin typeface="Arial" pitchFamily="34" charset="0"/>
                <a:cs typeface="Arial" pitchFamily="34" charset="0"/>
              </a:rPr>
              <a:t>Rubiks Animation (920 K)</a:t>
            </a:r>
            <a:endParaRPr kumimoji="0" lang="el-GR"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sz="1800" b="0" i="0" u="none" strike="noStrike" cap="none" normalizeH="0" baseline="0" smtClean="0">
              <a:ln>
                <a:noFill/>
              </a:ln>
              <a:solidFill>
                <a:srgbClr val="660099"/>
              </a:solidFill>
              <a:effectLst/>
              <a:latin typeface="Arial" pitchFamily="34" charset="0"/>
              <a:cs typeface="Arial" pitchFamily="34" charset="0"/>
            </a:endParaRPr>
          </a:p>
        </p:txBody>
      </p:sp>
      <p:pic>
        <p:nvPicPr>
          <p:cNvPr id="8199" name="Picture 7" descr="http://cubertube.com/uploads/rubik-cube.gif">
            <a:hlinkClick r:id="rId6"/>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56715" y="3286207"/>
            <a:ext cx="3727970" cy="3727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81376"/>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87000"/>
            <a:lum/>
          </a:blip>
          <a:srcRect/>
          <a:stretch>
            <a:fillRect t="-15000" b="-15000"/>
          </a:stretch>
        </a:blipFill>
        <a:effectLst/>
      </p:bgPr>
    </p:bg>
    <p:spTree>
      <p:nvGrpSpPr>
        <p:cNvPr id="1" name=""/>
        <p:cNvGrpSpPr/>
        <p:nvPr/>
      </p:nvGrpSpPr>
      <p:grpSpPr>
        <a:xfrm>
          <a:off x="0" y="0"/>
          <a:ext cx="0" cy="0"/>
          <a:chOff x="0" y="0"/>
          <a:chExt cx="0" cy="0"/>
        </a:xfrm>
      </p:grpSpPr>
      <p:sp>
        <p:nvSpPr>
          <p:cNvPr id="59395" name="Rectangle 2"/>
          <p:cNvSpPr>
            <a:spLocks noGrp="1" noChangeArrowheads="1"/>
          </p:cNvSpPr>
          <p:nvPr>
            <p:ph type="title"/>
          </p:nvPr>
        </p:nvSpPr>
        <p:spPr>
          <a:xfrm>
            <a:off x="3059832" y="12778"/>
            <a:ext cx="3529012" cy="576263"/>
          </a:xfrm>
        </p:spPr>
        <p:txBody>
          <a:bodyPr rtlCol="0">
            <a:noAutofit/>
          </a:bodyPr>
          <a:lstStyle/>
          <a:p>
            <a:pPr eaLnBrk="1" hangingPunct="1">
              <a:spcBef>
                <a:spcPts val="0"/>
              </a:spcBef>
              <a:defRPr/>
            </a:pPr>
            <a:r>
              <a:rPr lang="en-US" sz="3600" dirty="0">
                <a:effectLst>
                  <a:glow rad="101600">
                    <a:schemeClr val="accent3">
                      <a:satMod val="175000"/>
                      <a:alpha val="40000"/>
                    </a:schemeClr>
                  </a:glow>
                </a:effectLst>
                <a:latin typeface="Arial" pitchFamily="34" charset="0"/>
                <a:ea typeface="+mn-ea"/>
                <a:cs typeface="Arial" pitchFamily="34" charset="0"/>
              </a:rPr>
              <a:t>PORTFOLIO</a:t>
            </a:r>
            <a:endParaRPr lang="el-GR" sz="3600" dirty="0">
              <a:effectLst>
                <a:glow rad="101600">
                  <a:schemeClr val="accent3">
                    <a:satMod val="175000"/>
                    <a:alpha val="40000"/>
                  </a:schemeClr>
                </a:glow>
              </a:effectLst>
              <a:latin typeface="Arial" pitchFamily="34" charset="0"/>
              <a:ea typeface="+mn-ea"/>
              <a:cs typeface="Arial" pitchFamily="34" charset="0"/>
            </a:endParaRPr>
          </a:p>
        </p:txBody>
      </p:sp>
      <p:sp>
        <p:nvSpPr>
          <p:cNvPr id="376835" name="Rectangle 3"/>
          <p:cNvSpPr>
            <a:spLocks noGrp="1" noChangeArrowheads="1"/>
          </p:cNvSpPr>
          <p:nvPr>
            <p:ph idx="1"/>
          </p:nvPr>
        </p:nvSpPr>
        <p:spPr>
          <a:xfrm>
            <a:off x="179512" y="620688"/>
            <a:ext cx="8640961" cy="6093296"/>
          </a:xfrm>
          <a:blipFill dpi="0" rotWithShape="1">
            <a:blip r:embed="rId4" cstate="print">
              <a:alphaModFix amt="65000"/>
            </a:blip>
            <a:srcRect/>
            <a:tile tx="0" ty="0" sx="100000" sy="100000" flip="none" algn="tl"/>
          </a:blipFill>
        </p:spPr>
        <p:txBody>
          <a:bodyPr rtlCol="0">
            <a:noAutofit/>
          </a:bodyPr>
          <a:lstStyle/>
          <a:p>
            <a:pPr eaLnBrk="1" hangingPunct="1">
              <a:lnSpc>
                <a:spcPct val="150000"/>
              </a:lnSpc>
              <a:spcBef>
                <a:spcPts val="0"/>
              </a:spcBef>
              <a:buFont typeface="Arial" pitchFamily="34" charset="0"/>
              <a:buChar char="•"/>
              <a:defRPr/>
            </a:pPr>
            <a:r>
              <a:rPr lang="el-GR" sz="2800" b="1" dirty="0">
                <a:effectLst>
                  <a:glow rad="228600">
                    <a:srgbClr val="FFFF00">
                      <a:alpha val="40000"/>
                    </a:srgbClr>
                  </a:glow>
                </a:effectLst>
                <a:latin typeface="Arial" pitchFamily="34" charset="0"/>
                <a:cs typeface="Arial" pitchFamily="34" charset="0"/>
              </a:rPr>
              <a:t>Προσεκτικά επιλεγμένη συλλογή των έργων του εκπαιδευόμενου, που παρέχει σαφή στοιχεία για τις γνώσεις, τις δεξιότητες, τις στρατηγικές και τα επιτεύγματά του σε έναν ή περισσότερους τομείς σε μια συγκεκριμένη χρονική περίοδο. </a:t>
            </a:r>
          </a:p>
          <a:p>
            <a:pPr algn="just" eaLnBrk="1" fontAlgn="auto" hangingPunct="1">
              <a:lnSpc>
                <a:spcPct val="150000"/>
              </a:lnSpc>
              <a:spcAft>
                <a:spcPts val="0"/>
              </a:spcAft>
              <a:buFont typeface="Arial" pitchFamily="34" charset="0"/>
              <a:buNone/>
              <a:defRPr/>
            </a:pPr>
            <a:endParaRPr lang="el-GR" sz="1400" b="1" dirty="0" smtClean="0">
              <a:solidFill>
                <a:srgbClr val="000000"/>
              </a:solidFill>
              <a:effectLst>
                <a:glow rad="228600">
                  <a:srgbClr val="FFFF00">
                    <a:alpha val="40000"/>
                  </a:srgbClr>
                </a:glow>
              </a:effectLst>
              <a:latin typeface="Times New Roman" pitchFamily="18" charset="0"/>
            </a:endParaRPr>
          </a:p>
          <a:p>
            <a:pPr eaLnBrk="1" hangingPunct="1">
              <a:lnSpc>
                <a:spcPct val="150000"/>
              </a:lnSpc>
              <a:spcBef>
                <a:spcPts val="0"/>
              </a:spcBef>
              <a:buFont typeface="Arial" pitchFamily="34" charset="0"/>
              <a:buChar char="•"/>
              <a:defRPr/>
            </a:pPr>
            <a:r>
              <a:rPr lang="el-GR" sz="2800" b="1" dirty="0">
                <a:effectLst>
                  <a:glow rad="228600">
                    <a:srgbClr val="FFFF00">
                      <a:alpha val="40000"/>
                    </a:srgbClr>
                  </a:glow>
                </a:effectLst>
                <a:latin typeface="Arial" pitchFamily="34" charset="0"/>
                <a:cs typeface="Arial" pitchFamily="34" charset="0"/>
              </a:rPr>
              <a:t>Τα έργα έχουν συγκεντρωθεί με τη συναίνεσή του, με συγκεκριμένο στόχο και αποτελούν τεκμήρια της προόδου και της επίδοσής του. </a:t>
            </a: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alphaModFix amt="87000"/>
            <a:lum/>
          </a:blip>
          <a:srcRect/>
          <a:stretch>
            <a:fillRect t="-15000" b="-15000"/>
          </a:stretch>
        </a:blip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404197" y="188640"/>
            <a:ext cx="6335712" cy="1090612"/>
          </a:xfrm>
        </p:spPr>
        <p:txBody>
          <a:bodyPr>
            <a:normAutofit/>
          </a:bodyPr>
          <a:lstStyle/>
          <a:p>
            <a:pPr>
              <a:spcBef>
                <a:spcPts val="0"/>
              </a:spcBef>
              <a:defRPr/>
            </a:pPr>
            <a:r>
              <a:rPr lang="en-US" sz="3600" dirty="0">
                <a:effectLst>
                  <a:glow rad="101600">
                    <a:schemeClr val="accent3">
                      <a:satMod val="175000"/>
                      <a:alpha val="40000"/>
                    </a:schemeClr>
                  </a:glow>
                </a:effectLst>
                <a:latin typeface="Arial" pitchFamily="34" charset="0"/>
                <a:ea typeface="+mn-ea"/>
                <a:cs typeface="Arial" pitchFamily="34" charset="0"/>
              </a:rPr>
              <a:t>PORTFOLIO</a:t>
            </a:r>
            <a:endParaRPr lang="el-GR" sz="3600" dirty="0">
              <a:effectLst>
                <a:glow rad="101600">
                  <a:schemeClr val="accent3">
                    <a:satMod val="175000"/>
                    <a:alpha val="40000"/>
                  </a:schemeClr>
                </a:glow>
              </a:effectLst>
              <a:latin typeface="Arial" pitchFamily="34" charset="0"/>
              <a:ea typeface="+mn-ea"/>
              <a:cs typeface="Arial" pitchFamily="34" charset="0"/>
            </a:endParaRPr>
          </a:p>
        </p:txBody>
      </p:sp>
      <p:sp>
        <p:nvSpPr>
          <p:cNvPr id="378883" name="Rectangle 3"/>
          <p:cNvSpPr>
            <a:spLocks noGrp="1" noChangeArrowheads="1"/>
          </p:cNvSpPr>
          <p:nvPr>
            <p:ph idx="1"/>
          </p:nvPr>
        </p:nvSpPr>
        <p:spPr>
          <a:xfrm>
            <a:off x="575522" y="1340768"/>
            <a:ext cx="7993062" cy="503237"/>
          </a:xfrm>
        </p:spPr>
        <p:txBody>
          <a:bodyPr/>
          <a:lstStyle/>
          <a:p>
            <a:pPr algn="ctr" eaLnBrk="1" hangingPunct="1">
              <a:lnSpc>
                <a:spcPct val="80000"/>
              </a:lnSpc>
              <a:buFont typeface="Wingdings" pitchFamily="2" charset="2"/>
              <a:buNone/>
            </a:pPr>
            <a:r>
              <a:rPr lang="el-GR" sz="2800" b="1" dirty="0" smtClean="0">
                <a:effectLst>
                  <a:glow rad="63500">
                    <a:schemeClr val="accent4">
                      <a:satMod val="175000"/>
                      <a:alpha val="40000"/>
                    </a:schemeClr>
                  </a:glow>
                </a:effectLst>
                <a:latin typeface="Segoe Script" pitchFamily="34" charset="0"/>
                <a:cs typeface="Arial" charset="0"/>
              </a:rPr>
              <a:t>ΧΑΡΑΚΤΗΡΙΣΤΙΚΑ </a:t>
            </a:r>
          </a:p>
          <a:p>
            <a:pPr algn="ctr" eaLnBrk="1" hangingPunct="1">
              <a:lnSpc>
                <a:spcPct val="80000"/>
              </a:lnSpc>
              <a:buFont typeface="Wingdings" pitchFamily="2" charset="2"/>
              <a:buNone/>
            </a:pPr>
            <a:endParaRPr lang="el-GR" sz="2800" b="1" dirty="0" smtClean="0">
              <a:solidFill>
                <a:srgbClr val="000000"/>
              </a:solidFill>
              <a:latin typeface="Times New Roman" pitchFamily="18" charset="0"/>
            </a:endParaRPr>
          </a:p>
        </p:txBody>
      </p:sp>
      <p:sp>
        <p:nvSpPr>
          <p:cNvPr id="4" name="3 - Στρογγυλεμένο ορθογώνιο"/>
          <p:cNvSpPr/>
          <p:nvPr/>
        </p:nvSpPr>
        <p:spPr>
          <a:xfrm>
            <a:off x="468366" y="1857364"/>
            <a:ext cx="8207375" cy="4524659"/>
          </a:xfrm>
          <a:prstGeom prst="roundRect">
            <a:avLst/>
          </a:prstGeom>
          <a:blipFill dpi="0" rotWithShape="1">
            <a:blip r:embed="rId5" cstate="print">
              <a:alphaModFix amt="79000"/>
            </a:blip>
            <a:srcRec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lgn="l" fontAlgn="auto">
              <a:lnSpc>
                <a:spcPct val="80000"/>
              </a:lnSpc>
              <a:spcAft>
                <a:spcPts val="0"/>
              </a:spcAft>
              <a:buFont typeface="Wingdings" pitchFamily="2" charset="2"/>
              <a:buChar char="q"/>
              <a:defRPr/>
            </a:pPr>
            <a:r>
              <a:rPr lang="el-GR" b="1" dirty="0">
                <a:solidFill>
                  <a:srgbClr val="000000"/>
                </a:solidFill>
                <a:effectLst>
                  <a:outerShdw blurRad="38100" dist="38100" dir="2700000" algn="tl">
                    <a:srgbClr val="FFFFFF"/>
                  </a:outerShdw>
                </a:effectLst>
                <a:latin typeface="Arial" pitchFamily="34" charset="0"/>
                <a:cs typeface="Arial" pitchFamily="34" charset="0"/>
              </a:rPr>
              <a:t>Χρησιμοποιούν στοιχεία που δείχνουν το έργο του </a:t>
            </a:r>
            <a:r>
              <a:rPr lang="el-GR" b="1" dirty="0">
                <a:solidFill>
                  <a:srgbClr val="000000"/>
                </a:solidFill>
                <a:latin typeface="Arial" pitchFamily="34" charset="0"/>
                <a:cs typeface="Arial" pitchFamily="34" charset="0"/>
              </a:rPr>
              <a:t>εκπαιδευόμενου</a:t>
            </a:r>
            <a:r>
              <a:rPr lang="el-GR" b="1" dirty="0">
                <a:solidFill>
                  <a:srgbClr val="000000"/>
                </a:solidFill>
                <a:effectLst>
                  <a:outerShdw blurRad="38100" dist="38100" dir="2700000" algn="tl">
                    <a:srgbClr val="FFFFFF"/>
                  </a:outerShdw>
                </a:effectLst>
                <a:latin typeface="Arial" pitchFamily="34" charset="0"/>
                <a:cs typeface="Arial" pitchFamily="34" charset="0"/>
              </a:rPr>
              <a:t> σε πραγματικές συνθήκες. </a:t>
            </a:r>
          </a:p>
          <a:p>
            <a:pPr marL="342900" indent="-342900" algn="l" fontAlgn="auto">
              <a:lnSpc>
                <a:spcPct val="80000"/>
              </a:lnSpc>
              <a:spcAft>
                <a:spcPts val="0"/>
              </a:spcAft>
              <a:buFont typeface="Wingdings" pitchFamily="2" charset="2"/>
              <a:buChar char="q"/>
              <a:defRPr/>
            </a:pPr>
            <a:endParaRPr lang="el-GR" b="1" dirty="0">
              <a:solidFill>
                <a:srgbClr val="000000"/>
              </a:solidFill>
              <a:effectLst>
                <a:outerShdw blurRad="38100" dist="38100" dir="2700000" algn="tl">
                  <a:srgbClr val="FFFFFF"/>
                </a:outerShdw>
              </a:effectLst>
              <a:latin typeface="Arial" pitchFamily="34" charset="0"/>
              <a:cs typeface="Arial" pitchFamily="34" charset="0"/>
            </a:endParaRPr>
          </a:p>
          <a:p>
            <a:pPr marL="342900" indent="-342900" algn="l" fontAlgn="auto">
              <a:lnSpc>
                <a:spcPct val="80000"/>
              </a:lnSpc>
              <a:spcAft>
                <a:spcPts val="0"/>
              </a:spcAft>
              <a:buFont typeface="Wingdings" pitchFamily="2" charset="2"/>
              <a:buChar char="q"/>
              <a:defRPr/>
            </a:pPr>
            <a:r>
              <a:rPr lang="el-GR" b="1" dirty="0">
                <a:solidFill>
                  <a:srgbClr val="000000"/>
                </a:solidFill>
                <a:effectLst>
                  <a:outerShdw blurRad="38100" dist="38100" dir="2700000" algn="tl">
                    <a:srgbClr val="FFFFFF"/>
                  </a:outerShdw>
                </a:effectLst>
                <a:latin typeface="Arial" pitchFamily="34" charset="0"/>
                <a:cs typeface="Arial" pitchFamily="34" charset="0"/>
              </a:rPr>
              <a:t>Αναφέρονται σε εκτεταμένες χρονικές περιόδους. </a:t>
            </a:r>
          </a:p>
          <a:p>
            <a:pPr marL="342900" indent="-342900" algn="l" fontAlgn="auto">
              <a:lnSpc>
                <a:spcPct val="80000"/>
              </a:lnSpc>
              <a:spcAft>
                <a:spcPts val="0"/>
              </a:spcAft>
              <a:buFont typeface="Wingdings" pitchFamily="2" charset="2"/>
              <a:buChar char="q"/>
              <a:defRPr/>
            </a:pPr>
            <a:endParaRPr lang="el-GR" b="1" dirty="0">
              <a:solidFill>
                <a:srgbClr val="000000"/>
              </a:solidFill>
              <a:effectLst>
                <a:outerShdw blurRad="38100" dist="38100" dir="2700000" algn="tl">
                  <a:srgbClr val="FFFFFF"/>
                </a:outerShdw>
              </a:effectLst>
              <a:latin typeface="Arial" pitchFamily="34" charset="0"/>
              <a:cs typeface="Arial" pitchFamily="34" charset="0"/>
            </a:endParaRPr>
          </a:p>
          <a:p>
            <a:pPr marL="342900" indent="-342900" algn="l" fontAlgn="auto">
              <a:lnSpc>
                <a:spcPct val="80000"/>
              </a:lnSpc>
              <a:spcAft>
                <a:spcPts val="0"/>
              </a:spcAft>
              <a:buFont typeface="Wingdings" pitchFamily="2" charset="2"/>
              <a:buChar char="q"/>
              <a:defRPr/>
            </a:pPr>
            <a:r>
              <a:rPr lang="el-GR" b="1" dirty="0">
                <a:solidFill>
                  <a:srgbClr val="000000"/>
                </a:solidFill>
                <a:effectLst>
                  <a:outerShdw blurRad="38100" dist="38100" dir="2700000" algn="tl">
                    <a:srgbClr val="FFFFFF"/>
                  </a:outerShdw>
                </a:effectLst>
                <a:latin typeface="Arial" pitchFamily="34" charset="0"/>
                <a:cs typeface="Arial" pitchFamily="34" charset="0"/>
              </a:rPr>
              <a:t>Συγκεντρώνονται σημαντικές εργασίες.</a:t>
            </a:r>
          </a:p>
          <a:p>
            <a:pPr marL="342900" indent="-342900" algn="l" fontAlgn="auto">
              <a:lnSpc>
                <a:spcPct val="80000"/>
              </a:lnSpc>
              <a:spcAft>
                <a:spcPts val="0"/>
              </a:spcAft>
              <a:buFont typeface="Wingdings" pitchFamily="2" charset="2"/>
              <a:buChar char="q"/>
              <a:defRPr/>
            </a:pPr>
            <a:endParaRPr lang="el-GR" b="1" dirty="0">
              <a:solidFill>
                <a:srgbClr val="000000"/>
              </a:solidFill>
              <a:effectLst>
                <a:outerShdw blurRad="38100" dist="38100" dir="2700000" algn="tl">
                  <a:srgbClr val="FFFFFF"/>
                </a:outerShdw>
              </a:effectLst>
              <a:latin typeface="Arial" pitchFamily="34" charset="0"/>
              <a:cs typeface="Arial" pitchFamily="34" charset="0"/>
            </a:endParaRPr>
          </a:p>
          <a:p>
            <a:pPr marL="342900" indent="-342900" algn="l" fontAlgn="auto">
              <a:lnSpc>
                <a:spcPct val="80000"/>
              </a:lnSpc>
              <a:spcAft>
                <a:spcPts val="0"/>
              </a:spcAft>
              <a:buFont typeface="Wingdings" pitchFamily="2" charset="2"/>
              <a:buChar char="q"/>
              <a:defRPr/>
            </a:pPr>
            <a:r>
              <a:rPr lang="el-GR" b="1" dirty="0">
                <a:solidFill>
                  <a:srgbClr val="000000"/>
                </a:solidFill>
                <a:effectLst>
                  <a:outerShdw blurRad="38100" dist="38100" dir="2700000" algn="tl">
                    <a:srgbClr val="FFFFFF"/>
                  </a:outerShdw>
                </a:effectLst>
                <a:latin typeface="Arial" pitchFamily="34" charset="0"/>
                <a:cs typeface="Arial" pitchFamily="34" charset="0"/>
              </a:rPr>
              <a:t>Προϋποθέτουν τη συνεργασία μεταξύ         εκπαιδευόμενων και εκπαιδευτικών.</a:t>
            </a:r>
            <a:endParaRPr lang="el-GR" b="1" dirty="0">
              <a:solidFill>
                <a:srgbClr val="000000"/>
              </a:solidFill>
              <a:latin typeface="Arial" pitchFamily="34" charset="0"/>
              <a:cs typeface="Arial" pitchFamily="34" charset="0"/>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alphaModFix amt="87000"/>
            <a:lum/>
          </a:blip>
          <a:srcRect/>
          <a:stretch>
            <a:fillRect t="-15000" b="-15000"/>
          </a:stretch>
        </a:blip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755650" y="260456"/>
            <a:ext cx="7772400" cy="792163"/>
          </a:xfrm>
        </p:spPr>
        <p:txBody>
          <a:bodyPr>
            <a:normAutofit/>
          </a:bodyPr>
          <a:lstStyle/>
          <a:p>
            <a:pPr>
              <a:spcBef>
                <a:spcPts val="0"/>
              </a:spcBef>
              <a:defRPr/>
            </a:pPr>
            <a:r>
              <a:rPr lang="en-US" sz="3600" dirty="0">
                <a:effectLst>
                  <a:glow rad="101600">
                    <a:schemeClr val="accent3">
                      <a:satMod val="175000"/>
                      <a:alpha val="40000"/>
                    </a:schemeClr>
                  </a:glow>
                </a:effectLst>
                <a:latin typeface="Arial" pitchFamily="34" charset="0"/>
                <a:ea typeface="+mn-ea"/>
                <a:cs typeface="Arial" pitchFamily="34" charset="0"/>
              </a:rPr>
              <a:t>PORTFOLIO</a:t>
            </a:r>
            <a:endParaRPr lang="el-GR" sz="3600" dirty="0">
              <a:effectLst>
                <a:glow rad="101600">
                  <a:schemeClr val="accent3">
                    <a:satMod val="175000"/>
                    <a:alpha val="40000"/>
                  </a:schemeClr>
                </a:glow>
              </a:effectLst>
              <a:latin typeface="Arial" pitchFamily="34" charset="0"/>
              <a:ea typeface="+mn-ea"/>
              <a:cs typeface="Arial" pitchFamily="34" charset="0"/>
            </a:endParaRPr>
          </a:p>
        </p:txBody>
      </p:sp>
      <p:sp>
        <p:nvSpPr>
          <p:cNvPr id="380931" name="Rectangle 3"/>
          <p:cNvSpPr>
            <a:spLocks noGrp="1" noChangeArrowheads="1"/>
          </p:cNvSpPr>
          <p:nvPr>
            <p:ph idx="1"/>
          </p:nvPr>
        </p:nvSpPr>
        <p:spPr>
          <a:xfrm>
            <a:off x="900113" y="2060848"/>
            <a:ext cx="7593012" cy="4320910"/>
          </a:xfrm>
          <a:blipFill dpi="0" rotWithShape="1">
            <a:blip r:embed="rId5" cstate="print">
              <a:alphaModFix amt="79000"/>
            </a:blip>
            <a:srcRec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80000"/>
              </a:lnSpc>
              <a:spcBef>
                <a:spcPct val="0"/>
              </a:spcBef>
              <a:buFont typeface="Wingdings" pitchFamily="2" charset="2"/>
              <a:buChar char="q"/>
            </a:pPr>
            <a:endParaRPr lang="el-GR" sz="2400" b="1" dirty="0">
              <a:solidFill>
                <a:srgbClr val="000000"/>
              </a:solidFill>
              <a:effectLst>
                <a:outerShdw blurRad="38100" dist="38100" dir="2700000" algn="tl">
                  <a:srgbClr val="FFFFFF"/>
                </a:outerShdw>
              </a:effectLst>
              <a:latin typeface="Arial" pitchFamily="34" charset="0"/>
              <a:cs typeface="Arial" pitchFamily="34" charset="0"/>
            </a:endParaRPr>
          </a:p>
          <a:p>
            <a:pPr>
              <a:lnSpc>
                <a:spcPct val="80000"/>
              </a:lnSpc>
              <a:spcBef>
                <a:spcPct val="0"/>
              </a:spcBef>
              <a:buFont typeface="Wingdings" pitchFamily="2" charset="2"/>
              <a:buChar char="q"/>
            </a:pPr>
            <a:r>
              <a:rPr lang="el-GR" sz="2400" b="1" dirty="0">
                <a:solidFill>
                  <a:srgbClr val="000000"/>
                </a:solidFill>
                <a:effectLst>
                  <a:outerShdw blurRad="38100" dist="38100" dir="2700000" algn="tl">
                    <a:srgbClr val="FFFFFF"/>
                  </a:outerShdw>
                </a:effectLst>
                <a:latin typeface="Arial" pitchFamily="34" charset="0"/>
                <a:cs typeface="Arial" pitchFamily="34" charset="0"/>
              </a:rPr>
              <a:t>Παρέχουν τη δυνατότητα αξιολόγησης πολλών διαστάσεων, πέρα από την κατοχή γνώσεων. </a:t>
            </a:r>
          </a:p>
          <a:p>
            <a:pPr>
              <a:lnSpc>
                <a:spcPct val="80000"/>
              </a:lnSpc>
              <a:spcBef>
                <a:spcPct val="0"/>
              </a:spcBef>
              <a:buFont typeface="Wingdings" pitchFamily="2" charset="2"/>
              <a:buChar char="q"/>
            </a:pPr>
            <a:endParaRPr lang="el-GR" sz="2400" b="1" dirty="0">
              <a:solidFill>
                <a:srgbClr val="000000"/>
              </a:solidFill>
              <a:effectLst>
                <a:outerShdw blurRad="38100" dist="38100" dir="2700000" algn="tl">
                  <a:srgbClr val="FFFFFF"/>
                </a:outerShdw>
              </a:effectLst>
              <a:latin typeface="Arial" pitchFamily="34" charset="0"/>
              <a:cs typeface="Arial" pitchFamily="34" charset="0"/>
            </a:endParaRPr>
          </a:p>
          <a:p>
            <a:pPr>
              <a:lnSpc>
                <a:spcPct val="80000"/>
              </a:lnSpc>
              <a:spcBef>
                <a:spcPct val="0"/>
              </a:spcBef>
              <a:buFont typeface="Wingdings" pitchFamily="2" charset="2"/>
              <a:buChar char="q"/>
            </a:pPr>
            <a:r>
              <a:rPr lang="el-GR" sz="2400" b="1" dirty="0">
                <a:solidFill>
                  <a:srgbClr val="000000"/>
                </a:solidFill>
                <a:effectLst>
                  <a:outerShdw blurRad="38100" dist="38100" dir="2700000" algn="tl">
                    <a:srgbClr val="FFFFFF"/>
                  </a:outerShdw>
                </a:effectLst>
                <a:latin typeface="Arial" pitchFamily="34" charset="0"/>
                <a:cs typeface="Arial" pitchFamily="34" charset="0"/>
              </a:rPr>
              <a:t>Ενθαρρύνονται η ανάλυση, η σύνθεση και η   αξιολόγηση από μέρους του εκπαιδευόμενου. </a:t>
            </a:r>
          </a:p>
          <a:p>
            <a:pPr>
              <a:lnSpc>
                <a:spcPct val="80000"/>
              </a:lnSpc>
              <a:spcBef>
                <a:spcPct val="0"/>
              </a:spcBef>
              <a:buFont typeface="Wingdings" pitchFamily="2" charset="2"/>
              <a:buChar char="q"/>
            </a:pPr>
            <a:endParaRPr lang="el-GR" sz="2400" b="1" dirty="0">
              <a:solidFill>
                <a:srgbClr val="000000"/>
              </a:solidFill>
              <a:effectLst>
                <a:outerShdw blurRad="38100" dist="38100" dir="2700000" algn="tl">
                  <a:srgbClr val="FFFFFF"/>
                </a:outerShdw>
              </a:effectLst>
              <a:latin typeface="Arial" pitchFamily="34" charset="0"/>
              <a:cs typeface="Arial" pitchFamily="34" charset="0"/>
            </a:endParaRPr>
          </a:p>
          <a:p>
            <a:pPr>
              <a:lnSpc>
                <a:spcPct val="80000"/>
              </a:lnSpc>
              <a:spcBef>
                <a:spcPct val="0"/>
              </a:spcBef>
              <a:buFont typeface="Wingdings" pitchFamily="2" charset="2"/>
              <a:buChar char="q"/>
            </a:pPr>
            <a:r>
              <a:rPr lang="el-GR" sz="2400" b="1" dirty="0">
                <a:solidFill>
                  <a:srgbClr val="000000"/>
                </a:solidFill>
                <a:effectLst>
                  <a:outerShdw blurRad="38100" dist="38100" dir="2700000" algn="tl">
                    <a:srgbClr val="FFFFFF"/>
                  </a:outerShdw>
                </a:effectLst>
                <a:latin typeface="Arial" pitchFamily="34" charset="0"/>
                <a:cs typeface="Arial" pitchFamily="34" charset="0"/>
              </a:rPr>
              <a:t>Η αξιολόγηση γίνεται μέρος της διδασκαλίας. </a:t>
            </a:r>
          </a:p>
        </p:txBody>
      </p:sp>
      <p:sp>
        <p:nvSpPr>
          <p:cNvPr id="2" name="Ορθογώνιο 1"/>
          <p:cNvSpPr/>
          <p:nvPr/>
        </p:nvSpPr>
        <p:spPr>
          <a:xfrm>
            <a:off x="2524115" y="1124744"/>
            <a:ext cx="4213012" cy="553998"/>
          </a:xfrm>
          <a:prstGeom prst="rect">
            <a:avLst/>
          </a:prstGeom>
        </p:spPr>
        <p:txBody>
          <a:bodyPr wrap="none">
            <a:spAutoFit/>
          </a:bodyPr>
          <a:lstStyle/>
          <a:p>
            <a:pPr marL="342900" lvl="0" indent="-342900" fontAlgn="auto">
              <a:spcBef>
                <a:spcPct val="20000"/>
              </a:spcBef>
              <a:spcAft>
                <a:spcPts val="0"/>
              </a:spcAft>
              <a:defRPr/>
            </a:pPr>
            <a:r>
              <a:rPr lang="el-GR" sz="3000" b="1" dirty="0">
                <a:solidFill>
                  <a:prstClr val="black"/>
                </a:solidFill>
                <a:effectLst>
                  <a:glow rad="63500">
                    <a:srgbClr val="8064A2">
                      <a:satMod val="175000"/>
                      <a:alpha val="40000"/>
                    </a:srgbClr>
                  </a:glow>
                </a:effectLst>
                <a:latin typeface="Segoe Script" pitchFamily="34" charset="0"/>
                <a:cs typeface="Arial" charset="0"/>
              </a:rPr>
              <a:t>ΧΑΡΑΚΤΗΡΙΣΤΙΚΑ </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1"/>
            </a:gs>
            <a:gs pos="50000">
              <a:schemeClr val="accent1">
                <a:tint val="44500"/>
                <a:satMod val="160000"/>
              </a:schemeClr>
            </a:gs>
            <a:gs pos="100000">
              <a:schemeClr val="accent1">
                <a:tint val="23500"/>
                <a:satMod val="160000"/>
              </a:schemeClr>
            </a:gs>
          </a:gsLst>
          <a:lin ang="5400000" scaled="0"/>
        </a:gradFill>
        <a:effectLst/>
      </p:bgPr>
    </p:bg>
    <p:spTree>
      <p:nvGrpSpPr>
        <p:cNvPr id="1" name="Shape 174"/>
        <p:cNvGrpSpPr/>
        <p:nvPr/>
      </p:nvGrpSpPr>
      <p:grpSpPr>
        <a:xfrm>
          <a:off x="0" y="0"/>
          <a:ext cx="0" cy="0"/>
          <a:chOff x="0" y="0"/>
          <a:chExt cx="0" cy="0"/>
        </a:xfrm>
      </p:grpSpPr>
      <p:sp>
        <p:nvSpPr>
          <p:cNvPr id="175" name="Google Shape;175;p23"/>
          <p:cNvSpPr txBox="1">
            <a:spLocks noGrp="1"/>
          </p:cNvSpPr>
          <p:nvPr>
            <p:ph type="title"/>
          </p:nvPr>
        </p:nvSpPr>
        <p:spPr>
          <a:xfrm>
            <a:off x="468312" y="1"/>
            <a:ext cx="7239000" cy="787940"/>
          </a:xfrm>
          <a:prstGeom prst="rect">
            <a:avLst/>
          </a:prstGeom>
          <a:noFill/>
          <a:ln>
            <a:noFill/>
          </a:ln>
        </p:spPr>
        <p:txBody>
          <a:bodyPr spcFirstLastPara="1" wrap="square" lIns="45700" tIns="0" rIns="45700" bIns="0" anchor="b" anchorCtr="0">
            <a:noAutofit/>
          </a:bodyPr>
          <a:lstStyle/>
          <a:p>
            <a:pPr lvl="0">
              <a:lnSpc>
                <a:spcPct val="100000"/>
              </a:lnSpc>
              <a:buClr>
                <a:schemeClr val="dk1"/>
              </a:buClr>
              <a:buSzPts val="3800"/>
            </a:pPr>
            <a:r>
              <a:rPr lang="en-US" sz="3800" b="1" i="0" u="none" dirty="0">
                <a:solidFill>
                  <a:schemeClr val="dk1"/>
                </a:solidFill>
                <a:latin typeface="Trebuchet MS"/>
                <a:ea typeface="Trebuchet MS"/>
                <a:cs typeface="Trebuchet MS"/>
                <a:sym typeface="Trebuchet MS"/>
              </a:rPr>
              <a:t> </a:t>
            </a:r>
            <a:r>
              <a:rPr lang="el-GR" sz="4000" b="1" i="1" dirty="0" smtClean="0">
                <a:solidFill>
                  <a:schemeClr val="accent1"/>
                </a:solidFill>
                <a:latin typeface="Trebuchet MS"/>
                <a:ea typeface="Trebuchet MS"/>
                <a:cs typeface="Trebuchet MS"/>
                <a:sym typeface="Trebuchet MS"/>
              </a:rPr>
              <a:t>Διδακτικό Συμβόλαιο</a:t>
            </a:r>
            <a:endParaRPr lang="el-GR" sz="4000" b="1" i="1" dirty="0">
              <a:solidFill>
                <a:schemeClr val="accent1"/>
              </a:solidFill>
              <a:latin typeface="Trebuchet MS"/>
              <a:ea typeface="Trebuchet MS"/>
              <a:cs typeface="Trebuchet MS"/>
              <a:sym typeface="Trebuchet MS"/>
            </a:endParaRPr>
          </a:p>
        </p:txBody>
      </p:sp>
      <p:sp>
        <p:nvSpPr>
          <p:cNvPr id="176" name="Google Shape;176;p23"/>
          <p:cNvSpPr txBox="1">
            <a:spLocks noGrp="1"/>
          </p:cNvSpPr>
          <p:nvPr>
            <p:ph type="body" idx="1"/>
          </p:nvPr>
        </p:nvSpPr>
        <p:spPr>
          <a:xfrm>
            <a:off x="468312" y="1628775"/>
            <a:ext cx="7239000" cy="4846637"/>
          </a:xfrm>
          <a:prstGeom prst="rect">
            <a:avLst/>
          </a:prstGeom>
          <a:noFill/>
          <a:ln>
            <a:noFill/>
          </a:ln>
        </p:spPr>
        <p:txBody>
          <a:bodyPr spcFirstLastPara="1" wrap="square" lIns="91425" tIns="45700" rIns="91425" bIns="45700" anchor="t" anchorCtr="0">
            <a:noAutofit/>
          </a:bodyPr>
          <a:lstStyle/>
          <a:p>
            <a:pPr marL="273050" lvl="0" indent="-208153" algn="l" rtl="0">
              <a:lnSpc>
                <a:spcPct val="100000"/>
              </a:lnSpc>
              <a:spcBef>
                <a:spcPts val="0"/>
              </a:spcBef>
              <a:spcAft>
                <a:spcPts val="0"/>
              </a:spcAft>
              <a:buClr>
                <a:schemeClr val="dk2"/>
              </a:buClr>
              <a:buSzPts val="1022"/>
              <a:buFont typeface="Noto Sans Symbols"/>
              <a:buNone/>
            </a:pPr>
            <a:endParaRPr sz="1400" b="0" i="0" u="none">
              <a:solidFill>
                <a:schemeClr val="dk1"/>
              </a:solidFill>
              <a:latin typeface="Trebuchet MS"/>
              <a:ea typeface="Trebuchet MS"/>
              <a:cs typeface="Trebuchet MS"/>
              <a:sym typeface="Trebuchet MS"/>
            </a:endParaRPr>
          </a:p>
          <a:p>
            <a:pPr marL="273050" lvl="0" indent="-208153" algn="l" rtl="0">
              <a:spcBef>
                <a:spcPts val="600"/>
              </a:spcBef>
              <a:spcAft>
                <a:spcPts val="0"/>
              </a:spcAft>
              <a:buSzPts val="1022"/>
              <a:buNone/>
            </a:pPr>
            <a:endParaRPr sz="1400" b="0" i="0" u="none">
              <a:solidFill>
                <a:schemeClr val="dk1"/>
              </a:solidFill>
              <a:latin typeface="Trebuchet MS"/>
              <a:ea typeface="Trebuchet MS"/>
              <a:cs typeface="Trebuchet MS"/>
              <a:sym typeface="Trebuchet MS"/>
            </a:endParaRPr>
          </a:p>
        </p:txBody>
      </p:sp>
      <p:sp>
        <p:nvSpPr>
          <p:cNvPr id="177" name="Google Shape;177;p23"/>
          <p:cNvSpPr/>
          <p:nvPr/>
        </p:nvSpPr>
        <p:spPr>
          <a:xfrm>
            <a:off x="1258887" y="1700212"/>
            <a:ext cx="6036858" cy="4105275"/>
          </a:xfrm>
          <a:custGeom>
            <a:avLst/>
            <a:gdLst/>
            <a:ahLst/>
            <a:cxnLst/>
            <a:rect l="l" t="t" r="r" b="b"/>
            <a:pathLst>
              <a:path w="21600" h="21600" extrusionOk="0">
                <a:moveTo>
                  <a:pt x="5400" y="5400"/>
                </a:moveTo>
                <a:lnTo>
                  <a:pt x="9450" y="5400"/>
                </a:lnTo>
                <a:lnTo>
                  <a:pt x="9450" y="2700"/>
                </a:lnTo>
                <a:lnTo>
                  <a:pt x="8100" y="2700"/>
                </a:lnTo>
                <a:lnTo>
                  <a:pt x="10800" y="0"/>
                </a:lnTo>
                <a:lnTo>
                  <a:pt x="13500" y="2700"/>
                </a:lnTo>
                <a:lnTo>
                  <a:pt x="12150" y="2700"/>
                </a:lnTo>
                <a:lnTo>
                  <a:pt x="12150" y="5400"/>
                </a:lnTo>
                <a:lnTo>
                  <a:pt x="16200" y="5400"/>
                </a:lnTo>
                <a:lnTo>
                  <a:pt x="16200" y="9450"/>
                </a:lnTo>
                <a:lnTo>
                  <a:pt x="18900" y="9450"/>
                </a:lnTo>
                <a:lnTo>
                  <a:pt x="18900" y="8100"/>
                </a:lnTo>
                <a:lnTo>
                  <a:pt x="21600" y="10800"/>
                </a:lnTo>
                <a:lnTo>
                  <a:pt x="18900" y="13500"/>
                </a:lnTo>
                <a:lnTo>
                  <a:pt x="18900" y="12150"/>
                </a:lnTo>
                <a:lnTo>
                  <a:pt x="16200" y="12150"/>
                </a:lnTo>
                <a:lnTo>
                  <a:pt x="16200" y="16200"/>
                </a:lnTo>
                <a:lnTo>
                  <a:pt x="12150" y="16200"/>
                </a:lnTo>
                <a:lnTo>
                  <a:pt x="12150" y="18900"/>
                </a:lnTo>
                <a:lnTo>
                  <a:pt x="13500" y="18900"/>
                </a:lnTo>
                <a:lnTo>
                  <a:pt x="10800" y="21600"/>
                </a:lnTo>
                <a:lnTo>
                  <a:pt x="8100" y="18900"/>
                </a:lnTo>
                <a:lnTo>
                  <a:pt x="9450" y="18900"/>
                </a:lnTo>
                <a:lnTo>
                  <a:pt x="9450" y="16200"/>
                </a:lnTo>
                <a:lnTo>
                  <a:pt x="5400" y="16200"/>
                </a:lnTo>
                <a:lnTo>
                  <a:pt x="5400" y="12150"/>
                </a:lnTo>
                <a:lnTo>
                  <a:pt x="2700" y="12150"/>
                </a:lnTo>
                <a:lnTo>
                  <a:pt x="2700" y="13500"/>
                </a:lnTo>
                <a:lnTo>
                  <a:pt x="0" y="10800"/>
                </a:lnTo>
                <a:lnTo>
                  <a:pt x="2700" y="8100"/>
                </a:lnTo>
                <a:lnTo>
                  <a:pt x="2700" y="9450"/>
                </a:lnTo>
                <a:lnTo>
                  <a:pt x="5400" y="9450"/>
                </a:lnTo>
                <a:lnTo>
                  <a:pt x="5400" y="5400"/>
                </a:lnTo>
                <a:close/>
              </a:path>
            </a:pathLst>
          </a:custGeom>
          <a:solidFill>
            <a:srgbClr val="FF99CC"/>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defTabSz="457200">
              <a:spcBef>
                <a:spcPts val="0"/>
              </a:spcBef>
              <a:spcAft>
                <a:spcPts val="0"/>
              </a:spcAft>
              <a:buClr>
                <a:prstClr val="black"/>
              </a:buClr>
              <a:buSzPts val="1400"/>
              <a:buFont typeface="Trebuchet MS"/>
              <a:buNone/>
            </a:pPr>
            <a:r>
              <a:rPr lang="en-US" b="1" dirty="0">
                <a:solidFill>
                  <a:prstClr val="black"/>
                </a:solidFill>
                <a:latin typeface="Trebuchet MS"/>
                <a:ea typeface="Trebuchet MS"/>
                <a:cs typeface="Trebuchet MS"/>
                <a:sym typeface="Trebuchet MS"/>
              </a:rPr>
              <a:t> </a:t>
            </a:r>
            <a:r>
              <a:rPr lang="en-US" sz="1600" b="1" dirty="0">
                <a:solidFill>
                  <a:prstClr val="black"/>
                </a:solidFill>
                <a:latin typeface="Trebuchet MS"/>
                <a:ea typeface="Trebuchet MS"/>
                <a:cs typeface="Trebuchet MS"/>
                <a:sym typeface="Trebuchet MS"/>
              </a:rPr>
              <a:t>Η θεωρητική έννοια στη </a:t>
            </a:r>
            <a:endParaRPr lang="el-GR" sz="1600" b="1" dirty="0" smtClean="0">
              <a:solidFill>
                <a:prstClr val="black"/>
              </a:solidFill>
              <a:latin typeface="Trebuchet MS"/>
              <a:ea typeface="Trebuchet MS"/>
              <a:cs typeface="Trebuchet MS"/>
              <a:sym typeface="Trebuchet MS"/>
            </a:endParaRPr>
          </a:p>
          <a:p>
            <a:pPr defTabSz="457200">
              <a:spcBef>
                <a:spcPts val="0"/>
              </a:spcBef>
              <a:spcAft>
                <a:spcPts val="0"/>
              </a:spcAft>
              <a:buClr>
                <a:prstClr val="black"/>
              </a:buClr>
              <a:buSzPts val="1400"/>
              <a:buFont typeface="Trebuchet MS"/>
              <a:buNone/>
            </a:pPr>
            <a:r>
              <a:rPr lang="en-US" sz="1600" b="1" dirty="0" smtClean="0">
                <a:solidFill>
                  <a:prstClr val="black"/>
                </a:solidFill>
                <a:latin typeface="Trebuchet MS"/>
                <a:ea typeface="Trebuchet MS"/>
                <a:cs typeface="Trebuchet MS"/>
                <a:sym typeface="Trebuchet MS"/>
              </a:rPr>
              <a:t>Διδακτική </a:t>
            </a:r>
            <a:endParaRPr sz="1600">
              <a:solidFill>
                <a:prstClr val="white"/>
              </a:solidFill>
              <a:latin typeface="Times New Roman" pitchFamily="16" charset="0"/>
            </a:endParaRPr>
          </a:p>
          <a:p>
            <a:pPr defTabSz="457200">
              <a:spcBef>
                <a:spcPts val="600"/>
              </a:spcBef>
              <a:spcAft>
                <a:spcPts val="0"/>
              </a:spcAft>
              <a:buClr>
                <a:prstClr val="black"/>
              </a:buClr>
              <a:buSzPts val="1400"/>
              <a:buFont typeface="Trebuchet MS"/>
              <a:buNone/>
            </a:pPr>
            <a:r>
              <a:rPr lang="en-US" sz="1600" b="1" dirty="0">
                <a:solidFill>
                  <a:prstClr val="black"/>
                </a:solidFill>
                <a:latin typeface="Trebuchet MS"/>
                <a:ea typeface="Trebuchet MS"/>
                <a:cs typeface="Trebuchet MS"/>
                <a:sym typeface="Trebuchet MS"/>
              </a:rPr>
              <a:t>δεν είναι το συμβόλαιο</a:t>
            </a:r>
            <a:r>
              <a:rPr lang="en-US" sz="1600" b="1" dirty="0" smtClean="0">
                <a:solidFill>
                  <a:prstClr val="black"/>
                </a:solidFill>
                <a:latin typeface="Trebuchet MS"/>
                <a:ea typeface="Trebuchet MS"/>
                <a:cs typeface="Trebuchet MS"/>
                <a:sym typeface="Trebuchet MS"/>
              </a:rPr>
              <a:t>,</a:t>
            </a:r>
            <a:endParaRPr sz="1600">
              <a:solidFill>
                <a:prstClr val="white"/>
              </a:solidFill>
              <a:latin typeface="Times New Roman" pitchFamily="16" charset="0"/>
            </a:endParaRPr>
          </a:p>
          <a:p>
            <a:pPr defTabSz="457200">
              <a:spcBef>
                <a:spcPts val="600"/>
              </a:spcBef>
              <a:spcAft>
                <a:spcPts val="0"/>
              </a:spcAft>
              <a:buClr>
                <a:prstClr val="black"/>
              </a:buClr>
              <a:buSzPts val="1400"/>
              <a:buFont typeface="Trebuchet MS"/>
              <a:buNone/>
            </a:pPr>
            <a:r>
              <a:rPr lang="en-US" sz="1600" b="1" dirty="0">
                <a:solidFill>
                  <a:prstClr val="black"/>
                </a:solidFill>
                <a:latin typeface="Trebuchet MS"/>
                <a:ea typeface="Trebuchet MS"/>
                <a:cs typeface="Trebuchet MS"/>
                <a:sym typeface="Trebuchet MS"/>
              </a:rPr>
              <a:t>αλλά η διαδικασία αναζήτησης </a:t>
            </a:r>
            <a:endParaRPr sz="1600">
              <a:solidFill>
                <a:prstClr val="white"/>
              </a:solidFill>
              <a:latin typeface="Times New Roman" pitchFamily="16" charset="0"/>
            </a:endParaRPr>
          </a:p>
          <a:p>
            <a:pPr defTabSz="457200">
              <a:spcBef>
                <a:spcPts val="600"/>
              </a:spcBef>
              <a:spcAft>
                <a:spcPts val="0"/>
              </a:spcAft>
              <a:buClr>
                <a:prstClr val="black"/>
              </a:buClr>
              <a:buSzPts val="1400"/>
              <a:buFont typeface="Trebuchet MS"/>
              <a:buNone/>
            </a:pPr>
            <a:r>
              <a:rPr lang="en-US" sz="1600" b="1" dirty="0">
                <a:solidFill>
                  <a:prstClr val="black"/>
                </a:solidFill>
                <a:latin typeface="Trebuchet MS"/>
                <a:ea typeface="Trebuchet MS"/>
                <a:cs typeface="Trebuchet MS"/>
                <a:sym typeface="Trebuchet MS"/>
              </a:rPr>
              <a:t>ενός υποθετικού συμβολαίου</a:t>
            </a:r>
            <a:r>
              <a:rPr lang="en-US" sz="1600" dirty="0">
                <a:solidFill>
                  <a:prstClr val="black"/>
                </a:solidFill>
                <a:latin typeface="Trebuchet MS"/>
                <a:ea typeface="Trebuchet MS"/>
                <a:cs typeface="Trebuchet MS"/>
                <a:sym typeface="Trebuchet MS"/>
              </a:rPr>
              <a:t>.</a:t>
            </a:r>
            <a:endParaRPr sz="1600">
              <a:solidFill>
                <a:prstClr val="white"/>
              </a:solidFill>
              <a:latin typeface="Times New Roman" pitchFamily="16" charset="0"/>
            </a:endParaRPr>
          </a:p>
          <a:p>
            <a:pPr algn="l" defTabSz="457200">
              <a:spcBef>
                <a:spcPts val="0"/>
              </a:spcBef>
              <a:spcAft>
                <a:spcPts val="0"/>
              </a:spcAft>
              <a:buClr>
                <a:srgbClr val="000000"/>
              </a:buClr>
              <a:buSzPct val="100000"/>
              <a:buFont typeface="Times New Roman" pitchFamily="16" charset="0"/>
              <a:buNone/>
            </a:pPr>
            <a:endParaRPr sz="1400">
              <a:solidFill>
                <a:prstClr val="black"/>
              </a:solidFill>
              <a:latin typeface="Trebuchet MS"/>
              <a:ea typeface="Trebuchet MS"/>
              <a:cs typeface="Trebuchet MS"/>
              <a:sym typeface="Trebuchet MS"/>
            </a:endParaRPr>
          </a:p>
        </p:txBody>
      </p:sp>
      <p:sp>
        <p:nvSpPr>
          <p:cNvPr id="178" name="Google Shape;178;p23"/>
          <p:cNvSpPr txBox="1"/>
          <p:nvPr/>
        </p:nvSpPr>
        <p:spPr>
          <a:xfrm>
            <a:off x="1799617" y="914400"/>
            <a:ext cx="4922196" cy="793749"/>
          </a:xfrm>
          <a:prstGeom prst="rect">
            <a:avLst/>
          </a:prstGeom>
          <a:noFill/>
          <a:ln>
            <a:noFill/>
          </a:ln>
        </p:spPr>
        <p:txBody>
          <a:bodyPr spcFirstLastPara="1" wrap="square" lIns="91425" tIns="45700" rIns="91425" bIns="45700" anchor="t" anchorCtr="0">
            <a:noAutofit/>
          </a:bodyPr>
          <a:lstStyle/>
          <a:p>
            <a:pPr defTabSz="457200">
              <a:spcBef>
                <a:spcPts val="0"/>
              </a:spcBef>
              <a:spcAft>
                <a:spcPts val="0"/>
              </a:spcAft>
              <a:buClr>
                <a:prstClr val="black"/>
              </a:buClr>
              <a:buSzPts val="1400"/>
              <a:buFont typeface="Trebuchet MS"/>
              <a:buNone/>
            </a:pPr>
            <a:r>
              <a:rPr lang="en-US" sz="1400" dirty="0">
                <a:solidFill>
                  <a:prstClr val="black"/>
                </a:solidFill>
                <a:latin typeface="Trebuchet MS"/>
                <a:ea typeface="Trebuchet MS"/>
                <a:cs typeface="Trebuchet MS"/>
                <a:sym typeface="Trebuchet MS"/>
              </a:rPr>
              <a:t>  </a:t>
            </a:r>
            <a:r>
              <a:rPr lang="en-US" sz="1600" dirty="0" smtClean="0">
                <a:solidFill>
                  <a:prstClr val="black"/>
                </a:solidFill>
                <a:latin typeface="Arial" pitchFamily="34" charset="0"/>
                <a:ea typeface="Trebuchet MS"/>
                <a:cs typeface="Arial" pitchFamily="34" charset="0"/>
                <a:sym typeface="Trebuchet MS"/>
              </a:rPr>
              <a:t>Ο </a:t>
            </a:r>
            <a:r>
              <a:rPr lang="el-GR" sz="1600" dirty="0" smtClean="0">
                <a:solidFill>
                  <a:prstClr val="black"/>
                </a:solidFill>
                <a:latin typeface="Arial" pitchFamily="34" charset="0"/>
                <a:ea typeface="Trebuchet MS"/>
                <a:cs typeface="Arial" pitchFamily="34" charset="0"/>
                <a:sym typeface="Trebuchet MS"/>
              </a:rPr>
              <a:t>εκπαιδευτικός </a:t>
            </a:r>
            <a:r>
              <a:rPr lang="en-US" sz="1600" dirty="0" smtClean="0">
                <a:solidFill>
                  <a:prstClr val="black"/>
                </a:solidFill>
                <a:latin typeface="Arial" pitchFamily="34" charset="0"/>
                <a:ea typeface="Trebuchet MS"/>
                <a:cs typeface="Arial" pitchFamily="34" charset="0"/>
                <a:sym typeface="Trebuchet MS"/>
              </a:rPr>
              <a:t>δημιουργεί </a:t>
            </a:r>
            <a:r>
              <a:rPr lang="el-GR" sz="1600" dirty="0" smtClean="0">
                <a:solidFill>
                  <a:prstClr val="black"/>
                </a:solidFill>
                <a:latin typeface="Arial" pitchFamily="34" charset="0"/>
                <a:ea typeface="Trebuchet MS"/>
                <a:cs typeface="Arial" pitchFamily="34" charset="0"/>
                <a:sym typeface="Trebuchet MS"/>
              </a:rPr>
              <a:t>κατάλληλες </a:t>
            </a:r>
            <a:r>
              <a:rPr lang="en-US" sz="1600" dirty="0" smtClean="0">
                <a:solidFill>
                  <a:prstClr val="black"/>
                </a:solidFill>
                <a:latin typeface="Arial" pitchFamily="34" charset="0"/>
                <a:ea typeface="Trebuchet MS"/>
                <a:cs typeface="Arial" pitchFamily="34" charset="0"/>
                <a:sym typeface="Trebuchet MS"/>
              </a:rPr>
              <a:t>συνθήκες </a:t>
            </a:r>
            <a:r>
              <a:rPr lang="en-US" sz="1600" dirty="0">
                <a:solidFill>
                  <a:prstClr val="black"/>
                </a:solidFill>
                <a:latin typeface="Arial" pitchFamily="34" charset="0"/>
                <a:ea typeface="Trebuchet MS"/>
                <a:cs typeface="Arial" pitchFamily="34" charset="0"/>
                <a:sym typeface="Trebuchet MS"/>
              </a:rPr>
              <a:t>για </a:t>
            </a:r>
            <a:r>
              <a:rPr lang="en-US" sz="1600" dirty="0" smtClean="0">
                <a:solidFill>
                  <a:prstClr val="black"/>
                </a:solidFill>
                <a:latin typeface="Arial" pitchFamily="34" charset="0"/>
                <a:ea typeface="Trebuchet MS"/>
                <a:cs typeface="Arial" pitchFamily="34" charset="0"/>
                <a:sym typeface="Trebuchet MS"/>
              </a:rPr>
              <a:t>την</a:t>
            </a:r>
            <a:r>
              <a:rPr lang="el-GR" sz="1600" dirty="0" smtClean="0">
                <a:solidFill>
                  <a:prstClr val="black"/>
                </a:solidFill>
                <a:latin typeface="Arial" pitchFamily="34" charset="0"/>
                <a:ea typeface="Trebuchet MS"/>
                <a:cs typeface="Arial" pitchFamily="34" charset="0"/>
                <a:sym typeface="Trebuchet MS"/>
              </a:rPr>
              <a:t> οικοδόμηση της γνώσης από τους εκπαιδευόμενους.</a:t>
            </a:r>
            <a:endParaRPr sz="1600">
              <a:solidFill>
                <a:prstClr val="white"/>
              </a:solidFill>
              <a:latin typeface="Arial" pitchFamily="34" charset="0"/>
              <a:cs typeface="Arial" pitchFamily="34" charset="0"/>
            </a:endParaRPr>
          </a:p>
        </p:txBody>
      </p:sp>
      <p:sp>
        <p:nvSpPr>
          <p:cNvPr id="179" name="Google Shape;179;p23"/>
          <p:cNvSpPr txBox="1"/>
          <p:nvPr/>
        </p:nvSpPr>
        <p:spPr>
          <a:xfrm>
            <a:off x="0" y="2997200"/>
            <a:ext cx="1714480" cy="1004887"/>
          </a:xfrm>
          <a:prstGeom prst="rect">
            <a:avLst/>
          </a:prstGeom>
          <a:noFill/>
          <a:ln>
            <a:noFill/>
          </a:ln>
        </p:spPr>
        <p:txBody>
          <a:bodyPr spcFirstLastPara="1" wrap="square" lIns="91425" tIns="45700" rIns="91425" bIns="45700" anchor="t" anchorCtr="0">
            <a:noAutofit/>
          </a:bodyPr>
          <a:lstStyle/>
          <a:p>
            <a:pPr defTabSz="457200">
              <a:spcBef>
                <a:spcPts val="0"/>
              </a:spcBef>
              <a:spcAft>
                <a:spcPts val="0"/>
              </a:spcAft>
              <a:buClr>
                <a:prstClr val="black"/>
              </a:buClr>
              <a:buSzPts val="1400"/>
              <a:buFont typeface="Trebuchet MS"/>
              <a:buNone/>
            </a:pPr>
            <a:r>
              <a:rPr lang="el-GR" sz="1600" dirty="0" smtClean="0">
                <a:solidFill>
                  <a:prstClr val="black"/>
                </a:solidFill>
                <a:latin typeface="Arial" pitchFamily="34" charset="0"/>
                <a:ea typeface="Trebuchet MS"/>
                <a:cs typeface="Arial" pitchFamily="34" charset="0"/>
                <a:sym typeface="Trebuchet MS"/>
              </a:rPr>
              <a:t>Ο</a:t>
            </a:r>
            <a:r>
              <a:rPr lang="en-US" sz="1600" dirty="0" smtClean="0">
                <a:solidFill>
                  <a:prstClr val="black"/>
                </a:solidFill>
                <a:latin typeface="Arial" pitchFamily="34" charset="0"/>
                <a:ea typeface="Trebuchet MS"/>
                <a:cs typeface="Arial" pitchFamily="34" charset="0"/>
                <a:sym typeface="Trebuchet MS"/>
              </a:rPr>
              <a:t> </a:t>
            </a:r>
            <a:r>
              <a:rPr lang="el-GR" sz="1600" dirty="0" smtClean="0">
                <a:solidFill>
                  <a:prstClr val="black"/>
                </a:solidFill>
                <a:latin typeface="Arial" pitchFamily="34" charset="0"/>
                <a:ea typeface="Trebuchet MS"/>
                <a:cs typeface="Arial" pitchFamily="34" charset="0"/>
                <a:sym typeface="Trebuchet MS"/>
              </a:rPr>
              <a:t>εκπαιδευόμενος εμπλέκεται σε διαδικασία μάθησης.</a:t>
            </a:r>
            <a:endParaRPr sz="1600">
              <a:solidFill>
                <a:prstClr val="white"/>
              </a:solidFill>
              <a:latin typeface="Arial" pitchFamily="34" charset="0"/>
              <a:cs typeface="Arial" pitchFamily="34" charset="0"/>
            </a:endParaRPr>
          </a:p>
        </p:txBody>
      </p:sp>
      <p:sp>
        <p:nvSpPr>
          <p:cNvPr id="180" name="Google Shape;180;p23"/>
          <p:cNvSpPr txBox="1"/>
          <p:nvPr/>
        </p:nvSpPr>
        <p:spPr>
          <a:xfrm>
            <a:off x="2285983" y="5865779"/>
            <a:ext cx="4143405" cy="992220"/>
          </a:xfrm>
          <a:prstGeom prst="rect">
            <a:avLst/>
          </a:prstGeom>
          <a:noFill/>
          <a:ln>
            <a:noFill/>
          </a:ln>
        </p:spPr>
        <p:txBody>
          <a:bodyPr spcFirstLastPara="1" wrap="square" lIns="91425" tIns="45700" rIns="91425" bIns="45700" anchor="t" anchorCtr="0">
            <a:noAutofit/>
          </a:bodyPr>
          <a:lstStyle/>
          <a:p>
            <a:pPr defTabSz="457200">
              <a:spcBef>
                <a:spcPts val="0"/>
              </a:spcBef>
              <a:spcAft>
                <a:spcPts val="0"/>
              </a:spcAft>
              <a:buClr>
                <a:prstClr val="black"/>
              </a:buClr>
              <a:buSzPts val="1400"/>
              <a:buFont typeface="Trebuchet MS"/>
              <a:buNone/>
            </a:pPr>
            <a:r>
              <a:rPr lang="el-GR" sz="1600" dirty="0" smtClean="0">
                <a:solidFill>
                  <a:prstClr val="black"/>
                </a:solidFill>
                <a:latin typeface="Arial" pitchFamily="34" charset="0"/>
                <a:ea typeface="Trebuchet MS"/>
                <a:cs typeface="Arial" pitchFamily="34" charset="0"/>
                <a:sym typeface="Trebuchet MS"/>
              </a:rPr>
              <a:t>Ο</a:t>
            </a:r>
            <a:r>
              <a:rPr lang="en-US" sz="1600" dirty="0" smtClean="0">
                <a:solidFill>
                  <a:prstClr val="black"/>
                </a:solidFill>
                <a:latin typeface="Arial" pitchFamily="34" charset="0"/>
                <a:ea typeface="Trebuchet MS"/>
                <a:cs typeface="Arial" pitchFamily="34" charset="0"/>
                <a:sym typeface="Trebuchet MS"/>
              </a:rPr>
              <a:t>ι προ</a:t>
            </a:r>
            <a:r>
              <a:rPr lang="el-GR" sz="1600" dirty="0" err="1" smtClean="0">
                <a:solidFill>
                  <a:prstClr val="black"/>
                </a:solidFill>
                <a:latin typeface="Arial" pitchFamily="34" charset="0"/>
                <a:ea typeface="Trebuchet MS"/>
                <a:cs typeface="Arial" pitchFamily="34" charset="0"/>
                <a:sym typeface="Trebuchet MS"/>
              </a:rPr>
              <a:t>ϋπάρχουσες</a:t>
            </a:r>
            <a:r>
              <a:rPr lang="el-GR" sz="1600" dirty="0" smtClean="0">
                <a:solidFill>
                  <a:prstClr val="black"/>
                </a:solidFill>
                <a:latin typeface="Arial" pitchFamily="34" charset="0"/>
                <a:ea typeface="Trebuchet MS"/>
                <a:cs typeface="Arial" pitchFamily="34" charset="0"/>
                <a:sym typeface="Trebuchet MS"/>
              </a:rPr>
              <a:t> </a:t>
            </a:r>
            <a:r>
              <a:rPr lang="en-US" sz="1600" dirty="0" smtClean="0">
                <a:solidFill>
                  <a:prstClr val="black"/>
                </a:solidFill>
                <a:latin typeface="Arial" pitchFamily="34" charset="0"/>
                <a:ea typeface="Trebuchet MS"/>
                <a:cs typeface="Arial" pitchFamily="34" charset="0"/>
                <a:sym typeface="Trebuchet MS"/>
              </a:rPr>
              <a:t>γνώσεις </a:t>
            </a:r>
            <a:r>
              <a:rPr lang="en-US" sz="1600" dirty="0">
                <a:solidFill>
                  <a:prstClr val="black"/>
                </a:solidFill>
                <a:latin typeface="Arial" pitchFamily="34" charset="0"/>
                <a:ea typeface="Trebuchet MS"/>
                <a:cs typeface="Arial" pitchFamily="34" charset="0"/>
                <a:sym typeface="Trebuchet MS"/>
              </a:rPr>
              <a:t>και οι </a:t>
            </a:r>
            <a:r>
              <a:rPr lang="en-US" sz="1600" dirty="0" smtClean="0">
                <a:solidFill>
                  <a:prstClr val="black"/>
                </a:solidFill>
                <a:latin typeface="Arial" pitchFamily="34" charset="0"/>
                <a:ea typeface="Trebuchet MS"/>
                <a:cs typeface="Arial" pitchFamily="34" charset="0"/>
                <a:sym typeface="Trebuchet MS"/>
              </a:rPr>
              <a:t>καινούριες </a:t>
            </a:r>
            <a:r>
              <a:rPr lang="en-US" sz="1600" dirty="0">
                <a:solidFill>
                  <a:prstClr val="black"/>
                </a:solidFill>
                <a:latin typeface="Arial" pitchFamily="34" charset="0"/>
                <a:ea typeface="Trebuchet MS"/>
                <a:cs typeface="Arial" pitchFamily="34" charset="0"/>
                <a:sym typeface="Trebuchet MS"/>
              </a:rPr>
              <a:t>συνθήκες </a:t>
            </a:r>
            <a:r>
              <a:rPr lang="el-GR" sz="1600" dirty="0" smtClean="0">
                <a:solidFill>
                  <a:prstClr val="black"/>
                </a:solidFill>
                <a:latin typeface="Arial" pitchFamily="34" charset="0"/>
                <a:ea typeface="Trebuchet MS"/>
                <a:cs typeface="Arial" pitchFamily="34" charset="0"/>
                <a:sym typeface="Trebuchet MS"/>
              </a:rPr>
              <a:t>δημιουργούν </a:t>
            </a:r>
            <a:r>
              <a:rPr lang="en-US" sz="1600" dirty="0" smtClean="0">
                <a:solidFill>
                  <a:prstClr val="black"/>
                </a:solidFill>
                <a:latin typeface="Arial" pitchFamily="34" charset="0"/>
                <a:ea typeface="Trebuchet MS"/>
                <a:cs typeface="Arial" pitchFamily="34" charset="0"/>
                <a:sym typeface="Trebuchet MS"/>
              </a:rPr>
              <a:t>στο</a:t>
            </a:r>
            <a:r>
              <a:rPr lang="el-GR" sz="1600" dirty="0" smtClean="0">
                <a:solidFill>
                  <a:prstClr val="black"/>
                </a:solidFill>
                <a:latin typeface="Arial" pitchFamily="34" charset="0"/>
                <a:ea typeface="Trebuchet MS"/>
                <a:cs typeface="Arial" pitchFamily="34" charset="0"/>
                <a:sym typeface="Trebuchet MS"/>
              </a:rPr>
              <a:t>ν</a:t>
            </a:r>
            <a:r>
              <a:rPr lang="en-US" sz="1600" dirty="0" smtClean="0">
                <a:solidFill>
                  <a:prstClr val="black"/>
                </a:solidFill>
                <a:latin typeface="Arial" pitchFamily="34" charset="0"/>
                <a:ea typeface="Trebuchet MS"/>
                <a:cs typeface="Arial" pitchFamily="34" charset="0"/>
                <a:sym typeface="Trebuchet MS"/>
              </a:rPr>
              <a:t> </a:t>
            </a:r>
            <a:r>
              <a:rPr lang="el-GR" sz="1600" dirty="0" smtClean="0">
                <a:solidFill>
                  <a:prstClr val="black"/>
                </a:solidFill>
                <a:latin typeface="Arial" pitchFamily="34" charset="0"/>
                <a:ea typeface="Trebuchet MS"/>
                <a:cs typeface="Arial" pitchFamily="34" charset="0"/>
                <a:sym typeface="Trebuchet MS"/>
              </a:rPr>
              <a:t>εκπαιδευόμενο </a:t>
            </a:r>
            <a:r>
              <a:rPr lang="en-US" sz="1600" dirty="0" smtClean="0">
                <a:solidFill>
                  <a:prstClr val="black"/>
                </a:solidFill>
                <a:latin typeface="Arial" pitchFamily="34" charset="0"/>
                <a:ea typeface="Trebuchet MS"/>
                <a:cs typeface="Arial" pitchFamily="34" charset="0"/>
                <a:sym typeface="Trebuchet MS"/>
              </a:rPr>
              <a:t>τη </a:t>
            </a:r>
            <a:r>
              <a:rPr lang="en-US" sz="1600" dirty="0">
                <a:solidFill>
                  <a:prstClr val="black"/>
                </a:solidFill>
                <a:latin typeface="Arial" pitchFamily="34" charset="0"/>
                <a:ea typeface="Trebuchet MS"/>
                <a:cs typeface="Arial" pitchFamily="34" charset="0"/>
                <a:sym typeface="Trebuchet MS"/>
              </a:rPr>
              <a:t>δυνατότητα για </a:t>
            </a:r>
            <a:r>
              <a:rPr lang="en-US" sz="1600" dirty="0" smtClean="0">
                <a:solidFill>
                  <a:prstClr val="black"/>
                </a:solidFill>
                <a:latin typeface="Arial" pitchFamily="34" charset="0"/>
                <a:ea typeface="Trebuchet MS"/>
                <a:cs typeface="Arial" pitchFamily="34" charset="0"/>
                <a:sym typeface="Trebuchet MS"/>
              </a:rPr>
              <a:t>μάθηση</a:t>
            </a:r>
            <a:r>
              <a:rPr lang="en-US" sz="1600" dirty="0" smtClean="0">
                <a:solidFill>
                  <a:prstClr val="black"/>
                </a:solidFill>
                <a:latin typeface="Trebuchet MS"/>
                <a:ea typeface="Trebuchet MS"/>
                <a:cs typeface="Trebuchet MS"/>
                <a:sym typeface="Trebuchet MS"/>
              </a:rPr>
              <a:t>.</a:t>
            </a:r>
          </a:p>
          <a:p>
            <a:pPr algn="l" defTabSz="457200">
              <a:spcBef>
                <a:spcPts val="0"/>
              </a:spcBef>
              <a:spcAft>
                <a:spcPts val="0"/>
              </a:spcAft>
              <a:buClr>
                <a:srgbClr val="000000"/>
              </a:buClr>
              <a:buSzPct val="100000"/>
              <a:buFont typeface="Times New Roman" pitchFamily="16" charset="0"/>
              <a:buNone/>
            </a:pPr>
            <a:endParaRPr sz="1400">
              <a:solidFill>
                <a:prstClr val="black"/>
              </a:solidFill>
              <a:latin typeface="Trebuchet MS"/>
              <a:ea typeface="Trebuchet MS"/>
              <a:cs typeface="Trebuchet MS"/>
              <a:sym typeface="Trebuchet MS"/>
            </a:endParaRPr>
          </a:p>
        </p:txBody>
      </p:sp>
      <p:sp>
        <p:nvSpPr>
          <p:cNvPr id="181" name="Google Shape;181;p23"/>
          <p:cNvSpPr txBox="1"/>
          <p:nvPr/>
        </p:nvSpPr>
        <p:spPr>
          <a:xfrm>
            <a:off x="6929454" y="2997200"/>
            <a:ext cx="2214546" cy="1155700"/>
          </a:xfrm>
          <a:prstGeom prst="rect">
            <a:avLst/>
          </a:prstGeom>
          <a:noFill/>
          <a:ln>
            <a:noFill/>
          </a:ln>
        </p:spPr>
        <p:txBody>
          <a:bodyPr spcFirstLastPara="1" wrap="square" lIns="91425" tIns="45700" rIns="91425" bIns="45700" anchor="t" anchorCtr="0">
            <a:noAutofit/>
          </a:bodyPr>
          <a:lstStyle/>
          <a:p>
            <a:pPr defTabSz="457200">
              <a:spcBef>
                <a:spcPts val="0"/>
              </a:spcBef>
              <a:spcAft>
                <a:spcPts val="0"/>
              </a:spcAft>
              <a:buClr>
                <a:prstClr val="black"/>
              </a:buClr>
              <a:buSzPts val="1400"/>
              <a:buFont typeface="Trebuchet MS"/>
              <a:buNone/>
            </a:pPr>
            <a:r>
              <a:rPr lang="en-US" sz="1600" dirty="0">
                <a:solidFill>
                  <a:prstClr val="black"/>
                </a:solidFill>
                <a:latin typeface="Arial" pitchFamily="34" charset="0"/>
                <a:ea typeface="Trebuchet MS"/>
                <a:cs typeface="Arial" pitchFamily="34" charset="0"/>
                <a:sym typeface="Trebuchet MS"/>
              </a:rPr>
              <a:t>Η διδακτική σχέση πρέπει να οδηγεί στο </a:t>
            </a:r>
            <a:r>
              <a:rPr lang="en-US" sz="1600" dirty="0" err="1">
                <a:solidFill>
                  <a:prstClr val="black"/>
                </a:solidFill>
                <a:latin typeface="Arial" pitchFamily="34" charset="0"/>
                <a:ea typeface="Trebuchet MS"/>
                <a:cs typeface="Arial" pitchFamily="34" charset="0"/>
                <a:sym typeface="Trebuchet MS"/>
              </a:rPr>
              <a:t>επιθυμητό</a:t>
            </a:r>
            <a:r>
              <a:rPr lang="en-US" sz="1600" dirty="0">
                <a:solidFill>
                  <a:prstClr val="black"/>
                </a:solidFill>
                <a:latin typeface="Arial" pitchFamily="34" charset="0"/>
                <a:ea typeface="Trebuchet MS"/>
                <a:cs typeface="Arial" pitchFamily="34" charset="0"/>
                <a:sym typeface="Trebuchet MS"/>
              </a:rPr>
              <a:t> </a:t>
            </a:r>
            <a:r>
              <a:rPr lang="el-GR" sz="1600" dirty="0" err="1" smtClean="0">
                <a:solidFill>
                  <a:prstClr val="black"/>
                </a:solidFill>
                <a:latin typeface="Arial" pitchFamily="34" charset="0"/>
                <a:ea typeface="Trebuchet MS"/>
                <a:cs typeface="Arial" pitchFamily="34" charset="0"/>
                <a:sym typeface="Trebuchet MS"/>
              </a:rPr>
              <a:t>α</a:t>
            </a:r>
            <a:r>
              <a:rPr lang="en-US" sz="1600" dirty="0" err="1" smtClean="0">
                <a:solidFill>
                  <a:prstClr val="black"/>
                </a:solidFill>
                <a:latin typeface="Arial" pitchFamily="34" charset="0"/>
                <a:ea typeface="Trebuchet MS"/>
                <a:cs typeface="Arial" pitchFamily="34" charset="0"/>
                <a:sym typeface="Trebuchet MS"/>
              </a:rPr>
              <a:t>ποτέλεσμα</a:t>
            </a:r>
            <a:r>
              <a:rPr lang="en-US" sz="1600" dirty="0" smtClean="0">
                <a:solidFill>
                  <a:prstClr val="black"/>
                </a:solidFill>
                <a:latin typeface="Arial" pitchFamily="34" charset="0"/>
                <a:ea typeface="Trebuchet MS"/>
                <a:cs typeface="Arial" pitchFamily="34" charset="0"/>
                <a:sym typeface="Trebuchet MS"/>
              </a:rPr>
              <a:t>.</a:t>
            </a:r>
            <a:endParaRPr lang="en-US" sz="1600" dirty="0">
              <a:solidFill>
                <a:prstClr val="black"/>
              </a:solidFill>
              <a:latin typeface="Arial" pitchFamily="34" charset="0"/>
              <a:ea typeface="Trebuchet MS"/>
              <a:cs typeface="Arial" pitchFamily="34" charset="0"/>
              <a:sym typeface="Trebuchet MS"/>
            </a:endParaRPr>
          </a:p>
        </p:txBody>
      </p:sp>
      <p:pic>
        <p:nvPicPr>
          <p:cNvPr id="9" name="Picture 9"/>
          <p:cNvPicPr>
            <a:picLocks noChangeAspect="1"/>
          </p:cNvPicPr>
          <p:nvPr/>
        </p:nvPicPr>
        <p:blipFill>
          <a:blip r:embed="rId3"/>
          <a:stretch>
            <a:fillRect/>
          </a:stretch>
        </p:blipFill>
        <p:spPr>
          <a:xfrm>
            <a:off x="8001024" y="5701371"/>
            <a:ext cx="1142976" cy="1156629"/>
          </a:xfrm>
          <a:prstGeom prst="rect">
            <a:avLst/>
          </a:prstGeom>
          <a:effectLst>
            <a:outerShdw blurRad="76200" sx="105000" sy="105000" algn="tr" rotWithShape="0">
              <a:srgbClr val="B40000">
                <a:alpha val="40000"/>
              </a:srgbClr>
            </a:outerShdw>
            <a:softEdge rad="12700"/>
          </a:effectLst>
        </p:spPr>
      </p:pic>
    </p:spTree>
    <p:extLst>
      <p:ext uri="{BB962C8B-B14F-4D97-AF65-F5344CB8AC3E}">
        <p14:creationId xmlns:p14="http://schemas.microsoft.com/office/powerpoint/2010/main" val="2591313563"/>
      </p:ext>
    </p:extLst>
  </p:cSld>
  <p:clrMapOvr>
    <a:masterClrMapping/>
  </p:clrMapOvr>
  <p:transition>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alphaModFix amt="87000"/>
            <a:lum/>
          </a:blip>
          <a:srcRect/>
          <a:stretch>
            <a:fillRect t="-15000" b="-15000"/>
          </a:stretch>
        </a:blip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1979712" y="260648"/>
            <a:ext cx="5400600" cy="1090612"/>
          </a:xfrm>
        </p:spPr>
        <p:txBody>
          <a:bodyPr>
            <a:normAutofit/>
          </a:bodyPr>
          <a:lstStyle/>
          <a:p>
            <a:pPr>
              <a:spcBef>
                <a:spcPts val="0"/>
              </a:spcBef>
              <a:defRPr/>
            </a:pPr>
            <a:r>
              <a:rPr lang="en-US" sz="3600" dirty="0">
                <a:effectLst>
                  <a:glow rad="101600">
                    <a:schemeClr val="accent3">
                      <a:satMod val="175000"/>
                      <a:alpha val="40000"/>
                    </a:schemeClr>
                  </a:glow>
                </a:effectLst>
                <a:latin typeface="Arial" pitchFamily="34" charset="0"/>
                <a:ea typeface="+mn-ea"/>
                <a:cs typeface="Arial" pitchFamily="34" charset="0"/>
              </a:rPr>
              <a:t>PORTFOLIO</a:t>
            </a:r>
            <a:endParaRPr lang="el-GR" sz="3600" dirty="0">
              <a:effectLst>
                <a:glow rad="101600">
                  <a:schemeClr val="accent3">
                    <a:satMod val="175000"/>
                    <a:alpha val="40000"/>
                  </a:schemeClr>
                </a:glow>
              </a:effectLst>
              <a:latin typeface="Arial" pitchFamily="34" charset="0"/>
              <a:ea typeface="+mn-ea"/>
              <a:cs typeface="Arial" pitchFamily="34" charset="0"/>
            </a:endParaRPr>
          </a:p>
        </p:txBody>
      </p:sp>
      <p:sp>
        <p:nvSpPr>
          <p:cNvPr id="382979" name="Rectangle 3"/>
          <p:cNvSpPr>
            <a:spLocks noGrp="1" noChangeArrowheads="1"/>
          </p:cNvSpPr>
          <p:nvPr>
            <p:ph idx="1"/>
          </p:nvPr>
        </p:nvSpPr>
        <p:spPr>
          <a:xfrm>
            <a:off x="827584" y="1124744"/>
            <a:ext cx="7593012" cy="863600"/>
          </a:xfrm>
        </p:spPr>
        <p:txBody>
          <a:bodyPr rtlCol="0">
            <a:noAutofit/>
          </a:bodyPr>
          <a:lstStyle/>
          <a:p>
            <a:pPr algn="ctr" fontAlgn="auto">
              <a:spcAft>
                <a:spcPts val="0"/>
              </a:spcAft>
              <a:buNone/>
              <a:defRPr/>
            </a:pPr>
            <a:endParaRPr lang="el-GR" sz="2400" b="1" dirty="0">
              <a:effectLst>
                <a:glow rad="63500">
                  <a:schemeClr val="accent4">
                    <a:satMod val="175000"/>
                    <a:alpha val="40000"/>
                  </a:schemeClr>
                </a:glow>
              </a:effectLst>
              <a:latin typeface="Segoe Script" pitchFamily="34" charset="0"/>
              <a:cs typeface="Arial" charset="0"/>
            </a:endParaRPr>
          </a:p>
          <a:p>
            <a:pPr algn="ctr" eaLnBrk="1" fontAlgn="auto" hangingPunct="1">
              <a:lnSpc>
                <a:spcPct val="80000"/>
              </a:lnSpc>
              <a:spcAft>
                <a:spcPts val="0"/>
              </a:spcAft>
              <a:buFont typeface="Wingdings" pitchFamily="2" charset="2"/>
              <a:buNone/>
              <a:defRPr/>
            </a:pPr>
            <a:r>
              <a:rPr lang="el-GR" sz="2800" b="1" dirty="0">
                <a:effectLst>
                  <a:glow rad="63500">
                    <a:schemeClr val="accent4">
                      <a:satMod val="175000"/>
                      <a:alpha val="40000"/>
                    </a:schemeClr>
                  </a:glow>
                </a:effectLst>
                <a:latin typeface="Segoe Script" pitchFamily="34" charset="0"/>
                <a:cs typeface="Arial" charset="0"/>
              </a:rPr>
              <a:t>περιλαμβάνει</a:t>
            </a:r>
          </a:p>
          <a:p>
            <a:pPr algn="ctr" eaLnBrk="1" fontAlgn="auto" hangingPunct="1">
              <a:lnSpc>
                <a:spcPct val="80000"/>
              </a:lnSpc>
              <a:spcAft>
                <a:spcPts val="0"/>
              </a:spcAft>
              <a:buFont typeface="Wingdings" pitchFamily="2" charset="2"/>
              <a:buNone/>
              <a:defRPr/>
            </a:pPr>
            <a:endParaRPr lang="el-GR" sz="900" dirty="0" smtClean="0">
              <a:solidFill>
                <a:srgbClr val="000000"/>
              </a:solidFill>
              <a:latin typeface="Times New Roman" pitchFamily="18" charset="0"/>
            </a:endParaRPr>
          </a:p>
          <a:p>
            <a:pPr eaLnBrk="1" fontAlgn="auto" hangingPunct="1">
              <a:lnSpc>
                <a:spcPct val="80000"/>
              </a:lnSpc>
              <a:spcAft>
                <a:spcPts val="0"/>
              </a:spcAft>
              <a:buFont typeface="Wingdings" pitchFamily="2" charset="2"/>
              <a:buNone/>
              <a:defRPr/>
            </a:pPr>
            <a:r>
              <a:rPr lang="el-GR" sz="900" b="1" dirty="0" smtClean="0">
                <a:solidFill>
                  <a:srgbClr val="000000"/>
                </a:solidFill>
                <a:latin typeface="Times New Roman" pitchFamily="18" charset="0"/>
              </a:rPr>
              <a:t>     </a:t>
            </a:r>
            <a:endParaRPr lang="el-GR" sz="900" dirty="0" smtClean="0">
              <a:solidFill>
                <a:srgbClr val="000000"/>
              </a:solidFill>
              <a:latin typeface="Arial" charset="0"/>
              <a:cs typeface="Arial" charset="0"/>
            </a:endParaRPr>
          </a:p>
        </p:txBody>
      </p:sp>
      <p:sp>
        <p:nvSpPr>
          <p:cNvPr id="4" name="3 - Στρογγυλεμένο ορθογώνιο"/>
          <p:cNvSpPr/>
          <p:nvPr/>
        </p:nvSpPr>
        <p:spPr>
          <a:xfrm>
            <a:off x="442459" y="2204864"/>
            <a:ext cx="8424936" cy="4076700"/>
          </a:xfrm>
          <a:prstGeom prst="roundRect">
            <a:avLst/>
          </a:prstGeom>
          <a:blipFill dpi="0" rotWithShape="1">
            <a:blip r:embed="rId5" cstate="print">
              <a:alphaModFix amt="79000"/>
            </a:blip>
            <a:srcRec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marL="342900" indent="-342900" algn="l">
              <a:lnSpc>
                <a:spcPct val="80000"/>
              </a:lnSpc>
              <a:buFont typeface="Wingdings" pitchFamily="2" charset="2"/>
              <a:buChar char="q"/>
            </a:pPr>
            <a:r>
              <a:rPr lang="el-GR" sz="3200" b="1" dirty="0">
                <a:solidFill>
                  <a:srgbClr val="000000"/>
                </a:solidFill>
                <a:effectLst>
                  <a:outerShdw blurRad="38100" dist="38100" dir="2700000" algn="tl">
                    <a:srgbClr val="FFFFFF"/>
                  </a:outerShdw>
                </a:effectLst>
                <a:latin typeface="Arial" pitchFamily="34" charset="0"/>
                <a:cs typeface="Arial" pitchFamily="34" charset="0"/>
              </a:rPr>
              <a:t>1. εργασίες</a:t>
            </a:r>
          </a:p>
          <a:p>
            <a:pPr marL="342900" indent="-342900" algn="l">
              <a:lnSpc>
                <a:spcPct val="80000"/>
              </a:lnSpc>
              <a:buFont typeface="Wingdings" pitchFamily="2" charset="2"/>
              <a:buChar char="q"/>
            </a:pPr>
            <a:endParaRPr lang="el-GR" sz="3200" b="1" dirty="0">
              <a:solidFill>
                <a:srgbClr val="000000"/>
              </a:solidFill>
              <a:effectLst>
                <a:outerShdw blurRad="38100" dist="38100" dir="2700000" algn="tl">
                  <a:srgbClr val="FFFFFF"/>
                </a:outerShdw>
              </a:effectLst>
              <a:latin typeface="Arial" pitchFamily="34" charset="0"/>
              <a:cs typeface="Arial" pitchFamily="34" charset="0"/>
            </a:endParaRPr>
          </a:p>
          <a:p>
            <a:pPr marL="342900" indent="-342900" algn="l">
              <a:lnSpc>
                <a:spcPct val="80000"/>
              </a:lnSpc>
              <a:buFont typeface="Wingdings" pitchFamily="2" charset="2"/>
              <a:buChar char="q"/>
            </a:pPr>
            <a:endParaRPr lang="el-GR" sz="3200" b="1" dirty="0">
              <a:solidFill>
                <a:srgbClr val="000000"/>
              </a:solidFill>
              <a:effectLst>
                <a:outerShdw blurRad="38100" dist="38100" dir="2700000" algn="tl">
                  <a:srgbClr val="FFFFFF"/>
                </a:outerShdw>
              </a:effectLst>
              <a:latin typeface="Arial" pitchFamily="34" charset="0"/>
              <a:cs typeface="Arial" pitchFamily="34" charset="0"/>
            </a:endParaRPr>
          </a:p>
          <a:p>
            <a:pPr marL="342900" indent="-342900" algn="l">
              <a:lnSpc>
                <a:spcPct val="80000"/>
              </a:lnSpc>
              <a:buFont typeface="Wingdings" pitchFamily="2" charset="2"/>
              <a:buChar char="q"/>
            </a:pPr>
            <a:r>
              <a:rPr lang="el-GR" sz="3200" b="1" dirty="0">
                <a:solidFill>
                  <a:srgbClr val="000000"/>
                </a:solidFill>
                <a:effectLst>
                  <a:outerShdw blurRad="38100" dist="38100" dir="2700000" algn="tl">
                    <a:srgbClr val="FFFFFF"/>
                  </a:outerShdw>
                </a:effectLst>
                <a:latin typeface="Arial" pitchFamily="34" charset="0"/>
                <a:cs typeface="Arial" pitchFamily="34" charset="0"/>
              </a:rPr>
              <a:t>2. αξιολογήσεις </a:t>
            </a:r>
            <a:r>
              <a:rPr lang="el-GR" sz="3200" b="1" dirty="0" smtClean="0">
                <a:solidFill>
                  <a:srgbClr val="000000"/>
                </a:solidFill>
                <a:effectLst>
                  <a:outerShdw blurRad="38100" dist="38100" dir="2700000" algn="tl">
                    <a:srgbClr val="FFFFFF"/>
                  </a:outerShdw>
                </a:effectLst>
                <a:latin typeface="Arial" pitchFamily="34" charset="0"/>
                <a:cs typeface="Arial" pitchFamily="34" charset="0"/>
              </a:rPr>
              <a:t>διδασκόντων</a:t>
            </a:r>
            <a:endParaRPr lang="el-GR" sz="3200" b="1" dirty="0">
              <a:solidFill>
                <a:srgbClr val="000000"/>
              </a:solidFill>
              <a:effectLst>
                <a:outerShdw blurRad="38100" dist="38100" dir="2700000" algn="tl">
                  <a:srgbClr val="FFFFFF"/>
                </a:outerShdw>
              </a:effectLst>
              <a:latin typeface="Arial" pitchFamily="34" charset="0"/>
              <a:cs typeface="Arial" pitchFamily="34" charset="0"/>
            </a:endParaRPr>
          </a:p>
          <a:p>
            <a:pPr marL="342900" indent="-342900" algn="l">
              <a:lnSpc>
                <a:spcPct val="80000"/>
              </a:lnSpc>
              <a:buFont typeface="Wingdings" pitchFamily="2" charset="2"/>
              <a:buChar char="q"/>
            </a:pPr>
            <a:endParaRPr lang="el-GR" sz="3200" b="1" dirty="0">
              <a:solidFill>
                <a:srgbClr val="000000"/>
              </a:solidFill>
              <a:effectLst>
                <a:outerShdw blurRad="38100" dist="38100" dir="2700000" algn="tl">
                  <a:srgbClr val="FFFFFF"/>
                </a:outerShdw>
              </a:effectLst>
              <a:latin typeface="Arial" pitchFamily="34" charset="0"/>
              <a:cs typeface="Arial" pitchFamily="34" charset="0"/>
            </a:endParaRPr>
          </a:p>
          <a:p>
            <a:pPr marL="342900" indent="-342900" algn="l">
              <a:lnSpc>
                <a:spcPct val="80000"/>
              </a:lnSpc>
              <a:buFont typeface="Wingdings" pitchFamily="2" charset="2"/>
              <a:buChar char="q"/>
            </a:pPr>
            <a:endParaRPr lang="el-GR" sz="3200" b="1" dirty="0">
              <a:solidFill>
                <a:srgbClr val="000000"/>
              </a:solidFill>
              <a:effectLst>
                <a:outerShdw blurRad="38100" dist="38100" dir="2700000" algn="tl">
                  <a:srgbClr val="FFFFFF"/>
                </a:outerShdw>
              </a:effectLst>
              <a:latin typeface="Arial" pitchFamily="34" charset="0"/>
              <a:cs typeface="Arial" pitchFamily="34" charset="0"/>
            </a:endParaRPr>
          </a:p>
          <a:p>
            <a:pPr marL="342900" indent="-342900" algn="l">
              <a:lnSpc>
                <a:spcPct val="80000"/>
              </a:lnSpc>
              <a:buFont typeface="Wingdings" pitchFamily="2" charset="2"/>
              <a:buChar char="q"/>
            </a:pPr>
            <a:r>
              <a:rPr lang="el-GR" sz="3200" b="1" dirty="0">
                <a:solidFill>
                  <a:srgbClr val="000000"/>
                </a:solidFill>
                <a:effectLst>
                  <a:outerShdw blurRad="38100" dist="38100" dir="2700000" algn="tl">
                    <a:srgbClr val="FFFFFF"/>
                  </a:outerShdw>
                </a:effectLst>
                <a:latin typeface="Arial" pitchFamily="34" charset="0"/>
                <a:cs typeface="Arial" pitchFamily="34" charset="0"/>
              </a:rPr>
              <a:t>3. </a:t>
            </a:r>
            <a:r>
              <a:rPr lang="el-GR" sz="3200" b="1" dirty="0" err="1" smtClean="0">
                <a:solidFill>
                  <a:srgbClr val="000000"/>
                </a:solidFill>
                <a:effectLst>
                  <a:outerShdw blurRad="38100" dist="38100" dir="2700000" algn="tl">
                    <a:srgbClr val="FFFFFF"/>
                  </a:outerShdw>
                </a:effectLst>
                <a:latin typeface="Arial" pitchFamily="34" charset="0"/>
                <a:cs typeface="Arial" pitchFamily="34" charset="0"/>
              </a:rPr>
              <a:t>αυτ</a:t>
            </a:r>
            <a:r>
              <a:rPr lang="en-US" sz="3200" b="1" dirty="0" smtClean="0">
                <a:solidFill>
                  <a:srgbClr val="000000"/>
                </a:solidFill>
                <a:effectLst>
                  <a:outerShdw blurRad="38100" dist="38100" dir="2700000" algn="tl">
                    <a:srgbClr val="FFFFFF"/>
                  </a:outerShdw>
                </a:effectLst>
                <a:latin typeface="Arial" pitchFamily="34" charset="0"/>
                <a:cs typeface="Arial" pitchFamily="34" charset="0"/>
              </a:rPr>
              <a:t>o</a:t>
            </a:r>
            <a:r>
              <a:rPr lang="el-GR" sz="3200" b="1" dirty="0" smtClean="0">
                <a:solidFill>
                  <a:srgbClr val="000000"/>
                </a:solidFill>
                <a:effectLst>
                  <a:outerShdw blurRad="38100" dist="38100" dir="2700000" algn="tl">
                    <a:srgbClr val="FFFFFF"/>
                  </a:outerShdw>
                </a:effectLst>
                <a:latin typeface="Arial" pitchFamily="34" charset="0"/>
                <a:cs typeface="Arial" pitchFamily="34" charset="0"/>
              </a:rPr>
              <a:t>αξιολογήσεις </a:t>
            </a:r>
            <a:r>
              <a:rPr lang="el-GR" sz="3200" b="1" dirty="0">
                <a:solidFill>
                  <a:srgbClr val="000000"/>
                </a:solidFill>
                <a:effectLst>
                  <a:outerShdw blurRad="38100" dist="38100" dir="2700000" algn="tl">
                    <a:srgbClr val="FFFFFF"/>
                  </a:outerShdw>
                </a:effectLst>
                <a:latin typeface="Arial" pitchFamily="34" charset="0"/>
                <a:cs typeface="Arial" pitchFamily="34" charset="0"/>
              </a:rPr>
              <a:t>εκπαιδευόμενων</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alphaModFix amt="87000"/>
            <a:lum/>
          </a:blip>
          <a:srcRect/>
          <a:stretch>
            <a:fillRect t="-15000" b="-15000"/>
          </a:stretch>
        </a:blip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84214" y="260456"/>
            <a:ext cx="7772400" cy="1090613"/>
          </a:xfrm>
        </p:spPr>
        <p:txBody>
          <a:bodyPr>
            <a:normAutofit/>
          </a:bodyPr>
          <a:lstStyle/>
          <a:p>
            <a:pPr>
              <a:spcBef>
                <a:spcPts val="0"/>
              </a:spcBef>
              <a:defRPr/>
            </a:pPr>
            <a:r>
              <a:rPr lang="el-GR" sz="3600" dirty="0">
                <a:effectLst>
                  <a:glow rad="101600">
                    <a:schemeClr val="accent3">
                      <a:satMod val="175000"/>
                      <a:alpha val="40000"/>
                    </a:schemeClr>
                  </a:glow>
                </a:effectLst>
                <a:latin typeface="Arial" pitchFamily="34" charset="0"/>
                <a:ea typeface="+mn-ea"/>
                <a:cs typeface="Arial" pitchFamily="34" charset="0"/>
              </a:rPr>
              <a:t>ΕΙΔΗ </a:t>
            </a:r>
            <a:r>
              <a:rPr lang="en-US" sz="3600" dirty="0">
                <a:effectLst>
                  <a:glow rad="101600">
                    <a:schemeClr val="accent3">
                      <a:satMod val="175000"/>
                      <a:alpha val="40000"/>
                    </a:schemeClr>
                  </a:glow>
                </a:effectLst>
                <a:latin typeface="Arial" pitchFamily="34" charset="0"/>
                <a:ea typeface="+mn-ea"/>
                <a:cs typeface="Arial" pitchFamily="34" charset="0"/>
              </a:rPr>
              <a:t>PORTFOLIO</a:t>
            </a:r>
            <a:endParaRPr lang="el-GR" sz="3600" dirty="0">
              <a:effectLst>
                <a:glow rad="101600">
                  <a:schemeClr val="accent3">
                    <a:satMod val="175000"/>
                    <a:alpha val="40000"/>
                  </a:schemeClr>
                </a:glow>
              </a:effectLst>
              <a:latin typeface="Arial" pitchFamily="34" charset="0"/>
              <a:ea typeface="+mn-ea"/>
              <a:cs typeface="Arial" pitchFamily="34" charset="0"/>
            </a:endParaRPr>
          </a:p>
        </p:txBody>
      </p:sp>
      <p:sp>
        <p:nvSpPr>
          <p:cNvPr id="385027" name="Rectangle 3"/>
          <p:cNvSpPr>
            <a:spLocks noGrp="1" noChangeArrowheads="1"/>
          </p:cNvSpPr>
          <p:nvPr>
            <p:ph idx="1"/>
          </p:nvPr>
        </p:nvSpPr>
        <p:spPr>
          <a:xfrm>
            <a:off x="395288" y="1557338"/>
            <a:ext cx="7593012" cy="4824412"/>
          </a:xfrm>
        </p:spPr>
        <p:txBody>
          <a:bodyPr/>
          <a:lstStyle/>
          <a:p>
            <a:pPr algn="ctr" eaLnBrk="1" hangingPunct="1">
              <a:lnSpc>
                <a:spcPct val="80000"/>
              </a:lnSpc>
              <a:buFont typeface="Wingdings" pitchFamily="2" charset="2"/>
              <a:buNone/>
            </a:pPr>
            <a:r>
              <a:rPr lang="el-GR" sz="2800" b="1" dirty="0" smtClean="0">
                <a:effectLst>
                  <a:glow rad="63500">
                    <a:schemeClr val="accent4">
                      <a:satMod val="175000"/>
                      <a:alpha val="40000"/>
                    </a:schemeClr>
                  </a:glow>
                </a:effectLst>
                <a:latin typeface="Segoe Script" pitchFamily="34" charset="0"/>
                <a:cs typeface="Arial" charset="0"/>
              </a:rPr>
              <a:t>περιλαμβάνει</a:t>
            </a:r>
            <a:endParaRPr lang="el-GR" sz="2800" dirty="0" smtClean="0">
              <a:solidFill>
                <a:srgbClr val="000000"/>
              </a:solidFill>
              <a:latin typeface="Times New Roman" pitchFamily="18" charset="0"/>
            </a:endParaRPr>
          </a:p>
          <a:p>
            <a:pPr eaLnBrk="1" hangingPunct="1">
              <a:lnSpc>
                <a:spcPct val="80000"/>
              </a:lnSpc>
            </a:pPr>
            <a:r>
              <a:rPr lang="en-US" sz="2800" b="1" dirty="0" smtClean="0">
                <a:solidFill>
                  <a:srgbClr val="000000"/>
                </a:solidFill>
                <a:latin typeface="Arial" charset="0"/>
                <a:cs typeface="Arial" charset="0"/>
              </a:rPr>
              <a:t>Portfolio</a:t>
            </a:r>
            <a:r>
              <a:rPr lang="el-GR" sz="2800" b="1" dirty="0" smtClean="0">
                <a:solidFill>
                  <a:srgbClr val="000000"/>
                </a:solidFill>
                <a:latin typeface="Arial" charset="0"/>
                <a:cs typeface="Arial" charset="0"/>
              </a:rPr>
              <a:t> ανάπτυξης </a:t>
            </a:r>
          </a:p>
          <a:p>
            <a:pPr eaLnBrk="1" hangingPunct="1">
              <a:lnSpc>
                <a:spcPct val="80000"/>
              </a:lnSpc>
              <a:buFont typeface="Wingdings" pitchFamily="2" charset="2"/>
              <a:buNone/>
            </a:pPr>
            <a:r>
              <a:rPr lang="el-GR" sz="2800" b="1" dirty="0" smtClean="0">
                <a:solidFill>
                  <a:srgbClr val="000000"/>
                </a:solidFill>
                <a:latin typeface="Arial" charset="0"/>
                <a:cs typeface="Arial" charset="0"/>
              </a:rPr>
              <a:t>       </a:t>
            </a:r>
            <a:r>
              <a:rPr lang="el-GR" sz="2800" b="1" i="1" dirty="0" smtClean="0">
                <a:solidFill>
                  <a:srgbClr val="000000"/>
                </a:solidFill>
                <a:latin typeface="Arial" charset="0"/>
                <a:cs typeface="Arial" charset="0"/>
              </a:rPr>
              <a:t>(</a:t>
            </a:r>
            <a:r>
              <a:rPr lang="en-US" sz="2800" b="1" i="1" dirty="0" smtClean="0">
                <a:solidFill>
                  <a:srgbClr val="000000"/>
                </a:solidFill>
                <a:latin typeface="Arial" charset="0"/>
                <a:cs typeface="Arial" charset="0"/>
              </a:rPr>
              <a:t>Development portfolio</a:t>
            </a:r>
            <a:r>
              <a:rPr lang="el-GR" sz="2800" b="1" i="1" dirty="0" smtClean="0">
                <a:solidFill>
                  <a:srgbClr val="000000"/>
                </a:solidFill>
                <a:latin typeface="Arial" charset="0"/>
                <a:cs typeface="Arial" charset="0"/>
              </a:rPr>
              <a:t>)</a:t>
            </a:r>
          </a:p>
          <a:p>
            <a:pPr eaLnBrk="1" hangingPunct="1">
              <a:lnSpc>
                <a:spcPct val="80000"/>
              </a:lnSpc>
            </a:pPr>
            <a:endParaRPr lang="el-GR" sz="2800" b="1" dirty="0" smtClean="0">
              <a:solidFill>
                <a:srgbClr val="000000"/>
              </a:solidFill>
              <a:latin typeface="Arial" charset="0"/>
              <a:cs typeface="Arial" charset="0"/>
            </a:endParaRPr>
          </a:p>
          <a:p>
            <a:pPr eaLnBrk="1" hangingPunct="1">
              <a:lnSpc>
                <a:spcPct val="80000"/>
              </a:lnSpc>
            </a:pPr>
            <a:endParaRPr lang="el-GR" sz="2800" b="1" dirty="0" smtClean="0">
              <a:solidFill>
                <a:srgbClr val="000000"/>
              </a:solidFill>
              <a:latin typeface="Arial" charset="0"/>
              <a:cs typeface="Arial" charset="0"/>
            </a:endParaRPr>
          </a:p>
          <a:p>
            <a:pPr eaLnBrk="1" hangingPunct="1">
              <a:lnSpc>
                <a:spcPct val="80000"/>
              </a:lnSpc>
            </a:pPr>
            <a:endParaRPr lang="el-GR" sz="2800" b="1" dirty="0" smtClean="0">
              <a:solidFill>
                <a:srgbClr val="000000"/>
              </a:solidFill>
              <a:latin typeface="Arial" charset="0"/>
              <a:cs typeface="Arial" charset="0"/>
            </a:endParaRPr>
          </a:p>
          <a:p>
            <a:pPr eaLnBrk="1" hangingPunct="1">
              <a:lnSpc>
                <a:spcPct val="80000"/>
              </a:lnSpc>
            </a:pPr>
            <a:r>
              <a:rPr lang="en-US" sz="2800" b="1" dirty="0" smtClean="0">
                <a:solidFill>
                  <a:srgbClr val="000000"/>
                </a:solidFill>
                <a:latin typeface="Arial" charset="0"/>
                <a:cs typeface="Arial" charset="0"/>
              </a:rPr>
              <a:t>Portfolio </a:t>
            </a:r>
            <a:r>
              <a:rPr lang="el-GR" sz="2800" b="1" dirty="0" smtClean="0">
                <a:solidFill>
                  <a:srgbClr val="000000"/>
                </a:solidFill>
                <a:latin typeface="Arial" charset="0"/>
                <a:cs typeface="Arial" charset="0"/>
              </a:rPr>
              <a:t>επίδειξης</a:t>
            </a:r>
            <a:r>
              <a:rPr lang="en-US" sz="2800" b="1" dirty="0" smtClean="0">
                <a:solidFill>
                  <a:srgbClr val="000000"/>
                </a:solidFill>
                <a:latin typeface="Arial" charset="0"/>
                <a:cs typeface="Arial" charset="0"/>
              </a:rPr>
              <a:t> </a:t>
            </a:r>
            <a:r>
              <a:rPr lang="el-GR" sz="2800" b="1" dirty="0" smtClean="0">
                <a:solidFill>
                  <a:srgbClr val="000000"/>
                </a:solidFill>
                <a:latin typeface="Arial" charset="0"/>
                <a:cs typeface="Arial" charset="0"/>
              </a:rPr>
              <a:t> </a:t>
            </a:r>
          </a:p>
          <a:p>
            <a:pPr eaLnBrk="1" hangingPunct="1">
              <a:lnSpc>
                <a:spcPct val="80000"/>
              </a:lnSpc>
              <a:buFont typeface="Wingdings" pitchFamily="2" charset="2"/>
              <a:buNone/>
            </a:pPr>
            <a:r>
              <a:rPr lang="el-GR" sz="2800" b="1" i="1" dirty="0" smtClean="0">
                <a:solidFill>
                  <a:srgbClr val="000000"/>
                </a:solidFill>
                <a:latin typeface="Arial" charset="0"/>
                <a:cs typeface="Arial" charset="0"/>
              </a:rPr>
              <a:t>   </a:t>
            </a:r>
            <a:r>
              <a:rPr lang="en-US" sz="2800" b="1" i="1" dirty="0" smtClean="0">
                <a:solidFill>
                  <a:srgbClr val="000000"/>
                </a:solidFill>
                <a:latin typeface="Arial" charset="0"/>
                <a:cs typeface="Arial" charset="0"/>
              </a:rPr>
              <a:t>(Showcase portfolio)</a:t>
            </a:r>
            <a:endParaRPr lang="el-GR" sz="2800" b="1" i="1" dirty="0" smtClean="0">
              <a:solidFill>
                <a:srgbClr val="000000"/>
              </a:solidFill>
              <a:latin typeface="Arial" charset="0"/>
              <a:cs typeface="Arial" charset="0"/>
            </a:endParaRPr>
          </a:p>
          <a:p>
            <a:pPr eaLnBrk="1" hangingPunct="1">
              <a:lnSpc>
                <a:spcPct val="80000"/>
              </a:lnSpc>
            </a:pPr>
            <a:endParaRPr lang="el-GR" sz="2800" b="1" dirty="0" smtClean="0">
              <a:solidFill>
                <a:srgbClr val="000000"/>
              </a:solidFill>
              <a:latin typeface="Arial" charset="0"/>
              <a:cs typeface="Arial" charset="0"/>
            </a:endParaRPr>
          </a:p>
          <a:p>
            <a:pPr eaLnBrk="1" hangingPunct="1">
              <a:lnSpc>
                <a:spcPct val="80000"/>
              </a:lnSpc>
            </a:pPr>
            <a:r>
              <a:rPr lang="en-US" sz="2800" b="1" dirty="0" smtClean="0">
                <a:solidFill>
                  <a:srgbClr val="000000"/>
                </a:solidFill>
                <a:latin typeface="Arial" charset="0"/>
                <a:cs typeface="Arial" charset="0"/>
              </a:rPr>
              <a:t>Portfolio </a:t>
            </a:r>
            <a:r>
              <a:rPr lang="el-GR" sz="2800" b="1" dirty="0" smtClean="0">
                <a:solidFill>
                  <a:srgbClr val="000000"/>
                </a:solidFill>
                <a:latin typeface="Arial" charset="0"/>
                <a:cs typeface="Arial" charset="0"/>
              </a:rPr>
              <a:t>αξιολόγησης</a:t>
            </a:r>
            <a:r>
              <a:rPr lang="en-GB" sz="2800" b="1" dirty="0" smtClean="0">
                <a:solidFill>
                  <a:srgbClr val="000000"/>
                </a:solidFill>
                <a:latin typeface="Arial" charset="0"/>
                <a:cs typeface="Arial" charset="0"/>
              </a:rPr>
              <a:t> </a:t>
            </a:r>
            <a:endParaRPr lang="el-GR" sz="2800" b="1" dirty="0" smtClean="0">
              <a:solidFill>
                <a:srgbClr val="000000"/>
              </a:solidFill>
              <a:latin typeface="Arial" charset="0"/>
              <a:cs typeface="Arial" charset="0"/>
            </a:endParaRPr>
          </a:p>
          <a:p>
            <a:pPr eaLnBrk="1" hangingPunct="1">
              <a:lnSpc>
                <a:spcPct val="80000"/>
              </a:lnSpc>
              <a:buFont typeface="Wingdings" pitchFamily="2" charset="2"/>
              <a:buNone/>
            </a:pPr>
            <a:r>
              <a:rPr lang="el-GR" sz="2800" b="1" dirty="0" smtClean="0">
                <a:solidFill>
                  <a:srgbClr val="000000"/>
                </a:solidFill>
                <a:latin typeface="Arial" charset="0"/>
                <a:cs typeface="Arial" charset="0"/>
              </a:rPr>
              <a:t>   </a:t>
            </a:r>
            <a:r>
              <a:rPr lang="el-GR" sz="2800" b="1" i="1" dirty="0" smtClean="0">
                <a:solidFill>
                  <a:srgbClr val="000000"/>
                </a:solidFill>
                <a:latin typeface="Arial" charset="0"/>
                <a:cs typeface="Arial" charset="0"/>
              </a:rPr>
              <a:t>(</a:t>
            </a:r>
            <a:r>
              <a:rPr lang="en-US" sz="2800" b="1" i="1" dirty="0" smtClean="0">
                <a:solidFill>
                  <a:srgbClr val="000000"/>
                </a:solidFill>
                <a:latin typeface="Arial" charset="0"/>
                <a:cs typeface="Arial" charset="0"/>
              </a:rPr>
              <a:t>Assessment portfolio)</a:t>
            </a:r>
            <a:endParaRPr lang="el-GR" sz="2800" b="1" i="1" dirty="0" smtClean="0">
              <a:solidFill>
                <a:srgbClr val="000000"/>
              </a:solidFill>
              <a:latin typeface="Arial" charset="0"/>
              <a:cs typeface="Arial" charset="0"/>
            </a:endParaRPr>
          </a:p>
        </p:txBody>
      </p:sp>
      <p:pic>
        <p:nvPicPr>
          <p:cNvPr id="58372" name="4 - Εικόνα" descr="imagesCAK0UIUE.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4048" y="3356992"/>
            <a:ext cx="3844924" cy="274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alphaModFix amt="87000"/>
            <a:lum/>
          </a:blip>
          <a:srcRect/>
          <a:stretch>
            <a:fillRect t="-15000" b="-15000"/>
          </a:stretch>
        </a:blipFill>
        <a:effectLst/>
      </p:bgPr>
    </p:bg>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a:xfrm>
            <a:off x="684214" y="333379"/>
            <a:ext cx="7772400" cy="1090613"/>
          </a:xfrm>
        </p:spPr>
        <p:txBody>
          <a:bodyPr rtlCol="0">
            <a:noAutofit/>
          </a:bodyPr>
          <a:lstStyle/>
          <a:p>
            <a:pPr fontAlgn="auto">
              <a:spcBef>
                <a:spcPts val="0"/>
              </a:spcBef>
              <a:spcAft>
                <a:spcPts val="0"/>
              </a:spcAft>
              <a:defRPr/>
            </a:pPr>
            <a:r>
              <a:rPr lang="en-US" sz="3600" dirty="0">
                <a:effectLst>
                  <a:glow rad="101600">
                    <a:schemeClr val="accent3">
                      <a:satMod val="175000"/>
                      <a:alpha val="40000"/>
                    </a:schemeClr>
                  </a:glow>
                </a:effectLst>
                <a:latin typeface="Arial" pitchFamily="34" charset="0"/>
                <a:ea typeface="+mn-ea"/>
                <a:cs typeface="Arial" pitchFamily="34" charset="0"/>
              </a:rPr>
              <a:t>PORTFOLIO</a:t>
            </a:r>
            <a:r>
              <a:rPr lang="el-GR" sz="3600" dirty="0">
                <a:effectLst>
                  <a:glow rad="101600">
                    <a:schemeClr val="accent3">
                      <a:satMod val="175000"/>
                      <a:alpha val="40000"/>
                    </a:schemeClr>
                  </a:glow>
                </a:effectLst>
                <a:latin typeface="Arial" pitchFamily="34" charset="0"/>
                <a:ea typeface="+mn-ea"/>
                <a:cs typeface="Arial" pitchFamily="34" charset="0"/>
              </a:rPr>
              <a:t> ΑΝΑΠΤΥΞΗΣ </a:t>
            </a:r>
            <a:br>
              <a:rPr lang="el-GR" sz="3600" dirty="0">
                <a:effectLst>
                  <a:glow rad="101600">
                    <a:schemeClr val="accent3">
                      <a:satMod val="175000"/>
                      <a:alpha val="40000"/>
                    </a:schemeClr>
                  </a:glow>
                </a:effectLst>
                <a:latin typeface="Arial" pitchFamily="34" charset="0"/>
                <a:ea typeface="+mn-ea"/>
                <a:cs typeface="Arial" pitchFamily="34" charset="0"/>
              </a:rPr>
            </a:br>
            <a:r>
              <a:rPr lang="el-GR" sz="3600" dirty="0">
                <a:effectLst>
                  <a:glow rad="101600">
                    <a:schemeClr val="accent3">
                      <a:satMod val="175000"/>
                      <a:alpha val="40000"/>
                    </a:schemeClr>
                  </a:glow>
                </a:effectLst>
                <a:latin typeface="Arial" pitchFamily="34" charset="0"/>
                <a:ea typeface="+mn-ea"/>
                <a:cs typeface="Arial" pitchFamily="34" charset="0"/>
              </a:rPr>
              <a:t>(</a:t>
            </a:r>
            <a:r>
              <a:rPr lang="en-US" sz="3600" dirty="0">
                <a:effectLst>
                  <a:glow rad="101600">
                    <a:schemeClr val="accent3">
                      <a:satMod val="175000"/>
                      <a:alpha val="40000"/>
                    </a:schemeClr>
                  </a:glow>
                </a:effectLst>
                <a:latin typeface="Arial" pitchFamily="34" charset="0"/>
                <a:ea typeface="+mn-ea"/>
                <a:cs typeface="Arial" pitchFamily="34" charset="0"/>
              </a:rPr>
              <a:t>Development portfolio</a:t>
            </a:r>
            <a:r>
              <a:rPr lang="el-GR" sz="3600" dirty="0">
                <a:effectLst>
                  <a:glow rad="101600">
                    <a:schemeClr val="accent3">
                      <a:satMod val="175000"/>
                      <a:alpha val="40000"/>
                    </a:schemeClr>
                  </a:glow>
                </a:effectLst>
                <a:latin typeface="Arial" pitchFamily="34" charset="0"/>
                <a:ea typeface="+mn-ea"/>
                <a:cs typeface="Arial" pitchFamily="34" charset="0"/>
              </a:rPr>
              <a:t>)</a:t>
            </a:r>
          </a:p>
        </p:txBody>
      </p:sp>
      <p:sp>
        <p:nvSpPr>
          <p:cNvPr id="387075" name="Rectangle 3"/>
          <p:cNvSpPr>
            <a:spLocks noGrp="1" noChangeArrowheads="1"/>
          </p:cNvSpPr>
          <p:nvPr>
            <p:ph idx="1"/>
          </p:nvPr>
        </p:nvSpPr>
        <p:spPr>
          <a:xfrm>
            <a:off x="684213" y="1700213"/>
            <a:ext cx="7593012" cy="4824412"/>
          </a:xfrm>
          <a:gradFill>
            <a:gsLst>
              <a:gs pos="0">
                <a:srgbClr val="0070C0"/>
              </a:gs>
              <a:gs pos="17999">
                <a:srgbClr val="FEE7F2"/>
              </a:gs>
              <a:gs pos="36000">
                <a:srgbClr val="FAC77D"/>
              </a:gs>
              <a:gs pos="61000">
                <a:srgbClr val="FBA97D"/>
              </a:gs>
              <a:gs pos="82001">
                <a:srgbClr val="FBD49C"/>
              </a:gs>
              <a:gs pos="100000">
                <a:srgbClr val="FEE7F2"/>
              </a:gs>
            </a:gsLst>
            <a:lin ang="5400000" scaled="0"/>
          </a:gradFill>
        </p:spPr>
        <p:txBody>
          <a:bodyPr rtlCol="0">
            <a:normAutofit fontScale="92500" lnSpcReduction="20000"/>
          </a:bodyPr>
          <a:lstStyle/>
          <a:p>
            <a:pPr algn="ctr" eaLnBrk="1" fontAlgn="auto" hangingPunct="1">
              <a:lnSpc>
                <a:spcPct val="80000"/>
              </a:lnSpc>
              <a:spcAft>
                <a:spcPts val="0"/>
              </a:spcAft>
              <a:buFont typeface="Wingdings" pitchFamily="2" charset="2"/>
              <a:buNone/>
              <a:defRPr/>
            </a:pPr>
            <a:endParaRPr lang="el-GR" sz="2800" dirty="0" smtClean="0">
              <a:solidFill>
                <a:srgbClr val="000000"/>
              </a:solidFill>
              <a:latin typeface="Times New Roman" pitchFamily="18" charset="0"/>
            </a:endParaRPr>
          </a:p>
          <a:p>
            <a:pPr eaLnBrk="1" fontAlgn="auto" hangingPunct="1">
              <a:lnSpc>
                <a:spcPct val="150000"/>
              </a:lnSpc>
              <a:spcAft>
                <a:spcPts val="0"/>
              </a:spcAft>
              <a:buFont typeface="Wingdings" pitchFamily="2" charset="2"/>
              <a:buChar char="§"/>
              <a:defRPr/>
            </a:pPr>
            <a:r>
              <a:rPr lang="el-GR" sz="2800" dirty="0" smtClean="0">
                <a:solidFill>
                  <a:srgbClr val="000000"/>
                </a:solidFill>
                <a:latin typeface="Arial" pitchFamily="34" charset="0"/>
                <a:cs typeface="Arial" pitchFamily="34" charset="0"/>
              </a:rPr>
              <a:t>Είναι μια «</a:t>
            </a:r>
            <a:r>
              <a:rPr lang="el-GR" sz="2800" b="1" dirty="0" smtClean="0">
                <a:solidFill>
                  <a:srgbClr val="000000"/>
                </a:solidFill>
                <a:latin typeface="Arial" pitchFamily="34" charset="0"/>
                <a:cs typeface="Arial" pitchFamily="34" charset="0"/>
              </a:rPr>
              <a:t>δεξαμενή εκμετάλλευσης</a:t>
            </a:r>
            <a:r>
              <a:rPr lang="el-GR" sz="2800" dirty="0" smtClean="0">
                <a:solidFill>
                  <a:srgbClr val="000000"/>
                </a:solidFill>
                <a:latin typeface="Arial" pitchFamily="34" charset="0"/>
                <a:cs typeface="Arial" pitchFamily="34" charset="0"/>
              </a:rPr>
              <a:t>» για μια εργασία που δεν έχει ολοκληρωθεί. </a:t>
            </a:r>
          </a:p>
          <a:p>
            <a:pPr eaLnBrk="1" fontAlgn="auto" hangingPunct="1">
              <a:lnSpc>
                <a:spcPct val="150000"/>
              </a:lnSpc>
              <a:spcAft>
                <a:spcPts val="0"/>
              </a:spcAft>
              <a:buFont typeface="Wingdings" pitchFamily="2" charset="2"/>
              <a:buChar char="§"/>
              <a:defRPr/>
            </a:pPr>
            <a:r>
              <a:rPr lang="el-GR" sz="2800" dirty="0" smtClean="0">
                <a:solidFill>
                  <a:srgbClr val="000000"/>
                </a:solidFill>
                <a:latin typeface="Arial" pitchFamily="34" charset="0"/>
                <a:cs typeface="Arial" pitchFamily="34" charset="0"/>
              </a:rPr>
              <a:t>Αποτελείται από κομμάτια συγκεκριμένου θέματος που αργότερα θα επιλεχθούν για να αποτελέσουν ένα </a:t>
            </a:r>
            <a:r>
              <a:rPr lang="el-GR" sz="2800" b="1" dirty="0" smtClean="0">
                <a:solidFill>
                  <a:srgbClr val="000000"/>
                </a:solidFill>
                <a:latin typeface="Arial" pitchFamily="34" charset="0"/>
                <a:cs typeface="Arial" pitchFamily="34" charset="0"/>
              </a:rPr>
              <a:t>μόνιμο</a:t>
            </a:r>
            <a:r>
              <a:rPr lang="el-GR" sz="2800" dirty="0" smtClean="0">
                <a:solidFill>
                  <a:srgbClr val="000000"/>
                </a:solidFill>
                <a:latin typeface="Arial" pitchFamily="34" charset="0"/>
                <a:cs typeface="Arial" pitchFamily="34" charset="0"/>
              </a:rPr>
              <a:t> </a:t>
            </a:r>
            <a:r>
              <a:rPr lang="en-US" sz="2800" b="1" i="1" dirty="0" smtClean="0">
                <a:solidFill>
                  <a:srgbClr val="000000"/>
                </a:solidFill>
                <a:effectLst>
                  <a:outerShdw blurRad="38100" dist="38100" dir="2700000" algn="tl">
                    <a:srgbClr val="FFFFFF"/>
                  </a:outerShdw>
                </a:effectLst>
                <a:latin typeface="Arial" pitchFamily="34" charset="0"/>
                <a:cs typeface="Arial" pitchFamily="34" charset="0"/>
              </a:rPr>
              <a:t>portfolio</a:t>
            </a:r>
            <a:r>
              <a:rPr lang="el-GR" sz="2800" dirty="0" smtClean="0">
                <a:solidFill>
                  <a:srgbClr val="000000"/>
                </a:solidFill>
                <a:latin typeface="Arial" pitchFamily="34" charset="0"/>
                <a:cs typeface="Arial" pitchFamily="34" charset="0"/>
              </a:rPr>
              <a:t> επίδειξης ή αξιολόγησης.   </a:t>
            </a:r>
          </a:p>
          <a:p>
            <a:pPr eaLnBrk="1" fontAlgn="auto" hangingPunct="1">
              <a:lnSpc>
                <a:spcPct val="150000"/>
              </a:lnSpc>
              <a:spcAft>
                <a:spcPts val="0"/>
              </a:spcAft>
              <a:buFont typeface="Wingdings" pitchFamily="2" charset="2"/>
              <a:buChar char="§"/>
              <a:defRPr/>
            </a:pPr>
            <a:r>
              <a:rPr lang="el-GR" sz="2800" dirty="0" smtClean="0">
                <a:solidFill>
                  <a:srgbClr val="000000"/>
                </a:solidFill>
                <a:latin typeface="Arial" pitchFamily="34" charset="0"/>
                <a:cs typeface="Arial" pitchFamily="34" charset="0"/>
              </a:rPr>
              <a:t>Απευθύνεται στον εκπαιδευόμενο και στο </a:t>
            </a:r>
            <a:r>
              <a:rPr lang="el-GR" sz="2800" b="1" dirty="0" smtClean="0">
                <a:solidFill>
                  <a:srgbClr val="000000"/>
                </a:solidFill>
                <a:latin typeface="Arial" pitchFamily="34" charset="0"/>
                <a:cs typeface="Arial" pitchFamily="34" charset="0"/>
              </a:rPr>
              <a:t>διδάσκοντα</a:t>
            </a:r>
            <a:r>
              <a:rPr lang="el-GR" sz="2800" dirty="0" smtClean="0">
                <a:solidFill>
                  <a:srgbClr val="000000"/>
                </a:solidFill>
                <a:latin typeface="Arial" pitchFamily="34" charset="0"/>
                <a:cs typeface="Arial" pitchFamily="34" charset="0"/>
              </a:rPr>
              <a:t>.</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alphaModFix amt="87000"/>
            <a:lum/>
          </a:blip>
          <a:srcRect/>
          <a:stretch>
            <a:fillRect t="-15000" b="-15000"/>
          </a:stretch>
        </a:blipFill>
        <a:effectLst/>
      </p:bgPr>
    </p:bg>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a:xfrm>
            <a:off x="755650" y="188913"/>
            <a:ext cx="7772400" cy="1090612"/>
          </a:xfrm>
        </p:spPr>
        <p:txBody>
          <a:bodyPr rtlCol="0">
            <a:noAutofit/>
          </a:bodyPr>
          <a:lstStyle/>
          <a:p>
            <a:pPr eaLnBrk="1" fontAlgn="auto" hangingPunct="1">
              <a:spcAft>
                <a:spcPts val="0"/>
              </a:spcAft>
              <a:defRPr/>
            </a:pPr>
            <a:r>
              <a:rPr lang="en-US" sz="3600" dirty="0">
                <a:effectLst>
                  <a:glow rad="101600">
                    <a:schemeClr val="accent3">
                      <a:satMod val="175000"/>
                      <a:alpha val="40000"/>
                    </a:schemeClr>
                  </a:glow>
                </a:effectLst>
                <a:latin typeface="Arial" pitchFamily="34" charset="0"/>
                <a:ea typeface="+mn-ea"/>
                <a:cs typeface="Arial" pitchFamily="34" charset="0"/>
              </a:rPr>
              <a:t>PORTFOLIO </a:t>
            </a:r>
            <a:r>
              <a:rPr lang="el-GR" sz="3600" dirty="0">
                <a:effectLst>
                  <a:glow rad="101600">
                    <a:schemeClr val="accent3">
                      <a:satMod val="175000"/>
                      <a:alpha val="40000"/>
                    </a:schemeClr>
                  </a:glow>
                </a:effectLst>
                <a:latin typeface="Arial" pitchFamily="34" charset="0"/>
                <a:ea typeface="+mn-ea"/>
                <a:cs typeface="Arial" pitchFamily="34" charset="0"/>
              </a:rPr>
              <a:t>ΕΠΙΔΕΙΞΗΣ</a:t>
            </a:r>
            <a:r>
              <a:rPr lang="en-US" sz="3600" dirty="0">
                <a:effectLst>
                  <a:glow rad="101600">
                    <a:schemeClr val="accent3">
                      <a:satMod val="175000"/>
                      <a:alpha val="40000"/>
                    </a:schemeClr>
                  </a:glow>
                </a:effectLst>
                <a:latin typeface="Arial" pitchFamily="34" charset="0"/>
                <a:ea typeface="+mn-ea"/>
                <a:cs typeface="Arial" pitchFamily="34" charset="0"/>
              </a:rPr>
              <a:t> </a:t>
            </a:r>
            <a:r>
              <a:rPr lang="el-GR" sz="3600" dirty="0">
                <a:effectLst>
                  <a:glow rad="101600">
                    <a:schemeClr val="accent3">
                      <a:satMod val="175000"/>
                      <a:alpha val="40000"/>
                    </a:schemeClr>
                  </a:glow>
                </a:effectLst>
                <a:latin typeface="Arial" pitchFamily="34" charset="0"/>
                <a:ea typeface="+mn-ea"/>
                <a:cs typeface="Arial" pitchFamily="34" charset="0"/>
              </a:rPr>
              <a:t>  </a:t>
            </a:r>
            <a:br>
              <a:rPr lang="el-GR" sz="3600" dirty="0">
                <a:effectLst>
                  <a:glow rad="101600">
                    <a:schemeClr val="accent3">
                      <a:satMod val="175000"/>
                      <a:alpha val="40000"/>
                    </a:schemeClr>
                  </a:glow>
                </a:effectLst>
                <a:latin typeface="Arial" pitchFamily="34" charset="0"/>
                <a:ea typeface="+mn-ea"/>
                <a:cs typeface="Arial" pitchFamily="34" charset="0"/>
              </a:rPr>
            </a:br>
            <a:r>
              <a:rPr lang="en-US" sz="3600" dirty="0">
                <a:effectLst>
                  <a:glow rad="101600">
                    <a:schemeClr val="accent3">
                      <a:satMod val="175000"/>
                      <a:alpha val="40000"/>
                    </a:schemeClr>
                  </a:glow>
                </a:effectLst>
                <a:latin typeface="Arial" pitchFamily="34" charset="0"/>
                <a:ea typeface="+mn-ea"/>
                <a:cs typeface="Arial" pitchFamily="34" charset="0"/>
              </a:rPr>
              <a:t>(Showcase portfolio)</a:t>
            </a:r>
            <a:endParaRPr lang="el-GR" sz="3600" dirty="0">
              <a:effectLst>
                <a:glow rad="101600">
                  <a:schemeClr val="accent3">
                    <a:satMod val="175000"/>
                    <a:alpha val="40000"/>
                  </a:schemeClr>
                </a:glow>
              </a:effectLst>
              <a:latin typeface="Arial" pitchFamily="34" charset="0"/>
              <a:ea typeface="+mn-ea"/>
              <a:cs typeface="Arial" pitchFamily="34" charset="0"/>
            </a:endParaRPr>
          </a:p>
        </p:txBody>
      </p:sp>
      <p:sp>
        <p:nvSpPr>
          <p:cNvPr id="391171" name="Rectangle 3"/>
          <p:cNvSpPr>
            <a:spLocks noGrp="1" noChangeArrowheads="1"/>
          </p:cNvSpPr>
          <p:nvPr>
            <p:ph idx="1"/>
          </p:nvPr>
        </p:nvSpPr>
        <p:spPr>
          <a:xfrm>
            <a:off x="539803" y="1412883"/>
            <a:ext cx="7593013" cy="4824413"/>
          </a:xfrm>
          <a:blipFill dpi="0" rotWithShape="1">
            <a:blip r:embed="rId5" cstate="print">
              <a:alphaModFix amt="60000"/>
            </a:blip>
            <a:srcRect/>
            <a:tile tx="0" ty="0" sx="100000" sy="100000" flip="none" algn="tl"/>
          </a:blipFill>
        </p:spPr>
        <p:txBody>
          <a:bodyPr rtlCol="0">
            <a:normAutofit fontScale="85000" lnSpcReduction="20000"/>
          </a:bodyPr>
          <a:lstStyle/>
          <a:p>
            <a:pPr eaLnBrk="1" fontAlgn="auto" hangingPunct="1">
              <a:lnSpc>
                <a:spcPct val="150000"/>
              </a:lnSpc>
              <a:spcAft>
                <a:spcPts val="0"/>
              </a:spcAft>
              <a:buFont typeface="Wingdings" pitchFamily="2" charset="2"/>
              <a:buNone/>
              <a:defRPr/>
            </a:pPr>
            <a:r>
              <a:rPr lang="el-GR" sz="2800" dirty="0" smtClean="0">
                <a:solidFill>
                  <a:srgbClr val="000000"/>
                </a:solidFill>
                <a:effectLst>
                  <a:glow rad="139700">
                    <a:schemeClr val="accent3">
                      <a:satMod val="175000"/>
                      <a:alpha val="40000"/>
                    </a:schemeClr>
                  </a:glow>
                </a:effectLst>
                <a:latin typeface="Arial" pitchFamily="34" charset="0"/>
                <a:cs typeface="Arial" pitchFamily="34" charset="0"/>
              </a:rPr>
              <a:t>Αποτελεί την </a:t>
            </a:r>
            <a:r>
              <a:rPr lang="el-GR" sz="2800" b="1" dirty="0" smtClean="0">
                <a:solidFill>
                  <a:srgbClr val="000000"/>
                </a:solidFill>
                <a:effectLst>
                  <a:glow rad="139700">
                    <a:schemeClr val="accent3">
                      <a:satMod val="175000"/>
                      <a:alpha val="40000"/>
                    </a:schemeClr>
                  </a:glow>
                </a:effectLst>
                <a:latin typeface="Arial" pitchFamily="34" charset="0"/>
                <a:cs typeface="Arial" pitchFamily="34" charset="0"/>
              </a:rPr>
              <a:t>ανταμοιβή</a:t>
            </a:r>
            <a:r>
              <a:rPr lang="el-GR" sz="2800" dirty="0" smtClean="0">
                <a:solidFill>
                  <a:srgbClr val="000000"/>
                </a:solidFill>
                <a:effectLst>
                  <a:glow rad="139700">
                    <a:schemeClr val="accent3">
                      <a:satMod val="175000"/>
                      <a:alpha val="40000"/>
                    </a:schemeClr>
                  </a:glow>
                </a:effectLst>
                <a:latin typeface="Arial" pitchFamily="34" charset="0"/>
                <a:cs typeface="Arial" pitchFamily="34" charset="0"/>
              </a:rPr>
              <a:t> του εκπαιδευόμενου.</a:t>
            </a:r>
          </a:p>
          <a:p>
            <a:pPr eaLnBrk="1" fontAlgn="auto" hangingPunct="1">
              <a:lnSpc>
                <a:spcPct val="150000"/>
              </a:lnSpc>
              <a:spcAft>
                <a:spcPts val="0"/>
              </a:spcAft>
              <a:buFont typeface="Wingdings" pitchFamily="2" charset="2"/>
              <a:buNone/>
              <a:defRPr/>
            </a:pPr>
            <a:r>
              <a:rPr lang="el-GR" sz="2800" dirty="0" smtClean="0">
                <a:solidFill>
                  <a:srgbClr val="000000"/>
                </a:solidFill>
                <a:effectLst>
                  <a:glow rad="139700">
                    <a:schemeClr val="accent3">
                      <a:satMod val="175000"/>
                      <a:alpha val="40000"/>
                    </a:schemeClr>
                  </a:glow>
                </a:effectLst>
                <a:latin typeface="Arial" pitchFamily="34" charset="0"/>
                <a:cs typeface="Arial" pitchFamily="34" charset="0"/>
              </a:rPr>
              <a:t>Καθορίζει το </a:t>
            </a:r>
            <a:r>
              <a:rPr lang="el-GR" sz="2800" b="1" dirty="0" smtClean="0">
                <a:solidFill>
                  <a:srgbClr val="000000"/>
                </a:solidFill>
                <a:effectLst>
                  <a:glow rad="139700">
                    <a:schemeClr val="accent3">
                      <a:satMod val="175000"/>
                      <a:alpha val="40000"/>
                    </a:schemeClr>
                  </a:glow>
                </a:effectLst>
                <a:latin typeface="Arial" pitchFamily="34" charset="0"/>
                <a:cs typeface="Arial" pitchFamily="34" charset="0"/>
              </a:rPr>
              <a:t>υψηλότερο επίπεδο</a:t>
            </a:r>
            <a:r>
              <a:rPr lang="el-GR" sz="2800" dirty="0" smtClean="0">
                <a:solidFill>
                  <a:srgbClr val="000000"/>
                </a:solidFill>
                <a:effectLst>
                  <a:glow rad="139700">
                    <a:schemeClr val="accent3">
                      <a:satMod val="175000"/>
                      <a:alpha val="40000"/>
                    </a:schemeClr>
                  </a:glow>
                </a:effectLst>
                <a:latin typeface="Arial" pitchFamily="34" charset="0"/>
                <a:cs typeface="Arial" pitchFamily="34" charset="0"/>
              </a:rPr>
              <a:t> που μπορεί να</a:t>
            </a:r>
          </a:p>
          <a:p>
            <a:pPr eaLnBrk="1" fontAlgn="auto" hangingPunct="1">
              <a:lnSpc>
                <a:spcPct val="150000"/>
              </a:lnSpc>
              <a:spcAft>
                <a:spcPts val="0"/>
              </a:spcAft>
              <a:buFont typeface="Wingdings" pitchFamily="2" charset="2"/>
              <a:buNone/>
              <a:defRPr/>
            </a:pPr>
            <a:r>
              <a:rPr lang="el-GR" sz="2800" dirty="0" smtClean="0">
                <a:solidFill>
                  <a:srgbClr val="000000"/>
                </a:solidFill>
                <a:effectLst>
                  <a:glow rad="139700">
                    <a:schemeClr val="accent3">
                      <a:satMod val="175000"/>
                      <a:alpha val="40000"/>
                    </a:schemeClr>
                  </a:glow>
                </a:effectLst>
                <a:latin typeface="Arial" pitchFamily="34" charset="0"/>
                <a:cs typeface="Arial" pitchFamily="34" charset="0"/>
              </a:rPr>
              <a:t>επιτύχει ο εκπαιδευόμενος.</a:t>
            </a:r>
          </a:p>
          <a:p>
            <a:pPr eaLnBrk="1" fontAlgn="auto" hangingPunct="1">
              <a:lnSpc>
                <a:spcPct val="150000"/>
              </a:lnSpc>
              <a:spcAft>
                <a:spcPts val="0"/>
              </a:spcAft>
              <a:buFont typeface="Wingdings" pitchFamily="2" charset="2"/>
              <a:buNone/>
              <a:defRPr/>
            </a:pPr>
            <a:r>
              <a:rPr lang="el-GR" sz="2800" dirty="0" smtClean="0">
                <a:solidFill>
                  <a:srgbClr val="000000"/>
                </a:solidFill>
                <a:effectLst>
                  <a:glow rad="139700">
                    <a:schemeClr val="accent3">
                      <a:satMod val="175000"/>
                      <a:alpha val="40000"/>
                    </a:schemeClr>
                  </a:glow>
                </a:effectLst>
                <a:latin typeface="Arial" pitchFamily="34" charset="0"/>
                <a:cs typeface="Arial" pitchFamily="34" charset="0"/>
              </a:rPr>
              <a:t>Το θέμα επιλέγεται σε συνεργασία με τους διδάσκοντες</a:t>
            </a:r>
          </a:p>
          <a:p>
            <a:pPr eaLnBrk="1" fontAlgn="auto" hangingPunct="1">
              <a:lnSpc>
                <a:spcPct val="150000"/>
              </a:lnSpc>
              <a:spcAft>
                <a:spcPts val="0"/>
              </a:spcAft>
              <a:buFont typeface="Wingdings" pitchFamily="2" charset="2"/>
              <a:buNone/>
              <a:defRPr/>
            </a:pPr>
            <a:r>
              <a:rPr lang="el-GR" sz="2800" dirty="0" smtClean="0">
                <a:solidFill>
                  <a:srgbClr val="000000"/>
                </a:solidFill>
                <a:effectLst>
                  <a:glow rad="139700">
                    <a:schemeClr val="accent3">
                      <a:satMod val="175000"/>
                      <a:alpha val="40000"/>
                    </a:schemeClr>
                  </a:glow>
                </a:effectLst>
                <a:latin typeface="Arial" pitchFamily="34" charset="0"/>
                <a:cs typeface="Arial" pitchFamily="34" charset="0"/>
              </a:rPr>
              <a:t>και το </a:t>
            </a:r>
            <a:r>
              <a:rPr lang="el-GR" sz="2800" b="1" dirty="0" smtClean="0">
                <a:solidFill>
                  <a:srgbClr val="000000"/>
                </a:solidFill>
                <a:effectLst>
                  <a:glow rad="139700">
                    <a:schemeClr val="accent3">
                      <a:satMod val="175000"/>
                      <a:alpha val="40000"/>
                    </a:schemeClr>
                  </a:glow>
                </a:effectLst>
                <a:latin typeface="Arial" pitchFamily="34" charset="0"/>
                <a:cs typeface="Arial" pitchFamily="34" charset="0"/>
              </a:rPr>
              <a:t>κοινό </a:t>
            </a:r>
            <a:r>
              <a:rPr lang="el-GR" sz="2800" dirty="0" smtClean="0">
                <a:solidFill>
                  <a:srgbClr val="000000"/>
                </a:solidFill>
                <a:effectLst>
                  <a:glow rad="139700">
                    <a:schemeClr val="accent3">
                      <a:satMod val="175000"/>
                      <a:alpha val="40000"/>
                    </a:schemeClr>
                  </a:glow>
                </a:effectLst>
                <a:latin typeface="Arial" pitchFamily="34" charset="0"/>
                <a:cs typeface="Arial" pitchFamily="34" charset="0"/>
              </a:rPr>
              <a:t>μπορεί να απαρτίζεται από:</a:t>
            </a:r>
          </a:p>
          <a:p>
            <a:pPr eaLnBrk="1" fontAlgn="auto" hangingPunct="1">
              <a:lnSpc>
                <a:spcPct val="150000"/>
              </a:lnSpc>
              <a:spcAft>
                <a:spcPts val="0"/>
              </a:spcAft>
              <a:buFont typeface="Arial" pitchFamily="34" charset="0"/>
              <a:buChar char="•"/>
              <a:defRPr/>
            </a:pPr>
            <a:r>
              <a:rPr lang="el-GR" sz="3300" b="1" u="sng" dirty="0" smtClean="0">
                <a:solidFill>
                  <a:schemeClr val="accent3">
                    <a:lumMod val="75000"/>
                  </a:schemeClr>
                </a:solidFill>
                <a:latin typeface="Segoe Script" pitchFamily="34" charset="0"/>
                <a:cs typeface="Arial" pitchFamily="34" charset="0"/>
              </a:rPr>
              <a:t>Εκπαιδευτικούς</a:t>
            </a:r>
          </a:p>
          <a:p>
            <a:pPr eaLnBrk="1" fontAlgn="auto" hangingPunct="1">
              <a:lnSpc>
                <a:spcPct val="150000"/>
              </a:lnSpc>
              <a:spcAft>
                <a:spcPts val="0"/>
              </a:spcAft>
              <a:buFont typeface="Arial" pitchFamily="34" charset="0"/>
              <a:buChar char="•"/>
              <a:defRPr/>
            </a:pPr>
            <a:endParaRPr lang="el-GR" sz="3300" b="1" dirty="0" smtClean="0">
              <a:solidFill>
                <a:srgbClr val="000000"/>
              </a:solidFill>
              <a:latin typeface="Arial" pitchFamily="34" charset="0"/>
              <a:cs typeface="Arial" pitchFamily="34" charset="0"/>
            </a:endParaRPr>
          </a:p>
          <a:p>
            <a:pPr eaLnBrk="1" fontAlgn="auto" hangingPunct="1">
              <a:lnSpc>
                <a:spcPct val="150000"/>
              </a:lnSpc>
              <a:spcAft>
                <a:spcPts val="0"/>
              </a:spcAft>
              <a:buFont typeface="Arial" pitchFamily="34" charset="0"/>
              <a:buChar char="•"/>
              <a:defRPr/>
            </a:pPr>
            <a:r>
              <a:rPr lang="el-GR" sz="3300" b="1" u="sng" dirty="0" smtClean="0">
                <a:solidFill>
                  <a:schemeClr val="accent2">
                    <a:lumMod val="75000"/>
                  </a:schemeClr>
                </a:solidFill>
                <a:latin typeface="Segoe Script" pitchFamily="34" charset="0"/>
                <a:cs typeface="Arial" pitchFamily="34" charset="0"/>
              </a:rPr>
              <a:t>Διευθυντές (διοικητές)</a:t>
            </a:r>
          </a:p>
        </p:txBody>
      </p:sp>
      <p:pic>
        <p:nvPicPr>
          <p:cNvPr id="60420" name="Picture 4" descr="BD19629_"/>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43662" y="4257309"/>
            <a:ext cx="2232793" cy="2218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alphaModFix amt="87000"/>
            <a:lum/>
          </a:blip>
          <a:srcRect/>
          <a:stretch>
            <a:fillRect t="-15000" b="-15000"/>
          </a:stretch>
        </a:blip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755650" y="188913"/>
            <a:ext cx="7772400" cy="1090612"/>
          </a:xfrm>
        </p:spPr>
        <p:txBody>
          <a:bodyPr>
            <a:noAutofit/>
          </a:bodyPr>
          <a:lstStyle/>
          <a:p>
            <a:pPr eaLnBrk="1" hangingPunct="1"/>
            <a:r>
              <a:rPr lang="en-US" sz="3600" dirty="0">
                <a:effectLst>
                  <a:glow rad="101600">
                    <a:schemeClr val="accent3">
                      <a:satMod val="175000"/>
                      <a:alpha val="40000"/>
                    </a:schemeClr>
                  </a:glow>
                </a:effectLst>
                <a:latin typeface="Arial" pitchFamily="34" charset="0"/>
                <a:ea typeface="+mn-ea"/>
                <a:cs typeface="Arial" pitchFamily="34" charset="0"/>
              </a:rPr>
              <a:t>PORTFOLIO </a:t>
            </a:r>
            <a:r>
              <a:rPr lang="el-GR" sz="3600" dirty="0">
                <a:effectLst>
                  <a:glow rad="101600">
                    <a:schemeClr val="accent3">
                      <a:satMod val="175000"/>
                      <a:alpha val="40000"/>
                    </a:schemeClr>
                  </a:glow>
                </a:effectLst>
                <a:latin typeface="Arial" pitchFamily="34" charset="0"/>
                <a:ea typeface="+mn-ea"/>
                <a:cs typeface="Arial" pitchFamily="34" charset="0"/>
              </a:rPr>
              <a:t>ΕΠΙΔΕΙΞΗΣ</a:t>
            </a:r>
            <a:r>
              <a:rPr lang="en-US" sz="3600" dirty="0">
                <a:effectLst>
                  <a:glow rad="101600">
                    <a:schemeClr val="accent3">
                      <a:satMod val="175000"/>
                      <a:alpha val="40000"/>
                    </a:schemeClr>
                  </a:glow>
                </a:effectLst>
                <a:latin typeface="Arial" pitchFamily="34" charset="0"/>
                <a:ea typeface="+mn-ea"/>
                <a:cs typeface="Arial" pitchFamily="34" charset="0"/>
              </a:rPr>
              <a:t> </a:t>
            </a:r>
            <a:r>
              <a:rPr lang="el-GR" sz="3600" dirty="0">
                <a:effectLst>
                  <a:glow rad="101600">
                    <a:schemeClr val="accent3">
                      <a:satMod val="175000"/>
                      <a:alpha val="40000"/>
                    </a:schemeClr>
                  </a:glow>
                </a:effectLst>
                <a:latin typeface="Arial" pitchFamily="34" charset="0"/>
                <a:ea typeface="+mn-ea"/>
                <a:cs typeface="Arial" pitchFamily="34" charset="0"/>
              </a:rPr>
              <a:t>  </a:t>
            </a:r>
            <a:br>
              <a:rPr lang="el-GR" sz="3600" dirty="0">
                <a:effectLst>
                  <a:glow rad="101600">
                    <a:schemeClr val="accent3">
                      <a:satMod val="175000"/>
                      <a:alpha val="40000"/>
                    </a:schemeClr>
                  </a:glow>
                </a:effectLst>
                <a:latin typeface="Arial" pitchFamily="34" charset="0"/>
                <a:ea typeface="+mn-ea"/>
                <a:cs typeface="Arial" pitchFamily="34" charset="0"/>
              </a:rPr>
            </a:br>
            <a:r>
              <a:rPr lang="en-US" sz="3600" dirty="0">
                <a:effectLst>
                  <a:glow rad="101600">
                    <a:schemeClr val="accent3">
                      <a:satMod val="175000"/>
                      <a:alpha val="40000"/>
                    </a:schemeClr>
                  </a:glow>
                </a:effectLst>
                <a:latin typeface="Arial" pitchFamily="34" charset="0"/>
                <a:ea typeface="+mn-ea"/>
                <a:cs typeface="Arial" pitchFamily="34" charset="0"/>
              </a:rPr>
              <a:t>(Showcase portfolio)</a:t>
            </a:r>
            <a:endParaRPr lang="el-GR" sz="3600" dirty="0">
              <a:effectLst>
                <a:glow rad="101600">
                  <a:schemeClr val="accent3">
                    <a:satMod val="175000"/>
                    <a:alpha val="40000"/>
                  </a:schemeClr>
                </a:glow>
              </a:effectLst>
              <a:latin typeface="Arial" pitchFamily="34" charset="0"/>
              <a:ea typeface="+mn-ea"/>
              <a:cs typeface="Arial" pitchFamily="34" charset="0"/>
            </a:endParaRPr>
          </a:p>
        </p:txBody>
      </p:sp>
      <p:sp>
        <p:nvSpPr>
          <p:cNvPr id="393219" name="Rectangle 3"/>
          <p:cNvSpPr>
            <a:spLocks noGrp="1" noChangeArrowheads="1"/>
          </p:cNvSpPr>
          <p:nvPr>
            <p:ph idx="1"/>
          </p:nvPr>
        </p:nvSpPr>
        <p:spPr>
          <a:xfrm>
            <a:off x="468366" y="1557338"/>
            <a:ext cx="4391025" cy="4824412"/>
          </a:xfrm>
          <a:blipFill dpi="0" rotWithShape="1">
            <a:blip r:embed="rId5" cstate="print">
              <a:alphaModFix amt="80000"/>
            </a:blip>
            <a:srcRect/>
            <a:tile tx="0" ty="0" sx="100000" sy="100000" flip="none" algn="tl"/>
          </a:blipFill>
        </p:spPr>
        <p:txBody>
          <a:bodyPr>
            <a:normAutofit/>
          </a:bodyPr>
          <a:lstStyle/>
          <a:p>
            <a:pPr eaLnBrk="1" hangingPunct="1">
              <a:lnSpc>
                <a:spcPct val="110000"/>
              </a:lnSpc>
              <a:buFont typeface="Wingdings" pitchFamily="2" charset="2"/>
              <a:buNone/>
              <a:defRPr/>
            </a:pPr>
            <a:endParaRPr lang="el-GR" sz="2800" dirty="0" smtClean="0">
              <a:solidFill>
                <a:srgbClr val="000000"/>
              </a:solidFill>
              <a:latin typeface="Times New Roman" pitchFamily="18" charset="0"/>
            </a:endParaRPr>
          </a:p>
          <a:p>
            <a:pPr eaLnBrk="1" hangingPunct="1">
              <a:lnSpc>
                <a:spcPct val="110000"/>
              </a:lnSpc>
              <a:defRPr/>
            </a:pPr>
            <a:r>
              <a:rPr lang="el-GR" sz="2800" dirty="0" smtClean="0">
                <a:solidFill>
                  <a:srgbClr val="000000"/>
                </a:solidFill>
                <a:latin typeface="Segoe Script" pitchFamily="34" charset="0"/>
              </a:rPr>
              <a:t>Συνομηλίκους</a:t>
            </a:r>
          </a:p>
          <a:p>
            <a:pPr eaLnBrk="1" hangingPunct="1">
              <a:lnSpc>
                <a:spcPct val="110000"/>
              </a:lnSpc>
              <a:defRPr/>
            </a:pPr>
            <a:endParaRPr lang="el-GR" sz="2800" dirty="0" smtClean="0">
              <a:solidFill>
                <a:srgbClr val="000000"/>
              </a:solidFill>
              <a:latin typeface="Segoe Script" pitchFamily="34" charset="0"/>
            </a:endParaRPr>
          </a:p>
          <a:p>
            <a:pPr eaLnBrk="1" hangingPunct="1">
              <a:lnSpc>
                <a:spcPct val="110000"/>
              </a:lnSpc>
              <a:defRPr/>
            </a:pPr>
            <a:r>
              <a:rPr lang="el-GR" sz="2800" dirty="0" smtClean="0">
                <a:solidFill>
                  <a:srgbClr val="000000"/>
                </a:solidFill>
                <a:latin typeface="Segoe Script" pitchFamily="34" charset="0"/>
              </a:rPr>
              <a:t>Γονείς</a:t>
            </a:r>
          </a:p>
          <a:p>
            <a:pPr eaLnBrk="1" hangingPunct="1">
              <a:lnSpc>
                <a:spcPct val="110000"/>
              </a:lnSpc>
              <a:defRPr/>
            </a:pPr>
            <a:endParaRPr lang="el-GR" sz="2800" dirty="0" smtClean="0">
              <a:solidFill>
                <a:srgbClr val="000000"/>
              </a:solidFill>
              <a:latin typeface="Segoe Script" pitchFamily="34" charset="0"/>
            </a:endParaRPr>
          </a:p>
          <a:p>
            <a:pPr eaLnBrk="1" hangingPunct="1">
              <a:lnSpc>
                <a:spcPct val="110000"/>
              </a:lnSpc>
              <a:defRPr/>
            </a:pPr>
            <a:r>
              <a:rPr lang="el-GR" sz="2800" dirty="0" smtClean="0">
                <a:solidFill>
                  <a:srgbClr val="000000"/>
                </a:solidFill>
                <a:latin typeface="Segoe Script" pitchFamily="34" charset="0"/>
              </a:rPr>
              <a:t>Πανεπιστήμια</a:t>
            </a:r>
          </a:p>
          <a:p>
            <a:pPr eaLnBrk="1" hangingPunct="1">
              <a:lnSpc>
                <a:spcPct val="110000"/>
              </a:lnSpc>
              <a:defRPr/>
            </a:pPr>
            <a:endParaRPr lang="el-GR" sz="2800" dirty="0" smtClean="0">
              <a:solidFill>
                <a:srgbClr val="000000"/>
              </a:solidFill>
              <a:latin typeface="Segoe Script" pitchFamily="34" charset="0"/>
            </a:endParaRPr>
          </a:p>
          <a:p>
            <a:pPr eaLnBrk="1" hangingPunct="1">
              <a:lnSpc>
                <a:spcPct val="110000"/>
              </a:lnSpc>
              <a:defRPr/>
            </a:pPr>
            <a:r>
              <a:rPr lang="el-GR" sz="2800" dirty="0" smtClean="0">
                <a:solidFill>
                  <a:srgbClr val="000000"/>
                </a:solidFill>
                <a:latin typeface="Segoe Script" pitchFamily="34" charset="0"/>
              </a:rPr>
              <a:t>Πιθανοί εργοδότες</a:t>
            </a:r>
          </a:p>
          <a:p>
            <a:pPr algn="ctr" eaLnBrk="1" hangingPunct="1">
              <a:lnSpc>
                <a:spcPct val="80000"/>
              </a:lnSpc>
              <a:buFont typeface="Wingdings" pitchFamily="2" charset="2"/>
              <a:buNone/>
              <a:defRPr/>
            </a:pPr>
            <a:endParaRPr lang="el-GR" sz="2800" dirty="0" smtClean="0">
              <a:solidFill>
                <a:srgbClr val="000000"/>
              </a:solidFill>
              <a:latin typeface="Times New Roman" pitchFamily="18" charset="0"/>
            </a:endParaRPr>
          </a:p>
        </p:txBody>
      </p:sp>
      <p:pic>
        <p:nvPicPr>
          <p:cNvPr id="61444" name="Picture 4" descr="PE01561_"/>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59391" y="2924281"/>
            <a:ext cx="3997325"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alphaModFix amt="87000"/>
            <a:lum/>
          </a:blip>
          <a:srcRect/>
          <a:stretch>
            <a:fillRect t="-15000" b="-15000"/>
          </a:stretch>
        </a:blipFill>
        <a:effectLst/>
      </p:bgPr>
    </p:bg>
    <p:spTree>
      <p:nvGrpSpPr>
        <p:cNvPr id="1" name=""/>
        <p:cNvGrpSpPr/>
        <p:nvPr/>
      </p:nvGrpSpPr>
      <p:grpSpPr>
        <a:xfrm>
          <a:off x="0" y="0"/>
          <a:ext cx="0" cy="0"/>
          <a:chOff x="0" y="0"/>
          <a:chExt cx="0" cy="0"/>
        </a:xfrm>
      </p:grpSpPr>
      <p:sp>
        <p:nvSpPr>
          <p:cNvPr id="395266" name="Rectangle 2"/>
          <p:cNvSpPr>
            <a:spLocks noGrp="1" noChangeArrowheads="1"/>
          </p:cNvSpPr>
          <p:nvPr>
            <p:ph type="title"/>
          </p:nvPr>
        </p:nvSpPr>
        <p:spPr>
          <a:xfrm>
            <a:off x="755650" y="188913"/>
            <a:ext cx="7772400" cy="863600"/>
          </a:xfrm>
        </p:spPr>
        <p:txBody>
          <a:bodyPr rtlCol="0">
            <a:noAutofit/>
          </a:bodyPr>
          <a:lstStyle/>
          <a:p>
            <a:pPr eaLnBrk="1" fontAlgn="auto" hangingPunct="1">
              <a:spcAft>
                <a:spcPts val="0"/>
              </a:spcAft>
              <a:defRPr/>
            </a:pPr>
            <a:r>
              <a:rPr lang="en-US" sz="3600" dirty="0">
                <a:effectLst>
                  <a:glow rad="101600">
                    <a:schemeClr val="accent3">
                      <a:satMod val="175000"/>
                      <a:alpha val="40000"/>
                    </a:schemeClr>
                  </a:glow>
                </a:effectLst>
                <a:latin typeface="Arial" pitchFamily="34" charset="0"/>
                <a:ea typeface="+mn-ea"/>
                <a:cs typeface="Arial" pitchFamily="34" charset="0"/>
              </a:rPr>
              <a:t>PORTFOLIO </a:t>
            </a:r>
            <a:r>
              <a:rPr lang="el-GR" sz="3600" dirty="0">
                <a:effectLst>
                  <a:glow rad="101600">
                    <a:schemeClr val="accent3">
                      <a:satMod val="175000"/>
                      <a:alpha val="40000"/>
                    </a:schemeClr>
                  </a:glow>
                </a:effectLst>
                <a:latin typeface="Arial" pitchFamily="34" charset="0"/>
                <a:ea typeface="+mn-ea"/>
                <a:cs typeface="Arial" pitchFamily="34" charset="0"/>
              </a:rPr>
              <a:t>ΑΞΙΟΛΟΓΗΣΗΣ</a:t>
            </a:r>
            <a:r>
              <a:rPr lang="en-GB" sz="3600" dirty="0">
                <a:effectLst>
                  <a:glow rad="101600">
                    <a:schemeClr val="accent3">
                      <a:satMod val="175000"/>
                      <a:alpha val="40000"/>
                    </a:schemeClr>
                  </a:glow>
                </a:effectLst>
                <a:latin typeface="Arial" pitchFamily="34" charset="0"/>
                <a:ea typeface="+mn-ea"/>
                <a:cs typeface="Arial" pitchFamily="34" charset="0"/>
              </a:rPr>
              <a:t> </a:t>
            </a:r>
            <a:r>
              <a:rPr lang="el-GR" sz="3600" dirty="0">
                <a:effectLst>
                  <a:glow rad="101600">
                    <a:schemeClr val="accent3">
                      <a:satMod val="175000"/>
                      <a:alpha val="40000"/>
                    </a:schemeClr>
                  </a:glow>
                </a:effectLst>
                <a:latin typeface="Arial" pitchFamily="34" charset="0"/>
                <a:ea typeface="+mn-ea"/>
                <a:cs typeface="Arial" pitchFamily="34" charset="0"/>
              </a:rPr>
              <a:t/>
            </a:r>
            <a:br>
              <a:rPr lang="el-GR" sz="3600" dirty="0">
                <a:effectLst>
                  <a:glow rad="101600">
                    <a:schemeClr val="accent3">
                      <a:satMod val="175000"/>
                      <a:alpha val="40000"/>
                    </a:schemeClr>
                  </a:glow>
                </a:effectLst>
                <a:latin typeface="Arial" pitchFamily="34" charset="0"/>
                <a:ea typeface="+mn-ea"/>
                <a:cs typeface="Arial" pitchFamily="34" charset="0"/>
              </a:rPr>
            </a:br>
            <a:r>
              <a:rPr lang="el-GR" sz="3600" dirty="0">
                <a:effectLst>
                  <a:glow rad="101600">
                    <a:schemeClr val="accent3">
                      <a:satMod val="175000"/>
                      <a:alpha val="40000"/>
                    </a:schemeClr>
                  </a:glow>
                </a:effectLst>
                <a:latin typeface="Arial" pitchFamily="34" charset="0"/>
                <a:ea typeface="+mn-ea"/>
                <a:cs typeface="Arial" pitchFamily="34" charset="0"/>
              </a:rPr>
              <a:t> (</a:t>
            </a:r>
            <a:r>
              <a:rPr lang="en-US" sz="3600" dirty="0">
                <a:effectLst>
                  <a:glow rad="101600">
                    <a:schemeClr val="accent3">
                      <a:satMod val="175000"/>
                      <a:alpha val="40000"/>
                    </a:schemeClr>
                  </a:glow>
                </a:effectLst>
                <a:latin typeface="Arial" pitchFamily="34" charset="0"/>
                <a:ea typeface="+mn-ea"/>
                <a:cs typeface="Arial" pitchFamily="34" charset="0"/>
              </a:rPr>
              <a:t>Assessment portfolio)</a:t>
            </a:r>
            <a:endParaRPr lang="el-GR" sz="3600" dirty="0">
              <a:effectLst>
                <a:glow rad="101600">
                  <a:schemeClr val="accent3">
                    <a:satMod val="175000"/>
                    <a:alpha val="40000"/>
                  </a:schemeClr>
                </a:glow>
              </a:effectLst>
              <a:latin typeface="Arial" pitchFamily="34" charset="0"/>
              <a:ea typeface="+mn-ea"/>
              <a:cs typeface="Arial" pitchFamily="34" charset="0"/>
            </a:endParaRPr>
          </a:p>
        </p:txBody>
      </p:sp>
      <p:sp>
        <p:nvSpPr>
          <p:cNvPr id="395267" name="Rectangle 3"/>
          <p:cNvSpPr>
            <a:spLocks noGrp="1" noChangeArrowheads="1"/>
          </p:cNvSpPr>
          <p:nvPr>
            <p:ph idx="1"/>
          </p:nvPr>
        </p:nvSpPr>
        <p:spPr>
          <a:xfrm>
            <a:off x="684213" y="1125538"/>
            <a:ext cx="7593012" cy="2303462"/>
          </a:xfrm>
        </p:spPr>
        <p:txBody>
          <a:bodyPr/>
          <a:lstStyle/>
          <a:p>
            <a:pPr eaLnBrk="1" hangingPunct="1">
              <a:lnSpc>
                <a:spcPct val="110000"/>
              </a:lnSpc>
              <a:buFont typeface="Wingdings" pitchFamily="2" charset="2"/>
              <a:buNone/>
            </a:pPr>
            <a:r>
              <a:rPr lang="el-GR" sz="2800" smtClean="0">
                <a:solidFill>
                  <a:srgbClr val="000000"/>
                </a:solidFill>
                <a:latin typeface="Arial" charset="0"/>
                <a:cs typeface="Arial" charset="0"/>
              </a:rPr>
              <a:t>Είναι μια </a:t>
            </a:r>
            <a:r>
              <a:rPr lang="el-GR" sz="2800" b="1" smtClean="0">
                <a:solidFill>
                  <a:srgbClr val="000000"/>
                </a:solidFill>
                <a:latin typeface="Arial" charset="0"/>
                <a:cs typeface="Arial" charset="0"/>
              </a:rPr>
              <a:t>συσσωρευμένη εργασία</a:t>
            </a:r>
            <a:r>
              <a:rPr lang="el-GR" sz="2800" smtClean="0">
                <a:solidFill>
                  <a:srgbClr val="000000"/>
                </a:solidFill>
                <a:latin typeface="Arial" charset="0"/>
                <a:cs typeface="Arial" charset="0"/>
              </a:rPr>
              <a:t> που</a:t>
            </a:r>
          </a:p>
          <a:p>
            <a:pPr eaLnBrk="1" hangingPunct="1">
              <a:lnSpc>
                <a:spcPct val="110000"/>
              </a:lnSpc>
              <a:buFont typeface="Wingdings" pitchFamily="2" charset="2"/>
              <a:buNone/>
            </a:pPr>
            <a:r>
              <a:rPr lang="el-GR" sz="2800" smtClean="0">
                <a:solidFill>
                  <a:srgbClr val="000000"/>
                </a:solidFill>
                <a:latin typeface="Arial" charset="0"/>
                <a:cs typeface="Arial" charset="0"/>
              </a:rPr>
              <a:t>αποδεικνύει ότι ο εκπαιδευόμενος έχει επιτύχει</a:t>
            </a:r>
          </a:p>
          <a:p>
            <a:pPr eaLnBrk="1" hangingPunct="1">
              <a:lnSpc>
                <a:spcPct val="110000"/>
              </a:lnSpc>
              <a:buFont typeface="Wingdings" pitchFamily="2" charset="2"/>
              <a:buNone/>
            </a:pPr>
            <a:r>
              <a:rPr lang="el-GR" sz="2800" smtClean="0">
                <a:solidFill>
                  <a:srgbClr val="000000"/>
                </a:solidFill>
                <a:latin typeface="Arial" charset="0"/>
                <a:cs typeface="Arial" charset="0"/>
              </a:rPr>
              <a:t>τους μαθησιακούς στόχους που έχουν</a:t>
            </a:r>
          </a:p>
          <a:p>
            <a:pPr eaLnBrk="1" hangingPunct="1">
              <a:lnSpc>
                <a:spcPct val="110000"/>
              </a:lnSpc>
              <a:buFont typeface="Wingdings" pitchFamily="2" charset="2"/>
              <a:buNone/>
            </a:pPr>
            <a:r>
              <a:rPr lang="el-GR" sz="2800" smtClean="0">
                <a:solidFill>
                  <a:srgbClr val="000000"/>
                </a:solidFill>
                <a:latin typeface="Arial" charset="0"/>
                <a:cs typeface="Arial" charset="0"/>
              </a:rPr>
              <a:t>καθοριστεί βάσει του διδακτικού συμβολαίου. </a:t>
            </a:r>
          </a:p>
        </p:txBody>
      </p:sp>
      <p:sp>
        <p:nvSpPr>
          <p:cNvPr id="5" name="4 - Στρογγυλεμένο ορθογώνιο"/>
          <p:cNvSpPr/>
          <p:nvPr/>
        </p:nvSpPr>
        <p:spPr>
          <a:xfrm>
            <a:off x="323903" y="3933931"/>
            <a:ext cx="5040313" cy="230346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10000"/>
              </a:lnSpc>
              <a:buFont typeface="Wingdings" pitchFamily="2" charset="2"/>
              <a:buNone/>
              <a:defRPr/>
            </a:pPr>
            <a:r>
              <a:rPr lang="el-GR" dirty="0">
                <a:solidFill>
                  <a:srgbClr val="000000"/>
                </a:solidFill>
                <a:latin typeface="Arial" charset="0"/>
                <a:cs typeface="Arial" charset="0"/>
              </a:rPr>
              <a:t>Το κοινό μπορεί να απαρτίζουν: </a:t>
            </a:r>
          </a:p>
          <a:p>
            <a:pPr>
              <a:lnSpc>
                <a:spcPct val="80000"/>
              </a:lnSpc>
              <a:buFont typeface="Wingdings" pitchFamily="2" charset="2"/>
              <a:buNone/>
              <a:defRPr/>
            </a:pPr>
            <a:r>
              <a:rPr lang="el-GR" b="1" dirty="0">
                <a:solidFill>
                  <a:srgbClr val="000000"/>
                </a:solidFill>
                <a:latin typeface="Arial" charset="0"/>
                <a:cs typeface="Arial" charset="0"/>
              </a:rPr>
              <a:t> </a:t>
            </a:r>
            <a:r>
              <a:rPr lang="el-GR" b="1" dirty="0">
                <a:solidFill>
                  <a:srgbClr val="000000"/>
                </a:solidFill>
                <a:latin typeface="Segoe Script" pitchFamily="34" charset="0"/>
                <a:cs typeface="Arial" charset="0"/>
              </a:rPr>
              <a:t>α.</a:t>
            </a:r>
            <a:r>
              <a:rPr lang="el-GR" dirty="0">
                <a:solidFill>
                  <a:srgbClr val="000000"/>
                </a:solidFill>
                <a:latin typeface="Segoe Script" pitchFamily="34" charset="0"/>
                <a:cs typeface="Arial" charset="0"/>
              </a:rPr>
              <a:t> εκπαιδευτικοί</a:t>
            </a:r>
          </a:p>
          <a:p>
            <a:pPr>
              <a:lnSpc>
                <a:spcPct val="120000"/>
              </a:lnSpc>
              <a:buFont typeface="Wingdings" pitchFamily="2" charset="2"/>
              <a:buNone/>
              <a:defRPr/>
            </a:pPr>
            <a:r>
              <a:rPr lang="el-GR" b="1" dirty="0">
                <a:solidFill>
                  <a:srgbClr val="000000"/>
                </a:solidFill>
                <a:latin typeface="Segoe Script" pitchFamily="34" charset="0"/>
                <a:cs typeface="Arial" charset="0"/>
              </a:rPr>
              <a:t> β. </a:t>
            </a:r>
            <a:r>
              <a:rPr lang="el-GR" dirty="0">
                <a:solidFill>
                  <a:srgbClr val="000000"/>
                </a:solidFill>
                <a:latin typeface="Segoe Script" pitchFamily="34" charset="0"/>
                <a:cs typeface="Arial" charset="0"/>
              </a:rPr>
              <a:t>διευθυντές (διοικητές)</a:t>
            </a:r>
          </a:p>
          <a:p>
            <a:pPr>
              <a:lnSpc>
                <a:spcPct val="120000"/>
              </a:lnSpc>
              <a:buFont typeface="Wingdings" pitchFamily="2" charset="2"/>
              <a:buNone/>
              <a:defRPr/>
            </a:pPr>
            <a:r>
              <a:rPr lang="el-GR" dirty="0">
                <a:solidFill>
                  <a:srgbClr val="000000"/>
                </a:solidFill>
                <a:latin typeface="Segoe Script" pitchFamily="34" charset="0"/>
                <a:cs typeface="Arial" charset="0"/>
              </a:rPr>
              <a:t> </a:t>
            </a:r>
            <a:r>
              <a:rPr lang="el-GR" b="1" dirty="0">
                <a:solidFill>
                  <a:srgbClr val="000000"/>
                </a:solidFill>
                <a:latin typeface="Segoe Script" pitchFamily="34" charset="0"/>
                <a:cs typeface="Arial" charset="0"/>
              </a:rPr>
              <a:t>γ.</a:t>
            </a:r>
            <a:r>
              <a:rPr lang="el-GR" dirty="0">
                <a:solidFill>
                  <a:srgbClr val="000000"/>
                </a:solidFill>
                <a:latin typeface="Segoe Script" pitchFamily="34" charset="0"/>
                <a:cs typeface="Arial" charset="0"/>
              </a:rPr>
              <a:t> γονείς</a:t>
            </a:r>
          </a:p>
          <a:p>
            <a:pPr>
              <a:lnSpc>
                <a:spcPct val="120000"/>
              </a:lnSpc>
              <a:buFont typeface="Wingdings" pitchFamily="2" charset="2"/>
              <a:buNone/>
              <a:defRPr/>
            </a:pPr>
            <a:r>
              <a:rPr lang="el-GR" dirty="0">
                <a:solidFill>
                  <a:srgbClr val="000000"/>
                </a:solidFill>
                <a:latin typeface="Segoe Script" pitchFamily="34" charset="0"/>
                <a:cs typeface="Arial" charset="0"/>
              </a:rPr>
              <a:t> </a:t>
            </a:r>
            <a:r>
              <a:rPr lang="el-GR" b="1" dirty="0">
                <a:solidFill>
                  <a:srgbClr val="000000"/>
                </a:solidFill>
                <a:latin typeface="Segoe Script" pitchFamily="34" charset="0"/>
                <a:cs typeface="Arial" charset="0"/>
              </a:rPr>
              <a:t>δ. </a:t>
            </a:r>
            <a:r>
              <a:rPr lang="el-GR" dirty="0">
                <a:solidFill>
                  <a:srgbClr val="000000"/>
                </a:solidFill>
                <a:latin typeface="Segoe Script" pitchFamily="34" charset="0"/>
                <a:cs typeface="Arial" charset="0"/>
              </a:rPr>
              <a:t>κράτος</a:t>
            </a:r>
            <a:endParaRPr lang="el-GR" dirty="0">
              <a:latin typeface="Segoe Script" pitchFamily="34" charset="0"/>
            </a:endParaRPr>
          </a:p>
        </p:txBody>
      </p:sp>
      <p:pic>
        <p:nvPicPr>
          <p:cNvPr id="62469" name="5 - Εικόνα" descr="imagesCABDSLUE.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3716" y="4221163"/>
            <a:ext cx="199072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87000"/>
            <a:lum/>
          </a:blip>
          <a:srcRect/>
          <a:stretch>
            <a:fillRect t="-15000" b="-15000"/>
          </a:stretch>
        </a:blipFill>
        <a:effectLst/>
      </p:bgPr>
    </p:bg>
    <p:spTree>
      <p:nvGrpSpPr>
        <p:cNvPr id="1" name=""/>
        <p:cNvGrpSpPr/>
        <p:nvPr/>
      </p:nvGrpSpPr>
      <p:grpSpPr>
        <a:xfrm>
          <a:off x="0" y="0"/>
          <a:ext cx="0" cy="0"/>
          <a:chOff x="0" y="0"/>
          <a:chExt cx="0" cy="0"/>
        </a:xfrm>
      </p:grpSpPr>
      <p:sp>
        <p:nvSpPr>
          <p:cNvPr id="63490" name="1 - Τίτλος"/>
          <p:cNvSpPr>
            <a:spLocks noGrp="1"/>
          </p:cNvSpPr>
          <p:nvPr>
            <p:ph type="title"/>
          </p:nvPr>
        </p:nvSpPr>
        <p:spPr/>
        <p:txBody>
          <a:bodyPr>
            <a:normAutofit/>
          </a:bodyPr>
          <a:lstStyle/>
          <a:p>
            <a:pPr eaLnBrk="1" hangingPunct="1"/>
            <a:r>
              <a:rPr lang="en-US" sz="3600" dirty="0" smtClean="0">
                <a:effectLst>
                  <a:glow rad="101600">
                    <a:schemeClr val="accent3">
                      <a:satMod val="175000"/>
                      <a:alpha val="40000"/>
                    </a:schemeClr>
                  </a:glow>
                </a:effectLst>
                <a:latin typeface="Arial" pitchFamily="34" charset="0"/>
                <a:ea typeface="+mn-ea"/>
                <a:cs typeface="Arial" pitchFamily="34" charset="0"/>
              </a:rPr>
              <a:t>Site  </a:t>
            </a:r>
            <a:r>
              <a:rPr lang="el-GR" sz="3600" dirty="0">
                <a:effectLst>
                  <a:glow rad="101600">
                    <a:schemeClr val="accent3">
                      <a:satMod val="175000"/>
                      <a:alpha val="40000"/>
                    </a:schemeClr>
                  </a:glow>
                </a:effectLst>
                <a:latin typeface="Arial" pitchFamily="34" charset="0"/>
                <a:ea typeface="+mn-ea"/>
                <a:cs typeface="Arial" pitchFamily="34" charset="0"/>
              </a:rPr>
              <a:t>για </a:t>
            </a:r>
            <a:r>
              <a:rPr lang="el-GR" sz="3600" dirty="0" smtClean="0">
                <a:effectLst>
                  <a:glow rad="101600">
                    <a:schemeClr val="accent3">
                      <a:satMod val="175000"/>
                      <a:alpha val="40000"/>
                    </a:schemeClr>
                  </a:glow>
                </a:effectLst>
                <a:latin typeface="Arial" pitchFamily="34" charset="0"/>
                <a:ea typeface="+mn-ea"/>
                <a:cs typeface="Arial" pitchFamily="34" charset="0"/>
              </a:rPr>
              <a:t>τη δημιουργία </a:t>
            </a:r>
            <a:r>
              <a:rPr lang="en-US" sz="3600" dirty="0" smtClean="0">
                <a:effectLst>
                  <a:glow rad="101600">
                    <a:schemeClr val="accent3">
                      <a:satMod val="175000"/>
                      <a:alpha val="40000"/>
                    </a:schemeClr>
                  </a:glow>
                </a:effectLst>
                <a:latin typeface="Arial" pitchFamily="34" charset="0"/>
                <a:ea typeface="+mn-ea"/>
                <a:cs typeface="Arial" pitchFamily="34" charset="0"/>
              </a:rPr>
              <a:t>e </a:t>
            </a:r>
            <a:r>
              <a:rPr lang="en-US" sz="3600" dirty="0" err="1">
                <a:effectLst>
                  <a:glow rad="101600">
                    <a:schemeClr val="accent3">
                      <a:satMod val="175000"/>
                      <a:alpha val="40000"/>
                    </a:schemeClr>
                  </a:glow>
                </a:effectLst>
                <a:latin typeface="Arial" pitchFamily="34" charset="0"/>
                <a:ea typeface="+mn-ea"/>
                <a:cs typeface="Arial" pitchFamily="34" charset="0"/>
              </a:rPr>
              <a:t>portofolio</a:t>
            </a:r>
            <a:endParaRPr lang="el-GR" sz="3600" dirty="0">
              <a:effectLst>
                <a:glow rad="101600">
                  <a:schemeClr val="accent3">
                    <a:satMod val="175000"/>
                    <a:alpha val="40000"/>
                  </a:schemeClr>
                </a:glow>
              </a:effectLst>
              <a:latin typeface="Arial" pitchFamily="34" charset="0"/>
              <a:ea typeface="+mn-ea"/>
              <a:cs typeface="Arial" pitchFamily="34" charset="0"/>
            </a:endParaRPr>
          </a:p>
        </p:txBody>
      </p:sp>
      <p:sp>
        <p:nvSpPr>
          <p:cNvPr id="63491" name="2 - Θέση περιεχομένου"/>
          <p:cNvSpPr>
            <a:spLocks noGrp="1"/>
          </p:cNvSpPr>
          <p:nvPr>
            <p:ph idx="1"/>
          </p:nvPr>
        </p:nvSpPr>
        <p:spPr/>
        <p:txBody>
          <a:bodyPr/>
          <a:lstStyle/>
          <a:p>
            <a:pPr eaLnBrk="1" hangingPunct="1"/>
            <a:r>
              <a:rPr lang="en-US" sz="3600" u="sng" dirty="0" smtClean="0">
                <a:effectLst>
                  <a:glow rad="101600">
                    <a:schemeClr val="accent3">
                      <a:satMod val="175000"/>
                      <a:alpha val="40000"/>
                    </a:schemeClr>
                  </a:glow>
                </a:effectLst>
                <a:latin typeface="Arial" pitchFamily="34" charset="0"/>
                <a:cs typeface="Arial" pitchFamily="34" charset="0"/>
              </a:rPr>
              <a:t>http</a:t>
            </a:r>
            <a:r>
              <a:rPr lang="en-US" sz="3600" u="sng" dirty="0">
                <a:effectLst>
                  <a:glow rad="101600">
                    <a:schemeClr val="accent3">
                      <a:satMod val="175000"/>
                      <a:alpha val="40000"/>
                    </a:schemeClr>
                  </a:glow>
                </a:effectLst>
                <a:latin typeface="Arial" pitchFamily="34" charset="0"/>
                <a:cs typeface="Arial" pitchFamily="34" charset="0"/>
              </a:rPr>
              <a:t>://www.youtube.com/watch?v=6B3tujXlbdk</a:t>
            </a:r>
            <a:r>
              <a:rPr lang="el-GR" sz="3600" u="sng" dirty="0">
                <a:effectLst>
                  <a:glow rad="101600">
                    <a:schemeClr val="accent3">
                      <a:satMod val="175000"/>
                      <a:alpha val="40000"/>
                    </a:schemeClr>
                  </a:glow>
                </a:effectLst>
                <a:latin typeface="Arial" pitchFamily="34" charset="0"/>
                <a:cs typeface="Arial" pitchFamily="34" charset="0"/>
              </a:rPr>
              <a:t> </a:t>
            </a:r>
            <a:endParaRPr lang="en-US" sz="3600" u="sng" dirty="0" smtClean="0">
              <a:effectLst>
                <a:glow rad="101600">
                  <a:schemeClr val="accent3">
                    <a:satMod val="175000"/>
                    <a:alpha val="40000"/>
                  </a:schemeClr>
                </a:glow>
              </a:effectLst>
              <a:latin typeface="Arial" pitchFamily="34" charset="0"/>
              <a:cs typeface="Arial" pitchFamily="34" charset="0"/>
            </a:endParaRPr>
          </a:p>
          <a:p>
            <a:pPr eaLnBrk="1" hangingPunct="1"/>
            <a:endParaRPr lang="en-US" sz="3600" u="sng" dirty="0" smtClean="0">
              <a:effectLst>
                <a:glow rad="101600">
                  <a:schemeClr val="accent3">
                    <a:satMod val="175000"/>
                    <a:alpha val="40000"/>
                  </a:schemeClr>
                </a:glow>
              </a:effectLst>
              <a:latin typeface="Arial" pitchFamily="34" charset="0"/>
              <a:cs typeface="Arial" pitchFamily="34" charset="0"/>
            </a:endParaRPr>
          </a:p>
          <a:p>
            <a:pPr eaLnBrk="1" hangingPunct="1"/>
            <a:r>
              <a:rPr lang="en-US" sz="3600" u="sng" dirty="0" smtClean="0">
                <a:effectLst>
                  <a:glow rad="101600">
                    <a:schemeClr val="accent3">
                      <a:satMod val="175000"/>
                      <a:alpha val="40000"/>
                    </a:schemeClr>
                  </a:glow>
                </a:effectLst>
                <a:latin typeface="Arial" pitchFamily="34" charset="0"/>
                <a:cs typeface="Arial" pitchFamily="34" charset="0"/>
                <a:hlinkClick r:id="rId4"/>
              </a:rPr>
              <a:t>www.wix.com</a:t>
            </a:r>
            <a:endParaRPr lang="el-GR" sz="3600" u="sng" dirty="0" smtClean="0">
              <a:effectLst>
                <a:glow rad="101600">
                  <a:schemeClr val="accent3">
                    <a:satMod val="175000"/>
                    <a:alpha val="40000"/>
                  </a:schemeClr>
                </a:glow>
              </a:effectLst>
              <a:latin typeface="Arial" pitchFamily="34" charset="0"/>
              <a:cs typeface="Arial" pitchFamily="34" charset="0"/>
            </a:endParaRPr>
          </a:p>
          <a:p>
            <a:pPr eaLnBrk="1" hangingPunct="1"/>
            <a:endParaRPr lang="el-GR" sz="3600" u="sng" dirty="0" smtClean="0">
              <a:effectLst>
                <a:glow rad="101600">
                  <a:schemeClr val="accent3">
                    <a:satMod val="175000"/>
                    <a:alpha val="40000"/>
                  </a:schemeClr>
                </a:glow>
              </a:effectLst>
              <a:latin typeface="Arial" pitchFamily="34" charset="0"/>
              <a:cs typeface="Arial" pitchFamily="34" charset="0"/>
            </a:endParaRPr>
          </a:p>
          <a:p>
            <a:pPr eaLnBrk="1" hangingPunct="1"/>
            <a:endParaRPr lang="el-GR" sz="3600" u="sng" dirty="0">
              <a:effectLst>
                <a:glow rad="101600">
                  <a:schemeClr val="accent3">
                    <a:satMod val="175000"/>
                    <a:alpha val="40000"/>
                  </a:schemeClr>
                </a:glow>
              </a:effectLst>
              <a:latin typeface="Arial" pitchFamily="34" charset="0"/>
              <a:cs typeface="Arial" pitchFamily="34" charset="0"/>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graphicFrame>
        <p:nvGraphicFramePr>
          <p:cNvPr id="2" name="1 - Διάγραμμα"/>
          <p:cNvGraphicFramePr/>
          <p:nvPr>
            <p:extLst>
              <p:ext uri="{D42A27DB-BD31-4B8C-83A1-F6EECF244321}">
                <p14:modId xmlns:p14="http://schemas.microsoft.com/office/powerpoint/2010/main" val="771822290"/>
              </p:ext>
            </p:extLst>
          </p:nvPr>
        </p:nvGraphicFramePr>
        <p:xfrm>
          <a:off x="0" y="14469"/>
          <a:ext cx="8280920" cy="59046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3000" r="-3000"/>
          </a:stretch>
        </a:blipFill>
        <a:effectLst/>
      </p:bgPr>
    </p:bg>
    <p:spTree>
      <p:nvGrpSpPr>
        <p:cNvPr id="1" name=""/>
        <p:cNvGrpSpPr/>
        <p:nvPr/>
      </p:nvGrpSpPr>
      <p:grpSpPr>
        <a:xfrm>
          <a:off x="0" y="0"/>
          <a:ext cx="0" cy="0"/>
          <a:chOff x="0" y="0"/>
          <a:chExt cx="0" cy="0"/>
        </a:xfrm>
      </p:grpSpPr>
      <p:pic>
        <p:nvPicPr>
          <p:cNvPr id="14338" name="Picture 2" descr="http://i295.photobucket.com/albums/mm139/megrumpyme/bouncing-ball.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980728"/>
            <a:ext cx="8316416" cy="5472608"/>
          </a:xfrm>
          <a:prstGeom prst="rect">
            <a:avLst/>
          </a:prstGeom>
          <a:blipFill>
            <a:blip r:embed="rId3" cstate="print"/>
            <a:stretch>
              <a:fillRect/>
            </a:stretch>
          </a:blipFill>
          <a:extLst/>
        </p:spPr>
      </p:pic>
      <p:sp>
        <p:nvSpPr>
          <p:cNvPr id="65538" name="Rectangle 2"/>
          <p:cNvSpPr>
            <a:spLocks noGrp="1" noChangeArrowheads="1"/>
          </p:cNvSpPr>
          <p:nvPr>
            <p:ph type="title"/>
          </p:nvPr>
        </p:nvSpPr>
        <p:spPr>
          <a:xfrm>
            <a:off x="615950" y="44556"/>
            <a:ext cx="7772400" cy="1090613"/>
          </a:xfrm>
        </p:spPr>
        <p:txBody>
          <a:bodyPr>
            <a:normAutofit/>
          </a:bodyPr>
          <a:lstStyle/>
          <a:p>
            <a:pPr eaLnBrk="1" hangingPunct="1"/>
            <a:r>
              <a:rPr lang="el-GR" sz="3600" dirty="0">
                <a:effectLst>
                  <a:glow rad="101600">
                    <a:schemeClr val="accent3">
                      <a:satMod val="175000"/>
                      <a:alpha val="40000"/>
                    </a:schemeClr>
                  </a:glow>
                </a:effectLst>
                <a:latin typeface="Arial" pitchFamily="34" charset="0"/>
                <a:ea typeface="+mn-ea"/>
                <a:cs typeface="Arial" pitchFamily="34" charset="0"/>
              </a:rPr>
              <a:t>ΕΦΑΡΜΟΓΗ</a:t>
            </a:r>
          </a:p>
        </p:txBody>
      </p:sp>
      <p:sp>
        <p:nvSpPr>
          <p:cNvPr id="401411" name="Rectangle 3"/>
          <p:cNvSpPr>
            <a:spLocks noGrp="1" noChangeArrowheads="1"/>
          </p:cNvSpPr>
          <p:nvPr>
            <p:ph idx="1"/>
          </p:nvPr>
        </p:nvSpPr>
        <p:spPr>
          <a:xfrm>
            <a:off x="468366" y="1268419"/>
            <a:ext cx="8135937" cy="5329237"/>
          </a:xfrm>
        </p:spPr>
        <p:txBody>
          <a:bodyPr rtlCol="0">
            <a:normAutofit lnSpcReduction="10000"/>
          </a:bodyPr>
          <a:lstStyle/>
          <a:p>
            <a:pPr algn="ctr" eaLnBrk="1" fontAlgn="auto" hangingPunct="1">
              <a:lnSpc>
                <a:spcPct val="80000"/>
              </a:lnSpc>
              <a:spcAft>
                <a:spcPts val="0"/>
              </a:spcAft>
              <a:buFont typeface="Wingdings" pitchFamily="2" charset="2"/>
              <a:buNone/>
              <a:defRPr/>
            </a:pPr>
            <a:r>
              <a:rPr lang="el-GR" b="1" dirty="0" smtClean="0">
                <a:solidFill>
                  <a:srgbClr val="000000"/>
                </a:solidFill>
                <a:latin typeface="Times New Roman" pitchFamily="18" charset="0"/>
              </a:rPr>
              <a:t>Στάδια εφαρμογής</a:t>
            </a:r>
          </a:p>
          <a:p>
            <a:pPr algn="ctr" eaLnBrk="1" fontAlgn="auto" hangingPunct="1">
              <a:lnSpc>
                <a:spcPct val="80000"/>
              </a:lnSpc>
              <a:spcAft>
                <a:spcPts val="0"/>
              </a:spcAft>
              <a:buFont typeface="Wingdings" pitchFamily="2" charset="2"/>
              <a:buNone/>
              <a:defRPr/>
            </a:pPr>
            <a:endParaRPr lang="el-GR" sz="1800" b="1" dirty="0" smtClean="0">
              <a:solidFill>
                <a:srgbClr val="000000"/>
              </a:solidFill>
              <a:latin typeface="Book Antiqua" pitchFamily="18" charset="0"/>
            </a:endParaRPr>
          </a:p>
          <a:p>
            <a:pPr algn="just" eaLnBrk="1" fontAlgn="auto" hangingPunct="1">
              <a:lnSpc>
                <a:spcPct val="170000"/>
              </a:lnSpc>
              <a:spcAft>
                <a:spcPts val="0"/>
              </a:spcAft>
              <a:buClr>
                <a:srgbClr val="000000"/>
              </a:buClr>
              <a:buFont typeface="Wingdings" pitchFamily="2" charset="2"/>
              <a:buAutoNum type="arabicParenR"/>
              <a:defRPr/>
            </a:pPr>
            <a:r>
              <a:rPr lang="el-GR" b="1" u="sng" dirty="0" smtClean="0">
                <a:solidFill>
                  <a:srgbClr val="000000"/>
                </a:solidFill>
                <a:latin typeface="Arial" charset="0"/>
                <a:cs typeface="Arial" charset="0"/>
              </a:rPr>
              <a:t>Συλλογή</a:t>
            </a:r>
            <a:r>
              <a:rPr lang="el-GR" dirty="0" smtClean="0">
                <a:solidFill>
                  <a:srgbClr val="000000"/>
                </a:solidFill>
                <a:latin typeface="Arial" charset="0"/>
                <a:cs typeface="Arial" charset="0"/>
              </a:rPr>
              <a:t> στοιχείων </a:t>
            </a:r>
          </a:p>
          <a:p>
            <a:pPr algn="just" eaLnBrk="1" fontAlgn="auto" hangingPunct="1">
              <a:lnSpc>
                <a:spcPct val="170000"/>
              </a:lnSpc>
              <a:spcAft>
                <a:spcPts val="0"/>
              </a:spcAft>
              <a:buClr>
                <a:srgbClr val="000000"/>
              </a:buClr>
              <a:buFont typeface="Arial" pitchFamily="34" charset="0"/>
              <a:buNone/>
              <a:defRPr/>
            </a:pPr>
            <a:r>
              <a:rPr lang="el-GR" sz="2100" dirty="0" smtClean="0">
                <a:solidFill>
                  <a:srgbClr val="000000"/>
                </a:solidFill>
                <a:latin typeface="Segoe Script" pitchFamily="34" charset="0"/>
                <a:cs typeface="Arial" charset="0"/>
              </a:rPr>
              <a:t>   </a:t>
            </a:r>
            <a:r>
              <a:rPr lang="el-GR" sz="2100" b="1" dirty="0" smtClean="0">
                <a:solidFill>
                  <a:srgbClr val="000000"/>
                </a:solidFill>
                <a:latin typeface="Segoe Script" pitchFamily="34" charset="0"/>
                <a:cs typeface="Arial" charset="0"/>
              </a:rPr>
              <a:t>(γραπτές ασκήσεις, εκθέσεις, σκέψεις, κατάλογος βιβλίων που έχουν διαβάσει, φωτογραφίες, σχόλια πάνω σε θεατρικά ή κινηματογραφικά έργα, έλεγχοι προόδου, διπλώματα, διακρίσεις, βεβαιώσεις εργασιακής εμπειρίας, ερωτηματολόγια, βιογραφικά σημειώματα, πιστοποιητικά και γενικά </a:t>
            </a:r>
            <a:r>
              <a:rPr lang="el-GR" sz="2100" b="1" dirty="0" err="1" smtClean="0">
                <a:solidFill>
                  <a:srgbClr val="000000"/>
                </a:solidFill>
                <a:latin typeface="Segoe Script" pitchFamily="34" charset="0"/>
                <a:cs typeface="Arial" charset="0"/>
              </a:rPr>
              <a:t>ό,τι</a:t>
            </a:r>
            <a:r>
              <a:rPr lang="el-GR" sz="2100" b="1" dirty="0" smtClean="0">
                <a:solidFill>
                  <a:srgbClr val="000000"/>
                </a:solidFill>
                <a:latin typeface="Segoe Script" pitchFamily="34" charset="0"/>
                <a:cs typeface="Arial" charset="0"/>
              </a:rPr>
              <a:t> αντιπροσωπεύει το μαθητή).</a:t>
            </a: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3000" r="-3000"/>
          </a:stretch>
        </a:blip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11560" y="0"/>
            <a:ext cx="7772400" cy="1090612"/>
          </a:xfrm>
        </p:spPr>
        <p:txBody>
          <a:bodyPr>
            <a:normAutofit/>
          </a:bodyPr>
          <a:lstStyle/>
          <a:p>
            <a:pPr eaLnBrk="1" hangingPunct="1"/>
            <a:r>
              <a:rPr lang="el-GR" sz="4000" dirty="0">
                <a:effectLst>
                  <a:glow rad="228600">
                    <a:schemeClr val="accent3">
                      <a:satMod val="175000"/>
                      <a:alpha val="40000"/>
                    </a:schemeClr>
                  </a:glow>
                </a:effectLst>
                <a:latin typeface="Arial" pitchFamily="34" charset="0"/>
                <a:ea typeface="+mn-ea"/>
                <a:cs typeface="Arial" pitchFamily="34" charset="0"/>
              </a:rPr>
              <a:t>ΕΦΑΡΜΟΓΗ</a:t>
            </a:r>
          </a:p>
        </p:txBody>
      </p:sp>
      <p:sp>
        <p:nvSpPr>
          <p:cNvPr id="399363" name="Rectangle 3"/>
          <p:cNvSpPr>
            <a:spLocks noGrp="1" noChangeArrowheads="1"/>
          </p:cNvSpPr>
          <p:nvPr>
            <p:ph idx="1"/>
          </p:nvPr>
        </p:nvSpPr>
        <p:spPr>
          <a:xfrm>
            <a:off x="0" y="1152525"/>
            <a:ext cx="9144000" cy="4824412"/>
          </a:xfrm>
        </p:spPr>
        <p:txBody>
          <a:bodyPr rtlCol="0">
            <a:noAutofit/>
          </a:bodyPr>
          <a:lstStyle/>
          <a:p>
            <a:pPr algn="just" eaLnBrk="1" fontAlgn="auto" hangingPunct="1">
              <a:lnSpc>
                <a:spcPct val="160000"/>
              </a:lnSpc>
              <a:spcAft>
                <a:spcPts val="0"/>
              </a:spcAft>
              <a:buClr>
                <a:srgbClr val="000000"/>
              </a:buClr>
              <a:buFont typeface="Wingdings" pitchFamily="2" charset="2"/>
              <a:buAutoNum type="arabicParenR" startAt="2"/>
              <a:defRPr/>
            </a:pPr>
            <a:r>
              <a:rPr lang="el-GR" sz="2400" dirty="0" smtClean="0">
                <a:effectLst>
                  <a:glow rad="228600">
                    <a:schemeClr val="accent3">
                      <a:satMod val="175000"/>
                      <a:alpha val="40000"/>
                    </a:schemeClr>
                  </a:glow>
                </a:effectLst>
                <a:latin typeface="Times New Roman" pitchFamily="18" charset="0"/>
              </a:rPr>
              <a:t> </a:t>
            </a:r>
            <a:r>
              <a:rPr lang="el-GR" sz="2400" b="1" u="sng" dirty="0" smtClean="0">
                <a:effectLst>
                  <a:glow rad="228600">
                    <a:schemeClr val="accent3">
                      <a:satMod val="175000"/>
                      <a:alpha val="40000"/>
                    </a:schemeClr>
                  </a:glow>
                </a:effectLst>
                <a:latin typeface="Arial" pitchFamily="34" charset="0"/>
                <a:cs typeface="Arial" pitchFamily="34" charset="0"/>
              </a:rPr>
              <a:t>Επιλογή</a:t>
            </a:r>
            <a:r>
              <a:rPr lang="el-GR" sz="2400" dirty="0" smtClean="0">
                <a:effectLst>
                  <a:glow rad="228600">
                    <a:schemeClr val="accent3">
                      <a:satMod val="175000"/>
                      <a:alpha val="40000"/>
                    </a:schemeClr>
                  </a:glow>
                </a:effectLst>
                <a:latin typeface="Arial" pitchFamily="34" charset="0"/>
                <a:cs typeface="Arial" pitchFamily="34" charset="0"/>
              </a:rPr>
              <a:t> των στοιχείων που θα συμπεριληφθούν στο </a:t>
            </a:r>
            <a:r>
              <a:rPr lang="en-US" sz="2400" dirty="0" smtClean="0">
                <a:effectLst>
                  <a:glow rad="228600">
                    <a:schemeClr val="accent3">
                      <a:satMod val="175000"/>
                      <a:alpha val="40000"/>
                    </a:schemeClr>
                  </a:glow>
                </a:effectLst>
                <a:latin typeface="Arial" pitchFamily="34" charset="0"/>
                <a:cs typeface="Arial" pitchFamily="34" charset="0"/>
              </a:rPr>
              <a:t>portfolio</a:t>
            </a:r>
            <a:r>
              <a:rPr lang="el-GR" sz="2400" dirty="0" smtClean="0">
                <a:effectLst>
                  <a:glow rad="228600">
                    <a:schemeClr val="accent3">
                      <a:satMod val="175000"/>
                      <a:alpha val="40000"/>
                    </a:schemeClr>
                  </a:glow>
                </a:effectLst>
                <a:latin typeface="Arial" pitchFamily="34" charset="0"/>
                <a:cs typeface="Arial" pitchFamily="34" charset="0"/>
              </a:rPr>
              <a:t>.</a:t>
            </a:r>
          </a:p>
          <a:p>
            <a:pPr algn="just" eaLnBrk="1" fontAlgn="auto" hangingPunct="1">
              <a:lnSpc>
                <a:spcPct val="160000"/>
              </a:lnSpc>
              <a:spcAft>
                <a:spcPts val="0"/>
              </a:spcAft>
              <a:buClr>
                <a:srgbClr val="000000"/>
              </a:buClr>
              <a:buFont typeface="Wingdings" pitchFamily="2" charset="2"/>
              <a:buAutoNum type="arabicParenR" startAt="3"/>
              <a:defRPr/>
            </a:pPr>
            <a:r>
              <a:rPr lang="el-GR" sz="2400" dirty="0" smtClean="0">
                <a:effectLst>
                  <a:glow rad="228600">
                    <a:schemeClr val="accent3">
                      <a:satMod val="175000"/>
                      <a:alpha val="40000"/>
                    </a:schemeClr>
                  </a:glow>
                </a:effectLst>
                <a:latin typeface="Arial" pitchFamily="34" charset="0"/>
                <a:cs typeface="Arial" pitchFamily="34" charset="0"/>
              </a:rPr>
              <a:t> </a:t>
            </a:r>
            <a:r>
              <a:rPr lang="el-GR" sz="2400" b="1" u="sng" dirty="0" smtClean="0">
                <a:effectLst>
                  <a:glow rad="228600">
                    <a:schemeClr val="accent3">
                      <a:satMod val="175000"/>
                      <a:alpha val="40000"/>
                    </a:schemeClr>
                  </a:glow>
                </a:effectLst>
                <a:latin typeface="Arial" pitchFamily="34" charset="0"/>
                <a:cs typeface="Arial" pitchFamily="34" charset="0"/>
              </a:rPr>
              <a:t>Αναστοχασμός</a:t>
            </a:r>
            <a:r>
              <a:rPr lang="el-GR" sz="2400" dirty="0" smtClean="0">
                <a:effectLst>
                  <a:glow rad="228600">
                    <a:schemeClr val="accent3">
                      <a:satMod val="175000"/>
                      <a:alpha val="40000"/>
                    </a:schemeClr>
                  </a:glow>
                </a:effectLst>
                <a:latin typeface="Arial" pitchFamily="34" charset="0"/>
                <a:cs typeface="Arial" pitchFamily="34" charset="0"/>
              </a:rPr>
              <a:t> </a:t>
            </a:r>
          </a:p>
          <a:p>
            <a:pPr algn="just" eaLnBrk="1" fontAlgn="auto" hangingPunct="1">
              <a:lnSpc>
                <a:spcPct val="170000"/>
              </a:lnSpc>
              <a:spcAft>
                <a:spcPts val="0"/>
              </a:spcAft>
              <a:buClr>
                <a:srgbClr val="000000"/>
              </a:buClr>
              <a:buFont typeface="Arial" pitchFamily="34" charset="0"/>
              <a:buNone/>
              <a:defRPr/>
            </a:pPr>
            <a:r>
              <a:rPr lang="el-GR" sz="2400" dirty="0">
                <a:effectLst>
                  <a:glow rad="228600">
                    <a:schemeClr val="accent3">
                      <a:satMod val="175000"/>
                      <a:alpha val="40000"/>
                    </a:schemeClr>
                  </a:glow>
                </a:effectLst>
                <a:latin typeface="Arial" pitchFamily="34" charset="0"/>
                <a:cs typeface="Arial" pitchFamily="34" charset="0"/>
              </a:rPr>
              <a:t> </a:t>
            </a:r>
            <a:r>
              <a:rPr lang="el-GR" sz="2400" dirty="0" smtClean="0">
                <a:effectLst>
                  <a:glow rad="228600">
                    <a:schemeClr val="accent3">
                      <a:satMod val="175000"/>
                      <a:alpha val="40000"/>
                    </a:schemeClr>
                  </a:glow>
                </a:effectLst>
                <a:latin typeface="Arial" pitchFamily="34" charset="0"/>
                <a:cs typeface="Arial" pitchFamily="34" charset="0"/>
              </a:rPr>
              <a:t>    Οι εκπαιδευόμενοι σκέπτονται σοβαρά και προβληματίζονται για ποιο λόγο έχουν κάνει τη συγκεκριμένη επιλογή για τη συμπλήρωση του </a:t>
            </a:r>
            <a:r>
              <a:rPr lang="en-US" sz="2400" dirty="0" smtClean="0">
                <a:effectLst>
                  <a:glow rad="228600">
                    <a:schemeClr val="accent3">
                      <a:satMod val="175000"/>
                      <a:alpha val="40000"/>
                    </a:schemeClr>
                  </a:glow>
                </a:effectLst>
                <a:latin typeface="Arial" pitchFamily="34" charset="0"/>
                <a:cs typeface="Arial" pitchFamily="34" charset="0"/>
              </a:rPr>
              <a:t>portfolio</a:t>
            </a:r>
            <a:r>
              <a:rPr lang="el-GR" sz="2400" dirty="0" smtClean="0">
                <a:effectLst>
                  <a:glow rad="228600">
                    <a:schemeClr val="accent3">
                      <a:satMod val="175000"/>
                      <a:alpha val="40000"/>
                    </a:schemeClr>
                  </a:glow>
                </a:effectLst>
                <a:latin typeface="Arial" pitchFamily="34" charset="0"/>
                <a:cs typeface="Arial" pitchFamily="34" charset="0"/>
              </a:rPr>
              <a:t> και τι είναι εκείνο που τους ώθησε να επιλέξουν τα συγκεκριμένα στοιχεία και όχι κάποια άλλα. Χρειάζεται ανατροφοδότηση από τον εκπαιδευτικό. </a:t>
            </a: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21141" y="404664"/>
            <a:ext cx="6264696" cy="503237"/>
          </a:xfrm>
        </p:spPr>
        <p:txBody>
          <a:bodyPr rtlCol="0">
            <a:noAutofit/>
          </a:bodyPr>
          <a:lstStyle/>
          <a:p>
            <a:pPr eaLnBrk="1" fontAlgn="auto" hangingPunct="1">
              <a:spcAft>
                <a:spcPts val="0"/>
              </a:spcAft>
              <a:defRPr/>
            </a:pPr>
            <a:r>
              <a:rPr lang="el-GR" sz="2800" b="1" i="1" dirty="0" smtClean="0">
                <a:solidFill>
                  <a:srgbClr val="000000"/>
                </a:solidFill>
                <a:latin typeface="Arial" pitchFamily="34" charset="0"/>
                <a:cs typeface="Arial" pitchFamily="34" charset="0"/>
              </a:rPr>
              <a:t>     </a:t>
            </a:r>
            <a:r>
              <a:rPr lang="el-GR" sz="4800" b="1" i="1" dirty="0">
                <a:effectLst>
                  <a:glow rad="101600">
                    <a:schemeClr val="accent3">
                      <a:satMod val="175000"/>
                      <a:alpha val="40000"/>
                    </a:schemeClr>
                  </a:glow>
                </a:effectLst>
                <a:latin typeface="Arial" pitchFamily="34" charset="0"/>
                <a:ea typeface="+mn-ea"/>
                <a:cs typeface="Arial" pitchFamily="34" charset="0"/>
              </a:rPr>
              <a:t>ΗΜΕΡΟΛΟΓΙΟ</a:t>
            </a:r>
          </a:p>
        </p:txBody>
      </p:sp>
      <p:sp>
        <p:nvSpPr>
          <p:cNvPr id="6" name="Rectangle 3"/>
          <p:cNvSpPr>
            <a:spLocks noGrp="1" noChangeArrowheads="1"/>
          </p:cNvSpPr>
          <p:nvPr>
            <p:ph idx="1"/>
          </p:nvPr>
        </p:nvSpPr>
        <p:spPr>
          <a:xfrm>
            <a:off x="0" y="1214422"/>
            <a:ext cx="9128787" cy="5643578"/>
          </a:xfrm>
          <a:blipFill>
            <a:blip r:embed="rId3"/>
            <a:tile tx="0" ty="0" sx="100000" sy="100000" flip="none" algn="tl"/>
          </a:blipFill>
        </p:spPr>
        <p:txBody>
          <a:bodyPr rtlCol="0">
            <a:noAutofit/>
          </a:bodyPr>
          <a:lstStyle/>
          <a:p>
            <a:pPr algn="just" eaLnBrk="1" fontAlgn="auto" hangingPunct="1">
              <a:lnSpc>
                <a:spcPct val="150000"/>
              </a:lnSpc>
              <a:spcAft>
                <a:spcPts val="0"/>
              </a:spcAft>
              <a:buFont typeface="Wingdings" pitchFamily="2" charset="2"/>
              <a:buChar char="q"/>
              <a:defRPr/>
            </a:pPr>
            <a:r>
              <a:rPr lang="en-US" b="1" dirty="0">
                <a:effectLst>
                  <a:glow rad="101600">
                    <a:schemeClr val="accent3">
                      <a:satMod val="175000"/>
                      <a:alpha val="40000"/>
                    </a:schemeClr>
                  </a:glow>
                </a:effectLst>
                <a:latin typeface="Arial" pitchFamily="34" charset="0"/>
                <a:cs typeface="Arial" pitchFamily="34" charset="0"/>
              </a:rPr>
              <a:t>X</a:t>
            </a:r>
            <a:r>
              <a:rPr lang="el-GR" b="1" dirty="0" err="1">
                <a:effectLst>
                  <a:glow rad="101600">
                    <a:schemeClr val="accent3">
                      <a:satMod val="175000"/>
                      <a:alpha val="40000"/>
                    </a:schemeClr>
                  </a:glow>
                </a:effectLst>
                <a:latin typeface="Arial" pitchFamily="34" charset="0"/>
                <a:cs typeface="Arial" pitchFamily="34" charset="0"/>
              </a:rPr>
              <a:t>ρήσιμο</a:t>
            </a:r>
            <a:r>
              <a:rPr lang="el-GR" b="1" dirty="0">
                <a:effectLst>
                  <a:glow rad="101600">
                    <a:schemeClr val="accent3">
                      <a:satMod val="175000"/>
                      <a:alpha val="40000"/>
                    </a:schemeClr>
                  </a:glow>
                </a:effectLst>
                <a:latin typeface="Arial" pitchFamily="34" charset="0"/>
                <a:cs typeface="Arial" pitchFamily="34" charset="0"/>
              </a:rPr>
              <a:t> αξιολογικό εργαλείο, το οποίο μας επιτρέπει να </a:t>
            </a:r>
            <a:r>
              <a:rPr lang="el-GR" b="1" dirty="0" err="1" smtClean="0">
                <a:effectLst>
                  <a:glow rad="101600">
                    <a:schemeClr val="accent3">
                      <a:satMod val="175000"/>
                      <a:alpha val="40000"/>
                    </a:schemeClr>
                  </a:glow>
                </a:effectLst>
                <a:latin typeface="Arial" pitchFamily="34" charset="0"/>
                <a:cs typeface="Arial" pitchFamily="34" charset="0"/>
              </a:rPr>
              <a:t>αυτο</a:t>
            </a:r>
            <a:r>
              <a:rPr lang="el-GR" b="1" dirty="0" smtClean="0">
                <a:effectLst>
                  <a:glow rad="101600">
                    <a:schemeClr val="accent3">
                      <a:satMod val="175000"/>
                      <a:alpha val="40000"/>
                    </a:schemeClr>
                  </a:glow>
                </a:effectLst>
                <a:latin typeface="Arial" pitchFamily="34" charset="0"/>
                <a:cs typeface="Arial" pitchFamily="34" charset="0"/>
              </a:rPr>
              <a:t>-αξιολογηθούμε</a:t>
            </a:r>
            <a:r>
              <a:rPr lang="el-GR" b="1" dirty="0">
                <a:effectLst>
                  <a:glow rad="101600">
                    <a:schemeClr val="accent3">
                      <a:satMod val="175000"/>
                      <a:alpha val="40000"/>
                    </a:schemeClr>
                  </a:glow>
                </a:effectLst>
                <a:latin typeface="Arial" pitchFamily="34" charset="0"/>
                <a:cs typeface="Arial" pitchFamily="34" charset="0"/>
              </a:rPr>
              <a:t>. </a:t>
            </a:r>
            <a:endParaRPr lang="en-US" b="1" dirty="0">
              <a:effectLst>
                <a:glow rad="101600">
                  <a:schemeClr val="accent3">
                    <a:satMod val="175000"/>
                    <a:alpha val="40000"/>
                  </a:schemeClr>
                </a:glow>
              </a:effectLst>
              <a:latin typeface="Arial" pitchFamily="34" charset="0"/>
              <a:cs typeface="Arial" pitchFamily="34" charset="0"/>
            </a:endParaRPr>
          </a:p>
          <a:p>
            <a:pPr eaLnBrk="1" fontAlgn="auto" hangingPunct="1">
              <a:lnSpc>
                <a:spcPct val="150000"/>
              </a:lnSpc>
              <a:spcAft>
                <a:spcPts val="0"/>
              </a:spcAft>
              <a:buFont typeface="Wingdings" pitchFamily="2" charset="2"/>
              <a:buChar char="q"/>
              <a:defRPr/>
            </a:pPr>
            <a:r>
              <a:rPr lang="el-GR" b="1" dirty="0">
                <a:effectLst>
                  <a:glow rad="101600">
                    <a:schemeClr val="accent3">
                      <a:satMod val="175000"/>
                      <a:alpha val="40000"/>
                    </a:schemeClr>
                  </a:glow>
                </a:effectLst>
                <a:latin typeface="Arial" pitchFamily="34" charset="0"/>
                <a:cs typeface="Arial" pitchFamily="34" charset="0"/>
              </a:rPr>
              <a:t>Στο ημερολόγιο καταγράφονται οι προσωπικές εμπειρίες και οι μαθησιακές προσεγγίσεις.</a:t>
            </a:r>
            <a:endParaRPr lang="en-US" b="1" dirty="0">
              <a:effectLst>
                <a:glow rad="101600">
                  <a:schemeClr val="accent3">
                    <a:satMod val="175000"/>
                    <a:alpha val="40000"/>
                  </a:schemeClr>
                </a:glow>
              </a:effectLst>
              <a:latin typeface="Arial" pitchFamily="34" charset="0"/>
              <a:cs typeface="Arial" pitchFamily="34" charset="0"/>
            </a:endParaRPr>
          </a:p>
          <a:p>
            <a:pPr algn="just" eaLnBrk="1" fontAlgn="auto" hangingPunct="1">
              <a:lnSpc>
                <a:spcPct val="150000"/>
              </a:lnSpc>
              <a:spcAft>
                <a:spcPts val="0"/>
              </a:spcAft>
              <a:buFont typeface="Wingdings" pitchFamily="2" charset="2"/>
              <a:buChar char="q"/>
              <a:defRPr/>
            </a:pPr>
            <a:r>
              <a:rPr lang="el-GR" b="1" dirty="0">
                <a:effectLst>
                  <a:glow rad="101600">
                    <a:schemeClr val="accent3">
                      <a:satMod val="175000"/>
                      <a:alpha val="40000"/>
                    </a:schemeClr>
                  </a:glow>
                </a:effectLst>
                <a:latin typeface="Arial" pitchFamily="34" charset="0"/>
                <a:cs typeface="Arial" pitchFamily="34" charset="0"/>
              </a:rPr>
              <a:t> Ο βασικός του στόχος είναι να συμβάλλει στη μάθηση με βιωματικό τρόπο.</a:t>
            </a:r>
          </a:p>
        </p:txBody>
      </p:sp>
      <p:pic>
        <p:nvPicPr>
          <p:cNvPr id="5" name="Picture 2" descr="http://jeffreyschnapp.com/wp-content/uploads/2011/06/paper-calendar-moving.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86644" y="214290"/>
            <a:ext cx="1593153" cy="1214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465801"/>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checkerboard(across)">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heckerboard(across)">
                                      <p:cBhvr>
                                        <p:cTn id="12" dur="500"/>
                                        <p:tgtEl>
                                          <p:spTgt spid="6">
                                            <p:txEl>
                                              <p:pRg st="0" end="0"/>
                                            </p:txEl>
                                          </p:spTgt>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checkerboard(across)">
                                      <p:cBhvr>
                                        <p:cTn id="15" dur="500"/>
                                        <p:tgtEl>
                                          <p:spTgt spid="6">
                                            <p:txEl>
                                              <p:pRg st="1" end="1"/>
                                            </p:txEl>
                                          </p:spTgt>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checkerboard(across)">
                                      <p:cBhvr>
                                        <p:cTn id="18"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3000" r="-3000"/>
          </a:stretch>
        </a:blip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683568" y="-14560"/>
            <a:ext cx="7772400" cy="1090612"/>
          </a:xfrm>
        </p:spPr>
        <p:txBody>
          <a:bodyPr>
            <a:normAutofit/>
          </a:bodyPr>
          <a:lstStyle/>
          <a:p>
            <a:pPr eaLnBrk="1" hangingPunct="1"/>
            <a:r>
              <a:rPr lang="el-GR" sz="3600" dirty="0">
                <a:effectLst>
                  <a:glow rad="101600">
                    <a:schemeClr val="accent3">
                      <a:satMod val="175000"/>
                      <a:alpha val="40000"/>
                    </a:schemeClr>
                  </a:glow>
                </a:effectLst>
                <a:latin typeface="Arial" pitchFamily="34" charset="0"/>
                <a:ea typeface="+mn-ea"/>
                <a:cs typeface="Arial" pitchFamily="34" charset="0"/>
              </a:rPr>
              <a:t>ΕΦΑΡΜΟΓΗ</a:t>
            </a:r>
          </a:p>
        </p:txBody>
      </p:sp>
      <p:sp>
        <p:nvSpPr>
          <p:cNvPr id="403459" name="Rectangle 3"/>
          <p:cNvSpPr>
            <a:spLocks noGrp="1" noChangeArrowheads="1"/>
          </p:cNvSpPr>
          <p:nvPr>
            <p:ph idx="1"/>
          </p:nvPr>
        </p:nvSpPr>
        <p:spPr>
          <a:xfrm>
            <a:off x="0" y="908720"/>
            <a:ext cx="9144000" cy="4968875"/>
          </a:xfrm>
        </p:spPr>
        <p:txBody>
          <a:bodyPr vert="horz" lIns="91440" tIns="45720" rIns="91440" bIns="45720" rtlCol="0">
            <a:noAutofit/>
          </a:bodyPr>
          <a:lstStyle/>
          <a:p>
            <a:pPr marL="0" indent="0" algn="just">
              <a:lnSpc>
                <a:spcPct val="160000"/>
              </a:lnSpc>
              <a:buClr>
                <a:srgbClr val="000000"/>
              </a:buClr>
              <a:buNone/>
            </a:pPr>
            <a:r>
              <a:rPr lang="en-US" sz="2800" b="1" dirty="0" smtClean="0">
                <a:effectLst>
                  <a:glow rad="228600">
                    <a:schemeClr val="accent3">
                      <a:satMod val="175000"/>
                      <a:alpha val="40000"/>
                    </a:schemeClr>
                  </a:glow>
                </a:effectLst>
                <a:latin typeface="Times New Roman" pitchFamily="18" charset="0"/>
              </a:rPr>
              <a:t>4)</a:t>
            </a:r>
            <a:r>
              <a:rPr lang="el-GR" sz="2800" b="1" dirty="0" smtClean="0">
                <a:effectLst>
                  <a:glow rad="228600">
                    <a:schemeClr val="accent3">
                      <a:satMod val="175000"/>
                      <a:alpha val="40000"/>
                    </a:schemeClr>
                  </a:glow>
                </a:effectLst>
                <a:latin typeface="Times New Roman" pitchFamily="18" charset="0"/>
              </a:rPr>
              <a:t> </a:t>
            </a:r>
            <a:r>
              <a:rPr lang="el-GR" sz="2800" b="1" dirty="0">
                <a:effectLst>
                  <a:glow rad="228600">
                    <a:schemeClr val="accent3">
                      <a:satMod val="175000"/>
                      <a:alpha val="40000"/>
                    </a:schemeClr>
                  </a:glow>
                </a:effectLst>
                <a:latin typeface="Times New Roman" pitchFamily="18" charset="0"/>
              </a:rPr>
              <a:t>Σύνδεση </a:t>
            </a:r>
            <a:r>
              <a:rPr lang="el-GR" sz="2800" dirty="0">
                <a:effectLst>
                  <a:glow rad="228600">
                    <a:schemeClr val="accent3">
                      <a:satMod val="175000"/>
                      <a:alpha val="40000"/>
                    </a:schemeClr>
                  </a:glow>
                </a:effectLst>
                <a:latin typeface="Times New Roman" pitchFamily="18" charset="0"/>
              </a:rPr>
              <a:t>κάθε καινούριου στοιχείου με τα προηγούμενα. Οι εκπαιδευόμενοι κάνουν «σχέδια δράσης», παίρνουν αποφάσεις, βάζουν στόχους, θέτουν χρονοδιαγράμματα, αξιολογούν την πρόοδο που έχουν κάνει και, αν δεν είναι ικανοποιημένοι, κάνουν τροποποιήσεις.</a:t>
            </a:r>
          </a:p>
          <a:p>
            <a:pPr algn="just">
              <a:lnSpc>
                <a:spcPct val="160000"/>
              </a:lnSpc>
              <a:buClr>
                <a:srgbClr val="000000"/>
              </a:buClr>
              <a:buFont typeface="Wingdings" pitchFamily="2" charset="2"/>
              <a:buAutoNum type="arabicParenR" startAt="2"/>
            </a:pPr>
            <a:endParaRPr lang="el-GR" sz="2800" b="1" dirty="0">
              <a:effectLst>
                <a:glow rad="228600">
                  <a:schemeClr val="accent3">
                    <a:satMod val="175000"/>
                    <a:alpha val="40000"/>
                  </a:schemeClr>
                </a:glow>
              </a:effectLst>
              <a:latin typeface="Times New Roman" pitchFamily="18" charset="0"/>
            </a:endParaRPr>
          </a:p>
          <a:p>
            <a:pPr marL="0" indent="0" algn="just">
              <a:lnSpc>
                <a:spcPct val="160000"/>
              </a:lnSpc>
              <a:buClr>
                <a:srgbClr val="000000"/>
              </a:buClr>
              <a:buNone/>
            </a:pPr>
            <a:r>
              <a:rPr lang="en-US" sz="2800" b="1" dirty="0" smtClean="0">
                <a:effectLst>
                  <a:glow rad="228600">
                    <a:schemeClr val="accent3">
                      <a:satMod val="175000"/>
                      <a:alpha val="40000"/>
                    </a:schemeClr>
                  </a:glow>
                </a:effectLst>
                <a:latin typeface="Times New Roman" pitchFamily="18" charset="0"/>
              </a:rPr>
              <a:t>5) </a:t>
            </a:r>
            <a:r>
              <a:rPr lang="el-GR" sz="2800" b="1" dirty="0" smtClean="0">
                <a:effectLst>
                  <a:glow rad="228600">
                    <a:schemeClr val="accent3">
                      <a:satMod val="175000"/>
                      <a:alpha val="40000"/>
                    </a:schemeClr>
                  </a:glow>
                </a:effectLst>
                <a:latin typeface="Times New Roman" pitchFamily="18" charset="0"/>
              </a:rPr>
              <a:t>Συζήτηση</a:t>
            </a:r>
            <a:r>
              <a:rPr lang="el-GR" sz="2800" b="1" dirty="0">
                <a:effectLst>
                  <a:glow rad="228600">
                    <a:schemeClr val="accent3">
                      <a:satMod val="175000"/>
                      <a:alpha val="40000"/>
                    </a:schemeClr>
                  </a:glow>
                </a:effectLst>
                <a:latin typeface="Times New Roman" pitchFamily="18" charset="0"/>
              </a:rPr>
              <a:t>. </a:t>
            </a:r>
            <a:r>
              <a:rPr lang="el-GR" sz="2800" dirty="0">
                <a:effectLst>
                  <a:glow rad="228600">
                    <a:schemeClr val="accent3">
                      <a:satMod val="175000"/>
                      <a:alpha val="40000"/>
                    </a:schemeClr>
                  </a:glow>
                </a:effectLst>
                <a:latin typeface="Times New Roman" pitchFamily="18" charset="0"/>
              </a:rPr>
              <a:t>Γόνιμος διάλογος μεταξύ των εκπαιδευόμενων και των εκπαιδευτικών. </a:t>
            </a:r>
          </a:p>
          <a:p>
            <a:pPr algn="just">
              <a:lnSpc>
                <a:spcPct val="160000"/>
              </a:lnSpc>
              <a:buClr>
                <a:srgbClr val="000000"/>
              </a:buClr>
              <a:buFont typeface="Wingdings" pitchFamily="2" charset="2"/>
              <a:buAutoNum type="arabicParenR" startAt="2"/>
            </a:pPr>
            <a:endParaRPr lang="el-GR" sz="2800" b="1" dirty="0">
              <a:effectLst>
                <a:glow rad="228600">
                  <a:schemeClr val="accent3">
                    <a:satMod val="175000"/>
                    <a:alpha val="40000"/>
                  </a:schemeClr>
                </a:glow>
              </a:effectLst>
              <a:latin typeface="Times New Roman" pitchFamily="18" charset="0"/>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3000" r="-3000"/>
          </a:stretch>
        </a:blip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11560" y="14469"/>
            <a:ext cx="7772400" cy="1090612"/>
          </a:xfrm>
        </p:spPr>
        <p:txBody>
          <a:bodyPr>
            <a:normAutofit/>
          </a:bodyPr>
          <a:lstStyle/>
          <a:p>
            <a:pPr eaLnBrk="1" hangingPunct="1"/>
            <a:r>
              <a:rPr lang="el-GR" sz="3600" dirty="0">
                <a:effectLst>
                  <a:glow rad="101600">
                    <a:schemeClr val="accent3">
                      <a:satMod val="175000"/>
                      <a:alpha val="40000"/>
                    </a:schemeClr>
                  </a:glow>
                </a:effectLst>
                <a:latin typeface="Arial" pitchFamily="34" charset="0"/>
                <a:ea typeface="+mn-ea"/>
                <a:cs typeface="Arial" pitchFamily="34" charset="0"/>
              </a:rPr>
              <a:t>ΕΦΑΡΜΟΓΗ</a:t>
            </a:r>
          </a:p>
        </p:txBody>
      </p:sp>
      <p:sp>
        <p:nvSpPr>
          <p:cNvPr id="405507" name="Rectangle 3"/>
          <p:cNvSpPr>
            <a:spLocks noGrp="1" noChangeArrowheads="1"/>
          </p:cNvSpPr>
          <p:nvPr>
            <p:ph idx="1"/>
          </p:nvPr>
        </p:nvSpPr>
        <p:spPr>
          <a:xfrm>
            <a:off x="0" y="764705"/>
            <a:ext cx="9144000" cy="6093296"/>
          </a:xfrm>
        </p:spPr>
        <p:txBody>
          <a:bodyPr vert="horz" lIns="91440" tIns="45720" rIns="91440" bIns="45720" rtlCol="0">
            <a:noAutofit/>
          </a:bodyPr>
          <a:lstStyle/>
          <a:p>
            <a:pPr marL="0" indent="0" algn="just">
              <a:lnSpc>
                <a:spcPct val="160000"/>
              </a:lnSpc>
              <a:buClr>
                <a:srgbClr val="000000"/>
              </a:buClr>
              <a:buNone/>
            </a:pPr>
            <a:r>
              <a:rPr lang="en-US" sz="2800" b="1" dirty="0" smtClean="0">
                <a:effectLst>
                  <a:glow rad="228600">
                    <a:schemeClr val="accent3">
                      <a:satMod val="175000"/>
                      <a:alpha val="40000"/>
                    </a:schemeClr>
                  </a:glow>
                </a:effectLst>
                <a:latin typeface="Times New Roman" pitchFamily="18" charset="0"/>
              </a:rPr>
              <a:t>6)</a:t>
            </a:r>
            <a:r>
              <a:rPr lang="el-GR" sz="2800" b="1" dirty="0" smtClean="0">
                <a:effectLst>
                  <a:glow rad="228600">
                    <a:schemeClr val="accent3">
                      <a:satMod val="175000"/>
                      <a:alpha val="40000"/>
                    </a:schemeClr>
                  </a:glow>
                </a:effectLst>
                <a:latin typeface="Times New Roman" pitchFamily="18" charset="0"/>
              </a:rPr>
              <a:t> </a:t>
            </a:r>
            <a:r>
              <a:rPr lang="el-GR" sz="2800" b="1" dirty="0">
                <a:effectLst>
                  <a:glow rad="228600">
                    <a:schemeClr val="accent3">
                      <a:satMod val="175000"/>
                      <a:alpha val="40000"/>
                    </a:schemeClr>
                  </a:glow>
                </a:effectLst>
                <a:latin typeface="Times New Roman" pitchFamily="18" charset="0"/>
              </a:rPr>
              <a:t>Αντικατάσταση </a:t>
            </a:r>
            <a:endParaRPr lang="en-US" sz="2800" b="1" dirty="0" smtClean="0">
              <a:effectLst>
                <a:glow rad="228600">
                  <a:schemeClr val="accent3">
                    <a:satMod val="175000"/>
                    <a:alpha val="40000"/>
                  </a:schemeClr>
                </a:glow>
              </a:effectLst>
              <a:latin typeface="Times New Roman" pitchFamily="18" charset="0"/>
            </a:endParaRPr>
          </a:p>
          <a:p>
            <a:pPr marL="0" indent="0" algn="just">
              <a:lnSpc>
                <a:spcPct val="160000"/>
              </a:lnSpc>
              <a:buClr>
                <a:srgbClr val="000000"/>
              </a:buClr>
              <a:buNone/>
            </a:pPr>
            <a:r>
              <a:rPr lang="el-GR" sz="2800" dirty="0" smtClean="0">
                <a:effectLst>
                  <a:glow rad="228600">
                    <a:schemeClr val="accent3">
                      <a:satMod val="175000"/>
                      <a:alpha val="40000"/>
                    </a:schemeClr>
                  </a:glow>
                </a:effectLst>
                <a:latin typeface="Times New Roman" pitchFamily="18" charset="0"/>
              </a:rPr>
              <a:t>των </a:t>
            </a:r>
            <a:r>
              <a:rPr lang="el-GR" sz="2800" dirty="0">
                <a:effectLst>
                  <a:glow rad="228600">
                    <a:schemeClr val="accent3">
                      <a:satMod val="175000"/>
                      <a:alpha val="40000"/>
                    </a:schemeClr>
                  </a:glow>
                </a:effectLst>
                <a:latin typeface="Times New Roman" pitchFamily="18" charset="0"/>
              </a:rPr>
              <a:t>παλαιότερων στοιχείων με άλλα νεότερα (ανά 15ήμερο, μήνα, τρίμηνο, χρόνο). </a:t>
            </a:r>
          </a:p>
          <a:p>
            <a:pPr marL="0" indent="0" algn="just">
              <a:lnSpc>
                <a:spcPct val="160000"/>
              </a:lnSpc>
              <a:buClr>
                <a:srgbClr val="000000"/>
              </a:buClr>
              <a:buNone/>
            </a:pPr>
            <a:r>
              <a:rPr lang="el-GR" sz="2800" b="1" dirty="0" smtClean="0">
                <a:effectLst>
                  <a:glow rad="228600">
                    <a:schemeClr val="accent3">
                      <a:satMod val="175000"/>
                      <a:alpha val="40000"/>
                    </a:schemeClr>
                  </a:glow>
                </a:effectLst>
                <a:latin typeface="Times New Roman" pitchFamily="18" charset="0"/>
              </a:rPr>
              <a:t>Το </a:t>
            </a:r>
            <a:r>
              <a:rPr lang="en-US" sz="2800" b="1" dirty="0">
                <a:effectLst>
                  <a:glow rad="228600">
                    <a:schemeClr val="accent3">
                      <a:satMod val="175000"/>
                      <a:alpha val="40000"/>
                    </a:schemeClr>
                  </a:glow>
                </a:effectLst>
                <a:latin typeface="Times New Roman" pitchFamily="18" charset="0"/>
              </a:rPr>
              <a:t>portfolio</a:t>
            </a:r>
            <a:r>
              <a:rPr lang="el-GR" sz="2800" b="1" dirty="0">
                <a:effectLst>
                  <a:glow rad="228600">
                    <a:schemeClr val="accent3">
                      <a:satMod val="175000"/>
                      <a:alpha val="40000"/>
                    </a:schemeClr>
                  </a:glow>
                </a:effectLst>
                <a:latin typeface="Times New Roman" pitchFamily="18" charset="0"/>
              </a:rPr>
              <a:t> </a:t>
            </a:r>
            <a:r>
              <a:rPr lang="el-GR" sz="2800" dirty="0">
                <a:effectLst>
                  <a:glow rad="228600">
                    <a:schemeClr val="accent3">
                      <a:satMod val="175000"/>
                      <a:alpha val="40000"/>
                    </a:schemeClr>
                  </a:glow>
                </a:effectLst>
                <a:latin typeface="Times New Roman" pitchFamily="18" charset="0"/>
              </a:rPr>
              <a:t>ανανεώνεται συνεχώς, εφόσον με την πάροδο του χρόνου αλλάζουν οι στόχοι του καθενός, τα σχέδιά του, οι αξίες του, τα ενδιαφέροντά του, αλλά και το κοινωνικό περιβάλλον, η εκπαιδευτική πραγματικότητα, οι συνθήκες εργασίας. </a:t>
            </a:r>
          </a:p>
          <a:p>
            <a:pPr marL="0" indent="0" algn="just">
              <a:lnSpc>
                <a:spcPct val="160000"/>
              </a:lnSpc>
              <a:buClr>
                <a:srgbClr val="000000"/>
              </a:buClr>
              <a:buNone/>
            </a:pPr>
            <a:endParaRPr lang="el-GR" sz="2800" b="1" dirty="0">
              <a:effectLst>
                <a:glow rad="228600">
                  <a:schemeClr val="accent3">
                    <a:satMod val="175000"/>
                    <a:alpha val="40000"/>
                  </a:schemeClr>
                </a:glow>
              </a:effectLst>
              <a:latin typeface="Times New Roman" pitchFamily="18" charset="0"/>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17000" r="-17000"/>
          </a:stretch>
        </a:blip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611560" y="0"/>
            <a:ext cx="7772400" cy="1090613"/>
          </a:xfrm>
        </p:spPr>
        <p:txBody>
          <a:bodyPr>
            <a:normAutofit/>
          </a:bodyPr>
          <a:lstStyle/>
          <a:p>
            <a:pPr eaLnBrk="1" hangingPunct="1"/>
            <a:r>
              <a:rPr lang="el-GR" sz="3600" dirty="0">
                <a:effectLst>
                  <a:glow rad="139700">
                    <a:schemeClr val="accent3">
                      <a:satMod val="175000"/>
                      <a:alpha val="40000"/>
                    </a:schemeClr>
                  </a:glow>
                </a:effectLst>
                <a:latin typeface="Arial" pitchFamily="34" charset="0"/>
                <a:ea typeface="+mn-ea"/>
                <a:cs typeface="Arial" pitchFamily="34" charset="0"/>
              </a:rPr>
              <a:t>ΑΞΙΟΛΟΓΗΣΗ</a:t>
            </a:r>
          </a:p>
        </p:txBody>
      </p:sp>
      <p:sp>
        <p:nvSpPr>
          <p:cNvPr id="407555" name="Rectangle 3"/>
          <p:cNvSpPr>
            <a:spLocks noGrp="1" noChangeArrowheads="1"/>
          </p:cNvSpPr>
          <p:nvPr>
            <p:ph idx="1"/>
          </p:nvPr>
        </p:nvSpPr>
        <p:spPr>
          <a:xfrm>
            <a:off x="683568" y="1196752"/>
            <a:ext cx="7593012" cy="4824412"/>
          </a:xfrm>
          <a:blipFill dpi="0" rotWithShape="1">
            <a:blip r:embed="rId5" cstate="print">
              <a:alphaModFix amt="57000"/>
            </a:blip>
            <a:srcRect/>
            <a:tile tx="0" ty="0" sx="100000" sy="100000" flip="none" algn="tl"/>
          </a:blipFill>
        </p:spPr>
        <p:txBody>
          <a:bodyPr rtlCol="0">
            <a:noAutofit/>
          </a:bodyPr>
          <a:lstStyle/>
          <a:p>
            <a:pPr algn="ctr" eaLnBrk="1" fontAlgn="auto" hangingPunct="1">
              <a:lnSpc>
                <a:spcPct val="80000"/>
              </a:lnSpc>
              <a:spcAft>
                <a:spcPts val="0"/>
              </a:spcAft>
              <a:buFont typeface="Wingdings" pitchFamily="2" charset="2"/>
              <a:buNone/>
              <a:defRPr/>
            </a:pPr>
            <a:r>
              <a:rPr lang="el-GR" dirty="0" smtClean="0">
                <a:solidFill>
                  <a:srgbClr val="000000"/>
                </a:solidFill>
                <a:latin typeface="Arial" charset="0"/>
                <a:cs typeface="Arial" charset="0"/>
              </a:rPr>
              <a:t>ΠΑΡΟΥΣΙΑΣΗ ΤΩΝ </a:t>
            </a:r>
            <a:r>
              <a:rPr lang="en-US" dirty="0" smtClean="0">
                <a:solidFill>
                  <a:srgbClr val="000000"/>
                </a:solidFill>
                <a:latin typeface="Arial" charset="0"/>
                <a:cs typeface="Arial" charset="0"/>
              </a:rPr>
              <a:t>PORTFOLIO</a:t>
            </a:r>
            <a:endParaRPr lang="el-GR" dirty="0" smtClean="0">
              <a:solidFill>
                <a:srgbClr val="000000"/>
              </a:solidFill>
              <a:latin typeface="Arial" charset="0"/>
              <a:cs typeface="Arial" charset="0"/>
            </a:endParaRPr>
          </a:p>
          <a:p>
            <a:pPr algn="ctr" eaLnBrk="1" fontAlgn="auto" hangingPunct="1">
              <a:lnSpc>
                <a:spcPct val="150000"/>
              </a:lnSpc>
              <a:spcAft>
                <a:spcPts val="0"/>
              </a:spcAft>
              <a:buFont typeface="Wingdings" pitchFamily="2" charset="2"/>
              <a:buNone/>
              <a:defRPr/>
            </a:pPr>
            <a:r>
              <a:rPr lang="el-GR" dirty="0" smtClean="0">
                <a:solidFill>
                  <a:srgbClr val="000000"/>
                </a:solidFill>
                <a:latin typeface="Arial" charset="0"/>
                <a:cs typeface="Arial" charset="0"/>
              </a:rPr>
              <a:t>Οι εκπαιδευόμενοι παρουσιάζουν τα </a:t>
            </a:r>
            <a:r>
              <a:rPr lang="en-US" dirty="0" smtClean="0">
                <a:solidFill>
                  <a:srgbClr val="000000"/>
                </a:solidFill>
                <a:latin typeface="Arial" charset="0"/>
                <a:cs typeface="Arial" charset="0"/>
              </a:rPr>
              <a:t>portfolio </a:t>
            </a:r>
            <a:r>
              <a:rPr lang="el-GR" dirty="0" smtClean="0">
                <a:solidFill>
                  <a:srgbClr val="000000"/>
                </a:solidFill>
                <a:latin typeface="Arial" charset="0"/>
                <a:cs typeface="Arial" charset="0"/>
              </a:rPr>
              <a:t>στο ακροατήριο. </a:t>
            </a:r>
          </a:p>
          <a:p>
            <a:pPr algn="ctr" eaLnBrk="1" fontAlgn="auto" hangingPunct="1">
              <a:lnSpc>
                <a:spcPct val="150000"/>
              </a:lnSpc>
              <a:spcAft>
                <a:spcPts val="0"/>
              </a:spcAft>
              <a:buFont typeface="Wingdings" pitchFamily="2" charset="2"/>
              <a:buNone/>
              <a:defRPr/>
            </a:pPr>
            <a:r>
              <a:rPr lang="el-GR" sz="2800" dirty="0" smtClean="0">
                <a:solidFill>
                  <a:srgbClr val="000000"/>
                </a:solidFill>
                <a:latin typeface="Segoe Script" pitchFamily="34" charset="0"/>
                <a:cs typeface="Arial" charset="0"/>
              </a:rPr>
              <a:t>(Περίληψη, σύντομη αναφορά σε κάθε επίτευγμα με τα αντίστοιχα στοιχεία, ερωτήσεις ακροατηρίου).</a:t>
            </a:r>
            <a:r>
              <a:rPr lang="el-GR" sz="2800" i="1" dirty="0" smtClean="0">
                <a:solidFill>
                  <a:srgbClr val="000000"/>
                </a:solidFill>
                <a:latin typeface="Segoe Script" pitchFamily="34" charset="0"/>
                <a:cs typeface="Arial" charset="0"/>
              </a:rPr>
              <a:t>  </a:t>
            </a:r>
          </a:p>
          <a:p>
            <a:pPr eaLnBrk="1" fontAlgn="auto" hangingPunct="1">
              <a:lnSpc>
                <a:spcPct val="150000"/>
              </a:lnSpc>
              <a:spcAft>
                <a:spcPts val="0"/>
              </a:spcAft>
              <a:defRPr/>
            </a:pPr>
            <a:r>
              <a:rPr lang="el-GR" dirty="0" smtClean="0">
                <a:solidFill>
                  <a:srgbClr val="000000"/>
                </a:solidFill>
                <a:latin typeface="Arial" charset="0"/>
                <a:cs typeface="Arial" charset="0"/>
              </a:rPr>
              <a:t>Εορταστικός χαρακτήρας</a:t>
            </a:r>
            <a:r>
              <a:rPr lang="el-GR" sz="3600" b="1" i="1" dirty="0" smtClean="0">
                <a:solidFill>
                  <a:srgbClr val="000000"/>
                </a:solidFill>
                <a:latin typeface="Arial" charset="0"/>
                <a:cs typeface="Arial" charset="0"/>
              </a:rPr>
              <a:t> </a:t>
            </a:r>
          </a:p>
          <a:p>
            <a:pPr eaLnBrk="1" fontAlgn="auto" hangingPunct="1">
              <a:lnSpc>
                <a:spcPct val="110000"/>
              </a:lnSpc>
              <a:spcAft>
                <a:spcPts val="0"/>
              </a:spcAft>
              <a:defRPr/>
            </a:pPr>
            <a:endParaRPr lang="el-GR" sz="2800" dirty="0" smtClean="0">
              <a:solidFill>
                <a:srgbClr val="000000"/>
              </a:solidFill>
              <a:latin typeface="Times New Roman" pitchFamily="18" charset="0"/>
            </a:endParaRPr>
          </a:p>
          <a:p>
            <a:pPr marL="762000" lvl="1" indent="-304800" algn="ctr" eaLnBrk="1" fontAlgn="auto" hangingPunct="1">
              <a:lnSpc>
                <a:spcPct val="80000"/>
              </a:lnSpc>
              <a:spcAft>
                <a:spcPts val="0"/>
              </a:spcAft>
              <a:buClr>
                <a:schemeClr val="accent2"/>
              </a:buClr>
              <a:buFont typeface="Wingdings" pitchFamily="2" charset="2"/>
              <a:buNone/>
              <a:defRPr/>
            </a:pPr>
            <a:endParaRPr lang="el-GR" sz="3200" b="1" i="1" dirty="0" smtClean="0">
              <a:solidFill>
                <a:srgbClr val="000000"/>
              </a:solidFill>
              <a:latin typeface="Times New Roman" pitchFamily="18" charset="0"/>
            </a:endParaRPr>
          </a:p>
        </p:txBody>
      </p:sp>
      <p:pic>
        <p:nvPicPr>
          <p:cNvPr id="407556" name="Picture 4" descr="j013699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59563" y="5013431"/>
            <a:ext cx="1992312"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17000" r="-17000"/>
          </a:stretch>
        </a:blip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539750" y="44556"/>
            <a:ext cx="7772400" cy="1090613"/>
          </a:xfrm>
        </p:spPr>
        <p:txBody>
          <a:bodyPr>
            <a:normAutofit/>
          </a:bodyPr>
          <a:lstStyle/>
          <a:p>
            <a:pPr eaLnBrk="1" hangingPunct="1"/>
            <a:r>
              <a:rPr lang="el-GR" sz="3600" dirty="0">
                <a:effectLst>
                  <a:glow rad="101600">
                    <a:schemeClr val="accent3">
                      <a:satMod val="175000"/>
                      <a:alpha val="40000"/>
                    </a:schemeClr>
                  </a:glow>
                </a:effectLst>
                <a:latin typeface="Arial" pitchFamily="34" charset="0"/>
                <a:ea typeface="+mn-ea"/>
                <a:cs typeface="Arial" pitchFamily="34" charset="0"/>
              </a:rPr>
              <a:t>ΑΞΙΟΛΟΓΗΣΗ</a:t>
            </a:r>
          </a:p>
        </p:txBody>
      </p:sp>
      <p:sp>
        <p:nvSpPr>
          <p:cNvPr id="409603" name="Rectangle 3"/>
          <p:cNvSpPr>
            <a:spLocks noGrp="1" noChangeArrowheads="1"/>
          </p:cNvSpPr>
          <p:nvPr>
            <p:ph idx="1"/>
          </p:nvPr>
        </p:nvSpPr>
        <p:spPr>
          <a:xfrm>
            <a:off x="899592" y="1196752"/>
            <a:ext cx="7593012" cy="4824412"/>
          </a:xfrm>
          <a:blipFill dpi="0" rotWithShape="1">
            <a:blip r:embed="rId5" cstate="print">
              <a:alphaModFix amt="57000"/>
            </a:blip>
            <a:srcRect/>
            <a:tile tx="0" ty="0" sx="100000" sy="100000" flip="none" algn="tl"/>
          </a:blipFill>
        </p:spPr>
        <p:txBody>
          <a:bodyPr vert="horz" lIns="91440" tIns="45720" rIns="91440" bIns="45720" rtlCol="0">
            <a:noAutofit/>
          </a:bodyPr>
          <a:lstStyle/>
          <a:p>
            <a:pPr marL="762000" lvl="1" indent="-304800" algn="ctr">
              <a:lnSpc>
                <a:spcPct val="80000"/>
              </a:lnSpc>
              <a:buClr>
                <a:schemeClr val="accent2"/>
              </a:buClr>
              <a:buFont typeface="Wingdings" pitchFamily="2" charset="2"/>
              <a:buNone/>
            </a:pPr>
            <a:r>
              <a:rPr lang="en-US" sz="3200" b="1" i="1" dirty="0">
                <a:solidFill>
                  <a:srgbClr val="000000"/>
                </a:solidFill>
                <a:latin typeface="Times New Roman" pitchFamily="18" charset="0"/>
              </a:rPr>
              <a:t>V. </a:t>
            </a:r>
            <a:r>
              <a:rPr lang="el-GR" sz="3200" b="1" i="1" dirty="0" smtClean="0">
                <a:solidFill>
                  <a:srgbClr val="000000"/>
                </a:solidFill>
                <a:latin typeface="Times New Roman" pitchFamily="18" charset="0"/>
              </a:rPr>
              <a:t>ΑΠΟΤΙΜΗΣΗ</a:t>
            </a:r>
          </a:p>
          <a:p>
            <a:pPr marL="762000" lvl="1" indent="-304800" algn="ctr">
              <a:lnSpc>
                <a:spcPct val="80000"/>
              </a:lnSpc>
              <a:buClr>
                <a:schemeClr val="accent2"/>
              </a:buClr>
              <a:buFont typeface="Wingdings" pitchFamily="2" charset="2"/>
              <a:buNone/>
            </a:pPr>
            <a:endParaRPr lang="el-GR" sz="3200" b="1" i="1" dirty="0" smtClean="0">
              <a:solidFill>
                <a:srgbClr val="000000"/>
              </a:solidFill>
              <a:latin typeface="Times New Roman" pitchFamily="18" charset="0"/>
            </a:endParaRPr>
          </a:p>
          <a:p>
            <a:pPr marL="762000" lvl="1" indent="-304800" algn="ctr">
              <a:lnSpc>
                <a:spcPct val="80000"/>
              </a:lnSpc>
              <a:buClr>
                <a:schemeClr val="accent2"/>
              </a:buClr>
              <a:buFont typeface="Wingdings" pitchFamily="2" charset="2"/>
              <a:buNone/>
            </a:pPr>
            <a:r>
              <a:rPr lang="el-GR" sz="3200" b="1" i="1" dirty="0" smtClean="0">
                <a:solidFill>
                  <a:srgbClr val="000000"/>
                </a:solidFill>
                <a:latin typeface="Times New Roman" pitchFamily="18" charset="0"/>
              </a:rPr>
              <a:t> </a:t>
            </a:r>
            <a:endParaRPr lang="el-GR" sz="3200" b="1" i="1" dirty="0">
              <a:solidFill>
                <a:srgbClr val="000000"/>
              </a:solidFill>
              <a:latin typeface="Times New Roman" pitchFamily="18" charset="0"/>
            </a:endParaRPr>
          </a:p>
          <a:p>
            <a:pPr>
              <a:lnSpc>
                <a:spcPct val="80000"/>
              </a:lnSpc>
              <a:buFont typeface="Wingdings" pitchFamily="2" charset="2"/>
              <a:buChar char="q"/>
            </a:pPr>
            <a:r>
              <a:rPr lang="en-US" dirty="0">
                <a:solidFill>
                  <a:srgbClr val="000000"/>
                </a:solidFill>
                <a:latin typeface="Arial" charset="0"/>
                <a:cs typeface="Arial" charset="0"/>
              </a:rPr>
              <a:t>	</a:t>
            </a:r>
            <a:r>
              <a:rPr lang="el-GR" dirty="0">
                <a:solidFill>
                  <a:srgbClr val="000000"/>
                </a:solidFill>
                <a:latin typeface="Arial" charset="0"/>
                <a:cs typeface="Arial" charset="0"/>
              </a:rPr>
              <a:t>Ανατροφοδότηση εκπαιδευτικών</a:t>
            </a:r>
          </a:p>
          <a:p>
            <a:pPr>
              <a:lnSpc>
                <a:spcPct val="80000"/>
              </a:lnSpc>
              <a:buFont typeface="Wingdings" pitchFamily="2" charset="2"/>
              <a:buChar char="q"/>
            </a:pPr>
            <a:endParaRPr lang="el-GR" dirty="0">
              <a:solidFill>
                <a:srgbClr val="000000"/>
              </a:solidFill>
              <a:latin typeface="Arial" charset="0"/>
              <a:cs typeface="Arial" charset="0"/>
            </a:endParaRPr>
          </a:p>
          <a:p>
            <a:pPr>
              <a:lnSpc>
                <a:spcPct val="80000"/>
              </a:lnSpc>
              <a:buFont typeface="Wingdings" pitchFamily="2" charset="2"/>
              <a:buChar char="q"/>
            </a:pPr>
            <a:r>
              <a:rPr lang="en-US" dirty="0">
                <a:solidFill>
                  <a:srgbClr val="000000"/>
                </a:solidFill>
                <a:latin typeface="Arial" charset="0"/>
                <a:cs typeface="Arial" charset="0"/>
              </a:rPr>
              <a:t>	</a:t>
            </a:r>
            <a:r>
              <a:rPr lang="el-GR" dirty="0" smtClean="0">
                <a:solidFill>
                  <a:srgbClr val="000000"/>
                </a:solidFill>
                <a:latin typeface="Arial" charset="0"/>
                <a:cs typeface="Arial" charset="0"/>
              </a:rPr>
              <a:t>Αναστοχασμός, </a:t>
            </a:r>
            <a:r>
              <a:rPr lang="el-GR" dirty="0">
                <a:solidFill>
                  <a:srgbClr val="000000"/>
                </a:solidFill>
                <a:latin typeface="Arial" charset="0"/>
                <a:cs typeface="Arial" charset="0"/>
              </a:rPr>
              <a:t>πλεονεκτήματα της παρουσίασης, οφέλη, δυσκολίες κ.λπ.</a:t>
            </a:r>
          </a:p>
          <a:p>
            <a:pPr lvl="1">
              <a:lnSpc>
                <a:spcPct val="80000"/>
              </a:lnSpc>
              <a:buClr>
                <a:schemeClr val="accent2"/>
              </a:buClr>
              <a:buFont typeface="Wingdings" pitchFamily="2" charset="2"/>
              <a:buChar char="q"/>
            </a:pPr>
            <a:endParaRPr lang="el-GR" sz="3200" b="1" i="1" dirty="0">
              <a:solidFill>
                <a:srgbClr val="000000"/>
              </a:solidFill>
              <a:latin typeface="Times New Roman" pitchFamily="18" charset="0"/>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17000" r="-17000"/>
          </a:stretch>
        </a:blip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457200" y="188913"/>
            <a:ext cx="8229600" cy="1143000"/>
          </a:xfrm>
        </p:spPr>
        <p:txBody>
          <a:bodyPr rtlCol="0">
            <a:noAutofit/>
          </a:bodyPr>
          <a:lstStyle/>
          <a:p>
            <a:pPr eaLnBrk="1" fontAlgn="auto" hangingPunct="1">
              <a:spcAft>
                <a:spcPts val="0"/>
              </a:spcAft>
              <a:defRPr/>
            </a:pPr>
            <a:r>
              <a:rPr lang="el-GR" sz="3600" dirty="0">
                <a:effectLst>
                  <a:glow rad="101600">
                    <a:schemeClr val="accent3">
                      <a:satMod val="175000"/>
                      <a:alpha val="40000"/>
                    </a:schemeClr>
                  </a:glow>
                </a:effectLst>
                <a:latin typeface="Arial" pitchFamily="34" charset="0"/>
                <a:ea typeface="+mn-ea"/>
                <a:cs typeface="Arial" pitchFamily="34" charset="0"/>
              </a:rPr>
              <a:t>ΚΛΙΜΑΚΑ ΔΙΑΒΑΘΜΙΣΜΕΝΩΝ ΚΡΙΤΗΡΙΩΝ  (</a:t>
            </a:r>
            <a:r>
              <a:rPr lang="en-US" sz="3600" dirty="0">
                <a:effectLst>
                  <a:glow rad="101600">
                    <a:schemeClr val="accent3">
                      <a:satMod val="175000"/>
                      <a:alpha val="40000"/>
                    </a:schemeClr>
                  </a:glow>
                </a:effectLst>
                <a:latin typeface="Arial" pitchFamily="34" charset="0"/>
                <a:ea typeface="+mn-ea"/>
                <a:cs typeface="Arial" pitchFamily="34" charset="0"/>
              </a:rPr>
              <a:t>RUBRIC</a:t>
            </a:r>
            <a:r>
              <a:rPr lang="el-GR" sz="3600" dirty="0">
                <a:effectLst>
                  <a:glow rad="101600">
                    <a:schemeClr val="accent3">
                      <a:satMod val="175000"/>
                      <a:alpha val="40000"/>
                    </a:schemeClr>
                  </a:glow>
                </a:effectLst>
                <a:latin typeface="Arial" pitchFamily="34" charset="0"/>
                <a:ea typeface="+mn-ea"/>
                <a:cs typeface="Arial" pitchFamily="34" charset="0"/>
              </a:rPr>
              <a:t>)</a:t>
            </a:r>
          </a:p>
        </p:txBody>
      </p:sp>
      <p:sp>
        <p:nvSpPr>
          <p:cNvPr id="154627" name="Rectangle 3"/>
          <p:cNvSpPr>
            <a:spLocks noGrp="1" noChangeArrowheads="1"/>
          </p:cNvSpPr>
          <p:nvPr>
            <p:ph idx="1"/>
          </p:nvPr>
        </p:nvSpPr>
        <p:spPr>
          <a:xfrm>
            <a:off x="323528" y="1628800"/>
            <a:ext cx="8589640" cy="4968552"/>
          </a:xfrm>
          <a:blipFill dpi="0" rotWithShape="1">
            <a:blip r:embed="rId5" cstate="print">
              <a:alphaModFix amt="57000"/>
            </a:blip>
            <a:srcRect/>
            <a:tile tx="0" ty="0" sx="100000" sy="100000" flip="none" algn="tl"/>
          </a:blipFill>
        </p:spPr>
        <p:txBody>
          <a:bodyPr vert="horz" lIns="91440" tIns="45720" rIns="91440" bIns="45720" rtlCol="0">
            <a:noAutofit/>
          </a:bodyPr>
          <a:lstStyle/>
          <a:p>
            <a:pPr>
              <a:lnSpc>
                <a:spcPct val="80000"/>
              </a:lnSpc>
              <a:buFont typeface="Wingdings" pitchFamily="2" charset="2"/>
              <a:buChar char="q"/>
            </a:pPr>
            <a:r>
              <a:rPr lang="el-GR" b="1" dirty="0">
                <a:solidFill>
                  <a:srgbClr val="000000"/>
                </a:solidFill>
                <a:latin typeface="Arial" charset="0"/>
                <a:cs typeface="Arial" charset="0"/>
              </a:rPr>
              <a:t>Κριτήρια αξιολόγησης </a:t>
            </a:r>
            <a:r>
              <a:rPr lang="el-GR" dirty="0">
                <a:solidFill>
                  <a:srgbClr val="000000"/>
                </a:solidFill>
                <a:latin typeface="Arial" charset="0"/>
                <a:cs typeface="Arial" charset="0"/>
              </a:rPr>
              <a:t>(</a:t>
            </a:r>
            <a:r>
              <a:rPr lang="en-GB" dirty="0">
                <a:solidFill>
                  <a:srgbClr val="000000"/>
                </a:solidFill>
                <a:latin typeface="Arial" charset="0"/>
                <a:cs typeface="Arial" charset="0"/>
              </a:rPr>
              <a:t>criteria</a:t>
            </a:r>
            <a:r>
              <a:rPr lang="el-GR" dirty="0">
                <a:solidFill>
                  <a:srgbClr val="000000"/>
                </a:solidFill>
                <a:latin typeface="Arial" charset="0"/>
                <a:cs typeface="Arial" charset="0"/>
              </a:rPr>
              <a:t>): </a:t>
            </a:r>
          </a:p>
          <a:p>
            <a:pPr algn="just">
              <a:lnSpc>
                <a:spcPct val="80000"/>
              </a:lnSpc>
              <a:buFont typeface="Wingdings" pitchFamily="2" charset="2"/>
              <a:buChar char="q"/>
            </a:pPr>
            <a:r>
              <a:rPr lang="el-GR" dirty="0">
                <a:solidFill>
                  <a:srgbClr val="000000"/>
                </a:solidFill>
                <a:latin typeface="Arial" charset="0"/>
                <a:cs typeface="Arial" charset="0"/>
              </a:rPr>
              <a:t> </a:t>
            </a:r>
            <a:r>
              <a:rPr lang="el-GR" b="1" dirty="0">
                <a:solidFill>
                  <a:srgbClr val="000000"/>
                </a:solidFill>
                <a:latin typeface="Arial" charset="0"/>
                <a:cs typeface="Arial" charset="0"/>
              </a:rPr>
              <a:t>Επίπεδο ποιότητας </a:t>
            </a:r>
            <a:r>
              <a:rPr lang="el-GR" dirty="0">
                <a:solidFill>
                  <a:srgbClr val="000000"/>
                </a:solidFill>
                <a:latin typeface="Arial" charset="0"/>
                <a:cs typeface="Arial" charset="0"/>
              </a:rPr>
              <a:t>ενός έργου (</a:t>
            </a:r>
            <a:r>
              <a:rPr lang="en-GB" dirty="0">
                <a:solidFill>
                  <a:srgbClr val="000000"/>
                </a:solidFill>
                <a:latin typeface="Arial" charset="0"/>
                <a:cs typeface="Arial" charset="0"/>
              </a:rPr>
              <a:t>standards</a:t>
            </a:r>
            <a:r>
              <a:rPr lang="el-GR" dirty="0">
                <a:solidFill>
                  <a:srgbClr val="000000"/>
                </a:solidFill>
                <a:latin typeface="Arial" charset="0"/>
                <a:cs typeface="Arial" charset="0"/>
              </a:rPr>
              <a:t>): Ποιοτική διαβάθμιση που περιγράφει με τη βοήθεια χαρακτηρισμών, (π.χ. άριστο ή μέτριο), το επίπεδο ποιότητας ενός έργου</a:t>
            </a:r>
            <a:r>
              <a:rPr lang="el-GR" dirty="0" smtClean="0">
                <a:solidFill>
                  <a:srgbClr val="000000"/>
                </a:solidFill>
                <a:latin typeface="Arial" charset="0"/>
                <a:cs typeface="Arial" charset="0"/>
              </a:rPr>
              <a:t>.</a:t>
            </a:r>
          </a:p>
          <a:p>
            <a:pPr algn="just">
              <a:lnSpc>
                <a:spcPct val="80000"/>
              </a:lnSpc>
              <a:buFont typeface="Wingdings" pitchFamily="2" charset="2"/>
              <a:buChar char="q"/>
            </a:pPr>
            <a:r>
              <a:rPr lang="el-GR" b="1" dirty="0" smtClean="0">
                <a:solidFill>
                  <a:srgbClr val="000000"/>
                </a:solidFill>
                <a:latin typeface="Arial" charset="0"/>
                <a:cs typeface="Arial" charset="0"/>
              </a:rPr>
              <a:t>Αναλυτική περιγραφή </a:t>
            </a:r>
            <a:r>
              <a:rPr lang="el-GR" dirty="0" smtClean="0">
                <a:solidFill>
                  <a:srgbClr val="000000"/>
                </a:solidFill>
                <a:latin typeface="Arial" charset="0"/>
                <a:cs typeface="Arial" charset="0"/>
              </a:rPr>
              <a:t>των επιπέδων επίδοσης.</a:t>
            </a:r>
          </a:p>
          <a:p>
            <a:pPr algn="just">
              <a:lnSpc>
                <a:spcPct val="80000"/>
              </a:lnSpc>
              <a:buFont typeface="Wingdings" pitchFamily="2" charset="2"/>
              <a:buChar char="q"/>
            </a:pPr>
            <a:r>
              <a:rPr lang="el-GR" b="1" dirty="0" smtClean="0">
                <a:solidFill>
                  <a:srgbClr val="000000"/>
                </a:solidFill>
                <a:latin typeface="Arial" charset="0"/>
                <a:cs typeface="Arial" charset="0"/>
              </a:rPr>
              <a:t>Αριθμητική κλίμακα </a:t>
            </a:r>
            <a:r>
              <a:rPr lang="el-GR" dirty="0" smtClean="0">
                <a:solidFill>
                  <a:srgbClr val="000000"/>
                </a:solidFill>
                <a:latin typeface="Arial" charset="0"/>
                <a:cs typeface="Arial" charset="0"/>
              </a:rPr>
              <a:t>(</a:t>
            </a:r>
            <a:r>
              <a:rPr lang="en-US" dirty="0" smtClean="0">
                <a:solidFill>
                  <a:srgbClr val="000000"/>
                </a:solidFill>
                <a:latin typeface="Arial" charset="0"/>
                <a:cs typeface="Arial" charset="0"/>
              </a:rPr>
              <a:t>numeric scale), </a:t>
            </a:r>
            <a:r>
              <a:rPr lang="el-GR" dirty="0" smtClean="0">
                <a:solidFill>
                  <a:srgbClr val="000000"/>
                </a:solidFill>
                <a:latin typeface="Arial" charset="0"/>
                <a:cs typeface="Arial" charset="0"/>
              </a:rPr>
              <a:t>σύμφωνα με τα κριτήρια επίδοσης.</a:t>
            </a:r>
            <a:endParaRPr lang="el-GR" dirty="0">
              <a:solidFill>
                <a:srgbClr val="000000"/>
              </a:solidFill>
              <a:latin typeface="Arial" charset="0"/>
              <a:cs typeface="Arial" charset="0"/>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1 - Στρογγυλεμένο ορθογώνιο"/>
          <p:cNvSpPr/>
          <p:nvPr/>
        </p:nvSpPr>
        <p:spPr>
          <a:xfrm>
            <a:off x="4572000" y="883404"/>
            <a:ext cx="4392165" cy="51133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l-GR" b="1" dirty="0">
                <a:solidFill>
                  <a:schemeClr val="bg1"/>
                </a:solidFill>
                <a:cs typeface="Arial" charset="0"/>
              </a:rPr>
              <a:t> </a:t>
            </a:r>
            <a:endParaRPr lang="en-US" b="1" dirty="0">
              <a:solidFill>
                <a:schemeClr val="bg1"/>
              </a:solidFill>
              <a:cs typeface="Arial" charset="0"/>
            </a:endParaRPr>
          </a:p>
          <a:p>
            <a:pPr algn="just">
              <a:lnSpc>
                <a:spcPct val="150000"/>
              </a:lnSpc>
              <a:defRPr/>
            </a:pPr>
            <a:endParaRPr lang="el-GR" dirty="0">
              <a:solidFill>
                <a:srgbClr val="FFFFFF"/>
              </a:solidFill>
              <a:cs typeface="Arial" charset="0"/>
            </a:endParaRPr>
          </a:p>
          <a:p>
            <a:pPr algn="just">
              <a:lnSpc>
                <a:spcPct val="150000"/>
              </a:lnSpc>
              <a:defRPr/>
            </a:pPr>
            <a:r>
              <a:rPr lang="el-GR" b="1" i="1" dirty="0">
                <a:solidFill>
                  <a:schemeClr val="tx1"/>
                </a:solidFill>
                <a:effectLst>
                  <a:glow rad="63500">
                    <a:schemeClr val="accent5">
                      <a:satMod val="175000"/>
                      <a:alpha val="40000"/>
                    </a:schemeClr>
                  </a:glow>
                </a:effectLst>
                <a:cs typeface="Arial" charset="0"/>
              </a:rPr>
              <a:t>Τα rubrics ανήκουν στις εναλλακτικές μεθόδους  αξιολόγησης </a:t>
            </a:r>
            <a:r>
              <a:rPr lang="el-GR" dirty="0">
                <a:solidFill>
                  <a:schemeClr val="tx1"/>
                </a:solidFill>
                <a:effectLst>
                  <a:glow rad="63500">
                    <a:schemeClr val="accent5">
                      <a:satMod val="175000"/>
                      <a:alpha val="40000"/>
                    </a:schemeClr>
                  </a:glow>
                </a:effectLst>
                <a:cs typeface="Arial" charset="0"/>
              </a:rPr>
              <a:t>με στόχο την έγκυρη βαθμολόγηση και παρέχουν μια διαδικασία υπολογισμού της επίδοσης με βάση συγκεκριμένα κριτήρια και διαβαθμίσεις ποιότητας για κάθε κριτήριο </a:t>
            </a:r>
            <a:r>
              <a:rPr lang="en-US" dirty="0">
                <a:solidFill>
                  <a:schemeClr val="tx1"/>
                </a:solidFill>
                <a:effectLst>
                  <a:glow rad="63500">
                    <a:schemeClr val="accent5">
                      <a:satMod val="175000"/>
                      <a:alpha val="40000"/>
                    </a:schemeClr>
                  </a:glow>
                </a:effectLst>
                <a:cs typeface="Arial" charset="0"/>
              </a:rPr>
              <a:t>.</a:t>
            </a:r>
            <a:endParaRPr lang="el-GR" dirty="0">
              <a:solidFill>
                <a:schemeClr val="tx1"/>
              </a:solidFill>
              <a:effectLst>
                <a:glow rad="63500">
                  <a:schemeClr val="accent5">
                    <a:satMod val="175000"/>
                    <a:alpha val="40000"/>
                  </a:schemeClr>
                </a:glow>
              </a:effectLst>
              <a:cs typeface="Arial" charset="0"/>
            </a:endParaRPr>
          </a:p>
          <a:p>
            <a:pPr algn="r">
              <a:lnSpc>
                <a:spcPct val="150000"/>
              </a:lnSpc>
              <a:defRPr/>
            </a:pPr>
            <a:r>
              <a:rPr lang="el-GR" i="1" dirty="0">
                <a:solidFill>
                  <a:schemeClr val="tx1"/>
                </a:solidFill>
                <a:effectLst>
                  <a:glow rad="63500">
                    <a:schemeClr val="accent5">
                      <a:satMod val="175000"/>
                      <a:alpha val="40000"/>
                    </a:schemeClr>
                  </a:glow>
                </a:effectLst>
                <a:cs typeface="Arial" charset="0"/>
              </a:rPr>
              <a:t>(</a:t>
            </a:r>
            <a:r>
              <a:rPr lang="el-GR" i="1" dirty="0" err="1">
                <a:solidFill>
                  <a:schemeClr val="tx1"/>
                </a:solidFill>
                <a:effectLst>
                  <a:glow rad="63500">
                    <a:schemeClr val="accent5">
                      <a:satMod val="175000"/>
                      <a:alpha val="40000"/>
                    </a:schemeClr>
                  </a:glow>
                </a:effectLst>
                <a:cs typeface="Arial" charset="0"/>
              </a:rPr>
              <a:t>Mitchell</a:t>
            </a:r>
            <a:r>
              <a:rPr lang="el-GR" i="1" dirty="0">
                <a:solidFill>
                  <a:schemeClr val="tx1"/>
                </a:solidFill>
                <a:effectLst>
                  <a:glow rad="63500">
                    <a:schemeClr val="accent5">
                      <a:satMod val="175000"/>
                      <a:alpha val="40000"/>
                    </a:schemeClr>
                  </a:glow>
                </a:effectLst>
                <a:cs typeface="Arial" charset="0"/>
              </a:rPr>
              <a:t> &amp; </a:t>
            </a:r>
            <a:r>
              <a:rPr lang="en-US" i="1" dirty="0">
                <a:solidFill>
                  <a:schemeClr val="tx1"/>
                </a:solidFill>
                <a:effectLst>
                  <a:glow rad="63500">
                    <a:schemeClr val="accent5">
                      <a:satMod val="175000"/>
                      <a:alpha val="40000"/>
                    </a:schemeClr>
                  </a:glow>
                </a:effectLst>
                <a:cs typeface="Arial" charset="0"/>
              </a:rPr>
              <a:t>all</a:t>
            </a:r>
            <a:r>
              <a:rPr lang="el-GR" i="1" dirty="0">
                <a:solidFill>
                  <a:schemeClr val="tx1"/>
                </a:solidFill>
                <a:effectLst>
                  <a:glow rad="63500">
                    <a:schemeClr val="accent5">
                      <a:satMod val="175000"/>
                      <a:alpha val="40000"/>
                    </a:schemeClr>
                  </a:glow>
                </a:effectLst>
                <a:cs typeface="Arial" charset="0"/>
              </a:rPr>
              <a:t>, 1995) </a:t>
            </a:r>
            <a:endParaRPr lang="en-US" i="1" dirty="0">
              <a:solidFill>
                <a:schemeClr val="tx1"/>
              </a:solidFill>
              <a:effectLst>
                <a:glow rad="63500">
                  <a:schemeClr val="accent5">
                    <a:satMod val="175000"/>
                    <a:alpha val="40000"/>
                  </a:schemeClr>
                </a:glow>
              </a:effectLst>
              <a:cs typeface="Arial" charset="0"/>
            </a:endParaRPr>
          </a:p>
          <a:p>
            <a:pPr algn="just">
              <a:lnSpc>
                <a:spcPct val="150000"/>
              </a:lnSpc>
              <a:defRPr/>
            </a:pPr>
            <a:endParaRPr lang="en-US" dirty="0">
              <a:solidFill>
                <a:srgbClr val="FFFFFF"/>
              </a:solidFill>
              <a:cs typeface="Arial" charset="0"/>
            </a:endParaRPr>
          </a:p>
        </p:txBody>
      </p:sp>
      <p:sp>
        <p:nvSpPr>
          <p:cNvPr id="6" name="5 - TextBox"/>
          <p:cNvSpPr txBox="1"/>
          <p:nvPr/>
        </p:nvSpPr>
        <p:spPr>
          <a:xfrm>
            <a:off x="755576" y="202225"/>
            <a:ext cx="4471987" cy="646331"/>
          </a:xfrm>
          <a:prstGeom prst="rect">
            <a:avLst/>
          </a:prstGeom>
          <a:solidFill>
            <a:schemeClr val="accent4">
              <a:lumMod val="60000"/>
              <a:lumOff val="40000"/>
            </a:schemeClr>
          </a:solidFill>
          <a:ln>
            <a:solidFill>
              <a:schemeClr val="accent2">
                <a:lumMod val="60000"/>
                <a:lumOff val="40000"/>
              </a:schemeClr>
            </a:solidFill>
          </a:ln>
        </p:spPr>
        <p:txBody>
          <a:bodyPr>
            <a:spAutoFit/>
          </a:bodyPr>
          <a:lstStyle/>
          <a:p>
            <a:pPr fontAlgn="auto">
              <a:spcBef>
                <a:spcPts val="0"/>
              </a:spcBef>
              <a:spcAft>
                <a:spcPts val="0"/>
              </a:spcAft>
              <a:defRPr/>
            </a:pPr>
            <a:r>
              <a:rPr lang="en-US" sz="3600" dirty="0">
                <a:effectLst>
                  <a:glow rad="101600">
                    <a:schemeClr val="accent3">
                      <a:satMod val="175000"/>
                      <a:alpha val="40000"/>
                    </a:schemeClr>
                  </a:glow>
                </a:effectLst>
                <a:latin typeface="Arial" pitchFamily="34" charset="0"/>
                <a:cs typeface="Arial" pitchFamily="34" charset="0"/>
              </a:rPr>
              <a:t>Rubrics</a:t>
            </a:r>
          </a:p>
        </p:txBody>
      </p:sp>
      <p:pic>
        <p:nvPicPr>
          <p:cNvPr id="16386" name="Picture 2" descr="http://4.bp.blogspot.com/-bvFG3J6ZBOU/U9mspkuJo3I/AAAAAAAAIHQ/Zz8j50YwkpQ/s1600/rubric.15074642_std.gif"/>
          <p:cNvPicPr>
            <a:picLocks noChangeAspect="1" noChangeArrowheads="1"/>
          </p:cNvPicPr>
          <p:nvPr/>
        </p:nvPicPr>
        <p:blipFill>
          <a:blip r:embed="rId3"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268760"/>
            <a:ext cx="4572000" cy="55892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Στρογγυλεμένο ορθογώνιο"/>
          <p:cNvSpPr/>
          <p:nvPr/>
        </p:nvSpPr>
        <p:spPr>
          <a:xfrm>
            <a:off x="4572000" y="883404"/>
            <a:ext cx="4392165" cy="51133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l-GR" i="1" dirty="0" smtClean="0">
              <a:solidFill>
                <a:schemeClr val="tx1"/>
              </a:solidFill>
              <a:effectLst>
                <a:glow rad="63500">
                  <a:schemeClr val="accent5">
                    <a:satMod val="175000"/>
                    <a:alpha val="40000"/>
                  </a:schemeClr>
                </a:glow>
              </a:effectLst>
              <a:cs typeface="Arial" charset="0"/>
            </a:endParaRPr>
          </a:p>
          <a:p>
            <a:pPr>
              <a:defRPr/>
            </a:pPr>
            <a:r>
              <a:rPr lang="el-GR" i="1" dirty="0" smtClean="0">
                <a:solidFill>
                  <a:schemeClr val="tx1"/>
                </a:solidFill>
                <a:effectLst>
                  <a:glow rad="63500">
                    <a:schemeClr val="accent5">
                      <a:satMod val="175000"/>
                      <a:alpha val="40000"/>
                    </a:schemeClr>
                  </a:glow>
                </a:effectLst>
                <a:cs typeface="Arial" charset="0"/>
              </a:rPr>
              <a:t>Η ρουμπρίκα αξιολόγησης (</a:t>
            </a:r>
            <a:r>
              <a:rPr lang="en-US" i="1" dirty="0" smtClean="0">
                <a:solidFill>
                  <a:schemeClr val="tx1"/>
                </a:solidFill>
                <a:effectLst>
                  <a:glow rad="63500">
                    <a:schemeClr val="accent5">
                      <a:satMod val="175000"/>
                      <a:alpha val="40000"/>
                    </a:schemeClr>
                  </a:glow>
                </a:effectLst>
                <a:cs typeface="Arial" charset="0"/>
              </a:rPr>
              <a:t>assessment rubric)</a:t>
            </a:r>
            <a:r>
              <a:rPr lang="el-GR" i="1" dirty="0" smtClean="0">
                <a:solidFill>
                  <a:schemeClr val="tx1"/>
                </a:solidFill>
                <a:effectLst>
                  <a:glow rad="63500">
                    <a:schemeClr val="accent5">
                      <a:satMod val="175000"/>
                      <a:alpha val="40000"/>
                    </a:schemeClr>
                  </a:glow>
                </a:effectLst>
                <a:cs typeface="Arial" charset="0"/>
              </a:rPr>
              <a:t> ορίζεται ως περιγραφικός οδηγός βαθμολογίας, ο οποίος αποτελείται από ειδικά εκ των προτέρων καθορισμένα κριτήρια απόδοσης (Πετροπούλου, Κασιμάτη, </a:t>
            </a:r>
            <a:r>
              <a:rPr lang="el-GR" i="1" dirty="0" err="1" smtClean="0">
                <a:solidFill>
                  <a:schemeClr val="tx1"/>
                </a:solidFill>
                <a:effectLst>
                  <a:glow rad="63500">
                    <a:schemeClr val="accent5">
                      <a:satMod val="175000"/>
                      <a:alpha val="40000"/>
                    </a:schemeClr>
                  </a:glow>
                </a:effectLst>
                <a:cs typeface="Arial" charset="0"/>
              </a:rPr>
              <a:t>Ρετάλης</a:t>
            </a:r>
            <a:r>
              <a:rPr lang="el-GR" i="1" dirty="0" smtClean="0">
                <a:solidFill>
                  <a:schemeClr val="tx1"/>
                </a:solidFill>
                <a:effectLst>
                  <a:glow rad="63500">
                    <a:schemeClr val="accent5">
                      <a:satMod val="175000"/>
                      <a:alpha val="40000"/>
                    </a:schemeClr>
                  </a:glow>
                </a:effectLst>
                <a:cs typeface="Arial" charset="0"/>
              </a:rPr>
              <a:t>, 2015) </a:t>
            </a:r>
            <a:endParaRPr lang="en-US" i="1" dirty="0">
              <a:solidFill>
                <a:schemeClr val="tx1"/>
              </a:solidFill>
              <a:effectLst>
                <a:glow rad="63500">
                  <a:schemeClr val="accent5">
                    <a:satMod val="175000"/>
                    <a:alpha val="40000"/>
                  </a:schemeClr>
                </a:glow>
              </a:effectLst>
              <a:cs typeface="Arial" charset="0"/>
            </a:endParaRPr>
          </a:p>
          <a:p>
            <a:pPr algn="just">
              <a:lnSpc>
                <a:spcPct val="150000"/>
              </a:lnSpc>
              <a:defRPr/>
            </a:pPr>
            <a:endParaRPr lang="en-US" dirty="0">
              <a:solidFill>
                <a:srgbClr val="FFFFFF"/>
              </a:solidFill>
              <a:cs typeface="Arial" charset="0"/>
            </a:endParaRPr>
          </a:p>
        </p:txBody>
      </p:sp>
      <p:sp>
        <p:nvSpPr>
          <p:cNvPr id="6" name="5 - TextBox"/>
          <p:cNvSpPr txBox="1"/>
          <p:nvPr/>
        </p:nvSpPr>
        <p:spPr>
          <a:xfrm>
            <a:off x="755576" y="202225"/>
            <a:ext cx="4471987" cy="646331"/>
          </a:xfrm>
          <a:prstGeom prst="rect">
            <a:avLst/>
          </a:prstGeom>
          <a:solidFill>
            <a:schemeClr val="accent4">
              <a:lumMod val="60000"/>
              <a:lumOff val="40000"/>
            </a:schemeClr>
          </a:solidFill>
          <a:ln>
            <a:solidFill>
              <a:schemeClr val="accent2">
                <a:lumMod val="60000"/>
                <a:lumOff val="40000"/>
              </a:schemeClr>
            </a:solidFill>
          </a:ln>
        </p:spPr>
        <p:txBody>
          <a:bodyPr>
            <a:spAutoFit/>
          </a:bodyPr>
          <a:lstStyle/>
          <a:p>
            <a:pPr fontAlgn="auto">
              <a:spcBef>
                <a:spcPts val="0"/>
              </a:spcBef>
              <a:spcAft>
                <a:spcPts val="0"/>
              </a:spcAft>
              <a:defRPr/>
            </a:pPr>
            <a:r>
              <a:rPr lang="en-US" sz="3600" dirty="0">
                <a:effectLst>
                  <a:glow rad="101600">
                    <a:schemeClr val="accent3">
                      <a:satMod val="175000"/>
                      <a:alpha val="40000"/>
                    </a:schemeClr>
                  </a:glow>
                </a:effectLst>
                <a:latin typeface="Arial" pitchFamily="34" charset="0"/>
                <a:cs typeface="Arial" pitchFamily="34" charset="0"/>
              </a:rPr>
              <a:t>Rubrics</a:t>
            </a:r>
          </a:p>
        </p:txBody>
      </p:sp>
      <p:pic>
        <p:nvPicPr>
          <p:cNvPr id="16386" name="Picture 2" descr="http://4.bp.blogspot.com/-bvFG3J6ZBOU/U9mspkuJo3I/AAAAAAAAIHQ/Zz8j50YwkpQ/s1600/rubric.15074642_std.gif"/>
          <p:cNvPicPr>
            <a:picLocks noChangeAspect="1" noChangeArrowheads="1"/>
          </p:cNvPicPr>
          <p:nvPr/>
        </p:nvPicPr>
        <p:blipFill>
          <a:blip r:embed="rId2"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268760"/>
            <a:ext cx="4572000" cy="55892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graphicFrame>
        <p:nvGraphicFramePr>
          <p:cNvPr id="2" name="1 - Διάγραμμα"/>
          <p:cNvGraphicFramePr/>
          <p:nvPr>
            <p:extLst>
              <p:ext uri="{D42A27DB-BD31-4B8C-83A1-F6EECF244321}">
                <p14:modId xmlns:p14="http://schemas.microsoft.com/office/powerpoint/2010/main" val="2567355345"/>
              </p:ext>
            </p:extLst>
          </p:nvPr>
        </p:nvGraphicFramePr>
        <p:xfrm>
          <a:off x="0" y="1366168"/>
          <a:ext cx="9144000" cy="53031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1 - Τίτλος"/>
          <p:cNvSpPr txBox="1">
            <a:spLocks/>
          </p:cNvSpPr>
          <p:nvPr/>
        </p:nvSpPr>
        <p:spPr>
          <a:xfrm>
            <a:off x="457201" y="115888"/>
            <a:ext cx="8291513" cy="1079500"/>
          </a:xfrm>
          <a:prstGeom prst="rect">
            <a:avLst/>
          </a:prstGeom>
          <a:solidFill>
            <a:schemeClr val="accent4">
              <a:lumMod val="60000"/>
              <a:lumOff val="40000"/>
            </a:schemeClr>
          </a:solidFill>
        </p:spPr>
        <p:txBody>
          <a:bodyPr>
            <a:normAutofit fontScale="30000" lnSpcReduction="20000"/>
          </a:bodyPr>
          <a:lstStyle/>
          <a:p>
            <a:pPr fontAlgn="auto">
              <a:spcAft>
                <a:spcPts val="0"/>
              </a:spcAft>
              <a:defRPr/>
            </a:pPr>
            <a:r>
              <a:rPr lang="el-GR" sz="3100" dirty="0">
                <a:solidFill>
                  <a:schemeClr val="bg1"/>
                </a:solidFill>
                <a:latin typeface="+mj-lt"/>
                <a:ea typeface="+mj-ea"/>
                <a:cs typeface="+mj-cs"/>
              </a:rPr>
              <a:t/>
            </a:r>
            <a:br>
              <a:rPr lang="el-GR" sz="3100" dirty="0">
                <a:solidFill>
                  <a:schemeClr val="bg1"/>
                </a:solidFill>
                <a:latin typeface="+mj-lt"/>
                <a:ea typeface="+mj-ea"/>
                <a:cs typeface="+mj-cs"/>
              </a:rPr>
            </a:br>
            <a:r>
              <a:rPr lang="el-GR" sz="8000" dirty="0">
                <a:effectLst>
                  <a:glow rad="101600">
                    <a:schemeClr val="accent3">
                      <a:satMod val="175000"/>
                      <a:alpha val="40000"/>
                    </a:schemeClr>
                  </a:glow>
                </a:effectLst>
                <a:latin typeface="Arial" pitchFamily="34" charset="0"/>
                <a:cs typeface="Arial" pitchFamily="34" charset="0"/>
              </a:rPr>
              <a:t>Τα </a:t>
            </a:r>
            <a:r>
              <a:rPr lang="en-US" sz="8000" dirty="0">
                <a:effectLst>
                  <a:glow rad="101600">
                    <a:schemeClr val="accent3">
                      <a:satMod val="175000"/>
                      <a:alpha val="40000"/>
                    </a:schemeClr>
                  </a:glow>
                </a:effectLst>
                <a:latin typeface="Arial" pitchFamily="34" charset="0"/>
                <a:cs typeface="Arial" pitchFamily="34" charset="0"/>
              </a:rPr>
              <a:t>rubrics</a:t>
            </a:r>
            <a:r>
              <a:rPr lang="el-GR" sz="8000" dirty="0">
                <a:effectLst>
                  <a:glow rad="101600">
                    <a:schemeClr val="accent3">
                      <a:satMod val="175000"/>
                      <a:alpha val="40000"/>
                    </a:schemeClr>
                  </a:glow>
                </a:effectLst>
                <a:latin typeface="Arial" pitchFamily="34" charset="0"/>
                <a:cs typeface="Arial" pitchFamily="34" charset="0"/>
              </a:rPr>
              <a:t> οδηγοί βαθμολόγησης της σχολικής εργασίας τα οποία απαντούν στα ακόλουθα ερωτήματα:</a:t>
            </a:r>
            <a:r>
              <a:rPr lang="en-US" sz="8000" dirty="0">
                <a:effectLst>
                  <a:glow rad="101600">
                    <a:schemeClr val="accent3">
                      <a:satMod val="175000"/>
                      <a:alpha val="40000"/>
                    </a:schemeClr>
                  </a:glow>
                </a:effectLst>
                <a:latin typeface="Arial" pitchFamily="34" charset="0"/>
                <a:cs typeface="Arial" pitchFamily="34" charset="0"/>
              </a:rPr>
              <a:t/>
            </a:r>
            <a:br>
              <a:rPr lang="en-US" sz="8000" dirty="0">
                <a:effectLst>
                  <a:glow rad="101600">
                    <a:schemeClr val="accent3">
                      <a:satMod val="175000"/>
                      <a:alpha val="40000"/>
                    </a:schemeClr>
                  </a:glow>
                </a:effectLst>
                <a:latin typeface="Arial" pitchFamily="34" charset="0"/>
                <a:cs typeface="Arial" pitchFamily="34" charset="0"/>
              </a:rPr>
            </a:br>
            <a:endParaRPr lang="en-US" sz="8000" dirty="0">
              <a:effectLst>
                <a:glow rad="101600">
                  <a:schemeClr val="accent3">
                    <a:satMod val="175000"/>
                    <a:alpha val="40000"/>
                  </a:schemeClr>
                </a:glow>
              </a:effectLst>
              <a:latin typeface="Arial" pitchFamily="34" charset="0"/>
              <a:cs typeface="Arial" pitchFamily="34" charset="0"/>
            </a:endParaRPr>
          </a:p>
        </p:txBody>
      </p:sp>
      <p:sp>
        <p:nvSpPr>
          <p:cNvPr id="4" name="3 - TextBox"/>
          <p:cNvSpPr txBox="1"/>
          <p:nvPr/>
        </p:nvSpPr>
        <p:spPr>
          <a:xfrm>
            <a:off x="6372226" y="6308830"/>
            <a:ext cx="2771775" cy="461665"/>
          </a:xfrm>
          <a:prstGeom prst="rect">
            <a:avLst/>
          </a:prstGeom>
          <a:solidFill>
            <a:schemeClr val="accent4">
              <a:lumMod val="60000"/>
              <a:lumOff val="40000"/>
            </a:schemeClr>
          </a:solidFill>
        </p:spPr>
        <p:txBody>
          <a:bodyPr>
            <a:spAutoFit/>
          </a:bodyPr>
          <a:lstStyle/>
          <a:p>
            <a:pPr fontAlgn="auto">
              <a:spcBef>
                <a:spcPts val="0"/>
              </a:spcBef>
              <a:spcAft>
                <a:spcPts val="0"/>
              </a:spcAft>
              <a:defRPr/>
            </a:pPr>
            <a:r>
              <a:rPr lang="en-US" i="1" dirty="0">
                <a:solidFill>
                  <a:schemeClr val="bg1"/>
                </a:solidFill>
                <a:latin typeface="+mn-lt"/>
              </a:rPr>
              <a:t>Wiggins</a:t>
            </a:r>
            <a:r>
              <a:rPr lang="el-GR" i="1" dirty="0">
                <a:solidFill>
                  <a:schemeClr val="bg1"/>
                </a:solidFill>
                <a:latin typeface="+mn-lt"/>
              </a:rPr>
              <a:t> (1998) </a:t>
            </a:r>
            <a:endParaRPr lang="en-US" i="1" dirty="0">
              <a:solidFill>
                <a:schemeClr val="bg1"/>
              </a:solidFill>
              <a:latin typeface="+mn-lt"/>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1 - Τίτλος"/>
          <p:cNvSpPr>
            <a:spLocks noGrp="1"/>
          </p:cNvSpPr>
          <p:nvPr>
            <p:ph type="title"/>
          </p:nvPr>
        </p:nvSpPr>
        <p:spPr>
          <a:xfrm>
            <a:off x="457200" y="274638"/>
            <a:ext cx="8435975" cy="1143000"/>
          </a:xfrm>
        </p:spPr>
        <p:txBody>
          <a:bodyPr>
            <a:normAutofit/>
          </a:bodyPr>
          <a:lstStyle/>
          <a:p>
            <a:r>
              <a:rPr lang="el-GR" sz="3600" b="1" dirty="0" smtClean="0">
                <a:effectLst>
                  <a:glow rad="101600">
                    <a:schemeClr val="accent3">
                      <a:satMod val="175000"/>
                      <a:alpha val="40000"/>
                    </a:schemeClr>
                  </a:glow>
                </a:effectLst>
                <a:latin typeface="Arial" pitchFamily="34" charset="0"/>
                <a:ea typeface="+mn-ea"/>
                <a:cs typeface="Arial" pitchFamily="34" charset="0"/>
              </a:rPr>
              <a:t>Κριτήρια (</a:t>
            </a:r>
            <a:r>
              <a:rPr lang="el-GR" sz="3600" b="1" dirty="0" err="1" smtClean="0">
                <a:effectLst>
                  <a:glow rad="101600">
                    <a:schemeClr val="accent3">
                      <a:satMod val="175000"/>
                      <a:alpha val="40000"/>
                    </a:schemeClr>
                  </a:glow>
                </a:effectLst>
                <a:latin typeface="Arial" pitchFamily="34" charset="0"/>
                <a:ea typeface="+mn-ea"/>
                <a:cs typeface="Arial" pitchFamily="34" charset="0"/>
              </a:rPr>
              <a:t>Solomon</a:t>
            </a:r>
            <a:r>
              <a:rPr lang="el-GR" sz="3600" b="1" dirty="0" smtClean="0">
                <a:effectLst>
                  <a:glow rad="101600">
                    <a:schemeClr val="accent3">
                      <a:satMod val="175000"/>
                      <a:alpha val="40000"/>
                    </a:schemeClr>
                  </a:glow>
                </a:effectLst>
                <a:latin typeface="Arial" pitchFamily="34" charset="0"/>
                <a:ea typeface="+mn-ea"/>
                <a:cs typeface="Arial" pitchFamily="34" charset="0"/>
              </a:rPr>
              <a:t> ,2003) </a:t>
            </a:r>
            <a:endParaRPr lang="en-US" sz="3600" b="1" dirty="0" smtClean="0">
              <a:effectLst>
                <a:glow rad="101600">
                  <a:schemeClr val="accent3">
                    <a:satMod val="175000"/>
                    <a:alpha val="40000"/>
                  </a:schemeClr>
                </a:glow>
              </a:effectLst>
              <a:latin typeface="Arial" pitchFamily="34" charset="0"/>
              <a:ea typeface="+mn-ea"/>
              <a:cs typeface="Arial" pitchFamily="34" charset="0"/>
            </a:endParaRPr>
          </a:p>
        </p:txBody>
      </p:sp>
      <p:graphicFrame>
        <p:nvGraphicFramePr>
          <p:cNvPr id="5" name="4 - Διάγραμμα"/>
          <p:cNvGraphicFramePr/>
          <p:nvPr/>
        </p:nvGraphicFramePr>
        <p:xfrm>
          <a:off x="264220" y="1265585"/>
          <a:ext cx="8640960"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AutoShape 3"/>
          <p:cNvSpPr>
            <a:spLocks noChangeArrowheads="1"/>
          </p:cNvSpPr>
          <p:nvPr/>
        </p:nvSpPr>
        <p:spPr bwMode="gray">
          <a:xfrm rot="19351975">
            <a:off x="3676352" y="2968063"/>
            <a:ext cx="792163" cy="288925"/>
          </a:xfrm>
          <a:prstGeom prst="rightArrow">
            <a:avLst>
              <a:gd name="adj1" fmla="val 35167"/>
              <a:gd name="adj2" fmla="val 111029"/>
            </a:avLst>
          </a:prstGeom>
          <a:gradFill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0" scaled="0"/>
          </a:gradFill>
          <a:ln w="0" algn="ctr">
            <a:noFill/>
            <a:miter lim="800000"/>
            <a:headEnd/>
            <a:tailEnd/>
          </a:ln>
          <a:effectLst/>
        </p:spPr>
        <p:txBody>
          <a:bodyPr wrap="none" anchor="ctr"/>
          <a:lstStyle/>
          <a:p>
            <a:pPr fontAlgn="base">
              <a:spcBef>
                <a:spcPct val="0"/>
              </a:spcBef>
              <a:spcAft>
                <a:spcPct val="0"/>
              </a:spcAft>
            </a:pPr>
            <a:endParaRPr lang="ru-RU">
              <a:solidFill>
                <a:srgbClr val="000000"/>
              </a:solidFill>
              <a:latin typeface="Arial" charset="0"/>
              <a:cs typeface="Arial" charset="0"/>
            </a:endParaRPr>
          </a:p>
        </p:txBody>
      </p:sp>
      <p:sp>
        <p:nvSpPr>
          <p:cNvPr id="69" name="AutoShape 3"/>
          <p:cNvSpPr>
            <a:spLocks noChangeArrowheads="1"/>
          </p:cNvSpPr>
          <p:nvPr/>
        </p:nvSpPr>
        <p:spPr bwMode="gray">
          <a:xfrm rot="16200000">
            <a:off x="2522771" y="2307216"/>
            <a:ext cx="792163" cy="288925"/>
          </a:xfrm>
          <a:prstGeom prst="rightArrow">
            <a:avLst>
              <a:gd name="adj1" fmla="val 35167"/>
              <a:gd name="adj2" fmla="val 111029"/>
            </a:avLst>
          </a:prstGeom>
          <a:gradFill rotWithShape="1">
            <a:gsLst>
              <a:gs pos="0">
                <a:srgbClr val="8488C4"/>
              </a:gs>
              <a:gs pos="53000">
                <a:srgbClr val="D4DEFF"/>
              </a:gs>
              <a:gs pos="83000">
                <a:srgbClr val="D4DEFF"/>
              </a:gs>
              <a:gs pos="100000">
                <a:srgbClr val="96AB94"/>
              </a:gs>
            </a:gsLst>
            <a:lin ang="0" scaled="0"/>
          </a:gradFill>
          <a:ln w="0" algn="ctr">
            <a:noFill/>
            <a:miter lim="800000"/>
            <a:headEnd/>
            <a:tailEnd/>
          </a:ln>
          <a:effectLst/>
        </p:spPr>
        <p:txBody>
          <a:bodyPr wrap="none" anchor="ctr"/>
          <a:lstStyle/>
          <a:p>
            <a:pPr fontAlgn="base">
              <a:spcBef>
                <a:spcPct val="0"/>
              </a:spcBef>
              <a:spcAft>
                <a:spcPct val="0"/>
              </a:spcAft>
            </a:pPr>
            <a:endParaRPr lang="ru-RU">
              <a:solidFill>
                <a:srgbClr val="000000"/>
              </a:solidFill>
              <a:latin typeface="Arial" charset="0"/>
              <a:cs typeface="Arial" charset="0"/>
            </a:endParaRPr>
          </a:p>
        </p:txBody>
      </p:sp>
      <p:sp>
        <p:nvSpPr>
          <p:cNvPr id="62" name="AutoShape 5"/>
          <p:cNvSpPr>
            <a:spLocks noChangeArrowheads="1"/>
          </p:cNvSpPr>
          <p:nvPr/>
        </p:nvSpPr>
        <p:spPr bwMode="gray">
          <a:xfrm rot="11631082">
            <a:off x="1314486" y="2999153"/>
            <a:ext cx="792163" cy="288925"/>
          </a:xfrm>
          <a:prstGeom prst="rightArrow">
            <a:avLst>
              <a:gd name="adj1" fmla="val 35167"/>
              <a:gd name="adj2" fmla="val 111029"/>
            </a:avLst>
          </a:prstGeom>
          <a:gradFill rotWithShape="1">
            <a:gsLst>
              <a:gs pos="0">
                <a:srgbClr val="FBEAC7"/>
              </a:gs>
              <a:gs pos="17999">
                <a:srgbClr val="FEE7F2"/>
              </a:gs>
              <a:gs pos="36000">
                <a:srgbClr val="FAC77D"/>
              </a:gs>
              <a:gs pos="61000">
                <a:srgbClr val="FBA97D"/>
              </a:gs>
              <a:gs pos="82001">
                <a:srgbClr val="FBD49C"/>
              </a:gs>
              <a:gs pos="100000">
                <a:srgbClr val="FEE7F2"/>
              </a:gs>
            </a:gsLst>
            <a:lin ang="0" scaled="0"/>
          </a:gradFill>
          <a:ln w="0" algn="ctr">
            <a:noFill/>
            <a:miter lim="800000"/>
            <a:headEnd/>
            <a:tailEnd/>
          </a:ln>
          <a:effectLst/>
        </p:spPr>
        <p:txBody>
          <a:bodyPr wrap="none" anchor="ctr"/>
          <a:lstStyle/>
          <a:p>
            <a:pPr fontAlgn="base">
              <a:spcBef>
                <a:spcPct val="0"/>
              </a:spcBef>
              <a:spcAft>
                <a:spcPct val="0"/>
              </a:spcAft>
            </a:pPr>
            <a:endParaRPr lang="ru-RU">
              <a:solidFill>
                <a:srgbClr val="000000"/>
              </a:solidFill>
              <a:latin typeface="Arial" charset="0"/>
              <a:cs typeface="Arial" charset="0"/>
            </a:endParaRPr>
          </a:p>
        </p:txBody>
      </p:sp>
      <p:sp>
        <p:nvSpPr>
          <p:cNvPr id="42" name="AutoShape 6"/>
          <p:cNvSpPr>
            <a:spLocks noChangeArrowheads="1"/>
          </p:cNvSpPr>
          <p:nvPr/>
        </p:nvSpPr>
        <p:spPr bwMode="gray">
          <a:xfrm rot="8066302">
            <a:off x="1561540" y="4393413"/>
            <a:ext cx="792163" cy="288925"/>
          </a:xfrm>
          <a:prstGeom prst="rightArrow">
            <a:avLst>
              <a:gd name="adj1" fmla="val 35167"/>
              <a:gd name="adj2" fmla="val 111029"/>
            </a:avLst>
          </a:prstGeom>
          <a:gradFill rotWithShape="1">
            <a:gsLst>
              <a:gs pos="0">
                <a:srgbClr val="D6B19C"/>
              </a:gs>
              <a:gs pos="30000">
                <a:srgbClr val="D49E6C"/>
              </a:gs>
              <a:gs pos="70000">
                <a:srgbClr val="A65528"/>
              </a:gs>
              <a:gs pos="100000">
                <a:srgbClr val="663012"/>
              </a:gs>
            </a:gsLst>
            <a:lin ang="0" scaled="0"/>
          </a:gradFill>
          <a:ln w="0" algn="ctr">
            <a:noFill/>
            <a:miter lim="800000"/>
            <a:headEnd/>
            <a:tailEnd/>
          </a:ln>
          <a:effectLst/>
        </p:spPr>
        <p:txBody>
          <a:bodyPr wrap="none" anchor="ctr"/>
          <a:lstStyle/>
          <a:p>
            <a:pPr fontAlgn="base">
              <a:spcBef>
                <a:spcPct val="0"/>
              </a:spcBef>
              <a:spcAft>
                <a:spcPct val="0"/>
              </a:spcAft>
            </a:pPr>
            <a:endParaRPr lang="ru-RU">
              <a:solidFill>
                <a:srgbClr val="000000"/>
              </a:solidFill>
              <a:latin typeface="Arial" charset="0"/>
              <a:cs typeface="Arial" charset="0"/>
            </a:endParaRPr>
          </a:p>
        </p:txBody>
      </p:sp>
      <p:sp>
        <p:nvSpPr>
          <p:cNvPr id="43" name="AutoShape 6"/>
          <p:cNvSpPr>
            <a:spLocks noChangeArrowheads="1"/>
          </p:cNvSpPr>
          <p:nvPr/>
        </p:nvSpPr>
        <p:spPr bwMode="gray">
          <a:xfrm rot="5400000">
            <a:off x="2532584" y="4774299"/>
            <a:ext cx="792163" cy="288925"/>
          </a:xfrm>
          <a:prstGeom prst="rightArrow">
            <a:avLst>
              <a:gd name="adj1" fmla="val 35167"/>
              <a:gd name="adj2" fmla="val 111029"/>
            </a:avLst>
          </a:prstGeom>
          <a:gradFill rotWithShape="1">
            <a:gsLst>
              <a:gs pos="0">
                <a:srgbClr val="FFF200"/>
              </a:gs>
              <a:gs pos="45000">
                <a:srgbClr val="FF7A00"/>
              </a:gs>
              <a:gs pos="70000">
                <a:srgbClr val="FF0300"/>
              </a:gs>
              <a:gs pos="100000">
                <a:srgbClr val="4D0808"/>
              </a:gs>
            </a:gsLst>
            <a:lin ang="0" scaled="0"/>
          </a:gradFill>
          <a:ln w="0" algn="ctr">
            <a:noFill/>
            <a:miter lim="800000"/>
            <a:headEnd/>
            <a:tailEnd/>
          </a:ln>
          <a:effectLst/>
        </p:spPr>
        <p:txBody>
          <a:bodyPr wrap="none" anchor="ctr"/>
          <a:lstStyle/>
          <a:p>
            <a:pPr fontAlgn="base">
              <a:spcBef>
                <a:spcPct val="0"/>
              </a:spcBef>
              <a:spcAft>
                <a:spcPct val="0"/>
              </a:spcAft>
            </a:pPr>
            <a:endParaRPr lang="ru-RU">
              <a:solidFill>
                <a:srgbClr val="000000"/>
              </a:solidFill>
              <a:latin typeface="Arial" charset="0"/>
              <a:cs typeface="Arial" charset="0"/>
            </a:endParaRPr>
          </a:p>
        </p:txBody>
      </p:sp>
      <p:sp>
        <p:nvSpPr>
          <p:cNvPr id="53" name="AutoShape 7"/>
          <p:cNvSpPr>
            <a:spLocks noChangeArrowheads="1"/>
          </p:cNvSpPr>
          <p:nvPr/>
        </p:nvSpPr>
        <p:spPr bwMode="gray">
          <a:xfrm rot="1337785">
            <a:off x="3593015" y="4211077"/>
            <a:ext cx="792163" cy="288925"/>
          </a:xfrm>
          <a:prstGeom prst="rightArrow">
            <a:avLst>
              <a:gd name="adj1" fmla="val 35167"/>
              <a:gd name="adj2" fmla="val 111029"/>
            </a:avLst>
          </a:prstGeom>
          <a:gradFill rotWithShape="1">
            <a:gsLst>
              <a:gs pos="0">
                <a:srgbClr val="000082"/>
              </a:gs>
              <a:gs pos="30000">
                <a:srgbClr val="66008F"/>
              </a:gs>
              <a:gs pos="64999">
                <a:srgbClr val="BA0066"/>
              </a:gs>
              <a:gs pos="89999">
                <a:srgbClr val="FF0000"/>
              </a:gs>
              <a:gs pos="100000">
                <a:srgbClr val="FF8200"/>
              </a:gs>
            </a:gsLst>
            <a:lin ang="0" scaled="0"/>
          </a:gradFill>
          <a:ln w="0" algn="ctr">
            <a:noFill/>
            <a:miter lim="800000"/>
            <a:headEnd/>
            <a:tailEnd/>
          </a:ln>
          <a:effectLst/>
        </p:spPr>
        <p:txBody>
          <a:bodyPr wrap="none" anchor="ctr"/>
          <a:lstStyle/>
          <a:p>
            <a:pPr fontAlgn="base">
              <a:spcBef>
                <a:spcPct val="0"/>
              </a:spcBef>
              <a:spcAft>
                <a:spcPct val="0"/>
              </a:spcAft>
            </a:pPr>
            <a:endParaRPr lang="ru-RU">
              <a:solidFill>
                <a:srgbClr val="000000"/>
              </a:solidFill>
              <a:latin typeface="Arial" charset="0"/>
              <a:cs typeface="Arial" charset="0"/>
            </a:endParaRPr>
          </a:p>
        </p:txBody>
      </p:sp>
      <p:sp>
        <p:nvSpPr>
          <p:cNvPr id="78850" name="Rectangle 2"/>
          <p:cNvSpPr>
            <a:spLocks noGrp="1" noChangeArrowheads="1"/>
          </p:cNvSpPr>
          <p:nvPr>
            <p:ph type="title"/>
          </p:nvPr>
        </p:nvSpPr>
        <p:spPr>
          <a:xfrm>
            <a:off x="743719" y="260648"/>
            <a:ext cx="7063486" cy="563563"/>
          </a:xfrm>
        </p:spPr>
        <p:txBody>
          <a:bodyPr>
            <a:normAutofit fontScale="90000"/>
          </a:bodyPr>
          <a:lstStyle/>
          <a:p>
            <a:r>
              <a:rPr lang="en-US" sz="2000" dirty="0">
                <a:solidFill>
                  <a:srgbClr val="FFFFFF"/>
                </a:solidFill>
              </a:rPr>
              <a:t>Types of Rubrics: Holistic and analytical </a:t>
            </a:r>
            <a:br>
              <a:rPr lang="en-US" sz="2000" dirty="0">
                <a:solidFill>
                  <a:srgbClr val="FFFFFF"/>
                </a:solidFill>
              </a:rPr>
            </a:br>
            <a:r>
              <a:rPr lang="en-US" sz="2000" dirty="0" smtClean="0">
                <a:solidFill>
                  <a:srgbClr val="FFFFFF"/>
                </a:solidFill>
              </a:rPr>
              <a:t>        </a:t>
            </a:r>
            <a:r>
              <a:rPr lang="en-US" sz="1400" i="1" dirty="0" smtClean="0">
                <a:solidFill>
                  <a:srgbClr val="FFFFFF"/>
                </a:solidFill>
              </a:rPr>
              <a:t>2</a:t>
            </a:r>
            <a:r>
              <a:rPr lang="el-GR" sz="1400" dirty="0" smtClean="0">
                <a:effectLst>
                  <a:glow rad="101600">
                    <a:schemeClr val="accent3">
                      <a:satMod val="175000"/>
                      <a:alpha val="40000"/>
                    </a:schemeClr>
                  </a:glow>
                </a:effectLst>
                <a:latin typeface="Arial" pitchFamily="34" charset="0"/>
                <a:cs typeface="Arial" pitchFamily="34" charset="0"/>
              </a:rPr>
              <a:t> </a:t>
            </a:r>
            <a:r>
              <a:rPr lang="el-GR" sz="4000" b="1" dirty="0" smtClean="0">
                <a:effectLst>
                  <a:glow rad="101600">
                    <a:schemeClr val="accent3">
                      <a:satMod val="175000"/>
                      <a:alpha val="40000"/>
                    </a:schemeClr>
                  </a:glow>
                </a:effectLst>
                <a:latin typeface="Arial" pitchFamily="34" charset="0"/>
                <a:ea typeface="+mn-ea"/>
                <a:cs typeface="Arial" pitchFamily="34" charset="0"/>
              </a:rPr>
              <a:t>Είδη </a:t>
            </a:r>
            <a:r>
              <a:rPr lang="en-US" sz="4000" b="1" dirty="0" smtClean="0">
                <a:effectLst>
                  <a:glow rad="101600">
                    <a:schemeClr val="accent3">
                      <a:satMod val="175000"/>
                      <a:alpha val="40000"/>
                    </a:schemeClr>
                  </a:glow>
                </a:effectLst>
                <a:latin typeface="Arial" pitchFamily="34" charset="0"/>
                <a:ea typeface="+mn-ea"/>
                <a:cs typeface="Arial" pitchFamily="34" charset="0"/>
              </a:rPr>
              <a:t>Rubrics </a:t>
            </a:r>
            <a:r>
              <a:rPr lang="en-US" sz="2000" dirty="0">
                <a:solidFill>
                  <a:srgbClr val="FFFFFF"/>
                </a:solidFill>
              </a:rPr>
              <a:t/>
            </a:r>
            <a:br>
              <a:rPr lang="en-US" sz="2000" dirty="0">
                <a:solidFill>
                  <a:srgbClr val="FFFFFF"/>
                </a:solidFill>
              </a:rPr>
            </a:br>
            <a:endParaRPr lang="en-US" sz="2000" dirty="0">
              <a:solidFill>
                <a:srgbClr val="FFFFFF"/>
              </a:solidFill>
            </a:endParaRPr>
          </a:p>
        </p:txBody>
      </p:sp>
      <p:sp>
        <p:nvSpPr>
          <p:cNvPr id="78857" name="Oval 9"/>
          <p:cNvSpPr>
            <a:spLocks noChangeArrowheads="1"/>
          </p:cNvSpPr>
          <p:nvPr/>
        </p:nvSpPr>
        <p:spPr bwMode="auto">
          <a:xfrm>
            <a:off x="1006708" y="1831414"/>
            <a:ext cx="3743325" cy="3744913"/>
          </a:xfrm>
          <a:prstGeom prst="ellipse">
            <a:avLst/>
          </a:prstGeom>
          <a:noFill/>
          <a:ln w="38100" algn="ctr">
            <a:solidFill>
              <a:schemeClr val="bg2"/>
            </a:solidFill>
            <a:round/>
            <a:headEnd/>
            <a:tailEnd/>
          </a:ln>
          <a:effectLst/>
        </p:spPr>
        <p:txBody>
          <a:bodyPr anchor="ctr">
            <a:spAutoFit/>
          </a:bodyPr>
          <a:lstStyle/>
          <a:p>
            <a:pPr fontAlgn="base">
              <a:spcBef>
                <a:spcPct val="0"/>
              </a:spcBef>
              <a:spcAft>
                <a:spcPct val="0"/>
              </a:spcAft>
            </a:pPr>
            <a:endParaRPr lang="ru-RU">
              <a:solidFill>
                <a:srgbClr val="000000"/>
              </a:solidFill>
              <a:latin typeface="Arial" charset="0"/>
              <a:cs typeface="Arial" charset="0"/>
            </a:endParaRPr>
          </a:p>
        </p:txBody>
      </p:sp>
      <p:grpSp>
        <p:nvGrpSpPr>
          <p:cNvPr id="4" name="Group 16"/>
          <p:cNvGrpSpPr>
            <a:grpSpLocks/>
          </p:cNvGrpSpPr>
          <p:nvPr/>
        </p:nvGrpSpPr>
        <p:grpSpPr bwMode="auto">
          <a:xfrm rot="542529">
            <a:off x="2700352" y="5449560"/>
            <a:ext cx="360362" cy="360362"/>
            <a:chOff x="2109" y="3612"/>
            <a:chExt cx="227" cy="227"/>
          </a:xfrm>
          <a:gradFill>
            <a:gsLst>
              <a:gs pos="0">
                <a:srgbClr val="FFF200"/>
              </a:gs>
              <a:gs pos="45000">
                <a:srgbClr val="FF7A00"/>
              </a:gs>
              <a:gs pos="70000">
                <a:srgbClr val="FF0300"/>
              </a:gs>
              <a:gs pos="100000">
                <a:srgbClr val="4D0808"/>
              </a:gs>
            </a:gsLst>
            <a:lin ang="0" scaled="0"/>
          </a:gradFill>
        </p:grpSpPr>
        <p:sp>
          <p:nvSpPr>
            <p:cNvPr id="78865" name="Oval 17"/>
            <p:cNvSpPr>
              <a:spLocks noChangeArrowheads="1"/>
            </p:cNvSpPr>
            <p:nvPr/>
          </p:nvSpPr>
          <p:spPr bwMode="gray">
            <a:xfrm>
              <a:off x="2109" y="3612"/>
              <a:ext cx="227" cy="227"/>
            </a:xfrm>
            <a:prstGeom prst="ellipse">
              <a:avLst/>
            </a:prstGeom>
            <a:grpFill/>
            <a:ln w="9525" algn="ctr">
              <a:noFill/>
              <a:round/>
              <a:headEnd/>
              <a:tailEnd/>
            </a:ln>
            <a:effectLst/>
          </p:spPr>
          <p:txBody>
            <a:bodyPr wrap="none" anchor="ctr"/>
            <a:lstStyle/>
            <a:p>
              <a:pPr fontAlgn="base">
                <a:spcBef>
                  <a:spcPct val="0"/>
                </a:spcBef>
                <a:spcAft>
                  <a:spcPct val="0"/>
                </a:spcAft>
              </a:pPr>
              <a:endParaRPr lang="ru-RU">
                <a:solidFill>
                  <a:srgbClr val="000000"/>
                </a:solidFill>
                <a:latin typeface="Arial" charset="0"/>
                <a:cs typeface="Arial" charset="0"/>
              </a:endParaRPr>
            </a:p>
          </p:txBody>
        </p:sp>
        <p:sp>
          <p:nvSpPr>
            <p:cNvPr id="78866" name="Oval 18"/>
            <p:cNvSpPr>
              <a:spLocks noChangeArrowheads="1"/>
            </p:cNvSpPr>
            <p:nvPr/>
          </p:nvSpPr>
          <p:spPr bwMode="gray">
            <a:xfrm>
              <a:off x="2119" y="3631"/>
              <a:ext cx="141" cy="142"/>
            </a:xfrm>
            <a:prstGeom prst="ellipse">
              <a:avLst/>
            </a:prstGeom>
            <a:grpFill/>
            <a:ln w="9525" algn="ctr">
              <a:noFill/>
              <a:round/>
              <a:headEnd/>
              <a:tailEnd/>
            </a:ln>
            <a:effectLst/>
          </p:spPr>
          <p:txBody>
            <a:bodyPr wrap="none" anchor="ctr"/>
            <a:lstStyle/>
            <a:p>
              <a:pPr fontAlgn="base">
                <a:spcBef>
                  <a:spcPct val="0"/>
                </a:spcBef>
                <a:spcAft>
                  <a:spcPct val="0"/>
                </a:spcAft>
              </a:pPr>
              <a:endParaRPr lang="ru-RU">
                <a:solidFill>
                  <a:srgbClr val="000000"/>
                </a:solidFill>
                <a:latin typeface="Arial" charset="0"/>
                <a:cs typeface="Arial" charset="0"/>
              </a:endParaRPr>
            </a:p>
          </p:txBody>
        </p:sp>
      </p:grpSp>
      <p:sp>
        <p:nvSpPr>
          <p:cNvPr id="78876" name="Oval 28"/>
          <p:cNvSpPr>
            <a:spLocks noChangeArrowheads="1"/>
          </p:cNvSpPr>
          <p:nvPr/>
        </p:nvSpPr>
        <p:spPr bwMode="gray">
          <a:xfrm>
            <a:off x="1963971" y="2772802"/>
            <a:ext cx="1944687" cy="194468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fontAlgn="base">
              <a:spcBef>
                <a:spcPct val="0"/>
              </a:spcBef>
              <a:spcAft>
                <a:spcPct val="0"/>
              </a:spcAft>
            </a:pPr>
            <a:endParaRPr lang="ru-RU">
              <a:solidFill>
                <a:srgbClr val="000000"/>
              </a:solidFill>
              <a:latin typeface="Arial" charset="0"/>
              <a:cs typeface="Arial" charset="0"/>
            </a:endParaRPr>
          </a:p>
        </p:txBody>
      </p:sp>
      <p:sp>
        <p:nvSpPr>
          <p:cNvPr id="78877" name="Oval 29"/>
          <p:cNvSpPr>
            <a:spLocks noChangeArrowheads="1"/>
          </p:cNvSpPr>
          <p:nvPr/>
        </p:nvSpPr>
        <p:spPr bwMode="gray">
          <a:xfrm>
            <a:off x="1957621" y="2756927"/>
            <a:ext cx="1944687" cy="1944687"/>
          </a:xfrm>
          <a:prstGeom prst="ellipse">
            <a:avLst/>
          </a:prstGeom>
          <a:gradFill rotWithShape="1">
            <a:gsLst>
              <a:gs pos="0">
                <a:schemeClr val="hlink">
                  <a:alpha val="32001"/>
                </a:schemeClr>
              </a:gs>
              <a:gs pos="100000">
                <a:schemeClr val="hlink">
                  <a:gamma/>
                  <a:shade val="46275"/>
                  <a:invGamma/>
                </a:schemeClr>
              </a:gs>
            </a:gsLst>
            <a:lin ang="2700000" scaled="1"/>
          </a:gradFill>
          <a:ln w="38100" algn="ctr">
            <a:noFill/>
            <a:round/>
            <a:headEnd/>
            <a:tailEnd/>
          </a:ln>
          <a:effectLst/>
        </p:spPr>
        <p:txBody>
          <a:bodyPr wrap="none" anchor="ctr">
            <a:spAutoFit/>
          </a:bodyPr>
          <a:lstStyle/>
          <a:p>
            <a:pPr fontAlgn="base">
              <a:spcBef>
                <a:spcPct val="0"/>
              </a:spcBef>
              <a:spcAft>
                <a:spcPct val="0"/>
              </a:spcAft>
            </a:pPr>
            <a:endParaRPr lang="ru-RU">
              <a:solidFill>
                <a:srgbClr val="000000"/>
              </a:solidFill>
              <a:latin typeface="Arial" charset="0"/>
              <a:cs typeface="Arial" charset="0"/>
            </a:endParaRPr>
          </a:p>
        </p:txBody>
      </p:sp>
      <p:sp>
        <p:nvSpPr>
          <p:cNvPr id="78878" name="Oval 30"/>
          <p:cNvSpPr>
            <a:spLocks noChangeArrowheads="1"/>
          </p:cNvSpPr>
          <p:nvPr/>
        </p:nvSpPr>
        <p:spPr bwMode="gray">
          <a:xfrm>
            <a:off x="2090971" y="2899802"/>
            <a:ext cx="1690687" cy="169068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fontAlgn="base">
              <a:spcBef>
                <a:spcPct val="0"/>
              </a:spcBef>
              <a:spcAft>
                <a:spcPct val="0"/>
              </a:spcAft>
            </a:pPr>
            <a:endParaRPr lang="ru-RU">
              <a:solidFill>
                <a:srgbClr val="000000"/>
              </a:solidFill>
              <a:latin typeface="Arial" charset="0"/>
              <a:cs typeface="Arial" charset="0"/>
            </a:endParaRPr>
          </a:p>
        </p:txBody>
      </p:sp>
      <p:sp>
        <p:nvSpPr>
          <p:cNvPr id="78879" name="Oval 31"/>
          <p:cNvSpPr>
            <a:spLocks noChangeArrowheads="1"/>
          </p:cNvSpPr>
          <p:nvPr/>
        </p:nvSpPr>
        <p:spPr bwMode="gray">
          <a:xfrm>
            <a:off x="2073508" y="2872814"/>
            <a:ext cx="1690688" cy="1690688"/>
          </a:xfrm>
          <a:prstGeom prst="ellipse">
            <a:avLst/>
          </a:prstGeom>
          <a:gradFill rotWithShape="1">
            <a:gsLst>
              <a:gs pos="0">
                <a:schemeClr val="hlink">
                  <a:gamma/>
                  <a:shade val="63529"/>
                  <a:invGamma/>
                </a:schemeClr>
              </a:gs>
              <a:gs pos="100000">
                <a:schemeClr val="hlink">
                  <a:alpha val="0"/>
                </a:schemeClr>
              </a:gs>
            </a:gsLst>
            <a:lin ang="2700000" scaled="1"/>
          </a:gradFill>
          <a:ln w="38100" algn="ctr">
            <a:noFill/>
            <a:round/>
            <a:headEnd/>
            <a:tailEnd/>
          </a:ln>
          <a:effectLst/>
        </p:spPr>
        <p:txBody>
          <a:bodyPr anchor="ctr">
            <a:spAutoFit/>
          </a:bodyPr>
          <a:lstStyle/>
          <a:p>
            <a:pPr fontAlgn="base">
              <a:spcBef>
                <a:spcPct val="0"/>
              </a:spcBef>
              <a:spcAft>
                <a:spcPct val="0"/>
              </a:spcAft>
            </a:pPr>
            <a:endParaRPr lang="ru-RU">
              <a:solidFill>
                <a:srgbClr val="000000"/>
              </a:solidFill>
              <a:latin typeface="Arial" charset="0"/>
              <a:cs typeface="Arial" charset="0"/>
            </a:endParaRPr>
          </a:p>
        </p:txBody>
      </p:sp>
      <p:sp>
        <p:nvSpPr>
          <p:cNvPr id="78880" name="Oval 32"/>
          <p:cNvSpPr>
            <a:spLocks noChangeArrowheads="1"/>
          </p:cNvSpPr>
          <p:nvPr/>
        </p:nvSpPr>
        <p:spPr bwMode="gray">
          <a:xfrm>
            <a:off x="2175108" y="2983939"/>
            <a:ext cx="1522413" cy="1522413"/>
          </a:xfrm>
          <a:prstGeom prst="ellipse">
            <a:avLst/>
          </a:prstGeom>
          <a:solidFill>
            <a:srgbClr val="333333"/>
          </a:solidFill>
          <a:ln w="38100" algn="ctr">
            <a:noFill/>
            <a:round/>
            <a:headEnd/>
            <a:tailEnd/>
          </a:ln>
          <a:effectLst/>
        </p:spPr>
        <p:txBody>
          <a:bodyPr anchor="ctr">
            <a:spAutoFit/>
          </a:bodyPr>
          <a:lstStyle/>
          <a:p>
            <a:pPr fontAlgn="base">
              <a:spcBef>
                <a:spcPct val="0"/>
              </a:spcBef>
              <a:spcAft>
                <a:spcPct val="0"/>
              </a:spcAft>
            </a:pPr>
            <a:endParaRPr lang="ru-RU">
              <a:solidFill>
                <a:srgbClr val="000000"/>
              </a:solidFill>
              <a:latin typeface="Arial" charset="0"/>
              <a:cs typeface="Arial" charset="0"/>
            </a:endParaRPr>
          </a:p>
        </p:txBody>
      </p:sp>
      <p:sp>
        <p:nvSpPr>
          <p:cNvPr id="78881" name="Oval 33"/>
          <p:cNvSpPr>
            <a:spLocks noChangeArrowheads="1"/>
          </p:cNvSpPr>
          <p:nvPr/>
        </p:nvSpPr>
        <p:spPr bwMode="gray">
          <a:xfrm>
            <a:off x="2197333" y="3002989"/>
            <a:ext cx="1471613" cy="1473200"/>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pPr fontAlgn="base">
              <a:spcBef>
                <a:spcPct val="0"/>
              </a:spcBef>
              <a:spcAft>
                <a:spcPct val="0"/>
              </a:spcAft>
            </a:pPr>
            <a:endParaRPr lang="ru-RU">
              <a:solidFill>
                <a:srgbClr val="000000"/>
              </a:solidFill>
              <a:latin typeface="Arial" charset="0"/>
              <a:cs typeface="Arial" charset="0"/>
            </a:endParaRPr>
          </a:p>
        </p:txBody>
      </p:sp>
      <p:sp>
        <p:nvSpPr>
          <p:cNvPr id="78882" name="Oval 34"/>
          <p:cNvSpPr>
            <a:spLocks noChangeArrowheads="1"/>
          </p:cNvSpPr>
          <p:nvPr/>
        </p:nvSpPr>
        <p:spPr bwMode="gray">
          <a:xfrm>
            <a:off x="2214796" y="3012514"/>
            <a:ext cx="1438275" cy="1435100"/>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pPr fontAlgn="base">
              <a:spcBef>
                <a:spcPct val="0"/>
              </a:spcBef>
              <a:spcAft>
                <a:spcPct val="0"/>
              </a:spcAft>
            </a:pPr>
            <a:endParaRPr lang="ru-RU">
              <a:solidFill>
                <a:srgbClr val="000000"/>
              </a:solidFill>
              <a:latin typeface="Arial" charset="0"/>
              <a:cs typeface="Arial" charset="0"/>
            </a:endParaRPr>
          </a:p>
        </p:txBody>
      </p:sp>
      <p:sp>
        <p:nvSpPr>
          <p:cNvPr id="78883" name="Oval 35"/>
          <p:cNvSpPr>
            <a:spLocks noChangeArrowheads="1"/>
          </p:cNvSpPr>
          <p:nvPr/>
        </p:nvSpPr>
        <p:spPr bwMode="gray">
          <a:xfrm>
            <a:off x="2230671" y="3026802"/>
            <a:ext cx="1366837" cy="1341437"/>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pPr fontAlgn="base">
              <a:spcBef>
                <a:spcPct val="0"/>
              </a:spcBef>
              <a:spcAft>
                <a:spcPct val="0"/>
              </a:spcAft>
            </a:pPr>
            <a:endParaRPr lang="ru-RU">
              <a:solidFill>
                <a:srgbClr val="000000"/>
              </a:solidFill>
              <a:latin typeface="Arial" charset="0"/>
              <a:cs typeface="Arial" charset="0"/>
            </a:endParaRPr>
          </a:p>
        </p:txBody>
      </p:sp>
      <p:sp>
        <p:nvSpPr>
          <p:cNvPr id="78884" name="Oval 36"/>
          <p:cNvSpPr>
            <a:spLocks noChangeArrowheads="1"/>
          </p:cNvSpPr>
          <p:nvPr/>
        </p:nvSpPr>
        <p:spPr bwMode="gray">
          <a:xfrm>
            <a:off x="2311633" y="3063314"/>
            <a:ext cx="1214438" cy="1090613"/>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pPr fontAlgn="base">
              <a:spcBef>
                <a:spcPct val="0"/>
              </a:spcBef>
              <a:spcAft>
                <a:spcPct val="0"/>
              </a:spcAft>
            </a:pPr>
            <a:endParaRPr lang="ru-RU">
              <a:solidFill>
                <a:srgbClr val="000000"/>
              </a:solidFill>
              <a:latin typeface="Arial" charset="0"/>
              <a:cs typeface="Arial" charset="0"/>
            </a:endParaRPr>
          </a:p>
        </p:txBody>
      </p:sp>
      <p:sp>
        <p:nvSpPr>
          <p:cNvPr id="78886" name="Text Box 38"/>
          <p:cNvSpPr txBox="1">
            <a:spLocks noChangeArrowheads="1"/>
          </p:cNvSpPr>
          <p:nvPr/>
        </p:nvSpPr>
        <p:spPr bwMode="auto">
          <a:xfrm>
            <a:off x="4285339" y="2102717"/>
            <a:ext cx="936475" cy="461665"/>
          </a:xfrm>
          <a:prstGeom prst="rect">
            <a:avLst/>
          </a:prstGeom>
          <a:noFill/>
          <a:ln w="9525" algn="ctr">
            <a:noFill/>
            <a:miter lim="800000"/>
            <a:headEnd/>
            <a:tailEnd/>
          </a:ln>
          <a:effectLst/>
        </p:spPr>
        <p:txBody>
          <a:bodyPr wrap="none">
            <a:spAutoFit/>
          </a:bodyPr>
          <a:lstStyle>
            <a:defPPr>
              <a:defRPr lang="el-GR"/>
            </a:defPPr>
            <a:lvl1pPr algn="r" eaLnBrk="0" fontAlgn="base" hangingPunct="0">
              <a:spcBef>
                <a:spcPct val="0"/>
              </a:spcBef>
              <a:spcAft>
                <a:spcPct val="0"/>
              </a:spcAft>
              <a:defRPr sz="2400" b="1">
                <a:solidFill>
                  <a:srgbClr val="000000"/>
                </a:solidFill>
                <a:latin typeface="Arial" charset="0"/>
                <a:cs typeface="Arial" charset="0"/>
              </a:defRPr>
            </a:lvl1pPr>
          </a:lstStyle>
          <a:p>
            <a:r>
              <a:rPr lang="en-US" dirty="0" smtClean="0"/>
              <a:t>WHO</a:t>
            </a:r>
            <a:endParaRPr lang="en-US" dirty="0"/>
          </a:p>
        </p:txBody>
      </p:sp>
      <p:sp>
        <p:nvSpPr>
          <p:cNvPr id="78891" name="Text Box 43"/>
          <p:cNvSpPr txBox="1">
            <a:spLocks noChangeArrowheads="1"/>
          </p:cNvSpPr>
          <p:nvPr/>
        </p:nvSpPr>
        <p:spPr bwMode="auto">
          <a:xfrm>
            <a:off x="2365850" y="5746895"/>
            <a:ext cx="1125629" cy="461665"/>
          </a:xfrm>
          <a:prstGeom prst="rect">
            <a:avLst/>
          </a:prstGeom>
          <a:noFill/>
          <a:ln w="9525" algn="ctr">
            <a:noFill/>
            <a:miter lim="800000"/>
            <a:headEnd/>
            <a:tailEnd/>
          </a:ln>
          <a:effectLst/>
        </p:spPr>
        <p:txBody>
          <a:bodyPr wrap="none">
            <a:spAutoFit/>
          </a:bodyPr>
          <a:lstStyle>
            <a:defPPr>
              <a:defRPr lang="el-GR"/>
            </a:defPPr>
            <a:lvl1pPr algn="r" eaLnBrk="0" fontAlgn="base" hangingPunct="0">
              <a:spcBef>
                <a:spcPct val="0"/>
              </a:spcBef>
              <a:spcAft>
                <a:spcPct val="0"/>
              </a:spcAft>
              <a:defRPr sz="2400" b="1">
                <a:solidFill>
                  <a:srgbClr val="000000"/>
                </a:solidFill>
                <a:latin typeface="Arial" charset="0"/>
                <a:cs typeface="Arial" charset="0"/>
              </a:defRPr>
            </a:lvl1pPr>
          </a:lstStyle>
          <a:p>
            <a:r>
              <a:rPr lang="en-US" dirty="0" smtClean="0"/>
              <a:t>WHEN</a:t>
            </a:r>
            <a:endParaRPr lang="en-US" dirty="0"/>
          </a:p>
        </p:txBody>
      </p:sp>
      <p:grpSp>
        <p:nvGrpSpPr>
          <p:cNvPr id="6" name="Group 16"/>
          <p:cNvGrpSpPr>
            <a:grpSpLocks/>
          </p:cNvGrpSpPr>
          <p:nvPr/>
        </p:nvGrpSpPr>
        <p:grpSpPr bwMode="auto">
          <a:xfrm>
            <a:off x="1242301" y="4807846"/>
            <a:ext cx="360362" cy="360362"/>
            <a:chOff x="2109" y="3612"/>
            <a:chExt cx="227" cy="227"/>
          </a:xfrm>
          <a:gradFill>
            <a:gsLst>
              <a:gs pos="0">
                <a:srgbClr val="D6B19C"/>
              </a:gs>
              <a:gs pos="30000">
                <a:srgbClr val="D49E6C"/>
              </a:gs>
              <a:gs pos="70000">
                <a:srgbClr val="A65528"/>
              </a:gs>
              <a:gs pos="100000">
                <a:srgbClr val="663012"/>
              </a:gs>
            </a:gsLst>
            <a:lin ang="0" scaled="0"/>
          </a:gradFill>
        </p:grpSpPr>
        <p:sp>
          <p:nvSpPr>
            <p:cNvPr id="40" name="Oval 17"/>
            <p:cNvSpPr>
              <a:spLocks noChangeArrowheads="1"/>
            </p:cNvSpPr>
            <p:nvPr/>
          </p:nvSpPr>
          <p:spPr bwMode="gray">
            <a:xfrm>
              <a:off x="2109" y="3612"/>
              <a:ext cx="227" cy="227"/>
            </a:xfrm>
            <a:prstGeom prst="ellipse">
              <a:avLst/>
            </a:prstGeom>
            <a:grpFill/>
            <a:ln w="9525" algn="ctr">
              <a:noFill/>
              <a:round/>
              <a:headEnd/>
              <a:tailEnd/>
            </a:ln>
            <a:effectLst/>
          </p:spPr>
          <p:txBody>
            <a:bodyPr wrap="none" anchor="ctr"/>
            <a:lstStyle/>
            <a:p>
              <a:pPr fontAlgn="base">
                <a:spcBef>
                  <a:spcPct val="0"/>
                </a:spcBef>
                <a:spcAft>
                  <a:spcPct val="0"/>
                </a:spcAft>
              </a:pPr>
              <a:endParaRPr lang="ru-RU">
                <a:solidFill>
                  <a:srgbClr val="000000"/>
                </a:solidFill>
                <a:latin typeface="Arial" charset="0"/>
                <a:cs typeface="Arial" charset="0"/>
              </a:endParaRPr>
            </a:p>
          </p:txBody>
        </p:sp>
        <p:sp>
          <p:nvSpPr>
            <p:cNvPr id="41" name="Oval 18"/>
            <p:cNvSpPr>
              <a:spLocks noChangeArrowheads="1"/>
            </p:cNvSpPr>
            <p:nvPr/>
          </p:nvSpPr>
          <p:spPr bwMode="gray">
            <a:xfrm>
              <a:off x="2119" y="3631"/>
              <a:ext cx="141" cy="142"/>
            </a:xfrm>
            <a:prstGeom prst="ellipse">
              <a:avLst/>
            </a:prstGeom>
            <a:grpFill/>
            <a:ln w="9525" algn="ctr">
              <a:noFill/>
              <a:round/>
              <a:headEnd/>
              <a:tailEnd/>
            </a:ln>
            <a:effectLst/>
          </p:spPr>
          <p:txBody>
            <a:bodyPr wrap="none" anchor="ctr"/>
            <a:lstStyle/>
            <a:p>
              <a:pPr fontAlgn="base">
                <a:spcBef>
                  <a:spcPct val="0"/>
                </a:spcBef>
                <a:spcAft>
                  <a:spcPct val="0"/>
                </a:spcAft>
              </a:pPr>
              <a:endParaRPr lang="ru-RU">
                <a:solidFill>
                  <a:srgbClr val="000000"/>
                </a:solidFill>
                <a:latin typeface="Arial" charset="0"/>
                <a:cs typeface="Arial" charset="0"/>
              </a:endParaRPr>
            </a:p>
          </p:txBody>
        </p:sp>
      </p:grpSp>
      <p:sp>
        <p:nvSpPr>
          <p:cNvPr id="49" name="Text Box 39"/>
          <p:cNvSpPr txBox="1">
            <a:spLocks noChangeArrowheads="1"/>
          </p:cNvSpPr>
          <p:nvPr/>
        </p:nvSpPr>
        <p:spPr bwMode="auto">
          <a:xfrm>
            <a:off x="288921" y="4977838"/>
            <a:ext cx="902811" cy="461665"/>
          </a:xfrm>
          <a:prstGeom prst="rect">
            <a:avLst/>
          </a:prstGeom>
          <a:noFill/>
          <a:ln w="9525" algn="ctr">
            <a:noFill/>
            <a:miter lim="800000"/>
            <a:headEnd/>
            <a:tailEnd/>
          </a:ln>
          <a:effectLst/>
        </p:spPr>
        <p:txBody>
          <a:bodyPr wrap="none">
            <a:spAutoFit/>
          </a:bodyPr>
          <a:lstStyle>
            <a:defPPr>
              <a:defRPr lang="el-GR"/>
            </a:defPPr>
            <a:lvl1pPr algn="r" eaLnBrk="0" fontAlgn="base" hangingPunct="0">
              <a:spcBef>
                <a:spcPct val="0"/>
              </a:spcBef>
              <a:spcAft>
                <a:spcPct val="0"/>
              </a:spcAft>
              <a:defRPr sz="2400" b="1">
                <a:solidFill>
                  <a:srgbClr val="000000"/>
                </a:solidFill>
                <a:latin typeface="Arial" charset="0"/>
                <a:cs typeface="Arial" charset="0"/>
              </a:defRPr>
            </a:lvl1pPr>
          </a:lstStyle>
          <a:p>
            <a:r>
              <a:rPr lang="en-US" dirty="0" smtClean="0"/>
              <a:t>WHY</a:t>
            </a:r>
            <a:endParaRPr lang="en-US" dirty="0"/>
          </a:p>
        </p:txBody>
      </p:sp>
      <p:grpSp>
        <p:nvGrpSpPr>
          <p:cNvPr id="7" name="Group 22"/>
          <p:cNvGrpSpPr>
            <a:grpSpLocks/>
          </p:cNvGrpSpPr>
          <p:nvPr/>
        </p:nvGrpSpPr>
        <p:grpSpPr bwMode="auto">
          <a:xfrm>
            <a:off x="4418246" y="4398400"/>
            <a:ext cx="360362" cy="360362"/>
            <a:chOff x="3923" y="2659"/>
            <a:chExt cx="227" cy="227"/>
          </a:xfrm>
          <a:gradFill>
            <a:gsLst>
              <a:gs pos="0">
                <a:srgbClr val="000082"/>
              </a:gs>
              <a:gs pos="30000">
                <a:srgbClr val="66008F"/>
              </a:gs>
              <a:gs pos="64999">
                <a:srgbClr val="BA0066"/>
              </a:gs>
              <a:gs pos="89999">
                <a:srgbClr val="FF0000"/>
              </a:gs>
              <a:gs pos="100000">
                <a:srgbClr val="FF8200"/>
              </a:gs>
            </a:gsLst>
            <a:lin ang="5400000" scaled="0"/>
          </a:gradFill>
        </p:grpSpPr>
        <p:sp>
          <p:nvSpPr>
            <p:cNvPr id="51" name="Oval 23"/>
            <p:cNvSpPr>
              <a:spLocks noChangeArrowheads="1"/>
            </p:cNvSpPr>
            <p:nvPr/>
          </p:nvSpPr>
          <p:spPr bwMode="gray">
            <a:xfrm>
              <a:off x="3923" y="2659"/>
              <a:ext cx="227" cy="227"/>
            </a:xfrm>
            <a:prstGeom prst="ellipse">
              <a:avLst/>
            </a:prstGeom>
            <a:grpFill/>
            <a:ln w="9525" algn="ctr">
              <a:noFill/>
              <a:round/>
              <a:headEnd/>
              <a:tailEnd/>
            </a:ln>
            <a:effectLst/>
          </p:spPr>
          <p:txBody>
            <a:bodyPr wrap="none" anchor="ctr"/>
            <a:lstStyle/>
            <a:p>
              <a:pPr fontAlgn="base">
                <a:spcBef>
                  <a:spcPct val="0"/>
                </a:spcBef>
                <a:spcAft>
                  <a:spcPct val="0"/>
                </a:spcAft>
              </a:pPr>
              <a:endParaRPr lang="ru-RU">
                <a:solidFill>
                  <a:srgbClr val="000000"/>
                </a:solidFill>
                <a:latin typeface="Arial" charset="0"/>
                <a:cs typeface="Arial" charset="0"/>
              </a:endParaRPr>
            </a:p>
          </p:txBody>
        </p:sp>
        <p:sp>
          <p:nvSpPr>
            <p:cNvPr id="52" name="Oval 24"/>
            <p:cNvSpPr>
              <a:spLocks noChangeArrowheads="1"/>
            </p:cNvSpPr>
            <p:nvPr/>
          </p:nvSpPr>
          <p:spPr bwMode="gray">
            <a:xfrm>
              <a:off x="3933" y="2678"/>
              <a:ext cx="141" cy="142"/>
            </a:xfrm>
            <a:prstGeom prst="ellipse">
              <a:avLst/>
            </a:prstGeom>
            <a:grpFill/>
            <a:ln w="9525" algn="ctr">
              <a:noFill/>
              <a:round/>
              <a:headEnd/>
              <a:tailEnd/>
            </a:ln>
            <a:effectLst/>
          </p:spPr>
          <p:txBody>
            <a:bodyPr wrap="none" anchor="ctr"/>
            <a:lstStyle/>
            <a:p>
              <a:pPr fontAlgn="base">
                <a:spcBef>
                  <a:spcPct val="0"/>
                </a:spcBef>
                <a:spcAft>
                  <a:spcPct val="0"/>
                </a:spcAft>
              </a:pPr>
              <a:endParaRPr lang="ru-RU">
                <a:solidFill>
                  <a:srgbClr val="000000"/>
                </a:solidFill>
                <a:latin typeface="Arial" charset="0"/>
                <a:cs typeface="Arial" charset="0"/>
              </a:endParaRPr>
            </a:p>
          </p:txBody>
        </p:sp>
      </p:grpSp>
      <p:sp>
        <p:nvSpPr>
          <p:cNvPr id="54" name="Text Box 40"/>
          <p:cNvSpPr txBox="1">
            <a:spLocks noChangeArrowheads="1"/>
          </p:cNvSpPr>
          <p:nvPr/>
        </p:nvSpPr>
        <p:spPr bwMode="auto">
          <a:xfrm>
            <a:off x="4236023" y="4838008"/>
            <a:ext cx="1085169" cy="461665"/>
          </a:xfrm>
          <a:prstGeom prst="rect">
            <a:avLst/>
          </a:prstGeom>
          <a:noFill/>
          <a:ln w="9525" algn="ctr">
            <a:noFill/>
            <a:miter lim="800000"/>
            <a:headEnd/>
            <a:tailEnd/>
          </a:ln>
          <a:effectLst/>
        </p:spPr>
        <p:txBody>
          <a:bodyPr wrap="none">
            <a:spAutoFit/>
          </a:bodyPr>
          <a:lstStyle>
            <a:defPPr>
              <a:defRPr lang="el-GR"/>
            </a:defPPr>
            <a:lvl1pPr algn="r" eaLnBrk="0" fontAlgn="base" hangingPunct="0">
              <a:spcBef>
                <a:spcPct val="0"/>
              </a:spcBef>
              <a:spcAft>
                <a:spcPct val="0"/>
              </a:spcAft>
              <a:defRPr sz="2400" b="1">
                <a:solidFill>
                  <a:srgbClr val="000000"/>
                </a:solidFill>
                <a:latin typeface="Arial" charset="0"/>
                <a:cs typeface="Arial" charset="0"/>
              </a:defRPr>
            </a:lvl1pPr>
          </a:lstStyle>
          <a:p>
            <a:r>
              <a:rPr lang="en-US" dirty="0" smtClean="0"/>
              <a:t>WHAT</a:t>
            </a:r>
            <a:endParaRPr lang="en-US" dirty="0"/>
          </a:p>
        </p:txBody>
      </p:sp>
      <p:sp>
        <p:nvSpPr>
          <p:cNvPr id="3" name="Ορθογώνιο 2"/>
          <p:cNvSpPr/>
          <p:nvPr/>
        </p:nvSpPr>
        <p:spPr>
          <a:xfrm>
            <a:off x="84281" y="2502279"/>
            <a:ext cx="936475" cy="461665"/>
          </a:xfrm>
          <a:prstGeom prst="rect">
            <a:avLst/>
          </a:prstGeom>
          <a:noFill/>
          <a:ln w="9525" algn="ctr">
            <a:noFill/>
            <a:miter lim="800000"/>
            <a:headEnd/>
            <a:tailEnd/>
          </a:ln>
          <a:effectLst/>
        </p:spPr>
        <p:txBody>
          <a:bodyPr wrap="none">
            <a:spAutoFit/>
          </a:bodyPr>
          <a:lstStyle/>
          <a:p>
            <a:pPr algn="r" eaLnBrk="0" fontAlgn="base" hangingPunct="0">
              <a:spcBef>
                <a:spcPct val="0"/>
              </a:spcBef>
              <a:spcAft>
                <a:spcPct val="0"/>
              </a:spcAft>
            </a:pPr>
            <a:r>
              <a:rPr lang="en-US" sz="2400" b="1" dirty="0" smtClean="0">
                <a:solidFill>
                  <a:srgbClr val="000000"/>
                </a:solidFill>
                <a:latin typeface="Arial" charset="0"/>
                <a:cs typeface="Arial" charset="0"/>
              </a:rPr>
              <a:t>HOW</a:t>
            </a:r>
            <a:endParaRPr lang="en-US" sz="2400" b="1" dirty="0">
              <a:solidFill>
                <a:srgbClr val="000000"/>
              </a:solidFill>
              <a:latin typeface="Arial" charset="0"/>
              <a:cs typeface="Arial" charset="0"/>
            </a:endParaRPr>
          </a:p>
        </p:txBody>
      </p:sp>
      <p:sp>
        <p:nvSpPr>
          <p:cNvPr id="5" name="Ορθογώνιο 4"/>
          <p:cNvSpPr/>
          <p:nvPr/>
        </p:nvSpPr>
        <p:spPr>
          <a:xfrm>
            <a:off x="2169252" y="1138180"/>
            <a:ext cx="1330814" cy="461665"/>
          </a:xfrm>
          <a:prstGeom prst="rect">
            <a:avLst/>
          </a:prstGeom>
          <a:noFill/>
          <a:ln w="9525" algn="ctr">
            <a:noFill/>
            <a:miter lim="800000"/>
            <a:headEnd/>
            <a:tailEnd/>
          </a:ln>
          <a:effectLst/>
        </p:spPr>
        <p:txBody>
          <a:bodyPr wrap="none">
            <a:spAutoFit/>
          </a:bodyPr>
          <a:lstStyle/>
          <a:p>
            <a:pPr algn="r" eaLnBrk="0" fontAlgn="base" hangingPunct="0">
              <a:spcBef>
                <a:spcPct val="0"/>
              </a:spcBef>
              <a:spcAft>
                <a:spcPct val="0"/>
              </a:spcAft>
            </a:pPr>
            <a:r>
              <a:rPr lang="en-US" sz="2400" b="1" dirty="0" smtClean="0">
                <a:solidFill>
                  <a:srgbClr val="000000"/>
                </a:solidFill>
                <a:latin typeface="Arial" charset="0"/>
                <a:cs typeface="Arial" charset="0"/>
              </a:rPr>
              <a:t>WHERE</a:t>
            </a:r>
            <a:endParaRPr lang="en-US" sz="2400" b="1" dirty="0">
              <a:solidFill>
                <a:srgbClr val="000000"/>
              </a:solidFill>
              <a:latin typeface="Arial" charset="0"/>
              <a:cs typeface="Arial" charset="0"/>
            </a:endParaRPr>
          </a:p>
        </p:txBody>
      </p:sp>
      <p:grpSp>
        <p:nvGrpSpPr>
          <p:cNvPr id="9" name="Group 10"/>
          <p:cNvGrpSpPr>
            <a:grpSpLocks/>
          </p:cNvGrpSpPr>
          <p:nvPr/>
        </p:nvGrpSpPr>
        <p:grpSpPr bwMode="auto">
          <a:xfrm>
            <a:off x="952019" y="2733112"/>
            <a:ext cx="360363" cy="360363"/>
            <a:chOff x="1973" y="1706"/>
            <a:chExt cx="227" cy="227"/>
          </a:xfrm>
          <a:gradFill>
            <a:gsLst>
              <a:gs pos="0">
                <a:srgbClr val="FBEAC7"/>
              </a:gs>
              <a:gs pos="17999">
                <a:srgbClr val="FEE7F2"/>
              </a:gs>
              <a:gs pos="36000">
                <a:srgbClr val="FAC77D"/>
              </a:gs>
              <a:gs pos="61000">
                <a:srgbClr val="FBA97D"/>
              </a:gs>
              <a:gs pos="82001">
                <a:srgbClr val="FBD49C"/>
              </a:gs>
              <a:gs pos="100000">
                <a:srgbClr val="FEE7F2"/>
              </a:gs>
            </a:gsLst>
            <a:lin ang="0" scaled="0"/>
          </a:gradFill>
        </p:grpSpPr>
        <p:sp>
          <p:nvSpPr>
            <p:cNvPr id="60" name="Oval 11"/>
            <p:cNvSpPr>
              <a:spLocks noChangeArrowheads="1"/>
            </p:cNvSpPr>
            <p:nvPr/>
          </p:nvSpPr>
          <p:spPr bwMode="gray">
            <a:xfrm>
              <a:off x="1973" y="1706"/>
              <a:ext cx="227" cy="227"/>
            </a:xfrm>
            <a:prstGeom prst="ellipse">
              <a:avLst/>
            </a:prstGeom>
            <a:grpFill/>
            <a:ln w="9525" algn="ctr">
              <a:noFill/>
              <a:round/>
              <a:headEnd/>
              <a:tailEnd/>
            </a:ln>
            <a:effectLst/>
          </p:spPr>
          <p:txBody>
            <a:bodyPr wrap="none" anchor="ctr"/>
            <a:lstStyle/>
            <a:p>
              <a:pPr fontAlgn="base">
                <a:spcBef>
                  <a:spcPct val="0"/>
                </a:spcBef>
                <a:spcAft>
                  <a:spcPct val="0"/>
                </a:spcAft>
              </a:pPr>
              <a:endParaRPr lang="ru-RU">
                <a:solidFill>
                  <a:srgbClr val="000000"/>
                </a:solidFill>
                <a:latin typeface="Arial" charset="0"/>
                <a:cs typeface="Arial" charset="0"/>
              </a:endParaRPr>
            </a:p>
          </p:txBody>
        </p:sp>
        <p:sp>
          <p:nvSpPr>
            <p:cNvPr id="61" name="Oval 12"/>
            <p:cNvSpPr>
              <a:spLocks noChangeArrowheads="1"/>
            </p:cNvSpPr>
            <p:nvPr/>
          </p:nvSpPr>
          <p:spPr bwMode="gray">
            <a:xfrm>
              <a:off x="1983" y="1725"/>
              <a:ext cx="141" cy="142"/>
            </a:xfrm>
            <a:prstGeom prst="ellipse">
              <a:avLst/>
            </a:prstGeom>
            <a:grpFill/>
            <a:ln w="9525" algn="ctr">
              <a:noFill/>
              <a:round/>
              <a:headEnd/>
              <a:tailEnd/>
            </a:ln>
            <a:effectLst/>
          </p:spPr>
          <p:txBody>
            <a:bodyPr wrap="none" anchor="ctr"/>
            <a:lstStyle/>
            <a:p>
              <a:pPr fontAlgn="base">
                <a:spcBef>
                  <a:spcPct val="0"/>
                </a:spcBef>
                <a:spcAft>
                  <a:spcPct val="0"/>
                </a:spcAft>
              </a:pPr>
              <a:endParaRPr lang="ru-RU">
                <a:solidFill>
                  <a:srgbClr val="000000"/>
                </a:solidFill>
                <a:latin typeface="Arial" charset="0"/>
                <a:cs typeface="Arial" charset="0"/>
              </a:endParaRPr>
            </a:p>
          </p:txBody>
        </p:sp>
      </p:grpSp>
      <p:grpSp>
        <p:nvGrpSpPr>
          <p:cNvPr id="10" name="Group 19"/>
          <p:cNvGrpSpPr>
            <a:grpSpLocks/>
          </p:cNvGrpSpPr>
          <p:nvPr/>
        </p:nvGrpSpPr>
        <p:grpSpPr bwMode="auto">
          <a:xfrm>
            <a:off x="4410374" y="2610549"/>
            <a:ext cx="360362" cy="360362"/>
            <a:chOff x="3470" y="1706"/>
            <a:chExt cx="227" cy="227"/>
          </a:xfrm>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0" scaled="0"/>
          </a:gradFill>
        </p:grpSpPr>
        <p:sp>
          <p:nvSpPr>
            <p:cNvPr id="64" name="Oval 20"/>
            <p:cNvSpPr>
              <a:spLocks noChangeArrowheads="1"/>
            </p:cNvSpPr>
            <p:nvPr/>
          </p:nvSpPr>
          <p:spPr bwMode="gray">
            <a:xfrm>
              <a:off x="3470" y="1706"/>
              <a:ext cx="227" cy="227"/>
            </a:xfrm>
            <a:prstGeom prst="ellipse">
              <a:avLst/>
            </a:prstGeom>
            <a:grpFill/>
            <a:ln w="9525" algn="ctr">
              <a:noFill/>
              <a:round/>
              <a:headEnd/>
              <a:tailEnd/>
            </a:ln>
            <a:effectLst/>
          </p:spPr>
          <p:txBody>
            <a:bodyPr wrap="none" anchor="ctr"/>
            <a:lstStyle/>
            <a:p>
              <a:pPr fontAlgn="base">
                <a:spcBef>
                  <a:spcPct val="0"/>
                </a:spcBef>
                <a:spcAft>
                  <a:spcPct val="0"/>
                </a:spcAft>
              </a:pPr>
              <a:endParaRPr lang="ru-RU">
                <a:solidFill>
                  <a:srgbClr val="000000"/>
                </a:solidFill>
                <a:latin typeface="Arial" charset="0"/>
                <a:cs typeface="Arial" charset="0"/>
              </a:endParaRPr>
            </a:p>
          </p:txBody>
        </p:sp>
        <p:sp>
          <p:nvSpPr>
            <p:cNvPr id="65" name="Oval 21"/>
            <p:cNvSpPr>
              <a:spLocks noChangeArrowheads="1"/>
            </p:cNvSpPr>
            <p:nvPr/>
          </p:nvSpPr>
          <p:spPr bwMode="gray">
            <a:xfrm>
              <a:off x="3480" y="1725"/>
              <a:ext cx="141" cy="142"/>
            </a:xfrm>
            <a:prstGeom prst="ellipse">
              <a:avLst/>
            </a:prstGeom>
            <a:grpFill/>
            <a:ln w="9525" algn="ctr">
              <a:noFill/>
              <a:round/>
              <a:headEnd/>
              <a:tailEnd/>
            </a:ln>
            <a:effectLst/>
          </p:spPr>
          <p:txBody>
            <a:bodyPr wrap="none" anchor="ctr"/>
            <a:lstStyle/>
            <a:p>
              <a:pPr fontAlgn="base">
                <a:spcBef>
                  <a:spcPct val="0"/>
                </a:spcBef>
                <a:spcAft>
                  <a:spcPct val="0"/>
                </a:spcAft>
              </a:pPr>
              <a:endParaRPr lang="ru-RU">
                <a:solidFill>
                  <a:srgbClr val="000000"/>
                </a:solidFill>
                <a:latin typeface="Arial" charset="0"/>
                <a:cs typeface="Arial" charset="0"/>
              </a:endParaRPr>
            </a:p>
          </p:txBody>
        </p:sp>
      </p:grpSp>
      <p:grpSp>
        <p:nvGrpSpPr>
          <p:cNvPr id="11" name="Group 19"/>
          <p:cNvGrpSpPr>
            <a:grpSpLocks/>
          </p:cNvGrpSpPr>
          <p:nvPr/>
        </p:nvGrpSpPr>
        <p:grpSpPr bwMode="auto">
          <a:xfrm>
            <a:off x="2738671" y="1600993"/>
            <a:ext cx="360362" cy="360362"/>
            <a:chOff x="3470" y="1706"/>
            <a:chExt cx="227" cy="227"/>
          </a:xfrm>
          <a:gradFill>
            <a:gsLst>
              <a:gs pos="0">
                <a:srgbClr val="8488C4"/>
              </a:gs>
              <a:gs pos="53000">
                <a:srgbClr val="D4DEFF"/>
              </a:gs>
              <a:gs pos="83000">
                <a:srgbClr val="D4DEFF"/>
              </a:gs>
              <a:gs pos="100000">
                <a:srgbClr val="96AB94"/>
              </a:gs>
            </a:gsLst>
            <a:lin ang="0" scaled="0"/>
          </a:gradFill>
        </p:grpSpPr>
        <p:sp>
          <p:nvSpPr>
            <p:cNvPr id="67" name="Oval 20"/>
            <p:cNvSpPr>
              <a:spLocks noChangeArrowheads="1"/>
            </p:cNvSpPr>
            <p:nvPr/>
          </p:nvSpPr>
          <p:spPr bwMode="gray">
            <a:xfrm>
              <a:off x="3470" y="1706"/>
              <a:ext cx="227" cy="227"/>
            </a:xfrm>
            <a:prstGeom prst="ellipse">
              <a:avLst/>
            </a:prstGeom>
            <a:grpFill/>
            <a:ln w="9525" algn="ctr">
              <a:noFill/>
              <a:round/>
              <a:headEnd/>
              <a:tailEnd/>
            </a:ln>
            <a:effectLst/>
          </p:spPr>
          <p:txBody>
            <a:bodyPr wrap="none" anchor="ctr"/>
            <a:lstStyle/>
            <a:p>
              <a:pPr fontAlgn="base">
                <a:spcBef>
                  <a:spcPct val="0"/>
                </a:spcBef>
                <a:spcAft>
                  <a:spcPct val="0"/>
                </a:spcAft>
              </a:pPr>
              <a:endParaRPr lang="ru-RU">
                <a:solidFill>
                  <a:srgbClr val="000000"/>
                </a:solidFill>
                <a:latin typeface="Arial" charset="0"/>
                <a:cs typeface="Arial" charset="0"/>
              </a:endParaRPr>
            </a:p>
          </p:txBody>
        </p:sp>
        <p:sp>
          <p:nvSpPr>
            <p:cNvPr id="68" name="Oval 21"/>
            <p:cNvSpPr>
              <a:spLocks noChangeArrowheads="1"/>
            </p:cNvSpPr>
            <p:nvPr/>
          </p:nvSpPr>
          <p:spPr bwMode="gray">
            <a:xfrm>
              <a:off x="3480" y="1725"/>
              <a:ext cx="141" cy="142"/>
            </a:xfrm>
            <a:prstGeom prst="ellipse">
              <a:avLst/>
            </a:prstGeom>
            <a:grpFill/>
            <a:ln w="9525" algn="ctr">
              <a:noFill/>
              <a:round/>
              <a:headEnd/>
              <a:tailEnd/>
            </a:ln>
            <a:effectLst/>
          </p:spPr>
          <p:txBody>
            <a:bodyPr wrap="none" anchor="ctr"/>
            <a:lstStyle/>
            <a:p>
              <a:pPr fontAlgn="base">
                <a:spcBef>
                  <a:spcPct val="0"/>
                </a:spcBef>
                <a:spcAft>
                  <a:spcPct val="0"/>
                </a:spcAft>
              </a:pPr>
              <a:endParaRPr lang="ru-RU">
                <a:solidFill>
                  <a:srgbClr val="000000"/>
                </a:solidFill>
                <a:latin typeface="Arial" charset="0"/>
                <a:cs typeface="Arial" charset="0"/>
              </a:endParaRPr>
            </a:p>
          </p:txBody>
        </p:sp>
      </p:grpSp>
      <p:sp>
        <p:nvSpPr>
          <p:cNvPr id="8" name="Ορθογώνιο 7"/>
          <p:cNvSpPr/>
          <p:nvPr/>
        </p:nvSpPr>
        <p:spPr>
          <a:xfrm>
            <a:off x="2126637" y="3548881"/>
            <a:ext cx="1619354" cy="338554"/>
          </a:xfrm>
          <a:prstGeom prst="rect">
            <a:avLst/>
          </a:prstGeom>
        </p:spPr>
        <p:txBody>
          <a:bodyPr wrap="none">
            <a:spAutoFit/>
          </a:bodyPr>
          <a:lstStyle/>
          <a:p>
            <a:r>
              <a:rPr lang="en-US" sz="1600" b="1" kern="0" dirty="0" smtClean="0">
                <a:solidFill>
                  <a:srgbClr val="000000"/>
                </a:solidFill>
              </a:rPr>
              <a:t>MAIN IDEAS</a:t>
            </a:r>
            <a:endParaRPr lang="el-GR" sz="1400" dirty="0">
              <a:solidFill>
                <a:srgbClr val="000000"/>
              </a:solidFill>
            </a:endParaRPr>
          </a:p>
        </p:txBody>
      </p:sp>
      <p:graphicFrame>
        <p:nvGraphicFramePr>
          <p:cNvPr id="2" name="Διάγραμμα 1"/>
          <p:cNvGraphicFramePr/>
          <p:nvPr>
            <p:extLst>
              <p:ext uri="{D42A27DB-BD31-4B8C-83A1-F6EECF244321}">
                <p14:modId xmlns:p14="http://schemas.microsoft.com/office/powerpoint/2010/main" val="1433856984"/>
              </p:ext>
            </p:extLst>
          </p:nvPr>
        </p:nvGraphicFramePr>
        <p:xfrm>
          <a:off x="4711265" y="817200"/>
          <a:ext cx="4128521" cy="57606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5" name="44 - TextBox"/>
          <p:cNvSpPr txBox="1"/>
          <p:nvPr/>
        </p:nvSpPr>
        <p:spPr>
          <a:xfrm>
            <a:off x="2428860" y="714356"/>
            <a:ext cx="1285884" cy="461665"/>
          </a:xfrm>
          <a:prstGeom prst="rect">
            <a:avLst/>
          </a:prstGeom>
          <a:noFill/>
        </p:spPr>
        <p:txBody>
          <a:bodyPr wrap="square" rtlCol="0">
            <a:spAutoFit/>
          </a:bodyPr>
          <a:lstStyle/>
          <a:p>
            <a:r>
              <a:rPr lang="el-GR" b="1" dirty="0" smtClean="0">
                <a:solidFill>
                  <a:srgbClr val="000000"/>
                </a:solidFill>
                <a:latin typeface="Arial" charset="0"/>
                <a:cs typeface="Arial" charset="0"/>
              </a:rPr>
              <a:t>Πού</a:t>
            </a:r>
          </a:p>
        </p:txBody>
      </p:sp>
      <p:sp>
        <p:nvSpPr>
          <p:cNvPr id="46" name="45 - TextBox"/>
          <p:cNvSpPr txBox="1"/>
          <p:nvPr/>
        </p:nvSpPr>
        <p:spPr>
          <a:xfrm>
            <a:off x="285720" y="2000240"/>
            <a:ext cx="928694" cy="461665"/>
          </a:xfrm>
          <a:prstGeom prst="rect">
            <a:avLst/>
          </a:prstGeom>
          <a:noFill/>
        </p:spPr>
        <p:txBody>
          <a:bodyPr wrap="square" rtlCol="0">
            <a:spAutoFit/>
          </a:bodyPr>
          <a:lstStyle/>
          <a:p>
            <a:r>
              <a:rPr lang="el-GR" b="1" dirty="0" smtClean="0">
                <a:solidFill>
                  <a:srgbClr val="000000"/>
                </a:solidFill>
                <a:latin typeface="Arial" charset="0"/>
                <a:cs typeface="Arial" charset="0"/>
              </a:rPr>
              <a:t>Πώς</a:t>
            </a:r>
          </a:p>
        </p:txBody>
      </p:sp>
      <p:sp>
        <p:nvSpPr>
          <p:cNvPr id="47" name="46 - TextBox"/>
          <p:cNvSpPr txBox="1"/>
          <p:nvPr/>
        </p:nvSpPr>
        <p:spPr>
          <a:xfrm>
            <a:off x="214282" y="4429132"/>
            <a:ext cx="928694" cy="461665"/>
          </a:xfrm>
          <a:prstGeom prst="rect">
            <a:avLst/>
          </a:prstGeom>
          <a:noFill/>
        </p:spPr>
        <p:txBody>
          <a:bodyPr wrap="square" rtlCol="0">
            <a:spAutoFit/>
          </a:bodyPr>
          <a:lstStyle/>
          <a:p>
            <a:r>
              <a:rPr lang="el-GR" b="1" dirty="0" smtClean="0">
                <a:solidFill>
                  <a:srgbClr val="000000"/>
                </a:solidFill>
                <a:latin typeface="Arial" charset="0"/>
                <a:cs typeface="Arial" charset="0"/>
              </a:rPr>
              <a:t>Γιατί</a:t>
            </a:r>
          </a:p>
        </p:txBody>
      </p:sp>
      <p:sp>
        <p:nvSpPr>
          <p:cNvPr id="48" name="47 - TextBox"/>
          <p:cNvSpPr txBox="1"/>
          <p:nvPr/>
        </p:nvSpPr>
        <p:spPr>
          <a:xfrm>
            <a:off x="3500430" y="5715016"/>
            <a:ext cx="1000132" cy="461665"/>
          </a:xfrm>
          <a:prstGeom prst="rect">
            <a:avLst/>
          </a:prstGeom>
          <a:noFill/>
        </p:spPr>
        <p:txBody>
          <a:bodyPr wrap="square" rtlCol="0">
            <a:spAutoFit/>
          </a:bodyPr>
          <a:lstStyle/>
          <a:p>
            <a:r>
              <a:rPr lang="el-GR" b="1" dirty="0" smtClean="0">
                <a:solidFill>
                  <a:srgbClr val="000000"/>
                </a:solidFill>
                <a:latin typeface="Arial" charset="0"/>
                <a:cs typeface="Arial" charset="0"/>
              </a:rPr>
              <a:t>Πότε</a:t>
            </a:r>
          </a:p>
        </p:txBody>
      </p:sp>
      <p:sp>
        <p:nvSpPr>
          <p:cNvPr id="50" name="49 - TextBox"/>
          <p:cNvSpPr txBox="1"/>
          <p:nvPr/>
        </p:nvSpPr>
        <p:spPr>
          <a:xfrm>
            <a:off x="4143372" y="1571612"/>
            <a:ext cx="1143008" cy="461665"/>
          </a:xfrm>
          <a:prstGeom prst="rect">
            <a:avLst/>
          </a:prstGeom>
          <a:noFill/>
        </p:spPr>
        <p:txBody>
          <a:bodyPr wrap="square" rtlCol="0">
            <a:spAutoFit/>
          </a:bodyPr>
          <a:lstStyle/>
          <a:p>
            <a:r>
              <a:rPr lang="el-GR" b="1" dirty="0" smtClean="0">
                <a:solidFill>
                  <a:srgbClr val="000000"/>
                </a:solidFill>
                <a:latin typeface="Arial" charset="0"/>
                <a:cs typeface="Arial" charset="0"/>
              </a:rPr>
              <a:t>Ποιος</a:t>
            </a:r>
          </a:p>
        </p:txBody>
      </p:sp>
      <p:sp>
        <p:nvSpPr>
          <p:cNvPr id="55" name="54 - TextBox"/>
          <p:cNvSpPr txBox="1"/>
          <p:nvPr/>
        </p:nvSpPr>
        <p:spPr>
          <a:xfrm>
            <a:off x="4429124" y="5214950"/>
            <a:ext cx="571504" cy="461665"/>
          </a:xfrm>
          <a:prstGeom prst="rect">
            <a:avLst/>
          </a:prstGeom>
          <a:noFill/>
        </p:spPr>
        <p:txBody>
          <a:bodyPr wrap="square" rtlCol="0">
            <a:spAutoFit/>
          </a:bodyPr>
          <a:lstStyle/>
          <a:p>
            <a:r>
              <a:rPr lang="el-GR" b="1" dirty="0" smtClean="0">
                <a:solidFill>
                  <a:srgbClr val="000000"/>
                </a:solidFill>
                <a:latin typeface="Arial" charset="0"/>
                <a:cs typeface="Arial" charset="0"/>
              </a:rPr>
              <a:t>Τι</a:t>
            </a:r>
          </a:p>
        </p:txBody>
      </p:sp>
    </p:spTree>
    <p:extLst>
      <p:ext uri="{BB962C8B-B14F-4D97-AF65-F5344CB8AC3E}">
        <p14:creationId xmlns:p14="http://schemas.microsoft.com/office/powerpoint/2010/main" val="35939513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0" y="0"/>
            <a:ext cx="9144000" cy="1417638"/>
          </a:xfrm>
          <a:blipFill>
            <a:blip r:embed="rId3"/>
            <a:tile tx="0" ty="0" sx="100000" sy="100000" flip="none" algn="tl"/>
          </a:blipFill>
        </p:spPr>
        <p:txBody>
          <a:bodyPr rtlCol="0">
            <a:normAutofit/>
          </a:bodyPr>
          <a:lstStyle/>
          <a:p>
            <a:pPr eaLnBrk="1" fontAlgn="auto" hangingPunct="1">
              <a:spcAft>
                <a:spcPts val="0"/>
              </a:spcAft>
              <a:defRPr/>
            </a:pPr>
            <a:r>
              <a:rPr lang="el-GR" sz="4000" dirty="0" smtClean="0">
                <a:latin typeface="Times New Roman" pitchFamily="18" charset="0"/>
              </a:rPr>
              <a:t>   </a:t>
            </a:r>
            <a:r>
              <a:rPr lang="el-GR" sz="4000" dirty="0">
                <a:effectLst>
                  <a:glow rad="101600">
                    <a:schemeClr val="accent3">
                      <a:satMod val="175000"/>
                      <a:alpha val="40000"/>
                    </a:schemeClr>
                  </a:glow>
                </a:effectLst>
                <a:latin typeface="Arial" pitchFamily="34" charset="0"/>
                <a:ea typeface="+mn-ea"/>
                <a:cs typeface="Arial" pitchFamily="34" charset="0"/>
              </a:rPr>
              <a:t>ΤΙ ΚΑΤΑΓΡΑΦΕΤΑΙ ΣΤΟ</a:t>
            </a:r>
            <a:r>
              <a:rPr lang="en-US" sz="4000" dirty="0">
                <a:effectLst>
                  <a:glow rad="101600">
                    <a:schemeClr val="accent3">
                      <a:satMod val="175000"/>
                      <a:alpha val="40000"/>
                    </a:schemeClr>
                  </a:glow>
                </a:effectLst>
                <a:latin typeface="Arial" pitchFamily="34" charset="0"/>
                <a:ea typeface="+mn-ea"/>
                <a:cs typeface="Arial" pitchFamily="34" charset="0"/>
              </a:rPr>
              <a:t/>
            </a:r>
            <a:br>
              <a:rPr lang="en-US" sz="4000" dirty="0">
                <a:effectLst>
                  <a:glow rad="101600">
                    <a:schemeClr val="accent3">
                      <a:satMod val="175000"/>
                      <a:alpha val="40000"/>
                    </a:schemeClr>
                  </a:glow>
                </a:effectLst>
                <a:latin typeface="Arial" pitchFamily="34" charset="0"/>
                <a:ea typeface="+mn-ea"/>
                <a:cs typeface="Arial" pitchFamily="34" charset="0"/>
              </a:rPr>
            </a:br>
            <a:r>
              <a:rPr lang="en-US" sz="4000" dirty="0">
                <a:effectLst>
                  <a:glow rad="101600">
                    <a:schemeClr val="accent3">
                      <a:satMod val="175000"/>
                      <a:alpha val="40000"/>
                    </a:schemeClr>
                  </a:glow>
                </a:effectLst>
                <a:latin typeface="Arial" pitchFamily="34" charset="0"/>
                <a:ea typeface="+mn-ea"/>
                <a:cs typeface="Arial" pitchFamily="34" charset="0"/>
              </a:rPr>
              <a:t>   </a:t>
            </a:r>
            <a:r>
              <a:rPr lang="el-GR" sz="4000" dirty="0">
                <a:effectLst>
                  <a:glow rad="101600">
                    <a:schemeClr val="accent3">
                      <a:satMod val="175000"/>
                      <a:alpha val="40000"/>
                    </a:schemeClr>
                  </a:glow>
                </a:effectLst>
                <a:latin typeface="Arial" pitchFamily="34" charset="0"/>
                <a:ea typeface="+mn-ea"/>
                <a:cs typeface="Arial" pitchFamily="34" charset="0"/>
              </a:rPr>
              <a:t> </a:t>
            </a:r>
            <a:r>
              <a:rPr lang="en-US" sz="4000" dirty="0">
                <a:effectLst>
                  <a:glow rad="101600">
                    <a:schemeClr val="accent3">
                      <a:satMod val="175000"/>
                      <a:alpha val="40000"/>
                    </a:schemeClr>
                  </a:glow>
                </a:effectLst>
                <a:latin typeface="Arial" pitchFamily="34" charset="0"/>
                <a:ea typeface="+mn-ea"/>
                <a:cs typeface="Arial" pitchFamily="34" charset="0"/>
              </a:rPr>
              <a:t> </a:t>
            </a:r>
            <a:r>
              <a:rPr lang="el-GR" sz="4000" dirty="0">
                <a:effectLst>
                  <a:glow rad="101600">
                    <a:schemeClr val="accent3">
                      <a:satMod val="175000"/>
                      <a:alpha val="40000"/>
                    </a:schemeClr>
                  </a:glow>
                </a:effectLst>
                <a:latin typeface="Arial" pitchFamily="34" charset="0"/>
                <a:ea typeface="+mn-ea"/>
                <a:cs typeface="Arial" pitchFamily="34" charset="0"/>
              </a:rPr>
              <a:t> ΗΜΕΡΟΛΟΓΙΟ</a:t>
            </a:r>
          </a:p>
        </p:txBody>
      </p:sp>
      <p:sp>
        <p:nvSpPr>
          <p:cNvPr id="183299" name="Rectangle 3"/>
          <p:cNvSpPr>
            <a:spLocks noGrp="1" noChangeArrowheads="1"/>
          </p:cNvSpPr>
          <p:nvPr>
            <p:ph idx="1"/>
          </p:nvPr>
        </p:nvSpPr>
        <p:spPr>
          <a:xfrm>
            <a:off x="0" y="1428737"/>
            <a:ext cx="9144000" cy="5429264"/>
          </a:xfrm>
          <a:blipFill>
            <a:blip r:embed="rId3">
              <a:duotone>
                <a:prstClr val="black"/>
                <a:schemeClr val="accent6">
                  <a:tint val="45000"/>
                  <a:satMod val="400000"/>
                </a:schemeClr>
              </a:duotone>
            </a:blip>
            <a:tile tx="0" ty="0" sx="100000" sy="100000" flip="none" algn="tl"/>
          </a:blipFill>
        </p:spPr>
        <p:txBody>
          <a:bodyPr rtlCol="0">
            <a:normAutofit fontScale="47500" lnSpcReduction="20000"/>
          </a:bodyPr>
          <a:lstStyle/>
          <a:p>
            <a:pPr eaLnBrk="1" fontAlgn="auto" hangingPunct="1">
              <a:lnSpc>
                <a:spcPct val="80000"/>
              </a:lnSpc>
              <a:spcAft>
                <a:spcPts val="0"/>
              </a:spcAft>
              <a:buFont typeface="Arial" pitchFamily="34" charset="0"/>
              <a:buChar char="•"/>
              <a:defRPr/>
            </a:pPr>
            <a:endParaRPr lang="el-GR" dirty="0" smtClean="0">
              <a:solidFill>
                <a:srgbClr val="000000"/>
              </a:solidFill>
              <a:latin typeface="Times New Roman" pitchFamily="18" charset="0"/>
            </a:endParaRPr>
          </a:p>
          <a:p>
            <a:pPr algn="just" eaLnBrk="1" fontAlgn="auto" hangingPunct="1">
              <a:lnSpc>
                <a:spcPct val="170000"/>
              </a:lnSpc>
              <a:spcAft>
                <a:spcPts val="0"/>
              </a:spcAft>
              <a:buFont typeface="Wingdings" pitchFamily="2" charset="2"/>
              <a:buChar char="Ø"/>
              <a:defRPr/>
            </a:pPr>
            <a:r>
              <a:rPr lang="el-GR" sz="5700" b="1" dirty="0" err="1" smtClean="0">
                <a:effectLst>
                  <a:glow rad="228600">
                    <a:schemeClr val="accent3">
                      <a:satMod val="175000"/>
                      <a:alpha val="40000"/>
                    </a:schemeClr>
                  </a:glow>
                </a:effectLst>
                <a:latin typeface="Segoe Script" pitchFamily="34" charset="0"/>
                <a:cs typeface="Arial" pitchFamily="34" charset="0"/>
              </a:rPr>
              <a:t>Γνωσιακές</a:t>
            </a:r>
            <a:r>
              <a:rPr lang="el-GR" sz="5700" b="1" dirty="0" smtClean="0">
                <a:effectLst>
                  <a:glow rad="228600">
                    <a:schemeClr val="accent3">
                      <a:satMod val="175000"/>
                      <a:alpha val="40000"/>
                    </a:schemeClr>
                  </a:glow>
                </a:effectLst>
                <a:latin typeface="Segoe Script" pitchFamily="34" charset="0"/>
                <a:cs typeface="Arial" pitchFamily="34" charset="0"/>
              </a:rPr>
              <a:t> συγκρούσεις </a:t>
            </a:r>
            <a:r>
              <a:rPr lang="el-GR" sz="5100" b="1" dirty="0" smtClean="0">
                <a:solidFill>
                  <a:srgbClr val="000000"/>
                </a:solidFill>
                <a:effectLst>
                  <a:glow rad="139700">
                    <a:schemeClr val="accent3">
                      <a:satMod val="175000"/>
                      <a:alpha val="40000"/>
                    </a:schemeClr>
                  </a:glow>
                </a:effectLst>
                <a:latin typeface="Arial" pitchFamily="34" charset="0"/>
                <a:cs typeface="Arial" pitchFamily="34" charset="0"/>
              </a:rPr>
              <a:t>που οδήγησαν στην κατανόηση διαφόρων εννοιών.</a:t>
            </a:r>
          </a:p>
          <a:p>
            <a:pPr eaLnBrk="1" fontAlgn="auto" hangingPunct="1">
              <a:lnSpc>
                <a:spcPct val="80000"/>
              </a:lnSpc>
              <a:spcAft>
                <a:spcPts val="0"/>
              </a:spcAft>
              <a:buFont typeface="Arial" pitchFamily="34" charset="0"/>
              <a:buChar char="•"/>
              <a:defRPr/>
            </a:pPr>
            <a:endParaRPr lang="el-GR" sz="3600" b="1" dirty="0" smtClean="0">
              <a:solidFill>
                <a:srgbClr val="000000"/>
              </a:solidFill>
              <a:effectLst>
                <a:glow rad="139700">
                  <a:schemeClr val="accent3">
                    <a:satMod val="175000"/>
                    <a:alpha val="40000"/>
                  </a:schemeClr>
                </a:glow>
              </a:effectLst>
              <a:latin typeface="Times New Roman" pitchFamily="18" charset="0"/>
            </a:endParaRPr>
          </a:p>
          <a:p>
            <a:pPr eaLnBrk="1" fontAlgn="auto" hangingPunct="1">
              <a:lnSpc>
                <a:spcPct val="80000"/>
              </a:lnSpc>
              <a:spcAft>
                <a:spcPts val="0"/>
              </a:spcAft>
              <a:buFont typeface="Arial" pitchFamily="34" charset="0"/>
              <a:buChar char="•"/>
              <a:defRPr/>
            </a:pPr>
            <a:endParaRPr lang="el-GR" sz="3600" b="1" dirty="0" smtClean="0">
              <a:solidFill>
                <a:srgbClr val="000000"/>
              </a:solidFill>
              <a:effectLst>
                <a:glow rad="139700">
                  <a:schemeClr val="accent3">
                    <a:satMod val="175000"/>
                    <a:alpha val="40000"/>
                  </a:schemeClr>
                </a:glow>
              </a:effectLst>
              <a:latin typeface="Times New Roman" pitchFamily="18" charset="0"/>
            </a:endParaRPr>
          </a:p>
          <a:p>
            <a:pPr eaLnBrk="1" fontAlgn="auto" hangingPunct="1">
              <a:lnSpc>
                <a:spcPct val="80000"/>
              </a:lnSpc>
              <a:spcAft>
                <a:spcPts val="0"/>
              </a:spcAft>
              <a:buFont typeface="Arial" pitchFamily="34" charset="0"/>
              <a:buChar char="•"/>
              <a:defRPr/>
            </a:pPr>
            <a:endParaRPr lang="el-GR" sz="3600" b="1" dirty="0" smtClean="0">
              <a:solidFill>
                <a:srgbClr val="000000"/>
              </a:solidFill>
              <a:effectLst>
                <a:glow rad="139700">
                  <a:schemeClr val="accent3">
                    <a:satMod val="175000"/>
                    <a:alpha val="40000"/>
                  </a:schemeClr>
                </a:glow>
              </a:effectLst>
              <a:latin typeface="Times New Roman" pitchFamily="18" charset="0"/>
            </a:endParaRPr>
          </a:p>
          <a:p>
            <a:pPr eaLnBrk="1" fontAlgn="auto" hangingPunct="1">
              <a:lnSpc>
                <a:spcPct val="80000"/>
              </a:lnSpc>
              <a:spcAft>
                <a:spcPts val="0"/>
              </a:spcAft>
              <a:buNone/>
              <a:defRPr/>
            </a:pPr>
            <a:endParaRPr lang="el-GR" sz="3600" b="1" dirty="0" smtClean="0">
              <a:solidFill>
                <a:srgbClr val="000000"/>
              </a:solidFill>
              <a:effectLst>
                <a:glow rad="139700">
                  <a:schemeClr val="accent3">
                    <a:satMod val="175000"/>
                    <a:alpha val="40000"/>
                  </a:schemeClr>
                </a:glow>
              </a:effectLst>
              <a:latin typeface="Times New Roman" pitchFamily="18" charset="0"/>
            </a:endParaRPr>
          </a:p>
          <a:p>
            <a:pPr eaLnBrk="1" fontAlgn="auto" hangingPunct="1">
              <a:lnSpc>
                <a:spcPct val="80000"/>
              </a:lnSpc>
              <a:spcAft>
                <a:spcPts val="0"/>
              </a:spcAft>
              <a:buNone/>
              <a:defRPr/>
            </a:pPr>
            <a:endParaRPr lang="el-GR" sz="3600" b="1" dirty="0" smtClean="0">
              <a:solidFill>
                <a:srgbClr val="000000"/>
              </a:solidFill>
              <a:effectLst>
                <a:glow rad="139700">
                  <a:schemeClr val="accent3">
                    <a:satMod val="175000"/>
                    <a:alpha val="40000"/>
                  </a:schemeClr>
                </a:glow>
              </a:effectLst>
              <a:latin typeface="Times New Roman" pitchFamily="18" charset="0"/>
            </a:endParaRPr>
          </a:p>
          <a:p>
            <a:pPr algn="just" eaLnBrk="1" fontAlgn="auto" hangingPunct="1">
              <a:lnSpc>
                <a:spcPct val="170000"/>
              </a:lnSpc>
              <a:spcAft>
                <a:spcPts val="0"/>
              </a:spcAft>
              <a:buFont typeface="Wingdings" pitchFamily="2" charset="2"/>
              <a:buChar char="Ø"/>
              <a:defRPr/>
            </a:pPr>
            <a:r>
              <a:rPr lang="el-GR" sz="5700" b="1" dirty="0" smtClean="0">
                <a:effectLst>
                  <a:glow rad="228600">
                    <a:schemeClr val="accent3">
                      <a:satMod val="175000"/>
                      <a:alpha val="40000"/>
                    </a:schemeClr>
                  </a:glow>
                </a:effectLst>
                <a:latin typeface="Segoe Script" pitchFamily="34" charset="0"/>
                <a:cs typeface="Arial" pitchFamily="34" charset="0"/>
              </a:rPr>
              <a:t>Σκέψεις</a:t>
            </a:r>
            <a:r>
              <a:rPr lang="el-GR" sz="5100" b="1" dirty="0" smtClean="0">
                <a:solidFill>
                  <a:srgbClr val="000000"/>
                </a:solidFill>
                <a:effectLst>
                  <a:glow rad="139700">
                    <a:schemeClr val="accent3">
                      <a:satMod val="175000"/>
                      <a:alpha val="40000"/>
                    </a:schemeClr>
                  </a:glow>
                </a:effectLst>
                <a:latin typeface="Arial" pitchFamily="34" charset="0"/>
                <a:cs typeface="Arial" pitchFamily="34" charset="0"/>
              </a:rPr>
              <a:t> σχετικά με την αξιολόγηση:</a:t>
            </a:r>
          </a:p>
          <a:p>
            <a:pPr algn="just" eaLnBrk="1" fontAlgn="auto" hangingPunct="1">
              <a:lnSpc>
                <a:spcPct val="170000"/>
              </a:lnSpc>
              <a:spcAft>
                <a:spcPts val="0"/>
              </a:spcAft>
              <a:buFont typeface="Arial" pitchFamily="34" charset="0"/>
              <a:buChar char="•"/>
              <a:defRPr/>
            </a:pPr>
            <a:r>
              <a:rPr lang="el-GR" sz="5100" b="1" dirty="0" smtClean="0">
                <a:solidFill>
                  <a:srgbClr val="000000"/>
                </a:solidFill>
                <a:effectLst>
                  <a:glow rad="139700">
                    <a:schemeClr val="accent3">
                      <a:satMod val="175000"/>
                      <a:alpha val="40000"/>
                    </a:schemeClr>
                  </a:glow>
                </a:effectLst>
                <a:latin typeface="Arial" pitchFamily="34" charset="0"/>
                <a:cs typeface="Arial" pitchFamily="34" charset="0"/>
              </a:rPr>
              <a:t> στάσεων, </a:t>
            </a:r>
          </a:p>
          <a:p>
            <a:pPr algn="just" eaLnBrk="1" fontAlgn="auto" hangingPunct="1">
              <a:lnSpc>
                <a:spcPct val="170000"/>
              </a:lnSpc>
              <a:spcAft>
                <a:spcPts val="0"/>
              </a:spcAft>
              <a:buFont typeface="Arial" pitchFamily="34" charset="0"/>
              <a:buChar char="•"/>
              <a:defRPr/>
            </a:pPr>
            <a:r>
              <a:rPr lang="el-GR" sz="5100" b="1" dirty="0" smtClean="0">
                <a:solidFill>
                  <a:srgbClr val="000000"/>
                </a:solidFill>
                <a:effectLst>
                  <a:glow rad="139700">
                    <a:schemeClr val="accent3">
                      <a:satMod val="175000"/>
                      <a:alpha val="40000"/>
                    </a:schemeClr>
                  </a:glow>
                </a:effectLst>
                <a:latin typeface="Arial" pitchFamily="34" charset="0"/>
                <a:cs typeface="Arial" pitchFamily="34" charset="0"/>
              </a:rPr>
              <a:t>συμπεριφορών </a:t>
            </a:r>
          </a:p>
          <a:p>
            <a:pPr algn="just" eaLnBrk="1" fontAlgn="auto" hangingPunct="1">
              <a:lnSpc>
                <a:spcPct val="170000"/>
              </a:lnSpc>
              <a:spcAft>
                <a:spcPts val="0"/>
              </a:spcAft>
              <a:buFont typeface="Arial" pitchFamily="34" charset="0"/>
              <a:buChar char="•"/>
              <a:defRPr/>
            </a:pPr>
            <a:r>
              <a:rPr lang="el-GR" sz="5100" b="1" dirty="0" smtClean="0">
                <a:solidFill>
                  <a:srgbClr val="000000"/>
                </a:solidFill>
                <a:effectLst>
                  <a:glow rad="139700">
                    <a:schemeClr val="accent3">
                      <a:satMod val="175000"/>
                      <a:alpha val="40000"/>
                    </a:schemeClr>
                  </a:glow>
                </a:effectLst>
                <a:latin typeface="Arial" pitchFamily="34" charset="0"/>
                <a:cs typeface="Arial" pitchFamily="34" charset="0"/>
              </a:rPr>
              <a:t>και γνώσεων. </a:t>
            </a:r>
          </a:p>
        </p:txBody>
      </p:sp>
      <p:pic>
        <p:nvPicPr>
          <p:cNvPr id="13314" name="Picture 2" descr="http://goodolewoody.files.wordpress.com/2013/10/animated_calendar.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0826" y="4357694"/>
            <a:ext cx="2041286"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689579"/>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183299">
                                            <p:txEl>
                                              <p:pRg st="1" end="1"/>
                                            </p:txEl>
                                          </p:spTgt>
                                        </p:tgtEl>
                                        <p:attrNameLst>
                                          <p:attrName>style.visibility</p:attrName>
                                        </p:attrNameLst>
                                      </p:cBhvr>
                                      <p:to>
                                        <p:strVal val="visible"/>
                                      </p:to>
                                    </p:set>
                                    <p:animEffect transition="in" filter="checkerboard(across)">
                                      <p:cBhvr>
                                        <p:cTn id="7" dur="500"/>
                                        <p:tgtEl>
                                          <p:spTgt spid="183299">
                                            <p:txEl>
                                              <p:pRg st="1" end="1"/>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183299">
                                            <p:txEl>
                                              <p:pRg st="7" end="7"/>
                                            </p:txEl>
                                          </p:spTgt>
                                        </p:tgtEl>
                                        <p:attrNameLst>
                                          <p:attrName>style.visibility</p:attrName>
                                        </p:attrNameLst>
                                      </p:cBhvr>
                                      <p:to>
                                        <p:strVal val="visible"/>
                                      </p:to>
                                    </p:set>
                                    <p:animEffect transition="in" filter="checkerboard(across)">
                                      <p:cBhvr>
                                        <p:cTn id="10" dur="500"/>
                                        <p:tgtEl>
                                          <p:spTgt spid="183299">
                                            <p:txEl>
                                              <p:pRg st="7" end="7"/>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183299">
                                            <p:txEl>
                                              <p:pRg st="8" end="8"/>
                                            </p:txEl>
                                          </p:spTgt>
                                        </p:tgtEl>
                                        <p:attrNameLst>
                                          <p:attrName>style.visibility</p:attrName>
                                        </p:attrNameLst>
                                      </p:cBhvr>
                                      <p:to>
                                        <p:strVal val="visible"/>
                                      </p:to>
                                    </p:set>
                                    <p:animEffect transition="in" filter="checkerboard(across)">
                                      <p:cBhvr>
                                        <p:cTn id="13" dur="500"/>
                                        <p:tgtEl>
                                          <p:spTgt spid="183299">
                                            <p:txEl>
                                              <p:pRg st="8" end="8"/>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183299">
                                            <p:txEl>
                                              <p:pRg st="9" end="9"/>
                                            </p:txEl>
                                          </p:spTgt>
                                        </p:tgtEl>
                                        <p:attrNameLst>
                                          <p:attrName>style.visibility</p:attrName>
                                        </p:attrNameLst>
                                      </p:cBhvr>
                                      <p:to>
                                        <p:strVal val="visible"/>
                                      </p:to>
                                    </p:set>
                                    <p:animEffect transition="in" filter="checkerboard(across)">
                                      <p:cBhvr>
                                        <p:cTn id="16" dur="500"/>
                                        <p:tgtEl>
                                          <p:spTgt spid="183299">
                                            <p:txEl>
                                              <p:pRg st="9" end="9"/>
                                            </p:txEl>
                                          </p:spTgt>
                                        </p:tgtEl>
                                      </p:cBhvr>
                                    </p:animEffect>
                                  </p:childTnLst>
                                </p:cTn>
                              </p:par>
                              <p:par>
                                <p:cTn id="17" presetID="5" presetClass="entr" presetSubtype="10" fill="hold" nodeType="withEffect">
                                  <p:stCondLst>
                                    <p:cond delay="0"/>
                                  </p:stCondLst>
                                  <p:childTnLst>
                                    <p:set>
                                      <p:cBhvr>
                                        <p:cTn id="18" dur="1" fill="hold">
                                          <p:stCondLst>
                                            <p:cond delay="0"/>
                                          </p:stCondLst>
                                        </p:cTn>
                                        <p:tgtEl>
                                          <p:spTgt spid="183299">
                                            <p:txEl>
                                              <p:pRg st="10" end="10"/>
                                            </p:txEl>
                                          </p:spTgt>
                                        </p:tgtEl>
                                        <p:attrNameLst>
                                          <p:attrName>style.visibility</p:attrName>
                                        </p:attrNameLst>
                                      </p:cBhvr>
                                      <p:to>
                                        <p:strVal val="visible"/>
                                      </p:to>
                                    </p:set>
                                    <p:animEffect transition="in" filter="checkerboard(across)">
                                      <p:cBhvr>
                                        <p:cTn id="19" dur="500"/>
                                        <p:tgtEl>
                                          <p:spTgt spid="18329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423081" y="260648"/>
            <a:ext cx="7772400" cy="647700"/>
          </a:xfrm>
        </p:spPr>
        <p:txBody>
          <a:bodyPr>
            <a:noAutofit/>
          </a:bodyPr>
          <a:lstStyle/>
          <a:p>
            <a:pPr lvl="0"/>
            <a:r>
              <a:rPr lang="el-GR" sz="3600" dirty="0" smtClean="0">
                <a:effectLst>
                  <a:glow rad="101600">
                    <a:schemeClr val="accent3">
                      <a:satMod val="175000"/>
                      <a:alpha val="40000"/>
                    </a:schemeClr>
                  </a:glow>
                </a:effectLst>
                <a:latin typeface="Arial" pitchFamily="34" charset="0"/>
                <a:ea typeface="+mn-ea"/>
                <a:cs typeface="Arial" pitchFamily="34" charset="0"/>
              </a:rPr>
              <a:t/>
            </a:r>
            <a:br>
              <a:rPr lang="el-GR" sz="3600" dirty="0" smtClean="0">
                <a:effectLst>
                  <a:glow rad="101600">
                    <a:schemeClr val="accent3">
                      <a:satMod val="175000"/>
                      <a:alpha val="40000"/>
                    </a:schemeClr>
                  </a:glow>
                </a:effectLst>
                <a:latin typeface="Arial" pitchFamily="34" charset="0"/>
                <a:ea typeface="+mn-ea"/>
                <a:cs typeface="Arial" pitchFamily="34" charset="0"/>
              </a:rPr>
            </a:br>
            <a:r>
              <a:rPr lang="el-GR" sz="3600" dirty="0" smtClean="0">
                <a:effectLst>
                  <a:glow rad="101600">
                    <a:schemeClr val="accent3">
                      <a:satMod val="175000"/>
                      <a:alpha val="40000"/>
                    </a:schemeClr>
                  </a:glow>
                </a:effectLst>
                <a:latin typeface="Arial" pitchFamily="34" charset="0"/>
                <a:ea typeface="+mn-ea"/>
                <a:cs typeface="Arial" pitchFamily="34" charset="0"/>
              </a:rPr>
              <a:t>Τύποι των </a:t>
            </a:r>
            <a:r>
              <a:rPr lang="en-US" sz="4000" dirty="0" smtClean="0">
                <a:effectLst>
                  <a:glow rad="101600">
                    <a:schemeClr val="accent3">
                      <a:satMod val="175000"/>
                      <a:alpha val="40000"/>
                    </a:schemeClr>
                  </a:glow>
                </a:effectLst>
                <a:latin typeface="Arial" pitchFamily="34" charset="0"/>
                <a:ea typeface="+mn-ea"/>
                <a:cs typeface="Arial" pitchFamily="34" charset="0"/>
              </a:rPr>
              <a:t>Rubrics </a:t>
            </a:r>
            <a:br>
              <a:rPr lang="en-US" sz="4000" dirty="0" smtClean="0">
                <a:effectLst>
                  <a:glow rad="101600">
                    <a:schemeClr val="accent3">
                      <a:satMod val="175000"/>
                      <a:alpha val="40000"/>
                    </a:schemeClr>
                  </a:glow>
                </a:effectLst>
                <a:latin typeface="Arial" pitchFamily="34" charset="0"/>
                <a:ea typeface="+mn-ea"/>
                <a:cs typeface="Arial" pitchFamily="34" charset="0"/>
              </a:rPr>
            </a:br>
            <a:r>
              <a:rPr lang="el-GR" sz="2400" dirty="0" smtClean="0"/>
              <a:t>(</a:t>
            </a:r>
            <a:r>
              <a:rPr lang="fr-FR" sz="2400" dirty="0" err="1"/>
              <a:t>Solomon</a:t>
            </a:r>
            <a:r>
              <a:rPr lang="el-GR" sz="2400" dirty="0"/>
              <a:t>, 2003</a:t>
            </a:r>
            <a:r>
              <a:rPr lang="el-GR" sz="2400" dirty="0" smtClean="0"/>
              <a:t>)</a:t>
            </a:r>
            <a:r>
              <a:rPr lang="el-GR" sz="2400" dirty="0"/>
              <a:t/>
            </a:r>
            <a:br>
              <a:rPr lang="el-GR" sz="2400" dirty="0"/>
            </a:br>
            <a:r>
              <a:rPr lang="el-GR" sz="2400" dirty="0" smtClean="0">
                <a:solidFill>
                  <a:schemeClr val="tx1"/>
                </a:solidFill>
                <a:effectLst>
                  <a:glow rad="101600">
                    <a:schemeClr val="accent3">
                      <a:satMod val="175000"/>
                      <a:alpha val="40000"/>
                    </a:schemeClr>
                  </a:glow>
                </a:effectLst>
                <a:latin typeface="Arial" pitchFamily="34" charset="0"/>
                <a:cs typeface="Arial" pitchFamily="34" charset="0"/>
              </a:rPr>
              <a:t/>
            </a:r>
            <a:br>
              <a:rPr lang="el-GR" sz="2400" dirty="0" smtClean="0">
                <a:solidFill>
                  <a:schemeClr val="tx1"/>
                </a:solidFill>
                <a:effectLst>
                  <a:glow rad="101600">
                    <a:schemeClr val="accent3">
                      <a:satMod val="175000"/>
                      <a:alpha val="40000"/>
                    </a:schemeClr>
                  </a:glow>
                </a:effectLst>
                <a:latin typeface="Arial" pitchFamily="34" charset="0"/>
                <a:cs typeface="Arial" pitchFamily="34" charset="0"/>
              </a:rPr>
            </a:br>
            <a:endParaRPr lang="el-GR" sz="2400" dirty="0">
              <a:effectLst>
                <a:glow rad="101600">
                  <a:schemeClr val="accent3">
                    <a:satMod val="175000"/>
                    <a:alpha val="40000"/>
                  </a:schemeClr>
                </a:glow>
              </a:effectLst>
              <a:latin typeface="Arial" pitchFamily="34" charset="0"/>
              <a:ea typeface="+mn-ea"/>
              <a:cs typeface="Arial" pitchFamily="34" charset="0"/>
            </a:endParaRPr>
          </a:p>
        </p:txBody>
      </p:sp>
      <p:sp>
        <p:nvSpPr>
          <p:cNvPr id="6" name="5 - TextBox"/>
          <p:cNvSpPr txBox="1"/>
          <p:nvPr/>
        </p:nvSpPr>
        <p:spPr>
          <a:xfrm>
            <a:off x="179512" y="2331137"/>
            <a:ext cx="3684944" cy="3046988"/>
          </a:xfrm>
          <a:prstGeom prst="rect">
            <a:avLst/>
          </a:prstGeom>
          <a:noFill/>
        </p:spPr>
        <p:txBody>
          <a:bodyPr wrap="square" rtlCol="0">
            <a:spAutoFit/>
          </a:bodyPr>
          <a:lstStyle/>
          <a:p>
            <a:pPr marL="342900" lvl="0" indent="-342900">
              <a:buFont typeface="Wingdings" pitchFamily="2" charset="2"/>
              <a:buChar char="q"/>
            </a:pPr>
            <a:r>
              <a:rPr lang="el-GR" sz="2400" b="1" dirty="0" smtClean="0"/>
              <a:t>Συγκεκριμένης εργασίας (</a:t>
            </a:r>
            <a:r>
              <a:rPr lang="en-US" sz="2400" b="1" dirty="0" smtClean="0"/>
              <a:t>T</a:t>
            </a:r>
            <a:r>
              <a:rPr lang="el-GR" sz="2400" b="1" dirty="0" err="1"/>
              <a:t>ask</a:t>
            </a:r>
            <a:r>
              <a:rPr lang="el-GR" sz="2400" b="1" dirty="0"/>
              <a:t> </a:t>
            </a:r>
            <a:r>
              <a:rPr lang="el-GR" sz="2400" b="1" dirty="0" err="1" smtClean="0"/>
              <a:t>specific</a:t>
            </a:r>
            <a:r>
              <a:rPr lang="el-GR" sz="2400" b="1" dirty="0" smtClean="0"/>
              <a:t>),</a:t>
            </a:r>
            <a:r>
              <a:rPr lang="el-GR" sz="2400" dirty="0" smtClean="0"/>
              <a:t> τα οποία αξιολογούν μια εργασία παρέχοντας αξιόπιστη αξιολόγηση μιας συγκεκριμένης πτυχής της απόδοσης. </a:t>
            </a:r>
            <a:endParaRPr lang="el-GR" sz="2400" dirty="0"/>
          </a:p>
        </p:txBody>
      </p:sp>
      <p:sp>
        <p:nvSpPr>
          <p:cNvPr id="5" name="Ορθογώνιο 4"/>
          <p:cNvSpPr/>
          <p:nvPr/>
        </p:nvSpPr>
        <p:spPr>
          <a:xfrm>
            <a:off x="422836" y="665188"/>
            <a:ext cx="1794684" cy="1513671"/>
          </a:xfrm>
          <a:prstGeom prst="rect">
            <a:avLst/>
          </a:prstGeom>
          <a:blipFill rotWithShape="1">
            <a:blip r:embed="rId3"/>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7" name="Ορθογώνιο 6"/>
          <p:cNvSpPr/>
          <p:nvPr/>
        </p:nvSpPr>
        <p:spPr>
          <a:xfrm>
            <a:off x="6084169" y="2571744"/>
            <a:ext cx="2703226" cy="1289304"/>
          </a:xfrm>
          <a:prstGeom prst="rect">
            <a:avLst/>
          </a:prstGeom>
          <a:blipFill rotWithShape="1">
            <a:blip r:embed="rId4"/>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8" name="Ορθογώνιο 7"/>
          <p:cNvSpPr/>
          <p:nvPr/>
        </p:nvSpPr>
        <p:spPr>
          <a:xfrm>
            <a:off x="6228184" y="5572140"/>
            <a:ext cx="2587405" cy="1146924"/>
          </a:xfrm>
          <a:prstGeom prst="rect">
            <a:avLst/>
          </a:prstGeom>
          <a:blipFill rotWithShape="1">
            <a:blip r:embed="rId5">
              <a:duotone>
                <a:prstClr val="black"/>
                <a:schemeClr val="tx2">
                  <a:tint val="45000"/>
                  <a:satMod val="400000"/>
                </a:schemeClr>
              </a:duotone>
            </a:blip>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 name="Ορθογώνιο 2"/>
          <p:cNvSpPr/>
          <p:nvPr/>
        </p:nvSpPr>
        <p:spPr>
          <a:xfrm>
            <a:off x="4048836" y="1000108"/>
            <a:ext cx="4987659" cy="1569660"/>
          </a:xfrm>
          <a:prstGeom prst="rect">
            <a:avLst/>
          </a:prstGeom>
        </p:spPr>
        <p:txBody>
          <a:bodyPr wrap="square">
            <a:spAutoFit/>
          </a:bodyPr>
          <a:lstStyle/>
          <a:p>
            <a:pPr marL="342900" lvl="0" indent="-342900">
              <a:buFont typeface="Wingdings" pitchFamily="2" charset="2"/>
              <a:buChar char="q"/>
            </a:pPr>
            <a:r>
              <a:rPr lang="el-GR" sz="2400" b="1" dirty="0" smtClean="0"/>
              <a:t>Ανάπτυξης (</a:t>
            </a:r>
            <a:r>
              <a:rPr lang="en-US" sz="2400" b="1" dirty="0" smtClean="0"/>
              <a:t>D</a:t>
            </a:r>
            <a:r>
              <a:rPr lang="el-GR" sz="2400" b="1" dirty="0" err="1" smtClean="0"/>
              <a:t>evelopmental</a:t>
            </a:r>
            <a:r>
              <a:rPr lang="el-GR" sz="2400" b="1" dirty="0" smtClean="0"/>
              <a:t>), </a:t>
            </a:r>
            <a:r>
              <a:rPr lang="el-GR" dirty="0" smtClean="0"/>
              <a:t>τα οποία αξιολογούν την ανάπτυξη των δεξιοτήτων των εκπαιδευόμενων.</a:t>
            </a:r>
            <a:endParaRPr lang="el-GR" sz="2400" dirty="0"/>
          </a:p>
        </p:txBody>
      </p:sp>
      <p:sp>
        <p:nvSpPr>
          <p:cNvPr id="9" name="Ορθογώνιο 8"/>
          <p:cNvSpPr/>
          <p:nvPr/>
        </p:nvSpPr>
        <p:spPr>
          <a:xfrm>
            <a:off x="4048836" y="4000504"/>
            <a:ext cx="4987658" cy="1200329"/>
          </a:xfrm>
          <a:prstGeom prst="rect">
            <a:avLst/>
          </a:prstGeom>
        </p:spPr>
        <p:txBody>
          <a:bodyPr wrap="square">
            <a:spAutoFit/>
          </a:bodyPr>
          <a:lstStyle/>
          <a:p>
            <a:pPr marL="342900" lvl="0" indent="-342900">
              <a:buFont typeface="Wingdings" pitchFamily="2" charset="2"/>
              <a:buChar char="q"/>
            </a:pPr>
            <a:r>
              <a:rPr lang="el-GR" sz="2400" b="1" dirty="0" smtClean="0"/>
              <a:t>Γενικά (</a:t>
            </a:r>
            <a:r>
              <a:rPr lang="en-US" sz="2400" b="1" dirty="0" smtClean="0"/>
              <a:t>General</a:t>
            </a:r>
            <a:r>
              <a:rPr lang="el-GR" sz="2400" b="1" dirty="0" smtClean="0"/>
              <a:t>)</a:t>
            </a:r>
            <a:r>
              <a:rPr lang="en-US" sz="2400" dirty="0" smtClean="0"/>
              <a:t> </a:t>
            </a:r>
            <a:r>
              <a:rPr lang="el-GR" sz="2400" dirty="0" smtClean="0"/>
              <a:t>τα οποία </a:t>
            </a:r>
            <a:r>
              <a:rPr lang="el-GR" dirty="0" smtClean="0"/>
              <a:t>περιλαμβάνουν γενικά  </a:t>
            </a:r>
            <a:r>
              <a:rPr lang="el-GR" sz="2400" dirty="0" smtClean="0"/>
              <a:t>κριτήρια για την αξιολόγηση μιας εργασίας.</a:t>
            </a:r>
            <a:endParaRPr lang="el-GR" sz="2400"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76802" name="1 - Τίτλος"/>
          <p:cNvSpPr>
            <a:spLocks noGrp="1"/>
          </p:cNvSpPr>
          <p:nvPr>
            <p:ph type="title" idx="4294967295"/>
          </p:nvPr>
        </p:nvSpPr>
        <p:spPr>
          <a:xfrm>
            <a:off x="2771800" y="-65033"/>
            <a:ext cx="6372200" cy="678745"/>
          </a:xfrm>
        </p:spPr>
        <p:txBody>
          <a:bodyPr>
            <a:noAutofit/>
          </a:bodyPr>
          <a:lstStyle/>
          <a:p>
            <a:r>
              <a:rPr lang="el-GR" sz="2400" dirty="0" smtClean="0">
                <a:effectLst>
                  <a:glow rad="101600">
                    <a:schemeClr val="accent3">
                      <a:satMod val="175000"/>
                      <a:alpha val="40000"/>
                    </a:schemeClr>
                  </a:glow>
                </a:effectLst>
                <a:latin typeface="Arial" pitchFamily="34" charset="0"/>
                <a:ea typeface="+mn-ea"/>
                <a:cs typeface="Arial" pitchFamily="34" charset="0"/>
              </a:rPr>
              <a:t>Πίνακας </a:t>
            </a:r>
            <a:r>
              <a:rPr lang="el-GR" sz="2400" dirty="0">
                <a:effectLst>
                  <a:glow rad="101600">
                    <a:schemeClr val="accent3">
                      <a:satMod val="175000"/>
                      <a:alpha val="40000"/>
                    </a:schemeClr>
                  </a:glow>
                </a:effectLst>
                <a:latin typeface="Arial" pitchFamily="34" charset="0"/>
                <a:ea typeface="+mn-ea"/>
                <a:cs typeface="Arial" pitchFamily="34" charset="0"/>
              </a:rPr>
              <a:t>1: Παράδειγμα </a:t>
            </a:r>
            <a:r>
              <a:rPr lang="el-GR" sz="2400" dirty="0" smtClean="0">
                <a:effectLst>
                  <a:glow rad="101600">
                    <a:schemeClr val="accent3">
                      <a:satMod val="175000"/>
                      <a:alpha val="40000"/>
                    </a:schemeClr>
                  </a:glow>
                </a:effectLst>
                <a:latin typeface="Arial" pitchFamily="34" charset="0"/>
                <a:ea typeface="+mn-ea"/>
                <a:cs typeface="Arial" pitchFamily="34" charset="0"/>
              </a:rPr>
              <a:t>αναλυτικού</a:t>
            </a:r>
            <a:r>
              <a:rPr lang="en-GB" sz="2400" dirty="0" smtClean="0">
                <a:effectLst>
                  <a:glow rad="101600">
                    <a:schemeClr val="accent3">
                      <a:satMod val="175000"/>
                      <a:alpha val="40000"/>
                    </a:schemeClr>
                  </a:glow>
                </a:effectLst>
                <a:latin typeface="Arial" pitchFamily="34" charset="0"/>
                <a:ea typeface="+mn-ea"/>
                <a:cs typeface="Arial" pitchFamily="34" charset="0"/>
              </a:rPr>
              <a:t>RUBRIC </a:t>
            </a:r>
            <a:endParaRPr lang="en-US" sz="2400" dirty="0">
              <a:effectLst>
                <a:glow rad="101600">
                  <a:schemeClr val="accent3">
                    <a:satMod val="175000"/>
                    <a:alpha val="40000"/>
                  </a:schemeClr>
                </a:glow>
              </a:effectLst>
              <a:latin typeface="Arial" pitchFamily="34" charset="0"/>
              <a:ea typeface="+mn-ea"/>
              <a:cs typeface="Arial" pitchFamily="34" charset="0"/>
            </a:endParaRPr>
          </a:p>
        </p:txBody>
      </p:sp>
      <p:graphicFrame>
        <p:nvGraphicFramePr>
          <p:cNvPr id="3" name="2 - Πίνακας"/>
          <p:cNvGraphicFramePr>
            <a:graphicFrameLocks noGrp="1"/>
          </p:cNvGraphicFramePr>
          <p:nvPr>
            <p:extLst>
              <p:ext uri="{D42A27DB-BD31-4B8C-83A1-F6EECF244321}">
                <p14:modId xmlns:p14="http://schemas.microsoft.com/office/powerpoint/2010/main" val="3592470842"/>
              </p:ext>
            </p:extLst>
          </p:nvPr>
        </p:nvGraphicFramePr>
        <p:xfrm>
          <a:off x="0" y="428603"/>
          <a:ext cx="9144000" cy="6559743"/>
        </p:xfrm>
        <a:graphic>
          <a:graphicData uri="http://schemas.openxmlformats.org/drawingml/2006/table">
            <a:tbl>
              <a:tblPr firstRow="1" firstCol="1" lastCol="1" bandCol="1">
                <a:tableStyleId>{284E427A-3D55-4303-BF80-6455036E1DE7}</a:tableStyleId>
              </a:tblPr>
              <a:tblGrid>
                <a:gridCol w="1554163">
                  <a:extLst>
                    <a:ext uri="{9D8B030D-6E8A-4147-A177-3AD203B41FA5}">
                      <a16:colId xmlns:a16="http://schemas.microsoft.com/office/drawing/2014/main" xmlns="" val="20000"/>
                    </a:ext>
                  </a:extLst>
                </a:gridCol>
                <a:gridCol w="1520825">
                  <a:extLst>
                    <a:ext uri="{9D8B030D-6E8A-4147-A177-3AD203B41FA5}">
                      <a16:colId xmlns:a16="http://schemas.microsoft.com/office/drawing/2014/main" xmlns="" val="20001"/>
                    </a:ext>
                  </a:extLst>
                </a:gridCol>
                <a:gridCol w="1724025">
                  <a:extLst>
                    <a:ext uri="{9D8B030D-6E8A-4147-A177-3AD203B41FA5}">
                      <a16:colId xmlns:a16="http://schemas.microsoft.com/office/drawing/2014/main" xmlns="" val="20002"/>
                    </a:ext>
                  </a:extLst>
                </a:gridCol>
                <a:gridCol w="1335087">
                  <a:extLst>
                    <a:ext uri="{9D8B030D-6E8A-4147-A177-3AD203B41FA5}">
                      <a16:colId xmlns:a16="http://schemas.microsoft.com/office/drawing/2014/main" xmlns="" val="20003"/>
                    </a:ext>
                  </a:extLst>
                </a:gridCol>
                <a:gridCol w="1446213">
                  <a:extLst>
                    <a:ext uri="{9D8B030D-6E8A-4147-A177-3AD203B41FA5}">
                      <a16:colId xmlns:a16="http://schemas.microsoft.com/office/drawing/2014/main" xmlns="" val="20004"/>
                    </a:ext>
                  </a:extLst>
                </a:gridCol>
                <a:gridCol w="1563687">
                  <a:extLst>
                    <a:ext uri="{9D8B030D-6E8A-4147-A177-3AD203B41FA5}">
                      <a16:colId xmlns:a16="http://schemas.microsoft.com/office/drawing/2014/main" xmlns="" val="20005"/>
                    </a:ext>
                  </a:extLst>
                </a:gridCol>
              </a:tblGrid>
              <a:tr h="184946">
                <a:tc gridSpan="6">
                  <a:txBody>
                    <a:bodyPr/>
                    <a:lstStyle/>
                    <a:p>
                      <a:pPr marL="0" marR="0" lvl="0" indent="0" algn="ctr"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200" b="1" u="none" strike="noStrike" cap="none" normalizeH="0" baseline="0" dirty="0" smtClean="0">
                          <a:ln>
                            <a:noFill/>
                          </a:ln>
                          <a:effectLst>
                            <a:glow rad="101600">
                              <a:schemeClr val="accent3">
                                <a:satMod val="175000"/>
                                <a:alpha val="40000"/>
                              </a:schemeClr>
                            </a:glow>
                          </a:effectLst>
                        </a:rPr>
                        <a:t>Αξιολόγηση του μαθητή στην επίλυση προβλήματος</a:t>
                      </a:r>
                      <a:endParaRPr kumimoji="0" lang="en-US" sz="1200" b="1" i="0" u="none" strike="noStrike" cap="none" normalizeH="0" baseline="0" dirty="0" smtClean="0">
                        <a:ln>
                          <a:noFill/>
                        </a:ln>
                        <a:solidFill>
                          <a:schemeClr val="bg1"/>
                        </a:solidFill>
                        <a:effectLst>
                          <a:glow rad="101600">
                            <a:schemeClr val="accent3">
                              <a:satMod val="175000"/>
                              <a:alpha val="40000"/>
                            </a:schemeClr>
                          </a:glow>
                        </a:effectLst>
                        <a:latin typeface="Times New Roman" pitchFamily="18" charset="0"/>
                        <a:cs typeface="Times New Roman" pitchFamily="18" charset="0"/>
                      </a:endParaRPr>
                    </a:p>
                  </a:txBody>
                  <a:tcPr marL="13783" marR="13783" marT="0" marB="0" horzOverflow="overflow"/>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xmlns="" val="10000"/>
                  </a:ext>
                </a:extLst>
              </a:tr>
              <a:tr h="208885">
                <a:tc>
                  <a:txBody>
                    <a:bodyPr/>
                    <a:lstStyle/>
                    <a:p>
                      <a:pPr marL="0" marR="0" lvl="0" indent="0"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endParaRPr kumimoji="0" lang="el-GR" sz="1200" b="1" i="0" u="none" strike="noStrike" cap="none" normalizeH="0" baseline="0" dirty="0" smtClean="0">
                        <a:ln>
                          <a:noFill/>
                        </a:ln>
                        <a:solidFill>
                          <a:schemeClr val="bg1"/>
                        </a:solidFill>
                        <a:effectLst>
                          <a:glow rad="101600">
                            <a:schemeClr val="accent3">
                              <a:satMod val="175000"/>
                              <a:alpha val="40000"/>
                            </a:schemeClr>
                          </a:glow>
                        </a:effectLst>
                        <a:latin typeface="Times New Roman" pitchFamily="18" charset="0"/>
                        <a:cs typeface="Times New Roman" pitchFamily="18" charset="0"/>
                      </a:endParaRPr>
                    </a:p>
                  </a:txBody>
                  <a:tcPr marL="13783" marR="13783" marT="0" marB="0" horzOverflow="overflow"/>
                </a:tc>
                <a:tc>
                  <a:txBody>
                    <a:bodyPr/>
                    <a:lstStyle/>
                    <a:p>
                      <a:pPr marL="0" marR="0" lvl="0" indent="0" algn="ctr"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200" b="1" u="none" strike="noStrike" cap="none" normalizeH="0" baseline="0" smtClean="0">
                          <a:ln>
                            <a:noFill/>
                          </a:ln>
                          <a:effectLst>
                            <a:glow rad="101600">
                              <a:schemeClr val="accent3">
                                <a:satMod val="175000"/>
                                <a:alpha val="40000"/>
                              </a:schemeClr>
                            </a:glow>
                          </a:effectLst>
                        </a:rPr>
                        <a:t>Αδύναμος - 1</a:t>
                      </a:r>
                      <a:endParaRPr kumimoji="0" lang="en-US" sz="1200" b="1" i="0" u="none" strike="noStrike" cap="none" normalizeH="0" baseline="0" smtClean="0">
                        <a:ln>
                          <a:noFill/>
                        </a:ln>
                        <a:solidFill>
                          <a:schemeClr val="bg1"/>
                        </a:solidFill>
                        <a:effectLst>
                          <a:glow rad="101600">
                            <a:schemeClr val="accent3">
                              <a:satMod val="175000"/>
                              <a:alpha val="40000"/>
                            </a:schemeClr>
                          </a:glow>
                        </a:effectLst>
                        <a:latin typeface="Times New Roman" pitchFamily="18" charset="0"/>
                        <a:cs typeface="Times New Roman" pitchFamily="18" charset="0"/>
                      </a:endParaRPr>
                    </a:p>
                  </a:txBody>
                  <a:tcPr marL="13783" marR="13783" marT="0" marB="0" horzOverflow="overflow"/>
                </a:tc>
                <a:tc>
                  <a:txBody>
                    <a:bodyPr/>
                    <a:lstStyle/>
                    <a:p>
                      <a:pPr marL="0" marR="0" lvl="0" indent="0" algn="ctr"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200" b="1" u="none" strike="noStrike" cap="none" normalizeH="0" baseline="0" smtClean="0">
                          <a:ln>
                            <a:noFill/>
                          </a:ln>
                          <a:effectLst>
                            <a:glow rad="101600">
                              <a:schemeClr val="accent3">
                                <a:satMod val="175000"/>
                                <a:alpha val="40000"/>
                              </a:schemeClr>
                            </a:glow>
                          </a:effectLst>
                        </a:rPr>
                        <a:t>Μέτριος – 2</a:t>
                      </a:r>
                      <a:endParaRPr kumimoji="0" lang="en-US" sz="1200" b="1" i="0" u="none" strike="noStrike" cap="none" normalizeH="0" baseline="0" smtClean="0">
                        <a:ln>
                          <a:noFill/>
                        </a:ln>
                        <a:solidFill>
                          <a:schemeClr val="bg1"/>
                        </a:solidFill>
                        <a:effectLst>
                          <a:glow rad="101600">
                            <a:schemeClr val="accent3">
                              <a:satMod val="175000"/>
                              <a:alpha val="40000"/>
                            </a:schemeClr>
                          </a:glow>
                        </a:effectLst>
                        <a:latin typeface="Times New Roman" pitchFamily="18" charset="0"/>
                        <a:cs typeface="Times New Roman" pitchFamily="18" charset="0"/>
                      </a:endParaRPr>
                    </a:p>
                  </a:txBody>
                  <a:tcPr marL="13783" marR="13783" marT="0" marB="0" horzOverflow="overflow"/>
                </a:tc>
                <a:tc>
                  <a:txBody>
                    <a:bodyPr/>
                    <a:lstStyle/>
                    <a:p>
                      <a:pPr marL="0" marR="0" lvl="0" indent="0" algn="ctr"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200" b="1" u="none" strike="noStrike" cap="none" normalizeH="0" baseline="0" smtClean="0">
                          <a:ln>
                            <a:noFill/>
                          </a:ln>
                          <a:effectLst>
                            <a:glow rad="101600">
                              <a:schemeClr val="accent3">
                                <a:satMod val="175000"/>
                                <a:alpha val="40000"/>
                              </a:schemeClr>
                            </a:glow>
                          </a:effectLst>
                        </a:rPr>
                        <a:t>Καλός - 3</a:t>
                      </a:r>
                      <a:endParaRPr kumimoji="0" lang="en-US" sz="1200" b="1" i="0" u="none" strike="noStrike" cap="none" normalizeH="0" baseline="0" smtClean="0">
                        <a:ln>
                          <a:noFill/>
                        </a:ln>
                        <a:solidFill>
                          <a:schemeClr val="bg1"/>
                        </a:solidFill>
                        <a:effectLst>
                          <a:glow rad="101600">
                            <a:schemeClr val="accent3">
                              <a:satMod val="175000"/>
                              <a:alpha val="40000"/>
                            </a:schemeClr>
                          </a:glow>
                        </a:effectLst>
                        <a:latin typeface="Times New Roman" pitchFamily="18" charset="0"/>
                        <a:cs typeface="Times New Roman" pitchFamily="18" charset="0"/>
                      </a:endParaRPr>
                    </a:p>
                  </a:txBody>
                  <a:tcPr marL="13783" marR="13783" marT="0" marB="0" horzOverflow="overflow"/>
                </a:tc>
                <a:tc>
                  <a:txBody>
                    <a:bodyPr/>
                    <a:lstStyle/>
                    <a:p>
                      <a:pPr marL="0" marR="0" lvl="0" indent="0" algn="ctr"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200" b="1" u="none" strike="noStrike" cap="none" normalizeH="0" baseline="0" smtClean="0">
                          <a:ln>
                            <a:noFill/>
                          </a:ln>
                          <a:effectLst>
                            <a:glow rad="101600">
                              <a:schemeClr val="accent3">
                                <a:satMod val="175000"/>
                                <a:alpha val="40000"/>
                              </a:schemeClr>
                            </a:glow>
                          </a:effectLst>
                        </a:rPr>
                        <a:t>Πολύ καλός- 4</a:t>
                      </a:r>
                      <a:endParaRPr kumimoji="0" lang="en-US" sz="1200" b="1" i="0" u="none" strike="noStrike" cap="none" normalizeH="0" baseline="0" smtClean="0">
                        <a:ln>
                          <a:noFill/>
                        </a:ln>
                        <a:solidFill>
                          <a:schemeClr val="bg1"/>
                        </a:solidFill>
                        <a:effectLst>
                          <a:glow rad="101600">
                            <a:schemeClr val="accent3">
                              <a:satMod val="175000"/>
                              <a:alpha val="40000"/>
                            </a:schemeClr>
                          </a:glow>
                        </a:effectLst>
                        <a:latin typeface="Times New Roman" pitchFamily="18" charset="0"/>
                        <a:cs typeface="Times New Roman" pitchFamily="18" charset="0"/>
                      </a:endParaRPr>
                    </a:p>
                  </a:txBody>
                  <a:tcPr marL="13783" marR="13783" marT="0" marB="0" horzOverflow="overflow"/>
                </a:tc>
                <a:tc>
                  <a:txBody>
                    <a:bodyPr/>
                    <a:lstStyle/>
                    <a:p>
                      <a:pPr marL="0" marR="0" lvl="0" indent="0" algn="ctr"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200" b="1" u="none" strike="noStrike" cap="none" normalizeH="0" baseline="0" smtClean="0">
                          <a:ln>
                            <a:noFill/>
                          </a:ln>
                          <a:effectLst>
                            <a:glow rad="101600">
                              <a:schemeClr val="accent3">
                                <a:satMod val="175000"/>
                                <a:alpha val="40000"/>
                              </a:schemeClr>
                            </a:glow>
                          </a:effectLst>
                        </a:rPr>
                        <a:t>Άριστος - 5</a:t>
                      </a:r>
                      <a:endParaRPr kumimoji="0" lang="en-US" sz="1200" b="1" i="0" u="none" strike="noStrike" cap="none" normalizeH="0" baseline="0" smtClean="0">
                        <a:ln>
                          <a:noFill/>
                        </a:ln>
                        <a:solidFill>
                          <a:schemeClr val="bg1"/>
                        </a:solidFill>
                        <a:effectLst>
                          <a:glow rad="101600">
                            <a:schemeClr val="accent3">
                              <a:satMod val="175000"/>
                              <a:alpha val="40000"/>
                            </a:schemeClr>
                          </a:glow>
                        </a:effectLst>
                        <a:latin typeface="Times New Roman" pitchFamily="18" charset="0"/>
                        <a:cs typeface="Times New Roman" pitchFamily="18" charset="0"/>
                      </a:endParaRPr>
                    </a:p>
                  </a:txBody>
                  <a:tcPr marL="13783" marR="13783" marT="0" marB="0" horzOverflow="overflow"/>
                </a:tc>
                <a:extLst>
                  <a:ext uri="{0D108BD9-81ED-4DB2-BD59-A6C34878D82A}">
                    <a16:rowId xmlns:a16="http://schemas.microsoft.com/office/drawing/2014/main" xmlns="" val="10001"/>
                  </a:ext>
                </a:extLst>
              </a:tr>
              <a:tr h="1247949">
                <a:tc>
                  <a:txBody>
                    <a:bodyPr/>
                    <a:lstStyle/>
                    <a:p>
                      <a:pPr marL="0" marR="0" lvl="0" indent="0"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200" b="1" u="none" strike="noStrike" cap="none" normalizeH="0" baseline="0" dirty="0" smtClean="0">
                          <a:ln>
                            <a:noFill/>
                          </a:ln>
                          <a:effectLst>
                            <a:glow rad="101600">
                              <a:schemeClr val="accent3">
                                <a:satMod val="175000"/>
                                <a:alpha val="40000"/>
                              </a:schemeClr>
                            </a:glow>
                          </a:effectLst>
                        </a:rPr>
                        <a:t>Κατανοεί το πρόβλημα </a:t>
                      </a:r>
                      <a:endParaRPr kumimoji="0" lang="en-US" sz="1200" b="1" i="0" u="none" strike="noStrike" cap="none" normalizeH="0" baseline="0" dirty="0" smtClean="0">
                        <a:ln>
                          <a:noFill/>
                        </a:ln>
                        <a:solidFill>
                          <a:schemeClr val="bg1"/>
                        </a:solidFill>
                        <a:effectLst>
                          <a:glow rad="101600">
                            <a:schemeClr val="accent3">
                              <a:satMod val="175000"/>
                              <a:alpha val="40000"/>
                            </a:schemeClr>
                          </a:glow>
                        </a:effectLst>
                        <a:latin typeface="Times New Roman" pitchFamily="18" charset="0"/>
                        <a:cs typeface="Times New Roman" pitchFamily="18" charset="0"/>
                      </a:endParaRPr>
                    </a:p>
                  </a:txBody>
                  <a:tcPr marL="13783" marR="13783" marT="0" marB="0" horzOverflow="overflow"/>
                </a:tc>
                <a:tc>
                  <a:txBody>
                    <a:bodyPr/>
                    <a:lstStyle/>
                    <a:p>
                      <a:pPr marL="0" marR="0" lvl="0" indent="0"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200" b="1" u="none" strike="noStrike" cap="none" normalizeH="0" baseline="0" smtClean="0">
                          <a:ln>
                            <a:noFill/>
                          </a:ln>
                          <a:effectLst>
                            <a:glow rad="101600">
                              <a:schemeClr val="accent3">
                                <a:satMod val="175000"/>
                                <a:alpha val="40000"/>
                              </a:schemeClr>
                            </a:glow>
                          </a:effectLst>
                        </a:rPr>
                        <a:t>Δεν κατανοεί αρκετά έτσι ώστε να ξεκινήσει ή να κάνει κάποια πρόοδο.</a:t>
                      </a:r>
                      <a:endParaRPr kumimoji="0" lang="en-US" sz="1200" b="1" i="0" u="none" strike="noStrike" cap="none" normalizeH="0" baseline="0" smtClean="0">
                        <a:ln>
                          <a:noFill/>
                        </a:ln>
                        <a:solidFill>
                          <a:schemeClr val="bg1"/>
                        </a:solidFill>
                        <a:effectLst>
                          <a:glow rad="101600">
                            <a:schemeClr val="accent3">
                              <a:satMod val="175000"/>
                              <a:alpha val="40000"/>
                            </a:schemeClr>
                          </a:glow>
                        </a:effectLst>
                        <a:latin typeface="Times New Roman" pitchFamily="18" charset="0"/>
                        <a:cs typeface="Times New Roman" pitchFamily="18" charset="0"/>
                      </a:endParaRPr>
                    </a:p>
                  </a:txBody>
                  <a:tcPr marL="13783" marR="13783" marT="0" marB="0" horzOverflow="overflow"/>
                </a:tc>
                <a:tc>
                  <a:txBody>
                    <a:bodyPr/>
                    <a:lstStyle/>
                    <a:p>
                      <a:pPr marL="0" marR="0" lvl="0" indent="0"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200" b="1" u="none" strike="noStrike" cap="none" normalizeH="0" baseline="0" smtClean="0">
                          <a:ln>
                            <a:noFill/>
                          </a:ln>
                          <a:effectLst>
                            <a:glow rad="101600">
                              <a:schemeClr val="accent3">
                                <a:satMod val="175000"/>
                                <a:alpha val="40000"/>
                              </a:schemeClr>
                            </a:glow>
                          </a:effectLst>
                        </a:rPr>
                        <a:t>Κατανοεί αρκετά για να λύσει μέρος του προβλήματος ή να βρει μέρος της λύσης.</a:t>
                      </a:r>
                      <a:endParaRPr kumimoji="0" lang="en-US" sz="1200" b="1" i="0" u="none" strike="noStrike" cap="none" normalizeH="0" baseline="0" smtClean="0">
                        <a:ln>
                          <a:noFill/>
                        </a:ln>
                        <a:solidFill>
                          <a:schemeClr val="bg1"/>
                        </a:solidFill>
                        <a:effectLst>
                          <a:glow rad="101600">
                            <a:schemeClr val="accent3">
                              <a:satMod val="175000"/>
                              <a:alpha val="40000"/>
                            </a:schemeClr>
                          </a:glow>
                        </a:effectLst>
                        <a:latin typeface="Times New Roman" pitchFamily="18" charset="0"/>
                        <a:cs typeface="Times New Roman" pitchFamily="18" charset="0"/>
                      </a:endParaRPr>
                    </a:p>
                  </a:txBody>
                  <a:tcPr marL="13783" marR="13783" marT="0" marB="0" horzOverflow="overflow"/>
                </a:tc>
                <a:tc>
                  <a:txBody>
                    <a:bodyPr/>
                    <a:lstStyle/>
                    <a:p>
                      <a:pPr marL="0" marR="0" lvl="0" indent="0"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200" b="1" u="none" strike="noStrike" cap="none" normalizeH="0" baseline="0" smtClean="0">
                          <a:ln>
                            <a:noFill/>
                          </a:ln>
                          <a:effectLst>
                            <a:glow rad="101600">
                              <a:schemeClr val="accent3">
                                <a:satMod val="175000"/>
                                <a:alpha val="40000"/>
                              </a:schemeClr>
                            </a:glow>
                          </a:effectLst>
                        </a:rPr>
                        <a:t>Η διατύπωση του προβλήματος έχει κάποια αμφισημία ή δεν περιέχει σημαντικά ζητήματα.</a:t>
                      </a:r>
                      <a:endParaRPr kumimoji="0" lang="en-US" sz="1200" b="1" i="0" u="none" strike="noStrike" cap="none" normalizeH="0" baseline="0" smtClean="0">
                        <a:ln>
                          <a:noFill/>
                        </a:ln>
                        <a:solidFill>
                          <a:schemeClr val="bg1"/>
                        </a:solidFill>
                        <a:effectLst>
                          <a:glow rad="101600">
                            <a:schemeClr val="accent3">
                              <a:satMod val="175000"/>
                              <a:alpha val="40000"/>
                            </a:schemeClr>
                          </a:glow>
                        </a:effectLst>
                        <a:latin typeface="Times New Roman" pitchFamily="18" charset="0"/>
                        <a:cs typeface="Times New Roman" pitchFamily="18" charset="0"/>
                      </a:endParaRPr>
                    </a:p>
                  </a:txBody>
                  <a:tcPr marL="13783" marR="13783" marT="0" marB="0" horzOverflow="overflow"/>
                </a:tc>
                <a:tc>
                  <a:txBody>
                    <a:bodyPr/>
                    <a:lstStyle/>
                    <a:p>
                      <a:pPr marL="0" marR="0" lvl="0" indent="0"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200" b="1" u="none" strike="noStrike" cap="none" normalizeH="0" baseline="0" dirty="0" smtClean="0">
                          <a:ln>
                            <a:noFill/>
                          </a:ln>
                          <a:effectLst>
                            <a:glow rad="101600">
                              <a:schemeClr val="accent3">
                                <a:satMod val="175000"/>
                                <a:alpha val="40000"/>
                              </a:schemeClr>
                            </a:glow>
                          </a:effectLst>
                        </a:rPr>
                        <a:t>Αναγνωρίζει ειδικούς παράγοντες που επηρεάζουν την προσέγγιση λύσης πριν να ξεκινήσει το πρόβλημα.</a:t>
                      </a:r>
                      <a:endParaRPr kumimoji="0" lang="en-US" sz="1200" b="1" i="0" u="none" strike="noStrike" cap="none" normalizeH="0" baseline="0" dirty="0" smtClean="0">
                        <a:ln>
                          <a:noFill/>
                        </a:ln>
                        <a:solidFill>
                          <a:schemeClr val="bg1"/>
                        </a:solidFill>
                        <a:effectLst>
                          <a:glow rad="101600">
                            <a:schemeClr val="accent3">
                              <a:satMod val="175000"/>
                              <a:alpha val="40000"/>
                            </a:schemeClr>
                          </a:glow>
                        </a:effectLst>
                        <a:latin typeface="Times New Roman" pitchFamily="18" charset="0"/>
                        <a:cs typeface="Times New Roman" pitchFamily="18" charset="0"/>
                      </a:endParaRPr>
                    </a:p>
                  </a:txBody>
                  <a:tcPr marL="13783" marR="13783" marT="0" marB="0" horzOverflow="overflow"/>
                </a:tc>
                <a:tc>
                  <a:txBody>
                    <a:bodyPr/>
                    <a:lstStyle/>
                    <a:p>
                      <a:pPr marL="0" marR="0" lvl="0" indent="0"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200" b="1" u="none" strike="noStrike" cap="none" normalizeH="0" baseline="0" dirty="0" smtClean="0">
                          <a:ln>
                            <a:noFill/>
                          </a:ln>
                          <a:effectLst>
                            <a:glow rad="101600">
                              <a:schemeClr val="accent3">
                                <a:satMod val="175000"/>
                                <a:alpha val="40000"/>
                              </a:schemeClr>
                            </a:glow>
                          </a:effectLst>
                        </a:rPr>
                        <a:t>Κατανοεί απολύτως το πρόβλημα.</a:t>
                      </a:r>
                      <a:endParaRPr kumimoji="0" lang="en-US" sz="1200" b="1" i="0" u="none" strike="noStrike" cap="none" normalizeH="0" baseline="0" dirty="0" smtClean="0">
                        <a:ln>
                          <a:noFill/>
                        </a:ln>
                        <a:solidFill>
                          <a:schemeClr val="bg1"/>
                        </a:solidFill>
                        <a:effectLst>
                          <a:glow rad="101600">
                            <a:schemeClr val="accent3">
                              <a:satMod val="175000"/>
                              <a:alpha val="40000"/>
                            </a:schemeClr>
                          </a:glow>
                        </a:effectLst>
                        <a:latin typeface="Times New Roman" pitchFamily="18" charset="0"/>
                        <a:cs typeface="Times New Roman" pitchFamily="18" charset="0"/>
                      </a:endParaRPr>
                    </a:p>
                  </a:txBody>
                  <a:tcPr marL="13783" marR="13783" marT="0" marB="0" horzOverflow="overflow"/>
                </a:tc>
                <a:extLst>
                  <a:ext uri="{0D108BD9-81ED-4DB2-BD59-A6C34878D82A}">
                    <a16:rowId xmlns:a16="http://schemas.microsoft.com/office/drawing/2014/main" xmlns="" val="10002"/>
                  </a:ext>
                </a:extLst>
              </a:tr>
              <a:tr h="1040850">
                <a:tc>
                  <a:txBody>
                    <a:bodyPr/>
                    <a:lstStyle/>
                    <a:p>
                      <a:pPr marL="0" marR="0" lvl="0" indent="0"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200" b="1" u="none" strike="noStrike" cap="none" normalizeH="0" baseline="0" smtClean="0">
                          <a:ln>
                            <a:noFill/>
                          </a:ln>
                          <a:effectLst>
                            <a:glow rad="101600">
                              <a:schemeClr val="accent3">
                                <a:satMod val="175000"/>
                                <a:alpha val="40000"/>
                              </a:schemeClr>
                            </a:glow>
                          </a:effectLst>
                        </a:rPr>
                        <a:t>Χρησιμοποιεί τις πληροφορίες κατάλληλα</a:t>
                      </a:r>
                      <a:endParaRPr kumimoji="0" lang="en-US" sz="1200" b="1" i="0" u="none" strike="noStrike" cap="none" normalizeH="0" baseline="0" smtClean="0">
                        <a:ln>
                          <a:noFill/>
                        </a:ln>
                        <a:solidFill>
                          <a:schemeClr val="bg1"/>
                        </a:solidFill>
                        <a:effectLst>
                          <a:glow rad="101600">
                            <a:schemeClr val="accent3">
                              <a:satMod val="175000"/>
                              <a:alpha val="40000"/>
                            </a:schemeClr>
                          </a:glow>
                        </a:effectLst>
                        <a:latin typeface="Times New Roman" pitchFamily="18" charset="0"/>
                        <a:cs typeface="Times New Roman" pitchFamily="18" charset="0"/>
                      </a:endParaRPr>
                    </a:p>
                  </a:txBody>
                  <a:tcPr marL="13783" marR="13783" marT="0" marB="0" horzOverflow="overflow"/>
                </a:tc>
                <a:tc>
                  <a:txBody>
                    <a:bodyPr/>
                    <a:lstStyle/>
                    <a:p>
                      <a:pPr marL="0" marR="0" lvl="0" indent="0"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200" b="1" u="none" strike="noStrike" cap="none" normalizeH="0" baseline="0" smtClean="0">
                          <a:ln>
                            <a:noFill/>
                          </a:ln>
                          <a:effectLst>
                            <a:glow rad="101600">
                              <a:schemeClr val="accent3">
                                <a:satMod val="175000"/>
                                <a:alpha val="40000"/>
                              </a:schemeClr>
                            </a:glow>
                          </a:effectLst>
                        </a:rPr>
                        <a:t>Χρησιμοποιεί ακατάλληλες πληροφορίες.</a:t>
                      </a:r>
                      <a:endParaRPr kumimoji="0" lang="en-US" sz="1200" b="1" i="0" u="none" strike="noStrike" cap="none" normalizeH="0" baseline="0" smtClean="0">
                        <a:ln>
                          <a:noFill/>
                        </a:ln>
                        <a:solidFill>
                          <a:schemeClr val="bg1"/>
                        </a:solidFill>
                        <a:effectLst>
                          <a:glow rad="101600">
                            <a:schemeClr val="accent3">
                              <a:satMod val="175000"/>
                              <a:alpha val="40000"/>
                            </a:schemeClr>
                          </a:glow>
                        </a:effectLst>
                        <a:latin typeface="Times New Roman" pitchFamily="18" charset="0"/>
                        <a:cs typeface="Times New Roman" pitchFamily="18" charset="0"/>
                      </a:endParaRPr>
                    </a:p>
                  </a:txBody>
                  <a:tcPr marL="13783" marR="13783" marT="0" marB="0" horzOverflow="overflow"/>
                </a:tc>
                <a:tc>
                  <a:txBody>
                    <a:bodyPr/>
                    <a:lstStyle/>
                    <a:p>
                      <a:pPr marL="0" marR="0" lvl="0" indent="0"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200" b="1" u="none" strike="noStrike" cap="none" normalizeH="0" baseline="0" smtClean="0">
                          <a:ln>
                            <a:noFill/>
                          </a:ln>
                          <a:effectLst>
                            <a:glow rad="101600">
                              <a:schemeClr val="accent3">
                                <a:satMod val="175000"/>
                                <a:alpha val="40000"/>
                              </a:schemeClr>
                            </a:glow>
                          </a:effectLst>
                        </a:rPr>
                        <a:t>Χρησιμοποιεί κάποιες κατάλληλες πληροφορίες σωστά.</a:t>
                      </a:r>
                      <a:endParaRPr kumimoji="0" lang="en-US" sz="1200" b="1" i="0" u="none" strike="noStrike" cap="none" normalizeH="0" baseline="0" smtClean="0">
                        <a:ln>
                          <a:noFill/>
                        </a:ln>
                        <a:solidFill>
                          <a:schemeClr val="bg1"/>
                        </a:solidFill>
                        <a:effectLst>
                          <a:glow rad="101600">
                            <a:schemeClr val="accent3">
                              <a:satMod val="175000"/>
                              <a:alpha val="40000"/>
                            </a:schemeClr>
                          </a:glow>
                        </a:effectLst>
                        <a:latin typeface="Times New Roman" pitchFamily="18" charset="0"/>
                        <a:cs typeface="Times New Roman" pitchFamily="18" charset="0"/>
                      </a:endParaRPr>
                    </a:p>
                  </a:txBody>
                  <a:tcPr marL="13783" marR="13783" marT="0" marB="0" horzOverflow="overflow"/>
                </a:tc>
                <a:tc>
                  <a:txBody>
                    <a:bodyPr/>
                    <a:lstStyle/>
                    <a:p>
                      <a:pPr marL="0" marR="0" lvl="0" indent="0"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200" b="1" u="none" strike="noStrike" cap="none" normalizeH="0" baseline="0" smtClean="0">
                          <a:ln>
                            <a:noFill/>
                          </a:ln>
                          <a:effectLst>
                            <a:glow rad="101600">
                              <a:schemeClr val="accent3">
                                <a:satMod val="175000"/>
                                <a:alpha val="40000"/>
                              </a:schemeClr>
                            </a:glow>
                          </a:effectLst>
                        </a:rPr>
                        <a:t>Βασίζεται μόνον σε λίγες πληροφορίες. Δε συλλέγει εκτεταμένες πληροφορίες</a:t>
                      </a:r>
                      <a:r>
                        <a:rPr kumimoji="0" lang="en-GB" sz="1200" b="1" u="none" strike="noStrike" cap="none" normalizeH="0" baseline="0" smtClean="0">
                          <a:ln>
                            <a:noFill/>
                          </a:ln>
                          <a:effectLst>
                            <a:glow rad="101600">
                              <a:schemeClr val="accent3">
                                <a:satMod val="175000"/>
                                <a:alpha val="40000"/>
                              </a:schemeClr>
                            </a:glow>
                          </a:effectLst>
                        </a:rPr>
                        <a:t>.</a:t>
                      </a:r>
                      <a:endParaRPr kumimoji="0" lang="en-US" sz="1200" b="1" i="0" u="none" strike="noStrike" cap="none" normalizeH="0" baseline="0" smtClean="0">
                        <a:ln>
                          <a:noFill/>
                        </a:ln>
                        <a:solidFill>
                          <a:schemeClr val="bg1"/>
                        </a:solidFill>
                        <a:effectLst>
                          <a:glow rad="101600">
                            <a:schemeClr val="accent3">
                              <a:satMod val="175000"/>
                              <a:alpha val="40000"/>
                            </a:schemeClr>
                          </a:glow>
                        </a:effectLst>
                        <a:latin typeface="Times New Roman" pitchFamily="18" charset="0"/>
                        <a:cs typeface="Times New Roman" pitchFamily="18" charset="0"/>
                      </a:endParaRPr>
                    </a:p>
                  </a:txBody>
                  <a:tcPr marL="13783" marR="13783" marT="0" marB="0" horzOverflow="overflow"/>
                </a:tc>
                <a:tc>
                  <a:txBody>
                    <a:bodyPr/>
                    <a:lstStyle/>
                    <a:p>
                      <a:pPr marL="0" marR="0" lvl="0" indent="0"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200" b="1" u="none" strike="noStrike" cap="none" normalizeH="0" baseline="0" smtClean="0">
                          <a:ln>
                            <a:noFill/>
                          </a:ln>
                          <a:effectLst>
                            <a:glow rad="101600">
                              <a:schemeClr val="accent3">
                                <a:satMod val="175000"/>
                                <a:alpha val="40000"/>
                              </a:schemeClr>
                            </a:glow>
                          </a:effectLst>
                        </a:rPr>
                        <a:t>Εξηγεί γιατί συγκεκριμένες πληροφορίες είναι ουσιώδεις για τη λύση.</a:t>
                      </a:r>
                      <a:endParaRPr kumimoji="0" lang="en-US" sz="1200" b="1" i="0" u="none" strike="noStrike" cap="none" normalizeH="0" baseline="0" smtClean="0">
                        <a:ln>
                          <a:noFill/>
                        </a:ln>
                        <a:solidFill>
                          <a:schemeClr val="bg1"/>
                        </a:solidFill>
                        <a:effectLst>
                          <a:glow rad="101600">
                            <a:schemeClr val="accent3">
                              <a:satMod val="175000"/>
                              <a:alpha val="40000"/>
                            </a:schemeClr>
                          </a:glow>
                        </a:effectLst>
                        <a:latin typeface="Times New Roman" pitchFamily="18" charset="0"/>
                        <a:cs typeface="Times New Roman" pitchFamily="18" charset="0"/>
                      </a:endParaRPr>
                    </a:p>
                  </a:txBody>
                  <a:tcPr marL="13783" marR="13783" marT="0" marB="0" horzOverflow="overflow"/>
                </a:tc>
                <a:tc>
                  <a:txBody>
                    <a:bodyPr/>
                    <a:lstStyle/>
                    <a:p>
                      <a:pPr marL="0" marR="0" lvl="0" indent="0"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200" b="1" u="none" strike="noStrike" cap="none" normalizeH="0" baseline="0" smtClean="0">
                          <a:ln>
                            <a:noFill/>
                          </a:ln>
                          <a:effectLst>
                            <a:glow rad="101600">
                              <a:schemeClr val="accent3">
                                <a:satMod val="175000"/>
                                <a:alpha val="40000"/>
                              </a:schemeClr>
                            </a:glow>
                          </a:effectLst>
                        </a:rPr>
                        <a:t>Χρησιμοποιεί όλες τις κατάλληλες πληροφορίες σωστά.</a:t>
                      </a:r>
                      <a:endParaRPr kumimoji="0" lang="en-US" sz="1200" b="1" i="0" u="none" strike="noStrike" cap="none" normalizeH="0" baseline="0" smtClean="0">
                        <a:ln>
                          <a:noFill/>
                        </a:ln>
                        <a:solidFill>
                          <a:schemeClr val="bg1"/>
                        </a:solidFill>
                        <a:effectLst>
                          <a:glow rad="101600">
                            <a:schemeClr val="accent3">
                              <a:satMod val="175000"/>
                              <a:alpha val="40000"/>
                            </a:schemeClr>
                          </a:glow>
                        </a:effectLst>
                        <a:latin typeface="Times New Roman" pitchFamily="18" charset="0"/>
                        <a:cs typeface="Times New Roman" pitchFamily="18" charset="0"/>
                      </a:endParaRPr>
                    </a:p>
                  </a:txBody>
                  <a:tcPr marL="13783" marR="13783" marT="0" marB="0" horzOverflow="overflow"/>
                </a:tc>
                <a:extLst>
                  <a:ext uri="{0D108BD9-81ED-4DB2-BD59-A6C34878D82A}">
                    <a16:rowId xmlns:a16="http://schemas.microsoft.com/office/drawing/2014/main" xmlns="" val="10003"/>
                  </a:ext>
                </a:extLst>
              </a:tr>
              <a:tr h="1040850">
                <a:tc>
                  <a:txBody>
                    <a:bodyPr/>
                    <a:lstStyle/>
                    <a:p>
                      <a:pPr marL="0" marR="0" lvl="0" indent="0"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200" b="1" u="none" strike="noStrike" cap="none" normalizeH="0" baseline="0" smtClean="0">
                          <a:ln>
                            <a:noFill/>
                          </a:ln>
                          <a:effectLst>
                            <a:glow rad="101600">
                              <a:schemeClr val="accent3">
                                <a:satMod val="175000"/>
                                <a:alpha val="40000"/>
                              </a:schemeClr>
                            </a:glow>
                          </a:effectLst>
                        </a:rPr>
                        <a:t>Εφαρμόζει κατάλληλες διαδικασίες </a:t>
                      </a:r>
                      <a:endParaRPr kumimoji="0" lang="en-US" sz="1200" b="1" i="0" u="none" strike="noStrike" cap="none" normalizeH="0" baseline="0" smtClean="0">
                        <a:ln>
                          <a:noFill/>
                        </a:ln>
                        <a:solidFill>
                          <a:schemeClr val="bg1"/>
                        </a:solidFill>
                        <a:effectLst>
                          <a:glow rad="101600">
                            <a:schemeClr val="accent3">
                              <a:satMod val="175000"/>
                              <a:alpha val="40000"/>
                            </a:schemeClr>
                          </a:glow>
                        </a:effectLst>
                        <a:latin typeface="Times New Roman" pitchFamily="18" charset="0"/>
                        <a:cs typeface="Times New Roman" pitchFamily="18" charset="0"/>
                      </a:endParaRPr>
                    </a:p>
                  </a:txBody>
                  <a:tcPr marL="13783" marR="13783" marT="0" marB="0" horzOverflow="overflow"/>
                </a:tc>
                <a:tc>
                  <a:txBody>
                    <a:bodyPr/>
                    <a:lstStyle/>
                    <a:p>
                      <a:pPr marL="0" marR="0" lvl="0" indent="0"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200" b="1" u="none" strike="noStrike" cap="none" normalizeH="0" baseline="0" smtClean="0">
                          <a:ln>
                            <a:noFill/>
                          </a:ln>
                          <a:effectLst>
                            <a:glow rad="101600">
                              <a:schemeClr val="accent3">
                                <a:satMod val="175000"/>
                                <a:alpha val="40000"/>
                              </a:schemeClr>
                            </a:glow>
                          </a:effectLst>
                        </a:rPr>
                        <a:t>Εφαρμόζει ακατάλληλες διαδικασίες.</a:t>
                      </a:r>
                      <a:endParaRPr kumimoji="0" lang="en-US" sz="1200" b="1" i="0" u="none" strike="noStrike" cap="none" normalizeH="0" baseline="0" smtClean="0">
                        <a:ln>
                          <a:noFill/>
                        </a:ln>
                        <a:solidFill>
                          <a:schemeClr val="bg1"/>
                        </a:solidFill>
                        <a:effectLst>
                          <a:glow rad="101600">
                            <a:schemeClr val="accent3">
                              <a:satMod val="175000"/>
                              <a:alpha val="40000"/>
                            </a:schemeClr>
                          </a:glow>
                        </a:effectLst>
                        <a:latin typeface="Times New Roman" pitchFamily="18" charset="0"/>
                        <a:cs typeface="Times New Roman" pitchFamily="18" charset="0"/>
                      </a:endParaRPr>
                    </a:p>
                  </a:txBody>
                  <a:tcPr marL="13783" marR="13783" marT="0" marB="0" horzOverflow="overflow"/>
                </a:tc>
                <a:tc>
                  <a:txBody>
                    <a:bodyPr/>
                    <a:lstStyle/>
                    <a:p>
                      <a:pPr marL="0" marR="0" lvl="0" indent="0"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200" b="1" u="none" strike="noStrike" cap="none" normalizeH="0" baseline="0" smtClean="0">
                          <a:ln>
                            <a:noFill/>
                          </a:ln>
                          <a:effectLst>
                            <a:glow rad="101600">
                              <a:schemeClr val="accent3">
                                <a:satMod val="175000"/>
                                <a:alpha val="40000"/>
                              </a:schemeClr>
                            </a:glow>
                          </a:effectLst>
                        </a:rPr>
                        <a:t>Εφαρμόζει κάποιες κατάλληλες διαδικασίες.</a:t>
                      </a:r>
                      <a:endParaRPr kumimoji="0" lang="en-US" sz="1200" b="1" i="0" u="none" strike="noStrike" cap="none" normalizeH="0" baseline="0" smtClean="0">
                        <a:ln>
                          <a:noFill/>
                        </a:ln>
                        <a:solidFill>
                          <a:schemeClr val="bg1"/>
                        </a:solidFill>
                        <a:effectLst>
                          <a:glow rad="101600">
                            <a:schemeClr val="accent3">
                              <a:satMod val="175000"/>
                              <a:alpha val="40000"/>
                            </a:schemeClr>
                          </a:glow>
                        </a:effectLst>
                        <a:latin typeface="Times New Roman" pitchFamily="18" charset="0"/>
                        <a:cs typeface="Times New Roman" pitchFamily="18" charset="0"/>
                      </a:endParaRPr>
                    </a:p>
                  </a:txBody>
                  <a:tcPr marL="13783" marR="13783" marT="0" marB="0" horzOverflow="overflow"/>
                </a:tc>
                <a:tc>
                  <a:txBody>
                    <a:bodyPr/>
                    <a:lstStyle/>
                    <a:p>
                      <a:pPr marL="0" marR="0" lvl="0" indent="0"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200" b="1" u="none" strike="noStrike" cap="none" normalizeH="0" baseline="0" smtClean="0">
                          <a:ln>
                            <a:noFill/>
                          </a:ln>
                          <a:effectLst>
                            <a:glow rad="101600">
                              <a:schemeClr val="accent3">
                                <a:satMod val="175000"/>
                                <a:alpha val="40000"/>
                              </a:schemeClr>
                            </a:glow>
                          </a:effectLst>
                        </a:rPr>
                        <a:t>Εξηγεί γιατί κάποιες διαδικασίες είναι κατάλληλες για το πρόβλημα.</a:t>
                      </a:r>
                      <a:endParaRPr kumimoji="0" lang="en-US" sz="1200" b="1" i="0" u="none" strike="noStrike" cap="none" normalizeH="0" baseline="0" smtClean="0">
                        <a:ln>
                          <a:noFill/>
                        </a:ln>
                        <a:solidFill>
                          <a:schemeClr val="bg1"/>
                        </a:solidFill>
                        <a:effectLst>
                          <a:glow rad="101600">
                            <a:schemeClr val="accent3">
                              <a:satMod val="175000"/>
                              <a:alpha val="40000"/>
                            </a:schemeClr>
                          </a:glow>
                        </a:effectLst>
                        <a:latin typeface="Times New Roman" pitchFamily="18" charset="0"/>
                        <a:cs typeface="Times New Roman" pitchFamily="18" charset="0"/>
                      </a:endParaRPr>
                    </a:p>
                  </a:txBody>
                  <a:tcPr marL="13783" marR="13783" marT="0" marB="0" horzOverflow="overflow"/>
                </a:tc>
                <a:tc>
                  <a:txBody>
                    <a:bodyPr/>
                    <a:lstStyle/>
                    <a:p>
                      <a:pPr marL="0" marR="0" lvl="0" indent="0"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200" b="1" u="none" strike="noStrike" cap="none" normalizeH="0" baseline="0" smtClean="0">
                          <a:ln>
                            <a:noFill/>
                          </a:ln>
                          <a:effectLst>
                            <a:glow rad="101600">
                              <a:schemeClr val="accent3">
                                <a:satMod val="175000"/>
                                <a:alpha val="40000"/>
                              </a:schemeClr>
                            </a:glow>
                          </a:effectLst>
                        </a:rPr>
                        <a:t>Εφαρμόζει κατάλληλες διαδικασίες, οι οποίες όμως είναι περιορισμένες.</a:t>
                      </a:r>
                      <a:endParaRPr kumimoji="0" lang="en-US" sz="1200" b="1" i="0" u="none" strike="noStrike" cap="none" normalizeH="0" baseline="0" smtClean="0">
                        <a:ln>
                          <a:noFill/>
                        </a:ln>
                        <a:solidFill>
                          <a:schemeClr val="bg1"/>
                        </a:solidFill>
                        <a:effectLst>
                          <a:glow rad="101600">
                            <a:schemeClr val="accent3">
                              <a:satMod val="175000"/>
                              <a:alpha val="40000"/>
                            </a:schemeClr>
                          </a:glow>
                        </a:effectLst>
                        <a:latin typeface="Times New Roman" pitchFamily="18" charset="0"/>
                        <a:cs typeface="Times New Roman" pitchFamily="18" charset="0"/>
                      </a:endParaRPr>
                    </a:p>
                  </a:txBody>
                  <a:tcPr marL="13783" marR="13783" marT="0" marB="0" horzOverflow="overflow"/>
                </a:tc>
                <a:tc>
                  <a:txBody>
                    <a:bodyPr/>
                    <a:lstStyle/>
                    <a:p>
                      <a:pPr marL="0" marR="0" lvl="0" indent="0"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200" b="1" u="none" strike="noStrike" cap="none" normalizeH="0" baseline="0" smtClean="0">
                          <a:ln>
                            <a:noFill/>
                          </a:ln>
                          <a:effectLst>
                            <a:glow rad="101600">
                              <a:schemeClr val="accent3">
                                <a:satMod val="175000"/>
                                <a:alpha val="40000"/>
                              </a:schemeClr>
                            </a:glow>
                          </a:effectLst>
                        </a:rPr>
                        <a:t>Εφαρμόζει απολύτως κατάλληλες διαδικασίες βάσει των οποίων αιτιολογεί τις στρατηγικές επίλυσης.</a:t>
                      </a:r>
                      <a:endParaRPr kumimoji="0" lang="en-US" sz="1200" b="1" i="0" u="none" strike="noStrike" cap="none" normalizeH="0" baseline="0" smtClean="0">
                        <a:ln>
                          <a:noFill/>
                        </a:ln>
                        <a:solidFill>
                          <a:schemeClr val="bg1"/>
                        </a:solidFill>
                        <a:effectLst>
                          <a:glow rad="101600">
                            <a:schemeClr val="accent3">
                              <a:satMod val="175000"/>
                              <a:alpha val="40000"/>
                            </a:schemeClr>
                          </a:glow>
                        </a:effectLst>
                        <a:latin typeface="Times New Roman" pitchFamily="18" charset="0"/>
                        <a:cs typeface="Times New Roman" pitchFamily="18" charset="0"/>
                      </a:endParaRPr>
                    </a:p>
                  </a:txBody>
                  <a:tcPr marL="13783" marR="13783" marT="0" marB="0" horzOverflow="overflow"/>
                </a:tc>
                <a:extLst>
                  <a:ext uri="{0D108BD9-81ED-4DB2-BD59-A6C34878D82A}">
                    <a16:rowId xmlns:a16="http://schemas.microsoft.com/office/drawing/2014/main" xmlns="" val="10004"/>
                  </a:ext>
                </a:extLst>
              </a:tr>
              <a:tr h="1134505">
                <a:tc>
                  <a:txBody>
                    <a:bodyPr/>
                    <a:lstStyle/>
                    <a:p>
                      <a:pPr marL="0" marR="0" lvl="0" indent="0"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200" b="1" u="none" strike="noStrike" cap="none" normalizeH="0" baseline="0" smtClean="0">
                          <a:ln>
                            <a:noFill/>
                          </a:ln>
                          <a:effectLst>
                            <a:glow rad="101600">
                              <a:schemeClr val="accent3">
                                <a:satMod val="175000"/>
                                <a:alpha val="40000"/>
                              </a:schemeClr>
                            </a:glow>
                          </a:effectLst>
                        </a:rPr>
                        <a:t>Χρησιμοποιεί αναπαραστάσεις</a:t>
                      </a:r>
                      <a:endParaRPr kumimoji="0" lang="en-US" sz="1200" b="1" i="0" u="none" strike="noStrike" cap="none" normalizeH="0" baseline="0" smtClean="0">
                        <a:ln>
                          <a:noFill/>
                        </a:ln>
                        <a:solidFill>
                          <a:schemeClr val="bg1"/>
                        </a:solidFill>
                        <a:effectLst>
                          <a:glow rad="101600">
                            <a:schemeClr val="accent3">
                              <a:satMod val="175000"/>
                              <a:alpha val="40000"/>
                            </a:schemeClr>
                          </a:glow>
                        </a:effectLst>
                        <a:latin typeface="Times New Roman" pitchFamily="18" charset="0"/>
                        <a:cs typeface="Times New Roman" pitchFamily="18" charset="0"/>
                      </a:endParaRPr>
                    </a:p>
                  </a:txBody>
                  <a:tcPr marL="13783" marR="13783" marT="0" marB="0" horzOverflow="overflow"/>
                </a:tc>
                <a:tc>
                  <a:txBody>
                    <a:bodyPr/>
                    <a:lstStyle/>
                    <a:p>
                      <a:pPr marL="0" marR="0" lvl="0" indent="0"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200" b="1" u="none" strike="noStrike" cap="none" normalizeH="0" baseline="0" smtClean="0">
                          <a:ln>
                            <a:noFill/>
                          </a:ln>
                          <a:effectLst>
                            <a:glow rad="101600">
                              <a:schemeClr val="accent3">
                                <a:satMod val="175000"/>
                                <a:alpha val="40000"/>
                              </a:schemeClr>
                            </a:glow>
                          </a:effectLst>
                        </a:rPr>
                        <a:t>Χρησιμοποιεί μια αναπαράσταση που δίνει καθόλου ή λίγη σημαντική πληροφορία για το πρόβλημα.</a:t>
                      </a:r>
                      <a:endParaRPr kumimoji="0" lang="en-US" sz="1200" b="1" i="0" u="none" strike="noStrike" cap="none" normalizeH="0" baseline="0" smtClean="0">
                        <a:ln>
                          <a:noFill/>
                        </a:ln>
                        <a:solidFill>
                          <a:schemeClr val="bg1"/>
                        </a:solidFill>
                        <a:effectLst>
                          <a:glow rad="101600">
                            <a:schemeClr val="accent3">
                              <a:satMod val="175000"/>
                              <a:alpha val="40000"/>
                            </a:schemeClr>
                          </a:glow>
                        </a:effectLst>
                        <a:latin typeface="Times New Roman" pitchFamily="18" charset="0"/>
                        <a:cs typeface="Times New Roman" pitchFamily="18" charset="0"/>
                      </a:endParaRPr>
                    </a:p>
                  </a:txBody>
                  <a:tcPr marL="13783" marR="13783" marT="0" marB="0" horzOverflow="overflow"/>
                </a:tc>
                <a:tc>
                  <a:txBody>
                    <a:bodyPr/>
                    <a:lstStyle/>
                    <a:p>
                      <a:pPr marL="0" marR="0" lvl="0" indent="0"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200" b="1" u="none" strike="noStrike" cap="none" normalizeH="0" baseline="0" smtClean="0">
                          <a:ln>
                            <a:noFill/>
                          </a:ln>
                          <a:effectLst>
                            <a:glow rad="101600">
                              <a:schemeClr val="accent3">
                                <a:satMod val="175000"/>
                                <a:alpha val="40000"/>
                              </a:schemeClr>
                            </a:glow>
                          </a:effectLst>
                        </a:rPr>
                        <a:t>Χρησιμοποιεί μια αναπαράσταση που δίνει κάποια σημαντική πληροφορία για το πρόβλημα.</a:t>
                      </a:r>
                      <a:endParaRPr kumimoji="0" lang="en-US" sz="1200" b="1" i="0" u="none" strike="noStrike" cap="none" normalizeH="0" baseline="0" smtClean="0">
                        <a:ln>
                          <a:noFill/>
                        </a:ln>
                        <a:solidFill>
                          <a:schemeClr val="bg1"/>
                        </a:solidFill>
                        <a:effectLst>
                          <a:glow rad="101600">
                            <a:schemeClr val="accent3">
                              <a:satMod val="175000"/>
                              <a:alpha val="40000"/>
                            </a:schemeClr>
                          </a:glow>
                        </a:effectLst>
                        <a:latin typeface="Times New Roman" pitchFamily="18" charset="0"/>
                        <a:cs typeface="Times New Roman" pitchFamily="18" charset="0"/>
                      </a:endParaRPr>
                    </a:p>
                  </a:txBody>
                  <a:tcPr marL="13783" marR="13783" marT="0" marB="0" horzOverflow="overflow"/>
                </a:tc>
                <a:tc>
                  <a:txBody>
                    <a:bodyPr/>
                    <a:lstStyle/>
                    <a:p>
                      <a:pPr marL="0" marR="0" lvl="0" indent="0"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200" b="1" u="none" strike="noStrike" cap="none" normalizeH="0" baseline="0" smtClean="0">
                          <a:ln>
                            <a:noFill/>
                          </a:ln>
                          <a:effectLst>
                            <a:glow rad="101600">
                              <a:schemeClr val="accent3">
                                <a:satMod val="175000"/>
                                <a:alpha val="40000"/>
                              </a:schemeClr>
                            </a:glow>
                          </a:effectLst>
                        </a:rPr>
                        <a:t>Χρησιμοποιεί μια αναπαράσταση που δίνει σημαντική πληροφορία για το πρόβλημα.</a:t>
                      </a:r>
                      <a:endParaRPr kumimoji="0" lang="en-US" sz="1200" b="1" i="0" u="none" strike="noStrike" cap="none" normalizeH="0" baseline="0" smtClean="0">
                        <a:ln>
                          <a:noFill/>
                        </a:ln>
                        <a:solidFill>
                          <a:schemeClr val="bg1"/>
                        </a:solidFill>
                        <a:effectLst>
                          <a:glow rad="101600">
                            <a:schemeClr val="accent3">
                              <a:satMod val="175000"/>
                              <a:alpha val="40000"/>
                            </a:schemeClr>
                          </a:glow>
                        </a:effectLst>
                        <a:latin typeface="Times New Roman" pitchFamily="18" charset="0"/>
                        <a:cs typeface="Times New Roman" pitchFamily="18" charset="0"/>
                      </a:endParaRPr>
                    </a:p>
                  </a:txBody>
                  <a:tcPr marL="13783" marR="13783" marT="0" marB="0" horzOverflow="overflow"/>
                </a:tc>
                <a:tc>
                  <a:txBody>
                    <a:bodyPr/>
                    <a:lstStyle/>
                    <a:p>
                      <a:pPr marL="0" marR="0" lvl="0" indent="0"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200" b="1" u="none" strike="noStrike" cap="none" normalizeH="0" baseline="0" smtClean="0">
                          <a:ln>
                            <a:noFill/>
                          </a:ln>
                          <a:effectLst>
                            <a:glow rad="101600">
                              <a:schemeClr val="accent3">
                                <a:satMod val="175000"/>
                                <a:alpha val="40000"/>
                              </a:schemeClr>
                            </a:glow>
                          </a:effectLst>
                        </a:rPr>
                        <a:t>Χρησιμοποιεί μια αναπαράσταση που είναι ασυνήθιστη στη μαθηματική της ακρίβεια.</a:t>
                      </a:r>
                      <a:endParaRPr kumimoji="0" lang="en-US" sz="1200" b="1" i="0" u="none" strike="noStrike" cap="none" normalizeH="0" baseline="0" smtClean="0">
                        <a:ln>
                          <a:noFill/>
                        </a:ln>
                        <a:solidFill>
                          <a:schemeClr val="bg1"/>
                        </a:solidFill>
                        <a:effectLst>
                          <a:glow rad="101600">
                            <a:schemeClr val="accent3">
                              <a:satMod val="175000"/>
                              <a:alpha val="40000"/>
                            </a:schemeClr>
                          </a:glow>
                        </a:effectLst>
                        <a:latin typeface="Times New Roman" pitchFamily="18" charset="0"/>
                        <a:cs typeface="Times New Roman" pitchFamily="18" charset="0"/>
                      </a:endParaRPr>
                    </a:p>
                  </a:txBody>
                  <a:tcPr marL="13783" marR="13783" marT="0" marB="0" horzOverflow="overflow"/>
                </a:tc>
                <a:tc>
                  <a:txBody>
                    <a:bodyPr/>
                    <a:lstStyle/>
                    <a:p>
                      <a:pPr marL="0" marR="0" lvl="0" indent="0"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200" b="1" u="none" strike="noStrike" cap="none" normalizeH="0" baseline="0" smtClean="0">
                          <a:ln>
                            <a:noFill/>
                          </a:ln>
                          <a:effectLst>
                            <a:glow rad="101600">
                              <a:schemeClr val="accent3">
                                <a:satMod val="175000"/>
                                <a:alpha val="40000"/>
                              </a:schemeClr>
                            </a:glow>
                          </a:effectLst>
                        </a:rPr>
                        <a:t>Χρησιμοποιεί μια αναπαράσταση που αναπαριστά ξεκάθαρα το πρόβλημα.</a:t>
                      </a:r>
                      <a:endParaRPr kumimoji="0" lang="en-US" sz="1200" b="1" i="0" u="none" strike="noStrike" cap="none" normalizeH="0" baseline="0" smtClean="0">
                        <a:ln>
                          <a:noFill/>
                        </a:ln>
                        <a:solidFill>
                          <a:schemeClr val="bg1"/>
                        </a:solidFill>
                        <a:effectLst>
                          <a:glow rad="101600">
                            <a:schemeClr val="accent3">
                              <a:satMod val="175000"/>
                              <a:alpha val="40000"/>
                            </a:schemeClr>
                          </a:glow>
                        </a:effectLst>
                        <a:latin typeface="Times New Roman" pitchFamily="18" charset="0"/>
                        <a:cs typeface="Times New Roman" pitchFamily="18" charset="0"/>
                      </a:endParaRPr>
                    </a:p>
                  </a:txBody>
                  <a:tcPr marL="13783" marR="13783" marT="0" marB="0" horzOverflow="overflow"/>
                </a:tc>
                <a:extLst>
                  <a:ext uri="{0D108BD9-81ED-4DB2-BD59-A6C34878D82A}">
                    <a16:rowId xmlns:a16="http://schemas.microsoft.com/office/drawing/2014/main" xmlns="" val="10005"/>
                  </a:ext>
                </a:extLst>
              </a:tr>
              <a:tr h="1701758">
                <a:tc>
                  <a:txBody>
                    <a:bodyPr/>
                    <a:lstStyle/>
                    <a:p>
                      <a:pPr marL="0" marR="0" lvl="0" indent="0"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200" b="1" u="none" strike="noStrike" cap="none" normalizeH="0" baseline="0" smtClean="0">
                          <a:ln>
                            <a:noFill/>
                          </a:ln>
                          <a:effectLst>
                            <a:glow rad="101600">
                              <a:schemeClr val="accent3">
                                <a:satMod val="175000"/>
                                <a:alpha val="40000"/>
                              </a:schemeClr>
                            </a:glow>
                          </a:effectLst>
                        </a:rPr>
                        <a:t>Επιλύει το πρόβλημα </a:t>
                      </a:r>
                      <a:endParaRPr kumimoji="0" lang="en-US" sz="1200" b="1" i="0" u="none" strike="noStrike" cap="none" normalizeH="0" baseline="0" smtClean="0">
                        <a:ln>
                          <a:noFill/>
                        </a:ln>
                        <a:solidFill>
                          <a:schemeClr val="bg1"/>
                        </a:solidFill>
                        <a:effectLst>
                          <a:glow rad="101600">
                            <a:schemeClr val="accent3">
                              <a:satMod val="175000"/>
                              <a:alpha val="40000"/>
                            </a:schemeClr>
                          </a:glow>
                        </a:effectLst>
                        <a:latin typeface="Times New Roman" pitchFamily="18" charset="0"/>
                        <a:cs typeface="Times New Roman" pitchFamily="18" charset="0"/>
                      </a:endParaRPr>
                    </a:p>
                  </a:txBody>
                  <a:tcPr marL="13783" marR="13783" marT="0" marB="0" horzOverflow="overflow"/>
                </a:tc>
                <a:tc>
                  <a:txBody>
                    <a:bodyPr/>
                    <a:lstStyle/>
                    <a:p>
                      <a:pPr marL="0" marR="0" lvl="0" indent="0"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200" b="1" u="none" strike="noStrike" cap="none" normalizeH="0" baseline="0" smtClean="0">
                          <a:ln>
                            <a:noFill/>
                          </a:ln>
                          <a:effectLst>
                            <a:glow rad="101600">
                              <a:schemeClr val="accent3">
                                <a:satMod val="175000"/>
                                <a:alpha val="40000"/>
                              </a:schemeClr>
                            </a:glow>
                          </a:effectLst>
                        </a:rPr>
                        <a:t>Καμία απάντηση ή λανθασμένη απάντηση βασιζόμενη σε ακατάλληλο σχέδιο.</a:t>
                      </a:r>
                      <a:endParaRPr kumimoji="0" lang="en-US" sz="1200" b="1" i="0" u="none" strike="noStrike" cap="none" normalizeH="0" baseline="0" smtClean="0">
                        <a:ln>
                          <a:noFill/>
                        </a:ln>
                        <a:solidFill>
                          <a:schemeClr val="bg1"/>
                        </a:solidFill>
                        <a:effectLst>
                          <a:glow rad="101600">
                            <a:schemeClr val="accent3">
                              <a:satMod val="175000"/>
                              <a:alpha val="40000"/>
                            </a:schemeClr>
                          </a:glow>
                        </a:effectLst>
                        <a:latin typeface="Times New Roman" pitchFamily="18" charset="0"/>
                        <a:cs typeface="Times New Roman" pitchFamily="18" charset="0"/>
                      </a:endParaRPr>
                    </a:p>
                  </a:txBody>
                  <a:tcPr marL="13783" marR="13783" marT="0" marB="0" horzOverflow="overflow"/>
                </a:tc>
                <a:tc>
                  <a:txBody>
                    <a:bodyPr/>
                    <a:lstStyle/>
                    <a:p>
                      <a:pPr marL="0" marR="0" lvl="0" indent="0"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200" b="1" u="none" strike="noStrike" cap="none" normalizeH="0" baseline="0" dirty="0" smtClean="0">
                          <a:ln>
                            <a:noFill/>
                          </a:ln>
                          <a:effectLst>
                            <a:glow rad="101600">
                              <a:schemeClr val="accent3">
                                <a:satMod val="175000"/>
                                <a:alpha val="40000"/>
                              </a:schemeClr>
                            </a:glow>
                          </a:effectLst>
                        </a:rPr>
                        <a:t>Λάθος αντιγραφής, υπολογιστικό λάθος, μερική απάντηση σε πρόβλημα πολλαπλών απαντήσεων, έλλειψη πρότασης διατύπωσης της απάντησης,, απάντηση λανθασμένα επισημασμένη.</a:t>
                      </a:r>
                      <a:endParaRPr kumimoji="0" lang="en-US" sz="1200" b="1" i="0" u="none" strike="noStrike" cap="none" normalizeH="0" baseline="0" dirty="0" smtClean="0">
                        <a:ln>
                          <a:noFill/>
                        </a:ln>
                        <a:solidFill>
                          <a:schemeClr val="bg1"/>
                        </a:solidFill>
                        <a:effectLst>
                          <a:glow rad="101600">
                            <a:schemeClr val="accent3">
                              <a:satMod val="175000"/>
                              <a:alpha val="40000"/>
                            </a:schemeClr>
                          </a:glow>
                        </a:effectLst>
                        <a:latin typeface="Times New Roman" pitchFamily="18" charset="0"/>
                        <a:cs typeface="Times New Roman" pitchFamily="18" charset="0"/>
                      </a:endParaRPr>
                    </a:p>
                  </a:txBody>
                  <a:tcPr marL="13783" marR="13783" marT="0" marB="0" horzOverflow="overflow"/>
                </a:tc>
                <a:tc>
                  <a:txBody>
                    <a:bodyPr/>
                    <a:lstStyle/>
                    <a:p>
                      <a:pPr marL="0" marR="0" lvl="0" indent="0"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200" b="1" u="none" strike="noStrike" cap="none" normalizeH="0" baseline="0" smtClean="0">
                          <a:ln>
                            <a:noFill/>
                          </a:ln>
                          <a:effectLst>
                            <a:glow rad="101600">
                              <a:schemeClr val="accent3">
                                <a:satMod val="175000"/>
                                <a:alpha val="40000"/>
                              </a:schemeClr>
                            </a:glow>
                          </a:effectLst>
                        </a:rPr>
                        <a:t>Εύρεση σωστών στρατηγικών επίλυσης, μερική λύση του προβλήματος χωρίς ολοκλήρωση της διαδικασίας.</a:t>
                      </a:r>
                      <a:endParaRPr kumimoji="0" lang="en-US" sz="1200" b="1" i="0" u="none" strike="noStrike" cap="none" normalizeH="0" baseline="0" smtClean="0">
                        <a:ln>
                          <a:noFill/>
                        </a:ln>
                        <a:solidFill>
                          <a:schemeClr val="bg1"/>
                        </a:solidFill>
                        <a:effectLst>
                          <a:glow rad="101600">
                            <a:schemeClr val="accent3">
                              <a:satMod val="175000"/>
                              <a:alpha val="40000"/>
                            </a:schemeClr>
                          </a:glow>
                        </a:effectLst>
                        <a:latin typeface="Times New Roman" pitchFamily="18" charset="0"/>
                        <a:cs typeface="Times New Roman" pitchFamily="18" charset="0"/>
                      </a:endParaRPr>
                    </a:p>
                  </a:txBody>
                  <a:tcPr marL="13783" marR="13783" marT="0" marB="0" horzOverflow="overflow"/>
                </a:tc>
                <a:tc>
                  <a:txBody>
                    <a:bodyPr/>
                    <a:lstStyle/>
                    <a:p>
                      <a:pPr marL="0" marR="0" lvl="0" indent="0"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200" b="1" u="none" strike="noStrike" cap="none" normalizeH="0" baseline="0" dirty="0" smtClean="0">
                          <a:ln>
                            <a:noFill/>
                          </a:ln>
                          <a:effectLst>
                            <a:glow rad="101600">
                              <a:schemeClr val="accent3">
                                <a:satMod val="175000"/>
                                <a:alpha val="40000"/>
                              </a:schemeClr>
                            </a:glow>
                          </a:effectLst>
                        </a:rPr>
                        <a:t>Σωστή λύση του προβλήματος και εύρεση γενικού κανόνα για τη λύση ή επέκταση της λύσης σε μια πιο περίπλοκη λύση.</a:t>
                      </a:r>
                      <a:endParaRPr kumimoji="0" lang="en-US" sz="1200" b="1" i="0" u="none" strike="noStrike" cap="none" normalizeH="0" baseline="0" dirty="0" smtClean="0">
                        <a:ln>
                          <a:noFill/>
                        </a:ln>
                        <a:solidFill>
                          <a:schemeClr val="bg1"/>
                        </a:solidFill>
                        <a:effectLst>
                          <a:glow rad="101600">
                            <a:schemeClr val="accent3">
                              <a:satMod val="175000"/>
                              <a:alpha val="40000"/>
                            </a:schemeClr>
                          </a:glow>
                        </a:effectLst>
                        <a:latin typeface="Times New Roman" pitchFamily="18" charset="0"/>
                        <a:cs typeface="Times New Roman" pitchFamily="18" charset="0"/>
                      </a:endParaRPr>
                    </a:p>
                  </a:txBody>
                  <a:tcPr marL="13783" marR="13783" marT="0" marB="0" horzOverflow="overflow"/>
                </a:tc>
                <a:tc>
                  <a:txBody>
                    <a:bodyPr/>
                    <a:lstStyle/>
                    <a:p>
                      <a:pPr marL="0" marR="0" lvl="0" indent="0"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200" b="1" u="none" strike="noStrike" cap="none" normalizeH="0" baseline="0" dirty="0" smtClean="0">
                          <a:ln>
                            <a:noFill/>
                          </a:ln>
                          <a:effectLst>
                            <a:glow rad="101600">
                              <a:schemeClr val="accent3">
                                <a:satMod val="175000"/>
                                <a:alpha val="40000"/>
                              </a:schemeClr>
                            </a:glow>
                          </a:effectLst>
                        </a:rPr>
                        <a:t>Σωστή λύση  με σαφή επεξήγηση των </a:t>
                      </a:r>
                      <a:r>
                        <a:rPr kumimoji="0" lang="el-GR" sz="1200" b="1" u="none" strike="noStrike" cap="none" normalizeH="0" baseline="0" dirty="0" err="1" smtClean="0">
                          <a:ln>
                            <a:noFill/>
                          </a:ln>
                          <a:effectLst>
                            <a:glow rad="101600">
                              <a:schemeClr val="accent3">
                                <a:satMod val="175000"/>
                                <a:alpha val="40000"/>
                              </a:schemeClr>
                            </a:glow>
                          </a:effectLst>
                        </a:rPr>
                        <a:t>ευρετικών</a:t>
                      </a:r>
                      <a:r>
                        <a:rPr kumimoji="0" lang="el-GR" sz="1200" b="1" u="none" strike="noStrike" cap="none" normalizeH="0" baseline="0" dirty="0" smtClean="0">
                          <a:ln>
                            <a:noFill/>
                          </a:ln>
                          <a:effectLst>
                            <a:glow rad="101600">
                              <a:schemeClr val="accent3">
                                <a:satMod val="175000"/>
                                <a:alpha val="40000"/>
                              </a:schemeClr>
                            </a:glow>
                          </a:effectLst>
                        </a:rPr>
                        <a:t> που χρησιμοποιήθηκαν.</a:t>
                      </a:r>
                      <a:endParaRPr kumimoji="0" lang="en-US" sz="1200" b="1" i="0" u="none" strike="noStrike" cap="none" normalizeH="0" baseline="0" dirty="0" smtClean="0">
                        <a:ln>
                          <a:noFill/>
                        </a:ln>
                        <a:solidFill>
                          <a:schemeClr val="bg1"/>
                        </a:solidFill>
                        <a:effectLst>
                          <a:glow rad="101600">
                            <a:schemeClr val="accent3">
                              <a:satMod val="175000"/>
                              <a:alpha val="40000"/>
                            </a:schemeClr>
                          </a:glow>
                        </a:effectLst>
                        <a:latin typeface="Times New Roman" pitchFamily="18" charset="0"/>
                        <a:cs typeface="Times New Roman" pitchFamily="18" charset="0"/>
                      </a:endParaRPr>
                    </a:p>
                  </a:txBody>
                  <a:tcPr marL="13783" marR="13783" marT="0" marB="0" horzOverflow="overflow"/>
                </a:tc>
                <a:extLst>
                  <a:ext uri="{0D108BD9-81ED-4DB2-BD59-A6C34878D82A}">
                    <a16:rowId xmlns:a16="http://schemas.microsoft.com/office/drawing/2014/main" xmlns="" val="10006"/>
                  </a:ext>
                </a:extLst>
              </a:tr>
            </a:tbl>
          </a:graphicData>
        </a:graphic>
      </p:graphicFrame>
      <p:sp>
        <p:nvSpPr>
          <p:cNvPr id="4" name="Πεντάγωνο 3"/>
          <p:cNvSpPr/>
          <p:nvPr/>
        </p:nvSpPr>
        <p:spPr>
          <a:xfrm>
            <a:off x="467544" y="0"/>
            <a:ext cx="2304256" cy="548680"/>
          </a:xfrm>
          <a:prstGeom prst="homePlate">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000" dirty="0">
                <a:solidFill>
                  <a:prstClr val="black"/>
                </a:solidFill>
                <a:effectLst>
                  <a:glow rad="101600">
                    <a:srgbClr val="9BBB59">
                      <a:satMod val="175000"/>
                      <a:alpha val="40000"/>
                    </a:srgbClr>
                  </a:glow>
                </a:effectLst>
                <a:latin typeface="Arial" pitchFamily="34" charset="0"/>
                <a:ea typeface="+mj-ea"/>
                <a:cs typeface="Arial" pitchFamily="34" charset="0"/>
              </a:rPr>
              <a:t>Παραδείγματα RUBRICS</a:t>
            </a:r>
            <a:endParaRPr lang="el-GR" sz="2000"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77826" name="1 - Τίτλος"/>
          <p:cNvSpPr txBox="1">
            <a:spLocks/>
          </p:cNvSpPr>
          <p:nvPr/>
        </p:nvSpPr>
        <p:spPr bwMode="auto">
          <a:xfrm>
            <a:off x="2123728" y="0"/>
            <a:ext cx="4824535" cy="56965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defTabSz="914400" eaLnBrk="1" latinLnBrk="0" hangingPunct="1">
              <a:buNone/>
              <a:defRPr>
                <a:effectLst>
                  <a:glow rad="101600">
                    <a:schemeClr val="accent3">
                      <a:satMod val="175000"/>
                      <a:alpha val="40000"/>
                    </a:schemeClr>
                  </a:glow>
                </a:effectLst>
                <a:latin typeface="Arial" pitchFamily="34" charset="0"/>
                <a:cs typeface="Arial" pitchFamily="34" charset="0"/>
              </a:defRPr>
            </a:lvl1pPr>
          </a:lstStyle>
          <a:p>
            <a:r>
              <a:rPr lang="el-GR" dirty="0"/>
              <a:t/>
            </a:r>
            <a:br>
              <a:rPr lang="el-GR" dirty="0"/>
            </a:br>
            <a:r>
              <a:rPr lang="en-US" dirty="0"/>
              <a:t/>
            </a:r>
            <a:br>
              <a:rPr lang="en-US" dirty="0"/>
            </a:br>
            <a:r>
              <a:rPr lang="el-GR" dirty="0"/>
              <a:t>Πίνακας </a:t>
            </a:r>
            <a:r>
              <a:rPr lang="en-US" dirty="0" smtClean="0"/>
              <a:t>2</a:t>
            </a:r>
            <a:r>
              <a:rPr lang="el-GR" dirty="0" smtClean="0"/>
              <a:t>: </a:t>
            </a:r>
            <a:r>
              <a:rPr lang="el-GR" dirty="0"/>
              <a:t>Παράδειγμα ολιστικού </a:t>
            </a:r>
            <a:r>
              <a:rPr lang="en-US" dirty="0"/>
              <a:t/>
            </a:r>
            <a:br>
              <a:rPr lang="en-US" dirty="0"/>
            </a:br>
            <a:r>
              <a:rPr lang="el-GR" dirty="0"/>
              <a:t> </a:t>
            </a:r>
            <a:r>
              <a:rPr lang="en-US" dirty="0"/>
              <a:t/>
            </a:r>
            <a:br>
              <a:rPr lang="en-US" dirty="0"/>
            </a:br>
            <a:endParaRPr lang="en-US" dirty="0"/>
          </a:p>
        </p:txBody>
      </p:sp>
      <p:graphicFrame>
        <p:nvGraphicFramePr>
          <p:cNvPr id="4" name="3 - Πίνακας"/>
          <p:cNvGraphicFramePr>
            <a:graphicFrameLocks noGrp="1"/>
          </p:cNvGraphicFramePr>
          <p:nvPr>
            <p:extLst>
              <p:ext uri="{D42A27DB-BD31-4B8C-83A1-F6EECF244321}">
                <p14:modId xmlns:p14="http://schemas.microsoft.com/office/powerpoint/2010/main" val="3309416328"/>
              </p:ext>
            </p:extLst>
          </p:nvPr>
        </p:nvGraphicFramePr>
        <p:xfrm>
          <a:off x="0" y="476671"/>
          <a:ext cx="9144000" cy="7040880"/>
        </p:xfrm>
        <a:graphic>
          <a:graphicData uri="http://schemas.openxmlformats.org/drawingml/2006/table">
            <a:tbl>
              <a:tblPr firstRow="1" firstCol="1" lastCol="1" bandCol="1">
                <a:tableStyleId>{69C7853C-536D-4A76-A0AE-DD22124D55A5}</a:tableStyleId>
              </a:tblPr>
              <a:tblGrid>
                <a:gridCol w="1863725">
                  <a:extLst>
                    <a:ext uri="{9D8B030D-6E8A-4147-A177-3AD203B41FA5}">
                      <a16:colId xmlns:a16="http://schemas.microsoft.com/office/drawing/2014/main" xmlns="" val="20000"/>
                    </a:ext>
                  </a:extLst>
                </a:gridCol>
                <a:gridCol w="1354138">
                  <a:extLst>
                    <a:ext uri="{9D8B030D-6E8A-4147-A177-3AD203B41FA5}">
                      <a16:colId xmlns:a16="http://schemas.microsoft.com/office/drawing/2014/main" xmlns="" val="20001"/>
                    </a:ext>
                  </a:extLst>
                </a:gridCol>
                <a:gridCol w="1862137">
                  <a:extLst>
                    <a:ext uri="{9D8B030D-6E8A-4147-A177-3AD203B41FA5}">
                      <a16:colId xmlns:a16="http://schemas.microsoft.com/office/drawing/2014/main" xmlns="" val="20002"/>
                    </a:ext>
                  </a:extLst>
                </a:gridCol>
                <a:gridCol w="1992313">
                  <a:extLst>
                    <a:ext uri="{9D8B030D-6E8A-4147-A177-3AD203B41FA5}">
                      <a16:colId xmlns:a16="http://schemas.microsoft.com/office/drawing/2014/main" xmlns="" val="20003"/>
                    </a:ext>
                  </a:extLst>
                </a:gridCol>
                <a:gridCol w="2071687">
                  <a:extLst>
                    <a:ext uri="{9D8B030D-6E8A-4147-A177-3AD203B41FA5}">
                      <a16:colId xmlns:a16="http://schemas.microsoft.com/office/drawing/2014/main" xmlns="" val="20004"/>
                    </a:ext>
                  </a:extLst>
                </a:gridCol>
              </a:tblGrid>
              <a:tr h="199156">
                <a:tc gridSpan="5">
                  <a:txBody>
                    <a:bodyPr/>
                    <a:lstStyle/>
                    <a:p>
                      <a:pPr marL="0" marR="0" lvl="0" indent="0" algn="ctr"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400" b="1" u="none" strike="noStrike" cap="none" normalizeH="0" baseline="0" dirty="0" smtClean="0">
                          <a:ln>
                            <a:noFill/>
                          </a:ln>
                          <a:effectLst>
                            <a:glow rad="63500">
                              <a:schemeClr val="accent3">
                                <a:satMod val="175000"/>
                                <a:alpha val="40000"/>
                              </a:schemeClr>
                            </a:glow>
                          </a:effectLst>
                        </a:rPr>
                        <a:t>Αξιολόγηση του μαθητή κατά τη διάρκεια υλοποίησης μιας μαθηματικής δραστηριότητας</a:t>
                      </a:r>
                      <a:endParaRPr kumimoji="0" lang="en-US" sz="1400" b="1" i="0" u="none" strike="noStrike" cap="none" normalizeH="0" baseline="0" dirty="0" smtClean="0">
                        <a:ln>
                          <a:noFill/>
                        </a:ln>
                        <a:solidFill>
                          <a:schemeClr val="bg1"/>
                        </a:solidFill>
                        <a:effectLst>
                          <a:glow rad="63500">
                            <a:schemeClr val="accent3">
                              <a:satMod val="175000"/>
                              <a:alpha val="40000"/>
                            </a:schemeClr>
                          </a:glow>
                        </a:effectLst>
                        <a:latin typeface="Times New Roman" pitchFamily="18" charset="0"/>
                        <a:cs typeface="Times New Roman" pitchFamily="18" charset="0"/>
                      </a:endParaRPr>
                    </a:p>
                  </a:txBody>
                  <a:tcPr marL="60158" marR="60158" marT="0" marB="0" horzOverflow="overflow"/>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xmlns="" val="10000"/>
                  </a:ext>
                </a:extLst>
              </a:tr>
              <a:tr h="199156">
                <a:tc>
                  <a:txBody>
                    <a:bodyPr/>
                    <a:lstStyle/>
                    <a:p>
                      <a:pPr marL="0" marR="0" lvl="0" indent="0"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endParaRPr kumimoji="0" lang="el-GR" sz="1400" b="1" i="0" u="none" strike="noStrike" cap="none" normalizeH="0" baseline="0" smtClean="0">
                        <a:ln>
                          <a:noFill/>
                        </a:ln>
                        <a:solidFill>
                          <a:schemeClr val="bg1"/>
                        </a:solidFill>
                        <a:effectLst>
                          <a:glow rad="63500">
                            <a:schemeClr val="accent3">
                              <a:satMod val="175000"/>
                              <a:alpha val="40000"/>
                            </a:schemeClr>
                          </a:glow>
                        </a:effectLst>
                        <a:latin typeface="Times New Roman" pitchFamily="18" charset="0"/>
                        <a:cs typeface="Times New Roman" pitchFamily="18" charset="0"/>
                      </a:endParaRPr>
                    </a:p>
                  </a:txBody>
                  <a:tcPr marL="60158" marR="60158" marT="0" marB="0" horzOverflow="overflow"/>
                </a:tc>
                <a:tc>
                  <a:txBody>
                    <a:bodyPr/>
                    <a:lstStyle/>
                    <a:p>
                      <a:pPr marL="0" marR="0" lvl="0" indent="0"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400" b="1" u="none" strike="noStrike" cap="none" normalizeH="0" baseline="0" smtClean="0">
                          <a:ln>
                            <a:noFill/>
                          </a:ln>
                          <a:effectLst>
                            <a:glow rad="63500">
                              <a:schemeClr val="accent3">
                                <a:satMod val="175000"/>
                                <a:alpha val="40000"/>
                              </a:schemeClr>
                            </a:glow>
                          </a:effectLst>
                        </a:rPr>
                        <a:t>Ελάχιστη – 1</a:t>
                      </a:r>
                      <a:endParaRPr kumimoji="0" lang="en-US" sz="1400" b="1" i="0" u="none" strike="noStrike" cap="none" normalizeH="0" baseline="0" smtClean="0">
                        <a:ln>
                          <a:noFill/>
                        </a:ln>
                        <a:solidFill>
                          <a:schemeClr val="bg1"/>
                        </a:solidFill>
                        <a:effectLst>
                          <a:glow rad="63500">
                            <a:schemeClr val="accent3">
                              <a:satMod val="175000"/>
                              <a:alpha val="40000"/>
                            </a:schemeClr>
                          </a:glow>
                        </a:effectLst>
                        <a:latin typeface="Times New Roman" pitchFamily="18" charset="0"/>
                        <a:cs typeface="Times New Roman" pitchFamily="18" charset="0"/>
                      </a:endParaRPr>
                    </a:p>
                  </a:txBody>
                  <a:tcPr marL="60158" marR="60158" marT="0" marB="0" horzOverflow="overflow"/>
                </a:tc>
                <a:tc>
                  <a:txBody>
                    <a:bodyPr/>
                    <a:lstStyle/>
                    <a:p>
                      <a:pPr marL="0" marR="0" lvl="0" indent="0"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400" b="1" u="none" strike="noStrike" cap="none" normalizeH="0" baseline="0" smtClean="0">
                          <a:ln>
                            <a:noFill/>
                          </a:ln>
                          <a:effectLst>
                            <a:glow rad="63500">
                              <a:schemeClr val="accent3">
                                <a:satMod val="175000"/>
                                <a:alpha val="40000"/>
                              </a:schemeClr>
                            </a:glow>
                          </a:effectLst>
                        </a:rPr>
                        <a:t>Περιορισμένη – 2 </a:t>
                      </a:r>
                      <a:endParaRPr kumimoji="0" lang="en-US" sz="1400" b="1" i="0" u="none" strike="noStrike" cap="none" normalizeH="0" baseline="0" smtClean="0">
                        <a:ln>
                          <a:noFill/>
                        </a:ln>
                        <a:solidFill>
                          <a:schemeClr val="bg1"/>
                        </a:solidFill>
                        <a:effectLst>
                          <a:glow rad="63500">
                            <a:schemeClr val="accent3">
                              <a:satMod val="175000"/>
                              <a:alpha val="40000"/>
                            </a:schemeClr>
                          </a:glow>
                        </a:effectLst>
                        <a:latin typeface="Times New Roman" pitchFamily="18" charset="0"/>
                        <a:cs typeface="Times New Roman" pitchFamily="18" charset="0"/>
                      </a:endParaRPr>
                    </a:p>
                  </a:txBody>
                  <a:tcPr marL="60158" marR="60158" marT="0" marB="0" horzOverflow="overflow"/>
                </a:tc>
                <a:tc>
                  <a:txBody>
                    <a:bodyPr/>
                    <a:lstStyle/>
                    <a:p>
                      <a:pPr marL="0" marR="0" lvl="0" indent="0"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400" b="1" u="none" strike="noStrike" cap="none" normalizeH="0" baseline="0" smtClean="0">
                          <a:ln>
                            <a:noFill/>
                          </a:ln>
                          <a:effectLst>
                            <a:glow rad="63500">
                              <a:schemeClr val="accent3">
                                <a:satMod val="175000"/>
                                <a:alpha val="40000"/>
                              </a:schemeClr>
                            </a:glow>
                          </a:effectLst>
                        </a:rPr>
                        <a:t>Μερική επίτευξη - 3</a:t>
                      </a:r>
                      <a:endParaRPr kumimoji="0" lang="en-US" sz="1400" b="1" i="0" u="none" strike="noStrike" cap="none" normalizeH="0" baseline="0" smtClean="0">
                        <a:ln>
                          <a:noFill/>
                        </a:ln>
                        <a:solidFill>
                          <a:schemeClr val="bg1"/>
                        </a:solidFill>
                        <a:effectLst>
                          <a:glow rad="63500">
                            <a:schemeClr val="accent3">
                              <a:satMod val="175000"/>
                              <a:alpha val="40000"/>
                            </a:schemeClr>
                          </a:glow>
                        </a:effectLst>
                        <a:latin typeface="Times New Roman" pitchFamily="18" charset="0"/>
                        <a:cs typeface="Times New Roman" pitchFamily="18" charset="0"/>
                      </a:endParaRPr>
                    </a:p>
                  </a:txBody>
                  <a:tcPr marL="60158" marR="60158" marT="0" marB="0" horzOverflow="overflow"/>
                </a:tc>
                <a:tc>
                  <a:txBody>
                    <a:bodyPr/>
                    <a:lstStyle/>
                    <a:p>
                      <a:pPr marL="0" marR="0" lvl="0" indent="0"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400" b="1" u="none" strike="noStrike" cap="none" normalizeH="0" baseline="0" smtClean="0">
                          <a:ln>
                            <a:noFill/>
                          </a:ln>
                          <a:effectLst>
                            <a:glow rad="63500">
                              <a:schemeClr val="accent3">
                                <a:satMod val="175000"/>
                                <a:alpha val="40000"/>
                              </a:schemeClr>
                            </a:glow>
                          </a:effectLst>
                        </a:rPr>
                        <a:t>Πλήρης - 4</a:t>
                      </a:r>
                      <a:endParaRPr kumimoji="0" lang="en-US" sz="1400" b="1" i="0" u="none" strike="noStrike" cap="none" normalizeH="0" baseline="0" smtClean="0">
                        <a:ln>
                          <a:noFill/>
                        </a:ln>
                        <a:solidFill>
                          <a:schemeClr val="bg1"/>
                        </a:solidFill>
                        <a:effectLst>
                          <a:glow rad="63500">
                            <a:schemeClr val="accent3">
                              <a:satMod val="175000"/>
                              <a:alpha val="40000"/>
                            </a:schemeClr>
                          </a:glow>
                        </a:effectLst>
                        <a:latin typeface="Times New Roman" pitchFamily="18" charset="0"/>
                        <a:cs typeface="Times New Roman" pitchFamily="18" charset="0"/>
                      </a:endParaRPr>
                    </a:p>
                  </a:txBody>
                  <a:tcPr marL="60158" marR="60158" marT="0" marB="0" horzOverflow="overflow"/>
                </a:tc>
                <a:extLst>
                  <a:ext uri="{0D108BD9-81ED-4DB2-BD59-A6C34878D82A}">
                    <a16:rowId xmlns:a16="http://schemas.microsoft.com/office/drawing/2014/main" xmlns="" val="10001"/>
                  </a:ext>
                </a:extLst>
              </a:tr>
              <a:tr h="1399106">
                <a:tc>
                  <a:txBody>
                    <a:bodyPr/>
                    <a:lstStyle/>
                    <a:p>
                      <a:pPr marL="0" marR="0" lvl="0" indent="0"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400" b="1" u="none" strike="noStrike" cap="none" normalizeH="0" baseline="0" smtClean="0">
                          <a:ln>
                            <a:noFill/>
                          </a:ln>
                          <a:effectLst>
                            <a:glow rad="63500">
                              <a:schemeClr val="accent3">
                                <a:satMod val="175000"/>
                                <a:alpha val="40000"/>
                              </a:schemeClr>
                            </a:glow>
                          </a:effectLst>
                        </a:rPr>
                        <a:t>Επίτευξη του στόχου της δραστηριότητας</a:t>
                      </a:r>
                      <a:endParaRPr kumimoji="0" lang="en-US" sz="1400" b="1" i="0" u="none" strike="noStrike" cap="none" normalizeH="0" baseline="0" smtClean="0">
                        <a:ln>
                          <a:noFill/>
                        </a:ln>
                        <a:solidFill>
                          <a:schemeClr val="bg1"/>
                        </a:solidFill>
                        <a:effectLst>
                          <a:glow rad="63500">
                            <a:schemeClr val="accent3">
                              <a:satMod val="175000"/>
                              <a:alpha val="40000"/>
                            </a:schemeClr>
                          </a:glow>
                        </a:effectLst>
                        <a:latin typeface="Times New Roman" pitchFamily="18" charset="0"/>
                        <a:cs typeface="Times New Roman" pitchFamily="18" charset="0"/>
                      </a:endParaRPr>
                    </a:p>
                  </a:txBody>
                  <a:tcPr marL="60158" marR="60158" marT="0" marB="0" horzOverflow="overflow"/>
                </a:tc>
                <a:tc>
                  <a:txBody>
                    <a:bodyPr/>
                    <a:lstStyle/>
                    <a:p>
                      <a:pPr marL="0" marR="0" lvl="0" indent="0"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400" b="1" u="none" strike="noStrike" cap="none" normalizeH="0" baseline="0" smtClean="0">
                          <a:ln>
                            <a:noFill/>
                          </a:ln>
                          <a:effectLst>
                            <a:glow rad="63500">
                              <a:schemeClr val="accent3">
                                <a:satMod val="175000"/>
                                <a:alpha val="40000"/>
                              </a:schemeClr>
                            </a:glow>
                          </a:effectLst>
                        </a:rPr>
                        <a:t>Αδυνατεί να εφαρμόσει τη μαθηματική έννοια  και μπερδεύει βασικά στοιχεία της έννοιας.</a:t>
                      </a:r>
                      <a:endParaRPr kumimoji="0" lang="en-US" sz="1400" b="1" i="0" u="none" strike="noStrike" cap="none" normalizeH="0" baseline="0" smtClean="0">
                        <a:ln>
                          <a:noFill/>
                        </a:ln>
                        <a:solidFill>
                          <a:schemeClr val="bg1"/>
                        </a:solidFill>
                        <a:effectLst>
                          <a:glow rad="63500">
                            <a:schemeClr val="accent3">
                              <a:satMod val="175000"/>
                              <a:alpha val="40000"/>
                            </a:schemeClr>
                          </a:glow>
                        </a:effectLst>
                        <a:latin typeface="Times New Roman" pitchFamily="18" charset="0"/>
                        <a:cs typeface="Times New Roman" pitchFamily="18" charset="0"/>
                      </a:endParaRPr>
                    </a:p>
                  </a:txBody>
                  <a:tcPr marL="60158" marR="60158" marT="0" marB="0" horzOverflow="overflow"/>
                </a:tc>
                <a:tc>
                  <a:txBody>
                    <a:bodyPr/>
                    <a:lstStyle/>
                    <a:p>
                      <a:pPr marL="0" marR="0" lvl="0" indent="0"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400" b="1" u="none" strike="noStrike" cap="none" normalizeH="0" baseline="0" smtClean="0">
                          <a:ln>
                            <a:noFill/>
                          </a:ln>
                          <a:effectLst>
                            <a:glow rad="63500">
                              <a:schemeClr val="accent3">
                                <a:satMod val="175000"/>
                                <a:alpha val="40000"/>
                              </a:schemeClr>
                            </a:glow>
                          </a:effectLst>
                        </a:rPr>
                        <a:t>Οι ενέργειες και οι απαντήσεις φανερώνουν ελλιπή αντίληψη της μαθηματικής ιδέας </a:t>
                      </a:r>
                      <a:endParaRPr kumimoji="0" lang="en-US" sz="1400" b="1" i="0" u="none" strike="noStrike" cap="none" normalizeH="0" baseline="0" smtClean="0">
                        <a:ln>
                          <a:noFill/>
                        </a:ln>
                        <a:solidFill>
                          <a:schemeClr val="bg1"/>
                        </a:solidFill>
                        <a:effectLst>
                          <a:glow rad="63500">
                            <a:schemeClr val="accent3">
                              <a:satMod val="175000"/>
                              <a:alpha val="40000"/>
                            </a:schemeClr>
                          </a:glow>
                        </a:effectLst>
                        <a:latin typeface="Times New Roman" pitchFamily="18" charset="0"/>
                        <a:cs typeface="Times New Roman" pitchFamily="18" charset="0"/>
                      </a:endParaRPr>
                    </a:p>
                  </a:txBody>
                  <a:tcPr marL="60158" marR="60158" marT="0" marB="0" horzOverflow="overflow"/>
                </a:tc>
                <a:tc>
                  <a:txBody>
                    <a:bodyPr/>
                    <a:lstStyle/>
                    <a:p>
                      <a:pPr marL="0" marR="0" lvl="0" indent="0"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400" b="1" u="none" strike="noStrike" cap="none" normalizeH="0" baseline="0" smtClean="0">
                          <a:ln>
                            <a:noFill/>
                          </a:ln>
                          <a:effectLst>
                            <a:glow rad="63500">
                              <a:schemeClr val="accent3">
                                <a:satMod val="175000"/>
                                <a:alpha val="40000"/>
                              </a:schemeClr>
                            </a:glow>
                          </a:effectLst>
                        </a:rPr>
                        <a:t>Αντιλαμβάνεται τα βασικά σημεία της έννοιας, αλλά παρουσιάζει ελλείψεις σε κάποιο από τα απαραίτητα στοιχεία της έννοιας</a:t>
                      </a:r>
                      <a:endParaRPr kumimoji="0" lang="en-US" sz="1400" b="1" i="0" u="none" strike="noStrike" cap="none" normalizeH="0" baseline="0" smtClean="0">
                        <a:ln>
                          <a:noFill/>
                        </a:ln>
                        <a:solidFill>
                          <a:schemeClr val="bg1"/>
                        </a:solidFill>
                        <a:effectLst>
                          <a:glow rad="63500">
                            <a:schemeClr val="accent3">
                              <a:satMod val="175000"/>
                              <a:alpha val="40000"/>
                            </a:schemeClr>
                          </a:glow>
                        </a:effectLst>
                        <a:latin typeface="Times New Roman" pitchFamily="18" charset="0"/>
                        <a:cs typeface="Times New Roman" pitchFamily="18" charset="0"/>
                      </a:endParaRPr>
                    </a:p>
                  </a:txBody>
                  <a:tcPr marL="60158" marR="60158" marT="0" marB="0" horzOverflow="overflow"/>
                </a:tc>
                <a:tc>
                  <a:txBody>
                    <a:bodyPr/>
                    <a:lstStyle/>
                    <a:p>
                      <a:pPr marL="0" marR="0" lvl="0" indent="0"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400" b="1" u="none" strike="noStrike" cap="none" normalizeH="0" baseline="0" smtClean="0">
                          <a:ln>
                            <a:noFill/>
                          </a:ln>
                          <a:effectLst>
                            <a:glow rad="63500">
                              <a:schemeClr val="accent3">
                                <a:satMod val="175000"/>
                                <a:alpha val="40000"/>
                              </a:schemeClr>
                            </a:glow>
                          </a:effectLst>
                        </a:rPr>
                        <a:t>Η απάντηση-προσέγγιση φανερώνει ολοκληρωμένη αντίληψη της έννοιας</a:t>
                      </a:r>
                      <a:endParaRPr kumimoji="0" lang="en-US" sz="1400" b="1" i="0" u="none" strike="noStrike" cap="none" normalizeH="0" baseline="0" smtClean="0">
                        <a:ln>
                          <a:noFill/>
                        </a:ln>
                        <a:solidFill>
                          <a:schemeClr val="bg1"/>
                        </a:solidFill>
                        <a:effectLst>
                          <a:glow rad="63500">
                            <a:schemeClr val="accent3">
                              <a:satMod val="175000"/>
                              <a:alpha val="40000"/>
                            </a:schemeClr>
                          </a:glow>
                        </a:effectLst>
                        <a:latin typeface="Times New Roman" pitchFamily="18" charset="0"/>
                        <a:cs typeface="Times New Roman" pitchFamily="18" charset="0"/>
                      </a:endParaRPr>
                    </a:p>
                  </a:txBody>
                  <a:tcPr marL="60158" marR="60158" marT="0" marB="0" horzOverflow="overflow"/>
                </a:tc>
                <a:extLst>
                  <a:ext uri="{0D108BD9-81ED-4DB2-BD59-A6C34878D82A}">
                    <a16:rowId xmlns:a16="http://schemas.microsoft.com/office/drawing/2014/main" xmlns="" val="10002"/>
                  </a:ext>
                </a:extLst>
              </a:tr>
              <a:tr h="2291120">
                <a:tc>
                  <a:txBody>
                    <a:bodyPr/>
                    <a:lstStyle/>
                    <a:p>
                      <a:pPr marL="0" marR="0" lvl="0" indent="0"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400" b="1" u="none" strike="noStrike" cap="none" normalizeH="0" baseline="0" smtClean="0">
                          <a:ln>
                            <a:noFill/>
                          </a:ln>
                          <a:effectLst>
                            <a:glow rad="63500">
                              <a:schemeClr val="accent3">
                                <a:satMod val="175000"/>
                                <a:alpha val="40000"/>
                              </a:schemeClr>
                            </a:glow>
                          </a:effectLst>
                        </a:rPr>
                        <a:t>Αντίληψη της κεντρικής μαθηματικής ιδέας</a:t>
                      </a:r>
                      <a:endParaRPr kumimoji="0" lang="en-US" sz="1400" b="1" i="0" u="none" strike="noStrike" cap="none" normalizeH="0" baseline="0" smtClean="0">
                        <a:ln>
                          <a:noFill/>
                        </a:ln>
                        <a:solidFill>
                          <a:schemeClr val="bg1"/>
                        </a:solidFill>
                        <a:effectLst>
                          <a:glow rad="63500">
                            <a:schemeClr val="accent3">
                              <a:satMod val="175000"/>
                              <a:alpha val="40000"/>
                            </a:schemeClr>
                          </a:glow>
                        </a:effectLst>
                        <a:latin typeface="Times New Roman" pitchFamily="18" charset="0"/>
                        <a:cs typeface="Times New Roman" pitchFamily="18" charset="0"/>
                      </a:endParaRPr>
                    </a:p>
                  </a:txBody>
                  <a:tcPr marL="60158" marR="60158" marT="0" marB="0" horzOverflow="overflow"/>
                </a:tc>
                <a:tc>
                  <a:txBody>
                    <a:bodyPr/>
                    <a:lstStyle/>
                    <a:p>
                      <a:pPr marL="0" marR="0" lvl="0" indent="0"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400" b="1" u="none" strike="noStrike" cap="none" normalizeH="0" baseline="0" smtClean="0">
                          <a:ln>
                            <a:noFill/>
                          </a:ln>
                          <a:effectLst>
                            <a:glow rad="63500">
                              <a:schemeClr val="accent3">
                                <a:satMod val="175000"/>
                                <a:alpha val="40000"/>
                              </a:schemeClr>
                            </a:glow>
                          </a:effectLst>
                        </a:rPr>
                        <a:t>Φαίνεται να αγνοεί την κεντρική μαθηματική ιδέα της δραστηριότητας, ενώ αδυνατεί να αιτιολογήσει τις επιλογές του.</a:t>
                      </a:r>
                      <a:endParaRPr kumimoji="0" lang="en-US" sz="1400" b="1" i="0" u="none" strike="noStrike" cap="none" normalizeH="0" baseline="0" smtClean="0">
                        <a:ln>
                          <a:noFill/>
                        </a:ln>
                        <a:solidFill>
                          <a:schemeClr val="bg1"/>
                        </a:solidFill>
                        <a:effectLst>
                          <a:glow rad="63500">
                            <a:schemeClr val="accent3">
                              <a:satMod val="175000"/>
                              <a:alpha val="40000"/>
                            </a:schemeClr>
                          </a:glow>
                        </a:effectLst>
                        <a:latin typeface="Times New Roman" pitchFamily="18" charset="0"/>
                        <a:cs typeface="Times New Roman" pitchFamily="18" charset="0"/>
                      </a:endParaRPr>
                    </a:p>
                  </a:txBody>
                  <a:tcPr marL="60158" marR="60158" marT="0" marB="0" horzOverflow="overflow"/>
                </a:tc>
                <a:tc>
                  <a:txBody>
                    <a:bodyPr/>
                    <a:lstStyle/>
                    <a:p>
                      <a:pPr marL="0" marR="0" lvl="0" indent="0"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400" b="1" u="none" strike="noStrike" cap="none" normalizeH="0" baseline="0" smtClean="0">
                          <a:ln>
                            <a:noFill/>
                          </a:ln>
                          <a:effectLst>
                            <a:glow rad="63500">
                              <a:schemeClr val="accent3">
                                <a:satMod val="175000"/>
                                <a:alpha val="40000"/>
                              </a:schemeClr>
                            </a:glow>
                          </a:effectLst>
                        </a:rPr>
                        <a:t>Οι ενέργειες και οι απαντήσεις φανερώνουν ελλιπή αντίληψη της κεντρικής μαθηματικής ιδέας της δραστηριότητας. Η αιτιολόγηση κρίνεται ανεπαρκής, προβληματική και γεμάτη ασάφειες</a:t>
                      </a:r>
                      <a:endParaRPr kumimoji="0" lang="en-US" sz="1400" b="1" i="0" u="none" strike="noStrike" cap="none" normalizeH="0" baseline="0" smtClean="0">
                        <a:ln>
                          <a:noFill/>
                        </a:ln>
                        <a:solidFill>
                          <a:schemeClr val="bg1"/>
                        </a:solidFill>
                        <a:effectLst>
                          <a:glow rad="63500">
                            <a:schemeClr val="accent3">
                              <a:satMod val="175000"/>
                              <a:alpha val="40000"/>
                            </a:schemeClr>
                          </a:glow>
                        </a:effectLst>
                        <a:latin typeface="Times New Roman" pitchFamily="18" charset="0"/>
                        <a:cs typeface="Times New Roman" pitchFamily="18" charset="0"/>
                      </a:endParaRPr>
                    </a:p>
                  </a:txBody>
                  <a:tcPr marL="60158" marR="60158" marT="0" marB="0" horzOverflow="overflow"/>
                </a:tc>
                <a:tc>
                  <a:txBody>
                    <a:bodyPr/>
                    <a:lstStyle/>
                    <a:p>
                      <a:pPr marL="0" marR="0" lvl="0" indent="0"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400" b="1" u="none" strike="noStrike" cap="none" normalizeH="0" baseline="0" smtClean="0">
                          <a:ln>
                            <a:noFill/>
                          </a:ln>
                          <a:effectLst>
                            <a:glow rad="63500">
                              <a:schemeClr val="accent3">
                                <a:satMod val="175000"/>
                                <a:alpha val="40000"/>
                              </a:schemeClr>
                            </a:glow>
                          </a:effectLst>
                        </a:rPr>
                        <a:t>Οι ενέργειες και οι απαντήσεις φανερώνουν μερική αντίληψη της κεντρικής μαθηματικής ιδέας της δραστηριότητας. Η αιτιολόγησή τους κρίνεται ελλιπής μολονότι καταφέρνει να «επικοινωνεί» την προσέγγισή που ακολουθείται.</a:t>
                      </a:r>
                      <a:endParaRPr kumimoji="0" lang="en-US" sz="1400" b="1" i="0" u="none" strike="noStrike" cap="none" normalizeH="0" baseline="0" smtClean="0">
                        <a:ln>
                          <a:noFill/>
                        </a:ln>
                        <a:solidFill>
                          <a:schemeClr val="bg1"/>
                        </a:solidFill>
                        <a:effectLst>
                          <a:glow rad="63500">
                            <a:schemeClr val="accent3">
                              <a:satMod val="175000"/>
                              <a:alpha val="40000"/>
                            </a:schemeClr>
                          </a:glow>
                        </a:effectLst>
                        <a:latin typeface="Times New Roman" pitchFamily="18" charset="0"/>
                        <a:cs typeface="Times New Roman" pitchFamily="18" charset="0"/>
                      </a:endParaRPr>
                    </a:p>
                  </a:txBody>
                  <a:tcPr marL="60158" marR="60158" marT="0" marB="0" horzOverflow="overflow"/>
                </a:tc>
                <a:tc>
                  <a:txBody>
                    <a:bodyPr/>
                    <a:lstStyle/>
                    <a:p>
                      <a:pPr marL="0" marR="0" lvl="0" indent="0"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400" b="1" u="none" strike="noStrike" cap="none" normalizeH="0" baseline="0" smtClean="0">
                          <a:ln>
                            <a:noFill/>
                          </a:ln>
                          <a:effectLst>
                            <a:glow rad="63500">
                              <a:schemeClr val="accent3">
                                <a:satMod val="175000"/>
                                <a:alpha val="40000"/>
                              </a:schemeClr>
                            </a:glow>
                          </a:effectLst>
                        </a:rPr>
                        <a:t>Οι ενέργειες και οι απαντήσεις φανερώνουν πλήρη αντίληψη της κεντρικής μαθηματικής ιδέας της δραστηριότητας. Η αιτιολόγησή του είναι σαφής, ολοκληρωμένη και περιλαμβάνει τη χρήση γραπτής, συμβολικής και εικονικής αναπαράστασης</a:t>
                      </a:r>
                      <a:endParaRPr kumimoji="0" lang="en-US" sz="1400" b="1" i="0" u="none" strike="noStrike" cap="none" normalizeH="0" baseline="0" smtClean="0">
                        <a:ln>
                          <a:noFill/>
                        </a:ln>
                        <a:solidFill>
                          <a:schemeClr val="bg1"/>
                        </a:solidFill>
                        <a:effectLst>
                          <a:glow rad="63500">
                            <a:schemeClr val="accent3">
                              <a:satMod val="175000"/>
                              <a:alpha val="40000"/>
                            </a:schemeClr>
                          </a:glow>
                        </a:effectLst>
                        <a:latin typeface="Times New Roman" pitchFamily="18" charset="0"/>
                        <a:cs typeface="Times New Roman" pitchFamily="18" charset="0"/>
                      </a:endParaRPr>
                    </a:p>
                  </a:txBody>
                  <a:tcPr marL="60158" marR="60158" marT="0" marB="0" horzOverflow="overflow"/>
                </a:tc>
                <a:extLst>
                  <a:ext uri="{0D108BD9-81ED-4DB2-BD59-A6C34878D82A}">
                    <a16:rowId xmlns:a16="http://schemas.microsoft.com/office/drawing/2014/main" xmlns="" val="10003"/>
                  </a:ext>
                </a:extLst>
              </a:tr>
              <a:tr h="1146397">
                <a:tc>
                  <a:txBody>
                    <a:bodyPr/>
                    <a:lstStyle/>
                    <a:p>
                      <a:pPr marL="0" marR="0" lvl="0" indent="0"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400" b="1" u="none" strike="noStrike" cap="none" normalizeH="0" baseline="0" smtClean="0">
                          <a:ln>
                            <a:noFill/>
                          </a:ln>
                          <a:effectLst>
                            <a:glow rad="63500">
                              <a:schemeClr val="accent3">
                                <a:satMod val="175000"/>
                                <a:alpha val="40000"/>
                              </a:schemeClr>
                            </a:glow>
                          </a:effectLst>
                        </a:rPr>
                        <a:t>Εμπλοκή των μαθητών</a:t>
                      </a:r>
                      <a:endParaRPr kumimoji="0" lang="en-US" sz="1400" b="1" i="0" u="none" strike="noStrike" cap="none" normalizeH="0" baseline="0" smtClean="0">
                        <a:ln>
                          <a:noFill/>
                        </a:ln>
                        <a:solidFill>
                          <a:schemeClr val="bg1"/>
                        </a:solidFill>
                        <a:effectLst>
                          <a:glow rad="63500">
                            <a:schemeClr val="accent3">
                              <a:satMod val="175000"/>
                              <a:alpha val="40000"/>
                            </a:schemeClr>
                          </a:glow>
                        </a:effectLst>
                        <a:latin typeface="Times New Roman" pitchFamily="18" charset="0"/>
                        <a:cs typeface="Times New Roman" pitchFamily="18" charset="0"/>
                      </a:endParaRPr>
                    </a:p>
                  </a:txBody>
                  <a:tcPr marL="60158" marR="60158" marT="0" marB="0" horzOverflow="overflow"/>
                </a:tc>
                <a:tc>
                  <a:txBody>
                    <a:bodyPr/>
                    <a:lstStyle/>
                    <a:p>
                      <a:pPr marL="0" marR="0" lvl="0" indent="0"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400" b="1" u="none" strike="noStrike" cap="none" normalizeH="0" baseline="0" smtClean="0">
                          <a:ln>
                            <a:noFill/>
                          </a:ln>
                          <a:effectLst>
                            <a:glow rad="63500">
                              <a:schemeClr val="accent3">
                                <a:satMod val="175000"/>
                                <a:alpha val="40000"/>
                              </a:schemeClr>
                            </a:glow>
                          </a:effectLst>
                        </a:rPr>
                        <a:t>Δε συμμετέχει ενεργά και αποπροσανατολίζει τη διαδικασία.</a:t>
                      </a:r>
                      <a:endParaRPr kumimoji="0" lang="en-US" sz="1400" b="1" i="0" u="none" strike="noStrike" cap="none" normalizeH="0" baseline="0" smtClean="0">
                        <a:ln>
                          <a:noFill/>
                        </a:ln>
                        <a:solidFill>
                          <a:schemeClr val="bg1"/>
                        </a:solidFill>
                        <a:effectLst>
                          <a:glow rad="63500">
                            <a:schemeClr val="accent3">
                              <a:satMod val="175000"/>
                              <a:alpha val="40000"/>
                            </a:schemeClr>
                          </a:glow>
                        </a:effectLst>
                        <a:latin typeface="Times New Roman" pitchFamily="18" charset="0"/>
                        <a:cs typeface="Times New Roman" pitchFamily="18" charset="0"/>
                      </a:endParaRPr>
                    </a:p>
                  </a:txBody>
                  <a:tcPr marL="60158" marR="60158" marT="0" marB="0" horzOverflow="overflow"/>
                </a:tc>
                <a:tc>
                  <a:txBody>
                    <a:bodyPr/>
                    <a:lstStyle/>
                    <a:p>
                      <a:pPr marL="0" marR="0" lvl="0" indent="0"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400" b="1" u="none" strike="noStrike" cap="none" normalizeH="0" baseline="0" smtClean="0">
                          <a:ln>
                            <a:noFill/>
                          </a:ln>
                          <a:effectLst>
                            <a:glow rad="63500">
                              <a:schemeClr val="accent3">
                                <a:satMod val="175000"/>
                                <a:alpha val="40000"/>
                              </a:schemeClr>
                            </a:glow>
                          </a:effectLst>
                        </a:rPr>
                        <a:t>Συμμετέχει σχετικά, χωρίς ιδιαίτερο ενδιαφέρον.</a:t>
                      </a:r>
                      <a:endParaRPr kumimoji="0" lang="en-US" sz="1400" b="1" i="0" u="none" strike="noStrike" cap="none" normalizeH="0" baseline="0" smtClean="0">
                        <a:ln>
                          <a:noFill/>
                        </a:ln>
                        <a:solidFill>
                          <a:schemeClr val="bg1"/>
                        </a:solidFill>
                        <a:effectLst>
                          <a:glow rad="63500">
                            <a:schemeClr val="accent3">
                              <a:satMod val="175000"/>
                              <a:alpha val="40000"/>
                            </a:schemeClr>
                          </a:glow>
                        </a:effectLst>
                        <a:latin typeface="Times New Roman" pitchFamily="18" charset="0"/>
                        <a:cs typeface="Times New Roman" pitchFamily="18" charset="0"/>
                      </a:endParaRPr>
                    </a:p>
                  </a:txBody>
                  <a:tcPr marL="60158" marR="60158" marT="0" marB="0" horzOverflow="overflow"/>
                </a:tc>
                <a:tc>
                  <a:txBody>
                    <a:bodyPr/>
                    <a:lstStyle/>
                    <a:p>
                      <a:pPr marL="0" marR="0" lvl="0" indent="0"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400" b="1" u="none" strike="noStrike" cap="none" normalizeH="0" baseline="0" smtClean="0">
                          <a:ln>
                            <a:noFill/>
                          </a:ln>
                          <a:effectLst>
                            <a:glow rad="63500">
                              <a:schemeClr val="accent3">
                                <a:satMod val="175000"/>
                                <a:alpha val="40000"/>
                              </a:schemeClr>
                            </a:glow>
                          </a:effectLst>
                        </a:rPr>
                        <a:t>Συμμετέχει ενεργά, δεν παίρνει όμως πολλές πρωτοβουλίες.</a:t>
                      </a:r>
                      <a:endParaRPr kumimoji="0" lang="en-US" sz="1400" b="1" i="0" u="none" strike="noStrike" cap="none" normalizeH="0" baseline="0" smtClean="0">
                        <a:ln>
                          <a:noFill/>
                        </a:ln>
                        <a:solidFill>
                          <a:schemeClr val="bg1"/>
                        </a:solidFill>
                        <a:effectLst>
                          <a:glow rad="63500">
                            <a:schemeClr val="accent3">
                              <a:satMod val="175000"/>
                              <a:alpha val="40000"/>
                            </a:schemeClr>
                          </a:glow>
                        </a:effectLst>
                        <a:latin typeface="Times New Roman" pitchFamily="18" charset="0"/>
                        <a:cs typeface="Times New Roman" pitchFamily="18" charset="0"/>
                      </a:endParaRPr>
                    </a:p>
                  </a:txBody>
                  <a:tcPr marL="60158" marR="60158" marT="0" marB="0" horzOverflow="overflow"/>
                </a:tc>
                <a:tc>
                  <a:txBody>
                    <a:bodyPr/>
                    <a:lstStyle/>
                    <a:p>
                      <a:pPr marL="0" marR="0" lvl="0" indent="0"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400" b="1" u="none" strike="noStrike" cap="none" normalizeH="0" baseline="0" smtClean="0">
                          <a:ln>
                            <a:noFill/>
                          </a:ln>
                          <a:effectLst>
                            <a:glow rad="63500">
                              <a:schemeClr val="accent3">
                                <a:satMod val="175000"/>
                                <a:alpha val="40000"/>
                              </a:schemeClr>
                            </a:glow>
                          </a:effectLst>
                        </a:rPr>
                        <a:t>Συμμετέχει με ενδιαφέρον, με ιδέες, με προτάσεις υλοποίησης και εμπλέκει και τους υπόλοιπους μαθητές να δρουν.</a:t>
                      </a:r>
                      <a:endParaRPr kumimoji="0" lang="en-US" sz="1400" b="1" i="0" u="none" strike="noStrike" cap="none" normalizeH="0" baseline="0" smtClean="0">
                        <a:ln>
                          <a:noFill/>
                        </a:ln>
                        <a:solidFill>
                          <a:schemeClr val="bg1"/>
                        </a:solidFill>
                        <a:effectLst>
                          <a:glow rad="63500">
                            <a:schemeClr val="accent3">
                              <a:satMod val="175000"/>
                              <a:alpha val="40000"/>
                            </a:schemeClr>
                          </a:glow>
                        </a:effectLst>
                        <a:latin typeface="Times New Roman" pitchFamily="18" charset="0"/>
                        <a:cs typeface="Times New Roman" pitchFamily="18" charset="0"/>
                      </a:endParaRPr>
                    </a:p>
                  </a:txBody>
                  <a:tcPr marL="60158" marR="60158" marT="0" marB="0" horzOverflow="overflow"/>
                </a:tc>
                <a:extLst>
                  <a:ext uri="{0D108BD9-81ED-4DB2-BD59-A6C34878D82A}">
                    <a16:rowId xmlns:a16="http://schemas.microsoft.com/office/drawing/2014/main" xmlns="" val="10004"/>
                  </a:ext>
                </a:extLst>
              </a:tr>
              <a:tr h="1146397">
                <a:tc>
                  <a:txBody>
                    <a:bodyPr/>
                    <a:lstStyle/>
                    <a:p>
                      <a:pPr marL="0" marR="0" lvl="0" indent="0"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400" b="1" u="none" strike="noStrike" cap="none" normalizeH="0" baseline="0" dirty="0" smtClean="0">
                          <a:ln>
                            <a:noFill/>
                          </a:ln>
                          <a:effectLst>
                            <a:glow rad="63500">
                              <a:schemeClr val="accent3">
                                <a:satMod val="175000"/>
                                <a:alpha val="40000"/>
                              </a:schemeClr>
                            </a:glow>
                          </a:effectLst>
                        </a:rPr>
                        <a:t>Αξιοποίηση </a:t>
                      </a:r>
                      <a:r>
                        <a:rPr kumimoji="0" lang="el-GR" sz="1400" b="1" u="none" strike="noStrike" cap="none" normalizeH="0" baseline="0" dirty="0" err="1" smtClean="0">
                          <a:ln>
                            <a:noFill/>
                          </a:ln>
                          <a:effectLst>
                            <a:glow rad="63500">
                              <a:schemeClr val="accent3">
                                <a:satMod val="175000"/>
                                <a:alpha val="40000"/>
                              </a:schemeClr>
                            </a:glow>
                          </a:effectLst>
                        </a:rPr>
                        <a:t>χειραπτικών</a:t>
                      </a:r>
                      <a:r>
                        <a:rPr kumimoji="0" lang="el-GR" sz="1400" b="1" u="none" strike="noStrike" cap="none" normalizeH="0" baseline="0" dirty="0" smtClean="0">
                          <a:ln>
                            <a:noFill/>
                          </a:ln>
                          <a:effectLst>
                            <a:glow rad="63500">
                              <a:schemeClr val="accent3">
                                <a:satMod val="175000"/>
                                <a:alpha val="40000"/>
                              </a:schemeClr>
                            </a:glow>
                          </a:effectLst>
                        </a:rPr>
                        <a:t> και ψηφιακών εργαλείων</a:t>
                      </a:r>
                      <a:endParaRPr kumimoji="0" lang="en-US" sz="1400" b="1" i="0" u="none" strike="noStrike" cap="none" normalizeH="0" baseline="0" dirty="0" smtClean="0">
                        <a:ln>
                          <a:noFill/>
                        </a:ln>
                        <a:solidFill>
                          <a:schemeClr val="bg1"/>
                        </a:solidFill>
                        <a:effectLst>
                          <a:glow rad="63500">
                            <a:schemeClr val="accent3">
                              <a:satMod val="175000"/>
                              <a:alpha val="40000"/>
                            </a:schemeClr>
                          </a:glow>
                        </a:effectLst>
                        <a:latin typeface="Times New Roman" pitchFamily="18" charset="0"/>
                        <a:cs typeface="Times New Roman" pitchFamily="18" charset="0"/>
                      </a:endParaRPr>
                    </a:p>
                  </a:txBody>
                  <a:tcPr marL="60158" marR="60158" marT="0" marB="0" horzOverflow="overflow"/>
                </a:tc>
                <a:tc>
                  <a:txBody>
                    <a:bodyPr/>
                    <a:lstStyle/>
                    <a:p>
                      <a:pPr marL="0" marR="0" lvl="0" indent="0"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400" b="1" u="none" strike="noStrike" cap="none" normalizeH="0" baseline="0" smtClean="0">
                          <a:ln>
                            <a:noFill/>
                          </a:ln>
                          <a:effectLst>
                            <a:glow rad="63500">
                              <a:schemeClr val="accent3">
                                <a:satMod val="175000"/>
                                <a:alpha val="40000"/>
                              </a:schemeClr>
                            </a:glow>
                          </a:effectLst>
                        </a:rPr>
                        <a:t>Δε χρησιμοποιεί εργαλεία.</a:t>
                      </a:r>
                      <a:endParaRPr kumimoji="0" lang="en-US" sz="1400" b="1" i="0" u="none" strike="noStrike" cap="none" normalizeH="0" baseline="0" smtClean="0">
                        <a:ln>
                          <a:noFill/>
                        </a:ln>
                        <a:solidFill>
                          <a:schemeClr val="bg1"/>
                        </a:solidFill>
                        <a:effectLst>
                          <a:glow rad="63500">
                            <a:schemeClr val="accent3">
                              <a:satMod val="175000"/>
                              <a:alpha val="40000"/>
                            </a:schemeClr>
                          </a:glow>
                        </a:effectLst>
                        <a:latin typeface="Times New Roman" pitchFamily="18" charset="0"/>
                        <a:cs typeface="Times New Roman" pitchFamily="18" charset="0"/>
                      </a:endParaRPr>
                    </a:p>
                  </a:txBody>
                  <a:tcPr marL="60158" marR="60158" marT="0" marB="0" horzOverflow="overflow"/>
                </a:tc>
                <a:tc>
                  <a:txBody>
                    <a:bodyPr/>
                    <a:lstStyle/>
                    <a:p>
                      <a:pPr marL="0" marR="0" lvl="0" indent="0"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400" b="1" u="none" strike="noStrike" cap="none" normalizeH="0" baseline="0" smtClean="0">
                          <a:ln>
                            <a:noFill/>
                          </a:ln>
                          <a:effectLst>
                            <a:glow rad="63500">
                              <a:schemeClr val="accent3">
                                <a:satMod val="175000"/>
                                <a:alpha val="40000"/>
                              </a:schemeClr>
                            </a:glow>
                          </a:effectLst>
                        </a:rPr>
                        <a:t>Χρησιμοποιεί περιορισμένα εργαλεία, χωρίς συνέπεια και επεξήγηση</a:t>
                      </a:r>
                      <a:endParaRPr kumimoji="0" lang="en-US" sz="1400" b="1" i="0" u="none" strike="noStrike" cap="none" normalizeH="0" baseline="0" smtClean="0">
                        <a:ln>
                          <a:noFill/>
                        </a:ln>
                        <a:solidFill>
                          <a:schemeClr val="bg1"/>
                        </a:solidFill>
                        <a:effectLst>
                          <a:glow rad="63500">
                            <a:schemeClr val="accent3">
                              <a:satMod val="175000"/>
                              <a:alpha val="40000"/>
                            </a:schemeClr>
                          </a:glow>
                        </a:effectLst>
                        <a:latin typeface="Times New Roman" pitchFamily="18" charset="0"/>
                        <a:cs typeface="Times New Roman" pitchFamily="18" charset="0"/>
                      </a:endParaRPr>
                    </a:p>
                  </a:txBody>
                  <a:tcPr marL="60158" marR="60158" marT="0" marB="0" horzOverflow="overflow"/>
                </a:tc>
                <a:tc>
                  <a:txBody>
                    <a:bodyPr/>
                    <a:lstStyle/>
                    <a:p>
                      <a:pPr marL="0" marR="0" lvl="0" indent="0"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400" b="1" u="none" strike="noStrike" cap="none" normalizeH="0" baseline="0" smtClean="0">
                          <a:ln>
                            <a:noFill/>
                          </a:ln>
                          <a:effectLst>
                            <a:glow rad="63500">
                              <a:schemeClr val="accent3">
                                <a:satMod val="175000"/>
                                <a:alpha val="40000"/>
                              </a:schemeClr>
                            </a:glow>
                          </a:effectLst>
                        </a:rPr>
                        <a:t>Έχει δεξιότητες χειρισμού χειραπτικών εργαλείων και χρήσης υπολογιστικών εργαλείων</a:t>
                      </a:r>
                      <a:endParaRPr kumimoji="0" lang="en-US" sz="1400" b="1" i="0" u="none" strike="noStrike" cap="none" normalizeH="0" baseline="0" smtClean="0">
                        <a:ln>
                          <a:noFill/>
                        </a:ln>
                        <a:solidFill>
                          <a:schemeClr val="bg1"/>
                        </a:solidFill>
                        <a:effectLst>
                          <a:glow rad="63500">
                            <a:schemeClr val="accent3">
                              <a:satMod val="175000"/>
                              <a:alpha val="40000"/>
                            </a:schemeClr>
                          </a:glow>
                        </a:effectLst>
                        <a:latin typeface="Times New Roman" pitchFamily="18" charset="0"/>
                        <a:cs typeface="Times New Roman" pitchFamily="18" charset="0"/>
                      </a:endParaRPr>
                    </a:p>
                  </a:txBody>
                  <a:tcPr marL="60158" marR="60158" marT="0" marB="0" horzOverflow="overflow"/>
                </a:tc>
                <a:tc>
                  <a:txBody>
                    <a:bodyPr/>
                    <a:lstStyle/>
                    <a:p>
                      <a:pPr marL="0" marR="0" lvl="0" indent="0"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pPr>
                      <a:r>
                        <a:rPr kumimoji="0" lang="el-GR" sz="1400" b="1" u="none" strike="noStrike" cap="none" normalizeH="0" baseline="0" dirty="0" smtClean="0">
                          <a:ln>
                            <a:noFill/>
                          </a:ln>
                          <a:effectLst>
                            <a:glow rad="63500">
                              <a:schemeClr val="accent3">
                                <a:satMod val="175000"/>
                                <a:alpha val="40000"/>
                              </a:schemeClr>
                            </a:glow>
                          </a:effectLst>
                        </a:rPr>
                        <a:t>Χρησιμοποιεί εργαλεία για να εκτελεί μαθηματικές </a:t>
                      </a:r>
                      <a:r>
                        <a:rPr kumimoji="0" lang="el-GR" sz="1400" b="1" u="none" strike="noStrike" cap="none" normalizeH="0" baseline="0" dirty="0" err="1" smtClean="0">
                          <a:ln>
                            <a:noFill/>
                          </a:ln>
                          <a:effectLst>
                            <a:glow rad="63500">
                              <a:schemeClr val="accent3">
                                <a:satMod val="175000"/>
                                <a:alpha val="40000"/>
                              </a:schemeClr>
                            </a:glow>
                          </a:effectLst>
                        </a:rPr>
                        <a:t>δράσεις,να</a:t>
                      </a:r>
                      <a:r>
                        <a:rPr kumimoji="0" lang="el-GR" sz="1400" b="1" u="none" strike="noStrike" cap="none" normalizeH="0" baseline="0" dirty="0" smtClean="0">
                          <a:ln>
                            <a:noFill/>
                          </a:ln>
                          <a:effectLst>
                            <a:glow rad="63500">
                              <a:schemeClr val="accent3">
                                <a:satMod val="175000"/>
                                <a:alpha val="40000"/>
                              </a:schemeClr>
                            </a:glow>
                          </a:effectLst>
                        </a:rPr>
                        <a:t> διερευνά μαθηματικές ιδέες και να επιλύει προβλήματα.</a:t>
                      </a:r>
                      <a:endParaRPr kumimoji="0" lang="en-US" sz="1400" b="1" i="0" u="none" strike="noStrike" cap="none" normalizeH="0" baseline="0" dirty="0" smtClean="0">
                        <a:ln>
                          <a:noFill/>
                        </a:ln>
                        <a:solidFill>
                          <a:schemeClr val="bg1"/>
                        </a:solidFill>
                        <a:effectLst>
                          <a:glow rad="63500">
                            <a:schemeClr val="accent3">
                              <a:satMod val="175000"/>
                              <a:alpha val="40000"/>
                            </a:schemeClr>
                          </a:glow>
                        </a:effectLst>
                        <a:latin typeface="Times New Roman" pitchFamily="18" charset="0"/>
                        <a:cs typeface="Times New Roman" pitchFamily="18" charset="0"/>
                      </a:endParaRPr>
                    </a:p>
                  </a:txBody>
                  <a:tcPr marL="60158" marR="60158" marT="0" marB="0" horzOverflow="overflow"/>
                </a:tc>
                <a:extLst>
                  <a:ext uri="{0D108BD9-81ED-4DB2-BD59-A6C34878D82A}">
                    <a16:rowId xmlns:a16="http://schemas.microsoft.com/office/drawing/2014/main" xmlns="" val="10005"/>
                  </a:ext>
                </a:extLst>
              </a:tr>
            </a:tbl>
          </a:graphicData>
        </a:graphic>
      </p:graphicFrame>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a:blip r:embed="rId4" cstate="print"/>
          <a:tile tx="0" ty="0" sx="100000" sy="100000" flip="none" algn="tl"/>
        </a:blipFill>
        <a:effectLst/>
      </p:bgPr>
    </p:bg>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683568" y="0"/>
            <a:ext cx="7956550" cy="936625"/>
          </a:xfrm>
        </p:spPr>
        <p:txBody>
          <a:bodyPr rtlCol="0">
            <a:normAutofit/>
          </a:bodyPr>
          <a:lstStyle/>
          <a:p>
            <a:pPr eaLnBrk="1" fontAlgn="auto" hangingPunct="1">
              <a:spcAft>
                <a:spcPts val="0"/>
              </a:spcAft>
              <a:defRPr/>
            </a:pPr>
            <a:r>
              <a:rPr lang="el-GR" sz="3200" dirty="0">
                <a:effectLst>
                  <a:glow rad="101600">
                    <a:schemeClr val="accent3">
                      <a:satMod val="175000"/>
                      <a:alpha val="40000"/>
                    </a:schemeClr>
                  </a:glow>
                </a:effectLst>
                <a:latin typeface="Arial" pitchFamily="34" charset="0"/>
                <a:ea typeface="+mn-ea"/>
                <a:cs typeface="Arial" pitchFamily="34" charset="0"/>
              </a:rPr>
              <a:t>ΔΙΑΒΑΘΜΙΣΜΕΝΑ ΚΡΙΤΗΡΙΑ (</a:t>
            </a:r>
            <a:r>
              <a:rPr lang="en-US" sz="3200" dirty="0">
                <a:effectLst>
                  <a:glow rad="101600">
                    <a:schemeClr val="accent3">
                      <a:satMod val="175000"/>
                      <a:alpha val="40000"/>
                    </a:schemeClr>
                  </a:glow>
                </a:effectLst>
                <a:latin typeface="Arial" pitchFamily="34" charset="0"/>
                <a:ea typeface="+mn-ea"/>
                <a:cs typeface="Arial" pitchFamily="34" charset="0"/>
              </a:rPr>
              <a:t>rubric)</a:t>
            </a:r>
            <a:endParaRPr lang="el-GR" sz="3200" dirty="0">
              <a:effectLst>
                <a:glow rad="101600">
                  <a:schemeClr val="accent3">
                    <a:satMod val="175000"/>
                    <a:alpha val="40000"/>
                  </a:schemeClr>
                </a:glow>
              </a:effectLst>
              <a:latin typeface="Arial" pitchFamily="34" charset="0"/>
              <a:ea typeface="+mn-ea"/>
              <a:cs typeface="Arial" pitchFamily="34" charset="0"/>
            </a:endParaRPr>
          </a:p>
        </p:txBody>
      </p:sp>
      <p:graphicFrame>
        <p:nvGraphicFramePr>
          <p:cNvPr id="153743" name="Group 143"/>
          <p:cNvGraphicFramePr>
            <a:graphicFrameLocks noGrp="1"/>
          </p:cNvGraphicFramePr>
          <p:nvPr>
            <p:ph idx="1"/>
            <p:extLst>
              <p:ext uri="{D42A27DB-BD31-4B8C-83A1-F6EECF244321}">
                <p14:modId xmlns:p14="http://schemas.microsoft.com/office/powerpoint/2010/main" val="224325863"/>
              </p:ext>
            </p:extLst>
          </p:nvPr>
        </p:nvGraphicFramePr>
        <p:xfrm>
          <a:off x="1" y="692696"/>
          <a:ext cx="9143999" cy="6165303"/>
        </p:xfrm>
        <a:graphic>
          <a:graphicData uri="http://schemas.openxmlformats.org/drawingml/2006/table">
            <a:tbl>
              <a:tblPr firstCol="1" lastCol="1" bandCol="1">
                <a:tableStyleId>{3C2FFA5D-87B4-456A-9821-1D502468CF0F}</a:tableStyleId>
              </a:tblPr>
              <a:tblGrid>
                <a:gridCol w="1798821">
                  <a:extLst>
                    <a:ext uri="{9D8B030D-6E8A-4147-A177-3AD203B41FA5}">
                      <a16:colId xmlns:a16="http://schemas.microsoft.com/office/drawing/2014/main" xmlns="" val="20000"/>
                    </a:ext>
                  </a:extLst>
                </a:gridCol>
                <a:gridCol w="1793466">
                  <a:extLst>
                    <a:ext uri="{9D8B030D-6E8A-4147-A177-3AD203B41FA5}">
                      <a16:colId xmlns:a16="http://schemas.microsoft.com/office/drawing/2014/main" xmlns="" val="20001"/>
                    </a:ext>
                  </a:extLst>
                </a:gridCol>
                <a:gridCol w="1622659">
                  <a:extLst>
                    <a:ext uri="{9D8B030D-6E8A-4147-A177-3AD203B41FA5}">
                      <a16:colId xmlns:a16="http://schemas.microsoft.com/office/drawing/2014/main" xmlns="" val="20002"/>
                    </a:ext>
                  </a:extLst>
                </a:gridCol>
                <a:gridCol w="1983148">
                  <a:extLst>
                    <a:ext uri="{9D8B030D-6E8A-4147-A177-3AD203B41FA5}">
                      <a16:colId xmlns:a16="http://schemas.microsoft.com/office/drawing/2014/main" xmlns="" val="20003"/>
                    </a:ext>
                  </a:extLst>
                </a:gridCol>
                <a:gridCol w="1945905">
                  <a:extLst>
                    <a:ext uri="{9D8B030D-6E8A-4147-A177-3AD203B41FA5}">
                      <a16:colId xmlns:a16="http://schemas.microsoft.com/office/drawing/2014/main" xmlns="" val="20004"/>
                    </a:ext>
                  </a:extLst>
                </a:gridCol>
              </a:tblGrid>
              <a:tr h="1121284">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5000"/>
                        <a:buFont typeface="Wingdings" pitchFamily="2" charset="2"/>
                        <a:buNone/>
                        <a:tabLst/>
                      </a:pPr>
                      <a:endParaRPr kumimoji="0" lang="el-GR" sz="1700" b="1" i="0" u="none" strike="noStrike" cap="none" normalizeH="0" baseline="0" dirty="0" smtClean="0">
                        <a:ln>
                          <a:noFill/>
                        </a:ln>
                        <a:solidFill>
                          <a:srgbClr val="000000"/>
                        </a:solidFill>
                        <a:effectLst/>
                        <a:latin typeface="Bookman Old Style" pitchFamily="18" charset="0"/>
                      </a:endParaRPr>
                    </a:p>
                  </a:txBody>
                  <a:tcPr marT="45724" marB="45724"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5000"/>
                        <a:buFont typeface="Wingdings" pitchFamily="2" charset="2"/>
                        <a:buNone/>
                        <a:tabLst/>
                      </a:pPr>
                      <a:r>
                        <a:rPr kumimoji="0" lang="el-GR" sz="1700" b="1" u="none" strike="noStrike" cap="none" normalizeH="0" baseline="0" dirty="0" smtClean="0">
                          <a:ln>
                            <a:noFill/>
                          </a:ln>
                          <a:effectLst/>
                        </a:rPr>
                        <a:t>Σε αρχικό στάδιο </a:t>
                      </a:r>
                    </a:p>
                    <a:p>
                      <a:pPr marL="0" marR="0" lvl="0" indent="0" algn="ctr" defTabSz="914400" rtl="0" eaLnBrk="1" fontAlgn="base" latinLnBrk="0" hangingPunct="1">
                        <a:lnSpc>
                          <a:spcPct val="100000"/>
                        </a:lnSpc>
                        <a:spcBef>
                          <a:spcPct val="20000"/>
                        </a:spcBef>
                        <a:spcAft>
                          <a:spcPct val="0"/>
                        </a:spcAft>
                        <a:buClr>
                          <a:schemeClr val="accent2"/>
                        </a:buClr>
                        <a:buSzPct val="85000"/>
                        <a:buFont typeface="Wingdings" pitchFamily="2" charset="2"/>
                        <a:buNone/>
                        <a:tabLst/>
                      </a:pPr>
                      <a:r>
                        <a:rPr kumimoji="0" lang="el-GR" sz="1700" b="1" u="none" strike="noStrike" cap="none" normalizeH="0" baseline="0" dirty="0" smtClean="0">
                          <a:ln>
                            <a:noFill/>
                          </a:ln>
                          <a:effectLst/>
                        </a:rPr>
                        <a:t>1</a:t>
                      </a:r>
                      <a:endParaRPr kumimoji="0" lang="el-GR" sz="1700" b="1" i="0" u="none" strike="noStrike" cap="none" normalizeH="0" baseline="0" dirty="0" smtClean="0">
                        <a:ln>
                          <a:noFill/>
                        </a:ln>
                        <a:solidFill>
                          <a:srgbClr val="000000"/>
                        </a:solidFill>
                        <a:effectLst/>
                        <a:latin typeface="Bookman Old Style" pitchFamily="18" charset="0"/>
                      </a:endParaRPr>
                    </a:p>
                  </a:txBody>
                  <a:tcPr marT="45724" marB="45724"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5000"/>
                        <a:buFont typeface="Wingdings" pitchFamily="2" charset="2"/>
                        <a:buNone/>
                        <a:tabLst/>
                      </a:pPr>
                      <a:r>
                        <a:rPr kumimoji="0" lang="el-GR" sz="1700" b="1" u="none" strike="noStrike" cap="none" normalizeH="0" baseline="0" dirty="0" smtClean="0">
                          <a:ln>
                            <a:noFill/>
                          </a:ln>
                          <a:effectLst/>
                        </a:rPr>
                        <a:t>Σε ανάπτυξη </a:t>
                      </a:r>
                    </a:p>
                    <a:p>
                      <a:pPr marL="0" marR="0" lvl="0" indent="0" algn="ctr" defTabSz="914400" rtl="0" eaLnBrk="1" fontAlgn="base" latinLnBrk="0" hangingPunct="1">
                        <a:lnSpc>
                          <a:spcPct val="100000"/>
                        </a:lnSpc>
                        <a:spcBef>
                          <a:spcPct val="20000"/>
                        </a:spcBef>
                        <a:spcAft>
                          <a:spcPct val="0"/>
                        </a:spcAft>
                        <a:buClr>
                          <a:schemeClr val="accent2"/>
                        </a:buClr>
                        <a:buSzPct val="85000"/>
                        <a:buFont typeface="Wingdings" pitchFamily="2" charset="2"/>
                        <a:buNone/>
                        <a:tabLst/>
                      </a:pPr>
                      <a:r>
                        <a:rPr kumimoji="0" lang="el-GR" sz="1700" b="1" u="none" strike="noStrike" cap="none" normalizeH="0" baseline="0" dirty="0" smtClean="0">
                          <a:ln>
                            <a:noFill/>
                          </a:ln>
                          <a:effectLst/>
                        </a:rPr>
                        <a:t>2</a:t>
                      </a:r>
                      <a:endParaRPr kumimoji="0" lang="el-GR" sz="1700" b="1" i="0" u="none" strike="noStrike" cap="none" normalizeH="0" baseline="0" dirty="0" smtClean="0">
                        <a:ln>
                          <a:noFill/>
                        </a:ln>
                        <a:solidFill>
                          <a:srgbClr val="000000"/>
                        </a:solidFill>
                        <a:effectLst/>
                        <a:latin typeface="Bookman Old Style" pitchFamily="18" charset="0"/>
                      </a:endParaRPr>
                    </a:p>
                  </a:txBody>
                  <a:tcPr marT="45724" marB="45724"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5000"/>
                        <a:buFont typeface="Wingdings" pitchFamily="2" charset="2"/>
                        <a:buNone/>
                        <a:tabLst/>
                      </a:pPr>
                      <a:r>
                        <a:rPr kumimoji="0" lang="el-GR" sz="1700" b="1" u="none" strike="noStrike" cap="none" normalizeH="0" baseline="0" dirty="0" smtClean="0">
                          <a:ln>
                            <a:noFill/>
                          </a:ln>
                          <a:effectLst/>
                        </a:rPr>
                        <a:t>Ολοκληρωμένο</a:t>
                      </a:r>
                    </a:p>
                    <a:p>
                      <a:pPr marL="0" marR="0" lvl="0" indent="0" algn="ctr" defTabSz="914400" rtl="0" eaLnBrk="1" fontAlgn="base" latinLnBrk="0" hangingPunct="1">
                        <a:lnSpc>
                          <a:spcPct val="100000"/>
                        </a:lnSpc>
                        <a:spcBef>
                          <a:spcPct val="20000"/>
                        </a:spcBef>
                        <a:spcAft>
                          <a:spcPct val="0"/>
                        </a:spcAft>
                        <a:buClr>
                          <a:schemeClr val="accent2"/>
                        </a:buClr>
                        <a:buSzPct val="85000"/>
                        <a:buFont typeface="Wingdings" pitchFamily="2" charset="2"/>
                        <a:buNone/>
                        <a:tabLst/>
                      </a:pPr>
                      <a:r>
                        <a:rPr kumimoji="0" lang="el-GR" sz="1700" b="1" u="none" strike="noStrike" cap="none" normalizeH="0" baseline="0" dirty="0" smtClean="0">
                          <a:ln>
                            <a:noFill/>
                          </a:ln>
                          <a:effectLst/>
                        </a:rPr>
                        <a:t>3</a:t>
                      </a:r>
                      <a:endParaRPr kumimoji="0" lang="el-GR" sz="1700" b="1" i="0" u="none" strike="noStrike" cap="none" normalizeH="0" baseline="0" dirty="0" smtClean="0">
                        <a:ln>
                          <a:noFill/>
                        </a:ln>
                        <a:solidFill>
                          <a:srgbClr val="000000"/>
                        </a:solidFill>
                        <a:effectLst/>
                        <a:latin typeface="Bookman Old Style" pitchFamily="18" charset="0"/>
                      </a:endParaRPr>
                    </a:p>
                  </a:txBody>
                  <a:tcPr marT="45724" marB="45724"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5000"/>
                        <a:buFont typeface="Wingdings" pitchFamily="2" charset="2"/>
                        <a:buNone/>
                        <a:tabLst/>
                      </a:pPr>
                      <a:r>
                        <a:rPr kumimoji="0" lang="el-GR" sz="1700" b="1" u="none" strike="noStrike" cap="none" normalizeH="0" baseline="0" dirty="0" smtClean="0">
                          <a:ln>
                            <a:noFill/>
                          </a:ln>
                          <a:effectLst/>
                        </a:rPr>
                        <a:t>Υποδειγματικό</a:t>
                      </a:r>
                    </a:p>
                    <a:p>
                      <a:pPr marL="0" marR="0" lvl="0" indent="0" algn="ctr" defTabSz="914400" rtl="0" eaLnBrk="1" fontAlgn="base" latinLnBrk="0" hangingPunct="1">
                        <a:lnSpc>
                          <a:spcPct val="100000"/>
                        </a:lnSpc>
                        <a:spcBef>
                          <a:spcPct val="20000"/>
                        </a:spcBef>
                        <a:spcAft>
                          <a:spcPct val="0"/>
                        </a:spcAft>
                        <a:buClr>
                          <a:schemeClr val="accent2"/>
                        </a:buClr>
                        <a:buSzPct val="85000"/>
                        <a:buFont typeface="Wingdings" pitchFamily="2" charset="2"/>
                        <a:buNone/>
                        <a:tabLst/>
                      </a:pPr>
                      <a:r>
                        <a:rPr kumimoji="0" lang="el-GR" sz="1700" b="1" u="none" strike="noStrike" cap="none" normalizeH="0" baseline="0" dirty="0" smtClean="0">
                          <a:ln>
                            <a:noFill/>
                          </a:ln>
                          <a:effectLst/>
                        </a:rPr>
                        <a:t>4</a:t>
                      </a:r>
                      <a:endParaRPr kumimoji="0" lang="el-GR" sz="1700" b="1" i="0" u="none" strike="noStrike" cap="none" normalizeH="0" baseline="0" dirty="0" smtClean="0">
                        <a:ln>
                          <a:noFill/>
                        </a:ln>
                        <a:solidFill>
                          <a:srgbClr val="000000"/>
                        </a:solidFill>
                        <a:effectLst/>
                        <a:latin typeface="Bookman Old Style" pitchFamily="18" charset="0"/>
                      </a:endParaRPr>
                    </a:p>
                  </a:txBody>
                  <a:tcPr marT="45724" marB="45724" anchor="ctr" horzOverflow="overflow"/>
                </a:tc>
                <a:extLst>
                  <a:ext uri="{0D108BD9-81ED-4DB2-BD59-A6C34878D82A}">
                    <a16:rowId xmlns:a16="http://schemas.microsoft.com/office/drawing/2014/main" xmlns="" val="10000"/>
                  </a:ext>
                </a:extLst>
              </a:tr>
              <a:tr h="63270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5000"/>
                        <a:buFont typeface="Wingdings" pitchFamily="2" charset="2"/>
                        <a:buNone/>
                        <a:tabLst/>
                      </a:pPr>
                      <a:r>
                        <a:rPr kumimoji="0" lang="el-GR" sz="1700" b="1" u="none" strike="noStrike" cap="none" normalizeH="0" baseline="0" dirty="0" smtClean="0">
                          <a:ln>
                            <a:noFill/>
                          </a:ln>
                          <a:effectLst/>
                        </a:rPr>
                        <a:t>Θέμα </a:t>
                      </a:r>
                      <a:endParaRPr kumimoji="0" lang="el-GR" sz="1700" b="1" i="0" u="none" strike="noStrike" cap="none" normalizeH="0" baseline="0" dirty="0" smtClean="0">
                        <a:ln>
                          <a:noFill/>
                        </a:ln>
                        <a:solidFill>
                          <a:srgbClr val="000000"/>
                        </a:solidFill>
                        <a:effectLst/>
                        <a:latin typeface="Bookman Old Style" pitchFamily="18" charset="0"/>
                      </a:endParaRPr>
                    </a:p>
                  </a:txBody>
                  <a:tcPr marT="45724" marB="45724"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5000"/>
                        <a:buFont typeface="Wingdings" pitchFamily="2" charset="2"/>
                        <a:buNone/>
                        <a:tabLst/>
                      </a:pPr>
                      <a:r>
                        <a:rPr kumimoji="0" lang="el-GR" sz="1500" b="1" u="none" strike="noStrike" cap="none" normalizeH="0" baseline="0" dirty="0" smtClean="0">
                          <a:ln>
                            <a:noFill/>
                          </a:ln>
                          <a:effectLst/>
                        </a:rPr>
                        <a:t>Καθόλου σχετικό</a:t>
                      </a:r>
                      <a:endParaRPr kumimoji="0" lang="el-GR" sz="1500" b="1" i="0" u="none" strike="noStrike" cap="none" normalizeH="0" baseline="0" dirty="0" smtClean="0">
                        <a:ln>
                          <a:noFill/>
                        </a:ln>
                        <a:solidFill>
                          <a:srgbClr val="000000"/>
                        </a:solidFill>
                        <a:effectLst/>
                        <a:latin typeface="Bookman Old Style" pitchFamily="18" charset="0"/>
                      </a:endParaRPr>
                    </a:p>
                  </a:txBody>
                  <a:tcPr marT="45724" marB="45724"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5000"/>
                        <a:buFont typeface="Wingdings" pitchFamily="2" charset="2"/>
                        <a:buNone/>
                        <a:tabLst/>
                      </a:pPr>
                      <a:r>
                        <a:rPr kumimoji="0" lang="el-GR" sz="1500" b="1" u="none" strike="noStrike" cap="none" normalizeH="0" baseline="0" dirty="0" smtClean="0">
                          <a:ln>
                            <a:noFill/>
                          </a:ln>
                          <a:effectLst/>
                        </a:rPr>
                        <a:t>Λίγο σχετικό </a:t>
                      </a:r>
                      <a:endParaRPr kumimoji="0" lang="el-GR" sz="1500" b="1" i="0" u="none" strike="noStrike" cap="none" normalizeH="0" baseline="0" dirty="0" smtClean="0">
                        <a:ln>
                          <a:noFill/>
                        </a:ln>
                        <a:solidFill>
                          <a:srgbClr val="000000"/>
                        </a:solidFill>
                        <a:effectLst/>
                        <a:latin typeface="Bookman Old Style" pitchFamily="18" charset="0"/>
                      </a:endParaRPr>
                    </a:p>
                  </a:txBody>
                  <a:tcPr marT="45724" marB="45724"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5000"/>
                        <a:buFont typeface="Wingdings" pitchFamily="2" charset="2"/>
                        <a:buNone/>
                        <a:tabLst/>
                      </a:pPr>
                      <a:r>
                        <a:rPr kumimoji="0" lang="el-GR" sz="1500" b="1" u="none" strike="noStrike" cap="none" normalizeH="0" baseline="0" smtClean="0">
                          <a:ln>
                            <a:noFill/>
                          </a:ln>
                          <a:effectLst/>
                        </a:rPr>
                        <a:t>Αρκετά σχετικό</a:t>
                      </a:r>
                      <a:endParaRPr kumimoji="0" lang="el-GR" sz="1500" b="1" i="0" u="none" strike="noStrike" cap="none" normalizeH="0" baseline="0" smtClean="0">
                        <a:ln>
                          <a:noFill/>
                        </a:ln>
                        <a:solidFill>
                          <a:srgbClr val="000000"/>
                        </a:solidFill>
                        <a:effectLst/>
                        <a:latin typeface="Bookman Old Style" pitchFamily="18" charset="0"/>
                      </a:endParaRPr>
                    </a:p>
                  </a:txBody>
                  <a:tcPr marT="45724" marB="45724"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5000"/>
                        <a:buFont typeface="Wingdings" pitchFamily="2" charset="2"/>
                        <a:buNone/>
                        <a:tabLst/>
                      </a:pPr>
                      <a:r>
                        <a:rPr kumimoji="0" lang="el-GR" sz="1500" b="1" u="none" strike="noStrike" cap="none" normalizeH="0" baseline="0" smtClean="0">
                          <a:ln>
                            <a:noFill/>
                          </a:ln>
                          <a:effectLst/>
                        </a:rPr>
                        <a:t>Άμεσα σχετικό</a:t>
                      </a:r>
                      <a:endParaRPr kumimoji="0" lang="el-GR" sz="1500" b="1" i="0" u="none" strike="noStrike" cap="none" normalizeH="0" baseline="0" smtClean="0">
                        <a:ln>
                          <a:noFill/>
                        </a:ln>
                        <a:solidFill>
                          <a:srgbClr val="000000"/>
                        </a:solidFill>
                        <a:effectLst/>
                        <a:latin typeface="Bookman Old Style" pitchFamily="18" charset="0"/>
                      </a:endParaRPr>
                    </a:p>
                  </a:txBody>
                  <a:tcPr marT="45724" marB="45724" anchor="ctr" horzOverflow="overflow"/>
                </a:tc>
                <a:extLst>
                  <a:ext uri="{0D108BD9-81ED-4DB2-BD59-A6C34878D82A}">
                    <a16:rowId xmlns:a16="http://schemas.microsoft.com/office/drawing/2014/main" xmlns="" val="10001"/>
                  </a:ext>
                </a:extLst>
              </a:tr>
              <a:tr h="1687198">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5000"/>
                        <a:buFont typeface="Wingdings" pitchFamily="2" charset="2"/>
                        <a:buNone/>
                        <a:tabLst/>
                      </a:pPr>
                      <a:r>
                        <a:rPr kumimoji="0" lang="el-GR" sz="1700" b="1" u="none" strike="noStrike" cap="none" normalizeH="0" baseline="0" dirty="0" smtClean="0">
                          <a:ln>
                            <a:noFill/>
                          </a:ln>
                          <a:effectLst/>
                        </a:rPr>
                        <a:t>Οργάνωση </a:t>
                      </a:r>
                      <a:endParaRPr kumimoji="0" lang="el-GR" sz="1700" b="1" i="0" u="none" strike="noStrike" cap="none" normalizeH="0" baseline="0" dirty="0" smtClean="0">
                        <a:ln>
                          <a:noFill/>
                        </a:ln>
                        <a:solidFill>
                          <a:srgbClr val="000000"/>
                        </a:solidFill>
                        <a:effectLst/>
                        <a:latin typeface="Bookman Old Style" pitchFamily="18" charset="0"/>
                      </a:endParaRPr>
                    </a:p>
                  </a:txBody>
                  <a:tcPr marT="45724" marB="45724"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5000"/>
                        <a:buFont typeface="Wingdings" pitchFamily="2" charset="2"/>
                        <a:buNone/>
                        <a:tabLst/>
                      </a:pPr>
                      <a:r>
                        <a:rPr kumimoji="0" lang="el-GR" sz="1500" b="1" u="none" strike="noStrike" cap="none" normalizeH="0" baseline="0" dirty="0" smtClean="0">
                          <a:ln>
                            <a:noFill/>
                          </a:ln>
                          <a:effectLst/>
                        </a:rPr>
                        <a:t>Καθόλου οργανωμένο, τα γεγονότα δε βγάζουν νόημα </a:t>
                      </a:r>
                      <a:endParaRPr kumimoji="0" lang="el-GR" sz="1500" b="1" i="0" u="none" strike="noStrike" cap="none" normalizeH="0" baseline="0" dirty="0" smtClean="0">
                        <a:ln>
                          <a:noFill/>
                        </a:ln>
                        <a:solidFill>
                          <a:srgbClr val="000000"/>
                        </a:solidFill>
                        <a:effectLst/>
                        <a:latin typeface="Bookman Old Style" pitchFamily="18" charset="0"/>
                      </a:endParaRPr>
                    </a:p>
                  </a:txBody>
                  <a:tcPr marT="45724" marB="45724"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5000"/>
                        <a:buFont typeface="Wingdings" pitchFamily="2" charset="2"/>
                        <a:buNone/>
                        <a:tabLst/>
                      </a:pPr>
                      <a:r>
                        <a:rPr kumimoji="0" lang="el-GR" sz="1500" b="1" u="none" strike="noStrike" cap="none" normalizeH="0" baseline="0" dirty="0" smtClean="0">
                          <a:ln>
                            <a:noFill/>
                          </a:ln>
                          <a:effectLst/>
                        </a:rPr>
                        <a:t>Κάποια οργάνωση, ασύνδετα γεγονότα, τέλος και αρχή δεν υπάρχουν</a:t>
                      </a:r>
                      <a:endParaRPr kumimoji="0" lang="el-GR" sz="1500" b="1" i="0" u="none" strike="noStrike" cap="none" normalizeH="0" baseline="0" dirty="0" smtClean="0">
                        <a:ln>
                          <a:noFill/>
                        </a:ln>
                        <a:solidFill>
                          <a:srgbClr val="000000"/>
                        </a:solidFill>
                        <a:effectLst/>
                        <a:latin typeface="Bookman Old Style" pitchFamily="18" charset="0"/>
                      </a:endParaRPr>
                    </a:p>
                  </a:txBody>
                  <a:tcPr marT="45724" marB="45724"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5000"/>
                        <a:buFont typeface="Wingdings" pitchFamily="2" charset="2"/>
                        <a:buNone/>
                        <a:tabLst/>
                      </a:pPr>
                      <a:r>
                        <a:rPr kumimoji="0" lang="el-GR" sz="1500" b="1" u="none" strike="noStrike" cap="none" normalizeH="0" baseline="0" dirty="0" smtClean="0">
                          <a:ln>
                            <a:noFill/>
                          </a:ln>
                          <a:effectLst/>
                        </a:rPr>
                        <a:t>Οργανωμένο, σε κάποιο βαθμό είναι ασύνδετα τα γεγονότα</a:t>
                      </a:r>
                      <a:endParaRPr kumimoji="0" lang="el-GR" sz="1500" b="1" i="0" u="none" strike="noStrike" cap="none" normalizeH="0" baseline="0" dirty="0" smtClean="0">
                        <a:ln>
                          <a:noFill/>
                        </a:ln>
                        <a:solidFill>
                          <a:srgbClr val="000000"/>
                        </a:solidFill>
                        <a:effectLst/>
                        <a:latin typeface="Bookman Old Style" pitchFamily="18" charset="0"/>
                      </a:endParaRPr>
                    </a:p>
                  </a:txBody>
                  <a:tcPr marT="45724" marB="45724"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5000"/>
                        <a:buFont typeface="Wingdings" pitchFamily="2" charset="2"/>
                        <a:buNone/>
                        <a:tabLst/>
                      </a:pPr>
                      <a:r>
                        <a:rPr kumimoji="0" lang="el-GR" sz="1500" b="1" u="none" strike="noStrike" cap="none" normalizeH="0" baseline="0" smtClean="0">
                          <a:ln>
                            <a:noFill/>
                          </a:ln>
                          <a:effectLst/>
                        </a:rPr>
                        <a:t>Καλή οργάνωση, τα γεγονότα  έχουν λογική σειρά. Αρχή και τέλος</a:t>
                      </a:r>
                      <a:endParaRPr kumimoji="0" lang="el-GR" sz="1500" b="1" i="0" u="none" strike="noStrike" cap="none" normalizeH="0" baseline="0" smtClean="0">
                        <a:ln>
                          <a:noFill/>
                        </a:ln>
                        <a:solidFill>
                          <a:srgbClr val="000000"/>
                        </a:solidFill>
                        <a:effectLst/>
                        <a:latin typeface="Bookman Old Style" pitchFamily="18" charset="0"/>
                      </a:endParaRPr>
                    </a:p>
                  </a:txBody>
                  <a:tcPr marT="45724" marB="45724" anchor="ctr" horzOverflow="overflow"/>
                </a:tc>
                <a:extLst>
                  <a:ext uri="{0D108BD9-81ED-4DB2-BD59-A6C34878D82A}">
                    <a16:rowId xmlns:a16="http://schemas.microsoft.com/office/drawing/2014/main" xmlns="" val="10002"/>
                  </a:ext>
                </a:extLst>
              </a:tr>
              <a:tr h="1423573">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5000"/>
                        <a:buFont typeface="Wingdings" pitchFamily="2" charset="2"/>
                        <a:buNone/>
                        <a:tabLst/>
                      </a:pPr>
                      <a:r>
                        <a:rPr kumimoji="0" lang="el-GR" sz="1700" b="1" u="none" strike="noStrike" cap="none" normalizeH="0" baseline="0" dirty="0" smtClean="0">
                          <a:ln>
                            <a:noFill/>
                          </a:ln>
                          <a:effectLst/>
                        </a:rPr>
                        <a:t>Ποιότητα πληροφοριών</a:t>
                      </a:r>
                      <a:endParaRPr kumimoji="0" lang="el-GR" sz="1700" b="1" i="0" u="none" strike="noStrike" cap="none" normalizeH="0" baseline="0" dirty="0" smtClean="0">
                        <a:ln>
                          <a:noFill/>
                        </a:ln>
                        <a:solidFill>
                          <a:srgbClr val="000000"/>
                        </a:solidFill>
                        <a:effectLst/>
                        <a:latin typeface="Bookman Old Style" pitchFamily="18" charset="0"/>
                      </a:endParaRPr>
                    </a:p>
                  </a:txBody>
                  <a:tcPr marT="45724" marB="45724"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5000"/>
                        <a:buFont typeface="Wingdings" pitchFamily="2" charset="2"/>
                        <a:buNone/>
                        <a:tabLst/>
                      </a:pPr>
                      <a:r>
                        <a:rPr kumimoji="0" lang="el-GR" sz="1500" b="1" u="none" strike="noStrike" cap="none" normalizeH="0" baseline="0" smtClean="0">
                          <a:ln>
                            <a:noFill/>
                          </a:ln>
                          <a:effectLst/>
                        </a:rPr>
                        <a:t>Αδύνατο να βρεις καθορισμένες λεπτομέρειες</a:t>
                      </a:r>
                      <a:endParaRPr kumimoji="0" lang="el-GR" sz="1500" b="1" i="0" u="none" strike="noStrike" cap="none" normalizeH="0" baseline="0" smtClean="0">
                        <a:ln>
                          <a:noFill/>
                        </a:ln>
                        <a:solidFill>
                          <a:srgbClr val="000000"/>
                        </a:solidFill>
                        <a:effectLst/>
                        <a:latin typeface="Bookman Old Style" pitchFamily="18" charset="0"/>
                      </a:endParaRPr>
                    </a:p>
                  </a:txBody>
                  <a:tcPr marT="45724" marB="45724"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5000"/>
                        <a:buFont typeface="Wingdings" pitchFamily="2" charset="2"/>
                        <a:buNone/>
                        <a:tabLst/>
                      </a:pPr>
                      <a:r>
                        <a:rPr kumimoji="0" lang="el-GR" sz="1500" b="1" u="none" strike="noStrike" cap="none" normalizeH="0" baseline="0" smtClean="0">
                          <a:ln>
                            <a:noFill/>
                          </a:ln>
                          <a:effectLst/>
                        </a:rPr>
                        <a:t>Οι λεπτομέρειες είναι σε μεγάλο βαθμό πρόχειρες </a:t>
                      </a:r>
                      <a:endParaRPr kumimoji="0" lang="el-GR" sz="1500" b="1" i="0" u="none" strike="noStrike" cap="none" normalizeH="0" baseline="0" smtClean="0">
                        <a:ln>
                          <a:noFill/>
                        </a:ln>
                        <a:solidFill>
                          <a:srgbClr val="000000"/>
                        </a:solidFill>
                        <a:effectLst/>
                        <a:latin typeface="Bookman Old Style" pitchFamily="18" charset="0"/>
                      </a:endParaRPr>
                    </a:p>
                  </a:txBody>
                  <a:tcPr marT="45724" marB="45724"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5000"/>
                        <a:buFont typeface="Wingdings" pitchFamily="2" charset="2"/>
                        <a:buNone/>
                        <a:tabLst/>
                      </a:pPr>
                      <a:r>
                        <a:rPr kumimoji="0" lang="el-GR" sz="1500" b="1" u="none" strike="noStrike" cap="none" normalizeH="0" baseline="0" dirty="0" smtClean="0">
                          <a:ln>
                            <a:noFill/>
                          </a:ln>
                          <a:effectLst/>
                        </a:rPr>
                        <a:t>Ορισμένες λεπτομέρειες δεν υποστηρίζουν το θέμα</a:t>
                      </a:r>
                      <a:endParaRPr kumimoji="0" lang="el-GR" sz="1500" b="1" i="0" u="none" strike="noStrike" cap="none" normalizeH="0" baseline="0" dirty="0" smtClean="0">
                        <a:ln>
                          <a:noFill/>
                        </a:ln>
                        <a:solidFill>
                          <a:srgbClr val="000000"/>
                        </a:solidFill>
                        <a:effectLst/>
                        <a:latin typeface="Bookman Old Style" pitchFamily="18" charset="0"/>
                      </a:endParaRPr>
                    </a:p>
                  </a:txBody>
                  <a:tcPr marT="45724" marB="45724"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5000"/>
                        <a:buFont typeface="Wingdings" pitchFamily="2" charset="2"/>
                        <a:buNone/>
                        <a:tabLst/>
                      </a:pPr>
                      <a:r>
                        <a:rPr kumimoji="0" lang="el-GR" sz="1500" b="1" u="none" strike="noStrike" cap="none" normalizeH="0" baseline="0" dirty="0" smtClean="0">
                          <a:ln>
                            <a:noFill/>
                          </a:ln>
                          <a:effectLst/>
                        </a:rPr>
                        <a:t>Λεπτομέρειες που υποστηρίζουν το θέμα</a:t>
                      </a:r>
                      <a:endParaRPr kumimoji="0" lang="el-GR" sz="1500" b="1" i="0" u="none" strike="noStrike" cap="none" normalizeH="0" baseline="0" dirty="0" smtClean="0">
                        <a:ln>
                          <a:noFill/>
                        </a:ln>
                        <a:solidFill>
                          <a:srgbClr val="000000"/>
                        </a:solidFill>
                        <a:effectLst/>
                        <a:latin typeface="Bookman Old Style" pitchFamily="18" charset="0"/>
                      </a:endParaRPr>
                    </a:p>
                  </a:txBody>
                  <a:tcPr marT="45724" marB="45724" anchor="ctr" horzOverflow="overflow"/>
                </a:tc>
                <a:extLst>
                  <a:ext uri="{0D108BD9-81ED-4DB2-BD59-A6C34878D82A}">
                    <a16:rowId xmlns:a16="http://schemas.microsoft.com/office/drawing/2014/main" xmlns="" val="10003"/>
                  </a:ext>
                </a:extLst>
              </a:tr>
              <a:tr h="1300548">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5000"/>
                        <a:buFont typeface="Wingdings" pitchFamily="2" charset="2"/>
                        <a:buNone/>
                        <a:tabLst/>
                      </a:pPr>
                      <a:r>
                        <a:rPr kumimoji="0" lang="el-GR" sz="1700" b="1" u="none" strike="noStrike" cap="none" normalizeH="0" baseline="0" dirty="0" smtClean="0">
                          <a:ln>
                            <a:noFill/>
                          </a:ln>
                          <a:effectLst/>
                        </a:rPr>
                        <a:t>Γραμματική και </a:t>
                      </a:r>
                    </a:p>
                    <a:p>
                      <a:pPr marL="0" marR="0" lvl="0" indent="0" algn="l" defTabSz="914400" rtl="0" eaLnBrk="1" fontAlgn="base" latinLnBrk="0" hangingPunct="1">
                        <a:lnSpc>
                          <a:spcPct val="100000"/>
                        </a:lnSpc>
                        <a:spcBef>
                          <a:spcPct val="20000"/>
                        </a:spcBef>
                        <a:spcAft>
                          <a:spcPct val="0"/>
                        </a:spcAft>
                        <a:buClr>
                          <a:schemeClr val="accent2"/>
                        </a:buClr>
                        <a:buSzPct val="85000"/>
                        <a:buFont typeface="Wingdings" pitchFamily="2" charset="2"/>
                        <a:buNone/>
                        <a:tabLst/>
                      </a:pPr>
                      <a:r>
                        <a:rPr kumimoji="0" lang="el-GR" sz="1700" b="1" u="none" strike="noStrike" cap="none" normalizeH="0" baseline="0" dirty="0" smtClean="0">
                          <a:ln>
                            <a:noFill/>
                          </a:ln>
                          <a:effectLst/>
                        </a:rPr>
                        <a:t>ορθογραφία</a:t>
                      </a:r>
                      <a:endParaRPr kumimoji="0" lang="el-GR" sz="1700" b="1" i="0" u="none" strike="noStrike" cap="none" normalizeH="0" baseline="0" dirty="0" smtClean="0">
                        <a:ln>
                          <a:noFill/>
                        </a:ln>
                        <a:solidFill>
                          <a:srgbClr val="000000"/>
                        </a:solidFill>
                        <a:effectLst/>
                        <a:latin typeface="Bookman Old Style" pitchFamily="18" charset="0"/>
                      </a:endParaRPr>
                    </a:p>
                  </a:txBody>
                  <a:tcPr marT="45724" marB="45724"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5000"/>
                        <a:buFont typeface="Wingdings" pitchFamily="2" charset="2"/>
                        <a:buNone/>
                        <a:tabLst/>
                      </a:pPr>
                      <a:r>
                        <a:rPr kumimoji="0" lang="el-GR" sz="1500" b="1" u="none" strike="noStrike" cap="none" normalizeH="0" baseline="0" dirty="0" smtClean="0">
                          <a:ln>
                            <a:noFill/>
                          </a:ln>
                          <a:effectLst/>
                        </a:rPr>
                        <a:t>Συχνά γραμματικά, ορθογραφικά λάθη</a:t>
                      </a:r>
                      <a:endParaRPr kumimoji="0" lang="el-GR" sz="1500" b="1" i="0" u="none" strike="noStrike" cap="none" normalizeH="0" baseline="0" dirty="0" smtClean="0">
                        <a:ln>
                          <a:noFill/>
                        </a:ln>
                        <a:solidFill>
                          <a:srgbClr val="000000"/>
                        </a:solidFill>
                        <a:effectLst/>
                        <a:latin typeface="Bookman Old Style" pitchFamily="18" charset="0"/>
                      </a:endParaRPr>
                    </a:p>
                  </a:txBody>
                  <a:tcPr marT="45724" marB="45724"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5000"/>
                        <a:buFont typeface="Wingdings" pitchFamily="2" charset="2"/>
                        <a:buNone/>
                        <a:tabLst/>
                      </a:pPr>
                      <a:r>
                        <a:rPr kumimoji="0" lang="el-GR" sz="1500" b="1" u="none" strike="noStrike" cap="none" normalizeH="0" baseline="0" dirty="0" smtClean="0">
                          <a:ln>
                            <a:noFill/>
                          </a:ln>
                          <a:effectLst/>
                        </a:rPr>
                        <a:t>Περισσότερα από δυο λάθη </a:t>
                      </a:r>
                      <a:endParaRPr kumimoji="0" lang="el-GR" sz="1500" b="1" i="0" u="none" strike="noStrike" cap="none" normalizeH="0" baseline="0" dirty="0" smtClean="0">
                        <a:ln>
                          <a:noFill/>
                        </a:ln>
                        <a:solidFill>
                          <a:srgbClr val="000000"/>
                        </a:solidFill>
                        <a:effectLst/>
                        <a:latin typeface="Bookman Old Style" pitchFamily="18" charset="0"/>
                      </a:endParaRPr>
                    </a:p>
                  </a:txBody>
                  <a:tcPr marT="45724" marB="45724"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5000"/>
                        <a:buFont typeface="Wingdings" pitchFamily="2" charset="2"/>
                        <a:buNone/>
                        <a:tabLst/>
                      </a:pPr>
                      <a:r>
                        <a:rPr kumimoji="0" lang="el-GR" sz="1500" b="1" u="none" strike="noStrike" cap="none" normalizeH="0" baseline="0" dirty="0" smtClean="0">
                          <a:ln>
                            <a:noFill/>
                          </a:ln>
                          <a:effectLst/>
                        </a:rPr>
                        <a:t>Μόνο ένα - δύο λάθη</a:t>
                      </a:r>
                      <a:endParaRPr kumimoji="0" lang="el-GR" sz="1500" b="1" i="0" u="none" strike="noStrike" cap="none" normalizeH="0" baseline="0" dirty="0" smtClean="0">
                        <a:ln>
                          <a:noFill/>
                        </a:ln>
                        <a:solidFill>
                          <a:srgbClr val="000000"/>
                        </a:solidFill>
                        <a:effectLst/>
                        <a:latin typeface="Bookman Old Style" pitchFamily="18" charset="0"/>
                      </a:endParaRPr>
                    </a:p>
                  </a:txBody>
                  <a:tcPr marT="45724" marB="45724"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5000"/>
                        <a:buFont typeface="Wingdings" pitchFamily="2" charset="2"/>
                        <a:buNone/>
                        <a:tabLst/>
                      </a:pPr>
                      <a:r>
                        <a:rPr kumimoji="0" lang="el-GR" sz="1500" b="1" u="none" strike="noStrike" cap="none" normalizeH="0" baseline="0" dirty="0" smtClean="0">
                          <a:ln>
                            <a:noFill/>
                          </a:ln>
                          <a:effectLst/>
                        </a:rPr>
                        <a:t>Όλη η γραμματική και η ορθογραφία σωστή</a:t>
                      </a:r>
                      <a:endParaRPr kumimoji="0" lang="el-GR" sz="1500" b="1" i="0" u="none" strike="noStrike" cap="none" normalizeH="0" baseline="0" dirty="0" smtClean="0">
                        <a:ln>
                          <a:noFill/>
                        </a:ln>
                        <a:solidFill>
                          <a:srgbClr val="000000"/>
                        </a:solidFill>
                        <a:effectLst/>
                        <a:latin typeface="Bookman Old Style" pitchFamily="18" charset="0"/>
                      </a:endParaRPr>
                    </a:p>
                  </a:txBody>
                  <a:tcPr marT="45724" marB="45724" anchor="ctr" horzOverflow="overflow"/>
                </a:tc>
                <a:extLst>
                  <a:ext uri="{0D108BD9-81ED-4DB2-BD59-A6C34878D82A}">
                    <a16:rowId xmlns:a16="http://schemas.microsoft.com/office/drawing/2014/main" xmlns="" val="10004"/>
                  </a:ext>
                </a:extLst>
              </a:tr>
            </a:tbl>
          </a:graphicData>
        </a:graphic>
      </p:graphicFrame>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blipFill>
            <a:blip r:embed="rId2"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l-GR" sz="2000" dirty="0">
              <a:solidFill>
                <a:prstClr val="black"/>
              </a:solidFill>
            </a:endParaRPr>
          </a:p>
        </p:txBody>
      </p:sp>
      <p:sp>
        <p:nvSpPr>
          <p:cNvPr id="2" name="Ορθογώνιο 1"/>
          <p:cNvSpPr/>
          <p:nvPr/>
        </p:nvSpPr>
        <p:spPr>
          <a:xfrm>
            <a:off x="683568" y="620688"/>
            <a:ext cx="8229600" cy="584775"/>
          </a:xfrm>
          <a:prstGeom prst="rect">
            <a:avLst/>
          </a:prstGeom>
        </p:spPr>
        <p:txBody>
          <a:bodyPr wrap="square">
            <a:spAutoFit/>
          </a:bodyPr>
          <a:lstStyle/>
          <a:p>
            <a:pPr>
              <a:defRPr/>
            </a:pPr>
            <a:r>
              <a:rPr lang="el-GR" sz="3200" dirty="0" smtClean="0">
                <a:effectLst>
                  <a:glow rad="101600">
                    <a:schemeClr val="accent3">
                      <a:satMod val="175000"/>
                      <a:alpha val="40000"/>
                    </a:schemeClr>
                  </a:glow>
                </a:effectLst>
                <a:latin typeface="Arial" pitchFamily="34" charset="0"/>
                <a:cs typeface="Arial" pitchFamily="34" charset="0"/>
              </a:rPr>
              <a:t>Παιδαγωγική αξία των </a:t>
            </a:r>
            <a:r>
              <a:rPr lang="en-US" sz="3200" dirty="0" smtClean="0">
                <a:effectLst>
                  <a:glow rad="101600">
                    <a:schemeClr val="accent3">
                      <a:satMod val="175000"/>
                      <a:alpha val="40000"/>
                    </a:schemeClr>
                  </a:glow>
                </a:effectLst>
                <a:latin typeface="Arial" pitchFamily="34" charset="0"/>
                <a:cs typeface="Arial" pitchFamily="34" charset="0"/>
              </a:rPr>
              <a:t>Rubrics</a:t>
            </a:r>
            <a:endParaRPr lang="el-GR" sz="3200" dirty="0" smtClean="0">
              <a:effectLst>
                <a:glow rad="101600">
                  <a:schemeClr val="accent3">
                    <a:satMod val="175000"/>
                    <a:alpha val="40000"/>
                  </a:schemeClr>
                </a:glow>
              </a:effectLst>
              <a:latin typeface="Arial" pitchFamily="34" charset="0"/>
              <a:cs typeface="Arial" pitchFamily="34" charset="0"/>
            </a:endParaRPr>
          </a:p>
        </p:txBody>
      </p:sp>
      <p:sp>
        <p:nvSpPr>
          <p:cNvPr id="3" name="Ορθογώνιο 2"/>
          <p:cNvSpPr/>
          <p:nvPr/>
        </p:nvSpPr>
        <p:spPr>
          <a:xfrm>
            <a:off x="474167" y="1141293"/>
            <a:ext cx="7513092" cy="6247864"/>
          </a:xfrm>
          <a:prstGeom prst="rect">
            <a:avLst/>
          </a:prstGeom>
        </p:spPr>
        <p:txBody>
          <a:bodyPr wrap="square">
            <a:spAutoFit/>
          </a:bodyPr>
          <a:lstStyle/>
          <a:p>
            <a:endParaRPr lang="el-GR" dirty="0" smtClean="0"/>
          </a:p>
          <a:p>
            <a:pPr algn="just">
              <a:buFont typeface="Wingdings" pitchFamily="2" charset="2"/>
              <a:buChar char="Ø"/>
            </a:pPr>
            <a:r>
              <a:rPr lang="el-GR" sz="2000" dirty="0" smtClean="0"/>
              <a:t>επιτρέπουν στους εκπαιδευτικούς να αξιολογήσουν μια παραγόμενη εργασία, δραστηριότητα ή μια επίδοση σύμφωνα με διάφορα επίπεδα ποιότητας</a:t>
            </a:r>
          </a:p>
          <a:p>
            <a:pPr algn="just">
              <a:buFont typeface="Wingdings" pitchFamily="2" charset="2"/>
              <a:buChar char="Ø"/>
            </a:pPr>
            <a:endParaRPr lang="el-GR" sz="2000" dirty="0" smtClean="0"/>
          </a:p>
          <a:p>
            <a:pPr algn="just">
              <a:buFont typeface="Wingdings" pitchFamily="2" charset="2"/>
              <a:buChar char="Ø"/>
            </a:pPr>
            <a:r>
              <a:rPr lang="el-GR" sz="2000" dirty="0" smtClean="0"/>
              <a:t>επιτρέπουν στους εκπαιδευομένους να εκτιμήσουν τα δυνατά και αδύνατα σημεία του μαθησιακού τους έργου. </a:t>
            </a:r>
          </a:p>
          <a:p>
            <a:pPr algn="just">
              <a:buFont typeface="Wingdings" pitchFamily="2" charset="2"/>
              <a:buChar char="Ø"/>
            </a:pPr>
            <a:endParaRPr lang="el-GR" sz="2000" dirty="0" smtClean="0"/>
          </a:p>
          <a:p>
            <a:pPr algn="just">
              <a:buFont typeface="Wingdings" pitchFamily="2" charset="2"/>
              <a:buChar char="Ø"/>
            </a:pPr>
            <a:r>
              <a:rPr lang="el-GR" sz="2000" dirty="0" smtClean="0"/>
              <a:t>παρέχουν μια πιο έγκυρη και αντικειμενική αξιολόγηση μέσω της κλιμακούμενης βαθμολόγησης.</a:t>
            </a:r>
          </a:p>
          <a:p>
            <a:pPr algn="just"/>
            <a:endParaRPr lang="el-GR" sz="2000" dirty="0" smtClean="0"/>
          </a:p>
          <a:p>
            <a:pPr algn="just">
              <a:buFont typeface="Wingdings" pitchFamily="2" charset="2"/>
              <a:buChar char="Ø"/>
            </a:pPr>
            <a:r>
              <a:rPr lang="el-GR" sz="2000" dirty="0" smtClean="0"/>
              <a:t>είναι εύκολες στη χρήση και αποτελεσματικές για το κοινό στο οποίο απευθύνονται.</a:t>
            </a:r>
          </a:p>
          <a:p>
            <a:pPr algn="just">
              <a:buFont typeface="Wingdings" pitchFamily="2" charset="2"/>
              <a:buChar char="Ø"/>
            </a:pPr>
            <a:endParaRPr lang="el-GR" sz="2000" dirty="0" smtClean="0"/>
          </a:p>
          <a:p>
            <a:pPr algn="just">
              <a:buFont typeface="Wingdings" pitchFamily="2" charset="2"/>
              <a:buChar char="Ø"/>
            </a:pPr>
            <a:r>
              <a:rPr lang="el-GR" sz="2000" dirty="0" smtClean="0"/>
              <a:t>Οι εκπαιδευόμενοι προβαίνουν σε διαδικασίες αυτοαξιολόγησης.</a:t>
            </a:r>
          </a:p>
          <a:p>
            <a:pPr marL="342900" indent="-342900">
              <a:defRPr/>
            </a:pPr>
            <a:endParaRPr lang="en-US" sz="2400" b="1" dirty="0">
              <a:solidFill>
                <a:srgbClr val="C00000"/>
              </a:solidFill>
            </a:endParaRPr>
          </a:p>
          <a:p>
            <a:pPr marL="342900" indent="-342900">
              <a:buFont typeface="Wingdings" pitchFamily="2" charset="2"/>
              <a:buChar char="Ø"/>
              <a:defRPr/>
            </a:pPr>
            <a:endParaRPr lang="en-US" sz="2400" b="1" dirty="0"/>
          </a:p>
          <a:p>
            <a:pPr marL="342900" indent="-342900">
              <a:buFont typeface="Wingdings" pitchFamily="2" charset="2"/>
              <a:buChar char="Ø"/>
              <a:defRPr/>
            </a:pPr>
            <a:endParaRPr lang="en-US" sz="2400" b="1" kern="0" dirty="0">
              <a:solidFill>
                <a:srgbClr val="C00000"/>
              </a:solidFill>
              <a:latin typeface="Corbel"/>
              <a:cs typeface="Arial" charset="0"/>
            </a:endParaRPr>
          </a:p>
          <a:p>
            <a:pPr marL="342900" indent="-342900">
              <a:buFont typeface="Wingdings" pitchFamily="2" charset="2"/>
              <a:buChar char="Ø"/>
              <a:defRPr/>
            </a:pPr>
            <a:endParaRPr lang="en-US" sz="2400" b="1" kern="0" dirty="0">
              <a:solidFill>
                <a:srgbClr val="C00000"/>
              </a:solidFill>
              <a:latin typeface="Corbel"/>
              <a:cs typeface="Arial" charset="0"/>
            </a:endParaRPr>
          </a:p>
        </p:txBody>
      </p:sp>
    </p:spTree>
    <p:extLst>
      <p:ext uri="{BB962C8B-B14F-4D97-AF65-F5344CB8AC3E}">
        <p14:creationId xmlns:p14="http://schemas.microsoft.com/office/powerpoint/2010/main" val="1644869781"/>
      </p:ext>
    </p:extLst>
  </p:cSld>
  <p:clrMapOvr>
    <a:masterClrMapping/>
  </p:clrMapOvr>
  <p:transition spd="slow">
    <p:wip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7829576" cy="1000107"/>
          </a:xfrm>
        </p:spPr>
        <p:txBody>
          <a:bodyPr>
            <a:normAutofit fontScale="90000"/>
          </a:bodyPr>
          <a:lstStyle/>
          <a:p>
            <a:pPr algn="ctr" eaLnBrk="1" fontAlgn="auto" hangingPunct="1">
              <a:spcAft>
                <a:spcPts val="0"/>
              </a:spcAft>
              <a:defRPr/>
            </a:pPr>
            <a:r>
              <a:rPr lang="el-GR" b="1" dirty="0" smtClean="0">
                <a:solidFill>
                  <a:schemeClr val="accent6">
                    <a:lumMod val="75000"/>
                  </a:schemeClr>
                </a:solidFill>
              </a:rPr>
              <a:t/>
            </a:r>
            <a:br>
              <a:rPr lang="el-GR" b="1" dirty="0" smtClean="0">
                <a:solidFill>
                  <a:schemeClr val="accent6">
                    <a:lumMod val="75000"/>
                  </a:schemeClr>
                </a:solidFill>
              </a:rPr>
            </a:br>
            <a:r>
              <a:rPr lang="el-GR" b="1" dirty="0" smtClean="0">
                <a:solidFill>
                  <a:schemeClr val="accent6">
                    <a:lumMod val="75000"/>
                  </a:schemeClr>
                </a:solidFill>
              </a:rPr>
              <a:t>Εργαλείο για τις μεταγνωστικές δεξιότητες</a:t>
            </a:r>
            <a:r>
              <a:rPr lang="en-US" dirty="0" smtClean="0">
                <a:solidFill>
                  <a:schemeClr val="accent6">
                    <a:lumMod val="75000"/>
                  </a:schemeClr>
                </a:solidFill>
              </a:rPr>
              <a:t/>
            </a:r>
            <a:br>
              <a:rPr lang="en-US" dirty="0" smtClean="0">
                <a:solidFill>
                  <a:schemeClr val="accent6">
                    <a:lumMod val="75000"/>
                  </a:schemeClr>
                </a:solidFill>
              </a:rPr>
            </a:br>
            <a:endParaRPr lang="en-US" dirty="0">
              <a:solidFill>
                <a:schemeClr val="accent6">
                  <a:lumMod val="75000"/>
                </a:schemeClr>
              </a:solidFill>
            </a:endParaRPr>
          </a:p>
        </p:txBody>
      </p:sp>
      <p:sp>
        <p:nvSpPr>
          <p:cNvPr id="3" name="2 - Στρογγυλεμένο ορθογώνιο"/>
          <p:cNvSpPr/>
          <p:nvPr/>
        </p:nvSpPr>
        <p:spPr>
          <a:xfrm>
            <a:off x="571472" y="1142984"/>
            <a:ext cx="8429684" cy="2214578"/>
          </a:xfrm>
          <a:prstGeom prst="roundRect">
            <a:avLst/>
          </a:prstGeom>
          <a:gradFill>
            <a:gsLst>
              <a:gs pos="0">
                <a:schemeClr val="accent1">
                  <a:lumMod val="40000"/>
                  <a:lumOff val="60000"/>
                </a:schemeClr>
              </a:gs>
              <a:gs pos="25000">
                <a:srgbClr val="21D6E0"/>
              </a:gs>
              <a:gs pos="75000">
                <a:srgbClr val="0087E6"/>
              </a:gs>
              <a:gs pos="100000">
                <a:srgbClr val="005CBF"/>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l-GR" sz="2000" b="1" dirty="0" smtClean="0"/>
              <a:t>Αυτοαξιολόγηση:</a:t>
            </a:r>
            <a:r>
              <a:rPr lang="el-GR" sz="2000" dirty="0" smtClean="0"/>
              <a:t> γίνεται με βάση δεδομένα κριτήρια και όχι σε σχέση με την επίδοση των άλλων. Γι αυτό και με τα </a:t>
            </a:r>
            <a:r>
              <a:rPr lang="el-GR" sz="2000" dirty="0" err="1" smtClean="0"/>
              <a:t>rubrics</a:t>
            </a:r>
            <a:r>
              <a:rPr lang="el-GR" sz="2000" dirty="0" smtClean="0"/>
              <a:t> γίνεται κατανοητό κατά πόσο οι εκπαιδευόμενοι ανταποκρίθηκαν στα κριτήρια του εκπαιδευτικού (</a:t>
            </a:r>
            <a:r>
              <a:rPr lang="en-GB" sz="2000" dirty="0" smtClean="0"/>
              <a:t>Allen</a:t>
            </a:r>
            <a:r>
              <a:rPr lang="el-GR" sz="2000" dirty="0" smtClean="0"/>
              <a:t>, 2004).</a:t>
            </a:r>
          </a:p>
          <a:p>
            <a:r>
              <a:rPr lang="el-GR" sz="2000" dirty="0" smtClean="0"/>
              <a:t> Όταν τα κριτήρια της αξιολόγησης έχουν δομηθεί με επάρκεια, τότε τα </a:t>
            </a:r>
            <a:r>
              <a:rPr lang="el-GR" sz="2000" dirty="0" err="1" smtClean="0"/>
              <a:t>rubric</a:t>
            </a:r>
            <a:r>
              <a:rPr lang="en-US" sz="2000" dirty="0" smtClean="0"/>
              <a:t>s</a:t>
            </a:r>
            <a:r>
              <a:rPr lang="el-GR" sz="2000" dirty="0" smtClean="0"/>
              <a:t> μπορεί να χρησιμοποιηθούν  ως μια λίστα από στοιχεία που μπορεί να συμπεριλάβει ο μαθητής στην αυτό-αξιολόγησή του. </a:t>
            </a:r>
            <a:endParaRPr lang="el-GR" sz="2000" dirty="0"/>
          </a:p>
        </p:txBody>
      </p:sp>
      <p:sp>
        <p:nvSpPr>
          <p:cNvPr id="4" name="3 - Στρογγυλεμένο ορθογώνιο"/>
          <p:cNvSpPr/>
          <p:nvPr/>
        </p:nvSpPr>
        <p:spPr>
          <a:xfrm>
            <a:off x="571472" y="4005263"/>
            <a:ext cx="8286807" cy="2447925"/>
          </a:xfrm>
          <a:prstGeom prst="roundRect">
            <a:avLst/>
          </a:prstGeom>
          <a:gradFill>
            <a:gsLst>
              <a:gs pos="0">
                <a:schemeClr val="accent1">
                  <a:lumMod val="40000"/>
                  <a:lumOff val="60000"/>
                </a:schemeClr>
              </a:gs>
              <a:gs pos="25000">
                <a:srgbClr val="21D6E0"/>
              </a:gs>
              <a:gs pos="75000">
                <a:srgbClr val="0087E6"/>
              </a:gs>
              <a:gs pos="100000">
                <a:srgbClr val="005CBF"/>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l-GR" sz="2000" dirty="0" smtClean="0"/>
              <a:t> </a:t>
            </a:r>
            <a:r>
              <a:rPr lang="el-GR" sz="2000" b="1" dirty="0" err="1" smtClean="0"/>
              <a:t>Ετεροαξιολόγηση</a:t>
            </a:r>
            <a:r>
              <a:rPr lang="el-GR" sz="2000" b="1" dirty="0" smtClean="0"/>
              <a:t>: Ο</a:t>
            </a:r>
            <a:r>
              <a:rPr lang="el-GR" sz="2000" dirty="0" smtClean="0"/>
              <a:t>ι μαθητές συμμετέχοντας και στον σχεδιασμό του </a:t>
            </a:r>
            <a:r>
              <a:rPr lang="el-GR" sz="2000" dirty="0" err="1" smtClean="0"/>
              <a:t>rubric</a:t>
            </a:r>
            <a:r>
              <a:rPr lang="en-US" sz="2000" dirty="0" smtClean="0"/>
              <a:t> </a:t>
            </a:r>
            <a:r>
              <a:rPr lang="el-GR" sz="2000" dirty="0" smtClean="0"/>
              <a:t>μπορούν να συμβάλλουν στην ανατροφοδότηση των συμμαθητών τους. Όταν επιτευχθεί  αυτό, «η αίθουσα διδασκαλίας μεταμορφώνεται σε μια πραγματική κοινότητα εκπαιδευόμενων» (</a:t>
            </a:r>
            <a:r>
              <a:rPr lang="en-GB" sz="2000" dirty="0" smtClean="0"/>
              <a:t>Farr</a:t>
            </a:r>
            <a:r>
              <a:rPr lang="el-GR" sz="2000" dirty="0" smtClean="0"/>
              <a:t> &amp; </a:t>
            </a:r>
            <a:r>
              <a:rPr lang="en-GB" sz="2000" dirty="0" smtClean="0"/>
              <a:t>Tone</a:t>
            </a:r>
            <a:r>
              <a:rPr lang="el-GR" sz="2000" dirty="0" smtClean="0"/>
              <a:t>, 1998).</a:t>
            </a:r>
          </a:p>
        </p:txBody>
      </p:sp>
    </p:spTree>
  </p:cSld>
  <p:clrMapOvr>
    <a:masterClrMapping/>
  </p:clrMapOvr>
  <p:transition spd="slow">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2 - Θέση κειμένου"/>
          <p:cNvSpPr>
            <a:spLocks noGrp="1"/>
          </p:cNvSpPr>
          <p:nvPr>
            <p:ph type="body" idx="1"/>
          </p:nvPr>
        </p:nvSpPr>
        <p:spPr>
          <a:xfrm>
            <a:off x="457200" y="3571877"/>
            <a:ext cx="4040188" cy="714379"/>
          </a:xfrm>
        </p:spPr>
        <p:txBody>
          <a:bodyPr/>
          <a:lstStyle/>
          <a:p>
            <a:pPr algn="ctr" eaLnBrk="1" hangingPunct="1"/>
            <a:r>
              <a:rPr lang="el-GR" b="1" dirty="0" smtClean="0"/>
              <a:t>Πλεονεκτήματα</a:t>
            </a:r>
            <a:endParaRPr lang="en-US" b="1" dirty="0" smtClean="0"/>
          </a:p>
        </p:txBody>
      </p:sp>
      <p:sp>
        <p:nvSpPr>
          <p:cNvPr id="28674" name="3 - Θέση κειμένου"/>
          <p:cNvSpPr>
            <a:spLocks noGrp="1"/>
          </p:cNvSpPr>
          <p:nvPr>
            <p:ph type="body" sz="half" idx="3"/>
          </p:nvPr>
        </p:nvSpPr>
        <p:spPr>
          <a:xfrm>
            <a:off x="4645025" y="6072206"/>
            <a:ext cx="4041775" cy="642942"/>
          </a:xfrm>
        </p:spPr>
        <p:txBody>
          <a:bodyPr/>
          <a:lstStyle/>
          <a:p>
            <a:pPr algn="ctr" eaLnBrk="1" hangingPunct="1"/>
            <a:endParaRPr lang="en-US" b="1" dirty="0" smtClean="0"/>
          </a:p>
        </p:txBody>
      </p:sp>
      <p:sp>
        <p:nvSpPr>
          <p:cNvPr id="5" name="4 - Θέση περιεχομένου"/>
          <p:cNvSpPr>
            <a:spLocks noGrp="1"/>
          </p:cNvSpPr>
          <p:nvPr>
            <p:ph sz="quarter" idx="2"/>
          </p:nvPr>
        </p:nvSpPr>
        <p:spPr>
          <a:xfrm>
            <a:off x="457200" y="1357298"/>
            <a:ext cx="4040188" cy="5286412"/>
          </a:xfrm>
          <a:solidFill>
            <a:schemeClr val="accent1">
              <a:lumMod val="60000"/>
              <a:lumOff val="40000"/>
            </a:schemeClr>
          </a:solidFill>
        </p:spPr>
        <p:txBody>
          <a:bodyPr>
            <a:noAutofit/>
          </a:bodyPr>
          <a:lstStyle/>
          <a:p>
            <a:pPr marL="420624" indent="-384048" eaLnBrk="1" fontAlgn="auto" hangingPunct="1">
              <a:spcAft>
                <a:spcPts val="0"/>
              </a:spcAft>
              <a:buFont typeface="Arial" pitchFamily="34" charset="0"/>
              <a:buChar char="•"/>
              <a:defRPr/>
            </a:pPr>
            <a:r>
              <a:rPr lang="el-GR" sz="2000" dirty="0" smtClean="0"/>
              <a:t>Χρήσιμη ανατροφοδότηση για τα δυνατά και αδύναμα σημεία του αντικειμένου ή της διαδικασίας που αξιολογείται (διαγνωστική)</a:t>
            </a:r>
            <a:r>
              <a:rPr lang="en-US" sz="2000" dirty="0" smtClean="0"/>
              <a:t>.</a:t>
            </a:r>
            <a:r>
              <a:rPr lang="el-GR" sz="2000" dirty="0" smtClean="0"/>
              <a:t> </a:t>
            </a:r>
          </a:p>
          <a:p>
            <a:pPr marL="420624" indent="-384048" eaLnBrk="1" fontAlgn="auto" hangingPunct="1">
              <a:spcAft>
                <a:spcPts val="0"/>
              </a:spcAft>
              <a:buFont typeface="Wingdings 2"/>
              <a:buChar char=""/>
              <a:defRPr/>
            </a:pPr>
            <a:r>
              <a:rPr lang="el-GR" sz="2000" u="sng" dirty="0" smtClean="0"/>
              <a:t>ειδικότερα παρέχουν: </a:t>
            </a:r>
            <a:endParaRPr lang="en-US" sz="2000" u="sng" dirty="0" smtClean="0"/>
          </a:p>
          <a:p>
            <a:pPr marL="420624" indent="-384048" eaLnBrk="1" fontAlgn="auto" hangingPunct="1">
              <a:spcAft>
                <a:spcPts val="0"/>
              </a:spcAft>
              <a:buFont typeface="Arial" pitchFamily="34" charset="0"/>
              <a:buChar char="•"/>
              <a:defRPr/>
            </a:pPr>
            <a:r>
              <a:rPr lang="el-GR" sz="2000" dirty="0" smtClean="0"/>
              <a:t>μια λεπτομερή βάση για την αξιολόγηση</a:t>
            </a:r>
            <a:endParaRPr lang="en-US" sz="2000" dirty="0" smtClean="0"/>
          </a:p>
          <a:p>
            <a:pPr marL="420624" indent="-384048" eaLnBrk="1" fontAlgn="auto" hangingPunct="1">
              <a:spcAft>
                <a:spcPts val="0"/>
              </a:spcAft>
              <a:buFont typeface="Arial" pitchFamily="34" charset="0"/>
              <a:buChar char="•"/>
              <a:defRPr/>
            </a:pPr>
            <a:r>
              <a:rPr lang="el-GR" sz="2000" dirty="0" smtClean="0"/>
              <a:t>πρόσθετες πληροφορίες από τη στιγμή που πολλοί αξιολογητές αξιολογούν την ίδια επίδοση</a:t>
            </a:r>
            <a:endParaRPr lang="en-US" sz="2000" dirty="0" smtClean="0"/>
          </a:p>
          <a:p>
            <a:pPr marL="420624" indent="-384048" eaLnBrk="1" fontAlgn="auto" hangingPunct="1">
              <a:spcAft>
                <a:spcPts val="0"/>
              </a:spcAft>
              <a:buFont typeface="Arial" pitchFamily="34" charset="0"/>
              <a:buChar char="•"/>
              <a:defRPr/>
            </a:pPr>
            <a:r>
              <a:rPr lang="el-GR" sz="2000" dirty="0" smtClean="0"/>
              <a:t>επιπλέον πληροφορίες για κάθε επίπεδο ποιότητας του κάθε κριτηρίου</a:t>
            </a:r>
            <a:endParaRPr lang="en-US" sz="2000" dirty="0" smtClean="0"/>
          </a:p>
        </p:txBody>
      </p:sp>
      <p:sp>
        <p:nvSpPr>
          <p:cNvPr id="6" name="5 - Θέση περιεχομένου"/>
          <p:cNvSpPr>
            <a:spLocks noGrp="1"/>
          </p:cNvSpPr>
          <p:nvPr>
            <p:ph sz="quarter" idx="4"/>
          </p:nvPr>
        </p:nvSpPr>
        <p:spPr>
          <a:xfrm>
            <a:off x="4645025" y="1428736"/>
            <a:ext cx="4041775" cy="5214974"/>
          </a:xfrm>
          <a:solidFill>
            <a:schemeClr val="accent4">
              <a:lumMod val="60000"/>
              <a:lumOff val="40000"/>
            </a:schemeClr>
          </a:solidFill>
        </p:spPr>
        <p:txBody>
          <a:bodyPr>
            <a:normAutofit/>
          </a:bodyPr>
          <a:lstStyle/>
          <a:p>
            <a:pPr marL="420624" indent="-384048" algn="just" eaLnBrk="1" fontAlgn="auto" hangingPunct="1">
              <a:spcAft>
                <a:spcPts val="0"/>
              </a:spcAft>
              <a:buFont typeface="Wingdings 2"/>
              <a:buChar char=""/>
              <a:defRPr/>
            </a:pPr>
            <a:r>
              <a:rPr lang="el-GR" dirty="0" smtClean="0"/>
              <a:t>Απαιτούν χρόνο για την κατασκευή και τη χρήση τους </a:t>
            </a:r>
            <a:endParaRPr lang="en-US" dirty="0" smtClean="0"/>
          </a:p>
          <a:p>
            <a:pPr marL="420624" indent="-384048" eaLnBrk="1" fontAlgn="auto" hangingPunct="1">
              <a:spcAft>
                <a:spcPts val="0"/>
              </a:spcAft>
              <a:buFont typeface="Wingdings 2"/>
              <a:buChar char=""/>
              <a:defRPr/>
            </a:pPr>
            <a:endParaRPr lang="en-US" dirty="0" smtClean="0"/>
          </a:p>
          <a:p>
            <a:pPr marL="420624" indent="-384048" eaLnBrk="1" fontAlgn="auto" hangingPunct="1">
              <a:spcAft>
                <a:spcPts val="0"/>
              </a:spcAft>
              <a:buFont typeface="Wingdings 2"/>
              <a:buChar char=""/>
              <a:defRPr/>
            </a:pPr>
            <a:endParaRPr lang="el-GR" dirty="0" smtClean="0"/>
          </a:p>
          <a:p>
            <a:pPr marL="420624" indent="-384048" algn="just" eaLnBrk="1" fontAlgn="auto" hangingPunct="1">
              <a:spcAft>
                <a:spcPts val="0"/>
              </a:spcAft>
              <a:buFont typeface="Wingdings 2"/>
              <a:buChar char=""/>
              <a:defRPr/>
            </a:pPr>
            <a:r>
              <a:rPr lang="el-GR" dirty="0" smtClean="0"/>
              <a:t>Δυσκολία εξαγωγής ενός γενικού συμπεράσματος από τα επιμέρους. </a:t>
            </a:r>
            <a:endParaRPr lang="en-US" dirty="0" smtClean="0"/>
          </a:p>
          <a:p>
            <a:pPr marL="420624" indent="-384048" eaLnBrk="1" fontAlgn="auto" hangingPunct="1">
              <a:spcAft>
                <a:spcPts val="0"/>
              </a:spcAft>
              <a:buFont typeface="Wingdings 2"/>
              <a:buNone/>
              <a:defRPr/>
            </a:pPr>
            <a:endParaRPr lang="en-US" dirty="0"/>
          </a:p>
        </p:txBody>
      </p:sp>
      <p:sp>
        <p:nvSpPr>
          <p:cNvPr id="7" name="1 - Τίτλος"/>
          <p:cNvSpPr>
            <a:spLocks noGrp="1"/>
          </p:cNvSpPr>
          <p:nvPr>
            <p:ph type="title"/>
          </p:nvPr>
        </p:nvSpPr>
        <p:spPr>
          <a:xfrm>
            <a:off x="285720" y="115889"/>
            <a:ext cx="8643998" cy="598468"/>
          </a:xfrm>
        </p:spPr>
        <p:txBody>
          <a:bodyPr>
            <a:normAutofit fontScale="90000"/>
          </a:bodyPr>
          <a:lstStyle/>
          <a:p>
            <a:pPr eaLnBrk="1" fontAlgn="auto" hangingPunct="1">
              <a:spcAft>
                <a:spcPts val="0"/>
              </a:spcAft>
              <a:defRPr/>
            </a:pPr>
            <a:r>
              <a:rPr lang="en-US" sz="2700" b="1" dirty="0" smtClean="0"/>
              <a:t/>
            </a:r>
            <a:br>
              <a:rPr lang="en-US" sz="2700" b="1" dirty="0" smtClean="0"/>
            </a:br>
            <a:r>
              <a:rPr lang="el-GR" sz="2700" b="1" dirty="0" smtClean="0"/>
              <a:t/>
            </a:r>
            <a:br>
              <a:rPr lang="el-GR" sz="2700" b="1" dirty="0" smtClean="0"/>
            </a:br>
            <a:r>
              <a:rPr lang="el-GR" sz="4000" b="1" dirty="0" smtClean="0">
                <a:solidFill>
                  <a:schemeClr val="tx1">
                    <a:lumMod val="95000"/>
                  </a:schemeClr>
                </a:solidFill>
              </a:rPr>
              <a:t>Πλεονεκτήματα </a:t>
            </a:r>
            <a:r>
              <a:rPr lang="el-GR" sz="4000" b="1" dirty="0" smtClean="0"/>
              <a:t>και </a:t>
            </a:r>
            <a:r>
              <a:rPr lang="el-GR" sz="4000" b="1" dirty="0" smtClean="0">
                <a:solidFill>
                  <a:schemeClr val="tx1">
                    <a:lumMod val="95000"/>
                  </a:schemeClr>
                </a:solidFill>
              </a:rPr>
              <a:t>Μειονεκτήματα </a:t>
            </a:r>
            <a:r>
              <a:rPr lang="en-US" sz="4000" b="1" dirty="0" smtClean="0">
                <a:solidFill>
                  <a:schemeClr val="tx1">
                    <a:lumMod val="95000"/>
                  </a:schemeClr>
                </a:solidFill>
              </a:rPr>
              <a:t>rubric </a:t>
            </a:r>
            <a:r>
              <a:rPr lang="el-GR" sz="3600" b="1" i="1" dirty="0" smtClean="0"/>
              <a:t>(</a:t>
            </a:r>
            <a:r>
              <a:rPr lang="el-GR" sz="3100" b="1" i="1" dirty="0" err="1" smtClean="0"/>
              <a:t>Nitko</a:t>
            </a:r>
            <a:r>
              <a:rPr lang="el-GR" sz="3100" b="1" i="1" dirty="0" smtClean="0"/>
              <a:t> &amp; </a:t>
            </a:r>
            <a:r>
              <a:rPr lang="el-GR" sz="3100" b="1" i="1" dirty="0" err="1" smtClean="0"/>
              <a:t>Brookhart</a:t>
            </a:r>
            <a:r>
              <a:rPr lang="el-GR" sz="3100" b="1" i="1" dirty="0" smtClean="0"/>
              <a:t>, 2007</a:t>
            </a:r>
            <a:r>
              <a:rPr lang="el-GR" sz="3600" b="1" dirty="0" smtClean="0"/>
              <a:t>) </a:t>
            </a:r>
            <a:r>
              <a:rPr lang="el-GR" sz="3600" b="1" i="1" dirty="0" smtClean="0"/>
              <a:t> </a:t>
            </a:r>
            <a:r>
              <a:rPr lang="en-US" b="1" dirty="0" smtClean="0"/>
              <a:t/>
            </a:r>
            <a:br>
              <a:rPr lang="en-US" b="1" dirty="0" smtClean="0"/>
            </a:br>
            <a:endParaRPr lang="en-US" b="1" dirty="0"/>
          </a:p>
        </p:txBody>
      </p:sp>
      <p:sp>
        <p:nvSpPr>
          <p:cNvPr id="8" name="7 - TextBox"/>
          <p:cNvSpPr txBox="1"/>
          <p:nvPr/>
        </p:nvSpPr>
        <p:spPr>
          <a:xfrm>
            <a:off x="1285852" y="928670"/>
            <a:ext cx="2286016" cy="461665"/>
          </a:xfrm>
          <a:prstGeom prst="rect">
            <a:avLst/>
          </a:prstGeom>
          <a:noFill/>
        </p:spPr>
        <p:txBody>
          <a:bodyPr wrap="square" rtlCol="0">
            <a:spAutoFit/>
          </a:bodyPr>
          <a:lstStyle/>
          <a:p>
            <a:r>
              <a:rPr lang="el-GR" b="1" dirty="0" smtClean="0"/>
              <a:t>Πλεονεκτήματα</a:t>
            </a:r>
          </a:p>
        </p:txBody>
      </p:sp>
      <p:sp>
        <p:nvSpPr>
          <p:cNvPr id="10" name="9 - TextBox"/>
          <p:cNvSpPr txBox="1"/>
          <p:nvPr/>
        </p:nvSpPr>
        <p:spPr>
          <a:xfrm>
            <a:off x="5500694" y="928670"/>
            <a:ext cx="2643206" cy="830997"/>
          </a:xfrm>
          <a:prstGeom prst="rect">
            <a:avLst/>
          </a:prstGeom>
          <a:noFill/>
        </p:spPr>
        <p:txBody>
          <a:bodyPr wrap="square" rtlCol="0">
            <a:spAutoFit/>
          </a:bodyPr>
          <a:lstStyle/>
          <a:p>
            <a:r>
              <a:rPr lang="el-GR" b="1" dirty="0" smtClean="0"/>
              <a:t>Μειονεκτήματα</a:t>
            </a:r>
            <a:endParaRPr lang="en-US" b="1" dirty="0" smtClean="0"/>
          </a:p>
          <a:p>
            <a:endParaRPr lang="el-GR" dirty="0"/>
          </a:p>
        </p:txBody>
      </p:sp>
    </p:spTree>
  </p:cSld>
  <p:clrMapOvr>
    <a:masterClrMapping/>
  </p:clrMapOvr>
  <p:transition spd="slow">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r>
              <a:rPr lang="el-GR" sz="4000" dirty="0" smtClean="0">
                <a:effectLst>
                  <a:glow rad="101600">
                    <a:schemeClr val="accent3">
                      <a:satMod val="175000"/>
                      <a:alpha val="40000"/>
                    </a:schemeClr>
                  </a:glow>
                </a:effectLst>
                <a:latin typeface="Arial" pitchFamily="34" charset="0"/>
                <a:ea typeface="+mn-ea"/>
                <a:cs typeface="Arial" pitchFamily="34" charset="0"/>
              </a:rPr>
              <a:t>Σχεδιασμός</a:t>
            </a:r>
            <a:r>
              <a:rPr lang="en-US" sz="4000" dirty="0" smtClean="0">
                <a:effectLst>
                  <a:glow rad="101600">
                    <a:schemeClr val="accent3">
                      <a:satMod val="175000"/>
                      <a:alpha val="40000"/>
                    </a:schemeClr>
                  </a:glow>
                </a:effectLst>
                <a:latin typeface="Arial" pitchFamily="34" charset="0"/>
                <a:ea typeface="+mn-ea"/>
                <a:cs typeface="Arial" pitchFamily="34" charset="0"/>
              </a:rPr>
              <a:t> </a:t>
            </a:r>
            <a:r>
              <a:rPr lang="el-GR" sz="4000" dirty="0" smtClean="0">
                <a:effectLst>
                  <a:glow rad="101600">
                    <a:schemeClr val="accent3">
                      <a:satMod val="175000"/>
                      <a:alpha val="40000"/>
                    </a:schemeClr>
                  </a:glow>
                </a:effectLst>
                <a:latin typeface="Arial" pitchFamily="34" charset="0"/>
                <a:ea typeface="+mn-ea"/>
                <a:cs typeface="Arial" pitchFamily="34" charset="0"/>
              </a:rPr>
              <a:t>ρουμπρίκας (</a:t>
            </a:r>
            <a:r>
              <a:rPr lang="en-US" sz="4000" dirty="0" smtClean="0">
                <a:effectLst>
                  <a:glow rad="101600">
                    <a:schemeClr val="accent3">
                      <a:satMod val="175000"/>
                      <a:alpha val="40000"/>
                    </a:schemeClr>
                  </a:glow>
                </a:effectLst>
                <a:latin typeface="Arial" pitchFamily="34" charset="0"/>
                <a:ea typeface="+mn-ea"/>
                <a:cs typeface="Arial" pitchFamily="34" charset="0"/>
              </a:rPr>
              <a:t>Rubric</a:t>
            </a:r>
            <a:r>
              <a:rPr lang="el-GR" sz="4000" dirty="0" smtClean="0">
                <a:effectLst>
                  <a:glow rad="101600">
                    <a:schemeClr val="accent3">
                      <a:satMod val="175000"/>
                      <a:alpha val="40000"/>
                    </a:schemeClr>
                  </a:glow>
                </a:effectLst>
                <a:latin typeface="Arial" pitchFamily="34" charset="0"/>
                <a:ea typeface="+mn-ea"/>
                <a:cs typeface="Arial" pitchFamily="34" charset="0"/>
              </a:rPr>
              <a:t>)</a:t>
            </a:r>
            <a:endParaRPr lang="el-GR" sz="4000" dirty="0">
              <a:effectLst>
                <a:glow rad="101600">
                  <a:schemeClr val="accent3">
                    <a:satMod val="175000"/>
                    <a:alpha val="40000"/>
                  </a:schemeClr>
                </a:glow>
              </a:effectLst>
              <a:latin typeface="Arial" pitchFamily="34" charset="0"/>
              <a:ea typeface="+mn-ea"/>
              <a:cs typeface="Arial" pitchFamily="34" charset="0"/>
            </a:endParaRPr>
          </a:p>
        </p:txBody>
      </p:sp>
      <p:pic>
        <p:nvPicPr>
          <p:cNvPr id="1026" name="Picture 2"/>
          <p:cNvPicPr>
            <a:picLocks noGrp="1" noChangeAspect="1" noChangeArrowheads="1"/>
          </p:cNvPicPr>
          <p:nvPr>
            <p:ph idx="1"/>
          </p:nvPr>
        </p:nvPicPr>
        <p:blipFill>
          <a:blip r:embed="rId2"/>
          <a:stretch>
            <a:fillRect/>
          </a:stretch>
        </p:blipFill>
        <p:spPr bwMode="auto">
          <a:xfrm>
            <a:off x="1285852" y="1511300"/>
            <a:ext cx="6657998" cy="4673600"/>
          </a:xfrm>
          <a:prstGeom prst="rect">
            <a:avLst/>
          </a:prstGeom>
          <a:noFill/>
          <a:ln w="9525">
            <a:noFill/>
            <a:miter lim="800000"/>
            <a:headEnd/>
            <a:tailEnd/>
          </a:ln>
          <a:effectLst/>
        </p:spPr>
      </p:pic>
      <p:sp>
        <p:nvSpPr>
          <p:cNvPr id="4" name="3 - Θέση υποσέλιδου"/>
          <p:cNvSpPr>
            <a:spLocks noGrp="1"/>
          </p:cNvSpPr>
          <p:nvPr>
            <p:ph type="ftr" sz="quarter" idx="11"/>
          </p:nvPr>
        </p:nvSpPr>
        <p:spPr>
          <a:xfrm>
            <a:off x="2071670" y="6215082"/>
            <a:ext cx="5929354" cy="500066"/>
          </a:xfrm>
        </p:spPr>
        <p:txBody>
          <a:bodyPr/>
          <a:lstStyle/>
          <a:p>
            <a:pPr algn="ctr">
              <a:defRPr/>
            </a:pPr>
            <a:r>
              <a:rPr lang="el-GR" sz="1400" b="1" dirty="0" smtClean="0">
                <a:solidFill>
                  <a:schemeClr val="tx1"/>
                </a:solidFill>
              </a:rPr>
              <a:t>(Πετροπούλου, </a:t>
            </a:r>
            <a:r>
              <a:rPr lang="el-GR" sz="1400" b="1" dirty="0" err="1" smtClean="0">
                <a:solidFill>
                  <a:schemeClr val="tx1"/>
                </a:solidFill>
              </a:rPr>
              <a:t>Κασιμάτη</a:t>
            </a:r>
            <a:r>
              <a:rPr lang="el-GR" sz="1400" b="1" dirty="0" smtClean="0">
                <a:solidFill>
                  <a:schemeClr val="tx1"/>
                </a:solidFill>
              </a:rPr>
              <a:t>, </a:t>
            </a:r>
            <a:r>
              <a:rPr lang="el-GR" sz="1400" b="1" dirty="0" err="1" smtClean="0">
                <a:solidFill>
                  <a:schemeClr val="tx1"/>
                </a:solidFill>
              </a:rPr>
              <a:t>Ρετάλης</a:t>
            </a:r>
            <a:r>
              <a:rPr lang="el-GR" sz="1400" b="1" dirty="0" smtClean="0">
                <a:solidFill>
                  <a:schemeClr val="tx1"/>
                </a:solidFill>
              </a:rPr>
              <a:t>, 2015)</a:t>
            </a:r>
            <a:endParaRPr lang="el-GR" sz="1400" b="1" dirty="0">
              <a:solidFill>
                <a:schemeClr val="tx1"/>
              </a:solidFill>
            </a:endParaRPr>
          </a:p>
        </p:txBody>
      </p:sp>
    </p:spTree>
  </p:cSld>
  <p:clrMapOvr>
    <a:masterClrMapping/>
  </p:clrMapOvr>
  <p:transition spd="slow">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50000"/>
                <a:lumOff val="5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1187624" y="0"/>
            <a:ext cx="7027714" cy="971600"/>
          </a:xfrm>
        </p:spPr>
        <p:txBody>
          <a:bodyPr>
            <a:normAutofit fontScale="90000"/>
          </a:bodyPr>
          <a:lstStyle/>
          <a:p>
            <a:pPr eaLnBrk="1" hangingPunct="1"/>
            <a:r>
              <a:rPr lang="el-GR" sz="3600" dirty="0" smtClean="0">
                <a:effectLst>
                  <a:glow rad="101600">
                    <a:schemeClr val="accent3">
                      <a:satMod val="175000"/>
                      <a:alpha val="40000"/>
                    </a:schemeClr>
                  </a:glow>
                </a:effectLst>
                <a:latin typeface="Arial" pitchFamily="34" charset="0"/>
                <a:ea typeface="+mn-ea"/>
                <a:cs typeface="Arial" pitchFamily="34" charset="0"/>
              </a:rPr>
              <a:t>Λογισμικά σχεδιασμού και ανάπτυξης </a:t>
            </a:r>
            <a:r>
              <a:rPr lang="en-US" sz="3600" dirty="0" smtClean="0">
                <a:effectLst>
                  <a:glow rad="101600">
                    <a:schemeClr val="accent3">
                      <a:satMod val="175000"/>
                      <a:alpha val="40000"/>
                    </a:schemeClr>
                  </a:glow>
                </a:effectLst>
                <a:latin typeface="Arial" pitchFamily="34" charset="0"/>
                <a:ea typeface="+mn-ea"/>
                <a:cs typeface="Arial" pitchFamily="34" charset="0"/>
              </a:rPr>
              <a:t>rubric</a:t>
            </a:r>
            <a:endParaRPr lang="el-GR" sz="3600" dirty="0">
              <a:effectLst>
                <a:glow rad="101600">
                  <a:schemeClr val="accent3">
                    <a:satMod val="175000"/>
                    <a:alpha val="40000"/>
                  </a:schemeClr>
                </a:glow>
              </a:effectLst>
              <a:latin typeface="Arial" pitchFamily="34" charset="0"/>
              <a:ea typeface="+mn-ea"/>
              <a:cs typeface="Arial" pitchFamily="34" charset="0"/>
            </a:endParaRPr>
          </a:p>
        </p:txBody>
      </p:sp>
      <p:sp>
        <p:nvSpPr>
          <p:cNvPr id="411651" name="Rectangle 3"/>
          <p:cNvSpPr>
            <a:spLocks noGrp="1" noChangeArrowheads="1"/>
          </p:cNvSpPr>
          <p:nvPr>
            <p:ph idx="1"/>
          </p:nvPr>
        </p:nvSpPr>
        <p:spPr>
          <a:xfrm>
            <a:off x="6804248" y="939007"/>
            <a:ext cx="5277272" cy="5040560"/>
          </a:xfrm>
        </p:spPr>
        <p:txBody>
          <a:bodyPr rtlCol="0">
            <a:normAutofit/>
          </a:bodyPr>
          <a:lstStyle/>
          <a:p>
            <a:pPr eaLnBrk="1" fontAlgn="auto" hangingPunct="1">
              <a:lnSpc>
                <a:spcPct val="150000"/>
              </a:lnSpc>
              <a:spcAft>
                <a:spcPts val="0"/>
              </a:spcAft>
              <a:buFont typeface="Wingdings" pitchFamily="2" charset="2"/>
              <a:buNone/>
              <a:defRPr/>
            </a:pPr>
            <a:r>
              <a:rPr lang="el-GR" sz="3600" dirty="0" smtClean="0">
                <a:solidFill>
                  <a:srgbClr val="000000"/>
                </a:solidFill>
                <a:latin typeface="Arial" pitchFamily="34" charset="0"/>
                <a:cs typeface="Arial" pitchFamily="34" charset="0"/>
              </a:rPr>
              <a:t>    </a:t>
            </a:r>
          </a:p>
          <a:p>
            <a:pPr eaLnBrk="1" fontAlgn="auto" hangingPunct="1">
              <a:lnSpc>
                <a:spcPct val="150000"/>
              </a:lnSpc>
              <a:spcAft>
                <a:spcPts val="0"/>
              </a:spcAft>
              <a:buFont typeface="Wingdings" pitchFamily="2" charset="2"/>
              <a:buNone/>
              <a:defRPr/>
            </a:pPr>
            <a:r>
              <a:rPr lang="el-GR" sz="3600" dirty="0">
                <a:solidFill>
                  <a:srgbClr val="000000"/>
                </a:solidFill>
                <a:latin typeface="Arial" pitchFamily="34" charset="0"/>
                <a:cs typeface="Arial" pitchFamily="34" charset="0"/>
              </a:rPr>
              <a:t> </a:t>
            </a:r>
            <a:r>
              <a:rPr lang="el-GR" sz="3600" dirty="0" smtClean="0">
                <a:solidFill>
                  <a:srgbClr val="000000"/>
                </a:solidFill>
                <a:latin typeface="Arial" pitchFamily="34" charset="0"/>
                <a:cs typeface="Arial" pitchFamily="34" charset="0"/>
              </a:rPr>
              <a:t>   </a:t>
            </a:r>
            <a:endParaRPr lang="el-GR" sz="4500" b="1" dirty="0" smtClean="0">
              <a:solidFill>
                <a:srgbClr val="000000"/>
              </a:solidFill>
              <a:latin typeface="Times New Roman" pitchFamily="18" charset="0"/>
            </a:endParaRPr>
          </a:p>
        </p:txBody>
      </p:sp>
      <p:pic>
        <p:nvPicPr>
          <p:cNvPr id="17412" name="Picture 4" descr="http://drb-biology2011.wikispaces.com/file/view/observation1.gif/272122396/262x387/observation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282" y="5214950"/>
            <a:ext cx="1928826" cy="1500174"/>
          </a:xfrm>
          <a:prstGeom prst="rect">
            <a:avLst/>
          </a:prstGeom>
          <a:noFill/>
          <a:extLst>
            <a:ext uri="{909E8E84-426E-40DD-AFC4-6F175D3DCCD1}">
              <a14:hiddenFill xmlns:a14="http://schemas.microsoft.com/office/drawing/2010/main">
                <a:solidFill>
                  <a:srgbClr val="FFFFFF"/>
                </a:solidFill>
              </a14:hiddenFill>
            </a:ext>
          </a:extLst>
        </p:spPr>
      </p:pic>
      <p:sp>
        <p:nvSpPr>
          <p:cNvPr id="5" name="4 - TextBox"/>
          <p:cNvSpPr txBox="1"/>
          <p:nvPr/>
        </p:nvSpPr>
        <p:spPr>
          <a:xfrm>
            <a:off x="571472" y="1071546"/>
            <a:ext cx="8572528" cy="4154984"/>
          </a:xfrm>
          <a:prstGeom prst="rect">
            <a:avLst/>
          </a:prstGeom>
          <a:noFill/>
        </p:spPr>
        <p:txBody>
          <a:bodyPr wrap="square" rtlCol="0">
            <a:spAutoFit/>
          </a:bodyPr>
          <a:lstStyle/>
          <a:p>
            <a:pPr algn="l">
              <a:buFontTx/>
              <a:buChar char="-"/>
            </a:pPr>
            <a:r>
              <a:rPr lang="en-US" dirty="0" smtClean="0"/>
              <a:t>Teacher Planet </a:t>
            </a:r>
            <a:r>
              <a:rPr lang="en-US" dirty="0" err="1" smtClean="0"/>
              <a:t>Rubistar</a:t>
            </a:r>
            <a:r>
              <a:rPr lang="el-GR" dirty="0" smtClean="0"/>
              <a:t>: </a:t>
            </a:r>
            <a:r>
              <a:rPr lang="en-US" dirty="0" smtClean="0">
                <a:hlinkClick r:id="rId4"/>
              </a:rPr>
              <a:t>http://rubistar.4teachers.org/</a:t>
            </a:r>
            <a:endParaRPr lang="el-GR" dirty="0" smtClean="0"/>
          </a:p>
          <a:p>
            <a:pPr algn="l"/>
            <a:r>
              <a:rPr lang="en-US" dirty="0" smtClean="0"/>
              <a:t> </a:t>
            </a:r>
            <a:endParaRPr lang="el-GR" dirty="0" smtClean="0"/>
          </a:p>
          <a:p>
            <a:pPr algn="l">
              <a:buFontTx/>
              <a:buChar char="-"/>
            </a:pPr>
            <a:r>
              <a:rPr lang="en-US" dirty="0" smtClean="0"/>
              <a:t>Intel Assessing Projects</a:t>
            </a:r>
            <a:r>
              <a:rPr lang="el-GR" dirty="0" smtClean="0"/>
              <a:t>: </a:t>
            </a:r>
          </a:p>
          <a:p>
            <a:pPr algn="l"/>
            <a:r>
              <a:rPr lang="en-US" dirty="0" smtClean="0"/>
              <a:t>(</a:t>
            </a:r>
            <a:r>
              <a:rPr lang="en-US" dirty="0" smtClean="0">
                <a:hlinkClick r:id="rId5"/>
              </a:rPr>
              <a:t>http://www.intel.com/content/www/us/en/education/k12/assessing-projects/try-it.html</a:t>
            </a:r>
            <a:r>
              <a:rPr lang="en-US" dirty="0" smtClean="0"/>
              <a:t>)</a:t>
            </a:r>
            <a:endParaRPr lang="el-GR" dirty="0" smtClean="0"/>
          </a:p>
          <a:p>
            <a:pPr algn="l"/>
            <a:endParaRPr lang="el-GR" b="1" dirty="0" smtClean="0"/>
          </a:p>
          <a:p>
            <a:pPr algn="l">
              <a:buFontTx/>
              <a:buChar char="-"/>
            </a:pPr>
            <a:r>
              <a:rPr lang="en-US" dirty="0" err="1" smtClean="0"/>
              <a:t>RCampus</a:t>
            </a:r>
            <a:r>
              <a:rPr lang="en-US" dirty="0" smtClean="0"/>
              <a:t> </a:t>
            </a:r>
            <a:r>
              <a:rPr lang="en-US" dirty="0" err="1" smtClean="0"/>
              <a:t>iRubric</a:t>
            </a:r>
            <a:r>
              <a:rPr lang="el-GR" dirty="0" smtClean="0"/>
              <a:t>: </a:t>
            </a:r>
            <a:r>
              <a:rPr lang="en-US" dirty="0" smtClean="0"/>
              <a:t>(</a:t>
            </a:r>
            <a:r>
              <a:rPr lang="en-US" dirty="0" smtClean="0">
                <a:hlinkClick r:id="rId6"/>
              </a:rPr>
              <a:t>http://www.rcampus.com/GoogleApps/index.cfm?app=rubrics&amp;</a:t>
            </a:r>
            <a:r>
              <a:rPr lang="en-US" dirty="0" smtClean="0"/>
              <a:t>)</a:t>
            </a:r>
            <a:endParaRPr lang="el-GR" dirty="0" smtClean="0"/>
          </a:p>
          <a:p>
            <a:pPr algn="l">
              <a:buFontTx/>
              <a:buChar char="-"/>
            </a:pPr>
            <a:endParaRPr lang="el-GR" b="1" dirty="0" smtClean="0"/>
          </a:p>
          <a:p>
            <a:pPr algn="l">
              <a:buFontTx/>
              <a:buChar char="-"/>
            </a:pPr>
            <a:r>
              <a:rPr lang="en-US" dirty="0" err="1" smtClean="0"/>
              <a:t>LAe</a:t>
            </a:r>
            <a:r>
              <a:rPr lang="en-US" dirty="0" smtClean="0"/>
              <a:t>-R (Learning Analytics Enriched Rubric)</a:t>
            </a:r>
            <a:r>
              <a:rPr lang="el-GR" dirty="0" smtClean="0"/>
              <a:t>: είναι ενσωματωμένο στο Σύστημα Διαχείρισης Μάθησης (ΣΔΜ) </a:t>
            </a:r>
            <a:r>
              <a:rPr lang="el-GR" dirty="0" err="1" smtClean="0"/>
              <a:t>Moodle</a:t>
            </a:r>
            <a:r>
              <a:rPr lang="el-GR" dirty="0" smtClean="0"/>
              <a:t>,</a:t>
            </a:r>
            <a:endParaRPr lang="el-GR" b="1" dirty="0"/>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1187624" y="-171400"/>
            <a:ext cx="5256584" cy="1143000"/>
          </a:xfrm>
        </p:spPr>
        <p:txBody>
          <a:bodyPr>
            <a:normAutofit/>
          </a:bodyPr>
          <a:lstStyle/>
          <a:p>
            <a:pPr eaLnBrk="1" hangingPunct="1"/>
            <a:r>
              <a:rPr lang="el-GR" sz="3600" dirty="0">
                <a:effectLst>
                  <a:glow rad="101600">
                    <a:schemeClr val="accent3">
                      <a:satMod val="175000"/>
                      <a:alpha val="40000"/>
                    </a:schemeClr>
                  </a:glow>
                </a:effectLst>
                <a:latin typeface="Arial" pitchFamily="34" charset="0"/>
                <a:ea typeface="+mn-ea"/>
                <a:cs typeface="Arial" pitchFamily="34" charset="0"/>
              </a:rPr>
              <a:t>ΠΑΡΑΤΗΡΗΣΗ</a:t>
            </a:r>
          </a:p>
        </p:txBody>
      </p:sp>
      <p:sp>
        <p:nvSpPr>
          <p:cNvPr id="411651" name="Rectangle 3"/>
          <p:cNvSpPr>
            <a:spLocks noGrp="1" noChangeArrowheads="1"/>
          </p:cNvSpPr>
          <p:nvPr>
            <p:ph idx="1"/>
          </p:nvPr>
        </p:nvSpPr>
        <p:spPr>
          <a:xfrm>
            <a:off x="6804248" y="939007"/>
            <a:ext cx="5277272" cy="5040560"/>
          </a:xfrm>
        </p:spPr>
        <p:txBody>
          <a:bodyPr rtlCol="0">
            <a:normAutofit/>
          </a:bodyPr>
          <a:lstStyle/>
          <a:p>
            <a:pPr eaLnBrk="1" fontAlgn="auto" hangingPunct="1">
              <a:lnSpc>
                <a:spcPct val="150000"/>
              </a:lnSpc>
              <a:spcAft>
                <a:spcPts val="0"/>
              </a:spcAft>
              <a:buFont typeface="Wingdings" pitchFamily="2" charset="2"/>
              <a:buNone/>
              <a:defRPr/>
            </a:pPr>
            <a:r>
              <a:rPr lang="el-GR" sz="3600" dirty="0" smtClean="0">
                <a:solidFill>
                  <a:srgbClr val="000000"/>
                </a:solidFill>
                <a:latin typeface="Arial" pitchFamily="34" charset="0"/>
                <a:cs typeface="Arial" pitchFamily="34" charset="0"/>
              </a:rPr>
              <a:t>    </a:t>
            </a:r>
          </a:p>
          <a:p>
            <a:pPr eaLnBrk="1" fontAlgn="auto" hangingPunct="1">
              <a:lnSpc>
                <a:spcPct val="150000"/>
              </a:lnSpc>
              <a:spcAft>
                <a:spcPts val="0"/>
              </a:spcAft>
              <a:buFont typeface="Wingdings" pitchFamily="2" charset="2"/>
              <a:buNone/>
              <a:defRPr/>
            </a:pPr>
            <a:r>
              <a:rPr lang="el-GR" sz="3600" dirty="0">
                <a:solidFill>
                  <a:srgbClr val="000000"/>
                </a:solidFill>
                <a:latin typeface="Arial" pitchFamily="34" charset="0"/>
                <a:cs typeface="Arial" pitchFamily="34" charset="0"/>
              </a:rPr>
              <a:t> </a:t>
            </a:r>
            <a:r>
              <a:rPr lang="el-GR" sz="3600" dirty="0" smtClean="0">
                <a:solidFill>
                  <a:srgbClr val="000000"/>
                </a:solidFill>
                <a:latin typeface="Arial" pitchFamily="34" charset="0"/>
                <a:cs typeface="Arial" pitchFamily="34" charset="0"/>
              </a:rPr>
              <a:t>   </a:t>
            </a:r>
            <a:endParaRPr lang="el-GR" sz="4500" b="1" dirty="0" smtClean="0">
              <a:solidFill>
                <a:srgbClr val="000000"/>
              </a:solidFill>
              <a:latin typeface="Times New Roman" pitchFamily="18" charset="0"/>
            </a:endParaRPr>
          </a:p>
        </p:txBody>
      </p:sp>
      <p:pic>
        <p:nvPicPr>
          <p:cNvPr id="17412" name="Picture 4" descr="http://drb-biology2011.wikispaces.com/file/view/observation1.gif/272122396/262x387/observation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1700808"/>
            <a:ext cx="2994025" cy="4422775"/>
          </a:xfrm>
          <a:prstGeom prst="rect">
            <a:avLst/>
          </a:prstGeom>
          <a:noFill/>
          <a:extLst>
            <a:ext uri="{909E8E84-426E-40DD-AFC4-6F175D3DCCD1}">
              <a14:hiddenFill xmlns:a14="http://schemas.microsoft.com/office/drawing/2010/main">
                <a:solidFill>
                  <a:srgbClr val="FFFFFF"/>
                </a:solidFill>
              </a14:hiddenFill>
            </a:ext>
          </a:extLst>
        </p:spPr>
      </p:pic>
      <p:sp>
        <p:nvSpPr>
          <p:cNvPr id="2" name="Επεξήγηση με σύννεφο 1"/>
          <p:cNvSpPr/>
          <p:nvPr/>
        </p:nvSpPr>
        <p:spPr>
          <a:xfrm>
            <a:off x="3173537" y="1268760"/>
            <a:ext cx="5760640" cy="5091707"/>
          </a:xfrm>
          <a:prstGeom prst="cloudCallout">
            <a:avLst>
              <a:gd name="adj1" fmla="val -44438"/>
              <a:gd name="adj2" fmla="val -59253"/>
            </a:avLst>
          </a:prstGeom>
          <a:blipFill>
            <a:blip r:embed="rId5"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l" fontAlgn="auto">
              <a:lnSpc>
                <a:spcPct val="150000"/>
              </a:lnSpc>
              <a:spcBef>
                <a:spcPct val="20000"/>
              </a:spcBef>
              <a:spcAft>
                <a:spcPts val="0"/>
              </a:spcAft>
              <a:defRPr/>
            </a:pPr>
            <a:r>
              <a:rPr lang="el-GR" sz="2000" b="1" i="1" dirty="0" smtClean="0">
                <a:solidFill>
                  <a:schemeClr val="tx1"/>
                </a:solidFill>
                <a:effectLst>
                  <a:glow rad="101600">
                    <a:schemeClr val="accent3">
                      <a:satMod val="175000"/>
                      <a:alpha val="40000"/>
                    </a:schemeClr>
                  </a:glow>
                </a:effectLst>
                <a:latin typeface="Arial" pitchFamily="34" charset="0"/>
                <a:cs typeface="Arial" pitchFamily="34" charset="0"/>
              </a:rPr>
              <a:t>      </a:t>
            </a:r>
            <a:r>
              <a:rPr lang="en-US" sz="2000" b="1" i="1" dirty="0" smtClean="0">
                <a:solidFill>
                  <a:schemeClr val="tx1"/>
                </a:solidFill>
                <a:effectLst>
                  <a:glow rad="101600">
                    <a:schemeClr val="accent3">
                      <a:satMod val="175000"/>
                      <a:alpha val="40000"/>
                    </a:schemeClr>
                  </a:glow>
                </a:effectLst>
                <a:latin typeface="Arial" pitchFamily="34" charset="0"/>
                <a:cs typeface="Arial" pitchFamily="34" charset="0"/>
              </a:rPr>
              <a:t>H</a:t>
            </a:r>
            <a:r>
              <a:rPr lang="el-GR" sz="2000" b="1" i="1" dirty="0" smtClean="0">
                <a:solidFill>
                  <a:schemeClr val="tx1"/>
                </a:solidFill>
                <a:effectLst>
                  <a:glow rad="101600">
                    <a:schemeClr val="accent3">
                      <a:satMod val="175000"/>
                      <a:alpha val="40000"/>
                    </a:schemeClr>
                  </a:glow>
                </a:effectLst>
                <a:latin typeface="Arial" pitchFamily="34" charset="0"/>
                <a:cs typeface="Arial" pitchFamily="34" charset="0"/>
              </a:rPr>
              <a:t> </a:t>
            </a:r>
            <a:r>
              <a:rPr lang="el-GR" sz="2000" b="1" i="1" dirty="0">
                <a:solidFill>
                  <a:schemeClr val="tx1"/>
                </a:solidFill>
                <a:effectLst>
                  <a:glow rad="101600">
                    <a:schemeClr val="accent3">
                      <a:satMod val="175000"/>
                      <a:alpha val="40000"/>
                    </a:schemeClr>
                  </a:glow>
                </a:effectLst>
                <a:latin typeface="Arial" pitchFamily="34" charset="0"/>
                <a:cs typeface="Arial" pitchFamily="34" charset="0"/>
              </a:rPr>
              <a:t>παρατήρηση των </a:t>
            </a:r>
            <a:r>
              <a:rPr lang="el-GR" sz="2000" b="1" i="1" dirty="0" smtClean="0">
                <a:solidFill>
                  <a:schemeClr val="tx1"/>
                </a:solidFill>
                <a:effectLst>
                  <a:glow rad="101600">
                    <a:schemeClr val="accent3">
                      <a:satMod val="175000"/>
                      <a:alpha val="40000"/>
                    </a:schemeClr>
                  </a:glow>
                </a:effectLst>
                <a:latin typeface="Arial" pitchFamily="34" charset="0"/>
                <a:cs typeface="Arial" pitchFamily="34" charset="0"/>
              </a:rPr>
              <a:t>εκπαιδευόμενων </a:t>
            </a:r>
            <a:r>
              <a:rPr lang="el-GR" sz="2000" b="1" i="1" dirty="0">
                <a:solidFill>
                  <a:schemeClr val="tx1"/>
                </a:solidFill>
                <a:effectLst>
                  <a:glow rad="101600">
                    <a:schemeClr val="accent3">
                      <a:satMod val="175000"/>
                      <a:alpha val="40000"/>
                    </a:schemeClr>
                  </a:glow>
                </a:effectLst>
                <a:latin typeface="Arial" pitchFamily="34" charset="0"/>
                <a:cs typeface="Arial" pitchFamily="34" charset="0"/>
              </a:rPr>
              <a:t>εκ μέρους των διδασκόντων,  θεωρείται ως μια προσχεδιασμένη δραστηριότητα, η οποία αποσκοπεί στη συλλογή δεδομένων με στόχο την αξιολόγηση.</a:t>
            </a: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2"/>
          <p:cNvSpPr>
            <a:spLocks noGrp="1" noChangeArrowheads="1"/>
          </p:cNvSpPr>
          <p:nvPr>
            <p:ph type="title"/>
          </p:nvPr>
        </p:nvSpPr>
        <p:spPr>
          <a:xfrm>
            <a:off x="30021" y="0"/>
            <a:ext cx="9144000" cy="1143000"/>
          </a:xfrm>
        </p:spPr>
        <p:txBody>
          <a:bodyPr rtlCol="0">
            <a:normAutofit fontScale="90000"/>
          </a:bodyPr>
          <a:lstStyle/>
          <a:p>
            <a:pPr algn="l" eaLnBrk="1" fontAlgn="auto" hangingPunct="1">
              <a:spcAft>
                <a:spcPts val="0"/>
              </a:spcAft>
              <a:defRPr/>
            </a:pPr>
            <a:r>
              <a:rPr lang="el-GR" sz="4000" dirty="0" smtClean="0">
                <a:solidFill>
                  <a:srgbClr val="000000"/>
                </a:solidFill>
                <a:latin typeface="Times New Roman" pitchFamily="18" charset="0"/>
              </a:rPr>
              <a:t>   </a:t>
            </a:r>
            <a:r>
              <a:rPr lang="el-GR" sz="4000" dirty="0">
                <a:effectLst>
                  <a:glow rad="101600">
                    <a:schemeClr val="accent3">
                      <a:satMod val="175000"/>
                      <a:alpha val="40000"/>
                    </a:schemeClr>
                  </a:glow>
                </a:effectLst>
                <a:latin typeface="Arial" pitchFamily="34" charset="0"/>
                <a:ea typeface="+mn-ea"/>
                <a:cs typeface="Arial" pitchFamily="34" charset="0"/>
              </a:rPr>
              <a:t>ΤΙ ΚΑΤΑΓΡΑΦΕΤΑΙ </a:t>
            </a:r>
            <a:r>
              <a:rPr lang="el-GR" sz="4000" dirty="0" smtClean="0">
                <a:effectLst>
                  <a:glow rad="101600">
                    <a:schemeClr val="accent3">
                      <a:satMod val="175000"/>
                      <a:alpha val="40000"/>
                    </a:schemeClr>
                  </a:glow>
                </a:effectLst>
                <a:latin typeface="Arial" pitchFamily="34" charset="0"/>
                <a:ea typeface="+mn-ea"/>
                <a:cs typeface="Arial" pitchFamily="34" charset="0"/>
              </a:rPr>
              <a:t>ΣΤΟ </a:t>
            </a:r>
            <a:r>
              <a:rPr lang="el-GR" sz="4000" dirty="0">
                <a:effectLst>
                  <a:glow rad="101600">
                    <a:schemeClr val="accent3">
                      <a:satMod val="175000"/>
                      <a:alpha val="40000"/>
                    </a:schemeClr>
                  </a:glow>
                </a:effectLst>
                <a:latin typeface="Arial" pitchFamily="34" charset="0"/>
                <a:ea typeface="+mn-ea"/>
                <a:cs typeface="Arial" pitchFamily="34" charset="0"/>
              </a:rPr>
              <a:t>ΗΜΕΡΟΛΟΓΙΟ</a:t>
            </a:r>
          </a:p>
        </p:txBody>
      </p:sp>
      <p:sp>
        <p:nvSpPr>
          <p:cNvPr id="458755" name="Rectangle 3"/>
          <p:cNvSpPr>
            <a:spLocks noGrp="1" noChangeArrowheads="1"/>
          </p:cNvSpPr>
          <p:nvPr>
            <p:ph idx="1"/>
          </p:nvPr>
        </p:nvSpPr>
        <p:spPr>
          <a:xfrm>
            <a:off x="0" y="1000108"/>
            <a:ext cx="9144000" cy="5857892"/>
          </a:xfrm>
          <a:gradFill>
            <a:gsLst>
              <a:gs pos="100000">
                <a:srgbClr val="5A9241">
                  <a:alpha val="80000"/>
                </a:srgbClr>
              </a:gs>
              <a:gs pos="64000">
                <a:srgbClr val="DDEBCF">
                  <a:alpha val="23000"/>
                </a:srgbClr>
              </a:gs>
              <a:gs pos="6000">
                <a:srgbClr val="9CB86E"/>
              </a:gs>
              <a:gs pos="99000">
                <a:srgbClr val="156B13">
                  <a:alpha val="71000"/>
                </a:srgbClr>
              </a:gs>
            </a:gsLst>
            <a:lin ang="5400000" scaled="0"/>
          </a:gradFill>
        </p:spPr>
        <p:txBody>
          <a:bodyPr rtlCol="0">
            <a:normAutofit fontScale="85000" lnSpcReduction="10000"/>
          </a:bodyPr>
          <a:lstStyle/>
          <a:p>
            <a:pPr eaLnBrk="1" fontAlgn="auto" hangingPunct="1">
              <a:lnSpc>
                <a:spcPct val="80000"/>
              </a:lnSpc>
              <a:spcAft>
                <a:spcPts val="0"/>
              </a:spcAft>
              <a:buFont typeface="Arial" pitchFamily="34" charset="0"/>
              <a:buChar char="•"/>
              <a:defRPr/>
            </a:pPr>
            <a:endParaRPr lang="el-GR" sz="2800" b="1" dirty="0" smtClean="0">
              <a:effectLst>
                <a:glow rad="228600">
                  <a:schemeClr val="accent3">
                    <a:satMod val="175000"/>
                    <a:alpha val="40000"/>
                  </a:schemeClr>
                </a:glow>
              </a:effectLst>
              <a:latin typeface="Bookman Old Style" pitchFamily="18" charset="0"/>
            </a:endParaRPr>
          </a:p>
          <a:p>
            <a:pPr algn="just" eaLnBrk="1" fontAlgn="auto" hangingPunct="1">
              <a:lnSpc>
                <a:spcPct val="150000"/>
              </a:lnSpc>
              <a:spcAft>
                <a:spcPts val="0"/>
              </a:spcAft>
              <a:buFont typeface="Arial" pitchFamily="34" charset="0"/>
              <a:buChar char="•"/>
              <a:defRPr/>
            </a:pPr>
            <a:r>
              <a:rPr lang="el-GR" b="1" dirty="0" smtClean="0">
                <a:effectLst>
                  <a:glow rad="228600">
                    <a:schemeClr val="accent3">
                      <a:satMod val="175000"/>
                      <a:alpha val="40000"/>
                    </a:schemeClr>
                  </a:glow>
                </a:effectLst>
                <a:latin typeface="Segoe Script" pitchFamily="34" charset="0"/>
                <a:cs typeface="Arial" pitchFamily="34" charset="0"/>
              </a:rPr>
              <a:t>Ερωτήματα ή θέματα </a:t>
            </a:r>
            <a:r>
              <a:rPr lang="el-GR" b="1" dirty="0" smtClean="0">
                <a:effectLst>
                  <a:glow rad="228600">
                    <a:schemeClr val="accent3">
                      <a:satMod val="175000"/>
                      <a:alpha val="40000"/>
                    </a:schemeClr>
                  </a:glow>
                </a:effectLst>
                <a:latin typeface="Arial" pitchFamily="34" charset="0"/>
                <a:cs typeface="Arial" pitchFamily="34" charset="0"/>
              </a:rPr>
              <a:t>που δημιούργησαν κενά στην κατανόηση κάποιου θέματος/ έννοιας/ προσέγγισης και πώς αντιμετωπίστηκαν.</a:t>
            </a:r>
          </a:p>
          <a:p>
            <a:pPr algn="just" eaLnBrk="1" fontAlgn="auto" hangingPunct="1">
              <a:lnSpc>
                <a:spcPct val="150000"/>
              </a:lnSpc>
              <a:spcAft>
                <a:spcPts val="0"/>
              </a:spcAft>
              <a:buFont typeface="Arial" pitchFamily="34" charset="0"/>
              <a:buChar char="•"/>
              <a:defRPr/>
            </a:pPr>
            <a:r>
              <a:rPr lang="el-GR" b="1" dirty="0" smtClean="0">
                <a:effectLst>
                  <a:glow rad="228600">
                    <a:schemeClr val="accent3">
                      <a:satMod val="175000"/>
                      <a:alpha val="40000"/>
                    </a:schemeClr>
                  </a:glow>
                </a:effectLst>
                <a:latin typeface="Segoe Script" pitchFamily="34" charset="0"/>
                <a:cs typeface="Arial" pitchFamily="34" charset="0"/>
              </a:rPr>
              <a:t>Οι λανθασμένες εκτιμήσεις</a:t>
            </a:r>
            <a:r>
              <a:rPr lang="en-US" b="1" dirty="0" smtClean="0">
                <a:effectLst>
                  <a:glow rad="228600">
                    <a:schemeClr val="accent3">
                      <a:satMod val="175000"/>
                      <a:alpha val="40000"/>
                    </a:schemeClr>
                  </a:glow>
                </a:effectLst>
                <a:latin typeface="Segoe Script" pitchFamily="34" charset="0"/>
                <a:cs typeface="Arial" pitchFamily="34" charset="0"/>
              </a:rPr>
              <a:t> </a:t>
            </a:r>
            <a:r>
              <a:rPr lang="el-GR" b="1" dirty="0" smtClean="0">
                <a:effectLst>
                  <a:glow rad="228600">
                    <a:schemeClr val="accent3">
                      <a:satMod val="175000"/>
                      <a:alpha val="40000"/>
                    </a:schemeClr>
                  </a:glow>
                </a:effectLst>
                <a:latin typeface="Arial" pitchFamily="34" charset="0"/>
                <a:cs typeface="Arial" pitchFamily="34" charset="0"/>
              </a:rPr>
              <a:t>που προϋπήρχαν για κάποια έννοια και με ποιο τρόπο έγιναν αντιληπτές.</a:t>
            </a:r>
          </a:p>
          <a:p>
            <a:pPr algn="just" eaLnBrk="1" fontAlgn="auto" hangingPunct="1">
              <a:lnSpc>
                <a:spcPct val="150000"/>
              </a:lnSpc>
              <a:spcAft>
                <a:spcPts val="0"/>
              </a:spcAft>
              <a:buFont typeface="Arial" pitchFamily="34" charset="0"/>
              <a:buChar char="•"/>
              <a:defRPr/>
            </a:pPr>
            <a:r>
              <a:rPr lang="el-GR" b="1" dirty="0" smtClean="0">
                <a:effectLst>
                  <a:glow rad="228600">
                    <a:schemeClr val="accent3">
                      <a:satMod val="175000"/>
                      <a:alpha val="40000"/>
                    </a:schemeClr>
                  </a:glow>
                </a:effectLst>
                <a:latin typeface="Segoe Script" pitchFamily="34" charset="0"/>
                <a:cs typeface="Arial" pitchFamily="34" charset="0"/>
              </a:rPr>
              <a:t>Οι </a:t>
            </a:r>
            <a:r>
              <a:rPr lang="el-GR" b="1" dirty="0" err="1" smtClean="0">
                <a:effectLst>
                  <a:glow rad="228600">
                    <a:schemeClr val="accent3">
                      <a:satMod val="175000"/>
                      <a:alpha val="40000"/>
                    </a:schemeClr>
                  </a:glow>
                </a:effectLst>
                <a:latin typeface="Segoe Script" pitchFamily="34" charset="0"/>
                <a:cs typeface="Arial" pitchFamily="34" charset="0"/>
              </a:rPr>
              <a:t>αναστοχασμοί</a:t>
            </a:r>
            <a:r>
              <a:rPr lang="el-GR" b="1" dirty="0" smtClean="0">
                <a:effectLst>
                  <a:glow rad="228600">
                    <a:schemeClr val="accent3">
                      <a:satMod val="175000"/>
                      <a:alpha val="40000"/>
                    </a:schemeClr>
                  </a:glow>
                </a:effectLst>
                <a:latin typeface="Segoe Script" pitchFamily="34" charset="0"/>
                <a:cs typeface="Arial" pitchFamily="34" charset="0"/>
              </a:rPr>
              <a:t> </a:t>
            </a:r>
            <a:r>
              <a:rPr lang="el-GR" b="1" dirty="0" smtClean="0">
                <a:effectLst>
                  <a:glow rad="228600">
                    <a:schemeClr val="accent3">
                      <a:satMod val="175000"/>
                      <a:alpha val="40000"/>
                    </a:schemeClr>
                  </a:glow>
                </a:effectLst>
                <a:latin typeface="Arial" pitchFamily="34" charset="0"/>
                <a:cs typeface="Arial" pitchFamily="34" charset="0"/>
              </a:rPr>
              <a:t>ως μια συγκεκριμένη διδακτική εμπειρία.</a:t>
            </a:r>
          </a:p>
        </p:txBody>
      </p:sp>
      <p:pic>
        <p:nvPicPr>
          <p:cNvPr id="4" name="Picture 2" descr="http://goodolewoody.files.wordpress.com/2013/10/animated_calendar.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6512" y="4929198"/>
            <a:ext cx="2500330" cy="1785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066331"/>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t="-27000" b="-27000"/>
          </a:stretch>
        </a:blipFill>
        <a:effectLst/>
      </p:bgPr>
    </p:bg>
    <p:spTree>
      <p:nvGrpSpPr>
        <p:cNvPr id="1" name=""/>
        <p:cNvGrpSpPr/>
        <p:nvPr/>
      </p:nvGrpSpPr>
      <p:grpSpPr>
        <a:xfrm>
          <a:off x="0" y="0"/>
          <a:ext cx="0" cy="0"/>
          <a:chOff x="0" y="0"/>
          <a:chExt cx="0" cy="0"/>
        </a:xfrm>
      </p:grpSpPr>
      <p:sp>
        <p:nvSpPr>
          <p:cNvPr id="413699" name="Rectangle 3"/>
          <p:cNvSpPr>
            <a:spLocks noGrp="1" noChangeArrowheads="1"/>
          </p:cNvSpPr>
          <p:nvPr>
            <p:ph idx="1"/>
          </p:nvPr>
        </p:nvSpPr>
        <p:spPr>
          <a:xfrm>
            <a:off x="0" y="0"/>
            <a:ext cx="9143999" cy="6858000"/>
          </a:xfrm>
          <a:blipFill dpi="0" rotWithShape="1">
            <a:blip r:embed="rId5" cstate="print">
              <a:alphaModFix amt="51000"/>
            </a:blip>
            <a:srcRect/>
            <a:tile tx="0" ty="0" sx="100000" sy="100000" flip="none" algn="tl"/>
          </a:blipFill>
        </p:spPr>
        <p:txBody>
          <a:bodyPr rtlCol="0">
            <a:normAutofit/>
          </a:bodyPr>
          <a:lstStyle/>
          <a:p>
            <a:pPr eaLnBrk="1" fontAlgn="auto" hangingPunct="1">
              <a:spcAft>
                <a:spcPts val="0"/>
              </a:spcAft>
              <a:buFont typeface="Wingdings" pitchFamily="2" charset="2"/>
              <a:buNone/>
              <a:defRPr/>
            </a:pPr>
            <a:endParaRPr lang="el-GR" dirty="0" smtClean="0">
              <a:solidFill>
                <a:srgbClr val="000000"/>
              </a:solidFill>
              <a:latin typeface="Times New Roman" pitchFamily="18" charset="0"/>
            </a:endParaRPr>
          </a:p>
          <a:p>
            <a:pPr marL="0" indent="0" algn="ctr">
              <a:buNone/>
              <a:defRPr/>
            </a:pPr>
            <a:r>
              <a:rPr lang="el-GR" sz="4800" dirty="0" smtClean="0">
                <a:solidFill>
                  <a:srgbClr val="000000"/>
                </a:solidFill>
                <a:effectLst>
                  <a:outerShdw blurRad="38100" dist="38100" dir="2700000" algn="tl">
                    <a:srgbClr val="FFFFFF"/>
                  </a:outerShdw>
                </a:effectLst>
                <a:latin typeface="Times New Roman" pitchFamily="18" charset="0"/>
              </a:rPr>
              <a:t>   </a:t>
            </a:r>
            <a:r>
              <a:rPr lang="el-GR" sz="4800" b="1" dirty="0" smtClean="0">
                <a:solidFill>
                  <a:srgbClr val="000000"/>
                </a:solidFill>
                <a:effectLst>
                  <a:outerShdw blurRad="38100" dist="38100" dir="2700000" algn="tl">
                    <a:srgbClr val="FFFFFF"/>
                  </a:outerShdw>
                </a:effectLst>
                <a:latin typeface="Times New Roman" pitchFamily="18" charset="0"/>
              </a:rPr>
              <a:t>Εργαλεία παρατήρησης</a:t>
            </a:r>
          </a:p>
          <a:p>
            <a:pPr eaLnBrk="1" fontAlgn="auto" hangingPunct="1">
              <a:spcAft>
                <a:spcPts val="0"/>
              </a:spcAft>
              <a:buNone/>
              <a:defRPr/>
            </a:pPr>
            <a:endParaRPr lang="el-GR" sz="4800" i="1" dirty="0">
              <a:solidFill>
                <a:srgbClr val="000000"/>
              </a:solidFill>
              <a:effectLst>
                <a:outerShdw blurRad="38100" dist="38100" dir="2700000" algn="tl">
                  <a:srgbClr val="FFFFFF"/>
                </a:outerShdw>
              </a:effectLst>
              <a:latin typeface="Times New Roman" pitchFamily="18" charset="0"/>
              <a:cs typeface="Arial" pitchFamily="34" charset="0"/>
            </a:endParaRPr>
          </a:p>
          <a:p>
            <a:pPr eaLnBrk="1" fontAlgn="auto" hangingPunct="1">
              <a:spcAft>
                <a:spcPts val="0"/>
              </a:spcAft>
              <a:buFont typeface="Wingdings" pitchFamily="2" charset="2"/>
              <a:buChar char="q"/>
              <a:defRPr/>
            </a:pPr>
            <a:r>
              <a:rPr lang="el-GR" sz="3000" i="1" dirty="0" smtClean="0">
                <a:effectLst>
                  <a:glow rad="101600">
                    <a:srgbClr val="FFFF00">
                      <a:alpha val="40000"/>
                    </a:srgbClr>
                  </a:glow>
                </a:effectLst>
                <a:latin typeface="Arial" pitchFamily="34" charset="0"/>
                <a:cs typeface="Arial" pitchFamily="34" charset="0"/>
              </a:rPr>
              <a:t>    Η </a:t>
            </a:r>
            <a:r>
              <a:rPr lang="el-GR" sz="3000" i="1" dirty="0">
                <a:effectLst>
                  <a:glow rad="101600">
                    <a:srgbClr val="FFFF00">
                      <a:alpha val="40000"/>
                    </a:srgbClr>
                  </a:glow>
                </a:effectLst>
                <a:latin typeface="Arial" pitchFamily="34" charset="0"/>
                <a:cs typeface="Arial" pitchFamily="34" charset="0"/>
              </a:rPr>
              <a:t>σύντομη έκθεση</a:t>
            </a:r>
          </a:p>
          <a:p>
            <a:pPr marL="0" indent="0" eaLnBrk="1" fontAlgn="auto" hangingPunct="1">
              <a:spcAft>
                <a:spcPts val="0"/>
              </a:spcAft>
              <a:buNone/>
              <a:defRPr/>
            </a:pPr>
            <a:endParaRPr lang="el-GR" sz="3000" i="1" dirty="0">
              <a:effectLst>
                <a:glow rad="101600">
                  <a:srgbClr val="FFFF00">
                    <a:alpha val="40000"/>
                  </a:srgbClr>
                </a:glow>
              </a:effectLst>
              <a:latin typeface="Arial" pitchFamily="34" charset="0"/>
              <a:cs typeface="Arial" pitchFamily="34" charset="0"/>
            </a:endParaRPr>
          </a:p>
          <a:p>
            <a:pPr eaLnBrk="1" fontAlgn="auto" hangingPunct="1">
              <a:spcAft>
                <a:spcPts val="0"/>
              </a:spcAft>
              <a:buFont typeface="Wingdings" pitchFamily="2" charset="2"/>
              <a:buChar char="q"/>
              <a:defRPr/>
            </a:pPr>
            <a:r>
              <a:rPr lang="el-GR" sz="3000" i="1" dirty="0">
                <a:effectLst>
                  <a:glow rad="101600">
                    <a:srgbClr val="FFFF00">
                      <a:alpha val="40000"/>
                    </a:srgbClr>
                  </a:glow>
                </a:effectLst>
                <a:latin typeface="Arial" pitchFamily="34" charset="0"/>
                <a:cs typeface="Arial" pitchFamily="34" charset="0"/>
              </a:rPr>
              <a:t>   Οι κλείδες παρατήρησης</a:t>
            </a:r>
          </a:p>
          <a:p>
            <a:pPr eaLnBrk="1" fontAlgn="auto" hangingPunct="1">
              <a:spcAft>
                <a:spcPts val="0"/>
              </a:spcAft>
              <a:buFont typeface="Wingdings" pitchFamily="2" charset="2"/>
              <a:buChar char="q"/>
              <a:defRPr/>
            </a:pPr>
            <a:endParaRPr lang="el-GR" sz="3000" i="1" dirty="0">
              <a:effectLst>
                <a:glow rad="101600">
                  <a:srgbClr val="FFFF00">
                    <a:alpha val="40000"/>
                  </a:srgbClr>
                </a:glow>
              </a:effectLst>
              <a:latin typeface="Arial" pitchFamily="34" charset="0"/>
              <a:cs typeface="Arial" pitchFamily="34" charset="0"/>
            </a:endParaRPr>
          </a:p>
          <a:p>
            <a:pPr eaLnBrk="1" fontAlgn="auto" hangingPunct="1">
              <a:spcAft>
                <a:spcPts val="0"/>
              </a:spcAft>
              <a:buFont typeface="Wingdings" pitchFamily="2" charset="2"/>
              <a:buChar char="q"/>
              <a:defRPr/>
            </a:pPr>
            <a:r>
              <a:rPr lang="el-GR" sz="3000" i="1" dirty="0">
                <a:effectLst>
                  <a:glow rad="101600">
                    <a:srgbClr val="FFFF00">
                      <a:alpha val="40000"/>
                    </a:srgbClr>
                  </a:glow>
                </a:effectLst>
                <a:latin typeface="Arial" pitchFamily="34" charset="0"/>
                <a:cs typeface="Arial" pitchFamily="34" charset="0"/>
              </a:rPr>
              <a:t>   Οι κλίμακες διαβάθμισης</a:t>
            </a:r>
          </a:p>
        </p:txBody>
      </p:sp>
      <p:pic>
        <p:nvPicPr>
          <p:cNvPr id="6" name="Picture 2" descr="http://tilepikoinoniakaduktia.weebly.com/uploads/1/2/1/3/12137799/7667302_ori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53713" y="1700808"/>
            <a:ext cx="4190716" cy="4051242"/>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7000" b="-17000"/>
          </a:stretch>
        </a:blip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normAutofit fontScale="90000"/>
          </a:bodyPr>
          <a:lstStyle/>
          <a:p>
            <a:pPr eaLnBrk="1" hangingPunct="1"/>
            <a:r>
              <a:rPr lang="el-GR" sz="3600" b="1" dirty="0">
                <a:effectLst>
                  <a:glow rad="101600">
                    <a:schemeClr val="accent3">
                      <a:satMod val="175000"/>
                      <a:alpha val="40000"/>
                    </a:schemeClr>
                  </a:glow>
                </a:effectLst>
                <a:latin typeface="Arial" pitchFamily="34" charset="0"/>
                <a:ea typeface="+mn-ea"/>
                <a:cs typeface="Arial" pitchFamily="34" charset="0"/>
              </a:rPr>
              <a:t>ΟΙ ΚΛΙΜΑΚΕΣ </a:t>
            </a:r>
            <a:r>
              <a:rPr lang="el-GR" sz="3600" b="1" dirty="0" smtClean="0">
                <a:effectLst>
                  <a:glow rad="101600">
                    <a:schemeClr val="accent3">
                      <a:satMod val="175000"/>
                      <a:alpha val="40000"/>
                    </a:schemeClr>
                  </a:glow>
                </a:effectLst>
                <a:latin typeface="Arial" pitchFamily="34" charset="0"/>
                <a:ea typeface="+mn-ea"/>
                <a:cs typeface="Arial" pitchFamily="34" charset="0"/>
              </a:rPr>
              <a:t>ΔΙΑΒΑΘΜΙΣΗΣ/ΣΚΑΛΑ ΠΑΡΑΤΗΡΗΣΗΣ</a:t>
            </a:r>
            <a:endParaRPr lang="el-GR" sz="3600" b="1" dirty="0">
              <a:effectLst>
                <a:glow rad="101600">
                  <a:schemeClr val="accent3">
                    <a:satMod val="175000"/>
                    <a:alpha val="40000"/>
                  </a:schemeClr>
                </a:glow>
              </a:effectLst>
              <a:latin typeface="Arial" pitchFamily="34" charset="0"/>
              <a:ea typeface="+mn-ea"/>
              <a:cs typeface="Arial" pitchFamily="34" charset="0"/>
            </a:endParaRPr>
          </a:p>
        </p:txBody>
      </p:sp>
      <p:sp>
        <p:nvSpPr>
          <p:cNvPr id="415747" name="Rectangle 3"/>
          <p:cNvSpPr>
            <a:spLocks noGrp="1" noChangeArrowheads="1"/>
          </p:cNvSpPr>
          <p:nvPr>
            <p:ph idx="1"/>
          </p:nvPr>
        </p:nvSpPr>
        <p:spPr>
          <a:xfrm>
            <a:off x="611190" y="1428736"/>
            <a:ext cx="8281987" cy="4591067"/>
          </a:xfrm>
        </p:spPr>
        <p:txBody>
          <a:bodyPr>
            <a:normAutofit fontScale="92500"/>
          </a:bodyPr>
          <a:lstStyle/>
          <a:p>
            <a:pPr eaLnBrk="1" hangingPunct="1">
              <a:buFont typeface="Wingdings" pitchFamily="2" charset="2"/>
              <a:buNone/>
            </a:pPr>
            <a:endParaRPr lang="el-GR" dirty="0" smtClean="0">
              <a:solidFill>
                <a:srgbClr val="000000"/>
              </a:solidFill>
              <a:latin typeface="Times New Roman" pitchFamily="18" charset="0"/>
            </a:endParaRPr>
          </a:p>
          <a:p>
            <a:pPr eaLnBrk="1" hangingPunct="1"/>
            <a:r>
              <a:rPr lang="el-GR" b="1" dirty="0" smtClean="0">
                <a:solidFill>
                  <a:srgbClr val="000000"/>
                </a:solidFill>
                <a:latin typeface="Arial" charset="0"/>
                <a:cs typeface="Arial" charset="0"/>
              </a:rPr>
              <a:t>η ψηφιακή ή αριθμητική κλίμακα: </a:t>
            </a:r>
          </a:p>
          <a:p>
            <a:pPr eaLnBrk="1" hangingPunct="1">
              <a:buFont typeface="Wingdings" pitchFamily="2" charset="2"/>
              <a:buNone/>
            </a:pPr>
            <a:r>
              <a:rPr lang="el-GR" b="1" dirty="0" smtClean="0">
                <a:solidFill>
                  <a:srgbClr val="000000"/>
                </a:solidFill>
                <a:latin typeface="Arial" charset="0"/>
                <a:cs typeface="Arial" charset="0"/>
              </a:rPr>
              <a:t> π.χ. έχει φιλική συμπεριφορά  </a:t>
            </a:r>
            <a:r>
              <a:rPr lang="el-GR" b="1" u="sng" dirty="0" smtClean="0">
                <a:solidFill>
                  <a:srgbClr val="000000"/>
                </a:solidFill>
                <a:latin typeface="Arial" charset="0"/>
                <a:cs typeface="Arial" charset="0"/>
              </a:rPr>
              <a:t>5   4   3   2   1</a:t>
            </a:r>
          </a:p>
          <a:p>
            <a:pPr eaLnBrk="1" hangingPunct="1">
              <a:buFont typeface="Wingdings" pitchFamily="2" charset="2"/>
              <a:buNone/>
            </a:pPr>
            <a:endParaRPr lang="el-GR" b="1" dirty="0" smtClean="0">
              <a:solidFill>
                <a:srgbClr val="000000"/>
              </a:solidFill>
              <a:latin typeface="Arial" charset="0"/>
              <a:cs typeface="Arial" charset="0"/>
            </a:endParaRPr>
          </a:p>
          <a:p>
            <a:pPr eaLnBrk="1" hangingPunct="1"/>
            <a:r>
              <a:rPr lang="el-GR" b="1" dirty="0" smtClean="0">
                <a:solidFill>
                  <a:srgbClr val="000000"/>
                </a:solidFill>
                <a:latin typeface="Arial" charset="0"/>
                <a:cs typeface="Arial" charset="0"/>
              </a:rPr>
              <a:t>η φραστική ή περιγραφική κλίμακα </a:t>
            </a:r>
          </a:p>
          <a:p>
            <a:pPr eaLnBrk="1" hangingPunct="1">
              <a:buFont typeface="Wingdings" pitchFamily="2" charset="2"/>
              <a:buNone/>
            </a:pPr>
            <a:r>
              <a:rPr lang="el-GR" b="1" dirty="0" smtClean="0">
                <a:solidFill>
                  <a:srgbClr val="000000"/>
                </a:solidFill>
                <a:latin typeface="Arial" charset="0"/>
                <a:cs typeface="Arial" charset="0"/>
              </a:rPr>
              <a:t>π.χ. αναπτύσσει πρωτοβουλίες </a:t>
            </a:r>
          </a:p>
          <a:p>
            <a:pPr eaLnBrk="1" hangingPunct="1">
              <a:buFont typeface="Wingdings" pitchFamily="2" charset="2"/>
              <a:buNone/>
            </a:pPr>
            <a:r>
              <a:rPr lang="el-GR" b="1" dirty="0" smtClean="0">
                <a:solidFill>
                  <a:srgbClr val="000000"/>
                </a:solidFill>
                <a:latin typeface="Arial" charset="0"/>
                <a:cs typeface="Arial" charset="0"/>
              </a:rPr>
              <a:t>  </a:t>
            </a:r>
            <a:r>
              <a:rPr lang="el-GR" b="1" u="sng" dirty="0" smtClean="0">
                <a:solidFill>
                  <a:srgbClr val="000000"/>
                </a:solidFill>
                <a:latin typeface="Arial" charset="0"/>
                <a:cs typeface="Arial" charset="0"/>
              </a:rPr>
              <a:t>Πολύ συχνά, </a:t>
            </a:r>
            <a:r>
              <a:rPr lang="el-GR" b="1" u="sng" dirty="0" err="1" smtClean="0">
                <a:solidFill>
                  <a:srgbClr val="000000"/>
                </a:solidFill>
                <a:latin typeface="Arial" charset="0"/>
                <a:cs typeface="Arial" charset="0"/>
              </a:rPr>
              <a:t>συχνά,</a:t>
            </a:r>
            <a:r>
              <a:rPr lang="el-GR" b="1" u="sng" dirty="0" smtClean="0">
                <a:solidFill>
                  <a:srgbClr val="000000"/>
                </a:solidFill>
                <a:latin typeface="Arial" charset="0"/>
                <a:cs typeface="Arial" charset="0"/>
              </a:rPr>
              <a:t> ενίοτε, σπάνια, ποτέ  </a:t>
            </a: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t="-17000" b="-17000"/>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normAutofit/>
          </a:bodyPr>
          <a:lstStyle/>
          <a:p>
            <a:pPr eaLnBrk="1" hangingPunct="1"/>
            <a:r>
              <a:rPr lang="el-GR" sz="3600" dirty="0">
                <a:effectLst>
                  <a:glow rad="101600">
                    <a:schemeClr val="accent3">
                      <a:satMod val="175000"/>
                      <a:alpha val="40000"/>
                    </a:schemeClr>
                  </a:glow>
                </a:effectLst>
                <a:latin typeface="Arial" pitchFamily="34" charset="0"/>
                <a:ea typeface="+mn-ea"/>
                <a:cs typeface="Arial" pitchFamily="34" charset="0"/>
              </a:rPr>
              <a:t>ΚΑΤΗΓΟΡΙΕΣ ΣΥΜΠΕΡΙΦΟΡΑΣ</a:t>
            </a:r>
          </a:p>
        </p:txBody>
      </p:sp>
      <p:sp>
        <p:nvSpPr>
          <p:cNvPr id="417795" name="Rectangle 3"/>
          <p:cNvSpPr>
            <a:spLocks noGrp="1" noChangeArrowheads="1"/>
          </p:cNvSpPr>
          <p:nvPr>
            <p:ph idx="1"/>
          </p:nvPr>
        </p:nvSpPr>
        <p:spPr>
          <a:xfrm>
            <a:off x="684214" y="1628775"/>
            <a:ext cx="7772400" cy="4895850"/>
          </a:xfrm>
        </p:spPr>
        <p:txBody>
          <a:bodyPr rtlCol="0">
            <a:normAutofit fontScale="77500" lnSpcReduction="20000"/>
          </a:bodyPr>
          <a:lstStyle/>
          <a:p>
            <a:pPr eaLnBrk="1" fontAlgn="auto" hangingPunct="1">
              <a:lnSpc>
                <a:spcPct val="170000"/>
              </a:lnSpc>
              <a:spcAft>
                <a:spcPts val="0"/>
              </a:spcAft>
              <a:defRPr/>
            </a:pPr>
            <a:r>
              <a:rPr lang="el-GR" b="1" smtClean="0">
                <a:solidFill>
                  <a:srgbClr val="000000"/>
                </a:solidFill>
                <a:latin typeface="Arial" charset="0"/>
                <a:cs typeface="Arial" charset="0"/>
              </a:rPr>
              <a:t>Συμπεριφορά επίδοσης</a:t>
            </a:r>
            <a:r>
              <a:rPr lang="el-GR" smtClean="0">
                <a:solidFill>
                  <a:srgbClr val="000000"/>
                </a:solidFill>
                <a:latin typeface="Arial" charset="0"/>
                <a:cs typeface="Arial" charset="0"/>
              </a:rPr>
              <a:t>:</a:t>
            </a:r>
            <a:r>
              <a:rPr lang="el-GR" b="1" smtClean="0">
                <a:solidFill>
                  <a:srgbClr val="000000"/>
                </a:solidFill>
                <a:latin typeface="Arial" charset="0"/>
                <a:cs typeface="Arial" charset="0"/>
              </a:rPr>
              <a:t> </a:t>
            </a:r>
            <a:r>
              <a:rPr lang="el-GR" smtClean="0">
                <a:solidFill>
                  <a:srgbClr val="000000"/>
                </a:solidFill>
                <a:latin typeface="Arial" charset="0"/>
                <a:cs typeface="Arial" charset="0"/>
              </a:rPr>
              <a:t>θέληση, αστάθεια, μεγάλες αποκλίσεις από το μέσο όρο, επιμέλεια, αντίληψη, ενδιαφέροντα, γλωσσική ικανότητα κ.α.</a:t>
            </a:r>
            <a:endParaRPr lang="el-GR" b="1" smtClean="0">
              <a:solidFill>
                <a:srgbClr val="000000"/>
              </a:solidFill>
              <a:latin typeface="Arial" charset="0"/>
              <a:cs typeface="Arial" charset="0"/>
            </a:endParaRPr>
          </a:p>
          <a:p>
            <a:pPr eaLnBrk="1" fontAlgn="auto" hangingPunct="1">
              <a:lnSpc>
                <a:spcPct val="170000"/>
              </a:lnSpc>
              <a:spcAft>
                <a:spcPts val="0"/>
              </a:spcAft>
              <a:buFont typeface="Wingdings" pitchFamily="2" charset="2"/>
              <a:buNone/>
              <a:defRPr/>
            </a:pPr>
            <a:endParaRPr lang="el-GR" smtClean="0">
              <a:solidFill>
                <a:srgbClr val="000000"/>
              </a:solidFill>
              <a:latin typeface="Arial" charset="0"/>
              <a:cs typeface="Arial" charset="0"/>
            </a:endParaRPr>
          </a:p>
          <a:p>
            <a:pPr eaLnBrk="1" fontAlgn="auto" hangingPunct="1">
              <a:lnSpc>
                <a:spcPct val="170000"/>
              </a:lnSpc>
              <a:spcAft>
                <a:spcPts val="0"/>
              </a:spcAft>
              <a:defRPr/>
            </a:pPr>
            <a:r>
              <a:rPr lang="el-GR" b="1" smtClean="0">
                <a:solidFill>
                  <a:srgbClr val="000000"/>
                </a:solidFill>
                <a:latin typeface="Arial" charset="0"/>
                <a:cs typeface="Arial" charset="0"/>
              </a:rPr>
              <a:t>Συμπεριφορά μάθησης: </a:t>
            </a:r>
            <a:r>
              <a:rPr lang="el-GR" smtClean="0">
                <a:solidFill>
                  <a:srgbClr val="000000"/>
                </a:solidFill>
                <a:latin typeface="Arial" charset="0"/>
                <a:cs typeface="Arial" charset="0"/>
              </a:rPr>
              <a:t>προσοχή, ικανότητα συγκέντρωσης</a:t>
            </a:r>
            <a:r>
              <a:rPr lang="el-GR" b="1" smtClean="0">
                <a:solidFill>
                  <a:srgbClr val="000000"/>
                </a:solidFill>
                <a:latin typeface="Arial" charset="0"/>
                <a:cs typeface="Arial" charset="0"/>
              </a:rPr>
              <a:t>,</a:t>
            </a:r>
            <a:r>
              <a:rPr lang="el-GR" smtClean="0">
                <a:solidFill>
                  <a:srgbClr val="000000"/>
                </a:solidFill>
                <a:latin typeface="Arial" charset="0"/>
                <a:cs typeface="Arial" charset="0"/>
              </a:rPr>
              <a:t> μνήμη, κρίση, παραστατική δύναμη, εξοικείωση με απλές μνημοτεχνικές μεθόδους κ.λ.π.</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t="-17000" b="-17000"/>
          </a:stretch>
        </a:blip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normAutofit/>
          </a:bodyPr>
          <a:lstStyle/>
          <a:p>
            <a:pPr eaLnBrk="1" hangingPunct="1"/>
            <a:r>
              <a:rPr lang="el-GR" sz="3600" dirty="0">
                <a:effectLst>
                  <a:glow rad="101600">
                    <a:schemeClr val="accent3">
                      <a:satMod val="175000"/>
                      <a:alpha val="40000"/>
                    </a:schemeClr>
                  </a:glow>
                </a:effectLst>
                <a:latin typeface="Arial" pitchFamily="34" charset="0"/>
                <a:ea typeface="+mn-ea"/>
                <a:cs typeface="Arial" pitchFamily="34" charset="0"/>
              </a:rPr>
              <a:t>ΚΑΤΗΓΟΡΙΕΣ ΣΥΜΠΕΡΙΦΟΡΑΣ</a:t>
            </a:r>
          </a:p>
        </p:txBody>
      </p:sp>
      <p:sp>
        <p:nvSpPr>
          <p:cNvPr id="419843" name="Rectangle 3"/>
          <p:cNvSpPr>
            <a:spLocks noGrp="1" noChangeArrowheads="1"/>
          </p:cNvSpPr>
          <p:nvPr>
            <p:ph idx="1"/>
          </p:nvPr>
        </p:nvSpPr>
        <p:spPr>
          <a:xfrm>
            <a:off x="428596" y="1412875"/>
            <a:ext cx="8099454" cy="4679950"/>
          </a:xfrm>
        </p:spPr>
        <p:txBody>
          <a:bodyPr rtlCol="0">
            <a:normAutofit fontScale="77500" lnSpcReduction="20000"/>
          </a:bodyPr>
          <a:lstStyle/>
          <a:p>
            <a:pPr algn="just" eaLnBrk="1" fontAlgn="auto" hangingPunct="1">
              <a:lnSpc>
                <a:spcPct val="160000"/>
              </a:lnSpc>
              <a:spcAft>
                <a:spcPts val="0"/>
              </a:spcAft>
              <a:defRPr/>
            </a:pPr>
            <a:r>
              <a:rPr lang="el-GR" b="1" dirty="0" smtClean="0">
                <a:solidFill>
                  <a:srgbClr val="000000"/>
                </a:solidFill>
                <a:latin typeface="Arial" charset="0"/>
                <a:cs typeface="Arial" charset="0"/>
              </a:rPr>
              <a:t>Συμπεριφορά εργασίας: </a:t>
            </a:r>
            <a:r>
              <a:rPr lang="el-GR" dirty="0" smtClean="0">
                <a:solidFill>
                  <a:srgbClr val="000000"/>
                </a:solidFill>
                <a:latin typeface="Arial" charset="0"/>
                <a:cs typeface="Arial" charset="0"/>
              </a:rPr>
              <a:t>τρόπος εργασίας, προθυμία στη διεκπεραίωση των εργασιών, συνέπεια, αυτοδυναμία, έλεγχος της προσωπικής εργασίας, τάξη, οργάνωση κλπ.</a:t>
            </a:r>
            <a:endParaRPr lang="el-GR" b="1" dirty="0" smtClean="0">
              <a:solidFill>
                <a:srgbClr val="000000"/>
              </a:solidFill>
              <a:latin typeface="Arial" charset="0"/>
              <a:cs typeface="Arial" charset="0"/>
            </a:endParaRPr>
          </a:p>
          <a:p>
            <a:pPr algn="just" eaLnBrk="1" fontAlgn="auto" hangingPunct="1">
              <a:lnSpc>
                <a:spcPct val="160000"/>
              </a:lnSpc>
              <a:spcAft>
                <a:spcPts val="0"/>
              </a:spcAft>
              <a:defRPr/>
            </a:pPr>
            <a:r>
              <a:rPr lang="el-GR" b="1" dirty="0" smtClean="0">
                <a:solidFill>
                  <a:srgbClr val="000000"/>
                </a:solidFill>
                <a:latin typeface="Arial" charset="0"/>
                <a:cs typeface="Arial" charset="0"/>
              </a:rPr>
              <a:t>Κοινωνική συμπεριφορά: </a:t>
            </a:r>
            <a:r>
              <a:rPr lang="el-GR" dirty="0" smtClean="0">
                <a:solidFill>
                  <a:srgbClr val="000000"/>
                </a:solidFill>
                <a:latin typeface="Arial" charset="0"/>
                <a:cs typeface="Arial" charset="0"/>
              </a:rPr>
              <a:t>αίσθημα αυτοεκτίμησης, συναίσθηση ευθύνης, αλληλεγγύη, αίσθημα καθήκοντος, αξιοπιστία, τήρηση κανόνων κλπ.</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27000" b="-27000"/>
          </a:stretch>
        </a:blip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rtlCol="0">
            <a:noAutofit/>
          </a:bodyPr>
          <a:lstStyle/>
          <a:p>
            <a:pPr eaLnBrk="1" fontAlgn="auto" hangingPunct="1">
              <a:spcAft>
                <a:spcPts val="0"/>
              </a:spcAft>
              <a:defRPr/>
            </a:pPr>
            <a:r>
              <a:rPr lang="el-GR" sz="3600" b="1" dirty="0">
                <a:effectLst>
                  <a:glow rad="101600">
                    <a:srgbClr val="FFFF00">
                      <a:alpha val="40000"/>
                    </a:srgbClr>
                  </a:glow>
                </a:effectLst>
                <a:latin typeface="Arial" pitchFamily="34" charset="0"/>
                <a:ea typeface="+mn-ea"/>
                <a:cs typeface="Arial" pitchFamily="34" charset="0"/>
              </a:rPr>
              <a:t>ΠΡΩΤΟΚΟΛΛΟ ΚΑΤΑΓΡΑΦΗΣ ΤΗΣ ΠΑΡΑΤΗΡΗΣΗΣ</a:t>
            </a:r>
          </a:p>
        </p:txBody>
      </p:sp>
      <p:graphicFrame>
        <p:nvGraphicFramePr>
          <p:cNvPr id="156706" name="Group 34"/>
          <p:cNvGraphicFramePr>
            <a:graphicFrameLocks noGrp="1"/>
          </p:cNvGraphicFramePr>
          <p:nvPr>
            <p:ph idx="1"/>
            <p:extLst>
              <p:ext uri="{D42A27DB-BD31-4B8C-83A1-F6EECF244321}">
                <p14:modId xmlns:p14="http://schemas.microsoft.com/office/powerpoint/2010/main" val="533859057"/>
              </p:ext>
            </p:extLst>
          </p:nvPr>
        </p:nvGraphicFramePr>
        <p:xfrm>
          <a:off x="467544" y="1628800"/>
          <a:ext cx="8208912" cy="5040561"/>
        </p:xfrm>
        <a:graphic>
          <a:graphicData uri="http://schemas.openxmlformats.org/drawingml/2006/table">
            <a:tbl>
              <a:tblPr/>
              <a:tblGrid>
                <a:gridCol w="2738269">
                  <a:extLst>
                    <a:ext uri="{9D8B030D-6E8A-4147-A177-3AD203B41FA5}">
                      <a16:colId xmlns:a16="http://schemas.microsoft.com/office/drawing/2014/main" xmlns="" val="20000"/>
                    </a:ext>
                  </a:extLst>
                </a:gridCol>
                <a:gridCol w="5470643">
                  <a:extLst>
                    <a:ext uri="{9D8B030D-6E8A-4147-A177-3AD203B41FA5}">
                      <a16:colId xmlns:a16="http://schemas.microsoft.com/office/drawing/2014/main" xmlns="" val="20001"/>
                    </a:ext>
                  </a:extLst>
                </a:gridCol>
              </a:tblGrid>
              <a:tr h="1680187">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sz="2800" b="1" i="0" u="none" strike="noStrike" cap="none" normalizeH="0" baseline="0" dirty="0" smtClean="0">
                          <a:ln>
                            <a:noFill/>
                          </a:ln>
                          <a:solidFill>
                            <a:srgbClr val="000000"/>
                          </a:solidFill>
                          <a:effectLst/>
                          <a:latin typeface="Arial" pitchFamily="34" charset="0"/>
                          <a:cs typeface="Arial" pitchFamily="34" charset="0"/>
                        </a:rPr>
                        <a:t>Ετήσιοι Στόχοι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l-GR" sz="2800" b="1" i="0" u="none" strike="noStrike" cap="none" normalizeH="0" baseline="0" dirty="0" smtClean="0">
                          <a:ln>
                            <a:noFill/>
                          </a:ln>
                          <a:solidFill>
                            <a:srgbClr val="000000"/>
                          </a:solidFill>
                          <a:effectLst/>
                          <a:latin typeface="Arial" pitchFamily="34" charset="0"/>
                          <a:cs typeface="Arial" pitchFamily="34" charset="0"/>
                        </a:rPr>
                        <a:t>Ημερομηνία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sz="2800" b="1" i="0" u="none" strike="noStrike" cap="none" normalizeH="0" baseline="0" dirty="0" smtClean="0">
                          <a:ln>
                            <a:noFill/>
                          </a:ln>
                          <a:solidFill>
                            <a:srgbClr val="000000"/>
                          </a:solidFill>
                          <a:effectLst/>
                          <a:latin typeface="Arial" pitchFamily="34" charset="0"/>
                          <a:cs typeface="Arial" pitchFamily="34" charset="0"/>
                        </a:rPr>
                        <a:t>Στόχος :</a:t>
                      </a: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gradFill>
                      <a:gsLst>
                        <a:gs pos="0">
                          <a:srgbClr val="FFC000"/>
                        </a:gs>
                        <a:gs pos="50000">
                          <a:srgbClr val="9CB86E"/>
                        </a:gs>
                        <a:gs pos="100000">
                          <a:srgbClr val="156B13"/>
                        </a:gs>
                      </a:gsLst>
                      <a:lin ang="5400000" scaled="0"/>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smtClean="0">
                          <a:ln>
                            <a:noFill/>
                          </a:ln>
                          <a:solidFill>
                            <a:srgbClr val="000000"/>
                          </a:solidFill>
                          <a:effectLst/>
                          <a:latin typeface="Arial" pitchFamily="34" charset="0"/>
                          <a:cs typeface="Arial" pitchFamily="34" charset="0"/>
                        </a:rPr>
                        <a:t>Εκτίμηση</a:t>
                      </a:r>
                      <a:r>
                        <a:rPr kumimoji="0" lang="en-US" sz="2800" b="1" i="0" u="none" strike="noStrike" cap="none" normalizeH="0" baseline="0" dirty="0" smtClean="0">
                          <a:ln>
                            <a:noFill/>
                          </a:ln>
                          <a:solidFill>
                            <a:srgbClr val="000000"/>
                          </a:solidFill>
                          <a:effectLst/>
                          <a:latin typeface="Arial" pitchFamily="34" charset="0"/>
                          <a:cs typeface="Arial" pitchFamily="34" charset="0"/>
                        </a:rPr>
                        <a:t> της </a:t>
                      </a:r>
                      <a:r>
                        <a:rPr kumimoji="0" lang="en-US" sz="2800" b="1" i="0" u="none" strike="noStrike" cap="none" normalizeH="0" baseline="0" dirty="0" err="1" smtClean="0">
                          <a:ln>
                            <a:noFill/>
                          </a:ln>
                          <a:solidFill>
                            <a:srgbClr val="000000"/>
                          </a:solidFill>
                          <a:effectLst/>
                          <a:latin typeface="Arial" pitchFamily="34" charset="0"/>
                          <a:cs typeface="Arial" pitchFamily="34" charset="0"/>
                        </a:rPr>
                        <a:t>κατάστασης</a:t>
                      </a:r>
                      <a:r>
                        <a:rPr kumimoji="0" lang="en-US" sz="2800" b="1" i="0" u="none" strike="noStrike" cap="none" normalizeH="0" baseline="0" dirty="0" smtClean="0">
                          <a:ln>
                            <a:noFill/>
                          </a:ln>
                          <a:solidFill>
                            <a:srgbClr val="000000"/>
                          </a:solidFill>
                          <a:effectLst/>
                          <a:latin typeface="Arial" pitchFamily="34" charset="0"/>
                          <a:cs typeface="Arial" pitchFamily="34" charset="0"/>
                        </a:rPr>
                        <a:t> &amp; παρατηρήσεις.</a:t>
                      </a: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gradFill>
                      <a:gsLst>
                        <a:gs pos="22000">
                          <a:srgbClr val="DDEBCF">
                            <a:alpha val="35000"/>
                          </a:srgbClr>
                        </a:gs>
                        <a:gs pos="85000">
                          <a:srgbClr val="9CB86E"/>
                        </a:gs>
                        <a:gs pos="100000">
                          <a:srgbClr val="156B13"/>
                        </a:gs>
                      </a:gsLst>
                      <a:lin ang="5400000" scaled="0"/>
                    </a:gradFill>
                  </a:tcPr>
                </a:tc>
                <a:extLst>
                  <a:ext uri="{0D108BD9-81ED-4DB2-BD59-A6C34878D82A}">
                    <a16:rowId xmlns:a16="http://schemas.microsoft.com/office/drawing/2014/main" xmlns="" val="10000"/>
                  </a:ext>
                </a:extLst>
              </a:tr>
              <a:tr h="1680187">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smtClean="0">
                          <a:ln>
                            <a:noFill/>
                          </a:ln>
                          <a:solidFill>
                            <a:srgbClr val="000000"/>
                          </a:solidFill>
                          <a:effectLst/>
                          <a:latin typeface="Arial" pitchFamily="34" charset="0"/>
                          <a:cs typeface="Arial" pitchFamily="34" charset="0"/>
                        </a:rPr>
                        <a:t>Ημερομηνία</a:t>
                      </a:r>
                      <a:r>
                        <a:rPr kumimoji="0" lang="en-US" sz="2800" b="1" i="0" u="none" strike="noStrike" cap="none" normalizeH="0" baseline="0" dirty="0" smtClean="0">
                          <a:ln>
                            <a:noFill/>
                          </a:ln>
                          <a:solidFill>
                            <a:srgbClr val="000000"/>
                          </a:solidFill>
                          <a:effectLst/>
                          <a:latin typeface="Arial" pitchFamily="34" charset="0"/>
                          <a:cs typeface="Arial" pitchFamily="34" charset="0"/>
                        </a:rPr>
                        <a:t> :</a:t>
                      </a:r>
                      <a:endParaRPr kumimoji="0" lang="el-GR" sz="2800" b="1" i="0" u="none" strike="noStrike" cap="none" normalizeH="0" baseline="0" dirty="0" smtClean="0">
                        <a:ln>
                          <a:noFill/>
                        </a:ln>
                        <a:solidFill>
                          <a:srgbClr val="0000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err="1" smtClean="0">
                          <a:ln>
                            <a:noFill/>
                          </a:ln>
                          <a:solidFill>
                            <a:srgbClr val="000000"/>
                          </a:solidFill>
                          <a:effectLst/>
                          <a:latin typeface="Arial" pitchFamily="34" charset="0"/>
                          <a:cs typeface="Arial" pitchFamily="34" charset="0"/>
                        </a:rPr>
                        <a:t>Στόχος</a:t>
                      </a:r>
                      <a:r>
                        <a:rPr kumimoji="0" lang="en-US" sz="2800" b="1" i="0" u="none" strike="noStrike" cap="none" normalizeH="0" baseline="0" dirty="0" smtClean="0">
                          <a:ln>
                            <a:noFill/>
                          </a:ln>
                          <a:solidFill>
                            <a:srgbClr val="000000"/>
                          </a:solidFill>
                          <a:effectLst/>
                          <a:latin typeface="Arial" pitchFamily="34" charset="0"/>
                          <a:cs typeface="Arial" pitchFamily="34" charset="0"/>
                        </a:rPr>
                        <a:t> :</a:t>
                      </a: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smtClean="0">
                          <a:ln>
                            <a:noFill/>
                          </a:ln>
                          <a:solidFill>
                            <a:srgbClr val="000000"/>
                          </a:solidFill>
                          <a:effectLst/>
                          <a:latin typeface="Arial" pitchFamily="34" charset="0"/>
                          <a:cs typeface="Arial" pitchFamily="34" charset="0"/>
                        </a:rPr>
                        <a:t>Εκτίμηση</a:t>
                      </a:r>
                      <a:r>
                        <a:rPr kumimoji="0" lang="en-US" sz="2800" b="1" i="0" u="none" strike="noStrike" cap="none" normalizeH="0" baseline="0" dirty="0" smtClean="0">
                          <a:ln>
                            <a:noFill/>
                          </a:ln>
                          <a:solidFill>
                            <a:srgbClr val="000000"/>
                          </a:solidFill>
                          <a:effectLst/>
                          <a:latin typeface="Arial" pitchFamily="34" charset="0"/>
                          <a:cs typeface="Arial" pitchFamily="34" charset="0"/>
                        </a:rPr>
                        <a:t> της </a:t>
                      </a:r>
                      <a:r>
                        <a:rPr kumimoji="0" lang="en-US" sz="2800" b="1" i="0" u="none" strike="noStrike" cap="none" normalizeH="0" baseline="0" dirty="0" err="1" smtClean="0">
                          <a:ln>
                            <a:noFill/>
                          </a:ln>
                          <a:solidFill>
                            <a:srgbClr val="000000"/>
                          </a:solidFill>
                          <a:effectLst/>
                          <a:latin typeface="Arial" pitchFamily="34" charset="0"/>
                          <a:cs typeface="Arial" pitchFamily="34" charset="0"/>
                        </a:rPr>
                        <a:t>κατάστασης</a:t>
                      </a:r>
                      <a:r>
                        <a:rPr kumimoji="0" lang="en-US" sz="2800" b="1" i="0" u="none" strike="noStrike" cap="none" normalizeH="0" baseline="0" dirty="0" smtClean="0">
                          <a:ln>
                            <a:noFill/>
                          </a:ln>
                          <a:solidFill>
                            <a:srgbClr val="000000"/>
                          </a:solidFill>
                          <a:effectLst/>
                          <a:latin typeface="Arial" pitchFamily="34" charset="0"/>
                          <a:cs typeface="Arial" pitchFamily="34" charset="0"/>
                        </a:rPr>
                        <a:t> &amp; </a:t>
                      </a:r>
                      <a:r>
                        <a:rPr kumimoji="0" lang="en-US" sz="2800" b="1" i="0" u="none" strike="noStrike" cap="none" normalizeH="0" baseline="0" dirty="0" err="1" smtClean="0">
                          <a:ln>
                            <a:noFill/>
                          </a:ln>
                          <a:solidFill>
                            <a:srgbClr val="000000"/>
                          </a:solidFill>
                          <a:effectLst/>
                          <a:latin typeface="Arial" pitchFamily="34" charset="0"/>
                          <a:cs typeface="Arial" pitchFamily="34" charset="0"/>
                        </a:rPr>
                        <a:t>παρατηρήσεις</a:t>
                      </a:r>
                      <a:r>
                        <a:rPr kumimoji="0" lang="en-US" sz="2800" b="1" i="0" u="none" strike="noStrike" cap="none" normalizeH="0" baseline="0" dirty="0" smtClean="0">
                          <a:ln>
                            <a:noFill/>
                          </a:ln>
                          <a:solidFill>
                            <a:srgbClr val="000000"/>
                          </a:solidFill>
                          <a:effectLst/>
                          <a:latin typeface="Arial" pitchFamily="34" charset="0"/>
                          <a:cs typeface="Arial" pitchFamily="34" charset="0"/>
                        </a:rPr>
                        <a:t>.</a:t>
                      </a: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chemeClr val="accent6">
                        <a:lumMod val="75000"/>
                        <a:alpha val="74000"/>
                      </a:schemeClr>
                    </a:solidFill>
                  </a:tcPr>
                </a:tc>
                <a:extLst>
                  <a:ext uri="{0D108BD9-81ED-4DB2-BD59-A6C34878D82A}">
                    <a16:rowId xmlns:a16="http://schemas.microsoft.com/office/drawing/2014/main" xmlns="" val="10001"/>
                  </a:ext>
                </a:extLst>
              </a:tr>
              <a:tr h="1680187">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smtClean="0">
                          <a:ln>
                            <a:noFill/>
                          </a:ln>
                          <a:solidFill>
                            <a:srgbClr val="000000"/>
                          </a:solidFill>
                          <a:effectLst/>
                          <a:latin typeface="Arial" pitchFamily="34" charset="0"/>
                          <a:cs typeface="Arial" pitchFamily="34" charset="0"/>
                        </a:rPr>
                        <a:t>Ημερομηνία</a:t>
                      </a:r>
                      <a:r>
                        <a:rPr kumimoji="0" lang="en-US" sz="2800" b="1" i="0" u="none" strike="noStrike" cap="none" normalizeH="0" baseline="0" dirty="0" smtClean="0">
                          <a:ln>
                            <a:noFill/>
                          </a:ln>
                          <a:solidFill>
                            <a:srgbClr val="000000"/>
                          </a:solidFill>
                          <a:effectLst/>
                          <a:latin typeface="Arial" pitchFamily="34" charset="0"/>
                          <a:cs typeface="Arial" pitchFamily="34" charset="0"/>
                        </a:rPr>
                        <a:t> :</a:t>
                      </a:r>
                      <a:endParaRPr kumimoji="0" lang="el-GR" sz="2800" b="1" i="0" u="none" strike="noStrike" cap="none" normalizeH="0" baseline="0" dirty="0" smtClean="0">
                        <a:ln>
                          <a:noFill/>
                        </a:ln>
                        <a:solidFill>
                          <a:srgbClr val="0000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err="1" smtClean="0">
                          <a:ln>
                            <a:noFill/>
                          </a:ln>
                          <a:solidFill>
                            <a:srgbClr val="000000"/>
                          </a:solidFill>
                          <a:effectLst/>
                          <a:latin typeface="Arial" pitchFamily="34" charset="0"/>
                          <a:cs typeface="Arial" pitchFamily="34" charset="0"/>
                        </a:rPr>
                        <a:t>Στόχος</a:t>
                      </a:r>
                      <a:r>
                        <a:rPr kumimoji="0" lang="en-US" sz="2800" b="1" i="0" u="none" strike="noStrike" cap="none" normalizeH="0" baseline="0" dirty="0" smtClean="0">
                          <a:ln>
                            <a:noFill/>
                          </a:ln>
                          <a:solidFill>
                            <a:srgbClr val="000000"/>
                          </a:solidFill>
                          <a:effectLst/>
                          <a:latin typeface="Arial" pitchFamily="34" charset="0"/>
                          <a:cs typeface="Arial" pitchFamily="34" charset="0"/>
                        </a:rPr>
                        <a:t> :</a:t>
                      </a: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smtClean="0">
                          <a:ln>
                            <a:noFill/>
                          </a:ln>
                          <a:solidFill>
                            <a:srgbClr val="000000"/>
                          </a:solidFill>
                          <a:effectLst/>
                          <a:latin typeface="Arial" pitchFamily="34" charset="0"/>
                          <a:cs typeface="Arial" pitchFamily="34" charset="0"/>
                        </a:rPr>
                        <a:t>Εκτίμηση</a:t>
                      </a:r>
                      <a:r>
                        <a:rPr kumimoji="0" lang="en-US" sz="2800" b="1" i="0" u="none" strike="noStrike" cap="none" normalizeH="0" baseline="0" dirty="0" smtClean="0">
                          <a:ln>
                            <a:noFill/>
                          </a:ln>
                          <a:solidFill>
                            <a:srgbClr val="000000"/>
                          </a:solidFill>
                          <a:effectLst/>
                          <a:latin typeface="Arial" pitchFamily="34" charset="0"/>
                          <a:cs typeface="Arial" pitchFamily="34" charset="0"/>
                        </a:rPr>
                        <a:t> της </a:t>
                      </a:r>
                      <a:r>
                        <a:rPr kumimoji="0" lang="en-US" sz="2800" b="1" i="0" u="none" strike="noStrike" cap="none" normalizeH="0" baseline="0" dirty="0" err="1" smtClean="0">
                          <a:ln>
                            <a:noFill/>
                          </a:ln>
                          <a:solidFill>
                            <a:srgbClr val="000000"/>
                          </a:solidFill>
                          <a:effectLst/>
                          <a:latin typeface="Arial" pitchFamily="34" charset="0"/>
                          <a:cs typeface="Arial" pitchFamily="34" charset="0"/>
                        </a:rPr>
                        <a:t>κατάστασης</a:t>
                      </a:r>
                      <a:r>
                        <a:rPr kumimoji="0" lang="en-US" sz="2800" b="1" i="0" u="none" strike="noStrike" cap="none" normalizeH="0" baseline="0" dirty="0" smtClean="0">
                          <a:ln>
                            <a:noFill/>
                          </a:ln>
                          <a:solidFill>
                            <a:srgbClr val="000000"/>
                          </a:solidFill>
                          <a:effectLst/>
                          <a:latin typeface="Arial" pitchFamily="34" charset="0"/>
                          <a:cs typeface="Arial" pitchFamily="34" charset="0"/>
                        </a:rPr>
                        <a:t> &amp; </a:t>
                      </a:r>
                      <a:r>
                        <a:rPr kumimoji="0" lang="en-US" sz="2800" b="1" i="0" u="none" strike="noStrike" cap="none" normalizeH="0" baseline="0" dirty="0" err="1" smtClean="0">
                          <a:ln>
                            <a:noFill/>
                          </a:ln>
                          <a:solidFill>
                            <a:srgbClr val="000000"/>
                          </a:solidFill>
                          <a:effectLst/>
                          <a:latin typeface="Arial" pitchFamily="34" charset="0"/>
                          <a:cs typeface="Arial" pitchFamily="34" charset="0"/>
                        </a:rPr>
                        <a:t>παρατηρήσεις</a:t>
                      </a:r>
                      <a:r>
                        <a:rPr kumimoji="0" lang="en-US" sz="2800" b="1" i="0" u="none" strike="noStrike" cap="none" normalizeH="0" baseline="0" dirty="0" smtClean="0">
                          <a:ln>
                            <a:noFill/>
                          </a:ln>
                          <a:solidFill>
                            <a:srgbClr val="000000"/>
                          </a:solidFill>
                          <a:effectLst/>
                          <a:latin typeface="Arial" pitchFamily="34" charset="0"/>
                          <a:cs typeface="Arial" pitchFamily="34" charset="0"/>
                        </a:rPr>
                        <a:t>.</a:t>
                      </a: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chemeClr val="accent2">
                        <a:lumMod val="75000"/>
                        <a:alpha val="75000"/>
                      </a:schemeClr>
                    </a:solidFill>
                  </a:tcPr>
                </a:tc>
                <a:extLst>
                  <a:ext uri="{0D108BD9-81ED-4DB2-BD59-A6C34878D82A}">
                    <a16:rowId xmlns:a16="http://schemas.microsoft.com/office/drawing/2014/main" xmlns=""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1203" name="Rectangle 3"/>
          <p:cNvSpPr>
            <a:spLocks noGrp="1" noChangeArrowheads="1"/>
          </p:cNvSpPr>
          <p:nvPr>
            <p:ph type="body" idx="1"/>
          </p:nvPr>
        </p:nvSpPr>
        <p:spPr>
          <a:xfrm>
            <a:off x="250825" y="765227"/>
            <a:ext cx="8497888" cy="5040313"/>
          </a:xfrm>
          <a:ln w="25400" cap="flat" algn="ctr">
            <a:solidFill>
              <a:schemeClr val="tx1"/>
            </a:solidFill>
            <a:miter lim="800000"/>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80000"/>
              </a:lnSpc>
              <a:buFontTx/>
              <a:buNone/>
            </a:pPr>
            <a:r>
              <a:rPr lang="el-GR" altLang="el-GR" sz="1600" i="1" dirty="0"/>
              <a:t>Ημερομηνία ………….</a:t>
            </a:r>
          </a:p>
          <a:p>
            <a:pPr>
              <a:lnSpc>
                <a:spcPct val="80000"/>
              </a:lnSpc>
            </a:pPr>
            <a:endParaRPr lang="el-GR" altLang="el-GR" sz="1600" i="1" dirty="0"/>
          </a:p>
          <a:p>
            <a:pPr>
              <a:lnSpc>
                <a:spcPct val="80000"/>
              </a:lnSpc>
              <a:buFontTx/>
              <a:buNone/>
            </a:pPr>
            <a:r>
              <a:rPr lang="el-GR" altLang="el-GR" sz="1600" i="1" dirty="0"/>
              <a:t>Τα κατάφερα:				 Πολύ καλά	Καλά	Μέτρια</a:t>
            </a:r>
          </a:p>
          <a:p>
            <a:pPr>
              <a:lnSpc>
                <a:spcPct val="80000"/>
              </a:lnSpc>
              <a:buFontTx/>
              <a:buNone/>
            </a:pPr>
            <a:r>
              <a:rPr lang="el-GR" altLang="el-GR" sz="1600" i="1" dirty="0"/>
              <a:t>Έχω ασχοληθεί με τις παρακάτω δραστηριότητες:</a:t>
            </a:r>
          </a:p>
          <a:p>
            <a:pPr>
              <a:lnSpc>
                <a:spcPct val="80000"/>
              </a:lnSpc>
              <a:buFontTx/>
              <a:buNone/>
            </a:pPr>
            <a:r>
              <a:rPr lang="el-GR" altLang="el-GR" sz="1600" i="1" dirty="0"/>
              <a:t>Αναζήτηση υλικού στο </a:t>
            </a:r>
            <a:r>
              <a:rPr lang="el-GR" altLang="el-GR" sz="1600" i="1" dirty="0" err="1"/>
              <a:t>Ίντερνετ</a:t>
            </a:r>
            <a:endParaRPr lang="el-GR" altLang="el-GR" sz="1600" i="1" dirty="0"/>
          </a:p>
          <a:p>
            <a:pPr>
              <a:lnSpc>
                <a:spcPct val="80000"/>
              </a:lnSpc>
              <a:buFontTx/>
              <a:buNone/>
            </a:pPr>
            <a:r>
              <a:rPr lang="el-GR" altLang="el-GR" sz="1600" i="1" dirty="0"/>
              <a:t>Αναζήτηση βιβλιογραφίας στη βιβλιοθήκη</a:t>
            </a:r>
          </a:p>
          <a:p>
            <a:pPr>
              <a:lnSpc>
                <a:spcPct val="80000"/>
              </a:lnSpc>
              <a:buFontTx/>
              <a:buNone/>
            </a:pPr>
            <a:r>
              <a:rPr lang="el-GR" altLang="el-GR" sz="1600" i="1" dirty="0"/>
              <a:t>Χειρισμός ηλεκτρονικού υπολογιστή</a:t>
            </a:r>
          </a:p>
          <a:p>
            <a:pPr>
              <a:lnSpc>
                <a:spcPct val="80000"/>
              </a:lnSpc>
              <a:buFontTx/>
              <a:buNone/>
            </a:pPr>
            <a:r>
              <a:rPr lang="el-GR" altLang="el-GR" sz="1600" i="1" dirty="0"/>
              <a:t>Πήρα συνέντευξη από κάποιον ειδικό</a:t>
            </a:r>
          </a:p>
          <a:p>
            <a:pPr>
              <a:lnSpc>
                <a:spcPct val="80000"/>
              </a:lnSpc>
              <a:buFontTx/>
              <a:buNone/>
            </a:pPr>
            <a:r>
              <a:rPr lang="el-GR" altLang="el-GR" sz="1600" i="1" dirty="0"/>
              <a:t>Οργάνωση και παρουσίαση πληροφοριών</a:t>
            </a:r>
          </a:p>
          <a:p>
            <a:pPr>
              <a:lnSpc>
                <a:spcPct val="80000"/>
              </a:lnSpc>
              <a:buFontTx/>
              <a:buNone/>
            </a:pPr>
            <a:r>
              <a:rPr lang="el-GR" altLang="el-GR" sz="1600" i="1" dirty="0"/>
              <a:t>Ανάλυση </a:t>
            </a:r>
            <a:r>
              <a:rPr lang="el-GR" altLang="el-GR" sz="1600" i="1" dirty="0" smtClean="0"/>
              <a:t>απαντήσεων φύλλου εργασίας</a:t>
            </a:r>
            <a:endParaRPr lang="el-GR" altLang="el-GR" sz="1600" i="1" dirty="0"/>
          </a:p>
          <a:p>
            <a:pPr>
              <a:lnSpc>
                <a:spcPct val="80000"/>
              </a:lnSpc>
              <a:buFontTx/>
              <a:buNone/>
            </a:pPr>
            <a:r>
              <a:rPr lang="el-GR" altLang="el-GR" sz="1600" i="1" dirty="0"/>
              <a:t>Χειρισμός </a:t>
            </a:r>
            <a:r>
              <a:rPr lang="el-GR" altLang="el-GR" sz="1600" i="1" dirty="0" smtClean="0"/>
              <a:t>ΤΠΕ (Η/Υ</a:t>
            </a:r>
            <a:r>
              <a:rPr lang="el-GR" altLang="el-GR" sz="1600" i="1" dirty="0"/>
              <a:t>, κ.α.)</a:t>
            </a:r>
          </a:p>
          <a:p>
            <a:pPr>
              <a:lnSpc>
                <a:spcPct val="80000"/>
              </a:lnSpc>
              <a:buFontTx/>
              <a:buNone/>
            </a:pPr>
            <a:r>
              <a:rPr lang="el-GR" altLang="el-GR" sz="1600" i="1" dirty="0" smtClean="0"/>
              <a:t>Παροχή </a:t>
            </a:r>
            <a:r>
              <a:rPr lang="el-GR" altLang="el-GR" sz="1600" i="1" dirty="0"/>
              <a:t>βοήθειας </a:t>
            </a:r>
            <a:r>
              <a:rPr lang="el-GR" altLang="el-GR" sz="1600" i="1" dirty="0" smtClean="0"/>
              <a:t>στα μέλη της ομάδας μου</a:t>
            </a:r>
            <a:endParaRPr lang="el-GR" altLang="el-GR" sz="1600" i="1" dirty="0"/>
          </a:p>
          <a:p>
            <a:pPr>
              <a:lnSpc>
                <a:spcPct val="80000"/>
              </a:lnSpc>
              <a:buFontTx/>
              <a:buNone/>
            </a:pPr>
            <a:r>
              <a:rPr lang="el-GR" altLang="el-GR" sz="1600" i="1" dirty="0" smtClean="0"/>
              <a:t>Επιτόπιες επισκέψεις</a:t>
            </a:r>
            <a:endParaRPr lang="el-GR" altLang="el-GR" sz="1600" i="1" dirty="0"/>
          </a:p>
          <a:p>
            <a:pPr>
              <a:lnSpc>
                <a:spcPct val="80000"/>
              </a:lnSpc>
              <a:buFontTx/>
              <a:buNone/>
            </a:pPr>
            <a:r>
              <a:rPr lang="el-GR" altLang="el-GR" sz="1600" i="1" dirty="0"/>
              <a:t>Συμμετοχή </a:t>
            </a:r>
            <a:r>
              <a:rPr lang="el-GR" altLang="el-GR" sz="1600" i="1" dirty="0" smtClean="0"/>
              <a:t>στις δραστηριότητες</a:t>
            </a:r>
            <a:endParaRPr lang="el-GR" altLang="el-GR" sz="1600" i="1" dirty="0"/>
          </a:p>
          <a:p>
            <a:pPr>
              <a:lnSpc>
                <a:spcPct val="80000"/>
              </a:lnSpc>
              <a:buFontTx/>
              <a:buNone/>
            </a:pPr>
            <a:r>
              <a:rPr lang="el-GR" altLang="el-GR" sz="1600" i="1" dirty="0"/>
              <a:t>Καλλιτεχνική </a:t>
            </a:r>
            <a:r>
              <a:rPr lang="el-GR" altLang="el-GR" sz="1600" i="1" dirty="0" smtClean="0"/>
              <a:t>δραστηριότητα</a:t>
            </a:r>
            <a:endParaRPr lang="el-GR" altLang="el-GR" sz="1600" i="1" dirty="0"/>
          </a:p>
          <a:p>
            <a:pPr>
              <a:lnSpc>
                <a:spcPct val="80000"/>
              </a:lnSpc>
              <a:buFontTx/>
              <a:buNone/>
            </a:pPr>
            <a:r>
              <a:rPr lang="el-GR" altLang="el-GR" sz="1600" i="1" dirty="0"/>
              <a:t>Παρουσίαση προσωπικής εργασίας</a:t>
            </a:r>
          </a:p>
          <a:p>
            <a:pPr>
              <a:lnSpc>
                <a:spcPct val="80000"/>
              </a:lnSpc>
              <a:buFontTx/>
              <a:buNone/>
            </a:pPr>
            <a:r>
              <a:rPr lang="el-GR" altLang="el-GR" sz="1600" i="1" dirty="0"/>
              <a:t>Συμμετοχή στην ευρύτερη κοινότητα</a:t>
            </a:r>
          </a:p>
          <a:p>
            <a:pPr>
              <a:lnSpc>
                <a:spcPct val="80000"/>
              </a:lnSpc>
              <a:buFontTx/>
              <a:buNone/>
            </a:pPr>
            <a:endParaRPr lang="el-GR" altLang="el-GR" sz="1600" i="1" dirty="0"/>
          </a:p>
          <a:p>
            <a:pPr>
              <a:lnSpc>
                <a:spcPct val="80000"/>
              </a:lnSpc>
              <a:buFontTx/>
              <a:buNone/>
            </a:pPr>
            <a:r>
              <a:rPr lang="el-GR" altLang="el-GR" sz="1600" i="1" dirty="0"/>
              <a:t>Άλλα</a:t>
            </a:r>
          </a:p>
        </p:txBody>
      </p:sp>
      <p:sp>
        <p:nvSpPr>
          <p:cNvPr id="51202" name="Rectangle 2"/>
          <p:cNvSpPr>
            <a:spLocks noGrp="1" noChangeArrowheads="1"/>
          </p:cNvSpPr>
          <p:nvPr>
            <p:ph type="title"/>
          </p:nvPr>
        </p:nvSpPr>
        <p:spPr>
          <a:xfrm>
            <a:off x="755650" y="260354"/>
            <a:ext cx="6870700" cy="396875"/>
          </a:xfrm>
        </p:spPr>
        <p:txBody>
          <a:bodyPr>
            <a:noAutofit/>
          </a:bodyPr>
          <a:lstStyle/>
          <a:p>
            <a:r>
              <a:rPr lang="el-GR" altLang="el-GR" sz="3600" dirty="0" smtClean="0">
                <a:effectLst>
                  <a:glow rad="101600">
                    <a:schemeClr val="accent3">
                      <a:satMod val="175000"/>
                      <a:alpha val="40000"/>
                    </a:schemeClr>
                  </a:glow>
                </a:effectLst>
                <a:latin typeface="Arial" pitchFamily="34" charset="0"/>
                <a:ea typeface="+mn-ea"/>
                <a:cs typeface="Arial" pitchFamily="34" charset="0"/>
              </a:rPr>
              <a:t>Κλείδα Παρατήρησης</a:t>
            </a:r>
            <a:endParaRPr lang="el-GR" altLang="el-GR" sz="3600" dirty="0">
              <a:effectLst>
                <a:glow rad="101600">
                  <a:schemeClr val="accent3">
                    <a:satMod val="175000"/>
                    <a:alpha val="40000"/>
                  </a:schemeClr>
                </a:glow>
              </a:effectLst>
              <a:latin typeface="Arial" pitchFamily="34" charset="0"/>
              <a:ea typeface="+mn-ea"/>
              <a:cs typeface="Arial" pitchFamily="34" charset="0"/>
            </a:endParaRPr>
          </a:p>
        </p:txBody>
      </p:sp>
      <p:sp>
        <p:nvSpPr>
          <p:cNvPr id="51214" name="Line 14"/>
          <p:cNvSpPr>
            <a:spLocks noChangeShapeType="1"/>
          </p:cNvSpPr>
          <p:nvPr/>
        </p:nvSpPr>
        <p:spPr bwMode="auto">
          <a:xfrm>
            <a:off x="250825" y="1484313"/>
            <a:ext cx="849788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80000"/>
              </a:lnSpc>
              <a:spcBef>
                <a:spcPct val="20000"/>
              </a:spcBef>
            </a:pPr>
            <a:endParaRPr lang="el-GR" sz="1600" i="1">
              <a:solidFill>
                <a:srgbClr val="000000"/>
              </a:solidFill>
              <a:latin typeface="Comic Sans MS" pitchFamily="66" charset="0"/>
            </a:endParaRPr>
          </a:p>
        </p:txBody>
      </p:sp>
      <p:sp>
        <p:nvSpPr>
          <p:cNvPr id="51215" name="Line 15"/>
          <p:cNvSpPr>
            <a:spLocks noChangeShapeType="1"/>
          </p:cNvSpPr>
          <p:nvPr/>
        </p:nvSpPr>
        <p:spPr bwMode="auto">
          <a:xfrm>
            <a:off x="250825" y="1196975"/>
            <a:ext cx="849788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80000"/>
              </a:lnSpc>
              <a:spcBef>
                <a:spcPct val="20000"/>
              </a:spcBef>
            </a:pPr>
            <a:endParaRPr lang="el-GR" sz="1600" i="1">
              <a:solidFill>
                <a:srgbClr val="000000"/>
              </a:solidFill>
              <a:latin typeface="Comic Sans MS" pitchFamily="66" charset="0"/>
            </a:endParaRPr>
          </a:p>
        </p:txBody>
      </p:sp>
      <p:sp>
        <p:nvSpPr>
          <p:cNvPr id="51216" name="Line 16"/>
          <p:cNvSpPr>
            <a:spLocks noChangeShapeType="1"/>
          </p:cNvSpPr>
          <p:nvPr/>
        </p:nvSpPr>
        <p:spPr bwMode="auto">
          <a:xfrm>
            <a:off x="250825" y="1773238"/>
            <a:ext cx="849788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80000"/>
              </a:lnSpc>
              <a:spcBef>
                <a:spcPct val="20000"/>
              </a:spcBef>
            </a:pPr>
            <a:endParaRPr lang="el-GR" sz="1600" i="1">
              <a:solidFill>
                <a:srgbClr val="000000"/>
              </a:solidFill>
              <a:latin typeface="Comic Sans MS" pitchFamily="66" charset="0"/>
            </a:endParaRPr>
          </a:p>
        </p:txBody>
      </p:sp>
      <p:sp>
        <p:nvSpPr>
          <p:cNvPr id="51217" name="Line 17"/>
          <p:cNvSpPr>
            <a:spLocks noChangeShapeType="1"/>
          </p:cNvSpPr>
          <p:nvPr/>
        </p:nvSpPr>
        <p:spPr bwMode="auto">
          <a:xfrm>
            <a:off x="250825" y="1989138"/>
            <a:ext cx="849788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80000"/>
              </a:lnSpc>
              <a:spcBef>
                <a:spcPct val="20000"/>
              </a:spcBef>
            </a:pPr>
            <a:endParaRPr lang="el-GR" sz="1600" i="1">
              <a:solidFill>
                <a:srgbClr val="000000"/>
              </a:solidFill>
              <a:latin typeface="Comic Sans MS" pitchFamily="66" charset="0"/>
            </a:endParaRPr>
          </a:p>
        </p:txBody>
      </p:sp>
      <p:sp>
        <p:nvSpPr>
          <p:cNvPr id="51218" name="Line 18"/>
          <p:cNvSpPr>
            <a:spLocks noChangeShapeType="1"/>
          </p:cNvSpPr>
          <p:nvPr/>
        </p:nvSpPr>
        <p:spPr bwMode="auto">
          <a:xfrm>
            <a:off x="250825" y="2276475"/>
            <a:ext cx="849788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80000"/>
              </a:lnSpc>
              <a:spcBef>
                <a:spcPct val="20000"/>
              </a:spcBef>
            </a:pPr>
            <a:endParaRPr lang="el-GR" sz="1600" i="1">
              <a:solidFill>
                <a:srgbClr val="000000"/>
              </a:solidFill>
              <a:latin typeface="Comic Sans MS" pitchFamily="66" charset="0"/>
            </a:endParaRPr>
          </a:p>
        </p:txBody>
      </p:sp>
      <p:sp>
        <p:nvSpPr>
          <p:cNvPr id="51219" name="Line 19"/>
          <p:cNvSpPr>
            <a:spLocks noChangeShapeType="1"/>
          </p:cNvSpPr>
          <p:nvPr/>
        </p:nvSpPr>
        <p:spPr bwMode="auto">
          <a:xfrm>
            <a:off x="250825" y="2492375"/>
            <a:ext cx="849788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80000"/>
              </a:lnSpc>
              <a:spcBef>
                <a:spcPct val="20000"/>
              </a:spcBef>
            </a:pPr>
            <a:endParaRPr lang="el-GR" sz="1600" i="1">
              <a:solidFill>
                <a:srgbClr val="000000"/>
              </a:solidFill>
              <a:latin typeface="Comic Sans MS" pitchFamily="66" charset="0"/>
            </a:endParaRPr>
          </a:p>
        </p:txBody>
      </p:sp>
      <p:sp>
        <p:nvSpPr>
          <p:cNvPr id="51220" name="Line 20"/>
          <p:cNvSpPr>
            <a:spLocks noChangeShapeType="1"/>
          </p:cNvSpPr>
          <p:nvPr/>
        </p:nvSpPr>
        <p:spPr bwMode="auto">
          <a:xfrm>
            <a:off x="250825" y="2708275"/>
            <a:ext cx="849788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80000"/>
              </a:lnSpc>
              <a:spcBef>
                <a:spcPct val="20000"/>
              </a:spcBef>
            </a:pPr>
            <a:endParaRPr lang="el-GR" sz="1600" i="1">
              <a:solidFill>
                <a:srgbClr val="000000"/>
              </a:solidFill>
              <a:latin typeface="Comic Sans MS" pitchFamily="66" charset="0"/>
            </a:endParaRPr>
          </a:p>
        </p:txBody>
      </p:sp>
      <p:sp>
        <p:nvSpPr>
          <p:cNvPr id="51221" name="Line 21"/>
          <p:cNvSpPr>
            <a:spLocks noChangeShapeType="1"/>
          </p:cNvSpPr>
          <p:nvPr/>
        </p:nvSpPr>
        <p:spPr bwMode="auto">
          <a:xfrm>
            <a:off x="250825" y="2997200"/>
            <a:ext cx="849788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80000"/>
              </a:lnSpc>
              <a:spcBef>
                <a:spcPct val="20000"/>
              </a:spcBef>
            </a:pPr>
            <a:endParaRPr lang="el-GR" sz="1600" i="1">
              <a:solidFill>
                <a:srgbClr val="000000"/>
              </a:solidFill>
              <a:latin typeface="Comic Sans MS" pitchFamily="66" charset="0"/>
            </a:endParaRPr>
          </a:p>
        </p:txBody>
      </p:sp>
      <p:sp>
        <p:nvSpPr>
          <p:cNvPr id="51222" name="Line 22"/>
          <p:cNvSpPr>
            <a:spLocks noChangeShapeType="1"/>
          </p:cNvSpPr>
          <p:nvPr/>
        </p:nvSpPr>
        <p:spPr bwMode="auto">
          <a:xfrm>
            <a:off x="250825" y="3213100"/>
            <a:ext cx="849788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80000"/>
              </a:lnSpc>
              <a:spcBef>
                <a:spcPct val="20000"/>
              </a:spcBef>
            </a:pPr>
            <a:endParaRPr lang="el-GR" sz="1600" i="1">
              <a:solidFill>
                <a:srgbClr val="000000"/>
              </a:solidFill>
              <a:latin typeface="Comic Sans MS" pitchFamily="66" charset="0"/>
            </a:endParaRPr>
          </a:p>
        </p:txBody>
      </p:sp>
      <p:sp>
        <p:nvSpPr>
          <p:cNvPr id="51223" name="Line 23"/>
          <p:cNvSpPr>
            <a:spLocks noChangeShapeType="1"/>
          </p:cNvSpPr>
          <p:nvPr/>
        </p:nvSpPr>
        <p:spPr bwMode="auto">
          <a:xfrm>
            <a:off x="250825" y="5229225"/>
            <a:ext cx="849788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80000"/>
              </a:lnSpc>
              <a:spcBef>
                <a:spcPct val="20000"/>
              </a:spcBef>
            </a:pPr>
            <a:endParaRPr lang="el-GR" sz="1600" i="1">
              <a:solidFill>
                <a:srgbClr val="000000"/>
              </a:solidFill>
              <a:latin typeface="Comic Sans MS" pitchFamily="66" charset="0"/>
            </a:endParaRPr>
          </a:p>
        </p:txBody>
      </p:sp>
      <p:sp>
        <p:nvSpPr>
          <p:cNvPr id="51224" name="Line 24"/>
          <p:cNvSpPr>
            <a:spLocks noChangeShapeType="1"/>
          </p:cNvSpPr>
          <p:nvPr/>
        </p:nvSpPr>
        <p:spPr bwMode="auto">
          <a:xfrm>
            <a:off x="250825" y="3500438"/>
            <a:ext cx="849788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80000"/>
              </a:lnSpc>
              <a:spcBef>
                <a:spcPct val="20000"/>
              </a:spcBef>
            </a:pPr>
            <a:endParaRPr lang="el-GR" sz="1600" i="1">
              <a:solidFill>
                <a:srgbClr val="000000"/>
              </a:solidFill>
              <a:latin typeface="Comic Sans MS" pitchFamily="66" charset="0"/>
            </a:endParaRPr>
          </a:p>
        </p:txBody>
      </p:sp>
      <p:sp>
        <p:nvSpPr>
          <p:cNvPr id="51225" name="Line 25"/>
          <p:cNvSpPr>
            <a:spLocks noChangeShapeType="1"/>
          </p:cNvSpPr>
          <p:nvPr/>
        </p:nvSpPr>
        <p:spPr bwMode="auto">
          <a:xfrm>
            <a:off x="250825" y="3716338"/>
            <a:ext cx="849788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80000"/>
              </a:lnSpc>
              <a:spcBef>
                <a:spcPct val="20000"/>
              </a:spcBef>
            </a:pPr>
            <a:endParaRPr lang="el-GR" sz="1600" i="1">
              <a:solidFill>
                <a:srgbClr val="000000"/>
              </a:solidFill>
              <a:latin typeface="Comic Sans MS" pitchFamily="66" charset="0"/>
            </a:endParaRPr>
          </a:p>
        </p:txBody>
      </p:sp>
      <p:sp>
        <p:nvSpPr>
          <p:cNvPr id="51226" name="Line 26"/>
          <p:cNvSpPr>
            <a:spLocks noChangeShapeType="1"/>
          </p:cNvSpPr>
          <p:nvPr/>
        </p:nvSpPr>
        <p:spPr bwMode="auto">
          <a:xfrm>
            <a:off x="250825" y="4005263"/>
            <a:ext cx="849788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80000"/>
              </a:lnSpc>
              <a:spcBef>
                <a:spcPct val="20000"/>
              </a:spcBef>
            </a:pPr>
            <a:endParaRPr lang="el-GR" sz="1600" i="1">
              <a:solidFill>
                <a:srgbClr val="000000"/>
              </a:solidFill>
              <a:latin typeface="Comic Sans MS" pitchFamily="66" charset="0"/>
            </a:endParaRPr>
          </a:p>
        </p:txBody>
      </p:sp>
      <p:sp>
        <p:nvSpPr>
          <p:cNvPr id="51227" name="Line 27"/>
          <p:cNvSpPr>
            <a:spLocks noChangeShapeType="1"/>
          </p:cNvSpPr>
          <p:nvPr/>
        </p:nvSpPr>
        <p:spPr bwMode="auto">
          <a:xfrm>
            <a:off x="250825" y="4221163"/>
            <a:ext cx="849788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80000"/>
              </a:lnSpc>
              <a:spcBef>
                <a:spcPct val="20000"/>
              </a:spcBef>
            </a:pPr>
            <a:endParaRPr lang="el-GR" sz="1600" i="1">
              <a:solidFill>
                <a:srgbClr val="000000"/>
              </a:solidFill>
              <a:latin typeface="Comic Sans MS" pitchFamily="66" charset="0"/>
            </a:endParaRPr>
          </a:p>
        </p:txBody>
      </p:sp>
      <p:sp>
        <p:nvSpPr>
          <p:cNvPr id="51228" name="Line 28"/>
          <p:cNvSpPr>
            <a:spLocks noChangeShapeType="1"/>
          </p:cNvSpPr>
          <p:nvPr/>
        </p:nvSpPr>
        <p:spPr bwMode="auto">
          <a:xfrm>
            <a:off x="250825" y="4437063"/>
            <a:ext cx="849788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80000"/>
              </a:lnSpc>
              <a:spcBef>
                <a:spcPct val="20000"/>
              </a:spcBef>
            </a:pPr>
            <a:endParaRPr lang="el-GR" sz="1600" i="1">
              <a:solidFill>
                <a:srgbClr val="000000"/>
              </a:solidFill>
              <a:latin typeface="Comic Sans MS" pitchFamily="66" charset="0"/>
            </a:endParaRPr>
          </a:p>
        </p:txBody>
      </p:sp>
      <p:sp>
        <p:nvSpPr>
          <p:cNvPr id="51229" name="Line 29"/>
          <p:cNvSpPr>
            <a:spLocks noChangeShapeType="1"/>
          </p:cNvSpPr>
          <p:nvPr/>
        </p:nvSpPr>
        <p:spPr bwMode="auto">
          <a:xfrm>
            <a:off x="250825" y="4724400"/>
            <a:ext cx="849788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80000"/>
              </a:lnSpc>
              <a:spcBef>
                <a:spcPct val="20000"/>
              </a:spcBef>
            </a:pPr>
            <a:endParaRPr lang="el-GR" sz="1600" i="1">
              <a:solidFill>
                <a:srgbClr val="000000"/>
              </a:solidFill>
              <a:latin typeface="Comic Sans MS" pitchFamily="66" charset="0"/>
            </a:endParaRPr>
          </a:p>
        </p:txBody>
      </p:sp>
      <p:sp>
        <p:nvSpPr>
          <p:cNvPr id="51230" name="Line 30"/>
          <p:cNvSpPr>
            <a:spLocks noChangeShapeType="1"/>
          </p:cNvSpPr>
          <p:nvPr/>
        </p:nvSpPr>
        <p:spPr bwMode="auto">
          <a:xfrm>
            <a:off x="250825" y="4941888"/>
            <a:ext cx="849788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80000"/>
              </a:lnSpc>
              <a:spcBef>
                <a:spcPct val="20000"/>
              </a:spcBef>
            </a:pPr>
            <a:endParaRPr lang="el-GR" sz="1600" i="1">
              <a:solidFill>
                <a:srgbClr val="000000"/>
              </a:solidFill>
              <a:latin typeface="Comic Sans MS" pitchFamily="66" charset="0"/>
            </a:endParaRPr>
          </a:p>
        </p:txBody>
      </p:sp>
      <p:sp>
        <p:nvSpPr>
          <p:cNvPr id="51232" name="Line 32"/>
          <p:cNvSpPr>
            <a:spLocks noChangeShapeType="1"/>
          </p:cNvSpPr>
          <p:nvPr/>
        </p:nvSpPr>
        <p:spPr bwMode="auto">
          <a:xfrm>
            <a:off x="4859338" y="1196978"/>
            <a:ext cx="0" cy="460851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80000"/>
              </a:lnSpc>
              <a:spcBef>
                <a:spcPct val="20000"/>
              </a:spcBef>
            </a:pPr>
            <a:endParaRPr lang="el-GR" sz="1600" i="1">
              <a:solidFill>
                <a:srgbClr val="000000"/>
              </a:solidFill>
              <a:latin typeface="Comic Sans MS" pitchFamily="66" charset="0"/>
            </a:endParaRPr>
          </a:p>
        </p:txBody>
      </p:sp>
      <p:sp>
        <p:nvSpPr>
          <p:cNvPr id="51233" name="Line 33"/>
          <p:cNvSpPr>
            <a:spLocks noChangeShapeType="1"/>
          </p:cNvSpPr>
          <p:nvPr/>
        </p:nvSpPr>
        <p:spPr bwMode="auto">
          <a:xfrm>
            <a:off x="6443663" y="1196978"/>
            <a:ext cx="0" cy="460851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80000"/>
              </a:lnSpc>
              <a:spcBef>
                <a:spcPct val="20000"/>
              </a:spcBef>
            </a:pPr>
            <a:endParaRPr lang="el-GR" sz="1600" i="1">
              <a:solidFill>
                <a:srgbClr val="000000"/>
              </a:solidFill>
              <a:latin typeface="Comic Sans MS" pitchFamily="66" charset="0"/>
            </a:endParaRPr>
          </a:p>
        </p:txBody>
      </p:sp>
      <p:sp>
        <p:nvSpPr>
          <p:cNvPr id="51234" name="Line 34"/>
          <p:cNvSpPr>
            <a:spLocks noChangeShapeType="1"/>
          </p:cNvSpPr>
          <p:nvPr/>
        </p:nvSpPr>
        <p:spPr bwMode="auto">
          <a:xfrm>
            <a:off x="7596188" y="1196978"/>
            <a:ext cx="0" cy="460851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80000"/>
              </a:lnSpc>
              <a:spcBef>
                <a:spcPct val="20000"/>
              </a:spcBef>
            </a:pPr>
            <a:endParaRPr lang="el-GR" sz="1600" i="1">
              <a:solidFill>
                <a:srgbClr val="000000"/>
              </a:solidFill>
              <a:latin typeface="Comic Sans MS" pitchFamily="66" charset="0"/>
            </a:endParaRPr>
          </a:p>
        </p:txBody>
      </p:sp>
    </p:spTree>
    <p:extLst>
      <p:ext uri="{BB962C8B-B14F-4D97-AF65-F5344CB8AC3E}">
        <p14:creationId xmlns:p14="http://schemas.microsoft.com/office/powerpoint/2010/main" val="1138679449"/>
      </p:ext>
    </p:extLst>
  </p:cSld>
  <p:clrMapOvr>
    <a:masterClrMapping/>
  </p:clrMapOvr>
  <p:transition spd="slow">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1203" name="Rectangle 3"/>
          <p:cNvSpPr>
            <a:spLocks noGrp="1" noChangeArrowheads="1"/>
          </p:cNvSpPr>
          <p:nvPr>
            <p:ph type="body" idx="1"/>
          </p:nvPr>
        </p:nvSpPr>
        <p:spPr>
          <a:xfrm>
            <a:off x="250825" y="785794"/>
            <a:ext cx="7321571" cy="5019746"/>
          </a:xfrm>
          <a:ln w="25400" cap="flat" algn="ctr">
            <a:solidFill>
              <a:schemeClr val="tx1"/>
            </a:solidFill>
            <a:miter lim="800000"/>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80000"/>
              </a:lnSpc>
              <a:buFontTx/>
              <a:buNone/>
            </a:pPr>
            <a:r>
              <a:rPr lang="el-GR" altLang="el-GR" sz="1600" i="1" dirty="0"/>
              <a:t>Ημερομηνία ………….</a:t>
            </a:r>
          </a:p>
          <a:p>
            <a:pPr>
              <a:lnSpc>
                <a:spcPct val="80000"/>
              </a:lnSpc>
            </a:pPr>
            <a:endParaRPr lang="el-GR" altLang="el-GR" sz="1600" i="1" dirty="0"/>
          </a:p>
          <a:p>
            <a:pPr>
              <a:lnSpc>
                <a:spcPct val="80000"/>
              </a:lnSpc>
              <a:buFontTx/>
              <a:buNone/>
            </a:pPr>
            <a:r>
              <a:rPr lang="el-GR" altLang="el-GR" sz="1600" i="1" dirty="0"/>
              <a:t>Τα κατάφερα:				 </a:t>
            </a:r>
            <a:r>
              <a:rPr lang="el-GR" altLang="el-GR" sz="1600" i="1" dirty="0" smtClean="0"/>
              <a:t>ΝΑΙ</a:t>
            </a:r>
            <a:r>
              <a:rPr lang="el-GR" altLang="el-GR" sz="1600" i="1" dirty="0"/>
              <a:t>		</a:t>
            </a:r>
            <a:r>
              <a:rPr lang="el-GR" altLang="el-GR" sz="1600" i="1" dirty="0" smtClean="0"/>
              <a:t>ΟΧΙ</a:t>
            </a:r>
            <a:endParaRPr lang="el-GR" altLang="el-GR" sz="1600" i="1" dirty="0"/>
          </a:p>
          <a:p>
            <a:pPr>
              <a:lnSpc>
                <a:spcPct val="80000"/>
              </a:lnSpc>
              <a:buFontTx/>
              <a:buNone/>
            </a:pPr>
            <a:r>
              <a:rPr lang="el-GR" altLang="el-GR" sz="1600" i="1" dirty="0"/>
              <a:t>Έχω ασχοληθεί με τις παρακάτω δραστηριότητες:</a:t>
            </a:r>
          </a:p>
          <a:p>
            <a:pPr>
              <a:lnSpc>
                <a:spcPct val="80000"/>
              </a:lnSpc>
              <a:buFontTx/>
              <a:buNone/>
            </a:pPr>
            <a:r>
              <a:rPr lang="el-GR" altLang="el-GR" sz="1600" i="1" dirty="0"/>
              <a:t>Αναζήτηση υλικού στο </a:t>
            </a:r>
            <a:r>
              <a:rPr lang="el-GR" altLang="el-GR" sz="1600" i="1" dirty="0" err="1"/>
              <a:t>Ίντερνετ</a:t>
            </a:r>
            <a:endParaRPr lang="el-GR" altLang="el-GR" sz="1600" i="1" dirty="0"/>
          </a:p>
          <a:p>
            <a:pPr>
              <a:lnSpc>
                <a:spcPct val="80000"/>
              </a:lnSpc>
              <a:buFontTx/>
              <a:buNone/>
            </a:pPr>
            <a:r>
              <a:rPr lang="el-GR" altLang="el-GR" sz="1600" i="1" dirty="0"/>
              <a:t>Αναζήτηση βιβλιογραφίας στη βιβλιοθήκη</a:t>
            </a:r>
          </a:p>
          <a:p>
            <a:pPr>
              <a:lnSpc>
                <a:spcPct val="80000"/>
              </a:lnSpc>
              <a:buFontTx/>
              <a:buNone/>
            </a:pPr>
            <a:r>
              <a:rPr lang="el-GR" altLang="el-GR" sz="1600" i="1" dirty="0"/>
              <a:t>Χειρισμός ηλεκτρονικού υπολογιστή</a:t>
            </a:r>
          </a:p>
          <a:p>
            <a:pPr>
              <a:lnSpc>
                <a:spcPct val="80000"/>
              </a:lnSpc>
              <a:buFontTx/>
              <a:buNone/>
            </a:pPr>
            <a:r>
              <a:rPr lang="el-GR" altLang="el-GR" sz="1600" i="1" dirty="0"/>
              <a:t>Πήρα συνέντευξη από κάποιον ειδικό</a:t>
            </a:r>
          </a:p>
          <a:p>
            <a:pPr>
              <a:lnSpc>
                <a:spcPct val="80000"/>
              </a:lnSpc>
              <a:buFontTx/>
              <a:buNone/>
            </a:pPr>
            <a:r>
              <a:rPr lang="el-GR" altLang="el-GR" sz="1600" i="1" dirty="0"/>
              <a:t>Οργάνωση και παρουσίαση πληροφοριών</a:t>
            </a:r>
          </a:p>
          <a:p>
            <a:pPr>
              <a:lnSpc>
                <a:spcPct val="80000"/>
              </a:lnSpc>
              <a:buFontTx/>
              <a:buNone/>
            </a:pPr>
            <a:r>
              <a:rPr lang="el-GR" altLang="el-GR" sz="1600" i="1" dirty="0"/>
              <a:t>Ανάλυση </a:t>
            </a:r>
            <a:r>
              <a:rPr lang="el-GR" altLang="el-GR" sz="1600" i="1" dirty="0" smtClean="0"/>
              <a:t>απαντήσεων φύλλου εργασίας</a:t>
            </a:r>
            <a:endParaRPr lang="el-GR" altLang="el-GR" sz="1600" i="1" dirty="0"/>
          </a:p>
          <a:p>
            <a:pPr>
              <a:lnSpc>
                <a:spcPct val="80000"/>
              </a:lnSpc>
              <a:buFontTx/>
              <a:buNone/>
            </a:pPr>
            <a:r>
              <a:rPr lang="el-GR" altLang="el-GR" sz="1600" i="1" dirty="0"/>
              <a:t>Χειρισμός </a:t>
            </a:r>
            <a:r>
              <a:rPr lang="el-GR" altLang="el-GR" sz="1600" i="1" dirty="0" smtClean="0"/>
              <a:t>ΤΠΕ (Η/Υ</a:t>
            </a:r>
            <a:r>
              <a:rPr lang="el-GR" altLang="el-GR" sz="1600" i="1" dirty="0"/>
              <a:t>, κ.α.)</a:t>
            </a:r>
          </a:p>
          <a:p>
            <a:pPr>
              <a:lnSpc>
                <a:spcPct val="80000"/>
              </a:lnSpc>
              <a:buFontTx/>
              <a:buNone/>
            </a:pPr>
            <a:r>
              <a:rPr lang="el-GR" altLang="el-GR" sz="1600" i="1" dirty="0" smtClean="0"/>
              <a:t>Παροχή </a:t>
            </a:r>
            <a:r>
              <a:rPr lang="el-GR" altLang="el-GR" sz="1600" i="1" dirty="0"/>
              <a:t>βοήθειας </a:t>
            </a:r>
            <a:r>
              <a:rPr lang="el-GR" altLang="el-GR" sz="1600" i="1" dirty="0" smtClean="0"/>
              <a:t>στα μέλη της ομάδας μου</a:t>
            </a:r>
            <a:endParaRPr lang="el-GR" altLang="el-GR" sz="1600" i="1" dirty="0"/>
          </a:p>
          <a:p>
            <a:pPr>
              <a:lnSpc>
                <a:spcPct val="80000"/>
              </a:lnSpc>
              <a:buFontTx/>
              <a:buNone/>
            </a:pPr>
            <a:r>
              <a:rPr lang="el-GR" altLang="el-GR" sz="1600" i="1" dirty="0" smtClean="0"/>
              <a:t>Επιτόπιες επισκέψεις</a:t>
            </a:r>
            <a:endParaRPr lang="el-GR" altLang="el-GR" sz="1600" i="1" dirty="0"/>
          </a:p>
          <a:p>
            <a:pPr>
              <a:lnSpc>
                <a:spcPct val="80000"/>
              </a:lnSpc>
              <a:buFontTx/>
              <a:buNone/>
            </a:pPr>
            <a:r>
              <a:rPr lang="el-GR" altLang="el-GR" sz="1600" i="1" dirty="0"/>
              <a:t>Συμμετοχή </a:t>
            </a:r>
            <a:r>
              <a:rPr lang="el-GR" altLang="el-GR" sz="1600" i="1" dirty="0" smtClean="0"/>
              <a:t>στις δραστηριότητες</a:t>
            </a:r>
            <a:endParaRPr lang="el-GR" altLang="el-GR" sz="1600" i="1" dirty="0"/>
          </a:p>
          <a:p>
            <a:pPr>
              <a:lnSpc>
                <a:spcPct val="80000"/>
              </a:lnSpc>
              <a:buFontTx/>
              <a:buNone/>
            </a:pPr>
            <a:r>
              <a:rPr lang="el-GR" altLang="el-GR" sz="1600" i="1" dirty="0"/>
              <a:t>Καλλιτεχνική </a:t>
            </a:r>
            <a:r>
              <a:rPr lang="el-GR" altLang="el-GR" sz="1600" i="1" dirty="0" smtClean="0"/>
              <a:t>δραστηριότητα</a:t>
            </a:r>
            <a:endParaRPr lang="el-GR" altLang="el-GR" sz="1600" i="1" dirty="0"/>
          </a:p>
          <a:p>
            <a:pPr>
              <a:lnSpc>
                <a:spcPct val="80000"/>
              </a:lnSpc>
              <a:buFontTx/>
              <a:buNone/>
            </a:pPr>
            <a:r>
              <a:rPr lang="el-GR" altLang="el-GR" sz="1600" i="1" dirty="0"/>
              <a:t>Παρουσίαση προσωπικής εργασίας</a:t>
            </a:r>
          </a:p>
          <a:p>
            <a:pPr>
              <a:lnSpc>
                <a:spcPct val="80000"/>
              </a:lnSpc>
              <a:buFontTx/>
              <a:buNone/>
            </a:pPr>
            <a:r>
              <a:rPr lang="el-GR" altLang="el-GR" sz="1600" i="1" dirty="0"/>
              <a:t>Συμμετοχή στην ευρύτερη κοινότητα</a:t>
            </a:r>
          </a:p>
          <a:p>
            <a:pPr>
              <a:lnSpc>
                <a:spcPct val="80000"/>
              </a:lnSpc>
              <a:buFontTx/>
              <a:buNone/>
            </a:pPr>
            <a:endParaRPr lang="el-GR" altLang="el-GR" sz="1600" i="1" dirty="0"/>
          </a:p>
          <a:p>
            <a:pPr>
              <a:lnSpc>
                <a:spcPct val="80000"/>
              </a:lnSpc>
              <a:buFontTx/>
              <a:buNone/>
            </a:pPr>
            <a:r>
              <a:rPr lang="el-GR" altLang="el-GR" sz="1600" i="1" dirty="0"/>
              <a:t>Άλλα</a:t>
            </a:r>
          </a:p>
        </p:txBody>
      </p:sp>
      <p:sp>
        <p:nvSpPr>
          <p:cNvPr id="51202" name="Rectangle 2"/>
          <p:cNvSpPr>
            <a:spLocks noGrp="1" noChangeArrowheads="1"/>
          </p:cNvSpPr>
          <p:nvPr>
            <p:ph type="title"/>
          </p:nvPr>
        </p:nvSpPr>
        <p:spPr>
          <a:xfrm>
            <a:off x="755650" y="260354"/>
            <a:ext cx="6870700" cy="396875"/>
          </a:xfrm>
        </p:spPr>
        <p:txBody>
          <a:bodyPr>
            <a:normAutofit fontScale="90000"/>
          </a:bodyPr>
          <a:lstStyle/>
          <a:p>
            <a:r>
              <a:rPr lang="el-GR" altLang="el-GR" sz="3600" dirty="0" smtClean="0">
                <a:solidFill>
                  <a:schemeClr val="folHlink"/>
                </a:solidFill>
              </a:rPr>
              <a:t>Κλείδα Παρατήρησης</a:t>
            </a:r>
            <a:endParaRPr lang="el-GR" altLang="el-GR" sz="3600" dirty="0">
              <a:solidFill>
                <a:schemeClr val="folHlink"/>
              </a:solidFill>
            </a:endParaRPr>
          </a:p>
        </p:txBody>
      </p:sp>
      <p:sp>
        <p:nvSpPr>
          <p:cNvPr id="51214" name="Line 14"/>
          <p:cNvSpPr>
            <a:spLocks noChangeShapeType="1"/>
          </p:cNvSpPr>
          <p:nvPr/>
        </p:nvSpPr>
        <p:spPr bwMode="auto">
          <a:xfrm flipV="1">
            <a:off x="214282" y="1500173"/>
            <a:ext cx="7426318" cy="45719"/>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80000"/>
              </a:lnSpc>
              <a:spcBef>
                <a:spcPct val="20000"/>
              </a:spcBef>
            </a:pPr>
            <a:endParaRPr lang="el-GR" sz="1600" i="1">
              <a:solidFill>
                <a:srgbClr val="000000"/>
              </a:solidFill>
              <a:latin typeface="Comic Sans MS" pitchFamily="66" charset="0"/>
            </a:endParaRPr>
          </a:p>
        </p:txBody>
      </p:sp>
      <p:sp>
        <p:nvSpPr>
          <p:cNvPr id="51215" name="Line 15"/>
          <p:cNvSpPr>
            <a:spLocks noChangeShapeType="1"/>
          </p:cNvSpPr>
          <p:nvPr/>
        </p:nvSpPr>
        <p:spPr bwMode="auto">
          <a:xfrm flipV="1">
            <a:off x="250825" y="1142984"/>
            <a:ext cx="7321571" cy="539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80000"/>
              </a:lnSpc>
              <a:spcBef>
                <a:spcPct val="20000"/>
              </a:spcBef>
            </a:pPr>
            <a:endParaRPr lang="el-GR" sz="1600" i="1">
              <a:solidFill>
                <a:srgbClr val="000000"/>
              </a:solidFill>
              <a:latin typeface="Comic Sans MS" pitchFamily="66" charset="0"/>
            </a:endParaRPr>
          </a:p>
        </p:txBody>
      </p:sp>
      <p:sp>
        <p:nvSpPr>
          <p:cNvPr id="51216" name="Line 16"/>
          <p:cNvSpPr>
            <a:spLocks noChangeShapeType="1"/>
          </p:cNvSpPr>
          <p:nvPr/>
        </p:nvSpPr>
        <p:spPr bwMode="auto">
          <a:xfrm flipV="1">
            <a:off x="250825" y="1714488"/>
            <a:ext cx="7321571" cy="587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80000"/>
              </a:lnSpc>
              <a:spcBef>
                <a:spcPct val="20000"/>
              </a:spcBef>
            </a:pPr>
            <a:endParaRPr lang="el-GR" sz="1600" i="1">
              <a:solidFill>
                <a:srgbClr val="000000"/>
              </a:solidFill>
              <a:latin typeface="Comic Sans MS" pitchFamily="66" charset="0"/>
            </a:endParaRPr>
          </a:p>
        </p:txBody>
      </p:sp>
      <p:sp>
        <p:nvSpPr>
          <p:cNvPr id="51217" name="Line 17"/>
          <p:cNvSpPr>
            <a:spLocks noChangeShapeType="1"/>
          </p:cNvSpPr>
          <p:nvPr/>
        </p:nvSpPr>
        <p:spPr bwMode="auto">
          <a:xfrm>
            <a:off x="250825" y="1989137"/>
            <a:ext cx="7321571" cy="45719"/>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80000"/>
              </a:lnSpc>
              <a:spcBef>
                <a:spcPct val="20000"/>
              </a:spcBef>
            </a:pPr>
            <a:endParaRPr lang="el-GR" sz="1600" i="1">
              <a:solidFill>
                <a:srgbClr val="000000"/>
              </a:solidFill>
              <a:latin typeface="Comic Sans MS" pitchFamily="66" charset="0"/>
            </a:endParaRPr>
          </a:p>
        </p:txBody>
      </p:sp>
      <p:sp>
        <p:nvSpPr>
          <p:cNvPr id="51218" name="Line 18"/>
          <p:cNvSpPr>
            <a:spLocks noChangeShapeType="1"/>
          </p:cNvSpPr>
          <p:nvPr/>
        </p:nvSpPr>
        <p:spPr bwMode="auto">
          <a:xfrm>
            <a:off x="250825" y="2276474"/>
            <a:ext cx="7321571" cy="45719"/>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80000"/>
              </a:lnSpc>
              <a:spcBef>
                <a:spcPct val="20000"/>
              </a:spcBef>
            </a:pPr>
            <a:endParaRPr lang="el-GR" sz="1600" i="1">
              <a:solidFill>
                <a:srgbClr val="000000"/>
              </a:solidFill>
              <a:latin typeface="Comic Sans MS" pitchFamily="66" charset="0"/>
            </a:endParaRPr>
          </a:p>
        </p:txBody>
      </p:sp>
      <p:sp>
        <p:nvSpPr>
          <p:cNvPr id="51219" name="Line 19"/>
          <p:cNvSpPr>
            <a:spLocks noChangeShapeType="1"/>
          </p:cNvSpPr>
          <p:nvPr/>
        </p:nvSpPr>
        <p:spPr bwMode="auto">
          <a:xfrm>
            <a:off x="250825" y="2492374"/>
            <a:ext cx="7321571" cy="45719"/>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80000"/>
              </a:lnSpc>
              <a:spcBef>
                <a:spcPct val="20000"/>
              </a:spcBef>
            </a:pPr>
            <a:endParaRPr lang="el-GR" sz="1600" i="1">
              <a:solidFill>
                <a:srgbClr val="000000"/>
              </a:solidFill>
              <a:latin typeface="Comic Sans MS" pitchFamily="66" charset="0"/>
            </a:endParaRPr>
          </a:p>
        </p:txBody>
      </p:sp>
      <p:sp>
        <p:nvSpPr>
          <p:cNvPr id="51220" name="Line 20"/>
          <p:cNvSpPr>
            <a:spLocks noChangeShapeType="1"/>
          </p:cNvSpPr>
          <p:nvPr/>
        </p:nvSpPr>
        <p:spPr bwMode="auto">
          <a:xfrm>
            <a:off x="250825" y="2708274"/>
            <a:ext cx="7321571" cy="45719"/>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80000"/>
              </a:lnSpc>
              <a:spcBef>
                <a:spcPct val="20000"/>
              </a:spcBef>
            </a:pPr>
            <a:endParaRPr lang="el-GR" sz="1600" i="1">
              <a:solidFill>
                <a:srgbClr val="000000"/>
              </a:solidFill>
              <a:latin typeface="Comic Sans MS" pitchFamily="66" charset="0"/>
            </a:endParaRPr>
          </a:p>
        </p:txBody>
      </p:sp>
      <p:sp>
        <p:nvSpPr>
          <p:cNvPr id="51221" name="Line 21"/>
          <p:cNvSpPr>
            <a:spLocks noChangeShapeType="1"/>
          </p:cNvSpPr>
          <p:nvPr/>
        </p:nvSpPr>
        <p:spPr bwMode="auto">
          <a:xfrm>
            <a:off x="250825" y="2997199"/>
            <a:ext cx="7321571" cy="45719"/>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80000"/>
              </a:lnSpc>
              <a:spcBef>
                <a:spcPct val="20000"/>
              </a:spcBef>
            </a:pPr>
            <a:endParaRPr lang="el-GR" sz="1600" i="1">
              <a:solidFill>
                <a:srgbClr val="000000"/>
              </a:solidFill>
              <a:latin typeface="Comic Sans MS" pitchFamily="66" charset="0"/>
            </a:endParaRPr>
          </a:p>
        </p:txBody>
      </p:sp>
      <p:sp>
        <p:nvSpPr>
          <p:cNvPr id="51222" name="Line 22"/>
          <p:cNvSpPr>
            <a:spLocks noChangeShapeType="1"/>
          </p:cNvSpPr>
          <p:nvPr/>
        </p:nvSpPr>
        <p:spPr bwMode="auto">
          <a:xfrm>
            <a:off x="250825" y="3213099"/>
            <a:ext cx="7321571" cy="45719"/>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80000"/>
              </a:lnSpc>
              <a:spcBef>
                <a:spcPct val="20000"/>
              </a:spcBef>
            </a:pPr>
            <a:endParaRPr lang="el-GR" sz="1600" i="1">
              <a:solidFill>
                <a:srgbClr val="000000"/>
              </a:solidFill>
              <a:latin typeface="Comic Sans MS" pitchFamily="66" charset="0"/>
            </a:endParaRPr>
          </a:p>
        </p:txBody>
      </p:sp>
      <p:sp>
        <p:nvSpPr>
          <p:cNvPr id="51223" name="Line 23"/>
          <p:cNvSpPr>
            <a:spLocks noChangeShapeType="1"/>
          </p:cNvSpPr>
          <p:nvPr/>
        </p:nvSpPr>
        <p:spPr bwMode="auto">
          <a:xfrm flipV="1">
            <a:off x="250825" y="5183506"/>
            <a:ext cx="7321571" cy="45719"/>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80000"/>
              </a:lnSpc>
              <a:spcBef>
                <a:spcPct val="20000"/>
              </a:spcBef>
            </a:pPr>
            <a:endParaRPr lang="el-GR" sz="1600" i="1">
              <a:solidFill>
                <a:srgbClr val="000000"/>
              </a:solidFill>
              <a:latin typeface="Comic Sans MS" pitchFamily="66" charset="0"/>
            </a:endParaRPr>
          </a:p>
        </p:txBody>
      </p:sp>
      <p:sp>
        <p:nvSpPr>
          <p:cNvPr id="51224" name="Line 24"/>
          <p:cNvSpPr>
            <a:spLocks noChangeShapeType="1"/>
          </p:cNvSpPr>
          <p:nvPr/>
        </p:nvSpPr>
        <p:spPr bwMode="auto">
          <a:xfrm flipV="1">
            <a:off x="250825" y="3429001"/>
            <a:ext cx="7321571" cy="7143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80000"/>
              </a:lnSpc>
              <a:spcBef>
                <a:spcPct val="20000"/>
              </a:spcBef>
            </a:pPr>
            <a:endParaRPr lang="el-GR" sz="1600" i="1">
              <a:solidFill>
                <a:srgbClr val="000000"/>
              </a:solidFill>
              <a:latin typeface="Comic Sans MS" pitchFamily="66" charset="0"/>
            </a:endParaRPr>
          </a:p>
        </p:txBody>
      </p:sp>
      <p:sp>
        <p:nvSpPr>
          <p:cNvPr id="51225" name="Line 25"/>
          <p:cNvSpPr>
            <a:spLocks noChangeShapeType="1"/>
          </p:cNvSpPr>
          <p:nvPr/>
        </p:nvSpPr>
        <p:spPr bwMode="auto">
          <a:xfrm flipV="1">
            <a:off x="250825" y="3670619"/>
            <a:ext cx="7321571" cy="45719"/>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80000"/>
              </a:lnSpc>
              <a:spcBef>
                <a:spcPct val="20000"/>
              </a:spcBef>
            </a:pPr>
            <a:endParaRPr lang="el-GR" sz="1600" i="1">
              <a:solidFill>
                <a:srgbClr val="000000"/>
              </a:solidFill>
              <a:latin typeface="Comic Sans MS" pitchFamily="66" charset="0"/>
            </a:endParaRPr>
          </a:p>
        </p:txBody>
      </p:sp>
      <p:sp>
        <p:nvSpPr>
          <p:cNvPr id="51226" name="Line 26"/>
          <p:cNvSpPr>
            <a:spLocks noChangeShapeType="1"/>
          </p:cNvSpPr>
          <p:nvPr/>
        </p:nvSpPr>
        <p:spPr bwMode="auto">
          <a:xfrm flipV="1">
            <a:off x="250825" y="3959544"/>
            <a:ext cx="7321571" cy="45719"/>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80000"/>
              </a:lnSpc>
              <a:spcBef>
                <a:spcPct val="20000"/>
              </a:spcBef>
            </a:pPr>
            <a:endParaRPr lang="el-GR" sz="1600" i="1">
              <a:solidFill>
                <a:srgbClr val="000000"/>
              </a:solidFill>
              <a:latin typeface="Comic Sans MS" pitchFamily="66" charset="0"/>
            </a:endParaRPr>
          </a:p>
        </p:txBody>
      </p:sp>
      <p:sp>
        <p:nvSpPr>
          <p:cNvPr id="51227" name="Line 27"/>
          <p:cNvSpPr>
            <a:spLocks noChangeShapeType="1"/>
          </p:cNvSpPr>
          <p:nvPr/>
        </p:nvSpPr>
        <p:spPr bwMode="auto">
          <a:xfrm flipV="1">
            <a:off x="285720" y="4214817"/>
            <a:ext cx="7354880" cy="45719"/>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80000"/>
              </a:lnSpc>
              <a:spcBef>
                <a:spcPct val="20000"/>
              </a:spcBef>
            </a:pPr>
            <a:endParaRPr lang="el-GR" sz="1600" i="1">
              <a:solidFill>
                <a:srgbClr val="000000"/>
              </a:solidFill>
              <a:latin typeface="Comic Sans MS" pitchFamily="66" charset="0"/>
            </a:endParaRPr>
          </a:p>
        </p:txBody>
      </p:sp>
      <p:sp>
        <p:nvSpPr>
          <p:cNvPr id="51228" name="Line 28"/>
          <p:cNvSpPr>
            <a:spLocks noChangeShapeType="1"/>
          </p:cNvSpPr>
          <p:nvPr/>
        </p:nvSpPr>
        <p:spPr bwMode="auto">
          <a:xfrm flipV="1">
            <a:off x="214282" y="4429130"/>
            <a:ext cx="7358114" cy="45719"/>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80000"/>
              </a:lnSpc>
              <a:spcBef>
                <a:spcPct val="20000"/>
              </a:spcBef>
            </a:pPr>
            <a:endParaRPr lang="el-GR" sz="1600" i="1">
              <a:solidFill>
                <a:srgbClr val="000000"/>
              </a:solidFill>
              <a:latin typeface="Comic Sans MS" pitchFamily="66" charset="0"/>
            </a:endParaRPr>
          </a:p>
        </p:txBody>
      </p:sp>
      <p:sp>
        <p:nvSpPr>
          <p:cNvPr id="51229" name="Line 29"/>
          <p:cNvSpPr>
            <a:spLocks noChangeShapeType="1"/>
          </p:cNvSpPr>
          <p:nvPr/>
        </p:nvSpPr>
        <p:spPr bwMode="auto">
          <a:xfrm flipV="1">
            <a:off x="250825" y="4678681"/>
            <a:ext cx="7321571" cy="45719"/>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80000"/>
              </a:lnSpc>
              <a:spcBef>
                <a:spcPct val="20000"/>
              </a:spcBef>
            </a:pPr>
            <a:endParaRPr lang="el-GR" sz="1600" i="1">
              <a:solidFill>
                <a:srgbClr val="000000"/>
              </a:solidFill>
              <a:latin typeface="Comic Sans MS" pitchFamily="66" charset="0"/>
            </a:endParaRPr>
          </a:p>
        </p:txBody>
      </p:sp>
      <p:sp>
        <p:nvSpPr>
          <p:cNvPr id="51230" name="Line 30"/>
          <p:cNvSpPr>
            <a:spLocks noChangeShapeType="1"/>
          </p:cNvSpPr>
          <p:nvPr/>
        </p:nvSpPr>
        <p:spPr bwMode="auto">
          <a:xfrm flipV="1">
            <a:off x="250825" y="4896169"/>
            <a:ext cx="7321571" cy="45719"/>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80000"/>
              </a:lnSpc>
              <a:spcBef>
                <a:spcPct val="20000"/>
              </a:spcBef>
            </a:pPr>
            <a:endParaRPr lang="el-GR" sz="1600" i="1">
              <a:solidFill>
                <a:srgbClr val="000000"/>
              </a:solidFill>
              <a:latin typeface="Comic Sans MS" pitchFamily="66" charset="0"/>
            </a:endParaRPr>
          </a:p>
        </p:txBody>
      </p:sp>
      <p:sp>
        <p:nvSpPr>
          <p:cNvPr id="51232" name="Line 32"/>
          <p:cNvSpPr>
            <a:spLocks noChangeShapeType="1"/>
          </p:cNvSpPr>
          <p:nvPr/>
        </p:nvSpPr>
        <p:spPr bwMode="auto">
          <a:xfrm>
            <a:off x="4859338" y="1196978"/>
            <a:ext cx="0" cy="460851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80000"/>
              </a:lnSpc>
              <a:spcBef>
                <a:spcPct val="20000"/>
              </a:spcBef>
            </a:pPr>
            <a:endParaRPr lang="el-GR" sz="1600" i="1">
              <a:solidFill>
                <a:srgbClr val="000000"/>
              </a:solidFill>
              <a:latin typeface="Comic Sans MS" pitchFamily="66" charset="0"/>
            </a:endParaRPr>
          </a:p>
        </p:txBody>
      </p:sp>
      <p:sp>
        <p:nvSpPr>
          <p:cNvPr id="51233" name="Line 33"/>
          <p:cNvSpPr>
            <a:spLocks noChangeShapeType="1"/>
          </p:cNvSpPr>
          <p:nvPr/>
        </p:nvSpPr>
        <p:spPr bwMode="auto">
          <a:xfrm>
            <a:off x="6443663" y="1196978"/>
            <a:ext cx="0" cy="460851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80000"/>
              </a:lnSpc>
              <a:spcBef>
                <a:spcPct val="20000"/>
              </a:spcBef>
            </a:pPr>
            <a:endParaRPr lang="el-GR" sz="1600" i="1">
              <a:solidFill>
                <a:srgbClr val="000000"/>
              </a:solidFill>
              <a:latin typeface="Comic Sans MS" pitchFamily="66" charset="0"/>
            </a:endParaRPr>
          </a:p>
        </p:txBody>
      </p:sp>
      <p:sp>
        <p:nvSpPr>
          <p:cNvPr id="51234" name="Line 34"/>
          <p:cNvSpPr>
            <a:spLocks noChangeShapeType="1"/>
          </p:cNvSpPr>
          <p:nvPr/>
        </p:nvSpPr>
        <p:spPr bwMode="auto">
          <a:xfrm>
            <a:off x="7596188" y="1196978"/>
            <a:ext cx="0" cy="460851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80000"/>
              </a:lnSpc>
              <a:spcBef>
                <a:spcPct val="20000"/>
              </a:spcBef>
            </a:pPr>
            <a:endParaRPr lang="el-GR" sz="1600" i="1">
              <a:solidFill>
                <a:srgbClr val="000000"/>
              </a:solidFill>
              <a:latin typeface="Comic Sans MS" pitchFamily="66" charset="0"/>
            </a:endParaRPr>
          </a:p>
        </p:txBody>
      </p:sp>
    </p:spTree>
    <p:extLst>
      <p:ext uri="{BB962C8B-B14F-4D97-AF65-F5344CB8AC3E}">
        <p14:creationId xmlns:p14="http://schemas.microsoft.com/office/powerpoint/2010/main" val="1138679449"/>
      </p:ext>
    </p:extLst>
  </p:cSld>
  <p:clrMapOvr>
    <a:masterClrMapping/>
  </p:clrMapOvr>
  <p:transition spd="slow">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4000" r="-4000"/>
          </a:stretch>
        </a:blip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611188" y="260350"/>
            <a:ext cx="7772400" cy="647700"/>
          </a:xfrm>
        </p:spPr>
        <p:txBody>
          <a:bodyPr>
            <a:normAutofit/>
          </a:bodyPr>
          <a:lstStyle/>
          <a:p>
            <a:pPr eaLnBrk="1" hangingPunct="1"/>
            <a:r>
              <a:rPr lang="el-GR" sz="3600" dirty="0">
                <a:effectLst>
                  <a:glow rad="101600">
                    <a:schemeClr val="accent3">
                      <a:satMod val="175000"/>
                      <a:alpha val="40000"/>
                    </a:schemeClr>
                  </a:glow>
                </a:effectLst>
                <a:latin typeface="Arial" pitchFamily="34" charset="0"/>
                <a:ea typeface="+mn-ea"/>
                <a:cs typeface="Arial" pitchFamily="34" charset="0"/>
              </a:rPr>
              <a:t>ΣΥΝΕΝΤΕΥΞΗ</a:t>
            </a:r>
          </a:p>
        </p:txBody>
      </p:sp>
      <p:graphicFrame>
        <p:nvGraphicFramePr>
          <p:cNvPr id="4" name="3 - Θέση περιεχομένου"/>
          <p:cNvGraphicFramePr>
            <a:graphicFrameLocks noGrp="1"/>
          </p:cNvGraphicFramePr>
          <p:nvPr>
            <p:ph idx="1"/>
            <p:extLst>
              <p:ext uri="{D42A27DB-BD31-4B8C-83A1-F6EECF244321}">
                <p14:modId xmlns:p14="http://schemas.microsoft.com/office/powerpoint/2010/main" val="877169365"/>
              </p:ext>
            </p:extLst>
          </p:nvPr>
        </p:nvGraphicFramePr>
        <p:xfrm>
          <a:off x="0" y="1412776"/>
          <a:ext cx="9144000" cy="54452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4000" r="-4000"/>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467544" y="0"/>
            <a:ext cx="7772400" cy="1306512"/>
          </a:xfrm>
        </p:spPr>
        <p:txBody>
          <a:bodyPr/>
          <a:lstStyle/>
          <a:p>
            <a:pPr eaLnBrk="1" hangingPunct="1"/>
            <a:r>
              <a:rPr lang="el-GR" dirty="0" smtClean="0">
                <a:latin typeface="Times New Roman" pitchFamily="18" charset="0"/>
              </a:rPr>
              <a:t>	</a:t>
            </a:r>
            <a:r>
              <a:rPr lang="el-GR" sz="3600" dirty="0">
                <a:effectLst>
                  <a:glow rad="101600">
                    <a:schemeClr val="accent3">
                      <a:satMod val="175000"/>
                      <a:alpha val="40000"/>
                    </a:schemeClr>
                  </a:glow>
                </a:effectLst>
                <a:latin typeface="Arial" pitchFamily="34" charset="0"/>
                <a:ea typeface="+mn-ea"/>
                <a:cs typeface="Arial" pitchFamily="34" charset="0"/>
              </a:rPr>
              <a:t>ΕΙΔΗ ΣΥΝΕΝΤΕΥΞΗΣ</a:t>
            </a:r>
            <a:r>
              <a:rPr lang="el-GR" dirty="0" smtClean="0">
                <a:latin typeface="Times New Roman" pitchFamily="18" charset="0"/>
              </a:rPr>
              <a:t>	</a:t>
            </a:r>
          </a:p>
        </p:txBody>
      </p:sp>
      <p:sp>
        <p:nvSpPr>
          <p:cNvPr id="442371" name="Rectangle 3"/>
          <p:cNvSpPr>
            <a:spLocks noGrp="1" noChangeArrowheads="1"/>
          </p:cNvSpPr>
          <p:nvPr>
            <p:ph idx="1"/>
          </p:nvPr>
        </p:nvSpPr>
        <p:spPr>
          <a:xfrm>
            <a:off x="107504" y="980728"/>
            <a:ext cx="8784976" cy="5472608"/>
          </a:xfrm>
        </p:spPr>
        <p:txBody>
          <a:bodyPr rtlCol="0">
            <a:noAutofit/>
          </a:bodyPr>
          <a:lstStyle/>
          <a:p>
            <a:pPr eaLnBrk="1" fontAlgn="auto" hangingPunct="1">
              <a:spcAft>
                <a:spcPts val="0"/>
              </a:spcAft>
              <a:defRPr/>
            </a:pPr>
            <a:r>
              <a:rPr lang="el-GR" sz="3600" dirty="0">
                <a:effectLst>
                  <a:glow rad="101600">
                    <a:schemeClr val="accent3">
                      <a:satMod val="175000"/>
                      <a:alpha val="40000"/>
                    </a:schemeClr>
                  </a:glow>
                </a:effectLst>
                <a:latin typeface="Arial" pitchFamily="34" charset="0"/>
                <a:cs typeface="Arial" pitchFamily="34" charset="0"/>
              </a:rPr>
              <a:t>Δομημένη</a:t>
            </a:r>
          </a:p>
          <a:p>
            <a:pPr eaLnBrk="1" fontAlgn="auto" hangingPunct="1">
              <a:spcAft>
                <a:spcPts val="0"/>
              </a:spcAft>
              <a:buFont typeface="Arial" charset="0"/>
              <a:buNone/>
              <a:defRPr/>
            </a:pPr>
            <a:endParaRPr lang="el-GR" sz="3600" dirty="0">
              <a:effectLst>
                <a:glow rad="101600">
                  <a:schemeClr val="accent3">
                    <a:satMod val="175000"/>
                    <a:alpha val="40000"/>
                  </a:schemeClr>
                </a:glow>
              </a:effectLst>
              <a:latin typeface="Arial" pitchFamily="34" charset="0"/>
              <a:cs typeface="Arial" pitchFamily="34" charset="0"/>
            </a:endParaRPr>
          </a:p>
          <a:p>
            <a:pPr eaLnBrk="1" fontAlgn="auto" hangingPunct="1">
              <a:spcAft>
                <a:spcPts val="0"/>
              </a:spcAft>
              <a:defRPr/>
            </a:pPr>
            <a:r>
              <a:rPr lang="el-GR" sz="3600" dirty="0" err="1">
                <a:effectLst>
                  <a:glow rad="101600">
                    <a:schemeClr val="accent3">
                      <a:satMod val="175000"/>
                      <a:alpha val="40000"/>
                    </a:schemeClr>
                  </a:glow>
                </a:effectLst>
                <a:latin typeface="Arial" pitchFamily="34" charset="0"/>
                <a:cs typeface="Arial" pitchFamily="34" charset="0"/>
              </a:rPr>
              <a:t>Ημι</a:t>
            </a:r>
            <a:r>
              <a:rPr lang="el-GR" sz="3600" dirty="0">
                <a:effectLst>
                  <a:glow rad="101600">
                    <a:schemeClr val="accent3">
                      <a:satMod val="175000"/>
                      <a:alpha val="40000"/>
                    </a:schemeClr>
                  </a:glow>
                </a:effectLst>
                <a:latin typeface="Arial" pitchFamily="34" charset="0"/>
                <a:cs typeface="Arial" pitchFamily="34" charset="0"/>
              </a:rPr>
              <a:t> – δομημένη</a:t>
            </a:r>
          </a:p>
          <a:p>
            <a:pPr eaLnBrk="1" fontAlgn="auto" hangingPunct="1">
              <a:spcAft>
                <a:spcPts val="0"/>
              </a:spcAft>
              <a:defRPr/>
            </a:pPr>
            <a:endParaRPr lang="el-GR" sz="3600" dirty="0">
              <a:effectLst>
                <a:glow rad="101600">
                  <a:schemeClr val="accent3">
                    <a:satMod val="175000"/>
                    <a:alpha val="40000"/>
                  </a:schemeClr>
                </a:glow>
              </a:effectLst>
              <a:latin typeface="Arial" pitchFamily="34" charset="0"/>
              <a:cs typeface="Arial" pitchFamily="34" charset="0"/>
            </a:endParaRPr>
          </a:p>
          <a:p>
            <a:pPr eaLnBrk="1" fontAlgn="auto" hangingPunct="1">
              <a:spcAft>
                <a:spcPts val="0"/>
              </a:spcAft>
              <a:defRPr/>
            </a:pPr>
            <a:r>
              <a:rPr lang="el-GR" sz="3600" dirty="0">
                <a:effectLst>
                  <a:glow rad="101600">
                    <a:schemeClr val="accent3">
                      <a:satMod val="175000"/>
                      <a:alpha val="40000"/>
                    </a:schemeClr>
                  </a:glow>
                </a:effectLst>
                <a:latin typeface="Arial" pitchFamily="34" charset="0"/>
                <a:cs typeface="Arial" pitchFamily="34" charset="0"/>
              </a:rPr>
              <a:t>Αδόμητη</a:t>
            </a:r>
          </a:p>
          <a:p>
            <a:pPr eaLnBrk="1" fontAlgn="auto" hangingPunct="1">
              <a:spcAft>
                <a:spcPts val="0"/>
              </a:spcAft>
              <a:defRPr/>
            </a:pPr>
            <a:endParaRPr lang="el-GR" sz="3600" dirty="0">
              <a:effectLst>
                <a:glow rad="101600">
                  <a:schemeClr val="accent3">
                    <a:satMod val="175000"/>
                    <a:alpha val="40000"/>
                  </a:schemeClr>
                </a:glow>
              </a:effectLst>
              <a:latin typeface="Arial" pitchFamily="34" charset="0"/>
              <a:cs typeface="Arial" pitchFamily="34" charset="0"/>
            </a:endParaRPr>
          </a:p>
          <a:p>
            <a:pPr eaLnBrk="1" fontAlgn="auto" hangingPunct="1">
              <a:spcAft>
                <a:spcPts val="0"/>
              </a:spcAft>
              <a:defRPr/>
            </a:pPr>
            <a:r>
              <a:rPr lang="el-GR" sz="3600" dirty="0">
                <a:effectLst>
                  <a:glow rad="101600">
                    <a:schemeClr val="accent3">
                      <a:satMod val="175000"/>
                      <a:alpha val="40000"/>
                    </a:schemeClr>
                  </a:glow>
                </a:effectLst>
                <a:latin typeface="Arial" pitchFamily="34" charset="0"/>
                <a:cs typeface="Arial" pitchFamily="34" charset="0"/>
              </a:rPr>
              <a:t>Ομαδική συνέντευξη</a:t>
            </a: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4000" r="-4000"/>
          </a:stretch>
        </a:blipFill>
        <a:effectLst/>
      </p:bgPr>
    </p:bg>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323528" y="0"/>
            <a:ext cx="8496300" cy="1079500"/>
          </a:xfrm>
        </p:spPr>
        <p:txBody>
          <a:bodyPr rtlCol="0">
            <a:normAutofit/>
          </a:bodyPr>
          <a:lstStyle/>
          <a:p>
            <a:pPr eaLnBrk="1" fontAlgn="auto" hangingPunct="1">
              <a:spcAft>
                <a:spcPts val="0"/>
              </a:spcAft>
              <a:defRPr/>
            </a:pPr>
            <a:r>
              <a:rPr lang="el-GR" sz="3600" dirty="0">
                <a:effectLst>
                  <a:glow rad="101600">
                    <a:schemeClr val="accent3">
                      <a:satMod val="175000"/>
                      <a:alpha val="40000"/>
                    </a:schemeClr>
                  </a:glow>
                </a:effectLst>
                <a:latin typeface="Arial" pitchFamily="34" charset="0"/>
                <a:ea typeface="+mn-ea"/>
                <a:cs typeface="Arial" pitchFamily="34" charset="0"/>
              </a:rPr>
              <a:t>ΣΥΝΕΝΤΕΥΞΗ ΚΑΙ ΑΞΙΟΛΟΓΗΣΗ</a:t>
            </a:r>
          </a:p>
        </p:txBody>
      </p:sp>
      <p:sp>
        <p:nvSpPr>
          <p:cNvPr id="444419" name="Rectangle 3"/>
          <p:cNvSpPr>
            <a:spLocks noGrp="1" noChangeArrowheads="1"/>
          </p:cNvSpPr>
          <p:nvPr>
            <p:ph idx="1"/>
          </p:nvPr>
        </p:nvSpPr>
        <p:spPr>
          <a:xfrm>
            <a:off x="-180528" y="1052736"/>
            <a:ext cx="9468544" cy="4824536"/>
          </a:xfrm>
        </p:spPr>
        <p:txBody>
          <a:bodyPr rtlCol="0">
            <a:noAutofit/>
          </a:bodyPr>
          <a:lstStyle/>
          <a:p>
            <a:pPr algn="ctr" eaLnBrk="1" fontAlgn="auto" hangingPunct="1">
              <a:spcAft>
                <a:spcPts val="0"/>
              </a:spcAft>
              <a:buFont typeface="Wingdings" pitchFamily="2" charset="2"/>
              <a:buNone/>
              <a:defRPr/>
            </a:pPr>
            <a:r>
              <a:rPr lang="el-GR" b="1" dirty="0">
                <a:effectLst>
                  <a:glow rad="101600">
                    <a:schemeClr val="accent3">
                      <a:satMod val="175000"/>
                      <a:alpha val="40000"/>
                    </a:schemeClr>
                  </a:glow>
                </a:effectLst>
                <a:latin typeface="Arial" pitchFamily="34" charset="0"/>
                <a:cs typeface="Arial" pitchFamily="34" charset="0"/>
              </a:rPr>
              <a:t>Τι μπορεί να αξιολογηθεί με αυτή την τεχνική: </a:t>
            </a:r>
          </a:p>
          <a:p>
            <a:pPr lvl="1" eaLnBrk="1" fontAlgn="auto" hangingPunct="1">
              <a:lnSpc>
                <a:spcPct val="160000"/>
              </a:lnSpc>
              <a:spcAft>
                <a:spcPts val="0"/>
              </a:spcAft>
              <a:buClr>
                <a:schemeClr val="accent2"/>
              </a:buClr>
              <a:buFont typeface="Arial" pitchFamily="34" charset="0"/>
              <a:buChar char="–"/>
              <a:defRPr/>
            </a:pPr>
            <a:r>
              <a:rPr lang="el-GR" sz="3200" b="1" dirty="0" smtClean="0">
                <a:effectLst>
                  <a:glow rad="101600">
                    <a:schemeClr val="accent3">
                      <a:satMod val="175000"/>
                      <a:alpha val="40000"/>
                    </a:schemeClr>
                  </a:glow>
                </a:effectLst>
                <a:latin typeface="Arial" pitchFamily="34" charset="0"/>
                <a:cs typeface="Arial" pitchFamily="34" charset="0"/>
              </a:rPr>
              <a:t>Ο </a:t>
            </a:r>
            <a:r>
              <a:rPr lang="el-GR" sz="3200" b="1" dirty="0">
                <a:effectLst>
                  <a:glow rad="101600">
                    <a:schemeClr val="accent3">
                      <a:satMod val="175000"/>
                      <a:alpha val="40000"/>
                    </a:schemeClr>
                  </a:glow>
                </a:effectLst>
                <a:latin typeface="Arial" pitchFamily="34" charset="0"/>
                <a:cs typeface="Arial" pitchFamily="34" charset="0"/>
              </a:rPr>
              <a:t>βαθμός υλοποίησης συγκεκριμένων διδακτικών στόχων</a:t>
            </a:r>
            <a:r>
              <a:rPr lang="el-GR" sz="3200" b="1" dirty="0" smtClean="0">
                <a:effectLst>
                  <a:glow rad="101600">
                    <a:schemeClr val="accent3">
                      <a:satMod val="175000"/>
                      <a:alpha val="40000"/>
                    </a:schemeClr>
                  </a:glow>
                </a:effectLst>
                <a:latin typeface="Arial" pitchFamily="34" charset="0"/>
                <a:cs typeface="Arial" pitchFamily="34" charset="0"/>
              </a:rPr>
              <a:t>.</a:t>
            </a:r>
            <a:endParaRPr lang="el-GR" sz="3200" b="1" dirty="0">
              <a:effectLst>
                <a:glow rad="101600">
                  <a:schemeClr val="accent3">
                    <a:satMod val="175000"/>
                    <a:alpha val="40000"/>
                  </a:schemeClr>
                </a:glow>
              </a:effectLst>
              <a:latin typeface="Arial" pitchFamily="34" charset="0"/>
              <a:cs typeface="Arial" pitchFamily="34" charset="0"/>
            </a:endParaRPr>
          </a:p>
          <a:p>
            <a:pPr lvl="1" eaLnBrk="1" fontAlgn="auto" hangingPunct="1">
              <a:lnSpc>
                <a:spcPct val="160000"/>
              </a:lnSpc>
              <a:spcAft>
                <a:spcPts val="0"/>
              </a:spcAft>
              <a:buClr>
                <a:schemeClr val="accent2"/>
              </a:buClr>
              <a:buFont typeface="Arial" pitchFamily="34" charset="0"/>
              <a:buChar char="–"/>
              <a:defRPr/>
            </a:pPr>
            <a:r>
              <a:rPr lang="el-GR" sz="3200" b="1" dirty="0">
                <a:effectLst>
                  <a:glow rad="101600">
                    <a:schemeClr val="accent3">
                      <a:satMod val="175000"/>
                      <a:alpha val="40000"/>
                    </a:schemeClr>
                  </a:glow>
                </a:effectLst>
                <a:latin typeface="Arial" pitchFamily="34" charset="0"/>
                <a:cs typeface="Arial" pitchFamily="34" charset="0"/>
              </a:rPr>
              <a:t>Η ικανοποίηση προσωπικών προσδοκιών.</a:t>
            </a:r>
          </a:p>
          <a:p>
            <a:pPr lvl="1" eaLnBrk="1" fontAlgn="auto" hangingPunct="1">
              <a:lnSpc>
                <a:spcPct val="160000"/>
              </a:lnSpc>
              <a:spcAft>
                <a:spcPts val="0"/>
              </a:spcAft>
              <a:buClr>
                <a:schemeClr val="accent2"/>
              </a:buClr>
              <a:buFont typeface="Arial" pitchFamily="34" charset="0"/>
              <a:buChar char="–"/>
              <a:defRPr/>
            </a:pPr>
            <a:r>
              <a:rPr lang="el-GR" sz="3200" b="1" dirty="0">
                <a:effectLst>
                  <a:glow rad="101600">
                    <a:schemeClr val="accent3">
                      <a:satMod val="175000"/>
                      <a:alpha val="40000"/>
                    </a:schemeClr>
                  </a:glow>
                </a:effectLst>
                <a:latin typeface="Arial" pitchFamily="34" charset="0"/>
                <a:cs typeface="Arial" pitchFamily="34" charset="0"/>
              </a:rPr>
              <a:t>Η ποιότητα του παρεχόμενου προγράμματος σπουδών.</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2"/>
          <p:cNvSpPr>
            <a:spLocks noGrp="1" noChangeArrowheads="1"/>
          </p:cNvSpPr>
          <p:nvPr>
            <p:ph type="title"/>
          </p:nvPr>
        </p:nvSpPr>
        <p:spPr>
          <a:xfrm>
            <a:off x="30021" y="0"/>
            <a:ext cx="9144000" cy="1143000"/>
          </a:xfrm>
        </p:spPr>
        <p:txBody>
          <a:bodyPr rtlCol="0">
            <a:normAutofit fontScale="90000"/>
          </a:bodyPr>
          <a:lstStyle/>
          <a:p>
            <a:pPr algn="l" eaLnBrk="1" fontAlgn="auto" hangingPunct="1">
              <a:spcAft>
                <a:spcPts val="0"/>
              </a:spcAft>
              <a:defRPr/>
            </a:pPr>
            <a:r>
              <a:rPr lang="el-GR" sz="4000" dirty="0" smtClean="0">
                <a:solidFill>
                  <a:srgbClr val="000000"/>
                </a:solidFill>
                <a:latin typeface="Times New Roman" pitchFamily="18" charset="0"/>
              </a:rPr>
              <a:t>   </a:t>
            </a:r>
            <a:r>
              <a:rPr lang="el-GR" sz="4000" dirty="0">
                <a:effectLst>
                  <a:glow rad="101600">
                    <a:schemeClr val="accent3">
                      <a:satMod val="175000"/>
                      <a:alpha val="40000"/>
                    </a:schemeClr>
                  </a:glow>
                </a:effectLst>
                <a:latin typeface="Arial" pitchFamily="34" charset="0"/>
                <a:ea typeface="+mn-ea"/>
                <a:cs typeface="Arial" pitchFamily="34" charset="0"/>
              </a:rPr>
              <a:t>ΤΙ ΚΑΤΑΓΡΑΦΕΤΑΙ </a:t>
            </a:r>
            <a:r>
              <a:rPr lang="el-GR" sz="4000" dirty="0" smtClean="0">
                <a:effectLst>
                  <a:glow rad="101600">
                    <a:schemeClr val="accent3">
                      <a:satMod val="175000"/>
                      <a:alpha val="40000"/>
                    </a:schemeClr>
                  </a:glow>
                </a:effectLst>
                <a:latin typeface="Arial" pitchFamily="34" charset="0"/>
                <a:ea typeface="+mn-ea"/>
                <a:cs typeface="Arial" pitchFamily="34" charset="0"/>
              </a:rPr>
              <a:t>ΣΤΟ </a:t>
            </a:r>
            <a:r>
              <a:rPr lang="el-GR" sz="4000" dirty="0">
                <a:effectLst>
                  <a:glow rad="101600">
                    <a:schemeClr val="accent3">
                      <a:satMod val="175000"/>
                      <a:alpha val="40000"/>
                    </a:schemeClr>
                  </a:glow>
                </a:effectLst>
                <a:latin typeface="Arial" pitchFamily="34" charset="0"/>
                <a:ea typeface="+mn-ea"/>
                <a:cs typeface="Arial" pitchFamily="34" charset="0"/>
              </a:rPr>
              <a:t>ΗΜΕΡΟΛΟΓΙΟ</a:t>
            </a:r>
          </a:p>
        </p:txBody>
      </p:sp>
      <p:sp>
        <p:nvSpPr>
          <p:cNvPr id="458755" name="Rectangle 3"/>
          <p:cNvSpPr>
            <a:spLocks noGrp="1" noChangeArrowheads="1"/>
          </p:cNvSpPr>
          <p:nvPr>
            <p:ph idx="1"/>
          </p:nvPr>
        </p:nvSpPr>
        <p:spPr>
          <a:xfrm>
            <a:off x="0" y="1000108"/>
            <a:ext cx="9144000" cy="5857892"/>
          </a:xfrm>
          <a:gradFill>
            <a:gsLst>
              <a:gs pos="100000">
                <a:srgbClr val="5A9241">
                  <a:alpha val="80000"/>
                </a:srgbClr>
              </a:gs>
              <a:gs pos="64000">
                <a:srgbClr val="DDEBCF">
                  <a:alpha val="23000"/>
                </a:srgbClr>
              </a:gs>
              <a:gs pos="6000">
                <a:srgbClr val="9CB86E"/>
              </a:gs>
              <a:gs pos="99000">
                <a:srgbClr val="156B13">
                  <a:alpha val="71000"/>
                </a:srgbClr>
              </a:gs>
            </a:gsLst>
            <a:lin ang="5400000" scaled="0"/>
          </a:gradFill>
        </p:spPr>
        <p:txBody>
          <a:bodyPr rtlCol="0">
            <a:normAutofit/>
          </a:bodyPr>
          <a:lstStyle/>
          <a:p>
            <a:pPr algn="just"/>
            <a:r>
              <a:rPr lang="el-GR" sz="2800" dirty="0" smtClean="0">
                <a:latin typeface="Constantia" pitchFamily="18" charset="0"/>
              </a:rPr>
              <a:t>Στο ημερολόγιο μπορεί να περιέχονται απαντήσεις σε συγκεκριμένα ερωτήματα:</a:t>
            </a:r>
          </a:p>
          <a:p>
            <a:pPr algn="just"/>
            <a:r>
              <a:rPr lang="el-GR" sz="2800" dirty="0" smtClean="0">
                <a:latin typeface="Constantia" pitchFamily="18" charset="0"/>
              </a:rPr>
              <a:t>(α) πώς συνεργάζονται (</a:t>
            </a:r>
            <a:r>
              <a:rPr lang="el-GR" sz="2800" b="1" dirty="0" smtClean="0">
                <a:latin typeface="Constantia" pitchFamily="18" charset="0"/>
              </a:rPr>
              <a:t>κοινωνικοί στόχοι</a:t>
            </a:r>
            <a:r>
              <a:rPr lang="el-GR" sz="2800" dirty="0" smtClean="0">
                <a:latin typeface="Constantia" pitchFamily="18" charset="0"/>
              </a:rPr>
              <a:t>), </a:t>
            </a:r>
          </a:p>
          <a:p>
            <a:pPr algn="just"/>
            <a:r>
              <a:rPr lang="el-GR" sz="2800" dirty="0" smtClean="0">
                <a:latin typeface="Constantia" pitchFamily="18" charset="0"/>
              </a:rPr>
              <a:t>(</a:t>
            </a:r>
            <a:r>
              <a:rPr lang="el-GR" sz="2800" b="1" dirty="0" smtClean="0">
                <a:latin typeface="Constantia" pitchFamily="18" charset="0"/>
              </a:rPr>
              <a:t>β)πώς σκέφτονται</a:t>
            </a:r>
            <a:r>
              <a:rPr lang="el-GR" sz="2800" dirty="0" smtClean="0">
                <a:latin typeface="Constantia" pitchFamily="18" charset="0"/>
              </a:rPr>
              <a:t>, </a:t>
            </a:r>
          </a:p>
          <a:p>
            <a:pPr algn="just"/>
            <a:r>
              <a:rPr lang="el-GR" sz="2800" dirty="0" smtClean="0">
                <a:latin typeface="Constantia" pitchFamily="18" charset="0"/>
              </a:rPr>
              <a:t>(γ) τι εργαλεία και μεθόδους εργασίας χρησιμοποιούν (</a:t>
            </a:r>
            <a:r>
              <a:rPr lang="el-GR" sz="2800" b="1" dirty="0" smtClean="0">
                <a:latin typeface="Constantia" pitchFamily="18" charset="0"/>
              </a:rPr>
              <a:t>μεταγνώση)</a:t>
            </a:r>
            <a:r>
              <a:rPr lang="el-GR" sz="2800" dirty="0" smtClean="0">
                <a:latin typeface="Constantia" pitchFamily="18" charset="0"/>
              </a:rPr>
              <a:t>, </a:t>
            </a:r>
          </a:p>
          <a:p>
            <a:pPr algn="just"/>
            <a:r>
              <a:rPr lang="el-GR" sz="2800" dirty="0" smtClean="0">
                <a:latin typeface="Constantia" pitchFamily="18" charset="0"/>
              </a:rPr>
              <a:t>(δ) </a:t>
            </a:r>
            <a:r>
              <a:rPr lang="el-GR" sz="2800" b="1" dirty="0" smtClean="0">
                <a:latin typeface="Constantia" pitchFamily="18" charset="0"/>
              </a:rPr>
              <a:t>με ενθουσίασε κάτι</a:t>
            </a:r>
            <a:r>
              <a:rPr lang="el-GR" sz="2800" dirty="0" smtClean="0">
                <a:latin typeface="Constantia" pitchFamily="18" charset="0"/>
              </a:rPr>
              <a:t>, </a:t>
            </a:r>
          </a:p>
          <a:p>
            <a:pPr algn="just"/>
            <a:r>
              <a:rPr lang="el-GR" sz="2800" dirty="0" smtClean="0">
                <a:latin typeface="Constantia" pitchFamily="18" charset="0"/>
              </a:rPr>
              <a:t>(ε) </a:t>
            </a:r>
            <a:r>
              <a:rPr lang="el-GR" sz="2800" b="1" dirty="0" smtClean="0">
                <a:latin typeface="Constantia" pitchFamily="18" charset="0"/>
              </a:rPr>
              <a:t>με ξάφνιασε κάτι</a:t>
            </a:r>
            <a:r>
              <a:rPr lang="el-GR" sz="2800" dirty="0" smtClean="0">
                <a:latin typeface="Constantia" pitchFamily="18" charset="0"/>
              </a:rPr>
              <a:t>, </a:t>
            </a:r>
          </a:p>
          <a:p>
            <a:pPr algn="just"/>
            <a:r>
              <a:rPr lang="el-GR" sz="2800" dirty="0" smtClean="0">
                <a:latin typeface="Constantia" pitchFamily="18" charset="0"/>
              </a:rPr>
              <a:t>(στ) </a:t>
            </a:r>
            <a:r>
              <a:rPr lang="el-GR" sz="2800" b="1" dirty="0" smtClean="0">
                <a:latin typeface="Constantia" pitchFamily="18" charset="0"/>
              </a:rPr>
              <a:t>κάτι που με δυσκόλεψε</a:t>
            </a:r>
            <a:r>
              <a:rPr lang="el-GR" sz="2800" dirty="0" smtClean="0">
                <a:latin typeface="Constantia" pitchFamily="18" charset="0"/>
              </a:rPr>
              <a:t>, </a:t>
            </a:r>
          </a:p>
          <a:p>
            <a:pPr algn="just"/>
            <a:r>
              <a:rPr lang="el-GR" sz="2800" dirty="0" smtClean="0">
                <a:latin typeface="Constantia" pitchFamily="18" charset="0"/>
              </a:rPr>
              <a:t>(ζ) </a:t>
            </a:r>
            <a:r>
              <a:rPr lang="el-GR" sz="2800" b="1" dirty="0" smtClean="0">
                <a:latin typeface="Constantia" pitchFamily="18" charset="0"/>
              </a:rPr>
              <a:t>τι θα άλλαζα την επόμενη φορά</a:t>
            </a:r>
          </a:p>
          <a:p>
            <a:pPr eaLnBrk="1" fontAlgn="auto" hangingPunct="1">
              <a:lnSpc>
                <a:spcPct val="80000"/>
              </a:lnSpc>
              <a:spcAft>
                <a:spcPts val="0"/>
              </a:spcAft>
              <a:buFont typeface="Arial" pitchFamily="34" charset="0"/>
              <a:buChar char="•"/>
              <a:defRPr/>
            </a:pPr>
            <a:endParaRPr lang="el-GR" sz="2800" b="1" dirty="0" smtClean="0">
              <a:effectLst>
                <a:glow rad="228600">
                  <a:schemeClr val="accent3">
                    <a:satMod val="175000"/>
                    <a:alpha val="40000"/>
                  </a:schemeClr>
                </a:glow>
              </a:effectLst>
              <a:latin typeface="Bookman Old Style" pitchFamily="18" charset="0"/>
            </a:endParaRPr>
          </a:p>
        </p:txBody>
      </p:sp>
      <p:pic>
        <p:nvPicPr>
          <p:cNvPr id="4" name="Picture 2" descr="http://goodolewoody.files.wordpress.com/2013/10/animated_calendar.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6512" y="4143380"/>
            <a:ext cx="2500330" cy="1785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248613"/>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4000" r="-4000"/>
          </a:stretch>
        </a:blipFill>
        <a:effectLst/>
      </p:bgPr>
    </p:bg>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323850" y="188913"/>
            <a:ext cx="8496300" cy="1079500"/>
          </a:xfrm>
        </p:spPr>
        <p:txBody>
          <a:bodyPr rtlCol="0">
            <a:normAutofit/>
          </a:bodyPr>
          <a:lstStyle/>
          <a:p>
            <a:pPr eaLnBrk="1" fontAlgn="auto" hangingPunct="1">
              <a:spcAft>
                <a:spcPts val="0"/>
              </a:spcAft>
              <a:defRPr/>
            </a:pPr>
            <a:r>
              <a:rPr lang="el-GR" sz="3600" dirty="0">
                <a:effectLst>
                  <a:glow rad="101600">
                    <a:schemeClr val="accent3">
                      <a:satMod val="175000"/>
                      <a:alpha val="40000"/>
                    </a:schemeClr>
                  </a:glow>
                </a:effectLst>
                <a:latin typeface="Arial" pitchFamily="34" charset="0"/>
                <a:ea typeface="+mn-ea"/>
                <a:cs typeface="Arial" pitchFamily="34" charset="0"/>
              </a:rPr>
              <a:t>ΣΥΝΕΝΤΕΥΞΗ ΚΑΙ ΑΞΙΟΛΟΓΗΣΗ</a:t>
            </a:r>
          </a:p>
        </p:txBody>
      </p:sp>
      <p:sp>
        <p:nvSpPr>
          <p:cNvPr id="446467" name="Rectangle 3"/>
          <p:cNvSpPr>
            <a:spLocks noGrp="1" noChangeArrowheads="1"/>
          </p:cNvSpPr>
          <p:nvPr>
            <p:ph idx="1"/>
          </p:nvPr>
        </p:nvSpPr>
        <p:spPr>
          <a:xfrm>
            <a:off x="0" y="980728"/>
            <a:ext cx="9251504" cy="5517232"/>
          </a:xfrm>
        </p:spPr>
        <p:txBody>
          <a:bodyPr>
            <a:noAutofit/>
          </a:bodyPr>
          <a:lstStyle/>
          <a:p>
            <a:pPr algn="ctr" eaLnBrk="1" hangingPunct="1">
              <a:buFont typeface="Wingdings" pitchFamily="2" charset="2"/>
              <a:buNone/>
            </a:pPr>
            <a:r>
              <a:rPr lang="el-GR" sz="3600" b="1" dirty="0" smtClean="0">
                <a:effectLst>
                  <a:glow rad="101600">
                    <a:schemeClr val="accent3">
                      <a:satMod val="175000"/>
                      <a:alpha val="40000"/>
                    </a:schemeClr>
                  </a:glow>
                </a:effectLst>
                <a:latin typeface="Arial" pitchFamily="34" charset="0"/>
                <a:cs typeface="Arial" pitchFamily="34" charset="0"/>
              </a:rPr>
              <a:t>Τι </a:t>
            </a:r>
            <a:r>
              <a:rPr lang="el-GR" sz="3600" b="1" dirty="0">
                <a:effectLst>
                  <a:glow rad="101600">
                    <a:schemeClr val="accent3">
                      <a:satMod val="175000"/>
                      <a:alpha val="40000"/>
                    </a:schemeClr>
                  </a:glow>
                </a:effectLst>
                <a:latin typeface="Arial" pitchFamily="34" charset="0"/>
                <a:cs typeface="Arial" pitchFamily="34" charset="0"/>
              </a:rPr>
              <a:t>μπορεί να αξιολογηθεί με αυτή την τεχνική: </a:t>
            </a:r>
          </a:p>
          <a:p>
            <a:pPr lvl="1" eaLnBrk="1" hangingPunct="1">
              <a:buClr>
                <a:schemeClr val="accent2"/>
              </a:buClr>
            </a:pPr>
            <a:r>
              <a:rPr lang="el-GR" sz="3600" b="1" dirty="0" smtClean="0">
                <a:effectLst>
                  <a:glow rad="101600">
                    <a:schemeClr val="accent3">
                      <a:satMod val="175000"/>
                      <a:alpha val="40000"/>
                    </a:schemeClr>
                  </a:glow>
                </a:effectLst>
                <a:latin typeface="Arial" pitchFamily="34" charset="0"/>
                <a:cs typeface="Arial" pitchFamily="34" charset="0"/>
              </a:rPr>
              <a:t>Οι </a:t>
            </a:r>
            <a:r>
              <a:rPr lang="el-GR" sz="3600" b="1" dirty="0">
                <a:effectLst>
                  <a:glow rad="101600">
                    <a:schemeClr val="accent3">
                      <a:satMod val="175000"/>
                      <a:alpha val="40000"/>
                    </a:schemeClr>
                  </a:glow>
                </a:effectLst>
                <a:latin typeface="Arial" pitchFamily="34" charset="0"/>
                <a:cs typeface="Arial" pitchFamily="34" charset="0"/>
              </a:rPr>
              <a:t>στάσεις των εκπαιδευόμενων</a:t>
            </a:r>
            <a:endParaRPr lang="en-US" sz="3600" b="1" dirty="0">
              <a:effectLst>
                <a:glow rad="101600">
                  <a:schemeClr val="accent3">
                    <a:satMod val="175000"/>
                    <a:alpha val="40000"/>
                  </a:schemeClr>
                </a:glow>
              </a:effectLst>
              <a:latin typeface="Arial" pitchFamily="34" charset="0"/>
              <a:cs typeface="Arial" pitchFamily="34" charset="0"/>
            </a:endParaRPr>
          </a:p>
          <a:p>
            <a:pPr lvl="1" eaLnBrk="1" hangingPunct="1">
              <a:buClr>
                <a:schemeClr val="accent2"/>
              </a:buClr>
            </a:pPr>
            <a:endParaRPr lang="el-GR" sz="3600" b="1" dirty="0">
              <a:effectLst>
                <a:glow rad="101600">
                  <a:schemeClr val="accent3">
                    <a:satMod val="175000"/>
                    <a:alpha val="40000"/>
                  </a:schemeClr>
                </a:glow>
              </a:effectLst>
              <a:latin typeface="Arial" pitchFamily="34" charset="0"/>
              <a:cs typeface="Arial" pitchFamily="34" charset="0"/>
            </a:endParaRPr>
          </a:p>
          <a:p>
            <a:pPr lvl="1" eaLnBrk="1" hangingPunct="1">
              <a:buClr>
                <a:schemeClr val="accent2"/>
              </a:buClr>
            </a:pPr>
            <a:r>
              <a:rPr lang="el-GR" sz="3600" b="1" dirty="0">
                <a:effectLst>
                  <a:glow rad="101600">
                    <a:schemeClr val="accent3">
                      <a:satMod val="175000"/>
                      <a:alpha val="40000"/>
                    </a:schemeClr>
                  </a:glow>
                </a:effectLst>
                <a:latin typeface="Arial" pitchFamily="34" charset="0"/>
                <a:cs typeface="Arial" pitchFamily="34" charset="0"/>
              </a:rPr>
              <a:t>Δημογραφικά χαρακτηριστικά </a:t>
            </a:r>
            <a:endParaRPr lang="en-US" sz="3600" b="1" dirty="0" smtClean="0">
              <a:effectLst>
                <a:glow rad="101600">
                  <a:schemeClr val="accent3">
                    <a:satMod val="175000"/>
                    <a:alpha val="40000"/>
                  </a:schemeClr>
                </a:glow>
              </a:effectLst>
              <a:latin typeface="Arial" pitchFamily="34" charset="0"/>
              <a:cs typeface="Arial" pitchFamily="34" charset="0"/>
            </a:endParaRPr>
          </a:p>
          <a:p>
            <a:pPr lvl="1" eaLnBrk="1" hangingPunct="1">
              <a:buClr>
                <a:schemeClr val="accent2"/>
              </a:buClr>
            </a:pPr>
            <a:endParaRPr lang="el-GR" sz="3600" b="1" dirty="0">
              <a:effectLst>
                <a:glow rad="101600">
                  <a:schemeClr val="accent3">
                    <a:satMod val="175000"/>
                    <a:alpha val="40000"/>
                  </a:schemeClr>
                </a:glow>
              </a:effectLst>
              <a:latin typeface="Arial" pitchFamily="34" charset="0"/>
              <a:cs typeface="Arial" pitchFamily="34" charset="0"/>
            </a:endParaRPr>
          </a:p>
          <a:p>
            <a:pPr lvl="1" eaLnBrk="1" hangingPunct="1">
              <a:buClr>
                <a:schemeClr val="accent2"/>
              </a:buClr>
            </a:pPr>
            <a:r>
              <a:rPr lang="el-GR" sz="3600" b="1" dirty="0">
                <a:effectLst>
                  <a:glow rad="101600">
                    <a:schemeClr val="accent3">
                      <a:satMod val="175000"/>
                      <a:alpha val="40000"/>
                    </a:schemeClr>
                  </a:glow>
                </a:effectLst>
                <a:latin typeface="Arial" pitchFamily="34" charset="0"/>
                <a:cs typeface="Arial" pitchFamily="34" charset="0"/>
              </a:rPr>
              <a:t>Αλληλεπίδραση </a:t>
            </a:r>
            <a:r>
              <a:rPr lang="el-GR" sz="3600" b="1" dirty="0" smtClean="0">
                <a:effectLst>
                  <a:glow rad="101600">
                    <a:schemeClr val="accent3">
                      <a:satMod val="175000"/>
                      <a:alpha val="40000"/>
                    </a:schemeClr>
                  </a:glow>
                </a:effectLst>
                <a:latin typeface="Arial" pitchFamily="34" charset="0"/>
                <a:cs typeface="Arial" pitchFamily="34" charset="0"/>
              </a:rPr>
              <a:t>εκπαιδευτικού και εκπαιδευόμενου.</a:t>
            </a:r>
            <a:endParaRPr lang="el-GR" sz="3600" b="1" dirty="0">
              <a:effectLst>
                <a:glow rad="101600">
                  <a:schemeClr val="accent3">
                    <a:satMod val="175000"/>
                    <a:alpha val="40000"/>
                  </a:schemeClr>
                </a:glow>
              </a:effectLst>
              <a:latin typeface="Arial" pitchFamily="34" charset="0"/>
              <a:cs typeface="Arial" pitchFamily="34" charset="0"/>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4000" r="-4000"/>
          </a:stretch>
        </a:blipFill>
        <a:effectLst/>
      </p:bgPr>
    </p:bg>
    <p:spTree>
      <p:nvGrpSpPr>
        <p:cNvPr id="1" name=""/>
        <p:cNvGrpSpPr/>
        <p:nvPr/>
      </p:nvGrpSpPr>
      <p:grpSpPr>
        <a:xfrm>
          <a:off x="0" y="0"/>
          <a:ext cx="0" cy="0"/>
          <a:chOff x="0" y="0"/>
          <a:chExt cx="0" cy="0"/>
        </a:xfrm>
      </p:grpSpPr>
      <p:sp>
        <p:nvSpPr>
          <p:cNvPr id="448514" name="Rectangle 2"/>
          <p:cNvSpPr>
            <a:spLocks noGrp="1" noChangeArrowheads="1"/>
          </p:cNvSpPr>
          <p:nvPr>
            <p:ph type="title"/>
          </p:nvPr>
        </p:nvSpPr>
        <p:spPr>
          <a:xfrm>
            <a:off x="323528" y="-315416"/>
            <a:ext cx="8496300" cy="1079500"/>
          </a:xfrm>
        </p:spPr>
        <p:txBody>
          <a:bodyPr rtlCol="0">
            <a:normAutofit/>
          </a:bodyPr>
          <a:lstStyle/>
          <a:p>
            <a:pPr eaLnBrk="1" fontAlgn="auto" hangingPunct="1">
              <a:spcAft>
                <a:spcPts val="0"/>
              </a:spcAft>
              <a:defRPr/>
            </a:pPr>
            <a:r>
              <a:rPr lang="el-GR" sz="3600" b="1" dirty="0">
                <a:effectLst>
                  <a:glow rad="101600">
                    <a:schemeClr val="accent3">
                      <a:satMod val="175000"/>
                      <a:alpha val="40000"/>
                    </a:schemeClr>
                  </a:glow>
                </a:effectLst>
                <a:latin typeface="Arial" pitchFamily="34" charset="0"/>
                <a:ea typeface="+mn-ea"/>
                <a:cs typeface="Arial" pitchFamily="34" charset="0"/>
              </a:rPr>
              <a:t>ΣΥΝΕΝΤΕΥΞΗ ΚΑΙ ΑΞΙΟΛΟΓΗΣΗ</a:t>
            </a:r>
          </a:p>
        </p:txBody>
      </p:sp>
      <p:sp>
        <p:nvSpPr>
          <p:cNvPr id="448515" name="Rectangle 3"/>
          <p:cNvSpPr>
            <a:spLocks noGrp="1" noChangeArrowheads="1"/>
          </p:cNvSpPr>
          <p:nvPr>
            <p:ph idx="1"/>
          </p:nvPr>
        </p:nvSpPr>
        <p:spPr>
          <a:xfrm>
            <a:off x="0" y="404664"/>
            <a:ext cx="9144000" cy="4610100"/>
          </a:xfrm>
        </p:spPr>
        <p:txBody>
          <a:bodyPr rtlCol="0">
            <a:noAutofit/>
          </a:bodyPr>
          <a:lstStyle/>
          <a:p>
            <a:pPr algn="ctr" eaLnBrk="1" fontAlgn="auto" hangingPunct="1">
              <a:spcAft>
                <a:spcPts val="0"/>
              </a:spcAft>
              <a:buFont typeface="Wingdings" pitchFamily="2" charset="2"/>
              <a:buNone/>
              <a:defRPr/>
            </a:pPr>
            <a:r>
              <a:rPr lang="el-GR" sz="2800" b="1" dirty="0">
                <a:effectLst>
                  <a:glow rad="101600">
                    <a:schemeClr val="accent3">
                      <a:satMod val="175000"/>
                      <a:alpha val="40000"/>
                    </a:schemeClr>
                  </a:glow>
                </a:effectLst>
                <a:latin typeface="Arial" pitchFamily="34" charset="0"/>
                <a:cs typeface="Arial" pitchFamily="34" charset="0"/>
              </a:rPr>
              <a:t>Γιατί να χρησιμοποιηθεί:</a:t>
            </a:r>
            <a:endParaRPr lang="en-GB" sz="2800" b="1" dirty="0">
              <a:effectLst>
                <a:glow rad="101600">
                  <a:schemeClr val="accent3">
                    <a:satMod val="175000"/>
                    <a:alpha val="40000"/>
                  </a:schemeClr>
                </a:glow>
              </a:effectLst>
              <a:latin typeface="Arial" pitchFamily="34" charset="0"/>
              <a:cs typeface="Arial" pitchFamily="34" charset="0"/>
            </a:endParaRPr>
          </a:p>
          <a:p>
            <a:pPr eaLnBrk="1" fontAlgn="auto" hangingPunct="1">
              <a:lnSpc>
                <a:spcPct val="150000"/>
              </a:lnSpc>
              <a:spcAft>
                <a:spcPts val="0"/>
              </a:spcAft>
              <a:buFont typeface="Wingdings" pitchFamily="2" charset="2"/>
              <a:buChar char="§"/>
              <a:defRPr/>
            </a:pPr>
            <a:r>
              <a:rPr lang="el-GR" sz="2800" b="1" dirty="0">
                <a:effectLst>
                  <a:glow rad="101600">
                    <a:schemeClr val="accent3">
                      <a:satMod val="175000"/>
                      <a:alpha val="40000"/>
                    </a:schemeClr>
                  </a:glow>
                </a:effectLst>
                <a:latin typeface="Arial" pitchFamily="34" charset="0"/>
                <a:cs typeface="Arial" pitchFamily="34" charset="0"/>
              </a:rPr>
              <a:t>Δίνει τη δυνατότητα στον εκπαιδευόμενο να εκφράσει την προσωπική του εντύπωση από την εμπειρία </a:t>
            </a:r>
            <a:r>
              <a:rPr lang="el-GR" sz="2800" b="1" dirty="0" smtClean="0">
                <a:effectLst>
                  <a:glow rad="101600">
                    <a:schemeClr val="accent3">
                      <a:satMod val="175000"/>
                      <a:alpha val="40000"/>
                    </a:schemeClr>
                  </a:glow>
                </a:effectLst>
                <a:latin typeface="Arial" pitchFamily="34" charset="0"/>
                <a:cs typeface="Arial" pitchFamily="34" charset="0"/>
              </a:rPr>
              <a:t>μάθησης</a:t>
            </a:r>
            <a:r>
              <a:rPr lang="en-US" sz="2800" b="1" dirty="0" smtClean="0">
                <a:effectLst>
                  <a:glow rad="101600">
                    <a:schemeClr val="accent3">
                      <a:satMod val="175000"/>
                      <a:alpha val="40000"/>
                    </a:schemeClr>
                  </a:glow>
                </a:effectLst>
                <a:latin typeface="Arial" pitchFamily="34" charset="0"/>
                <a:cs typeface="Arial" pitchFamily="34" charset="0"/>
              </a:rPr>
              <a:t>.</a:t>
            </a:r>
            <a:endParaRPr lang="el-GR" sz="2800" b="1" dirty="0">
              <a:effectLst>
                <a:glow rad="101600">
                  <a:schemeClr val="accent3">
                    <a:satMod val="175000"/>
                    <a:alpha val="40000"/>
                  </a:schemeClr>
                </a:glow>
              </a:effectLst>
              <a:latin typeface="Arial" pitchFamily="34" charset="0"/>
              <a:cs typeface="Arial" pitchFamily="34" charset="0"/>
            </a:endParaRPr>
          </a:p>
          <a:p>
            <a:pPr eaLnBrk="1" fontAlgn="auto" hangingPunct="1">
              <a:lnSpc>
                <a:spcPct val="150000"/>
              </a:lnSpc>
              <a:spcAft>
                <a:spcPts val="0"/>
              </a:spcAft>
              <a:buFont typeface="Arial" pitchFamily="34" charset="0"/>
              <a:buNone/>
              <a:defRPr/>
            </a:pPr>
            <a:endParaRPr lang="el-GR" sz="2800" b="1" dirty="0">
              <a:effectLst>
                <a:glow rad="101600">
                  <a:schemeClr val="accent3">
                    <a:satMod val="175000"/>
                    <a:alpha val="40000"/>
                  </a:schemeClr>
                </a:glow>
              </a:effectLst>
              <a:latin typeface="Arial" pitchFamily="34" charset="0"/>
              <a:cs typeface="Arial" pitchFamily="34" charset="0"/>
            </a:endParaRPr>
          </a:p>
          <a:p>
            <a:pPr algn="just" eaLnBrk="1" fontAlgn="auto" hangingPunct="1">
              <a:lnSpc>
                <a:spcPct val="150000"/>
              </a:lnSpc>
              <a:spcAft>
                <a:spcPts val="0"/>
              </a:spcAft>
              <a:buFont typeface="Wingdings" pitchFamily="2" charset="2"/>
              <a:buChar char="§"/>
              <a:defRPr/>
            </a:pPr>
            <a:r>
              <a:rPr lang="el-GR" sz="2800" b="1" dirty="0">
                <a:effectLst>
                  <a:glow rad="101600">
                    <a:schemeClr val="accent3">
                      <a:satMod val="175000"/>
                      <a:alpha val="40000"/>
                    </a:schemeClr>
                  </a:glow>
                </a:effectLst>
                <a:latin typeface="Arial" pitchFamily="34" charset="0"/>
                <a:cs typeface="Arial" pitchFamily="34" charset="0"/>
              </a:rPr>
              <a:t>Δίνει στον εκπαιδευτικό μια εναλλακτική δυνατότητα αξιολόγησης, ενώ παράλληλα παρέχει την ευκαιρία για βελτίωση της μάθησης μέσα από την αξιοποίηση των αποτελεσμάτων της συνέντευξης.</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2" descr="http://1.bp.blogspot.com/-tVCENdDawBA/UGWMqtacqJI/AAAAAAAAF9I/XJSPLTtW9ZQ/s1600/aeiforia3.jpg"/>
          <p:cNvPicPr>
            <a:picLocks noChangeAspect="1" noChangeArrowheads="1"/>
          </p:cNvPicPr>
          <p:nvPr/>
        </p:nvPicPr>
        <p:blipFill>
          <a:blip r:embed="rId3" cstate="print"/>
          <a:stretch>
            <a:fillRect/>
          </a:stretch>
        </p:blipFill>
        <p:spPr bwMode="auto">
          <a:xfrm>
            <a:off x="0" y="1142984"/>
            <a:ext cx="4286248" cy="5581996"/>
          </a:xfrm>
          <a:prstGeom prst="rect">
            <a:avLst/>
          </a:prstGeom>
          <a:noFill/>
          <a:ln>
            <a:noFill/>
          </a:ln>
        </p:spPr>
      </p:pic>
      <p:sp>
        <p:nvSpPr>
          <p:cNvPr id="5" name="Rectangle 2"/>
          <p:cNvSpPr txBox="1">
            <a:spLocks/>
          </p:cNvSpPr>
          <p:nvPr/>
        </p:nvSpPr>
        <p:spPr bwMode="auto">
          <a:xfrm>
            <a:off x="3419475" y="357166"/>
            <a:ext cx="5715000" cy="1283163"/>
          </a:xfrm>
          <a:prstGeom prst="rect">
            <a:avLst/>
          </a:prstGeom>
          <a:noFill/>
          <a:ln w="9525">
            <a:noFill/>
            <a:miter lim="800000"/>
            <a:headEnd/>
            <a:tailEnd/>
          </a:ln>
        </p:spPr>
        <p:txBody>
          <a:bodyPr rIns="45720" anchor="ctr">
            <a:noAutofit/>
            <a:scene3d>
              <a:camera prst="orthographicFront"/>
              <a:lightRig rig="threePt" dir="t">
                <a:rot lat="0" lon="0" rev="4800000"/>
              </a:lightRig>
            </a:scene3d>
            <a:sp3d prstMaterial="matte">
              <a:bevelT w="50800" h="10160"/>
            </a:sp3d>
          </a:bodyPr>
          <a:lstStyle>
            <a:lvl1pPr algn="l" rtl="0" eaLnBrk="0" fontAlgn="base" hangingPunct="0">
              <a:lnSpc>
                <a:spcPct val="80000"/>
              </a:lnSpc>
              <a:spcBef>
                <a:spcPct val="0"/>
              </a:spcBef>
              <a:spcAft>
                <a:spcPct val="0"/>
              </a:spcAft>
              <a:defRPr sz="3600" kern="1200">
                <a:solidFill>
                  <a:schemeClr val="accent1"/>
                </a:solidFill>
                <a:latin typeface="+mj-lt"/>
                <a:ea typeface="+mj-ea"/>
                <a:cs typeface="+mj-cs"/>
              </a:defRPr>
            </a:lvl1pPr>
            <a:lvl2pPr algn="l" rtl="0" eaLnBrk="0" fontAlgn="base" hangingPunct="0">
              <a:lnSpc>
                <a:spcPct val="80000"/>
              </a:lnSpc>
              <a:spcBef>
                <a:spcPct val="0"/>
              </a:spcBef>
              <a:spcAft>
                <a:spcPct val="0"/>
              </a:spcAft>
              <a:defRPr sz="3600">
                <a:solidFill>
                  <a:schemeClr val="accent1"/>
                </a:solidFill>
                <a:latin typeface="Corbel" pitchFamily="34" charset="0"/>
              </a:defRPr>
            </a:lvl2pPr>
            <a:lvl3pPr algn="l" rtl="0" eaLnBrk="0" fontAlgn="base" hangingPunct="0">
              <a:lnSpc>
                <a:spcPct val="80000"/>
              </a:lnSpc>
              <a:spcBef>
                <a:spcPct val="0"/>
              </a:spcBef>
              <a:spcAft>
                <a:spcPct val="0"/>
              </a:spcAft>
              <a:defRPr sz="3600">
                <a:solidFill>
                  <a:schemeClr val="accent1"/>
                </a:solidFill>
                <a:latin typeface="Corbel" pitchFamily="34" charset="0"/>
              </a:defRPr>
            </a:lvl3pPr>
            <a:lvl4pPr algn="l" rtl="0" eaLnBrk="0" fontAlgn="base" hangingPunct="0">
              <a:lnSpc>
                <a:spcPct val="80000"/>
              </a:lnSpc>
              <a:spcBef>
                <a:spcPct val="0"/>
              </a:spcBef>
              <a:spcAft>
                <a:spcPct val="0"/>
              </a:spcAft>
              <a:defRPr sz="3600">
                <a:solidFill>
                  <a:schemeClr val="accent1"/>
                </a:solidFill>
                <a:latin typeface="Corbel" pitchFamily="34" charset="0"/>
              </a:defRPr>
            </a:lvl4pPr>
            <a:lvl5pPr algn="l" rtl="0" eaLnBrk="0" fontAlgn="base" hangingPunct="0">
              <a:lnSpc>
                <a:spcPct val="80000"/>
              </a:lnSpc>
              <a:spcBef>
                <a:spcPct val="0"/>
              </a:spcBef>
              <a:spcAft>
                <a:spcPct val="0"/>
              </a:spcAft>
              <a:defRPr sz="3600">
                <a:solidFill>
                  <a:schemeClr val="accent1"/>
                </a:solidFill>
                <a:latin typeface="Corbel" pitchFamily="34" charset="0"/>
              </a:defRPr>
            </a:lvl5pPr>
            <a:lvl6pPr marL="457200" algn="l" rtl="0" fontAlgn="base">
              <a:lnSpc>
                <a:spcPct val="80000"/>
              </a:lnSpc>
              <a:spcBef>
                <a:spcPct val="0"/>
              </a:spcBef>
              <a:spcAft>
                <a:spcPct val="0"/>
              </a:spcAft>
              <a:defRPr sz="3600">
                <a:solidFill>
                  <a:schemeClr val="accent1"/>
                </a:solidFill>
                <a:latin typeface="Corbel" pitchFamily="34" charset="0"/>
              </a:defRPr>
            </a:lvl6pPr>
            <a:lvl7pPr marL="914400" algn="l" rtl="0" fontAlgn="base">
              <a:lnSpc>
                <a:spcPct val="80000"/>
              </a:lnSpc>
              <a:spcBef>
                <a:spcPct val="0"/>
              </a:spcBef>
              <a:spcAft>
                <a:spcPct val="0"/>
              </a:spcAft>
              <a:defRPr sz="3600">
                <a:solidFill>
                  <a:schemeClr val="accent1"/>
                </a:solidFill>
                <a:latin typeface="Corbel" pitchFamily="34" charset="0"/>
              </a:defRPr>
            </a:lvl7pPr>
            <a:lvl8pPr marL="1371600" algn="l" rtl="0" fontAlgn="base">
              <a:lnSpc>
                <a:spcPct val="80000"/>
              </a:lnSpc>
              <a:spcBef>
                <a:spcPct val="0"/>
              </a:spcBef>
              <a:spcAft>
                <a:spcPct val="0"/>
              </a:spcAft>
              <a:defRPr sz="3600">
                <a:solidFill>
                  <a:schemeClr val="accent1"/>
                </a:solidFill>
                <a:latin typeface="Corbel" pitchFamily="34" charset="0"/>
              </a:defRPr>
            </a:lvl8pPr>
            <a:lvl9pPr marL="1828800" algn="l" rtl="0" fontAlgn="base">
              <a:lnSpc>
                <a:spcPct val="80000"/>
              </a:lnSpc>
              <a:spcBef>
                <a:spcPct val="0"/>
              </a:spcBef>
              <a:spcAft>
                <a:spcPct val="0"/>
              </a:spcAft>
              <a:defRPr sz="3600">
                <a:solidFill>
                  <a:schemeClr val="accent1"/>
                </a:solidFill>
                <a:latin typeface="Corbel" pitchFamily="34" charset="0"/>
              </a:defRPr>
            </a:lvl9pPr>
          </a:lstStyle>
          <a:p>
            <a:pPr algn="ctr" eaLnBrk="1" hangingPunct="1">
              <a:defRPr/>
            </a:pPr>
            <a:r>
              <a:rPr lang="el-GR" sz="4400" b="1" kern="0" dirty="0">
                <a:solidFill>
                  <a:schemeClr val="accent1">
                    <a:lumMod val="50000"/>
                  </a:schemeClr>
                </a:solidFill>
                <a:effectLst>
                  <a:outerShdw blurRad="38100" dist="38100" dir="2700000" algn="tl">
                    <a:srgbClr val="C0C0C0"/>
                  </a:outerShdw>
                </a:effectLst>
                <a:latin typeface="Arial"/>
              </a:rPr>
              <a:t>Τι είναι η </a:t>
            </a:r>
            <a:r>
              <a:rPr lang="el-GR" sz="4400" b="1" kern="0" dirty="0" smtClean="0">
                <a:solidFill>
                  <a:schemeClr val="accent1">
                    <a:lumMod val="50000"/>
                  </a:schemeClr>
                </a:solidFill>
                <a:effectLst>
                  <a:outerShdw blurRad="38100" dist="38100" dir="2700000" algn="tl">
                    <a:srgbClr val="C0C0C0"/>
                  </a:outerShdw>
                </a:effectLst>
                <a:latin typeface="Arial"/>
              </a:rPr>
              <a:t>τεχνική </a:t>
            </a:r>
            <a:r>
              <a:rPr lang="en-US" sz="4400" b="1" kern="0" dirty="0" smtClean="0">
                <a:solidFill>
                  <a:schemeClr val="accent1">
                    <a:lumMod val="50000"/>
                  </a:schemeClr>
                </a:solidFill>
                <a:effectLst>
                  <a:outerShdw blurRad="38100" dist="38100" dir="2700000" algn="tl">
                    <a:srgbClr val="C0C0C0"/>
                  </a:outerShdw>
                </a:effectLst>
                <a:latin typeface="Arial"/>
              </a:rPr>
              <a:t>Project</a:t>
            </a:r>
            <a:endParaRPr lang="el-GR" sz="4400" b="1" kern="0" dirty="0">
              <a:solidFill>
                <a:schemeClr val="accent1">
                  <a:lumMod val="50000"/>
                </a:schemeClr>
              </a:solidFill>
              <a:effectLst>
                <a:outerShdw blurRad="38100" dist="38100" dir="2700000" algn="tl">
                  <a:srgbClr val="C0C0C0"/>
                </a:outerShdw>
              </a:effectLst>
              <a:latin typeface="Arial"/>
            </a:endParaRPr>
          </a:p>
        </p:txBody>
      </p:sp>
      <p:sp>
        <p:nvSpPr>
          <p:cNvPr id="6" name="Ορθογώνιο 1"/>
          <p:cNvSpPr/>
          <p:nvPr/>
        </p:nvSpPr>
        <p:spPr>
          <a:xfrm>
            <a:off x="3886201" y="1714488"/>
            <a:ext cx="5181600" cy="2862322"/>
          </a:xfrm>
          <a:prstGeom prst="rect">
            <a:avLst/>
          </a:prstGeom>
        </p:spPr>
        <p:txBody>
          <a:bodyPr wrap="square" anchor="t">
            <a:spAutoFit/>
          </a:bodyPr>
          <a:lstStyle/>
          <a:p>
            <a:pPr marL="438150" indent="-319088" algn="ctr">
              <a:lnSpc>
                <a:spcPct val="150000"/>
              </a:lnSpc>
              <a:buFont typeface="Arial" charset="0"/>
              <a:buNone/>
              <a:defRPr/>
            </a:pPr>
            <a:r>
              <a:rPr lang="en-US" sz="1600" b="1" dirty="0">
                <a:solidFill>
                  <a:srgbClr val="39527B"/>
                </a:solidFill>
                <a:effectLst/>
              </a:rPr>
              <a:t>		</a:t>
            </a:r>
            <a:r>
              <a:rPr lang="el-GR" altLang="el-GR" sz="2400" b="1" dirty="0">
                <a:solidFill>
                  <a:schemeClr val="accent1">
                    <a:lumMod val="50000"/>
                  </a:schemeClr>
                </a:solidFill>
                <a:latin typeface="+mj-lt"/>
              </a:rPr>
              <a:t>«Η μέθοδος Project ορίζεται ως μια σκόπιμη πράξη ολόψυχου ενδιαφέροντος που συντελείται σε ένα κοινωνικό περιβάλλον</a:t>
            </a:r>
            <a:r>
              <a:rPr lang="el-GR" altLang="el-GR" sz="2400" b="1" dirty="0" smtClean="0">
                <a:solidFill>
                  <a:schemeClr val="accent1">
                    <a:lumMod val="50000"/>
                  </a:schemeClr>
                </a:solidFill>
                <a:latin typeface="+mj-lt"/>
              </a:rPr>
              <a:t>»</a:t>
            </a:r>
            <a:r>
              <a:rPr lang="en-US" altLang="el-GR" sz="2400" b="1" dirty="0" smtClean="0">
                <a:solidFill>
                  <a:schemeClr val="accent1">
                    <a:lumMod val="50000"/>
                  </a:schemeClr>
                </a:solidFill>
                <a:latin typeface="+mj-lt"/>
              </a:rPr>
              <a:t>.</a:t>
            </a:r>
            <a:r>
              <a:rPr lang="el-GR" altLang="el-GR" sz="2400" b="1" dirty="0" smtClean="0">
                <a:solidFill>
                  <a:schemeClr val="accent1">
                    <a:lumMod val="50000"/>
                  </a:schemeClr>
                </a:solidFill>
                <a:latin typeface="+mj-lt"/>
              </a:rPr>
              <a:t> </a:t>
            </a:r>
            <a:r>
              <a:rPr lang="el-GR" altLang="el-GR" sz="2400" b="1" dirty="0">
                <a:solidFill>
                  <a:schemeClr val="accent1">
                    <a:lumMod val="50000"/>
                  </a:schemeClr>
                </a:solidFill>
                <a:latin typeface="+mj-lt"/>
              </a:rPr>
              <a:t>(Kilpatrick, 19</a:t>
            </a:r>
            <a:r>
              <a:rPr lang="en-US" altLang="el-GR" sz="2400" b="1" dirty="0">
                <a:solidFill>
                  <a:schemeClr val="accent1">
                    <a:lumMod val="50000"/>
                  </a:schemeClr>
                </a:solidFill>
                <a:latin typeface="+mj-lt"/>
              </a:rPr>
              <a:t>35</a:t>
            </a:r>
            <a:r>
              <a:rPr lang="el-GR" altLang="el-GR" sz="2400" b="1" dirty="0">
                <a:solidFill>
                  <a:schemeClr val="accent1">
                    <a:lumMod val="50000"/>
                  </a:schemeClr>
                </a:solidFill>
                <a:latin typeface="+mj-lt"/>
              </a:rPr>
              <a:t>)</a:t>
            </a:r>
          </a:p>
        </p:txBody>
      </p:sp>
      <p:pic>
        <p:nvPicPr>
          <p:cNvPr id="8" name="Google Shape;117;p17" descr="importance-of-friendshi2"/>
          <p:cNvPicPr preferRelativeResize="0"/>
          <p:nvPr/>
        </p:nvPicPr>
        <p:blipFill rotWithShape="1">
          <a:blip r:embed="rId4">
            <a:alphaModFix/>
          </a:blip>
          <a:srcRect/>
          <a:stretch/>
        </p:blipFill>
        <p:spPr>
          <a:xfrm>
            <a:off x="5143504" y="4929198"/>
            <a:ext cx="2714644" cy="1928802"/>
          </a:xfrm>
          <a:prstGeom prst="rect">
            <a:avLst/>
          </a:prstGeom>
          <a:noFill/>
          <a:ln>
            <a:noFill/>
          </a:ln>
        </p:spPr>
      </p:pic>
    </p:spTree>
    <p:extLst>
      <p:ext uri="{BB962C8B-B14F-4D97-AF65-F5344CB8AC3E}">
        <p14:creationId xmlns:p14="http://schemas.microsoft.com/office/powerpoint/2010/main" val="2171708502"/>
      </p:ext>
    </p:extLst>
  </p:cSld>
  <p:clrMapOvr>
    <a:masterClrMapping/>
  </p:clrMapOvr>
  <p:transition spd="slow">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Rectangle 2"/>
          <p:cNvSpPr txBox="1">
            <a:spLocks/>
          </p:cNvSpPr>
          <p:nvPr/>
        </p:nvSpPr>
        <p:spPr bwMode="auto">
          <a:xfrm>
            <a:off x="685800" y="457203"/>
            <a:ext cx="5715000" cy="1030657"/>
          </a:xfrm>
          <a:prstGeom prst="rect">
            <a:avLst/>
          </a:prstGeom>
          <a:noFill/>
          <a:ln w="9525">
            <a:noFill/>
            <a:miter lim="800000"/>
            <a:headEnd/>
            <a:tailEnd/>
          </a:ln>
        </p:spPr>
        <p:txBody>
          <a:bodyPr rIns="45720" anchor="ctr">
            <a:normAutofit/>
            <a:scene3d>
              <a:camera prst="orthographicFront"/>
              <a:lightRig rig="threePt" dir="t">
                <a:rot lat="0" lon="0" rev="4800000"/>
              </a:lightRig>
            </a:scene3d>
            <a:sp3d prstMaterial="matte">
              <a:bevelT w="50800" h="10160"/>
            </a:sp3d>
          </a:bodyPr>
          <a:lstStyle>
            <a:lvl1pPr algn="l" rtl="0" eaLnBrk="0" fontAlgn="base" hangingPunct="0">
              <a:lnSpc>
                <a:spcPct val="80000"/>
              </a:lnSpc>
              <a:spcBef>
                <a:spcPct val="0"/>
              </a:spcBef>
              <a:spcAft>
                <a:spcPct val="0"/>
              </a:spcAft>
              <a:defRPr sz="3600" kern="1200">
                <a:solidFill>
                  <a:schemeClr val="accent1"/>
                </a:solidFill>
                <a:latin typeface="+mj-lt"/>
                <a:ea typeface="+mj-ea"/>
                <a:cs typeface="+mj-cs"/>
              </a:defRPr>
            </a:lvl1pPr>
            <a:lvl2pPr algn="l" rtl="0" eaLnBrk="0" fontAlgn="base" hangingPunct="0">
              <a:lnSpc>
                <a:spcPct val="80000"/>
              </a:lnSpc>
              <a:spcBef>
                <a:spcPct val="0"/>
              </a:spcBef>
              <a:spcAft>
                <a:spcPct val="0"/>
              </a:spcAft>
              <a:defRPr sz="3600">
                <a:solidFill>
                  <a:schemeClr val="accent1"/>
                </a:solidFill>
                <a:latin typeface="Corbel" pitchFamily="34" charset="0"/>
              </a:defRPr>
            </a:lvl2pPr>
            <a:lvl3pPr algn="l" rtl="0" eaLnBrk="0" fontAlgn="base" hangingPunct="0">
              <a:lnSpc>
                <a:spcPct val="80000"/>
              </a:lnSpc>
              <a:spcBef>
                <a:spcPct val="0"/>
              </a:spcBef>
              <a:spcAft>
                <a:spcPct val="0"/>
              </a:spcAft>
              <a:defRPr sz="3600">
                <a:solidFill>
                  <a:schemeClr val="accent1"/>
                </a:solidFill>
                <a:latin typeface="Corbel" pitchFamily="34" charset="0"/>
              </a:defRPr>
            </a:lvl3pPr>
            <a:lvl4pPr algn="l" rtl="0" eaLnBrk="0" fontAlgn="base" hangingPunct="0">
              <a:lnSpc>
                <a:spcPct val="80000"/>
              </a:lnSpc>
              <a:spcBef>
                <a:spcPct val="0"/>
              </a:spcBef>
              <a:spcAft>
                <a:spcPct val="0"/>
              </a:spcAft>
              <a:defRPr sz="3600">
                <a:solidFill>
                  <a:schemeClr val="accent1"/>
                </a:solidFill>
                <a:latin typeface="Corbel" pitchFamily="34" charset="0"/>
              </a:defRPr>
            </a:lvl4pPr>
            <a:lvl5pPr algn="l" rtl="0" eaLnBrk="0" fontAlgn="base" hangingPunct="0">
              <a:lnSpc>
                <a:spcPct val="80000"/>
              </a:lnSpc>
              <a:spcBef>
                <a:spcPct val="0"/>
              </a:spcBef>
              <a:spcAft>
                <a:spcPct val="0"/>
              </a:spcAft>
              <a:defRPr sz="3600">
                <a:solidFill>
                  <a:schemeClr val="accent1"/>
                </a:solidFill>
                <a:latin typeface="Corbel" pitchFamily="34" charset="0"/>
              </a:defRPr>
            </a:lvl5pPr>
            <a:lvl6pPr marL="457200" algn="l" rtl="0" fontAlgn="base">
              <a:lnSpc>
                <a:spcPct val="80000"/>
              </a:lnSpc>
              <a:spcBef>
                <a:spcPct val="0"/>
              </a:spcBef>
              <a:spcAft>
                <a:spcPct val="0"/>
              </a:spcAft>
              <a:defRPr sz="3600">
                <a:solidFill>
                  <a:schemeClr val="accent1"/>
                </a:solidFill>
                <a:latin typeface="Corbel" pitchFamily="34" charset="0"/>
              </a:defRPr>
            </a:lvl6pPr>
            <a:lvl7pPr marL="914400" algn="l" rtl="0" fontAlgn="base">
              <a:lnSpc>
                <a:spcPct val="80000"/>
              </a:lnSpc>
              <a:spcBef>
                <a:spcPct val="0"/>
              </a:spcBef>
              <a:spcAft>
                <a:spcPct val="0"/>
              </a:spcAft>
              <a:defRPr sz="3600">
                <a:solidFill>
                  <a:schemeClr val="accent1"/>
                </a:solidFill>
                <a:latin typeface="Corbel" pitchFamily="34" charset="0"/>
              </a:defRPr>
            </a:lvl7pPr>
            <a:lvl8pPr marL="1371600" algn="l" rtl="0" fontAlgn="base">
              <a:lnSpc>
                <a:spcPct val="80000"/>
              </a:lnSpc>
              <a:spcBef>
                <a:spcPct val="0"/>
              </a:spcBef>
              <a:spcAft>
                <a:spcPct val="0"/>
              </a:spcAft>
              <a:defRPr sz="3600">
                <a:solidFill>
                  <a:schemeClr val="accent1"/>
                </a:solidFill>
                <a:latin typeface="Corbel" pitchFamily="34" charset="0"/>
              </a:defRPr>
            </a:lvl8pPr>
            <a:lvl9pPr marL="1828800" algn="l" rtl="0" fontAlgn="base">
              <a:lnSpc>
                <a:spcPct val="80000"/>
              </a:lnSpc>
              <a:spcBef>
                <a:spcPct val="0"/>
              </a:spcBef>
              <a:spcAft>
                <a:spcPct val="0"/>
              </a:spcAft>
              <a:defRPr sz="3600">
                <a:solidFill>
                  <a:schemeClr val="accent1"/>
                </a:solidFill>
                <a:latin typeface="Corbel" pitchFamily="34" charset="0"/>
              </a:defRPr>
            </a:lvl9pPr>
          </a:lstStyle>
          <a:p>
            <a:pPr algn="ctr" eaLnBrk="1" hangingPunct="1">
              <a:defRPr/>
            </a:pPr>
            <a:endParaRPr lang="el-GR" sz="3200" b="1" kern="0" dirty="0">
              <a:solidFill>
                <a:srgbClr val="04617B">
                  <a:lumMod val="40000"/>
                  <a:lumOff val="60000"/>
                </a:srgbClr>
              </a:solidFill>
              <a:effectLst>
                <a:outerShdw blurRad="38100" dist="38100" dir="2700000" algn="tl">
                  <a:srgbClr val="C0C0C0"/>
                </a:outerShdw>
              </a:effectLst>
              <a:latin typeface="Arial"/>
            </a:endParaRPr>
          </a:p>
        </p:txBody>
      </p:sp>
      <p:sp>
        <p:nvSpPr>
          <p:cNvPr id="6" name="Ορθογώνιο 1"/>
          <p:cNvSpPr/>
          <p:nvPr/>
        </p:nvSpPr>
        <p:spPr>
          <a:xfrm>
            <a:off x="2786050" y="1214421"/>
            <a:ext cx="5786478" cy="5078313"/>
          </a:xfrm>
          <a:prstGeom prst="rect">
            <a:avLst/>
          </a:prstGeom>
          <a:solidFill>
            <a:srgbClr val="F8FED2"/>
          </a:solidFill>
        </p:spPr>
        <p:txBody>
          <a:bodyPr wrap="square" anchor="t">
            <a:spAutoFit/>
          </a:bodyPr>
          <a:lstStyle/>
          <a:p>
            <a:pPr marL="438150" indent="-319088" algn="ctr">
              <a:lnSpc>
                <a:spcPct val="150000"/>
              </a:lnSpc>
              <a:buFont typeface="Arial" charset="0"/>
              <a:buNone/>
              <a:defRPr/>
            </a:pPr>
            <a:r>
              <a:rPr lang="en-US" sz="1600" b="1" dirty="0">
                <a:solidFill>
                  <a:srgbClr val="39527B"/>
                </a:solidFill>
                <a:effectLst/>
                <a:latin typeface="+mj-lt"/>
              </a:rPr>
              <a:t>	</a:t>
            </a:r>
            <a:r>
              <a:rPr lang="el-GR" altLang="el-GR" sz="2400" b="1" dirty="0">
                <a:solidFill>
                  <a:schemeClr val="accent1">
                    <a:lumMod val="50000"/>
                  </a:schemeClr>
                </a:solidFill>
                <a:latin typeface="+mj-lt"/>
              </a:rPr>
              <a:t>Κάθε οργανωμένη μαθησιακή δραστηριότητα</a:t>
            </a:r>
            <a:r>
              <a:rPr lang="en-US" altLang="el-GR" sz="2400" b="1" dirty="0">
                <a:solidFill>
                  <a:schemeClr val="accent1">
                    <a:lumMod val="50000"/>
                  </a:schemeClr>
                </a:solidFill>
                <a:latin typeface="+mj-lt"/>
              </a:rPr>
              <a:t> </a:t>
            </a:r>
            <a:r>
              <a:rPr lang="el-GR" altLang="el-GR" sz="2400" b="1" dirty="0">
                <a:solidFill>
                  <a:schemeClr val="accent1">
                    <a:lumMod val="50000"/>
                  </a:schemeClr>
                </a:solidFill>
                <a:latin typeface="+mj-lt"/>
              </a:rPr>
              <a:t>που λαμβάνει χώρα στην εκπαιδευτική διαδικασία, αναπτύσσεται στο πλαίσιο ελεύθερης επιλογής, με προκαθορισμένο σχέδιο και αποβλέπει στη διερεύνηση, οργάνωση και διαχείριση γνώσεων, υλικών, αξιών και δράσεων</a:t>
            </a:r>
            <a:r>
              <a:rPr lang="en-US" altLang="el-GR" sz="2400" b="1" dirty="0">
                <a:solidFill>
                  <a:schemeClr val="accent1">
                    <a:lumMod val="50000"/>
                  </a:schemeClr>
                </a:solidFill>
                <a:latin typeface="+mj-lt"/>
              </a:rPr>
              <a:t> (Frey, 1986)</a:t>
            </a:r>
            <a:r>
              <a:rPr lang="el-GR" altLang="el-GR" sz="2400" b="1" dirty="0" smtClean="0">
                <a:solidFill>
                  <a:schemeClr val="accent1">
                    <a:lumMod val="50000"/>
                  </a:schemeClr>
                </a:solidFill>
                <a:latin typeface="+mj-lt"/>
              </a:rPr>
              <a:t>.</a:t>
            </a:r>
            <a:endParaRPr lang="el-GR" altLang="el-GR" sz="2400" b="1" dirty="0">
              <a:solidFill>
                <a:schemeClr val="accent1">
                  <a:lumMod val="50000"/>
                </a:schemeClr>
              </a:solidFill>
              <a:latin typeface="+mj-lt"/>
            </a:endParaRPr>
          </a:p>
        </p:txBody>
      </p:sp>
      <p:sp>
        <p:nvSpPr>
          <p:cNvPr id="9" name="8 - TextBox"/>
          <p:cNvSpPr txBox="1"/>
          <p:nvPr/>
        </p:nvSpPr>
        <p:spPr>
          <a:xfrm>
            <a:off x="3000364" y="142853"/>
            <a:ext cx="5357850" cy="1015663"/>
          </a:xfrm>
          <a:prstGeom prst="rect">
            <a:avLst/>
          </a:prstGeom>
          <a:noFill/>
        </p:spPr>
        <p:txBody>
          <a:bodyPr wrap="square" rtlCol="0">
            <a:spAutoFit/>
          </a:bodyPr>
          <a:lstStyle/>
          <a:p>
            <a:pPr algn="ctr"/>
            <a:r>
              <a:rPr lang="en-US" sz="6000" b="1" kern="0" dirty="0" smtClean="0">
                <a:solidFill>
                  <a:schemeClr val="accent1">
                    <a:lumMod val="50000"/>
                  </a:schemeClr>
                </a:solidFill>
                <a:effectLst>
                  <a:outerShdw blurRad="38100" dist="38100" dir="2700000" algn="tl">
                    <a:srgbClr val="C0C0C0"/>
                  </a:outerShdw>
                </a:effectLst>
                <a:latin typeface="Arial"/>
                <a:ea typeface="+mj-ea"/>
                <a:cs typeface="+mj-cs"/>
              </a:rPr>
              <a:t>Project</a:t>
            </a:r>
            <a:endParaRPr lang="el-GR" sz="6000" b="1" kern="0" dirty="0">
              <a:solidFill>
                <a:schemeClr val="accent1">
                  <a:lumMod val="50000"/>
                </a:schemeClr>
              </a:solidFill>
              <a:effectLst>
                <a:outerShdw blurRad="38100" dist="38100" dir="2700000" algn="tl">
                  <a:srgbClr val="C0C0C0"/>
                </a:outerShdw>
              </a:effectLst>
              <a:latin typeface="Arial"/>
              <a:ea typeface="+mj-ea"/>
              <a:cs typeface="+mj-cs"/>
            </a:endParaRPr>
          </a:p>
        </p:txBody>
      </p:sp>
      <p:pic>
        <p:nvPicPr>
          <p:cNvPr id="10" name="Picture 4" descr="http://www.eslprintables.com/forum/my_documents/my_pictures/2011/jun/1Z3_tree_of_knowledge_book_drop_500_clr.gif"/>
          <p:cNvPicPr>
            <a:picLocks noChangeAspect="1" noChangeArrowheads="1" noCrop="1"/>
          </p:cNvPicPr>
          <p:nvPr/>
        </p:nvPicPr>
        <p:blipFill>
          <a:blip r:embed="rId3" cstate="print">
            <a:extLst>
              <a:ext uri="{28A0092B-C50C-407E-A947-70E740481C1C}">
                <a14:useLocalDpi xmlns:a14="http://schemas.microsoft.com/office/drawing/2010/main" val="0"/>
              </a:ext>
            </a:extLst>
          </a:blip>
          <a:stretch>
            <a:fillRect/>
          </a:stretch>
        </p:blipFill>
        <p:spPr bwMode="auto">
          <a:xfrm>
            <a:off x="142844" y="1196790"/>
            <a:ext cx="2928958" cy="480397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054371"/>
      </p:ext>
    </p:extLst>
  </p:cSld>
  <p:clrMapOvr>
    <a:masterClrMapping/>
  </p:clrMapOvr>
  <p:transition spd="slow">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08546" name="2 - Θέση περιεχομένου"/>
          <p:cNvSpPr>
            <a:spLocks noGrp="1"/>
          </p:cNvSpPr>
          <p:nvPr>
            <p:ph idx="4294967295"/>
          </p:nvPr>
        </p:nvSpPr>
        <p:spPr>
          <a:xfrm>
            <a:off x="179388" y="908722"/>
            <a:ext cx="8964612" cy="5734969"/>
          </a:xfrm>
        </p:spPr>
        <p:txBody>
          <a:bodyPr/>
          <a:lstStyle/>
          <a:p>
            <a:pPr>
              <a:buFont typeface="Wingdings" pitchFamily="2" charset="2"/>
              <a:buNone/>
            </a:pPr>
            <a:r>
              <a:rPr lang="el-GR" sz="2600" b="1" dirty="0"/>
              <a:t> </a:t>
            </a:r>
            <a:r>
              <a:rPr lang="el-GR" sz="2000" dirty="0"/>
              <a:t>	</a:t>
            </a:r>
          </a:p>
          <a:p>
            <a:pPr>
              <a:buFont typeface="Wingdings" pitchFamily="2" charset="2"/>
              <a:buNone/>
            </a:pPr>
            <a:endParaRPr lang="el-GR" sz="2000" dirty="0"/>
          </a:p>
          <a:p>
            <a:pPr>
              <a:buFont typeface="Wingdings" pitchFamily="2" charset="2"/>
              <a:buNone/>
            </a:pPr>
            <a:endParaRPr lang="el-GR" sz="2000" dirty="0"/>
          </a:p>
          <a:p>
            <a:pPr>
              <a:buFont typeface="Wingdings" pitchFamily="2" charset="2"/>
              <a:buNone/>
            </a:pPr>
            <a:r>
              <a:rPr lang="el-GR" sz="2000" dirty="0"/>
              <a:t>	</a:t>
            </a:r>
          </a:p>
          <a:p>
            <a:pPr>
              <a:buFont typeface="Wingdings" pitchFamily="2" charset="2"/>
              <a:buNone/>
            </a:pPr>
            <a:endParaRPr lang="el-GR" sz="2000" dirty="0"/>
          </a:p>
          <a:p>
            <a:pPr>
              <a:buFont typeface="Wingdings" pitchFamily="2" charset="2"/>
              <a:buNone/>
            </a:pPr>
            <a:endParaRPr lang="el-GR" sz="2000" dirty="0"/>
          </a:p>
          <a:p>
            <a:pPr>
              <a:buFont typeface="Wingdings" pitchFamily="2" charset="2"/>
              <a:buNone/>
            </a:pPr>
            <a:r>
              <a:rPr lang="el-GR" sz="2000" dirty="0"/>
              <a:t>	</a:t>
            </a:r>
          </a:p>
          <a:p>
            <a:pPr>
              <a:buFont typeface="Wingdings" pitchFamily="2" charset="2"/>
              <a:buNone/>
            </a:pPr>
            <a:endParaRPr lang="el-GR" sz="2000" dirty="0"/>
          </a:p>
          <a:p>
            <a:pPr>
              <a:buFont typeface="Wingdings" pitchFamily="2" charset="2"/>
              <a:buNone/>
            </a:pPr>
            <a:endParaRPr lang="el-GR" sz="2000" dirty="0"/>
          </a:p>
          <a:p>
            <a:pPr>
              <a:buFont typeface="Wingdings" pitchFamily="2" charset="2"/>
              <a:buNone/>
            </a:pPr>
            <a:r>
              <a:rPr lang="el-GR" sz="2000" dirty="0"/>
              <a:t>	</a:t>
            </a:r>
          </a:p>
          <a:p>
            <a:pPr>
              <a:buFont typeface="Wingdings" pitchFamily="2" charset="2"/>
              <a:buNone/>
            </a:pPr>
            <a:endParaRPr lang="el-GR" sz="2000" dirty="0"/>
          </a:p>
          <a:p>
            <a:pPr>
              <a:buFont typeface="Wingdings" pitchFamily="2" charset="2"/>
              <a:buNone/>
            </a:pPr>
            <a:endParaRPr lang="el-GR" b="1" kern="1200" dirty="0">
              <a:ln w="50800"/>
              <a:solidFill>
                <a:srgbClr val="006666">
                  <a:shade val="50000"/>
                </a:srgbClr>
              </a:solidFill>
              <a:latin typeface="Arial" charset="0"/>
              <a:cs typeface="Arial" charset="0"/>
            </a:endParaRPr>
          </a:p>
          <a:p>
            <a:pPr>
              <a:buFont typeface="Wingdings" pitchFamily="2" charset="2"/>
              <a:buNone/>
            </a:pPr>
            <a:endParaRPr lang="el-GR" sz="2000" dirty="0"/>
          </a:p>
          <a:p>
            <a:pPr>
              <a:buFont typeface="Wingdings" pitchFamily="2" charset="2"/>
              <a:buNone/>
            </a:pPr>
            <a:endParaRPr lang="el-GR" sz="2000" dirty="0"/>
          </a:p>
          <a:p>
            <a:endParaRPr lang="el-GR" sz="2000" dirty="0"/>
          </a:p>
          <a:p>
            <a:endParaRPr lang="el-GR" dirty="0"/>
          </a:p>
        </p:txBody>
      </p:sp>
      <p:grpSp>
        <p:nvGrpSpPr>
          <p:cNvPr id="2" name="Organization Chart 5"/>
          <p:cNvGrpSpPr>
            <a:grpSpLocks/>
          </p:cNvGrpSpPr>
          <p:nvPr/>
        </p:nvGrpSpPr>
        <p:grpSpPr bwMode="auto">
          <a:xfrm>
            <a:off x="3092450" y="1000108"/>
            <a:ext cx="4978400" cy="4003351"/>
            <a:chOff x="1643" y="1724"/>
            <a:chExt cx="784" cy="1281"/>
          </a:xfrm>
          <a:solidFill>
            <a:srgbClr val="F8FED2"/>
          </a:solidFill>
        </p:grpSpPr>
        <p:cxnSp>
          <p:nvCxnSpPr>
            <p:cNvPr id="11" name="_s108568"/>
            <p:cNvCxnSpPr>
              <a:cxnSpLocks noChangeShapeType="1"/>
              <a:stCxn id="19" idx="1"/>
            </p:cNvCxnSpPr>
            <p:nvPr/>
          </p:nvCxnSpPr>
          <p:spPr bwMode="auto">
            <a:xfrm rot="10800000">
              <a:off x="1643" y="1868"/>
              <a:ext cx="61" cy="1018"/>
            </a:xfrm>
            <a:prstGeom prst="bentConnector2">
              <a:avLst/>
            </a:prstGeom>
            <a:grpFill/>
            <a:ln>
              <a:headEnd/>
              <a:tailEnd/>
            </a:ln>
          </p:spPr>
          <p:style>
            <a:lnRef idx="1">
              <a:schemeClr val="accent1"/>
            </a:lnRef>
            <a:fillRef idx="3">
              <a:schemeClr val="accent1"/>
            </a:fillRef>
            <a:effectRef idx="2">
              <a:schemeClr val="accent1"/>
            </a:effectRef>
            <a:fontRef idx="minor">
              <a:schemeClr val="lt1"/>
            </a:fontRef>
          </p:style>
        </p:cxnSp>
        <p:cxnSp>
          <p:nvCxnSpPr>
            <p:cNvPr id="12" name="_s108556"/>
            <p:cNvCxnSpPr>
              <a:cxnSpLocks noChangeShapeType="1"/>
              <a:stCxn id="18" idx="1"/>
            </p:cNvCxnSpPr>
            <p:nvPr/>
          </p:nvCxnSpPr>
          <p:spPr bwMode="auto">
            <a:xfrm rot="10800000">
              <a:off x="1643" y="1868"/>
              <a:ext cx="63" cy="675"/>
            </a:xfrm>
            <a:prstGeom prst="bentConnector2">
              <a:avLst/>
            </a:prstGeom>
            <a:grpFill/>
            <a:ln>
              <a:headEnd/>
              <a:tailEnd/>
            </a:ln>
          </p:spPr>
          <p:style>
            <a:lnRef idx="1">
              <a:schemeClr val="accent1"/>
            </a:lnRef>
            <a:fillRef idx="3">
              <a:schemeClr val="accent1"/>
            </a:fillRef>
            <a:effectRef idx="2">
              <a:schemeClr val="accent1"/>
            </a:effectRef>
            <a:fontRef idx="minor">
              <a:schemeClr val="lt1"/>
            </a:fontRef>
          </p:style>
        </p:cxnSp>
        <p:cxnSp>
          <p:nvCxnSpPr>
            <p:cNvPr id="13" name="_s108555"/>
            <p:cNvCxnSpPr>
              <a:cxnSpLocks noChangeShapeType="1"/>
              <a:stCxn id="17" idx="1"/>
            </p:cNvCxnSpPr>
            <p:nvPr/>
          </p:nvCxnSpPr>
          <p:spPr bwMode="auto">
            <a:xfrm rot="10800000">
              <a:off x="1643" y="1868"/>
              <a:ext cx="61" cy="328"/>
            </a:xfrm>
            <a:prstGeom prst="bentConnector2">
              <a:avLst/>
            </a:prstGeom>
            <a:grpFill/>
            <a:ln>
              <a:headEnd/>
              <a:tailEnd/>
            </a:ln>
          </p:spPr>
          <p:style>
            <a:lnRef idx="1">
              <a:schemeClr val="accent1"/>
            </a:lnRef>
            <a:fillRef idx="3">
              <a:schemeClr val="accent1"/>
            </a:fillRef>
            <a:effectRef idx="2">
              <a:schemeClr val="accent1"/>
            </a:effectRef>
            <a:fontRef idx="minor">
              <a:schemeClr val="lt1"/>
            </a:fontRef>
          </p:style>
        </p:cxnSp>
        <p:cxnSp>
          <p:nvCxnSpPr>
            <p:cNvPr id="14" name="_s108554"/>
            <p:cNvCxnSpPr>
              <a:cxnSpLocks noChangeShapeType="1"/>
              <a:stCxn id="16" idx="1"/>
            </p:cNvCxnSpPr>
            <p:nvPr/>
          </p:nvCxnSpPr>
          <p:spPr bwMode="auto">
            <a:xfrm rot="10800000">
              <a:off x="1643" y="1868"/>
              <a:ext cx="67" cy="1"/>
            </a:xfrm>
            <a:prstGeom prst="bentConnector3">
              <a:avLst>
                <a:gd name="adj1" fmla="val 50000"/>
              </a:avLst>
            </a:prstGeom>
            <a:grpFill/>
            <a:ln>
              <a:headEnd/>
              <a:tailEnd/>
            </a:ln>
          </p:spPr>
          <p:style>
            <a:lnRef idx="1">
              <a:schemeClr val="accent1"/>
            </a:lnRef>
            <a:fillRef idx="3">
              <a:schemeClr val="accent1"/>
            </a:fillRef>
            <a:effectRef idx="2">
              <a:schemeClr val="accent1"/>
            </a:effectRef>
            <a:fontRef idx="minor">
              <a:schemeClr val="lt1"/>
            </a:fontRef>
          </p:style>
        </p:cxnSp>
        <p:sp>
          <p:nvSpPr>
            <p:cNvPr id="16" name="_s108551"/>
            <p:cNvSpPr>
              <a:spLocks noChangeArrowheads="1"/>
            </p:cNvSpPr>
            <p:nvPr/>
          </p:nvSpPr>
          <p:spPr bwMode="auto">
            <a:xfrm>
              <a:off x="1710" y="1724"/>
              <a:ext cx="695" cy="288"/>
            </a:xfrm>
            <a:prstGeom prst="roundRect">
              <a:avLst>
                <a:gd name="adj" fmla="val 50000"/>
              </a:avLst>
            </a:prstGeom>
            <a:grpFill/>
            <a:ln>
              <a:headEnd/>
              <a:tailEnd/>
            </a:ln>
          </p:spPr>
          <p:style>
            <a:lnRef idx="0">
              <a:schemeClr val="accent5"/>
            </a:lnRef>
            <a:fillRef idx="3">
              <a:schemeClr val="accent5"/>
            </a:fillRef>
            <a:effectRef idx="3">
              <a:schemeClr val="accent5"/>
            </a:effectRef>
            <a:fontRef idx="minor">
              <a:schemeClr val="lt1"/>
            </a:fontRef>
          </p:style>
          <p:txBody>
            <a:bodyPr vert="horz" wrap="none" lIns="0" tIns="0" rIns="0" bIns="0" numCol="1" anchor="ctr" anchorCtr="0" compatLnSpc="1">
              <a:prstTxWarp prst="textNoShape">
                <a:avLst/>
              </a:prstTxWarp>
              <a:scene3d>
                <a:camera prst="orthographicFront"/>
                <a:lightRig rig="balanced" dir="t">
                  <a:rot lat="0" lon="0" rev="2100000"/>
                </a:lightRig>
              </a:scene3d>
              <a:sp3d extrusionH="57150" prstMaterial="metal">
                <a:bevelT w="38100" h="25400"/>
                <a:contourClr>
                  <a:schemeClr val="bg2"/>
                </a:contourClr>
              </a:sp3d>
            </a:bodyPr>
            <a:lstStyle/>
            <a:p>
              <a:pPr algn="ctr">
                <a:buFont typeface="Arial" pitchFamily="34" charset="0"/>
                <a:buChar char="•"/>
              </a:pPr>
              <a:r>
                <a:rPr lang="el-GR" sz="2000" b="1" dirty="0">
                  <a:ln w="50800"/>
                  <a:solidFill>
                    <a:srgbClr val="006666">
                      <a:shade val="50000"/>
                    </a:srgbClr>
                  </a:solidFill>
                  <a:latin typeface="Arial" charset="0"/>
                </a:rPr>
                <a:t>αυτονοµία και αυτενέργεια </a:t>
              </a:r>
              <a:r>
                <a:rPr lang="el-GR" sz="2000" b="1" dirty="0" smtClean="0">
                  <a:ln w="50800"/>
                  <a:solidFill>
                    <a:srgbClr val="006666">
                      <a:shade val="50000"/>
                    </a:srgbClr>
                  </a:solidFill>
                  <a:latin typeface="Arial" charset="0"/>
                </a:rPr>
                <a:t>μαθητών</a:t>
              </a:r>
            </a:p>
            <a:p>
              <a:pPr lvl="0" algn="ctr">
                <a:buFont typeface="Arial" pitchFamily="34" charset="0"/>
                <a:buChar char="•"/>
              </a:pPr>
              <a:r>
                <a:rPr lang="el-GR" sz="2000" b="1" dirty="0" smtClean="0">
                  <a:ln w="50800"/>
                  <a:solidFill>
                    <a:srgbClr val="006666">
                      <a:shade val="50000"/>
                    </a:srgbClr>
                  </a:solidFill>
                  <a:latin typeface="Arial" charset="0"/>
                </a:rPr>
                <a:t>πρωτοβουλία µ</a:t>
              </a:r>
              <a:r>
                <a:rPr lang="el-GR" sz="2000" b="1" dirty="0" err="1" smtClean="0">
                  <a:ln w="50800"/>
                  <a:solidFill>
                    <a:srgbClr val="006666">
                      <a:shade val="50000"/>
                    </a:srgbClr>
                  </a:solidFill>
                  <a:latin typeface="Arial" charset="0"/>
                </a:rPr>
                <a:t>αθητών</a:t>
              </a:r>
              <a:r>
                <a:rPr lang="el-GR" sz="2000" b="1" dirty="0" smtClean="0">
                  <a:ln w="50800"/>
                  <a:solidFill>
                    <a:srgbClr val="006666">
                      <a:shade val="50000"/>
                    </a:srgbClr>
                  </a:solidFill>
                  <a:latin typeface="Arial" charset="0"/>
                </a:rPr>
                <a:t> </a:t>
              </a:r>
            </a:p>
            <a:p>
              <a:pPr algn="ctr">
                <a:buFont typeface="Arial" pitchFamily="34" charset="0"/>
                <a:buChar char="•"/>
              </a:pPr>
              <a:endParaRPr lang="el-GR" b="1" dirty="0">
                <a:ln w="50800"/>
                <a:solidFill>
                  <a:srgbClr val="006666">
                    <a:shade val="50000"/>
                  </a:srgbClr>
                </a:solidFill>
                <a:latin typeface="Arial" charset="0"/>
              </a:endParaRPr>
            </a:p>
          </p:txBody>
        </p:sp>
        <p:sp>
          <p:nvSpPr>
            <p:cNvPr id="17" name="_s108552"/>
            <p:cNvSpPr>
              <a:spLocks noChangeArrowheads="1"/>
            </p:cNvSpPr>
            <p:nvPr/>
          </p:nvSpPr>
          <p:spPr bwMode="auto">
            <a:xfrm>
              <a:off x="1704" y="2066"/>
              <a:ext cx="701" cy="259"/>
            </a:xfrm>
            <a:prstGeom prst="roundRect">
              <a:avLst>
                <a:gd name="adj" fmla="val 50000"/>
              </a:avLst>
            </a:prstGeom>
            <a:grpFill/>
            <a:ln>
              <a:headEnd/>
              <a:tailEnd/>
            </a:ln>
          </p:spPr>
          <p:style>
            <a:lnRef idx="0">
              <a:schemeClr val="accent5"/>
            </a:lnRef>
            <a:fillRef idx="3">
              <a:schemeClr val="accent5"/>
            </a:fillRef>
            <a:effectRef idx="3">
              <a:schemeClr val="accent5"/>
            </a:effectRef>
            <a:fontRef idx="minor">
              <a:schemeClr val="lt1"/>
            </a:fontRef>
          </p:style>
          <p:txBody>
            <a:bodyPr vert="horz" wrap="none" lIns="0" tIns="0" rIns="0" bIns="0" numCol="1" anchor="ctr" anchorCtr="0" compatLnSpc="1">
              <a:prstTxWarp prst="textNoShape">
                <a:avLst/>
              </a:prstTxWarp>
              <a:scene3d>
                <a:camera prst="orthographicFront"/>
                <a:lightRig rig="balanced" dir="t">
                  <a:rot lat="0" lon="0" rev="2100000"/>
                </a:lightRig>
              </a:scene3d>
              <a:sp3d extrusionH="57150" prstMaterial="metal">
                <a:bevelT w="38100" h="25400"/>
                <a:contourClr>
                  <a:schemeClr val="bg2"/>
                </a:contourClr>
              </a:sp3d>
            </a:bodyPr>
            <a:lstStyle/>
            <a:p>
              <a:pPr algn="ctr"/>
              <a:endParaRPr lang="el-GR" b="1" dirty="0">
                <a:ln w="50800"/>
                <a:solidFill>
                  <a:srgbClr val="006666">
                    <a:shade val="50000"/>
                  </a:srgbClr>
                </a:solidFill>
                <a:latin typeface="Arial" charset="0"/>
              </a:endParaRPr>
            </a:p>
          </p:txBody>
        </p:sp>
        <p:sp>
          <p:nvSpPr>
            <p:cNvPr id="18" name="_s108553"/>
            <p:cNvSpPr>
              <a:spLocks noChangeArrowheads="1"/>
            </p:cNvSpPr>
            <p:nvPr/>
          </p:nvSpPr>
          <p:spPr bwMode="auto">
            <a:xfrm>
              <a:off x="1706" y="2417"/>
              <a:ext cx="721" cy="253"/>
            </a:xfrm>
            <a:prstGeom prst="roundRect">
              <a:avLst>
                <a:gd name="adj" fmla="val 50000"/>
              </a:avLst>
            </a:prstGeom>
            <a:grpFill/>
            <a:ln>
              <a:headEnd/>
              <a:tailEnd/>
            </a:ln>
          </p:spPr>
          <p:style>
            <a:lnRef idx="0">
              <a:schemeClr val="accent5"/>
            </a:lnRef>
            <a:fillRef idx="3">
              <a:schemeClr val="accent5"/>
            </a:fillRef>
            <a:effectRef idx="3">
              <a:schemeClr val="accent5"/>
            </a:effectRef>
            <a:fontRef idx="minor">
              <a:schemeClr val="lt1"/>
            </a:fontRef>
          </p:style>
          <p:txBody>
            <a:bodyPr vert="horz" wrap="none" lIns="0" tIns="0" rIns="0" bIns="0" numCol="1" anchor="ctr" anchorCtr="0" compatLnSpc="1">
              <a:prstTxWarp prst="textNoShape">
                <a:avLst/>
              </a:prstTxWarp>
              <a:scene3d>
                <a:camera prst="orthographicFront"/>
                <a:lightRig rig="balanced" dir="t">
                  <a:rot lat="0" lon="0" rev="2100000"/>
                </a:lightRig>
              </a:scene3d>
              <a:sp3d extrusionH="57150" prstMaterial="metal">
                <a:bevelT w="38100" h="25400"/>
                <a:contourClr>
                  <a:schemeClr val="bg2"/>
                </a:contourClr>
              </a:sp3d>
            </a:bodyPr>
            <a:lstStyle/>
            <a:p>
              <a:pPr algn="ctr"/>
              <a:r>
                <a:rPr lang="el-GR" sz="2000" b="1" dirty="0" smtClean="0">
                  <a:ln w="50800"/>
                  <a:solidFill>
                    <a:srgbClr val="006666">
                      <a:shade val="50000"/>
                    </a:srgbClr>
                  </a:solidFill>
                  <a:latin typeface="Arial" charset="0"/>
                </a:rPr>
                <a:t>Σύνδεση του γνωστικού αντικειμένου</a:t>
              </a:r>
            </a:p>
            <a:p>
              <a:pPr algn="ctr"/>
              <a:r>
                <a:rPr lang="el-GR" sz="2000" b="1" dirty="0" smtClean="0">
                  <a:ln w="50800"/>
                  <a:solidFill>
                    <a:srgbClr val="006666">
                      <a:shade val="50000"/>
                    </a:srgbClr>
                  </a:solidFill>
                  <a:latin typeface="Arial" charset="0"/>
                </a:rPr>
                <a:t>με τη ζωή </a:t>
              </a:r>
              <a:endParaRPr lang="el-GR" sz="2000" b="1" dirty="0">
                <a:ln w="50800"/>
                <a:solidFill>
                  <a:srgbClr val="006666">
                    <a:shade val="50000"/>
                  </a:srgbClr>
                </a:solidFill>
                <a:latin typeface="Arial" charset="0"/>
              </a:endParaRPr>
            </a:p>
          </p:txBody>
        </p:sp>
        <p:sp>
          <p:nvSpPr>
            <p:cNvPr id="19" name="_s108567"/>
            <p:cNvSpPr>
              <a:spLocks noChangeArrowheads="1"/>
            </p:cNvSpPr>
            <p:nvPr/>
          </p:nvSpPr>
          <p:spPr bwMode="auto">
            <a:xfrm>
              <a:off x="1704" y="2767"/>
              <a:ext cx="649" cy="238"/>
            </a:xfrm>
            <a:prstGeom prst="roundRect">
              <a:avLst>
                <a:gd name="adj" fmla="val 50000"/>
              </a:avLst>
            </a:prstGeom>
            <a:grpFill/>
            <a:ln>
              <a:headEnd/>
              <a:tailEnd/>
            </a:ln>
          </p:spPr>
          <p:style>
            <a:lnRef idx="0">
              <a:schemeClr val="accent5"/>
            </a:lnRef>
            <a:fillRef idx="3">
              <a:schemeClr val="accent5"/>
            </a:fillRef>
            <a:effectRef idx="3">
              <a:schemeClr val="accent5"/>
            </a:effectRef>
            <a:fontRef idx="minor">
              <a:schemeClr val="lt1"/>
            </a:fontRef>
          </p:style>
          <p:txBody>
            <a:bodyPr vert="horz" wrap="none" lIns="0" tIns="0" rIns="0" bIns="0" numCol="1" anchor="ctr" anchorCtr="0" compatLnSpc="1">
              <a:prstTxWarp prst="textNoShape">
                <a:avLst/>
              </a:prstTxWarp>
              <a:scene3d>
                <a:camera prst="orthographicFront"/>
                <a:lightRig rig="balanced" dir="t">
                  <a:rot lat="0" lon="0" rev="2100000"/>
                </a:lightRig>
              </a:scene3d>
              <a:sp3d extrusionH="57150" prstMaterial="metal">
                <a:bevelT w="38100" h="25400"/>
                <a:contourClr>
                  <a:schemeClr val="bg2"/>
                </a:contourClr>
              </a:sp3d>
            </a:bodyPr>
            <a:lstStyle/>
            <a:p>
              <a:pPr algn="ctr"/>
              <a:endParaRPr lang="el-GR" b="1" dirty="0">
                <a:ln w="50800"/>
                <a:solidFill>
                  <a:srgbClr val="006666">
                    <a:shade val="50000"/>
                  </a:srgbClr>
                </a:solidFill>
                <a:latin typeface="Arial" charset="0"/>
              </a:endParaRPr>
            </a:p>
          </p:txBody>
        </p:sp>
      </p:grpSp>
      <p:sp>
        <p:nvSpPr>
          <p:cNvPr id="32" name="1 - Τίτλος"/>
          <p:cNvSpPr txBox="1">
            <a:spLocks/>
          </p:cNvSpPr>
          <p:nvPr/>
        </p:nvSpPr>
        <p:spPr bwMode="auto">
          <a:xfrm>
            <a:off x="676947" y="0"/>
            <a:ext cx="8170863" cy="1071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a:lstStyle>
          <a:p>
            <a:r>
              <a:rPr lang="el-GR" dirty="0" smtClean="0">
                <a:solidFill>
                  <a:schemeClr val="bg1"/>
                </a:solidFill>
              </a:rPr>
              <a:t>Χαρακτηριστικά </a:t>
            </a:r>
            <a:r>
              <a:rPr lang="en-US" dirty="0" smtClean="0">
                <a:solidFill>
                  <a:schemeClr val="bg1"/>
                </a:solidFill>
              </a:rPr>
              <a:t>project</a:t>
            </a:r>
            <a:endParaRPr lang="el-GR" dirty="0">
              <a:solidFill>
                <a:schemeClr val="bg1"/>
              </a:solidFill>
            </a:endParaRPr>
          </a:p>
        </p:txBody>
      </p:sp>
      <p:pic>
        <p:nvPicPr>
          <p:cNvPr id="39" name="Picture 2" descr="https://guardian-registration.s3.amazonaws.com/networks/network/illustration/Illustration-higher-educati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62" y="2769699"/>
            <a:ext cx="2046227" cy="338240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8" name="Rectangle 7"/>
          <p:cNvSpPr/>
          <p:nvPr/>
        </p:nvSpPr>
        <p:spPr>
          <a:xfrm>
            <a:off x="3643307" y="3071810"/>
            <a:ext cx="4143404" cy="830997"/>
          </a:xfrm>
          <a:prstGeom prst="rect">
            <a:avLst/>
          </a:prstGeom>
        </p:spPr>
        <p:txBody>
          <a:bodyPr wrap="square">
            <a:spAutoFit/>
          </a:bodyPr>
          <a:lstStyle/>
          <a:p>
            <a:pPr fontAlgn="auto">
              <a:spcBef>
                <a:spcPts val="0"/>
              </a:spcBef>
              <a:spcAft>
                <a:spcPts val="0"/>
              </a:spcAft>
            </a:pPr>
            <a:r>
              <a:rPr lang="el-GR" b="1" dirty="0" smtClean="0">
                <a:ln w="50800"/>
                <a:solidFill>
                  <a:srgbClr val="006666">
                    <a:shade val="50000"/>
                  </a:srgbClr>
                </a:solidFill>
              </a:rPr>
              <a:t> </a:t>
            </a:r>
            <a:endParaRPr lang="el-GR" b="1" dirty="0">
              <a:ln w="50800"/>
              <a:solidFill>
                <a:srgbClr val="006666">
                  <a:shade val="50000"/>
                </a:srgbClr>
              </a:solidFill>
            </a:endParaRPr>
          </a:p>
          <a:p>
            <a:pPr lvl="0" fontAlgn="auto">
              <a:spcBef>
                <a:spcPts val="0"/>
              </a:spcBef>
              <a:spcAft>
                <a:spcPts val="0"/>
              </a:spcAft>
            </a:pPr>
            <a:endParaRPr lang="el-GR" b="1" dirty="0">
              <a:ln w="50800"/>
              <a:solidFill>
                <a:srgbClr val="006666">
                  <a:shade val="50000"/>
                </a:srgbClr>
              </a:solidFill>
              <a:cs typeface="+mn-cs"/>
            </a:endParaRPr>
          </a:p>
        </p:txBody>
      </p:sp>
      <p:sp>
        <p:nvSpPr>
          <p:cNvPr id="9" name="Rectangle 8"/>
          <p:cNvSpPr/>
          <p:nvPr/>
        </p:nvSpPr>
        <p:spPr>
          <a:xfrm>
            <a:off x="3214678" y="1928802"/>
            <a:ext cx="5143536" cy="1200329"/>
          </a:xfrm>
          <a:prstGeom prst="rect">
            <a:avLst/>
          </a:prstGeom>
        </p:spPr>
        <p:txBody>
          <a:bodyPr wrap="square">
            <a:spAutoFit/>
          </a:bodyPr>
          <a:lstStyle/>
          <a:p>
            <a:pPr>
              <a:buFont typeface="Arial" pitchFamily="34" charset="0"/>
              <a:buChar char="•"/>
            </a:pPr>
            <a:r>
              <a:rPr lang="el-GR" b="1" dirty="0" err="1">
                <a:ln w="50800"/>
                <a:solidFill>
                  <a:srgbClr val="006666">
                    <a:shade val="50000"/>
                  </a:srgbClr>
                </a:solidFill>
              </a:rPr>
              <a:t>οµαδική</a:t>
            </a:r>
            <a:r>
              <a:rPr lang="el-GR" b="1" dirty="0">
                <a:ln w="50800"/>
                <a:solidFill>
                  <a:srgbClr val="006666">
                    <a:shade val="50000"/>
                  </a:srgbClr>
                </a:solidFill>
              </a:rPr>
              <a:t> </a:t>
            </a:r>
            <a:r>
              <a:rPr lang="el-GR" b="1" dirty="0" smtClean="0">
                <a:ln w="50800"/>
                <a:solidFill>
                  <a:srgbClr val="006666">
                    <a:shade val="50000"/>
                  </a:srgbClr>
                </a:solidFill>
              </a:rPr>
              <a:t>δράση</a:t>
            </a:r>
          </a:p>
          <a:p>
            <a:pPr>
              <a:buFont typeface="Arial" pitchFamily="34" charset="0"/>
              <a:buChar char="•"/>
            </a:pPr>
            <a:r>
              <a:rPr lang="el-GR" b="1" dirty="0" smtClean="0">
                <a:ln w="50800"/>
                <a:solidFill>
                  <a:srgbClr val="006666">
                    <a:shade val="50000"/>
                  </a:srgbClr>
                </a:solidFill>
              </a:rPr>
              <a:t>άνοιγμα της σχολικής ζωής</a:t>
            </a:r>
          </a:p>
          <a:p>
            <a:r>
              <a:rPr lang="el-GR" dirty="0" smtClean="0">
                <a:solidFill>
                  <a:srgbClr val="FFFFFF"/>
                </a:solidFill>
              </a:rPr>
              <a:t> </a:t>
            </a:r>
            <a:endParaRPr lang="en-US" dirty="0"/>
          </a:p>
        </p:txBody>
      </p:sp>
      <p:sp>
        <p:nvSpPr>
          <p:cNvPr id="20" name="Rectangle 19"/>
          <p:cNvSpPr/>
          <p:nvPr/>
        </p:nvSpPr>
        <p:spPr>
          <a:xfrm>
            <a:off x="3500430" y="4214819"/>
            <a:ext cx="4572032" cy="830997"/>
          </a:xfrm>
          <a:prstGeom prst="rect">
            <a:avLst/>
          </a:prstGeom>
        </p:spPr>
        <p:txBody>
          <a:bodyPr wrap="square">
            <a:spAutoFit/>
          </a:bodyPr>
          <a:lstStyle/>
          <a:p>
            <a:pPr lvl="0" fontAlgn="auto">
              <a:spcBef>
                <a:spcPts val="0"/>
              </a:spcBef>
              <a:spcAft>
                <a:spcPts val="0"/>
              </a:spcAft>
              <a:buFont typeface="Arial" pitchFamily="34" charset="0"/>
              <a:buChar char="•"/>
            </a:pPr>
            <a:r>
              <a:rPr lang="el-GR" b="1" dirty="0" smtClean="0">
                <a:ln w="50800"/>
                <a:solidFill>
                  <a:srgbClr val="006666">
                    <a:shade val="50000"/>
                  </a:srgbClr>
                </a:solidFill>
              </a:rPr>
              <a:t>σύνδεση </a:t>
            </a:r>
            <a:r>
              <a:rPr lang="el-GR" b="1" dirty="0" err="1" smtClean="0">
                <a:ln w="50800"/>
                <a:solidFill>
                  <a:srgbClr val="006666">
                    <a:shade val="50000"/>
                  </a:srgbClr>
                </a:solidFill>
              </a:rPr>
              <a:t>πνευµατικής</a:t>
            </a:r>
            <a:r>
              <a:rPr lang="el-GR" b="1" dirty="0" smtClean="0">
                <a:ln w="50800"/>
                <a:solidFill>
                  <a:srgbClr val="006666">
                    <a:shade val="50000"/>
                  </a:srgbClr>
                </a:solidFill>
              </a:rPr>
              <a:t> </a:t>
            </a:r>
            <a:r>
              <a:rPr lang="el-GR" b="1" dirty="0">
                <a:ln w="50800"/>
                <a:solidFill>
                  <a:srgbClr val="006666">
                    <a:shade val="50000"/>
                  </a:srgbClr>
                </a:solidFill>
              </a:rPr>
              <a:t>και χειρωνακτικής εργασίας </a:t>
            </a:r>
          </a:p>
        </p:txBody>
      </p:sp>
      <p:sp>
        <p:nvSpPr>
          <p:cNvPr id="25" name="_s108567"/>
          <p:cNvSpPr>
            <a:spLocks noChangeArrowheads="1"/>
          </p:cNvSpPr>
          <p:nvPr/>
        </p:nvSpPr>
        <p:spPr bwMode="auto">
          <a:xfrm>
            <a:off x="3517900" y="5197312"/>
            <a:ext cx="4121150" cy="1017770"/>
          </a:xfrm>
          <a:prstGeom prst="roundRect">
            <a:avLst>
              <a:gd name="adj" fmla="val 50000"/>
            </a:avLst>
          </a:prstGeom>
          <a:solidFill>
            <a:srgbClr val="F8FED2"/>
          </a:solidFill>
          <a:ln>
            <a:headEnd/>
            <a:tailEnd/>
          </a:ln>
        </p:spPr>
        <p:style>
          <a:lnRef idx="0">
            <a:schemeClr val="accent5"/>
          </a:lnRef>
          <a:fillRef idx="3">
            <a:schemeClr val="accent5"/>
          </a:fillRef>
          <a:effectRef idx="3">
            <a:schemeClr val="accent5"/>
          </a:effectRef>
          <a:fontRef idx="minor">
            <a:schemeClr val="lt1"/>
          </a:fontRef>
        </p:style>
        <p:txBody>
          <a:bodyPr vert="horz" wrap="none" lIns="0" tIns="0" rIns="0" bIns="0" numCol="1" anchor="ctr" anchorCtr="0" compatLnSpc="1">
            <a:prstTxWarp prst="textNoShape">
              <a:avLst/>
            </a:prstTxWarp>
            <a:scene3d>
              <a:camera prst="orthographicFront"/>
              <a:lightRig rig="balanced" dir="t">
                <a:rot lat="0" lon="0" rev="2100000"/>
              </a:lightRig>
            </a:scene3d>
            <a:sp3d extrusionH="57150" prstMaterial="metal">
              <a:bevelT w="38100" h="25400"/>
              <a:contourClr>
                <a:schemeClr val="bg2"/>
              </a:contourClr>
            </a:sp3d>
          </a:bodyPr>
          <a:lstStyle/>
          <a:p>
            <a:pPr lvl="0" algn="ctr" fontAlgn="auto">
              <a:spcBef>
                <a:spcPts val="0"/>
              </a:spcBef>
              <a:spcAft>
                <a:spcPts val="0"/>
              </a:spcAft>
              <a:buFont typeface="Arial" pitchFamily="34" charset="0"/>
              <a:buChar char="•"/>
            </a:pPr>
            <a:r>
              <a:rPr lang="el-GR" b="1" dirty="0">
                <a:ln w="50800"/>
                <a:solidFill>
                  <a:srgbClr val="006666">
                    <a:shade val="50000"/>
                  </a:srgbClr>
                </a:solidFill>
                <a:latin typeface="Times New Roman" pitchFamily="18" charset="0"/>
              </a:rPr>
              <a:t>συμμετοχή όλων </a:t>
            </a:r>
            <a:r>
              <a:rPr lang="el-GR" b="1" dirty="0" smtClean="0">
                <a:ln w="50800"/>
                <a:solidFill>
                  <a:srgbClr val="006666">
                    <a:shade val="50000"/>
                  </a:srgbClr>
                </a:solidFill>
                <a:latin typeface="Times New Roman" pitchFamily="18" charset="0"/>
              </a:rPr>
              <a:t>στην </a:t>
            </a:r>
          </a:p>
          <a:p>
            <a:pPr lvl="0" algn="ctr" fontAlgn="auto">
              <a:spcBef>
                <a:spcPts val="0"/>
              </a:spcBef>
              <a:spcAft>
                <a:spcPts val="0"/>
              </a:spcAft>
            </a:pPr>
            <a:r>
              <a:rPr lang="el-GR" b="1" dirty="0" smtClean="0">
                <a:ln w="50800"/>
                <a:solidFill>
                  <a:srgbClr val="006666">
                    <a:shade val="50000"/>
                  </a:srgbClr>
                </a:solidFill>
                <a:latin typeface="Times New Roman" pitchFamily="18" charset="0"/>
              </a:rPr>
              <a:t>εκπαιδευτική </a:t>
            </a:r>
            <a:endParaRPr lang="el-GR" b="1" dirty="0">
              <a:ln w="50800"/>
              <a:solidFill>
                <a:srgbClr val="006666">
                  <a:shade val="50000"/>
                </a:srgbClr>
              </a:solidFill>
              <a:latin typeface="Times New Roman" pitchFamily="18" charset="0"/>
            </a:endParaRPr>
          </a:p>
          <a:p>
            <a:pPr lvl="0" algn="ctr" fontAlgn="auto">
              <a:spcBef>
                <a:spcPts val="0"/>
              </a:spcBef>
              <a:spcAft>
                <a:spcPts val="0"/>
              </a:spcAft>
            </a:pPr>
            <a:r>
              <a:rPr lang="el-GR" b="1" dirty="0">
                <a:ln w="50800"/>
                <a:solidFill>
                  <a:srgbClr val="006666">
                    <a:shade val="50000"/>
                  </a:srgbClr>
                </a:solidFill>
                <a:latin typeface="Times New Roman" pitchFamily="18" charset="0"/>
              </a:rPr>
              <a:t>διαδικασία</a:t>
            </a:r>
          </a:p>
        </p:txBody>
      </p:sp>
      <p:cxnSp>
        <p:nvCxnSpPr>
          <p:cNvPr id="22" name="Straight Connector 21"/>
          <p:cNvCxnSpPr/>
          <p:nvPr/>
        </p:nvCxnSpPr>
        <p:spPr>
          <a:xfrm>
            <a:off x="3092485" y="4657956"/>
            <a:ext cx="1" cy="881665"/>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092450" y="5539549"/>
            <a:ext cx="41275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319156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t="-17000" b="-17000"/>
          </a:stretch>
        </a:blip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467544" y="27856"/>
            <a:ext cx="8229600" cy="1143000"/>
          </a:xfrm>
        </p:spPr>
        <p:txBody>
          <a:bodyPr>
            <a:normAutofit/>
          </a:bodyPr>
          <a:lstStyle/>
          <a:p>
            <a:pPr eaLnBrk="1" hangingPunct="1"/>
            <a:r>
              <a:rPr lang="el-GR" sz="3600" dirty="0">
                <a:effectLst>
                  <a:glow rad="101600">
                    <a:schemeClr val="accent3">
                      <a:satMod val="175000"/>
                      <a:alpha val="40000"/>
                    </a:schemeClr>
                  </a:glow>
                </a:effectLst>
                <a:latin typeface="Arial" pitchFamily="34" charset="0"/>
                <a:ea typeface="+mn-ea"/>
                <a:cs typeface="Arial" pitchFamily="34" charset="0"/>
              </a:rPr>
              <a:t>ΤΑ ΣΤΑΔΙΑ ΕΦΑΡΜΟΓΗΣ</a:t>
            </a:r>
          </a:p>
        </p:txBody>
      </p:sp>
      <p:pic>
        <p:nvPicPr>
          <p:cNvPr id="4098" name="Picture 2" descr="http://www.techplace.gr/wp-content/uploads/2014/06/techserv.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91880" y="3933057"/>
            <a:ext cx="4908798" cy="292494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Grp="1" noChangeArrowheads="1"/>
          </p:cNvSpPr>
          <p:nvPr>
            <p:ph idx="1"/>
          </p:nvPr>
        </p:nvSpPr>
        <p:spPr>
          <a:xfrm>
            <a:off x="467544" y="876710"/>
            <a:ext cx="8229600" cy="4525963"/>
          </a:xfrm>
        </p:spPr>
        <p:txBody>
          <a:bodyPr>
            <a:noAutofit/>
          </a:bodyPr>
          <a:lstStyle/>
          <a:p>
            <a:pPr eaLnBrk="1" hangingPunct="1">
              <a:lnSpc>
                <a:spcPct val="80000"/>
              </a:lnSpc>
              <a:spcBef>
                <a:spcPct val="50000"/>
              </a:spcBef>
              <a:buFontTx/>
              <a:buNone/>
            </a:pPr>
            <a:endParaRPr lang="el-GR" sz="3600" dirty="0" smtClean="0">
              <a:solidFill>
                <a:srgbClr val="000000"/>
              </a:solidFill>
              <a:latin typeface="Times New Roman" pitchFamily="18" charset="0"/>
            </a:endParaRPr>
          </a:p>
          <a:p>
            <a:pPr eaLnBrk="1" hangingPunct="1">
              <a:lnSpc>
                <a:spcPct val="80000"/>
              </a:lnSpc>
              <a:spcBef>
                <a:spcPct val="50000"/>
              </a:spcBef>
              <a:buFontTx/>
              <a:buNone/>
            </a:pPr>
            <a:r>
              <a:rPr lang="el-GR" sz="3600" b="1" dirty="0" smtClean="0">
                <a:solidFill>
                  <a:srgbClr val="000000"/>
                </a:solidFill>
                <a:latin typeface="Arial" charset="0"/>
                <a:cs typeface="Arial" charset="0"/>
              </a:rPr>
              <a:t>ΑΠΟΦΑΣΗ (</a:t>
            </a:r>
            <a:r>
              <a:rPr lang="en-US" sz="3600" b="1" i="1" dirty="0" smtClean="0">
                <a:solidFill>
                  <a:srgbClr val="000000"/>
                </a:solidFill>
                <a:latin typeface="Freestyle Script" pitchFamily="66" charset="0"/>
                <a:cs typeface="Arial" charset="0"/>
              </a:rPr>
              <a:t>Decide</a:t>
            </a:r>
            <a:r>
              <a:rPr lang="el-GR" sz="3600" b="1" dirty="0" smtClean="0">
                <a:solidFill>
                  <a:srgbClr val="000000"/>
                </a:solidFill>
                <a:latin typeface="Arial" charset="0"/>
                <a:cs typeface="Arial" charset="0"/>
              </a:rPr>
              <a:t>)</a:t>
            </a:r>
          </a:p>
          <a:p>
            <a:pPr eaLnBrk="1" hangingPunct="1">
              <a:lnSpc>
                <a:spcPct val="80000"/>
              </a:lnSpc>
              <a:spcBef>
                <a:spcPct val="50000"/>
              </a:spcBef>
              <a:buFontTx/>
              <a:buNone/>
            </a:pPr>
            <a:endParaRPr lang="el-GR" sz="3600" b="1" dirty="0" smtClean="0">
              <a:solidFill>
                <a:srgbClr val="000000"/>
              </a:solidFill>
              <a:latin typeface="Arial" charset="0"/>
              <a:cs typeface="Arial" charset="0"/>
            </a:endParaRPr>
          </a:p>
          <a:p>
            <a:pPr eaLnBrk="1" hangingPunct="1">
              <a:lnSpc>
                <a:spcPct val="80000"/>
              </a:lnSpc>
              <a:spcBef>
                <a:spcPct val="50000"/>
              </a:spcBef>
              <a:buFont typeface="Arial" charset="0"/>
              <a:buNone/>
            </a:pPr>
            <a:r>
              <a:rPr lang="el-GR" sz="3600" b="1" dirty="0" smtClean="0">
                <a:solidFill>
                  <a:srgbClr val="000000"/>
                </a:solidFill>
                <a:latin typeface="Arial" charset="0"/>
                <a:cs typeface="Arial" charset="0"/>
              </a:rPr>
              <a:t>ΣΧΕΔΙΑΣΗ (</a:t>
            </a:r>
            <a:r>
              <a:rPr lang="en-US" sz="3600" b="1" dirty="0" smtClean="0">
                <a:solidFill>
                  <a:srgbClr val="000000"/>
                </a:solidFill>
                <a:latin typeface="Freestyle Script" pitchFamily="66" charset="0"/>
                <a:cs typeface="Arial" charset="0"/>
              </a:rPr>
              <a:t>Design</a:t>
            </a:r>
            <a:r>
              <a:rPr lang="el-GR" sz="3600" b="1" dirty="0" smtClean="0">
                <a:solidFill>
                  <a:srgbClr val="000000"/>
                </a:solidFill>
                <a:latin typeface="Arial" charset="0"/>
                <a:cs typeface="Arial" charset="0"/>
              </a:rPr>
              <a:t>)</a:t>
            </a:r>
          </a:p>
          <a:p>
            <a:pPr eaLnBrk="1" hangingPunct="1">
              <a:lnSpc>
                <a:spcPct val="80000"/>
              </a:lnSpc>
              <a:spcBef>
                <a:spcPct val="50000"/>
              </a:spcBef>
              <a:buFontTx/>
              <a:buNone/>
            </a:pPr>
            <a:endParaRPr lang="el-GR" sz="3600" b="1" dirty="0" smtClean="0">
              <a:solidFill>
                <a:srgbClr val="000000"/>
              </a:solidFill>
              <a:latin typeface="Arial" charset="0"/>
              <a:cs typeface="Arial" charset="0"/>
            </a:endParaRPr>
          </a:p>
          <a:p>
            <a:pPr eaLnBrk="1" hangingPunct="1">
              <a:lnSpc>
                <a:spcPct val="80000"/>
              </a:lnSpc>
              <a:spcBef>
                <a:spcPct val="50000"/>
              </a:spcBef>
              <a:buFontTx/>
              <a:buNone/>
            </a:pPr>
            <a:r>
              <a:rPr lang="el-GR" sz="3600" b="1" dirty="0" smtClean="0">
                <a:solidFill>
                  <a:srgbClr val="000000"/>
                </a:solidFill>
                <a:latin typeface="Arial" charset="0"/>
                <a:cs typeface="Arial" charset="0"/>
              </a:rPr>
              <a:t>ΥΛΟΠΟΙΗΣΗ (</a:t>
            </a:r>
            <a:r>
              <a:rPr lang="en-US" sz="3600" b="1" i="1" dirty="0" smtClean="0">
                <a:solidFill>
                  <a:srgbClr val="000000"/>
                </a:solidFill>
                <a:latin typeface="Freestyle Script" pitchFamily="66" charset="0"/>
                <a:cs typeface="Arial" charset="0"/>
              </a:rPr>
              <a:t>Do</a:t>
            </a:r>
            <a:r>
              <a:rPr lang="el-GR" sz="3600" b="1" dirty="0" smtClean="0">
                <a:solidFill>
                  <a:srgbClr val="000000"/>
                </a:solidFill>
                <a:latin typeface="Arial" charset="0"/>
                <a:cs typeface="Arial" charset="0"/>
              </a:rPr>
              <a:t>)</a:t>
            </a:r>
          </a:p>
          <a:p>
            <a:pPr eaLnBrk="1" hangingPunct="1">
              <a:lnSpc>
                <a:spcPct val="80000"/>
              </a:lnSpc>
              <a:spcBef>
                <a:spcPct val="50000"/>
              </a:spcBef>
              <a:buFontTx/>
              <a:buNone/>
            </a:pPr>
            <a:endParaRPr lang="el-GR" sz="3600" b="1" dirty="0" smtClean="0">
              <a:solidFill>
                <a:srgbClr val="000000"/>
              </a:solidFill>
              <a:latin typeface="Arial" charset="0"/>
              <a:cs typeface="Arial" charset="0"/>
            </a:endParaRPr>
          </a:p>
          <a:p>
            <a:pPr eaLnBrk="1" hangingPunct="1">
              <a:lnSpc>
                <a:spcPct val="80000"/>
              </a:lnSpc>
              <a:spcBef>
                <a:spcPct val="0"/>
              </a:spcBef>
              <a:buFontTx/>
              <a:buNone/>
            </a:pPr>
            <a:r>
              <a:rPr lang="el-GR" sz="3600" b="1" dirty="0" smtClean="0">
                <a:solidFill>
                  <a:srgbClr val="000000"/>
                </a:solidFill>
                <a:latin typeface="Arial" charset="0"/>
                <a:cs typeface="Arial" charset="0"/>
              </a:rPr>
              <a:t>ΑΞΙΟΛΟΓΗΣΗ (</a:t>
            </a:r>
            <a:r>
              <a:rPr lang="en-US" sz="3600" b="1" i="1" dirty="0" smtClean="0">
                <a:solidFill>
                  <a:srgbClr val="000000"/>
                </a:solidFill>
                <a:latin typeface="Freestyle Script" pitchFamily="66" charset="0"/>
                <a:cs typeface="Arial" charset="0"/>
              </a:rPr>
              <a:t>Evaluate</a:t>
            </a:r>
            <a:r>
              <a:rPr lang="el-GR" sz="3600" b="1" dirty="0" smtClean="0">
                <a:solidFill>
                  <a:srgbClr val="000000"/>
                </a:solidFill>
                <a:latin typeface="Arial" charset="0"/>
                <a:cs typeface="Arial" charset="0"/>
              </a:rPr>
              <a:t>)</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7000" b="-17000"/>
          </a:stretch>
        </a:blip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1050975" y="28983"/>
            <a:ext cx="6400800" cy="981075"/>
          </a:xfrm>
        </p:spPr>
        <p:txBody>
          <a:bodyPr>
            <a:normAutofit fontScale="90000"/>
          </a:bodyPr>
          <a:lstStyle/>
          <a:p>
            <a:pPr eaLnBrk="1" hangingPunct="1"/>
            <a:r>
              <a:rPr lang="el-GR" sz="3200" b="1" dirty="0" smtClean="0">
                <a:solidFill>
                  <a:srgbClr val="C00000"/>
                </a:solidFill>
              </a:rPr>
              <a:t/>
            </a:r>
            <a:br>
              <a:rPr lang="el-GR" sz="3200" b="1" dirty="0" smtClean="0">
                <a:solidFill>
                  <a:srgbClr val="C00000"/>
                </a:solidFill>
              </a:rPr>
            </a:br>
            <a:r>
              <a:rPr lang="el-GR" sz="3200" b="1" dirty="0" smtClean="0">
                <a:solidFill>
                  <a:srgbClr val="C00000"/>
                </a:solidFill>
              </a:rPr>
              <a:t/>
            </a:r>
            <a:br>
              <a:rPr lang="el-GR" sz="3200" b="1" dirty="0" smtClean="0">
                <a:solidFill>
                  <a:srgbClr val="C00000"/>
                </a:solidFill>
              </a:rPr>
            </a:br>
            <a:r>
              <a:rPr lang="el-GR" sz="3200" b="1" dirty="0" smtClean="0">
                <a:solidFill>
                  <a:srgbClr val="C00000"/>
                </a:solidFill>
              </a:rPr>
              <a:t/>
            </a:r>
            <a:br>
              <a:rPr lang="el-GR" sz="3200" b="1" dirty="0" smtClean="0">
                <a:solidFill>
                  <a:srgbClr val="C00000"/>
                </a:solidFill>
              </a:rPr>
            </a:br>
            <a:r>
              <a:rPr lang="el-GR" sz="4000" dirty="0" smtClean="0">
                <a:effectLst>
                  <a:glow rad="101600">
                    <a:schemeClr val="accent3">
                      <a:satMod val="175000"/>
                      <a:alpha val="40000"/>
                    </a:schemeClr>
                  </a:glow>
                </a:effectLst>
                <a:latin typeface="Arial" pitchFamily="34" charset="0"/>
                <a:ea typeface="+mn-ea"/>
                <a:cs typeface="Arial" pitchFamily="34" charset="0"/>
              </a:rPr>
              <a:t> </a:t>
            </a:r>
            <a:r>
              <a:rPr lang="en-US" dirty="0">
                <a:effectLst>
                  <a:glow rad="101600">
                    <a:schemeClr val="accent3">
                      <a:satMod val="175000"/>
                      <a:alpha val="40000"/>
                    </a:schemeClr>
                  </a:glow>
                </a:effectLst>
                <a:latin typeface="Arial" pitchFamily="34" charset="0"/>
                <a:ea typeface="+mn-ea"/>
                <a:cs typeface="Arial" pitchFamily="34" charset="0"/>
              </a:rPr>
              <a:t>Project</a:t>
            </a:r>
            <a:r>
              <a:rPr lang="el-GR" dirty="0">
                <a:effectLst>
                  <a:glow rad="101600">
                    <a:schemeClr val="accent3">
                      <a:satMod val="175000"/>
                      <a:alpha val="40000"/>
                    </a:schemeClr>
                  </a:glow>
                </a:effectLst>
                <a:latin typeface="Arial" pitchFamily="34" charset="0"/>
                <a:ea typeface="+mn-ea"/>
                <a:cs typeface="Arial" pitchFamily="34" charset="0"/>
              </a:rPr>
              <a:t/>
            </a:r>
            <a:br>
              <a:rPr lang="el-GR" dirty="0">
                <a:effectLst>
                  <a:glow rad="101600">
                    <a:schemeClr val="accent3">
                      <a:satMod val="175000"/>
                      <a:alpha val="40000"/>
                    </a:schemeClr>
                  </a:glow>
                </a:effectLst>
                <a:latin typeface="Arial" pitchFamily="34" charset="0"/>
                <a:ea typeface="+mn-ea"/>
                <a:cs typeface="Arial" pitchFamily="34" charset="0"/>
              </a:rPr>
            </a:br>
            <a:r>
              <a:rPr lang="en-US" sz="4000" dirty="0">
                <a:effectLst>
                  <a:glow rad="101600">
                    <a:schemeClr val="accent3">
                      <a:satMod val="175000"/>
                      <a:alpha val="40000"/>
                    </a:schemeClr>
                  </a:glow>
                </a:effectLst>
                <a:latin typeface="Arial" pitchFamily="34" charset="0"/>
                <a:ea typeface="+mn-ea"/>
                <a:cs typeface="Arial" pitchFamily="34" charset="0"/>
              </a:rPr>
              <a:t/>
            </a:r>
            <a:br>
              <a:rPr lang="en-US" sz="4000" dirty="0">
                <a:effectLst>
                  <a:glow rad="101600">
                    <a:schemeClr val="accent3">
                      <a:satMod val="175000"/>
                      <a:alpha val="40000"/>
                    </a:schemeClr>
                  </a:glow>
                </a:effectLst>
                <a:latin typeface="Arial" pitchFamily="34" charset="0"/>
                <a:ea typeface="+mn-ea"/>
                <a:cs typeface="Arial" pitchFamily="34" charset="0"/>
              </a:rPr>
            </a:br>
            <a:r>
              <a:rPr lang="el-GR" sz="3200" dirty="0" smtClean="0">
                <a:solidFill>
                  <a:srgbClr val="C00000"/>
                </a:solidFill>
              </a:rPr>
              <a:t>	</a:t>
            </a:r>
            <a:br>
              <a:rPr lang="el-GR" sz="3200" dirty="0" smtClean="0">
                <a:solidFill>
                  <a:srgbClr val="C00000"/>
                </a:solidFill>
              </a:rPr>
            </a:br>
            <a:endParaRPr lang="el-GR" sz="3200" dirty="0" smtClean="0">
              <a:solidFill>
                <a:srgbClr val="C00000"/>
              </a:solidFill>
            </a:endParaRPr>
          </a:p>
        </p:txBody>
      </p:sp>
      <p:pic>
        <p:nvPicPr>
          <p:cNvPr id="95235" name="Picture 3"/>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tretch>
            <a:fillRect/>
          </a:stretch>
        </p:blipFill>
        <p:spPr>
          <a:xfrm>
            <a:off x="2571736" y="3714752"/>
            <a:ext cx="4556013" cy="2996952"/>
          </a:xfrm>
          <a:noFill/>
        </p:spPr>
      </p:pic>
      <p:sp>
        <p:nvSpPr>
          <p:cNvPr id="8" name="7 - Θέση υποσέλιδου"/>
          <p:cNvSpPr>
            <a:spLocks noGrp="1"/>
          </p:cNvSpPr>
          <p:nvPr>
            <p:ph type="ftr" sz="quarter" idx="11"/>
          </p:nvPr>
        </p:nvSpPr>
        <p:spPr/>
        <p:txBody>
          <a:bodyPr/>
          <a:lstStyle/>
          <a:p>
            <a:pPr>
              <a:defRPr/>
            </a:pPr>
            <a:endParaRPr lang="el-GR" dirty="0"/>
          </a:p>
        </p:txBody>
      </p:sp>
      <p:sp>
        <p:nvSpPr>
          <p:cNvPr id="95236" name="Rectangle 6"/>
          <p:cNvSpPr>
            <a:spLocks noChangeArrowheads="1"/>
          </p:cNvSpPr>
          <p:nvPr/>
        </p:nvSpPr>
        <p:spPr bwMode="auto">
          <a:xfrm>
            <a:off x="2123728" y="2459506"/>
            <a:ext cx="61926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l-GR" sz="2000" b="1" i="1" dirty="0">
                <a:effectLst>
                  <a:glow rad="63500">
                    <a:schemeClr val="accent3">
                      <a:satMod val="175000"/>
                      <a:alpha val="40000"/>
                    </a:schemeClr>
                  </a:glow>
                </a:effectLst>
              </a:rPr>
              <a:t>(</a:t>
            </a:r>
            <a:r>
              <a:rPr lang="el-GR" sz="2000" b="1" i="1" dirty="0" smtClean="0">
                <a:effectLst>
                  <a:glow rad="63500">
                    <a:schemeClr val="accent3">
                      <a:satMod val="175000"/>
                      <a:alpha val="40000"/>
                    </a:schemeClr>
                  </a:glow>
                </a:effectLst>
              </a:rPr>
              <a:t>Αράπογλου,Μαβόγλου,Καραντενίζη,Οικονομάκος,2003</a:t>
            </a:r>
            <a:r>
              <a:rPr lang="el-GR" sz="2000" b="1" i="1" dirty="0"/>
              <a:t>)</a:t>
            </a:r>
            <a:r>
              <a:rPr lang="el-GR" sz="2000" dirty="0"/>
              <a:t>   </a:t>
            </a:r>
          </a:p>
        </p:txBody>
      </p:sp>
      <p:sp>
        <p:nvSpPr>
          <p:cNvPr id="95237" name="4 - TextBox"/>
          <p:cNvSpPr txBox="1">
            <a:spLocks noChangeArrowheads="1"/>
          </p:cNvSpPr>
          <p:nvPr/>
        </p:nvSpPr>
        <p:spPr bwMode="auto">
          <a:xfrm>
            <a:off x="971600" y="980728"/>
            <a:ext cx="712879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just" eaLnBrk="1" hangingPunct="1"/>
            <a:r>
              <a:rPr lang="el-GR" sz="2800" b="1" i="1" dirty="0">
                <a:effectLst>
                  <a:glow rad="101600">
                    <a:schemeClr val="accent3">
                      <a:satMod val="175000"/>
                      <a:alpha val="40000"/>
                    </a:schemeClr>
                  </a:glow>
                </a:effectLst>
              </a:rPr>
              <a:t>Δάσκαλος και μαθητές επικοινωνούν και συνεργάζονται όλοι μαζί. Ουσιαστικά όλα τα μέλη της ομάδας είναι ισοδύναμα. </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t="-17000" b="-17000"/>
          </a:stretch>
        </a:blipFill>
        <a:effectLst/>
      </p:bgPr>
    </p:bg>
    <p:spTree>
      <p:nvGrpSpPr>
        <p:cNvPr id="1" name=""/>
        <p:cNvGrpSpPr/>
        <p:nvPr/>
      </p:nvGrpSpPr>
      <p:grpSpPr>
        <a:xfrm>
          <a:off x="0" y="0"/>
          <a:ext cx="0" cy="0"/>
          <a:chOff x="0" y="0"/>
          <a:chExt cx="0" cy="0"/>
        </a:xfrm>
      </p:grpSpPr>
      <p:pic>
        <p:nvPicPr>
          <p:cNvPr id="5122" name="Picture 2" descr="http://blogs.sch.gr/echorian/files/2013/04/%CE%B1%CE%BE%CE%B9%CE%BF%CE%BB%CF%8C%CE%B3%CE%B7%CF%83%CE%B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31840" y="4000500"/>
            <a:ext cx="5034136" cy="2857500"/>
          </a:xfrm>
          <a:prstGeom prst="rect">
            <a:avLst/>
          </a:prstGeom>
          <a:noFill/>
          <a:extLst>
            <a:ext uri="{909E8E84-426E-40DD-AFC4-6F175D3DCCD1}">
              <a14:hiddenFill xmlns:a14="http://schemas.microsoft.com/office/drawing/2010/main">
                <a:solidFill>
                  <a:srgbClr val="FFFFFF"/>
                </a:solidFill>
              </a14:hiddenFill>
            </a:ext>
          </a:extLst>
        </p:spPr>
      </p:pic>
      <p:sp>
        <p:nvSpPr>
          <p:cNvPr id="165890" name="Rectangle 2"/>
          <p:cNvSpPr>
            <a:spLocks noGrp="1" noChangeArrowheads="1"/>
          </p:cNvSpPr>
          <p:nvPr>
            <p:ph type="title"/>
          </p:nvPr>
        </p:nvSpPr>
        <p:spPr>
          <a:xfrm>
            <a:off x="395536" y="28419"/>
            <a:ext cx="8229600" cy="1143000"/>
          </a:xfrm>
        </p:spPr>
        <p:txBody>
          <a:bodyPr rtlCol="0">
            <a:noAutofit/>
          </a:bodyPr>
          <a:lstStyle/>
          <a:p>
            <a:pPr>
              <a:defRPr/>
            </a:pPr>
            <a:r>
              <a:rPr lang="el-GR" sz="3600" dirty="0" smtClean="0">
                <a:effectLst>
                  <a:glow rad="101600">
                    <a:schemeClr val="accent3">
                      <a:satMod val="175000"/>
                      <a:alpha val="40000"/>
                    </a:schemeClr>
                  </a:glow>
                </a:effectLst>
                <a:latin typeface="Arial" pitchFamily="34" charset="0"/>
                <a:cs typeface="Arial" pitchFamily="34" charset="0"/>
              </a:rPr>
              <a:t>Μέθοδοι Αξιολόγησης </a:t>
            </a:r>
            <a:r>
              <a:rPr lang="en-US" sz="3600" dirty="0" smtClean="0">
                <a:effectLst>
                  <a:glow rad="101600">
                    <a:schemeClr val="accent3">
                      <a:satMod val="175000"/>
                      <a:alpha val="40000"/>
                    </a:schemeClr>
                  </a:glow>
                </a:effectLst>
                <a:latin typeface="Arial" pitchFamily="34" charset="0"/>
                <a:cs typeface="Arial" pitchFamily="34" charset="0"/>
              </a:rPr>
              <a:t>Project</a:t>
            </a:r>
            <a:endParaRPr lang="el-GR" sz="3600" dirty="0">
              <a:effectLst>
                <a:glow rad="101600">
                  <a:schemeClr val="accent3">
                    <a:satMod val="175000"/>
                    <a:alpha val="40000"/>
                  </a:schemeClr>
                </a:glow>
              </a:effectLst>
              <a:latin typeface="Arial" pitchFamily="34" charset="0"/>
              <a:ea typeface="+mn-ea"/>
              <a:cs typeface="Arial" pitchFamily="34" charset="0"/>
            </a:endParaRPr>
          </a:p>
        </p:txBody>
      </p:sp>
      <p:sp>
        <p:nvSpPr>
          <p:cNvPr id="165891" name="Rectangle 3"/>
          <p:cNvSpPr>
            <a:spLocks noGrp="1" noChangeArrowheads="1"/>
          </p:cNvSpPr>
          <p:nvPr>
            <p:ph idx="1"/>
          </p:nvPr>
        </p:nvSpPr>
        <p:spPr>
          <a:xfrm>
            <a:off x="539552" y="1052736"/>
            <a:ext cx="4608513" cy="4895850"/>
          </a:xfrm>
        </p:spPr>
        <p:txBody>
          <a:bodyPr rtlCol="0">
            <a:noAutofit/>
          </a:bodyPr>
          <a:lstStyle/>
          <a:p>
            <a:pPr eaLnBrk="1" fontAlgn="auto" hangingPunct="1">
              <a:lnSpc>
                <a:spcPct val="150000"/>
              </a:lnSpc>
              <a:spcAft>
                <a:spcPts val="0"/>
              </a:spcAft>
              <a:buFont typeface="Arial" pitchFamily="34" charset="0"/>
              <a:buChar char="•"/>
              <a:defRPr/>
            </a:pPr>
            <a:r>
              <a:rPr lang="el-GR" sz="3600" b="1" i="1" dirty="0" err="1" smtClean="0">
                <a:effectLst>
                  <a:glow rad="101600">
                    <a:schemeClr val="accent3">
                      <a:satMod val="175000"/>
                      <a:alpha val="40000"/>
                    </a:schemeClr>
                  </a:glow>
                </a:effectLst>
                <a:latin typeface="Times New Roman" pitchFamily="18" charset="0"/>
              </a:rPr>
              <a:t>Ετερο</a:t>
            </a:r>
            <a:r>
              <a:rPr lang="el-GR" sz="3600" b="1" i="1" dirty="0" smtClean="0">
                <a:effectLst>
                  <a:glow rad="101600">
                    <a:schemeClr val="accent3">
                      <a:satMod val="175000"/>
                      <a:alpha val="40000"/>
                    </a:schemeClr>
                  </a:glow>
                </a:effectLst>
                <a:latin typeface="Times New Roman" pitchFamily="18" charset="0"/>
              </a:rPr>
              <a:t>-αξιολόγηση</a:t>
            </a:r>
            <a:endParaRPr lang="el-GR" sz="3600" b="1" i="1" dirty="0">
              <a:effectLst>
                <a:glow rad="101600">
                  <a:schemeClr val="accent3">
                    <a:satMod val="175000"/>
                    <a:alpha val="40000"/>
                  </a:schemeClr>
                </a:glow>
              </a:effectLst>
              <a:latin typeface="Times New Roman" pitchFamily="18" charset="0"/>
            </a:endParaRPr>
          </a:p>
          <a:p>
            <a:pPr eaLnBrk="1" fontAlgn="auto" hangingPunct="1">
              <a:lnSpc>
                <a:spcPct val="150000"/>
              </a:lnSpc>
              <a:spcAft>
                <a:spcPts val="0"/>
              </a:spcAft>
              <a:buFont typeface="Arial" pitchFamily="34" charset="0"/>
              <a:buChar char="•"/>
              <a:defRPr/>
            </a:pPr>
            <a:r>
              <a:rPr lang="el-GR" sz="3600" b="1" i="1" dirty="0" err="1">
                <a:effectLst>
                  <a:glow rad="101600">
                    <a:schemeClr val="accent3">
                      <a:satMod val="175000"/>
                      <a:alpha val="40000"/>
                    </a:schemeClr>
                  </a:glow>
                </a:effectLst>
                <a:latin typeface="Times New Roman" pitchFamily="18" charset="0"/>
              </a:rPr>
              <a:t>Αλληλο</a:t>
            </a:r>
            <a:r>
              <a:rPr lang="el-GR" sz="3600" b="1" i="1" dirty="0">
                <a:effectLst>
                  <a:glow rad="101600">
                    <a:schemeClr val="accent3">
                      <a:satMod val="175000"/>
                      <a:alpha val="40000"/>
                    </a:schemeClr>
                  </a:glow>
                </a:effectLst>
                <a:latin typeface="Times New Roman" pitchFamily="18" charset="0"/>
              </a:rPr>
              <a:t>-αξιολόγηση</a:t>
            </a:r>
          </a:p>
          <a:p>
            <a:pPr eaLnBrk="1" fontAlgn="auto" hangingPunct="1">
              <a:lnSpc>
                <a:spcPct val="150000"/>
              </a:lnSpc>
              <a:spcAft>
                <a:spcPts val="0"/>
              </a:spcAft>
              <a:buFont typeface="Arial" pitchFamily="34" charset="0"/>
              <a:buChar char="•"/>
              <a:defRPr/>
            </a:pPr>
            <a:r>
              <a:rPr lang="el-GR" sz="3600" b="1" i="1" dirty="0" smtClean="0">
                <a:effectLst>
                  <a:glow rad="101600">
                    <a:schemeClr val="accent3">
                      <a:satMod val="175000"/>
                      <a:alpha val="40000"/>
                    </a:schemeClr>
                  </a:glow>
                </a:effectLst>
                <a:latin typeface="Times New Roman" pitchFamily="18" charset="0"/>
              </a:rPr>
              <a:t>Αυτο-αξιολόγηση</a:t>
            </a:r>
          </a:p>
          <a:p>
            <a:pPr eaLnBrk="1" fontAlgn="auto" hangingPunct="1">
              <a:lnSpc>
                <a:spcPct val="150000"/>
              </a:lnSpc>
              <a:spcAft>
                <a:spcPts val="0"/>
              </a:spcAft>
              <a:buFont typeface="Arial" pitchFamily="34" charset="0"/>
              <a:buChar char="•"/>
              <a:defRPr/>
            </a:pPr>
            <a:r>
              <a:rPr lang="el-GR" sz="3600" b="1" i="1" dirty="0" err="1" smtClean="0">
                <a:effectLst>
                  <a:glow rad="101600">
                    <a:schemeClr val="accent3">
                      <a:satMod val="175000"/>
                      <a:alpha val="40000"/>
                    </a:schemeClr>
                  </a:glow>
                </a:effectLst>
                <a:latin typeface="Times New Roman" pitchFamily="18" charset="0"/>
              </a:rPr>
              <a:t>Ετερο</a:t>
            </a:r>
            <a:r>
              <a:rPr lang="el-GR" sz="3600" b="1" i="1" dirty="0" smtClean="0">
                <a:effectLst>
                  <a:glow rad="101600">
                    <a:schemeClr val="accent3">
                      <a:satMod val="175000"/>
                      <a:alpha val="40000"/>
                    </a:schemeClr>
                  </a:glow>
                </a:effectLst>
                <a:latin typeface="Times New Roman" pitchFamily="18" charset="0"/>
              </a:rPr>
              <a:t>-αξιολόγηση</a:t>
            </a:r>
            <a:endParaRPr lang="el-GR" sz="3600" b="1" i="1" dirty="0">
              <a:effectLst>
                <a:glow rad="101600">
                  <a:schemeClr val="accent3">
                    <a:satMod val="175000"/>
                    <a:alpha val="40000"/>
                  </a:schemeClr>
                </a:glow>
              </a:effectLst>
              <a:latin typeface="Times New Roman" pitchFamily="18" charset="0"/>
            </a:endParaRPr>
          </a:p>
          <a:p>
            <a:pPr eaLnBrk="1" fontAlgn="auto" hangingPunct="1">
              <a:lnSpc>
                <a:spcPct val="80000"/>
              </a:lnSpc>
              <a:spcBef>
                <a:spcPct val="0"/>
              </a:spcBef>
              <a:spcAft>
                <a:spcPct val="100000"/>
              </a:spcAft>
              <a:buFont typeface="Wingdings" pitchFamily="2" charset="2"/>
              <a:buNone/>
              <a:defRPr/>
            </a:pPr>
            <a:endParaRPr lang="el-GR" sz="2400" dirty="0" smtClean="0">
              <a:solidFill>
                <a:srgbClr val="000000"/>
              </a:solidFill>
              <a:latin typeface="Times New Roman" pitchFamily="18" charset="0"/>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500042"/>
            <a:ext cx="8229600" cy="1143008"/>
          </a:xfrm>
        </p:spPr>
        <p:txBody>
          <a:bodyPr>
            <a:noAutofit/>
          </a:bodyPr>
          <a:lstStyle/>
          <a:p>
            <a:pPr algn="ctr"/>
            <a:r>
              <a:rPr lang="el-GR" sz="3600" b="1" dirty="0" smtClean="0">
                <a:effectLst>
                  <a:glow rad="101600">
                    <a:schemeClr val="accent3">
                      <a:satMod val="175000"/>
                      <a:alpha val="40000"/>
                    </a:schemeClr>
                  </a:glow>
                </a:effectLst>
                <a:latin typeface="Arial" pitchFamily="34" charset="0"/>
                <a:cs typeface="Arial" pitchFamily="34" charset="0"/>
              </a:rPr>
              <a:t>Τεχνικές/ Εργαλεία </a:t>
            </a:r>
            <a:r>
              <a:rPr lang="en-US" sz="3600" b="1" dirty="0" smtClean="0">
                <a:effectLst>
                  <a:glow rad="101600">
                    <a:schemeClr val="accent3">
                      <a:satMod val="175000"/>
                      <a:alpha val="40000"/>
                    </a:schemeClr>
                  </a:glow>
                </a:effectLst>
                <a:latin typeface="Arial" pitchFamily="34" charset="0"/>
                <a:cs typeface="Arial" pitchFamily="34" charset="0"/>
              </a:rPr>
              <a:t>A</a:t>
            </a:r>
            <a:r>
              <a:rPr lang="el-GR" sz="3600" b="1" dirty="0" err="1" smtClean="0">
                <a:effectLst>
                  <a:glow rad="101600">
                    <a:schemeClr val="accent3">
                      <a:satMod val="175000"/>
                      <a:alpha val="40000"/>
                    </a:schemeClr>
                  </a:glow>
                </a:effectLst>
                <a:latin typeface="Arial" pitchFamily="34" charset="0"/>
                <a:cs typeface="Arial" pitchFamily="34" charset="0"/>
              </a:rPr>
              <a:t>ξιολόγησης</a:t>
            </a:r>
            <a:r>
              <a:rPr lang="el-GR" sz="3600" b="1" dirty="0" smtClean="0">
                <a:effectLst>
                  <a:glow rad="101600">
                    <a:schemeClr val="accent3">
                      <a:satMod val="175000"/>
                      <a:alpha val="40000"/>
                    </a:schemeClr>
                  </a:glow>
                </a:effectLst>
                <a:latin typeface="Arial" pitchFamily="34" charset="0"/>
                <a:cs typeface="Arial" pitchFamily="34" charset="0"/>
              </a:rPr>
              <a:t> του </a:t>
            </a:r>
            <a:r>
              <a:rPr lang="en-US" sz="3600" b="1" dirty="0" smtClean="0">
                <a:effectLst>
                  <a:glow rad="101600">
                    <a:schemeClr val="accent3">
                      <a:satMod val="175000"/>
                      <a:alpha val="40000"/>
                    </a:schemeClr>
                  </a:glow>
                </a:effectLst>
                <a:latin typeface="Arial" pitchFamily="34" charset="0"/>
                <a:cs typeface="Arial" pitchFamily="34" charset="0"/>
              </a:rPr>
              <a:t>project</a:t>
            </a:r>
            <a:endParaRPr lang="el-GR" sz="3600" b="1" dirty="0" smtClean="0">
              <a:effectLst>
                <a:glow rad="101600">
                  <a:schemeClr val="accent3">
                    <a:satMod val="175000"/>
                    <a:alpha val="40000"/>
                  </a:schemeClr>
                </a:glow>
              </a:effectLst>
              <a:latin typeface="Arial" pitchFamily="34" charset="0"/>
              <a:cs typeface="Arial" pitchFamily="34" charset="0"/>
            </a:endParaRPr>
          </a:p>
        </p:txBody>
      </p:sp>
      <p:sp>
        <p:nvSpPr>
          <p:cNvPr id="3" name="2 - Θέση περιεχομένου"/>
          <p:cNvSpPr>
            <a:spLocks noGrp="1"/>
          </p:cNvSpPr>
          <p:nvPr>
            <p:ph idx="1"/>
          </p:nvPr>
        </p:nvSpPr>
        <p:spPr/>
        <p:txBody>
          <a:bodyPr>
            <a:normAutofit lnSpcReduction="10000"/>
          </a:bodyPr>
          <a:lstStyle/>
          <a:p>
            <a:r>
              <a:rPr lang="el-GR" b="1" dirty="0" smtClean="0"/>
              <a:t>Παρατήρηση</a:t>
            </a:r>
          </a:p>
          <a:p>
            <a:r>
              <a:rPr lang="el-GR" b="1" dirty="0" smtClean="0"/>
              <a:t>Η κλίμακα διαβαθμισμένων κριτηρίων </a:t>
            </a:r>
            <a:r>
              <a:rPr lang="en-US" b="1" dirty="0" smtClean="0"/>
              <a:t>(rubric</a:t>
            </a:r>
            <a:r>
              <a:rPr lang="el-GR" b="1" dirty="0" smtClean="0"/>
              <a:t>)</a:t>
            </a:r>
            <a:endParaRPr lang="en-US" b="1" dirty="0" smtClean="0"/>
          </a:p>
          <a:p>
            <a:r>
              <a:rPr lang="el-GR" b="1" dirty="0" smtClean="0"/>
              <a:t>Ημερολόγιο</a:t>
            </a:r>
          </a:p>
          <a:p>
            <a:r>
              <a:rPr lang="el-GR" b="1" dirty="0" smtClean="0"/>
              <a:t>Ερωτηματολόγια αυτοαξιολόγησης</a:t>
            </a:r>
          </a:p>
          <a:p>
            <a:r>
              <a:rPr lang="el-GR" b="1" dirty="0" smtClean="0"/>
              <a:t>Συνέντευξη</a:t>
            </a:r>
          </a:p>
          <a:p>
            <a:r>
              <a:rPr lang="el-GR" b="1" dirty="0" smtClean="0"/>
              <a:t>Ο φάκελος επιτευγμάτων (</a:t>
            </a:r>
            <a:r>
              <a:rPr lang="en-US" b="1" dirty="0" smtClean="0"/>
              <a:t>portfolio</a:t>
            </a:r>
            <a:r>
              <a:rPr lang="el-GR" b="1" dirty="0" smtClean="0"/>
              <a:t>)</a:t>
            </a:r>
          </a:p>
          <a:p>
            <a:r>
              <a:rPr lang="el-GR" b="1" dirty="0" smtClean="0"/>
              <a:t>Κλείδα παρατήρησης</a:t>
            </a:r>
            <a:endParaRPr lang="el-GR" b="1" dirty="0"/>
          </a:p>
        </p:txBody>
      </p:sp>
      <p:pic>
        <p:nvPicPr>
          <p:cNvPr id="4" name="Picture 2" descr="http://blogs.sch.gr/echorian/files/2013/04/%CE%B1%CE%BE%CE%B9%CE%BF%CE%BB%CF%8C%CE%B3%CE%B7%CF%83%CE%B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15206" y="4143380"/>
            <a:ext cx="1928794" cy="22145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r>
              <a:rPr lang="el-GR" sz="4000" b="1" dirty="0" smtClean="0">
                <a:effectLst>
                  <a:glow rad="101600">
                    <a:schemeClr val="accent3">
                      <a:satMod val="175000"/>
                      <a:alpha val="40000"/>
                    </a:schemeClr>
                  </a:glow>
                </a:effectLst>
                <a:latin typeface="Arial" pitchFamily="34" charset="0"/>
                <a:cs typeface="Arial" pitchFamily="34" charset="0"/>
              </a:rPr>
              <a:t>Μορφές Αξιολόγησης</a:t>
            </a:r>
          </a:p>
        </p:txBody>
      </p:sp>
      <p:sp>
        <p:nvSpPr>
          <p:cNvPr id="3" name="2 - Θέση περιεχομένου"/>
          <p:cNvSpPr>
            <a:spLocks noGrp="1"/>
          </p:cNvSpPr>
          <p:nvPr>
            <p:ph idx="1"/>
          </p:nvPr>
        </p:nvSpPr>
        <p:spPr>
          <a:xfrm>
            <a:off x="457200" y="1357298"/>
            <a:ext cx="8229600" cy="4768871"/>
          </a:xfrm>
        </p:spPr>
        <p:txBody>
          <a:bodyPr/>
          <a:lstStyle/>
          <a:p>
            <a:endParaRPr lang="el-GR" dirty="0" smtClean="0"/>
          </a:p>
          <a:p>
            <a:r>
              <a:rPr lang="el-GR" b="1" dirty="0" smtClean="0"/>
              <a:t>Αρχική/ Διαγνωστική Αξιολόγηση</a:t>
            </a:r>
          </a:p>
          <a:p>
            <a:endParaRPr lang="el-GR" b="1" dirty="0" smtClean="0"/>
          </a:p>
          <a:p>
            <a:r>
              <a:rPr lang="el-GR" b="1" dirty="0" smtClean="0"/>
              <a:t>Διαμορφωτική αξιολόγηση </a:t>
            </a:r>
          </a:p>
          <a:p>
            <a:endParaRPr lang="el-GR" b="1" dirty="0" smtClean="0"/>
          </a:p>
          <a:p>
            <a:r>
              <a:rPr lang="el-GR" b="1" dirty="0" smtClean="0"/>
              <a:t>Τελική/ Αθροιστική Αξιολόγηση</a:t>
            </a:r>
          </a:p>
          <a:p>
            <a:endParaRPr lang="el-GR" dirty="0"/>
          </a:p>
        </p:txBody>
      </p:sp>
      <p:pic>
        <p:nvPicPr>
          <p:cNvPr id="4" name="Picture 2" descr="C:\Users\Gewrgia\Desktop\SYNEDRIO ASPAITE 17\thinker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7950" y="4857736"/>
            <a:ext cx="2786050" cy="20002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theme/_rels/theme21.xml.rels><?xml version="1.0" encoding="UTF-8" standalone="yes"?>
<Relationships xmlns="http://schemas.openxmlformats.org/package/2006/relationships"><Relationship Id="rId1" Type="http://schemas.openxmlformats.org/officeDocument/2006/relationships/image" Target="../media/image10.jpeg"/></Relationships>
</file>

<file path=ppt/theme/_rels/theme23.xml.rels><?xml version="1.0" encoding="UTF-8" standalone="yes"?>
<Relationships xmlns="http://schemas.openxmlformats.org/package/2006/relationships"><Relationship Id="rId1" Type="http://schemas.openxmlformats.org/officeDocument/2006/relationships/image" Target="../media/image2.jpeg"/></Relationships>
</file>

<file path=ppt/theme/_rels/theme25.xml.rels><?xml version="1.0" encoding="UTF-8" standalone="yes"?>
<Relationships xmlns="http://schemas.openxmlformats.org/package/2006/relationships"><Relationship Id="rId1" Type="http://schemas.openxmlformats.org/officeDocument/2006/relationships/image" Target="../media/image2.jpeg"/></Relationships>
</file>

<file path=ppt/theme/_rels/theme26.xml.rels><?xml version="1.0" encoding="UTF-8" standalone="yes"?>
<Relationships xmlns="http://schemas.openxmlformats.org/package/2006/relationships"><Relationship Id="rId1" Type="http://schemas.openxmlformats.org/officeDocument/2006/relationships/image" Target="../media/image2.jpeg"/></Relationships>
</file>

<file path=ppt/theme/_rels/theme6.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1_Marketing 16x9">
  <a:themeElements>
    <a:clrScheme name="Marketing_16x9">
      <a:dk1>
        <a:srgbClr val="404040"/>
      </a:dk1>
      <a:lt1>
        <a:sysClr val="window" lastClr="FFFFFF"/>
      </a:lt1>
      <a:dk2>
        <a:srgbClr val="000000"/>
      </a:dk2>
      <a:lt2>
        <a:srgbClr val="A1C1DE"/>
      </a:lt2>
      <a:accent1>
        <a:srgbClr val="39527B"/>
      </a:accent1>
      <a:accent2>
        <a:srgbClr val="528DC2"/>
      </a:accent2>
      <a:accent3>
        <a:srgbClr val="7EA939"/>
      </a:accent3>
      <a:accent4>
        <a:srgbClr val="30AEAB"/>
      </a:accent4>
      <a:accent5>
        <a:srgbClr val="31A962"/>
      </a:accent5>
      <a:accent6>
        <a:srgbClr val="78648E"/>
      </a:accent6>
      <a:hlink>
        <a:srgbClr val="7EA939"/>
      </a:hlink>
      <a:folHlink>
        <a:srgbClr val="7F7F7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flip="none" rotWithShape="1">
          <a:gsLst>
            <a:gs pos="0">
              <a:schemeClr val="phClr">
                <a:lumMod val="20000"/>
                <a:lumOff val="80000"/>
              </a:schemeClr>
            </a:gs>
            <a:gs pos="58000">
              <a:schemeClr val="phClr">
                <a:lumMod val="40000"/>
                <a:lumOff val="60000"/>
              </a:schemeClr>
            </a:gs>
            <a:gs pos="100000">
              <a:schemeClr val="phClr"/>
            </a:gs>
          </a:gsLst>
          <a:lin ang="14400000" scaled="0"/>
          <a:tileRect/>
        </a:gradFill>
        <a:gradFill flip="none" rotWithShape="1">
          <a:gsLst>
            <a:gs pos="0">
              <a:schemeClr val="phClr">
                <a:lumMod val="20000"/>
                <a:lumOff val="80000"/>
              </a:schemeClr>
            </a:gs>
            <a:gs pos="58000">
              <a:schemeClr val="phClr">
                <a:lumMod val="40000"/>
                <a:lumOff val="60000"/>
              </a:schemeClr>
            </a:gs>
            <a:gs pos="100000">
              <a:schemeClr val="phClr"/>
            </a:gs>
          </a:gsLst>
          <a:lin ang="17400000" scaled="0"/>
          <a:tileRect/>
        </a:gradFill>
      </a:bgFillStyleLst>
    </a:fmtScheme>
  </a:themeElements>
  <a:objectDefaults/>
  <a:extraClrSchemeLst/>
</a:theme>
</file>

<file path=ppt/theme/theme10.xml><?xml version="1.0" encoding="utf-8"?>
<a:theme xmlns:a="http://schemas.openxmlformats.org/drawingml/2006/main" name="6_Marketing 16x9">
  <a:themeElements>
    <a:clrScheme name="Marketing_16x9">
      <a:dk1>
        <a:srgbClr val="404040"/>
      </a:dk1>
      <a:lt1>
        <a:sysClr val="window" lastClr="FFFFFF"/>
      </a:lt1>
      <a:dk2>
        <a:srgbClr val="000000"/>
      </a:dk2>
      <a:lt2>
        <a:srgbClr val="A1C1DE"/>
      </a:lt2>
      <a:accent1>
        <a:srgbClr val="39527B"/>
      </a:accent1>
      <a:accent2>
        <a:srgbClr val="528DC2"/>
      </a:accent2>
      <a:accent3>
        <a:srgbClr val="7EA939"/>
      </a:accent3>
      <a:accent4>
        <a:srgbClr val="30AEAB"/>
      </a:accent4>
      <a:accent5>
        <a:srgbClr val="31A962"/>
      </a:accent5>
      <a:accent6>
        <a:srgbClr val="78648E"/>
      </a:accent6>
      <a:hlink>
        <a:srgbClr val="7EA939"/>
      </a:hlink>
      <a:folHlink>
        <a:srgbClr val="7F7F7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flip="none" rotWithShape="1">
          <a:gsLst>
            <a:gs pos="0">
              <a:schemeClr val="phClr">
                <a:lumMod val="20000"/>
                <a:lumOff val="80000"/>
              </a:schemeClr>
            </a:gs>
            <a:gs pos="58000">
              <a:schemeClr val="phClr">
                <a:lumMod val="40000"/>
                <a:lumOff val="60000"/>
              </a:schemeClr>
            </a:gs>
            <a:gs pos="100000">
              <a:schemeClr val="phClr"/>
            </a:gs>
          </a:gsLst>
          <a:lin ang="14400000" scaled="0"/>
          <a:tileRect/>
        </a:gradFill>
        <a:gradFill flip="none" rotWithShape="1">
          <a:gsLst>
            <a:gs pos="0">
              <a:schemeClr val="phClr">
                <a:lumMod val="20000"/>
                <a:lumOff val="80000"/>
              </a:schemeClr>
            </a:gs>
            <a:gs pos="58000">
              <a:schemeClr val="phClr">
                <a:lumMod val="40000"/>
                <a:lumOff val="60000"/>
              </a:schemeClr>
            </a:gs>
            <a:gs pos="100000">
              <a:schemeClr val="phClr"/>
            </a:gs>
          </a:gsLst>
          <a:lin ang="17400000" scaled="0"/>
          <a:tileRect/>
        </a:gradFill>
      </a:bgFillStyleLst>
    </a:fmtScheme>
  </a:themeElements>
  <a:objectDefaults/>
  <a:extraClrSchemeLst/>
</a:theme>
</file>

<file path=ppt/theme/theme11.xml><?xml version="1.0" encoding="utf-8"?>
<a:theme xmlns:a="http://schemas.openxmlformats.org/drawingml/2006/main" name="5_Marketing 16x9">
  <a:themeElements>
    <a:clrScheme name="Marketing_16x9">
      <a:dk1>
        <a:srgbClr val="404040"/>
      </a:dk1>
      <a:lt1>
        <a:sysClr val="window" lastClr="FFFFFF"/>
      </a:lt1>
      <a:dk2>
        <a:srgbClr val="000000"/>
      </a:dk2>
      <a:lt2>
        <a:srgbClr val="A1C1DE"/>
      </a:lt2>
      <a:accent1>
        <a:srgbClr val="39527B"/>
      </a:accent1>
      <a:accent2>
        <a:srgbClr val="528DC2"/>
      </a:accent2>
      <a:accent3>
        <a:srgbClr val="7EA939"/>
      </a:accent3>
      <a:accent4>
        <a:srgbClr val="30AEAB"/>
      </a:accent4>
      <a:accent5>
        <a:srgbClr val="31A962"/>
      </a:accent5>
      <a:accent6>
        <a:srgbClr val="78648E"/>
      </a:accent6>
      <a:hlink>
        <a:srgbClr val="7EA939"/>
      </a:hlink>
      <a:folHlink>
        <a:srgbClr val="7F7F7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flip="none" rotWithShape="1">
          <a:gsLst>
            <a:gs pos="0">
              <a:schemeClr val="phClr">
                <a:lumMod val="20000"/>
                <a:lumOff val="80000"/>
              </a:schemeClr>
            </a:gs>
            <a:gs pos="58000">
              <a:schemeClr val="phClr">
                <a:lumMod val="40000"/>
                <a:lumOff val="60000"/>
              </a:schemeClr>
            </a:gs>
            <a:gs pos="100000">
              <a:schemeClr val="phClr"/>
            </a:gs>
          </a:gsLst>
          <a:lin ang="14400000" scaled="0"/>
          <a:tileRect/>
        </a:gradFill>
        <a:gradFill flip="none" rotWithShape="1">
          <a:gsLst>
            <a:gs pos="0">
              <a:schemeClr val="phClr">
                <a:lumMod val="20000"/>
                <a:lumOff val="80000"/>
              </a:schemeClr>
            </a:gs>
            <a:gs pos="58000">
              <a:schemeClr val="phClr">
                <a:lumMod val="40000"/>
                <a:lumOff val="60000"/>
              </a:schemeClr>
            </a:gs>
            <a:gs pos="100000">
              <a:schemeClr val="phClr"/>
            </a:gs>
          </a:gsLst>
          <a:lin ang="17400000" scaled="0"/>
          <a:tileRect/>
        </a:gradFill>
      </a:bgFillStyleLst>
    </a:fmtScheme>
  </a:themeElements>
  <a:objectDefaults/>
  <a:extraClrSchemeLst/>
</a:theme>
</file>

<file path=ppt/theme/theme12.xml><?xml version="1.0" encoding="utf-8"?>
<a:theme xmlns:a="http://schemas.openxmlformats.org/drawingml/2006/main" name="Προεπιλεγμένη σχεδίαση">
  <a:themeElements>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Προεπιλεγμένη σχεδίαση">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3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4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5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6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Marketing 16x9">
  <a:themeElements>
    <a:clrScheme name="Marketing_16x9">
      <a:dk1>
        <a:srgbClr val="404040"/>
      </a:dk1>
      <a:lt1>
        <a:sysClr val="window" lastClr="FFFFFF"/>
      </a:lt1>
      <a:dk2>
        <a:srgbClr val="000000"/>
      </a:dk2>
      <a:lt2>
        <a:srgbClr val="A1C1DE"/>
      </a:lt2>
      <a:accent1>
        <a:srgbClr val="39527B"/>
      </a:accent1>
      <a:accent2>
        <a:srgbClr val="528DC2"/>
      </a:accent2>
      <a:accent3>
        <a:srgbClr val="7EA939"/>
      </a:accent3>
      <a:accent4>
        <a:srgbClr val="30AEAB"/>
      </a:accent4>
      <a:accent5>
        <a:srgbClr val="31A962"/>
      </a:accent5>
      <a:accent6>
        <a:srgbClr val="78648E"/>
      </a:accent6>
      <a:hlink>
        <a:srgbClr val="7EA939"/>
      </a:hlink>
      <a:folHlink>
        <a:srgbClr val="7F7F7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flip="none" rotWithShape="1">
          <a:gsLst>
            <a:gs pos="0">
              <a:schemeClr val="phClr">
                <a:lumMod val="20000"/>
                <a:lumOff val="80000"/>
              </a:schemeClr>
            </a:gs>
            <a:gs pos="58000">
              <a:schemeClr val="phClr">
                <a:lumMod val="40000"/>
                <a:lumOff val="60000"/>
              </a:schemeClr>
            </a:gs>
            <a:gs pos="100000">
              <a:schemeClr val="phClr"/>
            </a:gs>
          </a:gsLst>
          <a:lin ang="14400000" scaled="0"/>
          <a:tileRect/>
        </a:gradFill>
        <a:gradFill flip="none" rotWithShape="1">
          <a:gsLst>
            <a:gs pos="0">
              <a:schemeClr val="phClr">
                <a:lumMod val="20000"/>
                <a:lumOff val="80000"/>
              </a:schemeClr>
            </a:gs>
            <a:gs pos="58000">
              <a:schemeClr val="phClr">
                <a:lumMod val="40000"/>
                <a:lumOff val="60000"/>
              </a:schemeClr>
            </a:gs>
            <a:gs pos="100000">
              <a:schemeClr val="phClr"/>
            </a:gs>
          </a:gsLst>
          <a:lin ang="17400000" scaled="0"/>
          <a:tileRect/>
        </a:gradFill>
      </a:bgFillStyleLst>
    </a:fmtScheme>
  </a:themeElements>
  <a:objectDefaults/>
  <a:extraClrSchemeLst/>
</a:theme>
</file>

<file path=ppt/theme/theme20.xml><?xml version="1.0" encoding="utf-8"?>
<a:theme xmlns:a="http://schemas.openxmlformats.org/drawingml/2006/main" name="75">
  <a:themeElements>
    <a:clrScheme name="sample 3">
      <a:dk1>
        <a:srgbClr val="000000"/>
      </a:dk1>
      <a:lt1>
        <a:srgbClr val="FFFFFF"/>
      </a:lt1>
      <a:dk2>
        <a:srgbClr val="1B4E63"/>
      </a:dk2>
      <a:lt2>
        <a:srgbClr val="DDDDDD"/>
      </a:lt2>
      <a:accent1>
        <a:srgbClr val="328C83"/>
      </a:accent1>
      <a:accent2>
        <a:srgbClr val="DC8300"/>
      </a:accent2>
      <a:accent3>
        <a:srgbClr val="FFFFFF"/>
      </a:accent3>
      <a:accent4>
        <a:srgbClr val="000000"/>
      </a:accent4>
      <a:accent5>
        <a:srgbClr val="ADC5C1"/>
      </a:accent5>
      <a:accent6>
        <a:srgbClr val="C77600"/>
      </a:accent6>
      <a:hlink>
        <a:srgbClr val="9DC03C"/>
      </a:hlink>
      <a:folHlink>
        <a:srgbClr val="2F87D7"/>
      </a:folHlink>
    </a:clrScheme>
    <a:fontScheme name="sample">
      <a:majorFont>
        <a:latin typeface="Verdana"/>
        <a:ea typeface=""/>
        <a:cs typeface=""/>
      </a:majorFont>
      <a:minorFont>
        <a:latin typeface="Verdan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ample 1">
        <a:dk1>
          <a:srgbClr val="000066"/>
        </a:dk1>
        <a:lt1>
          <a:srgbClr val="FFFFFF"/>
        </a:lt1>
        <a:dk2>
          <a:srgbClr val="003399"/>
        </a:dk2>
        <a:lt2>
          <a:srgbClr val="DDDDDD"/>
        </a:lt2>
        <a:accent1>
          <a:srgbClr val="1088C4"/>
        </a:accent1>
        <a:accent2>
          <a:srgbClr val="20A286"/>
        </a:accent2>
        <a:accent3>
          <a:srgbClr val="FFFFFF"/>
        </a:accent3>
        <a:accent4>
          <a:srgbClr val="000056"/>
        </a:accent4>
        <a:accent5>
          <a:srgbClr val="AAC3DE"/>
        </a:accent5>
        <a:accent6>
          <a:srgbClr val="1C9279"/>
        </a:accent6>
        <a:hlink>
          <a:srgbClr val="9999FF"/>
        </a:hlink>
        <a:folHlink>
          <a:srgbClr val="D5785B"/>
        </a:folHlink>
      </a:clrScheme>
      <a:clrMap bg1="lt1" tx1="dk1" bg2="lt2" tx2="dk2" accent1="accent1" accent2="accent2" accent3="accent3" accent4="accent4" accent5="accent5" accent6="accent6" hlink="hlink" folHlink="folHlink"/>
    </a:extraClrScheme>
    <a:extraClrScheme>
      <a:clrScheme name="sample 2">
        <a:dk1>
          <a:srgbClr val="210B66"/>
        </a:dk1>
        <a:lt1>
          <a:srgbClr val="FFFFFF"/>
        </a:lt1>
        <a:dk2>
          <a:srgbClr val="8D4FBB"/>
        </a:dk2>
        <a:lt2>
          <a:srgbClr val="B2B2B2"/>
        </a:lt2>
        <a:accent1>
          <a:srgbClr val="1263B4"/>
        </a:accent1>
        <a:accent2>
          <a:srgbClr val="6BC394"/>
        </a:accent2>
        <a:accent3>
          <a:srgbClr val="FFFFFF"/>
        </a:accent3>
        <a:accent4>
          <a:srgbClr val="1B0856"/>
        </a:accent4>
        <a:accent5>
          <a:srgbClr val="AAB7D6"/>
        </a:accent5>
        <a:accent6>
          <a:srgbClr val="60B086"/>
        </a:accent6>
        <a:hlink>
          <a:srgbClr val="ABAE3E"/>
        </a:hlink>
        <a:folHlink>
          <a:srgbClr val="66B6C6"/>
        </a:folHlink>
      </a:clrScheme>
      <a:clrMap bg1="lt1" tx1="dk1" bg2="lt2" tx2="dk2" accent1="accent1" accent2="accent2" accent3="accent3" accent4="accent4" accent5="accent5" accent6="accent6" hlink="hlink" folHlink="folHlink"/>
    </a:extraClrScheme>
    <a:extraClrScheme>
      <a:clrScheme name="sample 3">
        <a:dk1>
          <a:srgbClr val="000000"/>
        </a:dk1>
        <a:lt1>
          <a:srgbClr val="FFFFFF"/>
        </a:lt1>
        <a:dk2>
          <a:srgbClr val="1B4E63"/>
        </a:dk2>
        <a:lt2>
          <a:srgbClr val="DDDDDD"/>
        </a:lt2>
        <a:accent1>
          <a:srgbClr val="328C83"/>
        </a:accent1>
        <a:accent2>
          <a:srgbClr val="DC8300"/>
        </a:accent2>
        <a:accent3>
          <a:srgbClr val="FFFFFF"/>
        </a:accent3>
        <a:accent4>
          <a:srgbClr val="000000"/>
        </a:accent4>
        <a:accent5>
          <a:srgbClr val="ADC5C1"/>
        </a:accent5>
        <a:accent6>
          <a:srgbClr val="C77600"/>
        </a:accent6>
        <a:hlink>
          <a:srgbClr val="9DC03C"/>
        </a:hlink>
        <a:folHlink>
          <a:srgbClr val="2F87D7"/>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2.xml><?xml version="1.0" encoding="utf-8"?>
<a:theme xmlns:a="http://schemas.openxmlformats.org/drawingml/2006/main" name="7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1_Ροή">
  <a:themeElements>
    <a:clrScheme name="Διάμεσος">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Ροή">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Ροή">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4.xml><?xml version="1.0" encoding="utf-8"?>
<a:theme xmlns:a="http://schemas.openxmlformats.org/drawingml/2006/main" name="8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6_Ροή">
  <a:themeElements>
    <a:clrScheme name="Ροή">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Ροή">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Ροή">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6.xml><?xml version="1.0" encoding="utf-8"?>
<a:theme xmlns:a="http://schemas.openxmlformats.org/drawingml/2006/main" name="2_Ροή">
  <a:themeElements>
    <a:clrScheme name="Ροή">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Ροή">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Ροή">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7.xml><?xml version="1.0" encoding="utf-8"?>
<a:theme xmlns:a="http://schemas.openxmlformats.org/drawingml/2006/main" name="Πνοή">
  <a:themeElements>
    <a:clrScheme name="Πνοή">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Πνοή">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Πνοή">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8.xml><?xml version="1.0" encoding="utf-8"?>
<a:theme xmlns:a="http://schemas.openxmlformats.org/drawingml/2006/main" name="1_Πνοή">
  <a:themeElements>
    <a:clrScheme name="Πνοή">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Πνοή">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Πνοή">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9.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Marketing 16x9">
  <a:themeElements>
    <a:clrScheme name="Marketing_16x9">
      <a:dk1>
        <a:srgbClr val="404040"/>
      </a:dk1>
      <a:lt1>
        <a:sysClr val="window" lastClr="FFFFFF"/>
      </a:lt1>
      <a:dk2>
        <a:srgbClr val="000000"/>
      </a:dk2>
      <a:lt2>
        <a:srgbClr val="A1C1DE"/>
      </a:lt2>
      <a:accent1>
        <a:srgbClr val="39527B"/>
      </a:accent1>
      <a:accent2>
        <a:srgbClr val="528DC2"/>
      </a:accent2>
      <a:accent3>
        <a:srgbClr val="7EA939"/>
      </a:accent3>
      <a:accent4>
        <a:srgbClr val="30AEAB"/>
      </a:accent4>
      <a:accent5>
        <a:srgbClr val="31A962"/>
      </a:accent5>
      <a:accent6>
        <a:srgbClr val="78648E"/>
      </a:accent6>
      <a:hlink>
        <a:srgbClr val="7EA939"/>
      </a:hlink>
      <a:folHlink>
        <a:srgbClr val="7F7F7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flip="none" rotWithShape="1">
          <a:gsLst>
            <a:gs pos="0">
              <a:schemeClr val="phClr">
                <a:lumMod val="20000"/>
                <a:lumOff val="80000"/>
              </a:schemeClr>
            </a:gs>
            <a:gs pos="58000">
              <a:schemeClr val="phClr">
                <a:lumMod val="40000"/>
                <a:lumOff val="60000"/>
              </a:schemeClr>
            </a:gs>
            <a:gs pos="100000">
              <a:schemeClr val="phClr"/>
            </a:gs>
          </a:gsLst>
          <a:lin ang="14400000" scaled="0"/>
          <a:tileRect/>
        </a:gradFill>
        <a:gradFill flip="none" rotWithShape="1">
          <a:gsLst>
            <a:gs pos="0">
              <a:schemeClr val="phClr">
                <a:lumMod val="20000"/>
                <a:lumOff val="80000"/>
              </a:schemeClr>
            </a:gs>
            <a:gs pos="58000">
              <a:schemeClr val="phClr">
                <a:lumMod val="40000"/>
                <a:lumOff val="60000"/>
              </a:schemeClr>
            </a:gs>
            <a:gs pos="100000">
              <a:schemeClr val="phClr"/>
            </a:gs>
          </a:gsLst>
          <a:lin ang="17400000" scaled="0"/>
          <a:tileRect/>
        </a:gradFill>
      </a:bgFillStyleLst>
    </a:fmtScheme>
  </a:themeElements>
  <a:objectDefaults/>
  <a:extraClrSchemeLst/>
</a:theme>
</file>

<file path=ppt/theme/theme4.xml><?xml version="1.0" encoding="utf-8"?>
<a:theme xmlns:a="http://schemas.openxmlformats.org/drawingml/2006/main" name="4_Marketing 16x9">
  <a:themeElements>
    <a:clrScheme name="Marketing_16x9">
      <a:dk1>
        <a:srgbClr val="404040"/>
      </a:dk1>
      <a:lt1>
        <a:sysClr val="window" lastClr="FFFFFF"/>
      </a:lt1>
      <a:dk2>
        <a:srgbClr val="000000"/>
      </a:dk2>
      <a:lt2>
        <a:srgbClr val="A1C1DE"/>
      </a:lt2>
      <a:accent1>
        <a:srgbClr val="39527B"/>
      </a:accent1>
      <a:accent2>
        <a:srgbClr val="528DC2"/>
      </a:accent2>
      <a:accent3>
        <a:srgbClr val="7EA939"/>
      </a:accent3>
      <a:accent4>
        <a:srgbClr val="30AEAB"/>
      </a:accent4>
      <a:accent5>
        <a:srgbClr val="31A962"/>
      </a:accent5>
      <a:accent6>
        <a:srgbClr val="78648E"/>
      </a:accent6>
      <a:hlink>
        <a:srgbClr val="7EA939"/>
      </a:hlink>
      <a:folHlink>
        <a:srgbClr val="7F7F7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flip="none" rotWithShape="1">
          <a:gsLst>
            <a:gs pos="0">
              <a:schemeClr val="phClr">
                <a:lumMod val="20000"/>
                <a:lumOff val="80000"/>
              </a:schemeClr>
            </a:gs>
            <a:gs pos="58000">
              <a:schemeClr val="phClr">
                <a:lumMod val="40000"/>
                <a:lumOff val="60000"/>
              </a:schemeClr>
            </a:gs>
            <a:gs pos="100000">
              <a:schemeClr val="phClr"/>
            </a:gs>
          </a:gsLst>
          <a:lin ang="14400000" scaled="0"/>
          <a:tileRect/>
        </a:gradFill>
        <a:gradFill flip="none" rotWithShape="1">
          <a:gsLst>
            <a:gs pos="0">
              <a:schemeClr val="phClr">
                <a:lumMod val="20000"/>
                <a:lumOff val="80000"/>
              </a:schemeClr>
            </a:gs>
            <a:gs pos="58000">
              <a:schemeClr val="phClr">
                <a:lumMod val="40000"/>
                <a:lumOff val="60000"/>
              </a:schemeClr>
            </a:gs>
            <a:gs pos="100000">
              <a:schemeClr val="phClr"/>
            </a:gs>
          </a:gsLst>
          <a:lin ang="17400000" scaled="0"/>
          <a:tileRect/>
        </a:gradFill>
      </a:bgFillStyleLst>
    </a:fmtScheme>
  </a:themeElements>
  <a:objectDefaults/>
  <a:extraClrSchemeLst/>
</a:theme>
</file>

<file path=ppt/theme/theme5.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Ροή">
  <a:themeElements>
    <a:clrScheme name="Ροή">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Ροή">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Ροή">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Λειτουργική μονάδα">
  <a:themeElements>
    <a:clrScheme name="1_Λειτουργική μονάδα 1">
      <a:dk1>
        <a:srgbClr val="5A6378"/>
      </a:dk1>
      <a:lt1>
        <a:srgbClr val="FFFFFF"/>
      </a:lt1>
      <a:dk2>
        <a:srgbClr val="000000"/>
      </a:dk2>
      <a:lt2>
        <a:srgbClr val="D4D4D6"/>
      </a:lt2>
      <a:accent1>
        <a:srgbClr val="F0AD00"/>
      </a:accent1>
      <a:accent2>
        <a:srgbClr val="60B5CC"/>
      </a:accent2>
      <a:accent3>
        <a:srgbClr val="AAAAAA"/>
      </a:accent3>
      <a:accent4>
        <a:srgbClr val="DADADA"/>
      </a:accent4>
      <a:accent5>
        <a:srgbClr val="F6D3AA"/>
      </a:accent5>
      <a:accent6>
        <a:srgbClr val="56A4B9"/>
      </a:accent6>
      <a:hlink>
        <a:srgbClr val="168BBA"/>
      </a:hlink>
      <a:folHlink>
        <a:srgbClr val="680000"/>
      </a:folHlink>
    </a:clrScheme>
    <a:fontScheme name="1_Λειτουργική μονάδα">
      <a:majorFont>
        <a:latin typeface="Corbel"/>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l-GR"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l-GR"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1_Λειτουργική μονάδα 1">
        <a:dk1>
          <a:srgbClr val="5A6378"/>
        </a:dk1>
        <a:lt1>
          <a:srgbClr val="FFFFFF"/>
        </a:lt1>
        <a:dk2>
          <a:srgbClr val="000000"/>
        </a:dk2>
        <a:lt2>
          <a:srgbClr val="D4D4D6"/>
        </a:lt2>
        <a:accent1>
          <a:srgbClr val="F0AD00"/>
        </a:accent1>
        <a:accent2>
          <a:srgbClr val="60B5CC"/>
        </a:accent2>
        <a:accent3>
          <a:srgbClr val="AAAAAA"/>
        </a:accent3>
        <a:accent4>
          <a:srgbClr val="DADADA"/>
        </a:accent4>
        <a:accent5>
          <a:srgbClr val="F6D3AA"/>
        </a:accent5>
        <a:accent6>
          <a:srgbClr val="56A4B9"/>
        </a:accent6>
        <a:hlink>
          <a:srgbClr val="168BBA"/>
        </a:hlink>
        <a:folHlink>
          <a:srgbClr val="6800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TS101929154">
  <a:themeElements>
    <a:clrScheme name="theme_new">
      <a:dk1>
        <a:srgbClr val="035840"/>
      </a:dk1>
      <a:lt1>
        <a:srgbClr val="58B7DD"/>
      </a:lt1>
      <a:dk2>
        <a:srgbClr val="FFFFFF"/>
      </a:dk2>
      <a:lt2>
        <a:srgbClr val="035840"/>
      </a:lt2>
      <a:accent1>
        <a:srgbClr val="035840"/>
      </a:accent1>
      <a:accent2>
        <a:srgbClr val="04825E"/>
      </a:accent2>
      <a:accent3>
        <a:srgbClr val="06AA7B"/>
      </a:accent3>
      <a:accent4>
        <a:srgbClr val="006994"/>
      </a:accent4>
      <a:accent5>
        <a:srgbClr val="008FC8"/>
      </a:accent5>
      <a:accent6>
        <a:srgbClr val="09B9FF"/>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Marketing_16x9">
    <a:dk1>
      <a:srgbClr val="404040"/>
    </a:dk1>
    <a:lt1>
      <a:sysClr val="window" lastClr="FFFFFF"/>
    </a:lt1>
    <a:dk2>
      <a:srgbClr val="000000"/>
    </a:dk2>
    <a:lt2>
      <a:srgbClr val="A1C1DE"/>
    </a:lt2>
    <a:accent1>
      <a:srgbClr val="39527B"/>
    </a:accent1>
    <a:accent2>
      <a:srgbClr val="528DC2"/>
    </a:accent2>
    <a:accent3>
      <a:srgbClr val="7EA939"/>
    </a:accent3>
    <a:accent4>
      <a:srgbClr val="30AEAB"/>
    </a:accent4>
    <a:accent5>
      <a:srgbClr val="31A962"/>
    </a:accent5>
    <a:accent6>
      <a:srgbClr val="78648E"/>
    </a:accent6>
    <a:hlink>
      <a:srgbClr val="7EA939"/>
    </a:hlink>
    <a:folHlink>
      <a:srgbClr val="7F7F7F"/>
    </a:folHlink>
  </a:clr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Marketing_16x9">
    <a:dk1>
      <a:srgbClr val="404040"/>
    </a:dk1>
    <a:lt1>
      <a:sysClr val="window" lastClr="FFFFFF"/>
    </a:lt1>
    <a:dk2>
      <a:srgbClr val="000000"/>
    </a:dk2>
    <a:lt2>
      <a:srgbClr val="A1C1DE"/>
    </a:lt2>
    <a:accent1>
      <a:srgbClr val="39527B"/>
    </a:accent1>
    <a:accent2>
      <a:srgbClr val="528DC2"/>
    </a:accent2>
    <a:accent3>
      <a:srgbClr val="7EA939"/>
    </a:accent3>
    <a:accent4>
      <a:srgbClr val="30AEAB"/>
    </a:accent4>
    <a:accent5>
      <a:srgbClr val="31A962"/>
    </a:accent5>
    <a:accent6>
      <a:srgbClr val="78648E"/>
    </a:accent6>
    <a:hlink>
      <a:srgbClr val="7EA939"/>
    </a:hlink>
    <a:folHlink>
      <a:srgbClr val="7F7F7F"/>
    </a:folHlink>
  </a:clrScheme>
</a:themeOverride>
</file>

<file path=ppt/theme/themeOverride4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Marketing_16x9">
    <a:dk1>
      <a:srgbClr val="404040"/>
    </a:dk1>
    <a:lt1>
      <a:sysClr val="window" lastClr="FFFFFF"/>
    </a:lt1>
    <a:dk2>
      <a:srgbClr val="000000"/>
    </a:dk2>
    <a:lt2>
      <a:srgbClr val="A1C1DE"/>
    </a:lt2>
    <a:accent1>
      <a:srgbClr val="39527B"/>
    </a:accent1>
    <a:accent2>
      <a:srgbClr val="528DC2"/>
    </a:accent2>
    <a:accent3>
      <a:srgbClr val="7EA939"/>
    </a:accent3>
    <a:accent4>
      <a:srgbClr val="30AEAB"/>
    </a:accent4>
    <a:accent5>
      <a:srgbClr val="31A962"/>
    </a:accent5>
    <a:accent6>
      <a:srgbClr val="78648E"/>
    </a:accent6>
    <a:hlink>
      <a:srgbClr val="7EA939"/>
    </a:hlink>
    <a:folHlink>
      <a:srgbClr val="7F7F7F"/>
    </a:folHlink>
  </a:clrScheme>
</a:themeOverride>
</file>

<file path=ppt/theme/themeOverride5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4.xml><?xml version="1.0" encoding="utf-8"?>
<a:themeOverride xmlns:a="http://schemas.openxmlformats.org/drawingml/2006/main">
  <a:clrScheme name="Ροή">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85.xml><?xml version="1.0" encoding="utf-8"?>
<a:themeOverride xmlns:a="http://schemas.openxmlformats.org/drawingml/2006/main">
  <a:clrScheme name="Πνοή">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86.xml><?xml version="1.0" encoding="utf-8"?>
<a:themeOverride xmlns:a="http://schemas.openxmlformats.org/drawingml/2006/main">
  <a:clrScheme name="Πνοή">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87.xml><?xml version="1.0" encoding="utf-8"?>
<a:themeOverride xmlns:a="http://schemas.openxmlformats.org/drawingml/2006/main">
  <a:clrScheme name="Πνοή">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6167</TotalTime>
  <Words>11787</Words>
  <Application>Microsoft Office PowerPoint</Application>
  <PresentationFormat>Προβολή στην οθόνη (4:3)</PresentationFormat>
  <Paragraphs>2245</Paragraphs>
  <Slides>231</Slides>
  <Notes>119</Notes>
  <HiddenSlides>0</HiddenSlides>
  <MMClips>0</MMClips>
  <ScaleCrop>false</ScaleCrop>
  <HeadingPairs>
    <vt:vector size="8" baseType="variant">
      <vt:variant>
        <vt:lpstr>Γραμματοσειρές που χρησιμοποιούνται</vt:lpstr>
      </vt:variant>
      <vt:variant>
        <vt:i4>30</vt:i4>
      </vt:variant>
      <vt:variant>
        <vt:lpstr>Θέμα</vt:lpstr>
      </vt:variant>
      <vt:variant>
        <vt:i4>28</vt:i4>
      </vt:variant>
      <vt:variant>
        <vt:lpstr>Ενσωματωμένοι διακομιστές OLE</vt:lpstr>
      </vt:variant>
      <vt:variant>
        <vt:i4>2</vt:i4>
      </vt:variant>
      <vt:variant>
        <vt:lpstr>Τίτλοι διαφανειών</vt:lpstr>
      </vt:variant>
      <vt:variant>
        <vt:i4>231</vt:i4>
      </vt:variant>
    </vt:vector>
  </HeadingPairs>
  <TitlesOfParts>
    <vt:vector size="291" baseType="lpstr">
      <vt:lpstr>맑은 고딕</vt:lpstr>
      <vt:lpstr>ＭＳ Ｐゴシック</vt:lpstr>
      <vt:lpstr>SimSun</vt:lpstr>
      <vt:lpstr>Adobe Arabic</vt:lpstr>
      <vt:lpstr>Arial</vt:lpstr>
      <vt:lpstr>Arial Black</vt:lpstr>
      <vt:lpstr>Arial Narrow</vt:lpstr>
      <vt:lpstr>Bahnschrift Condensed</vt:lpstr>
      <vt:lpstr>Book Antiqua</vt:lpstr>
      <vt:lpstr>Bookman Old Style</vt:lpstr>
      <vt:lpstr>Calibri</vt:lpstr>
      <vt:lpstr>Century Gothic</vt:lpstr>
      <vt:lpstr>Comic Sans MS</vt:lpstr>
      <vt:lpstr>Constantia</vt:lpstr>
      <vt:lpstr>Corbel</vt:lpstr>
      <vt:lpstr>Freestyle Script</vt:lpstr>
      <vt:lpstr>Georgia</vt:lpstr>
      <vt:lpstr>HY중고딕</vt:lpstr>
      <vt:lpstr>Noto Sans Symbols</vt:lpstr>
      <vt:lpstr>Palatino Linotype</vt:lpstr>
      <vt:lpstr>Segoe Script</vt:lpstr>
      <vt:lpstr>Symbol</vt:lpstr>
      <vt:lpstr>Times</vt:lpstr>
      <vt:lpstr>Times New Roman</vt:lpstr>
      <vt:lpstr>Trebuchet MS</vt:lpstr>
      <vt:lpstr>Verdana</vt:lpstr>
      <vt:lpstr>Vrinda</vt:lpstr>
      <vt:lpstr>Wingdings</vt:lpstr>
      <vt:lpstr>Wingdings 2</vt:lpstr>
      <vt:lpstr>Wingdings 3</vt:lpstr>
      <vt:lpstr>1_Marketing 16x9</vt:lpstr>
      <vt:lpstr>2_Marketing 16x9</vt:lpstr>
      <vt:lpstr>3_Marketing 16x9</vt:lpstr>
      <vt:lpstr>4_Marketing 16x9</vt:lpstr>
      <vt:lpstr>Θέμα του Office</vt:lpstr>
      <vt:lpstr>Ροή</vt:lpstr>
      <vt:lpstr>1_Office Theme</vt:lpstr>
      <vt:lpstr>1_Λειτουργική μονάδα</vt:lpstr>
      <vt:lpstr>2_TS101929154</vt:lpstr>
      <vt:lpstr>6_Marketing 16x9</vt:lpstr>
      <vt:lpstr>5_Marketing 16x9</vt:lpstr>
      <vt:lpstr>Προεπιλεγμένη σχεδίαση</vt:lpstr>
      <vt:lpstr>1_Θέμα του Office</vt:lpstr>
      <vt:lpstr>Тема Office</vt:lpstr>
      <vt:lpstr>2_Θέμα του Office</vt:lpstr>
      <vt:lpstr>3_Θέμα του Office</vt:lpstr>
      <vt:lpstr>4_Θέμα του Office</vt:lpstr>
      <vt:lpstr>5_Θέμα του Office</vt:lpstr>
      <vt:lpstr>6_Θέμα του Office</vt:lpstr>
      <vt:lpstr>75</vt:lpstr>
      <vt:lpstr>Austin</vt:lpstr>
      <vt:lpstr>7_Θέμα του Office</vt:lpstr>
      <vt:lpstr>1_Ροή</vt:lpstr>
      <vt:lpstr>8_Θέμα του Office</vt:lpstr>
      <vt:lpstr>6_Ροή</vt:lpstr>
      <vt:lpstr>2_Ροή</vt:lpstr>
      <vt:lpstr>Πνοή</vt:lpstr>
      <vt:lpstr>1_Πνοή</vt:lpstr>
      <vt:lpstr>Image</vt:lpstr>
      <vt:lpstr>Έγγραφο</vt:lpstr>
      <vt:lpstr>Παρουσίαση του PowerPoint</vt:lpstr>
      <vt:lpstr>ΔΙΔΑΚΤΙΚΟ ΣΥΜΒΟΛΑΙΟ</vt:lpstr>
      <vt:lpstr>Παρουσίαση του PowerPoint</vt:lpstr>
      <vt:lpstr>Διδακτικό Συμβόλαιο </vt:lpstr>
      <vt:lpstr> Διδακτικό Συμβόλαιο</vt:lpstr>
      <vt:lpstr>     ΗΜΕΡΟΛΟΓΙΟ</vt:lpstr>
      <vt:lpstr>   ΤΙ ΚΑΤΑΓΡΑΦΕΤΑΙ ΣΤΟ       ΗΜΕΡΟΛΟΓΙΟ</vt:lpstr>
      <vt:lpstr>   ΤΙ ΚΑΤΑΓΡΑΦΕΤΑΙ ΣΤΟ ΗΜΕΡΟΛΟΓΙΟ</vt:lpstr>
      <vt:lpstr>   ΤΙ ΚΑΤΑΓΡΑΦΕΤΑΙ ΣΤΟ ΗΜΕΡΟΛΟΓΙΟ</vt:lpstr>
      <vt:lpstr>ΤΟ ΠΕΔΙΟ ΔΥΝΑΜΕΩΝ (FORCE FIELD)</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ΑΥΘΕΝΤΙΚΗ ΑΞΙΟΛΟΓΗΣΗ</vt:lpstr>
      <vt:lpstr>Παρουσίαση του PowerPoint</vt:lpstr>
      <vt:lpstr>ΑΞΙΟΛΟΓΗΣΗ</vt:lpstr>
      <vt:lpstr>Παρουσίαση του PowerPoint</vt:lpstr>
      <vt:lpstr>Παρουσίαση του PowerPoint</vt:lpstr>
      <vt:lpstr>Παρουσίαση του PowerPoint</vt:lpstr>
      <vt:lpstr>ΜΟΡΦΕΣ ΑΞΙΟΛΟΓΗΣΗΣ</vt:lpstr>
      <vt:lpstr>ΑΞΙΟΛΟΓΙΚΟ ΠΛΑΙΣΙΟ ΕΠΙΣΤΗΜΟΛΟΓΙΚΑ ΕΡΩΤΗΜΑΤΑ</vt:lpstr>
      <vt:lpstr>ΠΑΡΑΔΟΣΙΑΚΗ ΔΙΔΑΚΤΙΚΗ ΠΡΟΣΕΓΓΙΣΗ  ΚΑΙ ΤΟ ΑΝΤΙΣΤΟΙΧΟ ΑΞΙΟΛΟΓΙΚΟ ΜΟΝΤΕΛΟ</vt:lpstr>
      <vt:lpstr>ΠΑΡΑΔΟΣΙΑΚΗ ΔΙΔΑΚΤΙΚΗ ΠΡΟΣΕΓΓΙΣΗ  ΚΑΙ ΤΟ ΑΝΤΙΣΤΟΙΧΟ ΑΞΙΟΛΟΓΙΚΟ ΜΟΝΤΕΛΟ</vt:lpstr>
      <vt:lpstr>ΠΑΡΑΔΟΣΙΑΚΗ ΔΙΔΑΚΤΙΚΗ ΠΡΟΣΕΓΓΙΣΗ  ΚΑΙ ΤΟ ΑΝΤΙΣΤΟΙΧΟ ΑΞΙΟΛΟΓΙΚΟ ΜΟΝΤΕΛΟ</vt:lpstr>
      <vt:lpstr>Παρουσίαση του PowerPoint</vt:lpstr>
      <vt:lpstr>Παρουσίαση του PowerPoint</vt:lpstr>
      <vt:lpstr> ΑΞΙΟΛΟΓΗΣΗ ΕΚΠΑΙΔΕΥΟΜΕΝΟΥ</vt:lpstr>
      <vt:lpstr>Παρουσίαση του PowerPoint</vt:lpstr>
      <vt:lpstr>Παρουσίαση του PowerPoint</vt:lpstr>
      <vt:lpstr> ΜΕΘΟΔΟΙ ΑΞΙΟΛΟΓΗΣΗΣ</vt:lpstr>
      <vt:lpstr>ΤΕΧΝΙΚΕΣ  ΑΞΙΟΛΟΓΗΣΗΣ ½</vt:lpstr>
      <vt:lpstr>ΤΕΧΝΙΚΕΣ  ΑΞΙΟΛΟΓΗΣΗΣ 2/2</vt:lpstr>
      <vt:lpstr>ΜΕΣΑ ΑΠΟΤΥΠΩΣΗΣ – ΕΚΦΡΑΣΗΣ ΤΟΥ ΑΞΙΟΛΟΓΙΚΟΥ ΑΠΟΤΕΛΕΣΜΑΤΟΣ</vt:lpstr>
      <vt:lpstr>ΚΡΙΤΗΡΙΑ ΑΞΙΟΛΟΓΗΣΗΣ</vt:lpstr>
      <vt:lpstr>ΔΙΑΚΡΙΣΕΙΣ ΚΡΙΤΗΡΙΩΝ</vt:lpstr>
      <vt:lpstr>ΔΙΑΚΡΙΣΕΙΣ ΚΡΙΤΗΡΙΩΝ</vt:lpstr>
      <vt:lpstr>ΔΙΑΚΡΙΣΕΙΣ ΚΡΙΤΗΡΙΩΝ</vt:lpstr>
      <vt:lpstr>ΔΙΑΚΡΙΣΕΙΣ ΚΡΙΤΗΡΙΩΝ</vt:lpstr>
      <vt:lpstr>ΔΙΑΚΡΙΣΕΙΣ ΚΡΙΤΗΡΙΩΝ</vt:lpstr>
      <vt:lpstr>ΔΙΑΚΡΙΣΕΙΣ ΚΡΙΤΗΡΙΩΝ</vt:lpstr>
      <vt:lpstr>KΑΘΟΡΙΣΜΟΣ ΤΩΝ ΚΡΙΤΗΡΙΩΝ</vt:lpstr>
      <vt:lpstr>KΑΘΟΡΙΣΜΟΣ ΤΩΝ ΚΡΙΤΗΡΙΩΝ</vt:lpstr>
      <vt:lpstr>Παρουσίαση του PowerPoint</vt:lpstr>
      <vt:lpstr>PORTFOLIO</vt:lpstr>
      <vt:lpstr>PORTFOLIO</vt:lpstr>
      <vt:lpstr>PORTFOLIO</vt:lpstr>
      <vt:lpstr>PORTFOLIO</vt:lpstr>
      <vt:lpstr>ΕΙΔΗ PORTFOLIO</vt:lpstr>
      <vt:lpstr>PORTFOLIO ΑΝΑΠΤΥΞΗΣ  (Development portfolio)</vt:lpstr>
      <vt:lpstr>PORTFOLIO ΕΠΙΔΕΙΞΗΣ    (Showcase portfolio)</vt:lpstr>
      <vt:lpstr>PORTFOLIO ΕΠΙΔΕΙΞΗΣ    (Showcase portfolio)</vt:lpstr>
      <vt:lpstr>PORTFOLIO ΑΞΙΟΛΟΓΗΣΗΣ   (Assessment portfolio)</vt:lpstr>
      <vt:lpstr>Site  για τη δημιουργία e portofolio</vt:lpstr>
      <vt:lpstr>Παρουσίαση του PowerPoint</vt:lpstr>
      <vt:lpstr>ΕΦΑΡΜΟΓΗ</vt:lpstr>
      <vt:lpstr>ΕΦΑΡΜΟΓΗ</vt:lpstr>
      <vt:lpstr>ΕΦΑΡΜΟΓΗ</vt:lpstr>
      <vt:lpstr>ΕΦΑΡΜΟΓΗ</vt:lpstr>
      <vt:lpstr>ΑΞΙΟΛΟΓΗΣΗ</vt:lpstr>
      <vt:lpstr>ΑΞΙΟΛΟΓΗΣΗ</vt:lpstr>
      <vt:lpstr>ΚΛΙΜΑΚΑ ΔΙΑΒΑΘΜΙΣΜΕΝΩΝ ΚΡΙΤΗΡΙΩΝ  (RUBRIC)</vt:lpstr>
      <vt:lpstr>Παρουσίαση του PowerPoint</vt:lpstr>
      <vt:lpstr>Παρουσίαση του PowerPoint</vt:lpstr>
      <vt:lpstr>Παρουσίαση του PowerPoint</vt:lpstr>
      <vt:lpstr>Κριτήρια (Solomon ,2003) </vt:lpstr>
      <vt:lpstr>Types of Rubrics: Holistic and analytical          2 Είδη Rubrics  </vt:lpstr>
      <vt:lpstr> Τύποι των Rubrics  (Solomon, 2003)  </vt:lpstr>
      <vt:lpstr>Πίνακας 1: Παράδειγμα αναλυτικούRUBRIC </vt:lpstr>
      <vt:lpstr>Παρουσίαση του PowerPoint</vt:lpstr>
      <vt:lpstr>ΔΙΑΒΑΘΜΙΣΜΕΝΑ ΚΡΙΤΗΡΙΑ (rubric)</vt:lpstr>
      <vt:lpstr>Παρουσίαση του PowerPoint</vt:lpstr>
      <vt:lpstr> Εργαλείο για τις μεταγνωστικές δεξιότητες </vt:lpstr>
      <vt:lpstr>  Πλεονεκτήματα και Μειονεκτήματα rubric (Nitko &amp; Brookhart, 2007)   </vt:lpstr>
      <vt:lpstr>Σχεδιασμός ρουμπρίκας (Rubric)</vt:lpstr>
      <vt:lpstr>Λογισμικά σχεδιασμού και ανάπτυξης rubric</vt:lpstr>
      <vt:lpstr>ΠΑΡΑΤΗΡΗΣΗ</vt:lpstr>
      <vt:lpstr>Παρουσίαση του PowerPoint</vt:lpstr>
      <vt:lpstr>ΟΙ ΚΛΙΜΑΚΕΣ ΔΙΑΒΑΘΜΙΣΗΣ/ΣΚΑΛΑ ΠΑΡΑΤΗΡΗΣΗΣ</vt:lpstr>
      <vt:lpstr>ΚΑΤΗΓΟΡΙΕΣ ΣΥΜΠΕΡΙΦΟΡΑΣ</vt:lpstr>
      <vt:lpstr>ΚΑΤΗΓΟΡΙΕΣ ΣΥΜΠΕΡΙΦΟΡΑΣ</vt:lpstr>
      <vt:lpstr>ΠΡΩΤΟΚΟΛΛΟ ΚΑΤΑΓΡΑΦΗΣ ΤΗΣ ΠΑΡΑΤΗΡΗΣΗΣ</vt:lpstr>
      <vt:lpstr>Κλείδα Παρατήρησης</vt:lpstr>
      <vt:lpstr>Κλείδα Παρατήρησης</vt:lpstr>
      <vt:lpstr>ΣΥΝΕΝΤΕΥΞΗ</vt:lpstr>
      <vt:lpstr> ΕΙΔΗ ΣΥΝΕΝΤΕΥΞΗΣ </vt:lpstr>
      <vt:lpstr>ΣΥΝΕΝΤΕΥΞΗ ΚΑΙ ΑΞΙΟΛΟΓΗΣΗ</vt:lpstr>
      <vt:lpstr>ΣΥΝΕΝΤΕΥΞΗ ΚΑΙ ΑΞΙΟΛΟΓΗΣΗ</vt:lpstr>
      <vt:lpstr>ΣΥΝΕΝΤΕΥΞΗ ΚΑΙ ΑΞΙΟΛΟΓΗΣΗ</vt:lpstr>
      <vt:lpstr>Παρουσίαση του PowerPoint</vt:lpstr>
      <vt:lpstr>Παρουσίαση του PowerPoint</vt:lpstr>
      <vt:lpstr>Παρουσίαση του PowerPoint</vt:lpstr>
      <vt:lpstr>ΤΑ ΣΤΑΔΙΑ ΕΦΑΡΜΟΓΗΣ</vt:lpstr>
      <vt:lpstr>    Project    </vt:lpstr>
      <vt:lpstr>Μέθοδοι Αξιολόγησης Project</vt:lpstr>
      <vt:lpstr>Τεχνικές/ Εργαλεία Aξιολόγησης του project</vt:lpstr>
      <vt:lpstr>Μορφές Αξιολόγησης</vt:lpstr>
      <vt:lpstr>Η Αξιολόγηση της Διαδικασίας </vt:lpstr>
      <vt:lpstr> ΤΕΛΙΚΗ ΑΞΙΟΛΟΓΗΣΗ – ΑΠΟΤΙΜΗΣΗ ΕΦΑΡΜΟΓΗΣ</vt:lpstr>
      <vt:lpstr>ΕΝΝΟΙΟΛΟΓΙΚΟΣ  ΧΑΡΤΗΣ   (CONCEPT  MAP)</vt:lpstr>
      <vt:lpstr> ΟΠΤΙΚΟΠΟΙΗΣΗ ΕΝΝΟΙΟΛΟΓΙΚΟΥ  ΧΑΡΤΗ</vt:lpstr>
      <vt:lpstr>Παρουσίαση του PowerPoint</vt:lpstr>
      <vt:lpstr>Παρουσίαση του PowerPoint</vt:lpstr>
      <vt:lpstr>ΒΗΜΑΤΑ ΚΑΤΑΣΚΕΥΗΣ ΕΝΝΟΙΟΛΟΓΙΚΩΝ ΧΑΡΤΩΝ </vt:lpstr>
      <vt:lpstr>ΒΗΜΑΤΑ ΚΑΤΑΣΚΕΥΗΣ ΕΝΝΟΙΟΛΟΓΙΚΩΝ ΧΑΡΤΩΝ  </vt:lpstr>
      <vt:lpstr>ΕΦΑΡΜΟΓΕΣ ΣΤΗ ΔΙΔΑΣΚΑΛΙΑ</vt:lpstr>
      <vt:lpstr>ΕΦΑΡΜΟΓΕΣ ΣΤΗ ΔΙΔΑΣΚΑΛΙΑ</vt:lpstr>
      <vt:lpstr>ΑΞΙΟΛΟΓΗΣΗ ΕΝΝΟΙΟΛΟΓΙΚΟΥ ΧΑΡΤΗ</vt:lpstr>
      <vt:lpstr>ΣΤΑΔΙΑ  ΔΗΜΙΟΥΡΓΙΑΣ  ΕΝΝΟΙΟΛΟΓΙΚΟΥ ΧΑΡΤΗ</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MIND  MAP  - ΝΟΗΤΙΚΟΣ  ΧΑΡΤΗΣ   ΚΕΝΤΡΙΚΗ  ΕΝΝΟΙΑ :  ΔΙΔΑΣΚΑΛΙΑ</vt:lpstr>
      <vt:lpstr>Παρουσίαση του PowerPoint</vt:lpstr>
      <vt:lpstr>Παρουσίαση του PowerPoint</vt:lpstr>
      <vt:lpstr>Παρουσίαση του PowerPoint</vt:lpstr>
      <vt:lpstr>Παρουσίαση του PowerPoint</vt:lpstr>
      <vt:lpstr> Μελέτη Περίπτωσης (case study)</vt:lpstr>
      <vt:lpstr>Μελέτη Περίπτωσης (role play)</vt:lpstr>
      <vt:lpstr>Παρουσίαση του PowerPoint</vt:lpstr>
      <vt:lpstr>Παιχνίδι Ρόλων  ως διδακτική τεχνική </vt:lpstr>
      <vt:lpstr>Παρουσίαση του PowerPoint</vt:lpstr>
      <vt:lpstr>Παρουσίαση του PowerPoint</vt:lpstr>
      <vt:lpstr>Παρουσίαση του PowerPoint</vt:lpstr>
      <vt:lpstr>ΠΡΩΤΟ ΣΤΑΔΙΟ: ΠΡΟΕΤΟΙΜΑΣΙΑ ΤΗΣ ΔΡΑΣΤΗΡΙΟΤΗΤΑΣ</vt:lpstr>
      <vt:lpstr>Παρουσίαση του PowerPoint</vt:lpstr>
      <vt:lpstr>Παρουσίαση του PowerPoint</vt:lpstr>
      <vt:lpstr>Διδακτικά και Μορφωτικά  Αποτελέσματα</vt:lpstr>
      <vt:lpstr>Παρουσίαση του PowerPoint</vt:lpstr>
      <vt:lpstr>Προσομοίωση</vt:lpstr>
      <vt:lpstr>           Προσομοίωση</vt:lpstr>
      <vt:lpstr>Παρουσίαση του PowerPoint</vt:lpstr>
      <vt:lpstr>    ΑΥΤΟΑΞΙΟΛΟΓΗΣΗ</vt:lpstr>
      <vt:lpstr>Παρουσίαση του PowerPoint</vt:lpstr>
      <vt:lpstr>Παρουσίαση του PowerPoint</vt:lpstr>
      <vt:lpstr>Παρουσίαση του PowerPoint</vt:lpstr>
      <vt:lpstr>ΕΡΩΤΗΣΕΙΣ ΑΝΑΠΤΥΞΗΣ</vt:lpstr>
      <vt:lpstr>ΕΡΩΤΗΣΕΙΣ ΑΝΑΠΤΥΞΗΣ</vt:lpstr>
      <vt:lpstr>ΚΛΙΜΑΚΟΥΜΕΝΕΣ ΕΡΩΤΗΣΕΙΣ ΑΝΑΠΤΥΞΗΣ</vt:lpstr>
      <vt:lpstr>ΚΑΤΑΣΤΑΣΕΙΣ ΠΡΟΒΛΗΜΑΤΙΣΜΟΥ</vt:lpstr>
      <vt:lpstr>ΕΡΩΤΗΣΕΙΣ  ΔΕΔΟΜΕΝΩΝ  ΑΠΑΝΤΗΣΕΩΝ  </vt:lpstr>
      <vt:lpstr>ΕΡΩΤΗΣΕΙΣ  ΔΕΔΟΜΕΝΩΝ  ΑΠΑΝΤΗΣΕΩΝ</vt:lpstr>
      <vt:lpstr>ΕΡΩΤΗΣΕΙΣ ΠΟΛΛΑΠΛΗΣ ΕΠΙΛΟΓΗΣ - ΑΝΤΙΣΤΟΙΧΗΣΗΣ</vt:lpstr>
      <vt:lpstr>ΤΑ  ΧΑΡΑΚΤΗΡΙΣΤΙΚΑ ΕΝΟΣ ΤΕΣΤ ΕΠΙΔΟΣΗΣ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Διδακτικό Συμβόλαιο</vt:lpstr>
      <vt:lpstr>Παρουσίαση του PowerPoint</vt:lpstr>
      <vt:lpstr>Διδακτικό Συμβόλαιο </vt:lpstr>
      <vt:lpstr> Διδακτικό Συμβόλαιο</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Piaget και Vygotsky</vt:lpstr>
      <vt:lpstr>Παρουσίαση του PowerPoint</vt:lpstr>
      <vt:lpstr>Σύγχρονες τάσεις στη θεωρία του Vygotsky</vt:lpstr>
      <vt:lpstr>Εκπαιδευτικός Σχεδιασμός και Κονστρουκτιβισμός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Κονστρουκτιβισμός και ΤΠΕ</vt:lpstr>
      <vt:lpstr>Παρουσίαση του PowerPoint</vt:lpstr>
      <vt:lpstr>Παρουσίαση του PowerPoint</vt:lpstr>
      <vt:lpstr>Παρουσίαση του PowerPoint</vt:lpstr>
      <vt:lpstr>Παρουσίαση του PowerPoint</vt:lpstr>
      <vt:lpstr> Μοντέλα για τις δεξιότητες του 21ου αιώνα </vt:lpstr>
      <vt:lpstr>   1o. Mοντέλο KSAVE (Knowledge, Skills, Attitudes, Values and Ethics)         (Binkley,    Erstad, Herman, Raizen, RipleyMiller-Ricci &amp; Rumble, 2012)    </vt:lpstr>
      <vt:lpstr>Διαστάσεις της κάθε δεξιότητας </vt:lpstr>
      <vt:lpstr>Παρουσίαση του PowerPoint</vt:lpstr>
      <vt:lpstr>Παρουσίαση του PowerPoint</vt:lpstr>
      <vt:lpstr>Παρουσίαση του PowerPoint</vt:lpstr>
      <vt:lpstr>  2o. Μοντέλο του Πανεπιστημίου του DEUSTO: Competence based learning (2008)    </vt:lpstr>
      <vt:lpstr>  2o. Μοντέλο του Πανεπιστημίου του DEUSTO: Competence based learning (2008)    </vt:lpstr>
      <vt:lpstr>  2o. Μοντέλο του Πανεπιστημίου του DEUSTO:Competence based learning (2008)    </vt:lpstr>
      <vt:lpstr>  2o. Μοντέλο του Πανεπιστημίου του DEUSTO:Competence based learning (2008)    </vt:lpstr>
      <vt:lpstr>Είναι απαραίτητες οι αλλαγές στο εκπαιδευτικό πλαίσιο;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Μεταγνωστικές Δεξιότητες</vt:lpstr>
      <vt:lpstr>«Μεταγνώση» - Ορισμός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ΑΝΑΠΤΥΞΗ ΣΤΡΑΤΗΓΙΚΩΝ ΠΟΥ ΠΡΟΑΓΟΥΝ ΤΗ ΜΕΤΑΓΝΩΣΗ</vt:lpstr>
      <vt:lpstr>Παρουσίαση του PowerPoint</vt:lpstr>
      <vt:lpstr>Παρουσίαση του PowerPoint</vt:lpstr>
      <vt:lpstr>1. ΣΧΕΔΙΑΣΜΟΣ ΣΤΡΑΤΗΓΙΚΗΣ</vt:lpstr>
      <vt:lpstr>2.ΧΡΗΣΗ ΕΡΩΤΗΣΕΩΝ</vt:lpstr>
      <vt:lpstr>3.ΣΥΝΕΙΔΗΤΗ ΕΠΙΛΟΓΗ</vt:lpstr>
      <vt:lpstr>4. ΑΞΙΟΛΟΓΗΣΗ ΜΕ ΠΟΛΛΑΠΛΑ ΚΡΙΤΗΡΙΑ</vt:lpstr>
      <vt:lpstr>5. ΠΑΡΟΧΗ ΑΝΑΓΝΩΡΙΣΗΣ</vt:lpstr>
      <vt:lpstr>6. ΜΗ ΑΠΟΔΟΧΗ ΤΟΥ «ΔΕΝ ΜΠΟΡΩ»</vt:lpstr>
      <vt:lpstr>Παρουσίαση του PowerPoint</vt:lpstr>
      <vt:lpstr>8.ΕΤΙΚΕΤΟΠΟΙΗΣΗ ΤΗΣ ΣΥΜΠΕΡΙΦΟΡΑΣ ΤΩΝ ΕΚΠΑΙΔΕΥΟΜΕΝΩΝ</vt:lpstr>
      <vt:lpstr>9. ΔΙΑΣΑΦΗΝΙΣΗ ΤΗΣ ΟΡΟΛΟΓΙΑΣ ΤΩΝ ΕΚΠΑΙΔΕΥΟΜΕΝΩΝ</vt:lpstr>
      <vt:lpstr>10. ΧΡΗΣΗ ΔΙΕΥΚΡΙΝΙΣΤΙΚΩΝ ΕΡΩΤΗΣΕΩΝ</vt:lpstr>
      <vt:lpstr>11. ΥΠΟΔΥΣΗ ΡΟΛΟΥ ΚΑΙ ΠΡΟΣΟΜΟΙΩΣΕΙΣ</vt:lpstr>
      <vt:lpstr>12. ΔΙΑΤΗΡΗΣΗ ΗΜΕΡΟΛΟΓΙΟΥ</vt:lpstr>
      <vt:lpstr>13. ΠΡΟΤΥΠΑ</vt:lpstr>
      <vt:lpstr>Παρουσίαση του PowerPoint</vt:lpstr>
      <vt:lpstr>Παρουσίαση του PowerPoint</vt:lpstr>
      <vt:lpstr>Παρουσίαση του PowerPoint</vt:lpstr>
      <vt:lpstr>Παρουσίαση του PowerPoint</vt:lpstr>
    </vt:vector>
  </TitlesOfParts>
  <Company>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Έννοιες Αξιολόγησης</dc:title>
  <dc:subject>Α.Σ.ΠΑΙ.Τ.Ε 2009-10</dc:subject>
  <dc:creator>ΚΏΣΤΑΣ ΜΙΧΑΛΟΠΟΥΛΟΣ</dc:creator>
  <cp:lastModifiedBy>Dennis</cp:lastModifiedBy>
  <cp:revision>518</cp:revision>
  <cp:lastPrinted>1601-01-01T00:00:00Z</cp:lastPrinted>
  <dcterms:created xsi:type="dcterms:W3CDTF">2007-11-02T08:49:09Z</dcterms:created>
  <dcterms:modified xsi:type="dcterms:W3CDTF">2022-09-24T13:00:01Z</dcterms:modified>
</cp:coreProperties>
</file>