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3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0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4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20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6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5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09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05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78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6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4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8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13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48B238-8AE0-4D56-B4EC-1DBB86350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9112" y="146703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l-GR" dirty="0"/>
              <a:t>ΟΔΗΓΙΕΣ ΓΙΑ ΤΗΝ ΕΡΓΑΣΙΑ </a:t>
            </a:r>
            <a:r>
              <a:rPr lang="en-US" dirty="0"/>
              <a:t>POWERPOINT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91884B8-3188-471D-B968-C02340FB0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481600"/>
            <a:ext cx="8915399" cy="181873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Εργαστήριο Εισαγωγή στην Μικροβιολογία Τροφίμων</a:t>
            </a:r>
          </a:p>
          <a:p>
            <a:pPr algn="ctr"/>
            <a:r>
              <a:rPr lang="el-GR" dirty="0"/>
              <a:t>Τμήμα Επιστήμης και Τεχνολογίας Τροφίμων</a:t>
            </a:r>
          </a:p>
          <a:p>
            <a:pPr algn="ctr"/>
            <a:r>
              <a:rPr lang="el-GR" dirty="0"/>
              <a:t>Πανεπιστήμιο Δυτικής Αττικής</a:t>
            </a:r>
          </a:p>
          <a:p>
            <a:pPr algn="ctr"/>
            <a:endParaRPr lang="el-GR" dirty="0"/>
          </a:p>
        </p:txBody>
      </p:sp>
      <p:pic>
        <p:nvPicPr>
          <p:cNvPr id="1026" name="Picture 2" descr="Μετάβαση στην αρχική σελίδα">
            <a:extLst>
              <a:ext uri="{FF2B5EF4-FFF2-40B4-BE49-F238E27FC236}">
                <a16:creationId xmlns:a16="http://schemas.microsoft.com/office/drawing/2014/main" id="{7128E47F-528A-419B-A955-36B3C0CF3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31" y="213064"/>
            <a:ext cx="2529422" cy="250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52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0FBC7E-9EA3-488F-8C9F-4EDF7E387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Αρχική διαφάνεια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877409-D0D3-4751-8A99-0B1DC483623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1. Η πρώτη διαφάνεια θα έχει:</a:t>
            </a:r>
          </a:p>
          <a:p>
            <a:pPr lvl="1"/>
            <a:r>
              <a:rPr lang="el-GR" dirty="0"/>
              <a:t>Τον τίτλο της εργασίας, </a:t>
            </a:r>
          </a:p>
          <a:p>
            <a:pPr lvl="1"/>
            <a:r>
              <a:rPr lang="el-GR" dirty="0"/>
              <a:t>Το όνομα σας και ΑΜ</a:t>
            </a:r>
          </a:p>
          <a:p>
            <a:pPr lvl="1"/>
            <a:r>
              <a:rPr lang="el-GR" dirty="0"/>
              <a:t>Το εργαστήριο, τμήμα και Πανεπιστήμιο στο οποίο διεξάγεται η εργασία</a:t>
            </a:r>
          </a:p>
          <a:p>
            <a:pPr lvl="1"/>
            <a:r>
              <a:rPr lang="el-GR" dirty="0"/>
              <a:t>Ημερομηνία</a:t>
            </a:r>
          </a:p>
        </p:txBody>
      </p:sp>
    </p:spTree>
    <p:extLst>
      <p:ext uri="{BB962C8B-B14F-4D97-AF65-F5344CB8AC3E}">
        <p14:creationId xmlns:p14="http://schemas.microsoft.com/office/powerpoint/2010/main" val="289648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56FA09-37EC-4044-89B8-B0A926F5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Σκοπός και περιεχόμενα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925A658-C336-42C8-898A-C3274B227A2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71732" y="1781166"/>
            <a:ext cx="10363826" cy="4619634"/>
          </a:xfrm>
        </p:spPr>
        <p:txBody>
          <a:bodyPr>
            <a:normAutofit/>
          </a:bodyPr>
          <a:lstStyle/>
          <a:p>
            <a:r>
              <a:rPr lang="el-GR" dirty="0"/>
              <a:t>Η δεύτερη διαφάνεια θα αναλύει με συντομία τον σκοπό της εργασίας και ποια θα είναι η δομή της, </a:t>
            </a:r>
            <a:r>
              <a:rPr lang="el-GR" u="sng" dirty="0"/>
              <a:t>για παράδειγμα</a:t>
            </a:r>
            <a:r>
              <a:rPr lang="el-GR" dirty="0"/>
              <a:t>:</a:t>
            </a:r>
          </a:p>
          <a:p>
            <a:endParaRPr lang="el-GR" dirty="0"/>
          </a:p>
          <a:p>
            <a:r>
              <a:rPr lang="el-GR" dirty="0"/>
              <a:t>Σκοπός της παρούσας εργασίας είναι να αναλύσει τους μηχανισμούς ανθεκτικότητας των διαφόρων </a:t>
            </a:r>
            <a:r>
              <a:rPr lang="el-GR" dirty="0" err="1"/>
              <a:t>τροφιμογενών</a:t>
            </a:r>
            <a:r>
              <a:rPr lang="el-GR" dirty="0"/>
              <a:t> παθογόνων μικροοργανισμών έναντι των κυριότερων αντιβιοτικών που χρησιμοποιούνται για την αντιμετώπιση των λοιμώξεων</a:t>
            </a:r>
          </a:p>
          <a:p>
            <a:r>
              <a:rPr lang="el-GR" dirty="0"/>
              <a:t>Συγκεκριμένα θα αναλυθούν οι παρακάτω ενότητες:</a:t>
            </a:r>
          </a:p>
          <a:p>
            <a:pPr lvl="1"/>
            <a:r>
              <a:rPr lang="el-GR" dirty="0"/>
              <a:t>Κατηγορίες αντιβιοτικών</a:t>
            </a:r>
          </a:p>
          <a:p>
            <a:pPr lvl="1"/>
            <a:r>
              <a:rPr lang="el-GR" dirty="0"/>
              <a:t>Χαρακτηριστικά των </a:t>
            </a:r>
            <a:r>
              <a:rPr lang="en-US" dirty="0"/>
              <a:t>gram </a:t>
            </a:r>
            <a:r>
              <a:rPr lang="el-GR" dirty="0"/>
              <a:t>θετικών βακτηρίων που τα καθιστούν ανθεκτικά σε αντιβιοτικά</a:t>
            </a:r>
          </a:p>
          <a:p>
            <a:pPr lvl="1"/>
            <a:r>
              <a:rPr lang="el-GR" dirty="0"/>
              <a:t>Χαρακτηριστικά των </a:t>
            </a:r>
            <a:r>
              <a:rPr lang="en-US" dirty="0"/>
              <a:t>gram </a:t>
            </a:r>
            <a:r>
              <a:rPr lang="el-GR" dirty="0"/>
              <a:t>αρνητικών βακτηρίων που τα καθιστούν ανθεκτικά σε αντιβιοτικά</a:t>
            </a:r>
          </a:p>
          <a:p>
            <a:pPr lvl="1"/>
            <a:r>
              <a:rPr lang="el-GR" dirty="0"/>
              <a:t>Μηχανισμοί διασποράς ανθεκτικότητας σε αντιβιοτικά</a:t>
            </a:r>
          </a:p>
          <a:p>
            <a:pPr lvl="1"/>
            <a:r>
              <a:rPr lang="el-GR" dirty="0"/>
              <a:t>Συμπεράσματα</a:t>
            </a:r>
          </a:p>
          <a:p>
            <a:pPr lvl="1"/>
            <a:endParaRPr lang="el-GR" dirty="0"/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273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D94753-942E-4C3D-9289-F907964AD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Κυρίως μέρος </a:t>
            </a:r>
            <a:br>
              <a:rPr lang="el-GR" dirty="0"/>
            </a:br>
            <a:r>
              <a:rPr lang="el-GR" dirty="0"/>
              <a:t>(σε κάθε διαφάνεια θα υπάρχει ένας τίτλος)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5B093C-35FB-4202-B72F-00434760F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Ακολουθούν 10-15 διαφάνειες στις οποίες αναπτύσσετε το κυρίως μέρος της εργασίας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Αποφεύγετε να αντιγράφετε ολόκληρα κείμενα στις διαφάνειες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Σε κάθε διαφάνεια να βάζετε μία φωτογραφία, ή ένα διάγραμμα σχετικό με το θέμα που αναφέρετε στην συγκεκριμένη διαφάνεια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0625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8DD168-EBB9-4F48-BBD4-83D21977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Συμπεράσματα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876518B-61A8-4ADB-9759-619E0973D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Συνοψίζετε σε 2-3 σειρές τα βασικά συμπεράσματα από την εργασία σας</a:t>
            </a:r>
          </a:p>
        </p:txBody>
      </p:sp>
    </p:spTree>
    <p:extLst>
      <p:ext uri="{BB962C8B-B14F-4D97-AF65-F5344CB8AC3E}">
        <p14:creationId xmlns:p14="http://schemas.microsoft.com/office/powerpoint/2010/main" val="351630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A70838-EA91-4A9A-8297-23B8434F8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3B78EA-8660-401A-B518-A46207324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Αναφέρετε τις πηγές ως εξής</a:t>
            </a:r>
            <a:r>
              <a:rPr lang="en-US" dirty="0"/>
              <a:t> (</a:t>
            </a:r>
            <a:r>
              <a:rPr lang="el-GR" dirty="0"/>
              <a:t>χρησιμοποιώντας το </a:t>
            </a:r>
            <a:r>
              <a:rPr lang="en-US" dirty="0"/>
              <a:t>APA style </a:t>
            </a:r>
            <a:r>
              <a:rPr lang="el-GR" dirty="0"/>
              <a:t>από το </a:t>
            </a:r>
            <a:r>
              <a:rPr lang="en-US" dirty="0"/>
              <a:t>Google Scholar </a:t>
            </a:r>
            <a:r>
              <a:rPr lang="el-GR" dirty="0"/>
              <a:t>ή άλλες πηγές):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Stanga</a:t>
            </a:r>
            <a:r>
              <a:rPr lang="en-US" dirty="0"/>
              <a:t>, M. (2010). </a:t>
            </a:r>
            <a:r>
              <a:rPr lang="en-US" i="1" dirty="0"/>
              <a:t>Sanitation: cleaning and disinfection in the food industry</a:t>
            </a:r>
            <a:r>
              <a:rPr lang="en-US" dirty="0"/>
              <a:t>. John Wiley &amp; Sons.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Gil, M. I., Selma, M. V., López-</a:t>
            </a:r>
            <a:r>
              <a:rPr lang="en-US" dirty="0" err="1"/>
              <a:t>Gálvez</a:t>
            </a:r>
            <a:r>
              <a:rPr lang="en-US" dirty="0"/>
              <a:t>, F., &amp; Allende, A. (2009). Fresh-cut product sanitation and wash water disinfection: problems and solutions. </a:t>
            </a:r>
            <a:r>
              <a:rPr lang="en-US" i="1" dirty="0"/>
              <a:t>International journal of food microbiology</a:t>
            </a:r>
            <a:r>
              <a:rPr lang="en-US" dirty="0"/>
              <a:t>, </a:t>
            </a:r>
            <a:r>
              <a:rPr lang="en-US" i="1" dirty="0"/>
              <a:t>134</a:t>
            </a:r>
            <a:r>
              <a:rPr lang="en-US" dirty="0"/>
              <a:t>(1-2), 37-45.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 err="1"/>
              <a:t>Παλαιολογούδιας</a:t>
            </a:r>
            <a:r>
              <a:rPr lang="el-GR" dirty="0"/>
              <a:t>, Ν., &amp; </a:t>
            </a:r>
            <a:r>
              <a:rPr lang="el-GR" dirty="0" err="1"/>
              <a:t>Θανέλλας</a:t>
            </a:r>
            <a:r>
              <a:rPr lang="el-GR" dirty="0"/>
              <a:t>, Τ. (2017). Μελέτη της επίδρασης απόκρισης όξινης ανθεκτικότητας σε επακόλουθη ανθεκτικότητα στη χημική απολύμανση κυττάρων </a:t>
            </a:r>
            <a:r>
              <a:rPr lang="el-GR" dirty="0" err="1"/>
              <a:t>Listeria</a:t>
            </a:r>
            <a:r>
              <a:rPr lang="el-GR" dirty="0"/>
              <a:t> </a:t>
            </a:r>
            <a:r>
              <a:rPr lang="el-GR" dirty="0" err="1"/>
              <a:t>monocytogenes</a:t>
            </a:r>
            <a:r>
              <a:rPr lang="el-GR" dirty="0"/>
              <a:t>.</a:t>
            </a:r>
            <a:r>
              <a:rPr lang="en-US" dirty="0"/>
              <a:t> </a:t>
            </a:r>
            <a:r>
              <a:rPr lang="el-GR" dirty="0"/>
              <a:t>Πτυχιακή εργασία, </a:t>
            </a:r>
            <a:r>
              <a:rPr lang="en-US" dirty="0"/>
              <a:t>https://hellanicus.lib.aegean.gr/handle/11610/21897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2567916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93394DCF357F4B95FEC19DCFC076D2" ma:contentTypeVersion="13" ma:contentTypeDescription="Create a new document." ma:contentTypeScope="" ma:versionID="6cca665716867becb0e6bbb8436495e8">
  <xsd:schema xmlns:xsd="http://www.w3.org/2001/XMLSchema" xmlns:xs="http://www.w3.org/2001/XMLSchema" xmlns:p="http://schemas.microsoft.com/office/2006/metadata/properties" xmlns:ns3="3d5c4f6b-6df5-4584-87b2-5198a23397fc" xmlns:ns4="5e2f023d-ae92-4cc9-80ff-8f8dcd4b6870" targetNamespace="http://schemas.microsoft.com/office/2006/metadata/properties" ma:root="true" ma:fieldsID="e20e5c9e35036934d913a396278b261d" ns3:_="" ns4:_="">
    <xsd:import namespace="3d5c4f6b-6df5-4584-87b2-5198a23397fc"/>
    <xsd:import namespace="5e2f023d-ae92-4cc9-80ff-8f8dcd4b68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5c4f6b-6df5-4584-87b2-5198a23397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2f023d-ae92-4cc9-80ff-8f8dcd4b687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03CD1E-B22E-4171-BFF4-024847D3E9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5c4f6b-6df5-4584-87b2-5198a23397fc"/>
    <ds:schemaRef ds:uri="5e2f023d-ae92-4cc9-80ff-8f8dcd4b68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C9476E-2A1E-435B-A44B-8FF528C8D4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A9B2BF-3F68-4D07-9200-8B07CCB1D47F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5e2f023d-ae92-4cc9-80ff-8f8dcd4b6870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d5c4f6b-6df5-4584-87b2-5198a23397f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</TotalTime>
  <Words>334</Words>
  <Application>Microsoft Office PowerPoint</Application>
  <PresentationFormat>Ευρεία οθόνη</PresentationFormat>
  <Paragraphs>32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Ανασκόπηση</vt:lpstr>
      <vt:lpstr>ΟΔΗΓΙΕΣ ΓΙΑ ΤΗΝ ΕΡΓΑΣΙΑ POWERPOINT</vt:lpstr>
      <vt:lpstr>Αρχική διαφάνεια</vt:lpstr>
      <vt:lpstr>Σκοπός και περιεχόμενα</vt:lpstr>
      <vt:lpstr>Κυρίως μέρος  (σε κάθε διαφάνεια θα υπάρχει ένας τίτλος)</vt:lpstr>
      <vt:lpstr>Συμπεράσματα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ΟΔΗΓΙΕΣ ΓΙΑ ΤΗΝ ΕΡΓΑΣΙΑ POWERPOINT</dc:title>
  <dc:creator>ΜΠΑΤΡΙΝΟΥ ΑΝΘΙΜΙΑ</dc:creator>
  <cp:lastModifiedBy>ΜΠΑΤΡΙΝΟΥ ΑΝΘΙΜΙΑ</cp:lastModifiedBy>
  <cp:revision>5</cp:revision>
  <dcterms:created xsi:type="dcterms:W3CDTF">2021-12-22T09:41:36Z</dcterms:created>
  <dcterms:modified xsi:type="dcterms:W3CDTF">2022-10-11T14:20:42Z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0x010100C793394DCF357F4B95FEC19DCFC076D2</vt:lpwstr>
  </property>
</Properties>
</file>