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6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5C6F9A-0612-4CC2-88B9-C97BE4470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err="1"/>
              <a:t>Σταθεροποιητικεσ</a:t>
            </a:r>
            <a:r>
              <a:rPr lang="el-GR" sz="4800" dirty="0"/>
              <a:t> </a:t>
            </a:r>
            <a:r>
              <a:rPr lang="el-GR" sz="4800" dirty="0" err="1"/>
              <a:t>δομεσ</a:t>
            </a:r>
            <a:r>
              <a:rPr lang="el-GR" sz="4800" dirty="0"/>
              <a:t>- </a:t>
            </a:r>
            <a:r>
              <a:rPr lang="el-GR" sz="4800" dirty="0" err="1"/>
              <a:t>περιτονιες</a:t>
            </a:r>
            <a:endParaRPr lang="el-GR" sz="4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E39F25C-7D7E-42DC-91F2-8F8A58FF69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Βλοτινού Πηνελόπη</a:t>
            </a:r>
          </a:p>
          <a:p>
            <a:r>
              <a:rPr lang="el-GR" dirty="0"/>
              <a:t>Επίκουρη καθηγήτρια Τμήμα </a:t>
            </a:r>
            <a:r>
              <a:rPr lang="el-GR" dirty="0" err="1"/>
              <a:t>εργοθεραπειασ</a:t>
            </a:r>
            <a:r>
              <a:rPr lang="el-GR" dirty="0"/>
              <a:t> </a:t>
            </a:r>
            <a:r>
              <a:rPr lang="el-GR" dirty="0" err="1"/>
              <a:t>πΑΔΑ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766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D09B16-057A-430D-BFE2-27838765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F620FE-EE78-4CE1-9108-E3F169BA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720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0C8535-A6D7-46D5-B213-CAFB5FFB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9A95C7-72D1-4140-9C4A-C30326A29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175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D10376-A5E4-4515-B43D-8B552AF9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F4E869-13BA-4B30-8700-4931A308C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36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83EA6C-7315-4B36-BEF7-032C1977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AE858F-ECEF-466A-B032-A8FCF6E99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7650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EE2A67-67BE-4FA8-AA36-6AE7F6DF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FA5889-DBD5-4FCC-A7E8-47E4CB43E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506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3E9F1B-DEB2-44A9-9B5F-0DB7A69D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6D05AF-8AFB-4973-B0C6-F294BEAF4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87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71FE7359-9130-4B58-9813-275B20983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290" y="81187"/>
            <a:ext cx="3958790" cy="6584786"/>
          </a:xfrm>
          <a:prstGeom prst="rect">
            <a:avLst/>
          </a:prstGeom>
        </p:spPr>
      </p:pic>
      <p:pic>
        <p:nvPicPr>
          <p:cNvPr id="11" name="Θέση περιεχομένου 10">
            <a:extLst>
              <a:ext uri="{FF2B5EF4-FFF2-40B4-BE49-F238E27FC236}">
                <a16:creationId xmlns:a16="http://schemas.microsoft.com/office/drawing/2014/main" id="{7341388A-6B88-4A3D-A8BA-12E88DFF51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24927" y="1646466"/>
            <a:ext cx="4576189" cy="1965414"/>
          </a:xfrm>
        </p:spPr>
      </p:pic>
    </p:spTree>
    <p:extLst>
      <p:ext uri="{BB962C8B-B14F-4D97-AF65-F5344CB8AC3E}">
        <p14:creationId xmlns:p14="http://schemas.microsoft.com/office/powerpoint/2010/main" val="363583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1549DB-CB89-49FB-AD6D-00845B74B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0" y="382385"/>
            <a:ext cx="5181600" cy="1492132"/>
          </a:xfrm>
        </p:spPr>
        <p:txBody>
          <a:bodyPr/>
          <a:lstStyle/>
          <a:p>
            <a:r>
              <a:rPr lang="el-GR" sz="1800" b="1" i="0" u="none" strike="noStrike" baseline="0" dirty="0" err="1">
                <a:latin typeface="HelveticaNeue-Bold"/>
              </a:rPr>
              <a:t>Θωρακοοσφυϊκή</a:t>
            </a:r>
            <a:r>
              <a:rPr lang="el-GR" sz="1800" b="1" i="0" u="none" strike="noStrike" baseline="0" dirty="0">
                <a:latin typeface="HelveticaNeue-Bold"/>
              </a:rPr>
              <a:t> </a:t>
            </a:r>
            <a:r>
              <a:rPr lang="el-GR" sz="1800" b="1" i="0" u="none" strike="noStrike" baseline="0" dirty="0" err="1">
                <a:latin typeface="HelveticaNeue-Bold"/>
              </a:rPr>
              <a:t>Περιτονία</a:t>
            </a:r>
            <a:endParaRPr lang="el-GR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7F7B9E8E-E53E-48BA-81CF-F78EBEBD0E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8604" y="77466"/>
            <a:ext cx="4076472" cy="6780533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07B40DD1-6D2E-4F9E-8F5E-237D2E6A63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20" t="4115"/>
          <a:stretch/>
        </p:blipFill>
        <p:spPr>
          <a:xfrm>
            <a:off x="5455920" y="929639"/>
            <a:ext cx="4076472" cy="1659288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215BFAB8-B4FA-441D-B819-AC2CC5FF9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2027" y="2665127"/>
            <a:ext cx="3933534" cy="122347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1E15A841-AD5C-44D3-917C-B21C2D05E5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4160" y="4301955"/>
            <a:ext cx="4468951" cy="162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7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ED819F-660F-4926-A132-97FB5505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.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6C5C15C-CC5E-46F9-A2B4-C0EB0434E4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282" y="77466"/>
            <a:ext cx="3679557" cy="6429543"/>
          </a:xfr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7CC7B3C-F939-44F8-B508-926907584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672" y="624837"/>
            <a:ext cx="5283209" cy="2194563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45E24177-2B07-4ACE-A46D-767451627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635" y="3442946"/>
            <a:ext cx="5222246" cy="240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44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0CBC9F-557D-45FA-83AC-1AC8C9C70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συνδεσμοι</a:t>
            </a:r>
            <a:endParaRPr lang="el-GR" dirty="0"/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82F92FA5-9AF0-4C87-A541-428787B1A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165" y="1593822"/>
            <a:ext cx="5907082" cy="498489"/>
          </a:xfr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7008A81-E539-4044-8BC3-33BAF8152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738" y="164591"/>
            <a:ext cx="3186902" cy="685800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BD346DA5-13D9-42A2-8DB7-ADCF50E2E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662" y="2981164"/>
            <a:ext cx="4826285" cy="498489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DF809756-0EAE-4A79-A7A0-722FE4AAB4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62" y="4533884"/>
            <a:ext cx="5452250" cy="6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9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7E2A58-9869-453B-99C4-A3E2FA0B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Μύες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8632986B-52BC-4154-AC91-00FCF8F23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90969" y="490042"/>
            <a:ext cx="4139031" cy="5390058"/>
          </a:xfr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F742F88D-C3E5-4A5B-97DC-B8E9D6CB3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729" y="1590417"/>
            <a:ext cx="4691271" cy="289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7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0EBF61-C50E-4EA7-A3CF-09B2DEA2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.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2A5FB859-3A36-48E5-B36E-55FD976BBF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6304" y="803747"/>
            <a:ext cx="4984535" cy="1379368"/>
          </a:xfrm>
        </p:spPr>
      </p:pic>
      <p:pic>
        <p:nvPicPr>
          <p:cNvPr id="4" name="Θέση περιεχομένου 4">
            <a:extLst>
              <a:ext uri="{FF2B5EF4-FFF2-40B4-BE49-F238E27FC236}">
                <a16:creationId xmlns:a16="http://schemas.microsoft.com/office/drawing/2014/main" id="{F237B3B5-B022-45CC-AD3B-39DA48EF47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90969" y="490042"/>
            <a:ext cx="4139031" cy="5390058"/>
          </a:xfr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2693D305-2132-410F-89FD-F30789FE4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6304" y="2893892"/>
            <a:ext cx="5240562" cy="208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B60364-EC29-4845-814C-4D64AA96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9492A7-D409-4283-993D-05E08267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309</a:t>
            </a:r>
          </a:p>
        </p:txBody>
      </p:sp>
    </p:spTree>
    <p:extLst>
      <p:ext uri="{BB962C8B-B14F-4D97-AF65-F5344CB8AC3E}">
        <p14:creationId xmlns:p14="http://schemas.microsoft.com/office/powerpoint/2010/main" val="74666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9B5562-FDAE-490A-B1AC-311C637E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1196B8-5BA2-471E-8AD6-4222D03DA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7247176"/>
      </p:ext>
    </p:extLst>
  </p:cSld>
  <p:clrMapOvr>
    <a:masterClrMapping/>
  </p:clrMapOvr>
</p:sld>
</file>

<file path=ppt/theme/theme1.xml><?xml version="1.0" encoding="utf-8"?>
<a:theme xmlns:a="http://schemas.openxmlformats.org/drawingml/2006/main" name="Κάρτα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TM10001106[[fn=Κάρτα]]</Template>
  <TotalTime>11</TotalTime>
  <Words>17</Words>
  <Application>Microsoft Office PowerPoint</Application>
  <PresentationFormat>Ευρεία οθόνη</PresentationFormat>
  <Paragraphs>9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Corbel</vt:lpstr>
      <vt:lpstr>Gill Sans MT</vt:lpstr>
      <vt:lpstr>HelveticaNeue-Bold</vt:lpstr>
      <vt:lpstr>Impact</vt:lpstr>
      <vt:lpstr>Κάρτα</vt:lpstr>
      <vt:lpstr>Σταθεροποιητικεσ δομεσ- περιτονιες</vt:lpstr>
      <vt:lpstr>Παρουσίαση του PowerPoint</vt:lpstr>
      <vt:lpstr>Θωρακοοσφυϊκή Περιτονία</vt:lpstr>
      <vt:lpstr>.</vt:lpstr>
      <vt:lpstr>συνδεσμοι</vt:lpstr>
      <vt:lpstr>Μύες</vt:lpstr>
      <vt:lpstr>.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Σταθεροποιητικεσ δομεσ- περιτονιες</dc:title>
  <dc:creator>Pinelopi vlotinou</dc:creator>
  <cp:lastModifiedBy>Pinelopi vlotinou</cp:lastModifiedBy>
  <cp:revision>2</cp:revision>
  <dcterms:created xsi:type="dcterms:W3CDTF">2024-11-04T21:14:04Z</dcterms:created>
  <dcterms:modified xsi:type="dcterms:W3CDTF">2024-11-04T21:25:09Z</dcterms:modified>
</cp:coreProperties>
</file>