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41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80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339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46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63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95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6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79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94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69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78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923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17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61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28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D8A4-C86A-4CE7-9FC2-C49F1FD5094D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CE316B-0E8E-46B9-876C-766A7547C3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78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63D300-27CE-4DD8-B3BD-41E164AAE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294" y="2541494"/>
            <a:ext cx="7549870" cy="2262781"/>
          </a:xfrm>
        </p:spPr>
        <p:txBody>
          <a:bodyPr/>
          <a:lstStyle/>
          <a:p>
            <a:r>
              <a:rPr lang="el-GR" dirty="0"/>
              <a:t>ΚΙΝΗΤΙΚΑ ΤΡΑΓΟΥΔΙΑ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35DCEBA-0123-4E41-8F63-4BF623AF7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71" y="3558988"/>
            <a:ext cx="9466729" cy="158675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        </a:t>
            </a:r>
            <a:r>
              <a:rPr lang="el-GR" dirty="0">
                <a:solidFill>
                  <a:srgbClr val="C00000"/>
                </a:solidFill>
              </a:rPr>
              <a:t>Χριστίνα Σωτηρίου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2399768-56B6-4C00-A4B4-C1535F4B4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71" y="1712260"/>
            <a:ext cx="3097304" cy="450924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6770B6D-7160-40A4-AD82-331661070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94" y="90050"/>
            <a:ext cx="3008803" cy="34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6311E2D-FF5A-4076-B402-B291E1D64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35" y="0"/>
            <a:ext cx="9152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AC70877-CC66-41FC-935F-9FB7FFC01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59" y="3812800"/>
            <a:ext cx="4536141" cy="288663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F059EA7-6EA2-4E78-9CA2-8E9535414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0" y="3798233"/>
            <a:ext cx="4536141" cy="290120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8A770A8-04FB-4822-B1B3-9D701BFED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2796988" cy="38128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73B9E1D-1605-45A0-ACB1-4DB540ABC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0" y="421341"/>
            <a:ext cx="4120964" cy="3281083"/>
          </a:xfrm>
          <a:prstGeom prst="rect">
            <a:avLst/>
          </a:prstGeom>
        </p:spPr>
      </p:pic>
      <p:pic>
        <p:nvPicPr>
          <p:cNvPr id="1026" name="Picture 2" descr="μουσικοκινητική – Page 2 of 3 – Πυγολαμπίδες">
            <a:extLst>
              <a:ext uri="{FF2B5EF4-FFF2-40B4-BE49-F238E27FC236}">
                <a16:creationId xmlns:a16="http://schemas.microsoft.com/office/drawing/2014/main" id="{32D927A7-A6D4-49A6-912A-A6DE793F7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59" y="3908609"/>
            <a:ext cx="2095500" cy="264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be Music">
            <a:extLst>
              <a:ext uri="{FF2B5EF4-FFF2-40B4-BE49-F238E27FC236}">
                <a16:creationId xmlns:a16="http://schemas.microsoft.com/office/drawing/2014/main" id="{B12D9C8F-A428-4D2D-A27B-2A09FCAE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64" y="631031"/>
            <a:ext cx="3594846" cy="29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89A17C0-12A7-479E-B384-82E16D848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8" y="0"/>
            <a:ext cx="9646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5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44C0501-683F-4040-8CB4-C7678C8CB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69" y="13447"/>
            <a:ext cx="9487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1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513B68E-3D93-436E-9492-F2D746441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71" y="0"/>
            <a:ext cx="10199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6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5F54D41-D39C-4B66-A268-80ECC2881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08" y="0"/>
            <a:ext cx="9504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1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FD96EE0-CC17-4AF5-AA4A-7F95E9349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44823"/>
            <a:ext cx="9574307" cy="67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58854E-1B30-4E50-ABC6-4DDE2718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9463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8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5F01B32-8F93-4F3F-B13C-EA7656765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1" y="0"/>
            <a:ext cx="9970997" cy="67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9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132798-B4BA-44D2-B30E-BE0DF2B66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0"/>
            <a:ext cx="9843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511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</TotalTime>
  <Words>5</Words>
  <Application>Microsoft Office PowerPoint</Application>
  <PresentationFormat>Ευρεία οθόνη</PresentationFormat>
  <Paragraphs>2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Θρόισμα</vt:lpstr>
      <vt:lpstr>ΚΙΝΗΤΙΚΑ ΤΡΑΓΟΥΔΙΑ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ΚΙΝΗΤΙΚΑ ΤΡΑΓΟΥΔΙΑ</dc:title>
  <dc:creator>User</dc:creator>
  <cp:lastModifiedBy>User</cp:lastModifiedBy>
  <cp:revision>17</cp:revision>
  <dcterms:created xsi:type="dcterms:W3CDTF">2021-05-10T21:12:46Z</dcterms:created>
  <dcterms:modified xsi:type="dcterms:W3CDTF">2021-05-10T22:53:52Z</dcterms:modified>
</cp:coreProperties>
</file>