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1" r:id="rId4"/>
    <p:sldId id="269" r:id="rId5"/>
    <p:sldId id="258" r:id="rId6"/>
    <p:sldId id="262" r:id="rId7"/>
    <p:sldId id="266" r:id="rId8"/>
    <p:sldId id="267" r:id="rId9"/>
    <p:sldId id="263" r:id="rId10"/>
    <p:sldId id="270" r:id="rId11"/>
    <p:sldId id="25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77F32-F973-461D-B36F-EC3C8426474F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8E4A3-F9DF-4C38-BC70-C08395D53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09467-E05C-490A-898E-0C063F7A623D}" type="slidenum">
              <a:rPr lang="el-GR" smtClean="0"/>
              <a:pPr/>
              <a:t>1</a:t>
            </a:fld>
            <a:endParaRPr lang="el-G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AAF4A-12E3-4AB5-970A-57877612108F}" type="slidenum">
              <a:rPr lang="el-GR" smtClean="0"/>
              <a:pPr/>
              <a:t>9</a:t>
            </a:fld>
            <a:endParaRPr lang="el-G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600200"/>
            <a:ext cx="82296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ΑΝΑΓΕΝΝΗΣΗ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αρχιτεκτονική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Leon </a:t>
            </a:r>
            <a:r>
              <a:rPr lang="en-US" sz="4000" b="1" dirty="0" smtClean="0">
                <a:solidFill>
                  <a:srgbClr val="FF0000"/>
                </a:solidFill>
              </a:rPr>
              <a:t>Battista </a:t>
            </a:r>
            <a:r>
              <a:rPr lang="en-US" sz="4000" b="1" dirty="0" err="1" smtClean="0">
                <a:solidFill>
                  <a:srgbClr val="FF0000"/>
                </a:solidFill>
              </a:rPr>
              <a:t>Alberti</a:t>
            </a: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1404-1472</a:t>
            </a:r>
            <a:b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sz="3200" b="1" dirty="0" smtClean="0">
                <a:solidFill>
                  <a:srgbClr val="0070C0"/>
                </a:solidFill>
              </a:rPr>
              <a:t>ΕΛΕΝΗ ΤΑΤΛΑ</a:t>
            </a:r>
            <a:endParaRPr lang="el-GR" sz="3200" b="1" dirty="0" smtClean="0">
              <a:solidFill>
                <a:srgbClr val="0070C0"/>
              </a:solidFill>
            </a:endParaRPr>
          </a:p>
        </p:txBody>
      </p:sp>
      <p:pic>
        <p:nvPicPr>
          <p:cNvPr id="3" name="banner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" y="0"/>
            <a:ext cx="760095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GAVE-PC\Downloads\8132872434155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3600" y="762000"/>
            <a:ext cx="8224599" cy="452596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914400"/>
            <a:ext cx="4670277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838199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7772399" y="5638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7554"/>
            <a:ext cx="7239000" cy="6850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The Colosseum is an elliptical amphitheater (189x156,4 m2) in the centre of the city of Rome (70-82 AD).</a:t>
            </a:r>
            <a:endParaRPr lang="el-GR" sz="2400" smtClean="0"/>
          </a:p>
        </p:txBody>
      </p:sp>
      <p:sp>
        <p:nvSpPr>
          <p:cNvPr id="7172" name="AutoShape 2" descr="https://jdlarkin.files.wordpress.com/2012/02/colosseum-day-c.jpg"/>
          <p:cNvSpPr>
            <a:spLocks noChangeAspect="1" noChangeArrowheads="1"/>
          </p:cNvSpPr>
          <p:nvPr/>
        </p:nvSpPr>
        <p:spPr bwMode="auto">
          <a:xfrm>
            <a:off x="4117975" y="-1957388"/>
            <a:ext cx="6105525" cy="408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3" name="AutoShape 4" descr="https://jdlarkin.files.wordpress.com/2012/02/colosseum-day-c.jpg"/>
          <p:cNvSpPr>
            <a:spLocks noChangeAspect="1" noChangeArrowheads="1"/>
          </p:cNvSpPr>
          <p:nvPr/>
        </p:nvSpPr>
        <p:spPr bwMode="auto">
          <a:xfrm>
            <a:off x="4117975" y="-1957388"/>
            <a:ext cx="6105525" cy="408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7174" name="Picture 8" descr="http://www.charmingitaly.net/foto/Rome_Coli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12875"/>
            <a:ext cx="7416800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sz="2400" b="1" dirty="0" smtClean="0"/>
              <a:t>Leon Battista Alberti, </a:t>
            </a:r>
            <a:br>
              <a:rPr lang="it-IT" sz="2400" b="1" dirty="0" smtClean="0"/>
            </a:br>
            <a:r>
              <a:rPr lang="it-IT" sz="2400" b="1" dirty="0" smtClean="0"/>
              <a:t>San Francesco (Tempio Malatestiano), Rimini, 1450</a:t>
            </a:r>
            <a:endParaRPr lang="el-GR" sz="2400" b="1" dirty="0" smtClean="0"/>
          </a:p>
        </p:txBody>
      </p:sp>
      <p:pic>
        <p:nvPicPr>
          <p:cNvPr id="6146" name="Picture 2" descr="C:\Users\AGAVE-PC\Downloads\tempiomalatesti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5562600" cy="4171950"/>
          </a:xfrm>
          <a:prstGeom prst="rect">
            <a:avLst/>
          </a:prstGeom>
          <a:noFill/>
        </p:spPr>
      </p:pic>
      <p:pic>
        <p:nvPicPr>
          <p:cNvPr id="6147" name="Picture 3" descr="C:\Users\AGAVE-PC\Downloads\Arch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2773" y="1219200"/>
            <a:ext cx="3541227" cy="2569464"/>
          </a:xfrm>
          <a:prstGeom prst="rect">
            <a:avLst/>
          </a:prstGeom>
          <a:noFill/>
        </p:spPr>
      </p:pic>
      <p:pic>
        <p:nvPicPr>
          <p:cNvPr id="11" name="Picture 2" descr="C:\Users\AGAVE-PC\Downloads\d18feb7fd6ebd362277551093811aa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930011"/>
            <a:ext cx="3429000" cy="2927989"/>
          </a:xfrm>
          <a:prstGeom prst="rect">
            <a:avLst/>
          </a:prstGeom>
          <a:noFill/>
        </p:spPr>
      </p:pic>
      <p:pic>
        <p:nvPicPr>
          <p:cNvPr id="12" name="Picture 7" descr="C:\Users\AGAVE-PC\Downloads\2482-tempio-malatestiana-matteo-de-pas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5300927"/>
            <a:ext cx="1524000" cy="1557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3" name="Picture 3" descr="C:\Users\AGAVE-PC\Downloads\Cattura10,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100" y="0"/>
            <a:ext cx="4914900" cy="4076700"/>
          </a:xfrm>
          <a:prstGeom prst="rect">
            <a:avLst/>
          </a:prstGeom>
          <a:noFill/>
        </p:spPr>
      </p:pic>
      <p:pic>
        <p:nvPicPr>
          <p:cNvPr id="5124" name="Picture 4" descr="C:\Users\AGAVE-PC\Downloads\d90dc94904e2e02174121736f7685e1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4318334" cy="5562600"/>
          </a:xfrm>
          <a:prstGeom prst="rect">
            <a:avLst/>
          </a:prstGeom>
          <a:noFill/>
        </p:spPr>
      </p:pic>
      <p:pic>
        <p:nvPicPr>
          <p:cNvPr id="5126" name="Picture 6" descr="C:\Users\AGAVE-PC\Downloads\tempio-malatestia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86200"/>
            <a:ext cx="4991100" cy="2971800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665601"/>
            <a:ext cx="3200400" cy="319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s://classconnection.s3.amazonaws.com/137/flashcards/828137/jpg/sanfranplan45129-2x13195044998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28600"/>
            <a:ext cx="412661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Pantheon, Rome; Commissioned by Marcus Agrippa during the reign of Augustus and rebuilt by the emperor Hadrian about 126 AD.  </a:t>
            </a:r>
            <a:endParaRPr lang="el-GR" sz="2400" dirty="0" smtClean="0"/>
          </a:p>
        </p:txBody>
      </p:sp>
      <p:pic>
        <p:nvPicPr>
          <p:cNvPr id="6147" name="Picture 2" descr="http://www.crystalinks.com/Pantheon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95525"/>
            <a:ext cx="6084888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www.crystalinks.com/PantheonAer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284663"/>
            <a:ext cx="2268537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http://upload.wikimedia.org/wikipedia/commons/6/67/Dehio_1_Pantheon_Floor_pl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052513"/>
            <a:ext cx="21351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AutoShape 8" descr="data:image/jpeg;base64,/9j/4AAQSkZJRgABAQAAAQABAAD/2wCEAAkGBxQSERUUExQWFhUXGSEaGBgYGCAcHxwaIBsdHR8aHh8gICoiIBslHyAZJDEiJSsvLi4uHx8zODMuNygtLisBCgoKDg0OGhAQGi0kHRwsLC83NC8sLCwwNywsLCssLCwsLCwsLCwsLCwsNywsMSwsKyw0LCwsLCwsLCwsLDcrLP/AABEIALABHgMBIgACEQEDEQH/xAAcAAACAwEBAQEAAAAAAAAAAAAFBgAEBwMCAQj/xABYEAACAQIEAwQGBQQKDwcFAQABAhEDIQAEEjEFBkETIlFhBxQjMnGBM0JSkaFDcrHRFSQ0NVN0wcLS8BYXJURUYmNkgoOTlLKz4XOSoqPD0+RVhKTU8UX/xAAZAQEAAwEBAAAAAAAAAAAAAAAAAgMEAQX/xAAkEQEBAQACAgEEAgMAAAAAAAAAAQIDERIxIQQTQVEycRQzYf/aAAwDAQACEQMRAD8A27ExMTATExMTATExMTATExMTATExMTATExMTATExMTATExMfCcB9xV4lxKll0NStUSmg+sxAE+A8T5C+Evmb0jU6ZNPK6ajixqGSgP8AixHaH4EDzJBGMt4nxSpXqMz1Klat4FpCzuLQtNbAxYG8SRGHty3r20zjPpUpIQuXoPVkxqcmmp+HdZj5yFjCbzJzzmcwO/USgtNgR2btTMGQQSKnf7t4IEnTEThap5RzHaVSLQFSwiDbV7x+AgX+eLOUyiL9GoB21EX+bGScWziv5Ua+ozPXyqZjiedeo2jM5rSLqwr1Ia3xA6fKfmWfgKkPrr8QraS47jVXcKs1ASZdpsqGBfvi9sCxQYt1nfx+XhjvSypJiJvHT9W/w8MT+1lVfqdfiGqnxKkYnNb6dgTEvpeY6BAGHiTHTFHO59KlHS2YgkD3VqiGIpSRDCY1VwPzB4iaeX4DVa3ZsRsJ/wCp+F+k4JrylXjYeYDLJt5n+s4faw5/kbJi8RcVZ7UokyAzVAOttbmIsvj126s/Befs3QRFXRXpBRCssHqAqsoB/wBJgx33OOtbgFRfepuOtoP3wT5YDPwVS+oAI8+8h0H5wb/Ag9McvD+qnn6r9xqfCvSDlamlapNBjtrIKzE++LD/AEtOxw2KwIBFwdjj84ZzI1UIg9qAfzXPjJB0ltui4Jcuc318iB2TaqSyHo1LLJMgTEo29xIM3DQMVazc+2jO869Vv2JgJy1zRQzqns2iool6TRrXzjqvgwtg3iKaYmJiYCYmJiYCYmJiYCYmJiYCYmJiYCYmJiYCYmJiYCYmJiYCYmJiYCYmJhP5151XKALR7OrX16XQt9Guhn1NHU9wAEidQwDVWzaJOp1WBJlgIG8mTjHefOeRmUqBW05RVuFMNWkkXn6h6JaeszAT+OcXJerXrAdpUYmFUwWYkgTewEXnZetsckd2pq1ZVEXCgG17FpJ70k28/GIlnN1UN7mJ3XnLvVeWf2aH3VuXPhJm3Tz8IgHHtsxoEBQJOwHWPjMnxxTzXEtPQW6if179ccUrEfVXUBJkOelkswhjYm4jUB4xd3MemTrfLflbzmYZRqKx/owOhG/n43t91yjmasbLOm/dJ79oSQ28GW+6Opr8C11UqvoRtJCUdSt3qpIgCXYEKBMb6inQ4I5+lmMo66RRqMyBwVpVZDz9GoaoCY7t4iD5EYru6unBI95TiNa2labSQIKkwWnqHEkiOsbk4M5jmPM0niaPZgdwmmdkU69nYAgK3U2K/L62UrVaz62y9NUS7dnUqFqqmDCioGjX2oDGY0mTJwu18/WFLMipSogqgQhEeVdqlNAFOtgTpZ4jcfHHPNL7MMOX5yzXYrUJRXDSQKQI0d2IJeQ9yZNoHXbF3Kc25s9p2ji0qhWgDLiI1T9XxgztvOBOW4dmvVUqCrR7XY0uz70SxEN2pDMw090Ce8B44qtm8xWzFKlTFNVrUkaRTB0AmHe7BbFWtPQAXOJTSrXF0YanNeb7kFNJIDA0hIaxJHhK6oBvIPhivxnildxJdHknSRThtGr/AKiRcX+Jx7zmSr0KdSp2lCoEHc00gLjU2ow50+AE/XPjipwihXzFKnUapTWXK9n2QHdjTqXvX1N3YgHr54smlGsPOYp1R9cMYvAUQ3URF12v57dcCqtPtVE++JAIABHwMfAwZB/SZp5mu+a7E6ADuexpmE8TMAxtuLg9SBicdytWkoqApYnWQqwST7wAmOggbalxOXtD5l7hVTMV8pWRmclQZWsncdCdiSN1PUEXkz1B2PkznwV2WhmQErGyuICVD4b91/LY9PsjNK2rqoKgXBUXG3nfp+O2AXFKdWg2qz0tmBAlAdyD1Ub3n+XFPJxdfMbOLn8vjXt+ocTH565T5gqcOdzQCFWGl1eQCZGkqFglh3gJiQfLGz8rc1UM7TTTUpduU1VKKuCyEGDK+9E9SNiPHFLSPYmJiYCYmJiYCYmJiYCYmJiYCYmJiYCYmJiYCYmJiYCYmPNSYMRPSdp6T5YyLmLnjMV1OXKiiwfvmlUee4xBUOIMahcgbDzjANPOPO9OiMxQos4zCADWEBVCwBLd7cqpnYiYF4IGQcVzbFqlas5Zj3jVYCSRZSfKYhQOkYsmoLlnJYtuSWJaRBk+Ji9rdcCeK5DtalJQWNPvNUHSBpi4teTEeZ88dk7vTlsk7r3lmWoEqkNCmVJtqY/WjyvE/hbHjN5xCL6vIRudtp/rcdRjrndovFhAFvK+3hilWy50d0tIP2TDR1sOpv8AJfDF2rMzqMeZeXXdV0q0iC1QvpBWTAYEtcCNe5uSCPHbH2nn6UGBWYCBst77WPUmYF8WOGcN7iVOg70hXiWWZshBhQBvZlbDHwblh0zFAtrYuxrGVqLp0DUiEOqg6mKhtIgalHxobJOvQpleI5Thzik65ztIOp6YRhqLsX0srKbHutaO4vgCTfBOZcjnalhnnFH2/tACvsu/bvtJMQIHWLBsF+G5V6VJ1GsCpTCuNNQfVM75doMs0wT44W+U+XGyr5qQQSAlIkk2dy7L3gDISggkgEzsJwdev7PMoikdlxSEMMRTSNX+MQ4GoyCZiSb7460OY+HHLV86y5pVarTouWSmXZgrOttTfVNyTI0pERg5XyKNRqUZYU6jq7AEoC6lDP7nLCSiyNXjcYVOFcvaMkcvVgls5VeXuCEprTViBciCDFyJ2tYL39sbIn/6i0mAezSCfKWi98duJ8z8OyqZXNdnml7aiy09CUpVKdUllMt3e+5kKSCAvgMGK1Gm1FMs1QNRRQi0y6kABdAiKKsYU27wuBhX4xyulahwyiCOyptX7SXB7rMjsmpWiS3dsTEzfTgWCuU5yy9WtTptluIyxsKtGmo0ggmZM6LAmLkY4V+acvlapyq0c8xosaQVVpNOnqomSCL7SZwx5qp2mnXUDFQQup0sDYxAXeBcnAOpwNX4kuclQGpU6oIcAmoVUCDqAgaSTvMx1xOVn3lyocdyxpPmhQzCmiezKslENpZlkRBgK8TsZc79Krcy0K4M5bNaACHcU6UKGlZZlWwm++4B6YZc5k1qh01L7YMp7yHvOYDWaT3oaAPq4Dcq8NWjQYVNIasPaKWQd0SAp9oD1JM3BYjpi2Vm1APjOYUZhqQpOXVtNuz714UgKg94EfEEYH5ohTodGFtJDACL6SpEbi3j44ZOJcFD1qTEgoDoqNKgHQJS/ab6W0e9PdnFTmjJAy40yxk3EyBuIqGZFrDos4tlVUlZ2otIqGDBCdKsD7pIJIPx3n44tcPz1XLOK1KoVqIDBChjBBBEMDI6gR4Ys5/JrVUoYIa1iLRsRc9YxTytEppBhSAAZnr1JtJNiNumM/Ljxvc9N/ByeU6vuNi5F54XOaaFQEVwhYuNOh9LRaDIaCpIIA96NsOuPzPUCMpDRpE2gXJ1AESDeDPjjQ+R+Zs/mMxRoPWTQBqY9mCzIm4m3ebu3tuTG2Kl7VcTExMBMTExMBMTExMBMTExMBzzFXQrMQTpBMKCSY6AC5PkMJ+Y9JeVRinZ5guDBU0wrAgwQVZgw6bjqPHDpjDvSbxCpUzD03WmKa1StN0QBy2jZyWJJsYPd90+GAa816WKYPcy7n8+oF/QG88Dq/pYqn3MvSX86ozHYGICrNjjMakwY94+Owgbk/EdJ+fT29Igb6ibySLAReT5wfn8sA/1fSXnGaAaCCJBWmT+LP8ADp+rCgK2p2qMRqYli3TUSCwAiPePT4eOKFFdMi4Np8Osadr7/AdMdMvTkQe6OhA2OkW8juY85wFitmVpJ2jiQAAo6kmYH3T+nH1M1qTWVglJC76RchZgbAzsOuKHEssaopiLdqJF7KAxMi4mBv5nFzMVNxeDvb7rzbF3FPdZfqdesqYzJ70IsjYwSS56DxsCcVMpnFJvTpR3iYBEBVLGI8gY+QxZyiHuEKZ1E9DeNMbi4AkfndOvjJ8Pu4jcKouLKZZhvJshG+xE7jFe73VnDnrKyMxWYBkyaFQR33Tu6oZoLkAE2/DY9XnhXFKxy9esuUyYdWAVEpGGiTUUiQTtSA927A7b2l4EauVp0lFRxp1JAA75RgTeuNw7iT0eYMYucpcLZKKAKZDOzgaYOp3RW7zqCD2CbEWJ+OIri83OfElKTw7J01doV2y9QK3gVJZdQIiCPLDHR5pzjcNp1aVLLGrU7R9IpNoKU9IhU1z2hJ+10OO/G+FtWo6O9KfRAPTULpghb5tgF7qqTBMTjzwWn2eXy1IkezpipcoCRVfMHZ2UEalpyJ2n44BXq878Yp9k1TJZOnTqsoSo1Fwp1XBHtJNr7dMG8xzpxA5DIVaFLLmrme11g0zoXS+lNI7SRuZJnqfLBjifDaeYpqjmykdnL04QiwZQcwwFrbExNsUOH8IIy3DaRIBpU2LQyqSbiV1QCNem3gcAJy/NPH2FJzl8slKqRpq9nYqV1Ax2s3AMSB0mJwS49znnqHDaVdeyNdqwR5pnTpNHtRC6rG4G+D606YVVNRdK2VTmKcAREAEsBa3kJiMCuYeHjMZejSL04Odp9o2vukDKyyh4ibQLRMYBbpc2cwtQ7dctQNGSNYpqTZyh7gq6/eB+rODPN3NXEMtlsm9M0e0qhxV9mSNa6SIGruiCZ32wxZXJ0aadmtRFS8KK9MLJOqdIXTJYk7b4G8zcJ7ejl1Ypp9aGpg8AUzQYmH0kSYAmIkxjsR0AZTjnHalKjWPY9lVKwwpqYDdSurUIG+O3OXN2dy9d1pVECaUqIppSdDLeTO+q2GxMpRCBQ1FVFgoq0wAPKKVvlgPnuDpVr5Z3NMqtN1JLQD2dTuANBU3YGCL6T54sjJuKuS4pxVVqDMdmGag1SgyqplkhitpmVmxvgDQ43n8yeyVqblgw0lEgwoLC9uuHz1Wmuk0+ymmQQEdZge8oC0wTKahGBXCODpRR1mnr1sBqcKdKsyixRt+8ZG4IxbKosIWdrulSNlMMth7p6TG4uCfEHAfjWZ7MrUYSAdDmLgE7i3x/DDnzJkCz61KkIDJDSNJ0wJAidRqGIG2FnP5TWjqbSsfPofOLYnqeWenePXjqVSSqSZkePj0EjwgTghw/jdTLVFeidDiYICmZEN3TIiI+YwIy9aFXUCYOnSNyPlc9b+WHLI8jM9EVxmaClqIrdnJLqCgqAECIMRjE9Nfo+kvOrOr1apew0MpO3UNH4eExh05S5nzedpdqMpTWnsGas6ljYyqmkZS/vBtwcYl6yYgiBuJAETsAI3B8L7Xx+i+XDOUy5/yNPf8AMXAEMfcYfxPnTiNOvVT1k6UZoIpUogjUonQbgECJkkHpjRuRatXM5GlVrVqj1GNQFhCTpqugsoA2AwDViYpjh4/hKv8AtG/Xj76gPt1f9o368BbxMVVyIH16vzqN+vHxuHqfrVP9rUH6GwFvGK+kKS1cjVHrYEiPq0nPhtONgGRXxqW/ytT+ljPvSzwejSygdAyvUrrqbUzk9yp9pj0nbAZPRy5F+9MTMT8COvlFvn08IdwSNMSeoidosQbH75Phjrm8yQwpqNVRogAHcyQDAlmmYCgmQcdM1QzFLvVcvVpq1gKlKpTBJIAAZluT4GNvPAfWGkiOlwukmd46/PznHVmCiQQ20mLL0MdDNxNj/LXy1fX0IMxEaWESRq8Z3/H4/a1QRAMzMbHa2rr3r7eGA7UawNVwokIBJ8ySQPjFz4TivxCqCfdB2MbRsY28bY65OlDVzMzUEHxUIPDrviZuiCy+bEdDAJgCN9+piJxpz8YjBy3vkoVxDM6WK9mjGwLGTsLgfdMeWO9DiR0JopKWLFVUBjMKO8F6tJO3htfFqsuskEqO8WF1gEgiZ13F9omYwQ5RyXtaVTUEairMASoBJqsoPeZbQhsLzp8MZ77bOP0JcP51rq6oeHZdQIHtKTSvuDY3JOpT0B8Thm5k5uzOV7ILlcvUBppJZGJWoyB9Cwdr2Xc3tgRzBwaVqVlYu7iSwKRKpAaFJhR2NMGTct54ea1MNmKjW7rLE7zSeFOxn3CD1vjiZHo+kbiDED1PKoLSXo1BAJUSFLAmzAgWkTfB/m3nLP5ZKDUaGXqaqaaxoqM3bMqNoVQ47p1Qu5t8MVOduDuzPm1YltLdoIJ/JiGBCgAAU13JkkbXlrz+RJrGAToqUyDDfVpC0qjgEHQbi9x54BApekrimsLUymXpTMdpQqpIAJkBqgMSCMMnMfNmcTL5Stl6eXL1aC1KgdGaGddQCRUECzbk/G1/vNnCqmY01WVjVSAGCVGOiGkD9roBdpkm2nF5ssWTKUwpMZejNmMDsq24UEgSAJjqMAkUvSNxghW9TpBG91/Vqqqe6WnUXgiAxtMxbDjnOZc4nCmrk0u3FRVkUyFgqpI0liZnUJnzjBRckwp06ffKUgAgKsQCFKA/uYMYBPUT88Dub8sz8PqKqsWaqkLB1ElFIEC8+WAScvz3xyr2hpJTqKhOply5IAvc96wIBPwwy1eZOIUuEVM1Val6xqpssU4CpUcIFIJEv1+cdMF+XODtlaboNZNRmaoQlRQ0kwINAxCkLY9JtjlzNlmbIZtCGnRSiVKyVqdA0NuOox2I69Ejh/OvG6/adiqVRT97TSUafe3BffunacMFbmfP0+G9vUNNa3aie5tSKNpBFhq1r9xjfBHlDgRyuXgiotWqAaw7OoTqudMgQdMkSDffHHmbh7vk80ihixaiySpWSaokANcCSwvicZtlvK808YrJVqUzTanSE1G0INPd1GzNJgeAOCPM3MWcpvT0VdAeijkaEaGNmF1J3D9fDB3gHBfV6OiH1P8ASezqCSZsYaIAOmRvGBnMPB2rVcsgm3aBzpuFVlM6d9qhtPXFsZ9BP7I58UGeuyxUph6bBKZldaBrAdVfre1sLK1X70nax2xpXHuHRlmUAhVRlUaXAUFCoA1VGAvp6YSs9wd6NNWKsCw70iO8Z2hjbbp1xbECmlaMzUQqTfVa0g7xaZlvv+eNn4Rwdm4LTIqOHOTVlQNCD2UhSoiZ6ue9JJBFoyB8tGaD+FMXIkTqNt97fHGs8AyjHhFKt29ZSKISNYK6R7PaI2E+AO4tGMe51qvT473mVlVMqInaOhNpExsZPSP6n9CcrH9o5X/sKf8Ay1xnX9rdloVKiZo93tGVGp/ZLhQzBhcgCSF8wOmNG5Xp6cllV8KFMW8qajEU2HcwJGYzZUmTVSPiKMbb/P4YN8s+kynk8sMuaKlqbPJ7UJOqozg6YY/W+ZnC9zJnj6zmVOqQ4MiLDQLiRM/hceOE7M0GqO7reSd5J/HrfbyOA2VvTPTBEUEv45kbeP0ePo9MtOD7GnI6esx/6WMe9QfTKgED3ZabTAF7Rb7sQcMqKwiBAiCSBMSfLYkwfLAa/wD25l6ZemRfbNDp5dnOPf8Abmp7GggPh6wP0injIKfDKh8ZImPDfqCJiDb4Y6rwxzaDM/Zk/ovuBaf5cBq/9uRSDpoUj4ftg/8AtfPADnDnluJUFprSprobte67VDIR1gr2Ygd6Zn4YT14U+okliQBe5uTG4tMzvj63BSjQCxM3CtuLmOlx0JMYB99G+YyeVovVrVAuaqVVEMplaSukwAIUOdTkiJBG8Ye+J818PqdmrV6TpqJdSCwKGk47wi695R8xjCvUH6O/mNbCCInr07sTPyxx9QdQHZmC6gDLT0kTe48vLynAX+L0UTNVVoEtRUkI+liGHvpJKyWXWRJJk3tinSYHxn7MMT03OmABe1+mJVeTY6YizE2+W3xE+ePeUUEMQYNoEajvE2ubj5CPmBvLUxo7QqxBJ1Fib+R2m1v6281K6X0tcGQNdrERaYkHHqgupFBFwdjMfUUggXm5+QIvaelKg4gCjlzqE9+nqtIGqADNyLb+Ixqn8Y87k/2UPWpRQnVUkRH0hB+NmFrCYwx8rcZyFDU1WsUaoRApvVXugs1zTIDd5msZj54qDKVgpLZXJQoEzRDRrgLA0mZkXG2O3EOHZuj3zk+G6VEk9gjR5RonpPgPhijUauLRyp8ycLEKa7lNoqVapDTcgh3gjaZkYuNzlwz3vWIEk93M6ASSSTAqgXMnbCTkOH50FaRyXDy7SwGimEADEEyKRE6rRc3GCSZLOunaplciKQIBY06cgWDQnYSYJNpvFtwcQXmKrzpwsqZr61NiDmVYHyIatBnwOPlbnzhpbV2x75vprqATAEwKwGwAwKy3BeKMquKGQXUA0SnWPDLG8eZxXo0OJMBURKC0wVDNFEMJC64U5e8FiBcao88Adp878MP5dtj/AHxPjb6bc3x7fnrhsiamlgNIAqKp0i8WqAECfxwvPQ4otNHdKAWoO7HYtcoWUMPVhAMQSDaZgxjtW4bxJHRGGWD1CRTgUipIGo6m9UBUBQYsZPhgDp534fE62NpIFSYFrmKh8cfKvO/DtOljInVBInUNjdtUxEYE/sVxZO89XLaQROk0mIEwSq+prJAOxYT4486eJiktY1KIp1BqTT2eoypZA4OXAUQAGILEdA0YAsvPfDY+mHh9LF/D398eqvOvDNLBqtPSwGoNUUyOm7G2+BlfLcVQhHq0Q72TT2bCdShtROWUrZpFmmIgb4lV+IrUFFq+WWppLSxAUoNN9XYg65J7ukCBM9B2K9URqc4cOXd0HW7A2ifHHP8Asw4cQYamQ0TYmQDInu+N/jgZVzHEhUVPXcqWqWRabBr6lHe7oIEMTaT3dtyO9KjxTW9P1qkXQSxKtpIgERBmb3kCLRM4sjPpbbmzIeX/AHG/o4+f2T5MiQsxJEU3O+8ez6wPuGKNTNZ/Srduih3NNJQyCKmiXGsgDf3SennHaumeBVTmqTFiFGgNuSBLd8d2J2vtiyKK9nmfKmwQj4U6n3/R4X89naVRbUwDNtKVL32hqYFvjIjbBQ0c2VlswbkKBBme7LH2nu3MAXuJ6wF4lUaAXqFlY2uSQASCT7SNR3HTFsQAeIUe+ujaCZAkR4naYv8Aji7lObc1Syy5ROyNIAp3qZ1XOrcPH4eGB2cqDuA6RbvfAteL72P34ro+ppv5C/T4H4Tt1+GMnJ/KvR4f4Qz/ANm+d7I02akEdWBKpDDUWkjvWPeBFvvw9ejnj9XMUkpPl3RaVFV7cklarKApKd0CDBMz8JF8ZNTUsRqtEwIInZvxt8RA+O4ckLHDsmLmMvTF7/UGILWL820guczKOGVu0lQ0hY7MDWJ3EzcWPgDjry/wtXoKW+szi0W75Bkx5fow+el9l9XoHsy57Y94RYCnUJUmdV97fZ6GJXuTKiU6BXRs7gE1KV4qGYLNqsbXjY4DlT4UBIh48+tze38viMd14deNTSLCegjpbwO+Dxz7H3aLWtarRP6HMY+0sy1z6s89AXp7Rtv8MADpcPg7VBE31dTMdJ8f1Y6Jw6mCIWYt3jBNtiJ3t+nxwXr8WYGTlqknfv0rW/P+WPqcWA/INJ8HU/oJ/RgBH7Eruado3JjxMbQItF9scKvCx2qQiRJuBv3DsLCf1YZqnFrd2g6xsQQR4zGiZn9GKD8S9tT7kaZa53EFd9G41LuOpjAUv2HUQqrAAvIEfdJtt064C828P0ZViCBBQiDe7gRcTF/04bTxrxC7/wAIxgGeug+dv14B83cTDZNlGgSVnvMbCopi9MTtNyMBmFTPFAo06gDIKgSSfiZIA+4/dj1S4nFnp1Qvea5ABMTN+tsH+HcKOY1kAyCAxViIgSQQASTv3vuwVy3KFR5OmAQJMyDO8SJnp8vLAB+DZoOSgUqE0g9Jk3Ijwhdz1GC3CM0alRtcd1QFgf46id74r5nhnqzUj7oqOEvYBm7wmRIup36bCMdODIUdixC6oA1GAO8Hk2nT3fvK408fzhg551v+x51DpUVjKt2M9LEm+1ptffbocKeV4/WzJanUAKFHMCdhMfWNpF7CdtsNS58nXpgBgmkSSR2WnVr7hkGTEeN4wpcJ4dVDj2Tgm0tTcAahEtC7C9x47eEdR3GmpZGpqzFAmb0mi43Dkz4e7grwpA2QdSBpLQRe4Oj57HCdkuJ1RUpVTRIVVjSFq6pOs/wZGmCF8ZnywT4dxupSyrUjSJqal0sErFIOgSfZarQZEeHjaqxqztl+b5or0ncBVCo5XUe2E6SVEkVgJMdAN9umNs5Zy6pkWRRCip95JQkmdySSSepOME4hy3mmqOyZbMEF3I9hUuCW/wAUdPGN8a9w3jVZMtUTsH1GqCpNHNRplfeAy5IICmYkTF4Nop9wdzLTw7Ksf4ND/wCQ2KHpWhcv2sAvTSqyGSL6RaVIaDawPS+BvEOLV2ymXoU6LB0WGL0c3pOlGpQIy0yxOoT03xz57z9bN0CtPLVL0nBHYVy2p1MBdVFQIKgEmfeEYHbOOBcWq181Ro1tLU3qaXUPV7wgypBqkFbXBBBBONrzf73ZUQPcS3+obb/pjF+C8vZylmKdb1SuAhnvUahg36BdWm87E/cRjU81nq5ytGktB9VNYJNOvfShQQOxPvTInYbwcd6RujDx4+2y/wCf/wCpSwkel3OVKLI9E6WYhGYb6dLsB57GN4k+Jwc4txWs9ekyUH0JDHVSzAJ76sQIoEAgLsd53wuc85fM51hoy9QqKikAU6gOkU2BZjUpoI1GIHTeMTkUa0Hej7O1K+Z9q2rQabJMd1i1yLC5W22xIm5xpA/dNf8AM/HSuM95Z4RmsvV7T1eoAAvvoZbSdRHdDRsADtc/DDUmazAq1qnYsQ4YKumpayhSTouDpkiLT5YnFNrxxZ9ORZoujVmF4gis1wRfxHwJ8Ywrcm5161de1YtpZCkx9uJ+44PZ9My+XaiKJM9odWhxOohhYoIMlt493zuE5e4PmqFTWcu4upiBB0kmLbTYbQMTiumt3OkRaagv/sRP4nGf1qjNVdZGhWtAA6eQ8MOROYAvSYwdcaSJPcOiekafe2uPC60+RqI9Quhi5mIDDqd7WM+AjFkRLPEc6iZg0qjGUIBABIiNRgxAgG8npfEofag6YEmbbWIM3G/lgvR9H9bMs2YcKi1Saiy14a4kXsQRuTjrmeRa+WV6qQVXUWQD6tm7o3DDvdL33tjFq9216mJ1mRUo0wsMLd0SD0MgAbRsP0eGNq5IEcOyYH+D0+s/UHXrjEKNcB7E/MEgGPjvGwkbY27kf97cnv8Auenv+YMcSJXpkrVU7EB2Wk8zBICskkmyMdTK5Ez9WI3xY9F/AKdfh6Vq1Me1LMqgsukaiDa25Ba+rc96IAMekcDskkAwuYYT4jKVsdfRW08HyX/ZR9zEYBd9J3BVyuVFbLMKPe0MxJYS0aTBSodxpsB78zbE9F3DfW8s9bMgt3zTTvFfcszdwIO83SPq73gOHN9PVRpi18xSmR4VAf5MA/Qr+89ARENVH/nPgKfpG4OMtlu3yzmlB0vLMbMRBGoMA1iBb63WACO9FOV9dpVqteo9UJU7JB2jjZVYsdIQEnUNwdt8PfN4mjTsD+2cvv8AximcL3ogj1fNxt69X6W+pt0j4eeAs858Hp5fJ1a9FSGpKXM1HMrBBF2O06vljF8rnswDpNat7PvCp2slib6SzGyEpGlTEmSDYY37nz97M7eP2vUv4dw4/OnC6jQ8Mx7rRJIhQrMCfMQMBsHKtTK1OHoczmqfb11LFu1IKah3QBrMFbGAYBmMZZn83XdzTqO9RC7IYrF0cLq0lBdQBAMnfreMaPwfiOWp0NFao7VOyoBIerFPVlKARSBYd6WgT707zhayGQp1+N9jVBqUnzOZBViSLpWMjeL7EEEEC2Ar8qNTXMHtc0+X0lWdE1BqpEAalAjSYIZrnvDaJw/HmbIEj2gOnb2TWPQ3SB1tJ28sJmb4fleF5ivlqxyjhmFRDmKZdtBQRtUQCCCNjeTN4Hz9leHmR2fCjEfkD+Ht77nbAXefuIUMxlEbLVEapTqq5JXSAo1hmJYLYEzEzOKOX4grUw61Fgj7Lj5b22I/TipzRVoGhUp06OWSoaiIzUsrUVgQdekntTB0rtF5G24o8n1e0DIiip1BWi5C+TNrtO422OLeHXV6/bP9RjvPf6NPDePdkfpqd7SUqH+dtf8ArGCA5y7v09CbX7GoOv5+wH34BJV7M/R0mBmdVFrAe99fpBn54i8SpAWy+Uv/AJu3lb6SL4u1GOUzZPm12uK9CA3WjVHj0NXzP4eGL7c31LRmMtBt9BUP/rjCavFqbH9y5IySJOXN43/K9Bff9OO9XiOVS5p8NUFZGrKbg/6++0SLSMVWLc7Nn9ltX/CMt/uz/wD7OIObK/8AhGX+HqrT8f3VtvhOPHMnHu8Knzya/wAtfHrLcUyzHSlLhTNE93JLt1MCtOI9LZqnCnzVWJ+ny5/+1a3/AOV+OLKcy1SPp6Ft/wBrsPunMfrwkVuJUEA1UOGLIkTkluAentx8MW0z9A3NDhsBNU+piNEyDPam0kmdr4dHmZ25lqzavR+Hq9/xzQ8umPo5lqH++KX+7/8AysK1HjFBmConDSSYAXKiT/5mOzcdoqASuQAMgH1cAEixA794tOO9I3RipcyVD+Xpf7v+rM46f2QN/D0h/qf/AJGF2lxam5XSuROoFgfVheDBI7/jj4vNOVB+kyA+FEf08SkQtMa8wyL5ikPPs1/9/Hocdt9PT/7i/wAlbC0Obst0qZW/hQj+di0nH6RiGyxkAj2Q2Jid/PEpFdoyeN/5en/sx/72OD8ejeug/wBWo/TWwMo8fpNGk5cySB7IC4+Jx4Xj9IkgNl7TPsh038sTkRdOJ8wEGVqqb/YSw3P5XeAYHy64CcT4slXLOKtdafaKyL3U3IETNQGCQBIBjUT5i3neJgiVamYg2VRYyQTa9ht54ArzOwoVaVPsS5pkpqpK4YHVbUBYmGiTItIxzk145W8GPLX9HjhvOeVp0qVNnQFECse0pbhQDu+0ifhjlxD0iZKkocRVEgMKdSixCm0n2kkRH9ZOMv4FzA2Vl9FIhe4xNOm8NeBC38uuGx+eqdRCCVUkH+95jeCYonr8/A4yPQLVDNAE6bwbAkGAY033nSCTabnG3ejziFKpkKCU3DNRpJTqDqjBB3W88YbSqhqSEQbKANgRAiRpNrxAnG7ej6kq8MyhVQuuijmBEsyglj4kncm5wFD0i/RjypZk7x/ezj+XHz0Rtq4Nk/JGH3VHH8mO3PdPUqjeaOZgeM0GGKnoY/eXKf6z/n1LfLAHOafcojxzFP8AScL/AKFmnhNPb6Srtt9K2GLmUwMv/GE/nYWfQm39yx5Vqo/8c4Bl5o+jpfxmh4fwyHrhf9E9HRRzg/z6v1n7Efh/W+D/ADSe5Qj/AAqj/wAwYAeihpp57+P1TvO60yN/KP1nAHeeHjhucPhQqf8AAfHH59yCx2plQQs9IjQ52G5iD88foPncxw7OR/AVP+A4/P8AlVKvWuY0NIkbd8CQZFhO3hgNW4BkTWoV6hqOpopSVFVaYEDI5epBlCxlmO58B0wtcBT+7tM/53mBNtglYdBtPjvH3tPAOJUqGWdKlRA1dKJWatMHvZOhTAYFwQSy7ReREzhW5ZqH9mqcqCPW8xBHQ6a/XqfewGhVMqzZrMlcrl60FBqqvBB7Je6B2T928zPU2x6qcOqkEHh+RIO/tvL+LYKcN+nzX/aL/wAmnglgPypxPJEVTRQCO2amwLk6yjMSGOgGCy7+SmOuCGazop0yxXLi6a0SqNUqSykrpB0+6J+G9jjnzE+nN1Gn3c1mCNUiDLte8lT1jzjH3g2Tq52lWrsUUhmAoqtVVjROgItNkAJkSzAgrMiJwBXh+ZNbLCrIDFlDd4yHKsZ8lgkjqJHnj3WpxTqNAAECA53YsAQIAmRfywJ4XmTTySMim+ZpgjcMoyz7dRtOGCkyVMtVZRbtKUdCLvYiLHpfGvG/Kf8AXn83F4Xueg00RIWIV2+1I3AP1bkjr1w/8i5KomWLU6NCprqElqjlTMARAomBM9ep8cJUTUpwIhhvYe8vy6YcvWHp8JepTYKysTdZBBIBTymRt4eE4WKpTEeKOraYyKt9k5kg/d2PhgTz1Tq1MhVNWnRCABiaVZtXvAd2aMEEEgg9DgMeHVWJZ8w5kyNFSvTVfzVSjHzM7dcWKZb9js2TX7ZIQIbn6wYnUUXUbgTBNpJNsR6S8mcvRue6SAZGpiLkCRZbdDP9R2bhzCnTax7RnC98kAUyJBlSYlpHw8hi9nSQzQjMLGb7i3QeXjti1nHIy+UYIf74MXkS6LJIHw6fyY5075BSUHENASeoY2AO4OmOv436495vL1UepSLahScoO+SBp30rFhBGwxYpuWABpMASBqgiASBPuxtizxGq3rmahS3t292T1EDYjoMd6O1bh2SatVSTd6iiA9hLABZ0EqLn/rF9dBqoAOzyiWsA7bbW9mLbYzvgdE9rRJBU9slmt+UQ9QCTH6cGeO8I7fM1NWYrWM9moMBSYEhVvMESTNsd6R7NdDNVX9z1U/B2P83Gc8yr2VerKXZjMXWWFgJAssrb9eCmSyTUc3lkWrUg1LypmACVWSdRBAcbwBNhihzyP2xV395evkMSkc7BqFIlHPd0qtx4SyqOm8t+BxYyuVJZVsNTDvT4nrMA3x2AJo1iV0yEj/ar+rrjvw+rGaoIRDPVUC43k7+AkG+JfEndJLq9QvcU4npVlBOqoL9dIkQSDY9RHgTtg9SyL1OW8w6ij2ep6hMRUDJVixQaRYED/FJ8cIfBK5ZK0wHNGS3dLMxrBAt40qAzSonZbQLX+F0aqrnG9qKVTK1zYgI5QqO9pPe0s7CSLHTFsZN78r29Hj45idPvDlb1uhpO6sUWrdRtPuxM3ExMje2N+4U2dakhByoHhpqeP52+MU4Bl19epXAC02sIEbne/kJ8cfoLhP0STuBF8QWPzsUY1mGuJdpiYHfMAGLSTsbnbpjeORR/c3J/xen/AMAxh+YQdvUBAEVXEN+cTsLz8D4WxufJakcPygO4oU5/7gwA7ndj3ABJNHM7n/IHFD0KPPBcr/rP+dUwQ5yPfpgRJo5mLTfshtgb6Ej/AHHoCZhqgB8u1aMAxcy/3t/Gaf8AOwqegyrq4c/8ZqfzT1v164bOYG/c/wDGU/nYUPQZHqWYAiBm3iCOqUz02+GAb+ZRK0B/nNLpOzzhf9F//wDoD/PW/wCVSwd5o2y38apf8WAfo0AFTiKqCAM4TDb3o0+vh4eXjvgDHP0/sZnY39XqR8dBxieUoFalRTt2MkX6MxE+QAj5DG3c9fvbnLE+wqWHXunGNjLFmeCNXYgeNyKm8nfywDvwjh6VqTVWdENKlSCjRTJceqUXklhJmdNugGBHAaccZpnTY5mrfeCKVW9tjvc+ODPCMk9WkWQFhTpUQ2rM1Eg+q0WimqoQogg73aT1wF4Cs8Xokav3TmJv/k60bfMj54DUeG/TZn89P+UmCOANLitGjmMwtWoqEshAJ6dkon4SDiz/AGS5X+HSPn+rAfnzjyk5uoIMnN17HreqLfH9WDHo7y1NuEcSJpozBwJIkjfYkSBgPzDC5o1VICvXqMpBkEFqx1Ttex3+WDPInEqVPhmfpM2lmZRTXcsZM6YF9xO+48cArZeow4WCDf11Qv8AuxHjsZ22scXeGZh6fD61Qks3bUBckkjtM0PjMDr4DpjzRoBeF0IAWc7cm22WXxsIJPzBxzZgOGVhC93M0beE+skdbmDYA/djsvXpyyWdUZ4fnlraCpLRUuCZI9w/dh9Yf3LzA/O/HSf5cZBlG0GkVkN24IvYgtSi0bdNO38urnOKnB8xVquqgOUv1J0REeJPTb5Y0Z5ZfbHyfT2fOS9kQw4mgltPrNhJgDtCLdAI6YZMrTC8HqiIkzb89fxwMZlGZoVZgCtqaRsNRefH3SpwRyOZVuG1FvNm26FwJB+IPwxZ0zeiHxZNTKI+qDbxi/3+GGunxWvlqOW7MquunXkaQR3XlTBi4/XbATO0xrAIvpHxGL+d0ilkyxgaK5nzLHw8cOjsJ4bQGpDA7zbgC/unbbfHrj1GczmDN/WH2O4kfLri5QWKtIKfyij/AMQP8n44nFD+2K+/07HrtI8/D9Aw6F7ln6SmRb2qgj/Sp7fhtgpzlTk5ruzIy/z9o/8A0wP4BGtCP4Zeo+2vni9zFnFarXUTPsun2arT/wAQ/HHehw5eyoSvloAHtG2H+Sq9d/C2K3Oi+3qdZI3/AK/1vi+mcp0szlgzQdYUbXJRlAA94++mw64XvSbnWp16iL70kWNzCzbwuZ8bY5rec+1mOLW/TlnsytLLZnRBYNSB3EFqpAkx0jb44FclUzU4tRdjP7YsRGn3ngCQTEahFukdcfDV/aGfMMCKmXKyIMnMVjIF46/OfDHbkRXXiWUJVr1CSTpMiHIYQZG4kbifkcu93Tdx8UxADlrLjTmRIC9lPyGboDr8PnhrT97iOoyWcmb37bLHrGFLgdbs6VclT3qRXUIgftmm15uRIj4kYaMxxJAlWgCwqplcysaTOpjl3XaeiteemILE5apMcwpWD7I2MwT7GBttcz4GfnvnCp0Cf62GMT5Kpu2ZUqrOBTfVpK9WoCSWiZ0sdjjW6fHFQBRRrtpAEwl4gdXGAwrPLNaqe7C1qn4VTJ2Hl+N8bryJ+9mS/i1L/gGMSzi6qjgghmdmvEjvaoN42EEeW+Nt5F/e3Jfxen1n6g64Bd574hUasi5dEqBaNUOSbe1UKoEG5hST8V+Vb0O1Tlcm2UzJWnUpNrGph3kqSQd99QqCPIHrhkRK5Ugo0bGNKmNBJA9mZIIKzIk6SLHBhuHT+UfcGwQbGfsYBa504ufYDLdlVdagqkF1gKgMfWFyzKBfxPS4L0TF8mK9DMinT7R2roRUBB91XXe2n2cDrJ+WiHIEx7V7Gdk8CPseePjZI79q9geifo0X2wCtztxiexTLGnVdKq1W9ogChSdIMsJ1Na3QN5AivR5xCpSr5oZvsqfrDCqhWopEgaSh75iFFOJ3g3wzZWpmW0sQ8kICCopgap1G9NpggHawMTIuXy2WYqGNSopZRK9y3WPc3vgAfOPFlOUdKLU6j1BpA7RAAD7zElgIAnqJMYy/1PNdo5FHL27hArpp06SQYNeZ7w+7zONwXKMJ9tUuZ+p4AW7ltsRMow/LVNyb6Opn7GAyPg/GeI0aVRFXKCNKuJUmEooilT6yJlAnQw2oXiB05Uy+ZXPUKuYTKIqu7u1OrLKWp1RMCu4I1NF1+tjReKNXplRSeo9iWJQNG8XC3JMCOgkzYA9cslZiabGoqQwD6lJIBCg/RCCwvucAFzWf/bNY06WWrKdHfq1wn1DIX2byBA69T4X9jiL/AOC5Lz/bP/x74ZXyjH8tU3Bto6GfsYjZRjHtqlvzPh9jAfnnmHh+YOmouUqWrNUIDrU7rtUYIKad6O9FxtuBgh6N+H1ky7JVyiA9qCDmNaEKTQJ0qaLEj2Z6gXbG61Mq2/bVLeSeHgEvgNl62aJlg8g6YgINNzqvTMzpECARN98BjdfgueqZNFGVk06zVffALDs+yIAYzeJuASCLePh+AZ6rkqtNcsB2lSnUALFCSgaQVqBbHX9bwPxxvuWy7lQzVKisyiV7hg7x7m9yJjpjouUYT7apcz9TwA+x5YD85Ly9na5T9qVAyMGuNHe1KYlkUaQFa4Ji14Ilo4qmd/YfN5VsmxdmplQmqoWWUkjQCJXs7iRYgxBxsq5Rh+WqeP1P6GBvFDXpaBSNRwWOpiqNpmT7oAY38PEfIM44/wAPzIqUq6UixSoG7OnTrQVGWYwYTYuqr+cROPnCaWdHD0T1cmoyhSrU6tNpWrUbUxKQvdg7HdRecaVlErMezc1EXSwDalJsdIn2QuRJmTi++UY/lqm4NtHQz9jEpqz0jrGde4xjPZbNo3fylYSImnTaoOgglBJ3EW8fPBPNcOzJSkewf2asCAjk+0N7aJsTsPvxqj5MmJq1LGRZP6GPlTKNv21S1xZPAi8JffFk5tKb9NhkmT4Tmi6N2FWAZ71OootFjaYi23hjrm+EZoVXfsKntGLdyk7RPQ2WP/7h9y9fNHvMHLCRAAQbTN6ZnUVgCARN98F8vlnIDNUqKxAle4QInbuDx3gTbD7+nP8AGz+6zLK8Ozihagy7E69UOtQMNJH1dJUkhbS4mRcdOHMHDM8+aOik5pMtKXWi4g9upYAEzZQSfLa+NYGUa/tql/JP6GPi5RhPtqlzOyfD7GI3l1fyszw4n4ZhxngWc7XLGh3xSzYqE+r1F7uilLXbvCVI0iD9+BvNPK2fzZqP2dMM9SZVKysROkTKso7kGL+EnGocT7ekUFNnZWJ1EqGKywvATYAsYnpAxMklZoR+0RdMatSkzJEfRC8CZnqMVrWS1uUeJ1qNZClNe0anOtKi2pM7qRoDjTLQZgnyiT45e5V4pTzSVjRVDTJeaoYqWiNI0MzEX6gbHynbnybER2tT7k/oYj5Rj+Vqbg7J0M/YwGIcP9HWfQV0YKFqKsFVYqZrrVZSx0usaBfQQQQN8euI8j8S1EJSWprpPTLKAoGvUGkuwafdIKqRuDtONtbJsY9tUsZ+p4EfY88BkqZoMSQ7EaogBAVjUpMo0kwRG6nf3hgFHlTl7P5OsCAmlgUZghZgvvKYYqIkabSe8PAnDkjZvq5Pl6uo/TWwSy+XcjU1SorbEdwixNx3BY+MbRjoMo0k9tUv5J/QwGLtypxMtqOUaWOp/aUYLSWPd7XYGAL40nlB8xRydGlXy1VXprpIDUiAFYhbirvo04PLlGE+2qXM/U8APseWImUYflqm5P1Opn7GA//Z"/>
          <p:cNvSpPr>
            <a:spLocks noChangeAspect="1" noChangeArrowheads="1"/>
          </p:cNvSpPr>
          <p:nvPr/>
        </p:nvSpPr>
        <p:spPr bwMode="auto">
          <a:xfrm>
            <a:off x="4117975" y="-1957388"/>
            <a:ext cx="6648450" cy="408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151" name="AutoShape 10" descr="data:image/jpeg;base64,/9j/4AAQSkZJRgABAQAAAQABAAD/2wCEAAkGBxQSERUUExQWFhUXGSEaGBgYGCAcHxwaIBsdHR8aHh8gICoiIBslHyAZJDEiJSsvLi4uHx8zODMuNygtLisBCgoKDg0OGhAQGi0kHRwsLC83NC8sLCwwNywsLCssLCwsLCwsLCwsLCwsNywsMSwsKyw0LCwsLCwsLCwsLDcrLP/AABEIALABHgMBIgACEQEDEQH/xAAcAAACAwEBAQEAAAAAAAAAAAAFBgAEBwMCAQj/xABYEAACAQIEAwQGBQQKDwcFAQABAhEDIQAEEjEFBkETIlFhBxQjMnGBM0JSkaFDcrHRFSQ0NVN0wcLS8BYXJURUYmNkgoOTlLKz4XOSoqPD0+RVhKTU8UX/xAAZAQEAAwEBAAAAAAAAAAAAAAAAAgMEAQX/xAAkEQEBAQACAgEEAgMAAAAAAAAAAQIDERIxIQQTQVEycRQzYf/aAAwDAQACEQMRAD8A27ExMTATExMTATExMTATExMTATExMTATExMTATExMTATExMfCcB9xV4lxKll0NStUSmg+sxAE+A8T5C+Evmb0jU6ZNPK6ajixqGSgP8AixHaH4EDzJBGMt4nxSpXqMz1Klat4FpCzuLQtNbAxYG8SRGHty3r20zjPpUpIQuXoPVkxqcmmp+HdZj5yFjCbzJzzmcwO/USgtNgR2btTMGQQSKnf7t4IEnTEThap5RzHaVSLQFSwiDbV7x+AgX+eLOUyiL9GoB21EX+bGScWziv5Ua+ozPXyqZjiedeo2jM5rSLqwr1Ia3xA6fKfmWfgKkPrr8QraS47jVXcKs1ASZdpsqGBfvi9sCxQYt1nfx+XhjvSypJiJvHT9W/w8MT+1lVfqdfiGqnxKkYnNb6dgTEvpeY6BAGHiTHTFHO59KlHS2YgkD3VqiGIpSRDCY1VwPzB4iaeX4DVa3ZsRsJ/wCp+F+k4JrylXjYeYDLJt5n+s4faw5/kbJi8RcVZ7UokyAzVAOttbmIsvj126s/Befs3QRFXRXpBRCssHqAqsoB/wBJgx33OOtbgFRfepuOtoP3wT5YDPwVS+oAI8+8h0H5wb/Ag9McvD+qnn6r9xqfCvSDlamlapNBjtrIKzE++LD/AEtOxw2KwIBFwdjj84ZzI1UIg9qAfzXPjJB0ltui4Jcuc318iB2TaqSyHo1LLJMgTEo29xIM3DQMVazc+2jO869Vv2JgJy1zRQzqns2iool6TRrXzjqvgwtg3iKaYmJiYCYmJiYCYmJiYCYmJiYCYmJiYCYmJiYCYmJiYCYmJiYCYmJiYCYmJhP5151XKALR7OrX16XQt9Guhn1NHU9wAEidQwDVWzaJOp1WBJlgIG8mTjHefOeRmUqBW05RVuFMNWkkXn6h6JaeszAT+OcXJerXrAdpUYmFUwWYkgTewEXnZetsckd2pq1ZVEXCgG17FpJ70k28/GIlnN1UN7mJ3XnLvVeWf2aH3VuXPhJm3Tz8IgHHtsxoEBQJOwHWPjMnxxTzXEtPQW6if179ccUrEfVXUBJkOelkswhjYm4jUB4xd3MemTrfLflbzmYZRqKx/owOhG/n43t91yjmasbLOm/dJ79oSQ28GW+6Opr8C11UqvoRtJCUdSt3qpIgCXYEKBMb6inQ4I5+lmMo66RRqMyBwVpVZDz9GoaoCY7t4iD5EYru6unBI95TiNa2labSQIKkwWnqHEkiOsbk4M5jmPM0niaPZgdwmmdkU69nYAgK3U2K/L62UrVaz62y9NUS7dnUqFqqmDCioGjX2oDGY0mTJwu18/WFLMipSogqgQhEeVdqlNAFOtgTpZ4jcfHHPNL7MMOX5yzXYrUJRXDSQKQI0d2IJeQ9yZNoHXbF3Kc25s9p2ji0qhWgDLiI1T9XxgztvOBOW4dmvVUqCrR7XY0uz70SxEN2pDMw090Ce8B44qtm8xWzFKlTFNVrUkaRTB0AmHe7BbFWtPQAXOJTSrXF0YanNeb7kFNJIDA0hIaxJHhK6oBvIPhivxnildxJdHknSRThtGr/AKiRcX+Jx7zmSr0KdSp2lCoEHc00gLjU2ow50+AE/XPjipwihXzFKnUapTWXK9n2QHdjTqXvX1N3YgHr54smlGsPOYp1R9cMYvAUQ3URF12v57dcCqtPtVE++JAIABHwMfAwZB/SZp5mu+a7E6ADuexpmE8TMAxtuLg9SBicdytWkoqApYnWQqwST7wAmOggbalxOXtD5l7hVTMV8pWRmclQZWsncdCdiSN1PUEXkz1B2PkznwV2WhmQErGyuICVD4b91/LY9PsjNK2rqoKgXBUXG3nfp+O2AXFKdWg2qz0tmBAlAdyD1Ub3n+XFPJxdfMbOLn8vjXt+ocTH565T5gqcOdzQCFWGl1eQCZGkqFglh3gJiQfLGz8rc1UM7TTTUpduU1VKKuCyEGDK+9E9SNiPHFLSPYmJiYCYmJiYCYmJiYCYmJiYCYmJiYCYmJiYCYmJiYCYmPNSYMRPSdp6T5YyLmLnjMV1OXKiiwfvmlUee4xBUOIMahcgbDzjANPOPO9OiMxQos4zCADWEBVCwBLd7cqpnYiYF4IGQcVzbFqlas5Zj3jVYCSRZSfKYhQOkYsmoLlnJYtuSWJaRBk+Ji9rdcCeK5DtalJQWNPvNUHSBpi4teTEeZ88dk7vTlsk7r3lmWoEqkNCmVJtqY/WjyvE/hbHjN5xCL6vIRudtp/rcdRjrndovFhAFvK+3hilWy50d0tIP2TDR1sOpv8AJfDF2rMzqMeZeXXdV0q0iC1QvpBWTAYEtcCNe5uSCPHbH2nn6UGBWYCBst77WPUmYF8WOGcN7iVOg70hXiWWZshBhQBvZlbDHwblh0zFAtrYuxrGVqLp0DUiEOqg6mKhtIgalHxobJOvQpleI5Thzik65ztIOp6YRhqLsX0srKbHutaO4vgCTfBOZcjnalhnnFH2/tACvsu/bvtJMQIHWLBsF+G5V6VJ1GsCpTCuNNQfVM75doMs0wT44W+U+XGyr5qQQSAlIkk2dy7L3gDISggkgEzsJwdev7PMoikdlxSEMMRTSNX+MQ4GoyCZiSb7460OY+HHLV86y5pVarTouWSmXZgrOttTfVNyTI0pERg5XyKNRqUZYU6jq7AEoC6lDP7nLCSiyNXjcYVOFcvaMkcvVgls5VeXuCEprTViBciCDFyJ2tYL39sbIn/6i0mAezSCfKWi98duJ8z8OyqZXNdnml7aiy09CUpVKdUllMt3e+5kKSCAvgMGK1Gm1FMs1QNRRQi0y6kABdAiKKsYU27wuBhX4xyulahwyiCOyptX7SXB7rMjsmpWiS3dsTEzfTgWCuU5yy9WtTptluIyxsKtGmo0ggmZM6LAmLkY4V+acvlapyq0c8xosaQVVpNOnqomSCL7SZwx5qp2mnXUDFQQup0sDYxAXeBcnAOpwNX4kuclQGpU6oIcAmoVUCDqAgaSTvMx1xOVn3lyocdyxpPmhQzCmiezKslENpZlkRBgK8TsZc79Krcy0K4M5bNaACHcU6UKGlZZlWwm++4B6YZc5k1qh01L7YMp7yHvOYDWaT3oaAPq4Dcq8NWjQYVNIasPaKWQd0SAp9oD1JM3BYjpi2Vm1APjOYUZhqQpOXVtNuz714UgKg94EfEEYH5ohTodGFtJDACL6SpEbi3j44ZOJcFD1qTEgoDoqNKgHQJS/ab6W0e9PdnFTmjJAy40yxk3EyBuIqGZFrDos4tlVUlZ2otIqGDBCdKsD7pIJIPx3n44tcPz1XLOK1KoVqIDBChjBBBEMDI6gR4Ys5/JrVUoYIa1iLRsRc9YxTytEppBhSAAZnr1JtJNiNumM/Ljxvc9N/ByeU6vuNi5F54XOaaFQEVwhYuNOh9LRaDIaCpIIA96NsOuPzPUCMpDRpE2gXJ1AESDeDPjjQ+R+Zs/mMxRoPWTQBqY9mCzIm4m3ebu3tuTG2Kl7VcTExMBMTExMBMTExMBMTExMBzzFXQrMQTpBMKCSY6AC5PkMJ+Y9JeVRinZ5guDBU0wrAgwQVZgw6bjqPHDpjDvSbxCpUzD03WmKa1StN0QBy2jZyWJJsYPd90+GAa816WKYPcy7n8+oF/QG88Dq/pYqn3MvSX86ozHYGICrNjjMakwY94+Owgbk/EdJ+fT29Igb6ibySLAReT5wfn8sA/1fSXnGaAaCCJBWmT+LP8ADp+rCgK2p2qMRqYli3TUSCwAiPePT4eOKFFdMi4Np8Osadr7/AdMdMvTkQe6OhA2OkW8juY85wFitmVpJ2jiQAAo6kmYH3T+nH1M1qTWVglJC76RchZgbAzsOuKHEssaopiLdqJF7KAxMi4mBv5nFzMVNxeDvb7rzbF3FPdZfqdesqYzJ70IsjYwSS56DxsCcVMpnFJvTpR3iYBEBVLGI8gY+QxZyiHuEKZ1E9DeNMbi4AkfndOvjJ8Pu4jcKouLKZZhvJshG+xE7jFe73VnDnrKyMxWYBkyaFQR33Tu6oZoLkAE2/DY9XnhXFKxy9esuUyYdWAVEpGGiTUUiQTtSA927A7b2l4EauVp0lFRxp1JAA75RgTeuNw7iT0eYMYucpcLZKKAKZDOzgaYOp3RW7zqCD2CbEWJ+OIri83OfElKTw7J01doV2y9QK3gVJZdQIiCPLDHR5pzjcNp1aVLLGrU7R9IpNoKU9IhU1z2hJ+10OO/G+FtWo6O9KfRAPTULpghb5tgF7qqTBMTjzwWn2eXy1IkezpipcoCRVfMHZ2UEalpyJ2n44BXq878Yp9k1TJZOnTqsoSo1Fwp1XBHtJNr7dMG8xzpxA5DIVaFLLmrme11g0zoXS+lNI7SRuZJnqfLBjifDaeYpqjmykdnL04QiwZQcwwFrbExNsUOH8IIy3DaRIBpU2LQyqSbiV1QCNem3gcAJy/NPH2FJzl8slKqRpq9nYqV1Ax2s3AMSB0mJwS49znnqHDaVdeyNdqwR5pnTpNHtRC6rG4G+D606YVVNRdK2VTmKcAREAEsBa3kJiMCuYeHjMZejSL04Odp9o2vukDKyyh4ibQLRMYBbpc2cwtQ7dctQNGSNYpqTZyh7gq6/eB+rODPN3NXEMtlsm9M0e0qhxV9mSNa6SIGruiCZ32wxZXJ0aadmtRFS8KK9MLJOqdIXTJYk7b4G8zcJ7ejl1Ypp9aGpg8AUzQYmH0kSYAmIkxjsR0AZTjnHalKjWPY9lVKwwpqYDdSurUIG+O3OXN2dy9d1pVECaUqIppSdDLeTO+q2GxMpRCBQ1FVFgoq0wAPKKVvlgPnuDpVr5Z3NMqtN1JLQD2dTuANBU3YGCL6T54sjJuKuS4pxVVqDMdmGag1SgyqplkhitpmVmxvgDQ43n8yeyVqblgw0lEgwoLC9uuHz1Wmuk0+ymmQQEdZge8oC0wTKahGBXCODpRR1mnr1sBqcKdKsyixRt+8ZG4IxbKosIWdrulSNlMMth7p6TG4uCfEHAfjWZ7MrUYSAdDmLgE7i3x/DDnzJkCz61KkIDJDSNJ0wJAidRqGIG2FnP5TWjqbSsfPofOLYnqeWenePXjqVSSqSZkePj0EjwgTghw/jdTLVFeidDiYICmZEN3TIiI+YwIy9aFXUCYOnSNyPlc9b+WHLI8jM9EVxmaClqIrdnJLqCgqAECIMRjE9Nfo+kvOrOr1apew0MpO3UNH4eExh05S5nzedpdqMpTWnsGas6ljYyqmkZS/vBtwcYl6yYgiBuJAETsAI3B8L7Xx+i+XDOUy5/yNPf8AMXAEMfcYfxPnTiNOvVT1k6UZoIpUogjUonQbgECJkkHpjRuRatXM5GlVrVqj1GNQFhCTpqugsoA2AwDViYpjh4/hKv8AtG/Xj76gPt1f9o368BbxMVVyIH16vzqN+vHxuHqfrVP9rUH6GwFvGK+kKS1cjVHrYEiPq0nPhtONgGRXxqW/ytT+ljPvSzwejSygdAyvUrrqbUzk9yp9pj0nbAZPRy5F+9MTMT8COvlFvn08IdwSNMSeoidosQbH75Phjrm8yQwpqNVRogAHcyQDAlmmYCgmQcdM1QzFLvVcvVpq1gKlKpTBJIAAZluT4GNvPAfWGkiOlwukmd46/PznHVmCiQQ20mLL0MdDNxNj/LXy1fX0IMxEaWESRq8Z3/H4/a1QRAMzMbHa2rr3r7eGA7UawNVwokIBJ8ySQPjFz4TivxCqCfdB2MbRsY28bY65OlDVzMzUEHxUIPDrviZuiCy+bEdDAJgCN9+piJxpz8YjBy3vkoVxDM6WK9mjGwLGTsLgfdMeWO9DiR0JopKWLFVUBjMKO8F6tJO3htfFqsuskEqO8WF1gEgiZ13F9omYwQ5RyXtaVTUEairMASoBJqsoPeZbQhsLzp8MZ77bOP0JcP51rq6oeHZdQIHtKTSvuDY3JOpT0B8Thm5k5uzOV7ILlcvUBppJZGJWoyB9Cwdr2Xc3tgRzBwaVqVlYu7iSwKRKpAaFJhR2NMGTct54ea1MNmKjW7rLE7zSeFOxn3CD1vjiZHo+kbiDED1PKoLSXo1BAJUSFLAmzAgWkTfB/m3nLP5ZKDUaGXqaqaaxoqM3bMqNoVQ47p1Qu5t8MVOduDuzPm1YltLdoIJ/JiGBCgAAU13JkkbXlrz+RJrGAToqUyDDfVpC0qjgEHQbi9x54BApekrimsLUymXpTMdpQqpIAJkBqgMSCMMnMfNmcTL5Stl6eXL1aC1KgdGaGddQCRUECzbk/G1/vNnCqmY01WVjVSAGCVGOiGkD9roBdpkm2nF5ssWTKUwpMZejNmMDsq24UEgSAJjqMAkUvSNxghW9TpBG91/Vqqqe6WnUXgiAxtMxbDjnOZc4nCmrk0u3FRVkUyFgqpI0liZnUJnzjBRckwp06ffKUgAgKsQCFKA/uYMYBPUT88Dub8sz8PqKqsWaqkLB1ElFIEC8+WAScvz3xyr2hpJTqKhOply5IAvc96wIBPwwy1eZOIUuEVM1Val6xqpssU4CpUcIFIJEv1+cdMF+XODtlaboNZNRmaoQlRQ0kwINAxCkLY9JtjlzNlmbIZtCGnRSiVKyVqdA0NuOox2I69Ejh/OvG6/adiqVRT97TSUafe3BffunacMFbmfP0+G9vUNNa3aie5tSKNpBFhq1r9xjfBHlDgRyuXgiotWqAaw7OoTqudMgQdMkSDffHHmbh7vk80ihixaiySpWSaokANcCSwvicZtlvK808YrJVqUzTanSE1G0INPd1GzNJgeAOCPM3MWcpvT0VdAeijkaEaGNmF1J3D9fDB3gHBfV6OiH1P8ASezqCSZsYaIAOmRvGBnMPB2rVcsgm3aBzpuFVlM6d9qhtPXFsZ9BP7I58UGeuyxUph6bBKZldaBrAdVfre1sLK1X70nax2xpXHuHRlmUAhVRlUaXAUFCoA1VGAvp6YSs9wd6NNWKsCw70iO8Z2hjbbp1xbECmlaMzUQqTfVa0g7xaZlvv+eNn4Rwdm4LTIqOHOTVlQNCD2UhSoiZ6ue9JJBFoyB8tGaD+FMXIkTqNt97fHGs8AyjHhFKt29ZSKISNYK6R7PaI2E+AO4tGMe51qvT473mVlVMqInaOhNpExsZPSP6n9CcrH9o5X/sKf8Ay1xnX9rdloVKiZo93tGVGp/ZLhQzBhcgCSF8wOmNG5Xp6cllV8KFMW8qajEU2HcwJGYzZUmTVSPiKMbb/P4YN8s+kynk8sMuaKlqbPJ7UJOqozg6YY/W+ZnC9zJnj6zmVOqQ4MiLDQLiRM/hceOE7M0GqO7reSd5J/HrfbyOA2VvTPTBEUEv45kbeP0ePo9MtOD7GnI6esx/6WMe9QfTKgED3ZabTAF7Rb7sQcMqKwiBAiCSBMSfLYkwfLAa/wD25l6ZemRfbNDp5dnOPf8Abmp7GggPh6wP0injIKfDKh8ZImPDfqCJiDb4Y6rwxzaDM/Zk/ovuBaf5cBq/9uRSDpoUj4ftg/8AtfPADnDnluJUFprSprobte67VDIR1gr2Ygd6Zn4YT14U+okliQBe5uTG4tMzvj63BSjQCxM3CtuLmOlx0JMYB99G+YyeVovVrVAuaqVVEMplaSukwAIUOdTkiJBG8Ye+J818PqdmrV6TpqJdSCwKGk47wi695R8xjCvUH6O/mNbCCInr07sTPyxx9QdQHZmC6gDLT0kTe48vLynAX+L0UTNVVoEtRUkI+liGHvpJKyWXWRJJk3tinSYHxn7MMT03OmABe1+mJVeTY6YizE2+W3xE+ePeUUEMQYNoEajvE2ubj5CPmBvLUxo7QqxBJ1Fib+R2m1v6281K6X0tcGQNdrERaYkHHqgupFBFwdjMfUUggXm5+QIvaelKg4gCjlzqE9+nqtIGqADNyLb+Ixqn8Y87k/2UPWpRQnVUkRH0hB+NmFrCYwx8rcZyFDU1WsUaoRApvVXugs1zTIDd5msZj54qDKVgpLZXJQoEzRDRrgLA0mZkXG2O3EOHZuj3zk+G6VEk9gjR5RonpPgPhijUauLRyp8ycLEKa7lNoqVapDTcgh3gjaZkYuNzlwz3vWIEk93M6ASSSTAqgXMnbCTkOH50FaRyXDy7SwGimEADEEyKRE6rRc3GCSZLOunaplciKQIBY06cgWDQnYSYJNpvFtwcQXmKrzpwsqZr61NiDmVYHyIatBnwOPlbnzhpbV2x75vprqATAEwKwGwAwKy3BeKMquKGQXUA0SnWPDLG8eZxXo0OJMBURKC0wVDNFEMJC64U5e8FiBcao88Adp878MP5dtj/AHxPjb6bc3x7fnrhsiamlgNIAqKp0i8WqAECfxwvPQ4otNHdKAWoO7HYtcoWUMPVhAMQSDaZgxjtW4bxJHRGGWD1CRTgUipIGo6m9UBUBQYsZPhgDp534fE62NpIFSYFrmKh8cfKvO/DtOljInVBInUNjdtUxEYE/sVxZO89XLaQROk0mIEwSq+prJAOxYT4486eJiktY1KIp1BqTT2eoypZA4OXAUQAGILEdA0YAsvPfDY+mHh9LF/D398eqvOvDNLBqtPSwGoNUUyOm7G2+BlfLcVQhHq0Q72TT2bCdShtROWUrZpFmmIgb4lV+IrUFFq+WWppLSxAUoNN9XYg65J7ukCBM9B2K9URqc4cOXd0HW7A2ifHHP8Asw4cQYamQ0TYmQDInu+N/jgZVzHEhUVPXcqWqWRabBr6lHe7oIEMTaT3dtyO9KjxTW9P1qkXQSxKtpIgERBmb3kCLRM4sjPpbbmzIeX/AHG/o4+f2T5MiQsxJEU3O+8ez6wPuGKNTNZ/Srduih3NNJQyCKmiXGsgDf3SennHaumeBVTmqTFiFGgNuSBLd8d2J2vtiyKK9nmfKmwQj4U6n3/R4X89naVRbUwDNtKVL32hqYFvjIjbBQ0c2VlswbkKBBme7LH2nu3MAXuJ6wF4lUaAXqFlY2uSQASCT7SNR3HTFsQAeIUe+ujaCZAkR4naYv8Aji7lObc1Syy5ROyNIAp3qZ1XOrcPH4eGB2cqDuA6RbvfAteL72P34ro+ppv5C/T4H4Tt1+GMnJ/KvR4f4Qz/ANm+d7I02akEdWBKpDDUWkjvWPeBFvvw9ejnj9XMUkpPl3RaVFV7cklarKApKd0CDBMz8JF8ZNTUsRqtEwIInZvxt8RA+O4ckLHDsmLmMvTF7/UGILWL820guczKOGVu0lQ0hY7MDWJ3EzcWPgDjry/wtXoKW+szi0W75Bkx5fow+el9l9XoHsy57Y94RYCnUJUmdV97fZ6GJXuTKiU6BXRs7gE1KV4qGYLNqsbXjY4DlT4UBIh48+tze38viMd14deNTSLCegjpbwO+Dxz7H3aLWtarRP6HMY+0sy1z6s89AXp7Rtv8MADpcPg7VBE31dTMdJ8f1Y6Jw6mCIWYt3jBNtiJ3t+nxwXr8WYGTlqknfv0rW/P+WPqcWA/INJ8HU/oJ/RgBH7Eruado3JjxMbQItF9scKvCx2qQiRJuBv3DsLCf1YZqnFrd2g6xsQQR4zGiZn9GKD8S9tT7kaZa53EFd9G41LuOpjAUv2HUQqrAAvIEfdJtt064C828P0ZViCBBQiDe7gRcTF/04bTxrxC7/wAIxgGeug+dv14B83cTDZNlGgSVnvMbCopi9MTtNyMBmFTPFAo06gDIKgSSfiZIA+4/dj1S4nFnp1Qvea5ABMTN+tsH+HcKOY1kAyCAxViIgSQQASTv3vuwVy3KFR5OmAQJMyDO8SJnp8vLAB+DZoOSgUqE0g9Jk3Ijwhdz1GC3CM0alRtcd1QFgf46id74r5nhnqzUj7oqOEvYBm7wmRIup36bCMdODIUdixC6oA1GAO8Hk2nT3fvK408fzhg551v+x51DpUVjKt2M9LEm+1ptffbocKeV4/WzJanUAKFHMCdhMfWNpF7CdtsNS58nXpgBgmkSSR2WnVr7hkGTEeN4wpcJ4dVDj2Tgm0tTcAahEtC7C9x47eEdR3GmpZGpqzFAmb0mi43Dkz4e7grwpA2QdSBpLQRe4Oj57HCdkuJ1RUpVTRIVVjSFq6pOs/wZGmCF8ZnywT4dxupSyrUjSJqal0sErFIOgSfZarQZEeHjaqxqztl+b5or0ncBVCo5XUe2E6SVEkVgJMdAN9umNs5Zy6pkWRRCip95JQkmdySSSepOME4hy3mmqOyZbMEF3I9hUuCW/wAUdPGN8a9w3jVZMtUTsH1GqCpNHNRplfeAy5IICmYkTF4Nop9wdzLTw7Ksf4ND/wCQ2KHpWhcv2sAvTSqyGSL6RaVIaDawPS+BvEOLV2ymXoU6LB0WGL0c3pOlGpQIy0yxOoT03xz57z9bN0CtPLVL0nBHYVy2p1MBdVFQIKgEmfeEYHbOOBcWq181Ro1tLU3qaXUPV7wgypBqkFbXBBBBONrzf73ZUQPcS3+obb/pjF+C8vZylmKdb1SuAhnvUahg36BdWm87E/cRjU81nq5ytGktB9VNYJNOvfShQQOxPvTInYbwcd6RujDx4+2y/wCf/wCpSwkel3OVKLI9E6WYhGYb6dLsB57GN4k+Jwc4txWs9ekyUH0JDHVSzAJ76sQIoEAgLsd53wuc85fM51hoy9QqKikAU6gOkU2BZjUpoI1GIHTeMTkUa0Hej7O1K+Z9q2rQabJMd1i1yLC5W22xIm5xpA/dNf8AM/HSuM95Z4RmsvV7T1eoAAvvoZbSdRHdDRsADtc/DDUmazAq1qnYsQ4YKumpayhSTouDpkiLT5YnFNrxxZ9ORZoujVmF4gis1wRfxHwJ8Ywrcm5161de1YtpZCkx9uJ+44PZ9My+XaiKJM9odWhxOohhYoIMlt493zuE5e4PmqFTWcu4upiBB0kmLbTYbQMTiumt3OkRaagv/sRP4nGf1qjNVdZGhWtAA6eQ8MOROYAvSYwdcaSJPcOiekafe2uPC60+RqI9Quhi5mIDDqd7WM+AjFkRLPEc6iZg0qjGUIBABIiNRgxAgG8npfEofag6YEmbbWIM3G/lgvR9H9bMs2YcKi1Saiy14a4kXsQRuTjrmeRa+WV6qQVXUWQD6tm7o3DDvdL33tjFq9216mJ1mRUo0wsMLd0SD0MgAbRsP0eGNq5IEcOyYH+D0+s/UHXrjEKNcB7E/MEgGPjvGwkbY27kf97cnv8Auenv+YMcSJXpkrVU7EB2Wk8zBICskkmyMdTK5Ez9WI3xY9F/AKdfh6Vq1Me1LMqgsukaiDa25Ba+rc96IAMekcDskkAwuYYT4jKVsdfRW08HyX/ZR9zEYBd9J3BVyuVFbLMKPe0MxJYS0aTBSodxpsB78zbE9F3DfW8s9bMgt3zTTvFfcszdwIO83SPq73gOHN9PVRpi18xSmR4VAf5MA/Qr+89ARENVH/nPgKfpG4OMtlu3yzmlB0vLMbMRBGoMA1iBb63WACO9FOV9dpVqteo9UJU7JB2jjZVYsdIQEnUNwdt8PfN4mjTsD+2cvv8AximcL3ogj1fNxt69X6W+pt0j4eeAs858Hp5fJ1a9FSGpKXM1HMrBBF2O06vljF8rnswDpNat7PvCp2slib6SzGyEpGlTEmSDYY37nz97M7eP2vUv4dw4/OnC6jQ8Mx7rRJIhQrMCfMQMBsHKtTK1OHoczmqfb11LFu1IKah3QBrMFbGAYBmMZZn83XdzTqO9RC7IYrF0cLq0lBdQBAMnfreMaPwfiOWp0NFao7VOyoBIerFPVlKARSBYd6WgT707zhayGQp1+N9jVBqUnzOZBViSLpWMjeL7EEEEC2Ar8qNTXMHtc0+X0lWdE1BqpEAalAjSYIZrnvDaJw/HmbIEj2gOnb2TWPQ3SB1tJ28sJmb4fleF5ivlqxyjhmFRDmKZdtBQRtUQCCCNjeTN4Hz9leHmR2fCjEfkD+Ht77nbAXefuIUMxlEbLVEapTqq5JXSAo1hmJYLYEzEzOKOX4grUw61Fgj7Lj5b22I/TipzRVoGhUp06OWSoaiIzUsrUVgQdekntTB0rtF5G24o8n1e0DIiip1BWi5C+TNrtO422OLeHXV6/bP9RjvPf6NPDePdkfpqd7SUqH+dtf8ArGCA5y7v09CbX7GoOv5+wH34BJV7M/R0mBmdVFrAe99fpBn54i8SpAWy+Uv/AJu3lb6SL4u1GOUzZPm12uK9CA3WjVHj0NXzP4eGL7c31LRmMtBt9BUP/rjCavFqbH9y5IySJOXN43/K9Bff9OO9XiOVS5p8NUFZGrKbg/6++0SLSMVWLc7Nn9ltX/CMt/uz/wD7OIObK/8AhGX+HqrT8f3VtvhOPHMnHu8Knzya/wAtfHrLcUyzHSlLhTNE93JLt1MCtOI9LZqnCnzVWJ+ny5/+1a3/AOV+OLKcy1SPp6Ft/wBrsPunMfrwkVuJUEA1UOGLIkTkluAentx8MW0z9A3NDhsBNU+piNEyDPam0kmdr4dHmZ25lqzavR+Hq9/xzQ8umPo5lqH++KX+7/8AysK1HjFBmConDSSYAXKiT/5mOzcdoqASuQAMgH1cAEixA794tOO9I3RipcyVD+Xpf7v+rM46f2QN/D0h/qf/AJGF2lxam5XSuROoFgfVheDBI7/jj4vNOVB+kyA+FEf08SkQtMa8wyL5ikPPs1/9/Hocdt9PT/7i/wAlbC0Obst0qZW/hQj+di0nH6RiGyxkAj2Q2Jid/PEpFdoyeN/5en/sx/72OD8ejeug/wBWo/TWwMo8fpNGk5cySB7IC4+Jx4Xj9IkgNl7TPsh038sTkRdOJ8wEGVqqb/YSw3P5XeAYHy64CcT4slXLOKtdafaKyL3U3IETNQGCQBIBjUT5i3neJgiVamYg2VRYyQTa9ht54ArzOwoVaVPsS5pkpqpK4YHVbUBYmGiTItIxzk145W8GPLX9HjhvOeVp0qVNnQFECse0pbhQDu+0ifhjlxD0iZKkocRVEgMKdSixCm0n2kkRH9ZOMv4FzA2Vl9FIhe4xNOm8NeBC38uuGx+eqdRCCVUkH+95jeCYonr8/A4yPQLVDNAE6bwbAkGAY033nSCTabnG3ejziFKpkKCU3DNRpJTqDqjBB3W88YbSqhqSEQbKANgRAiRpNrxAnG7ej6kq8MyhVQuuijmBEsyglj4kncm5wFD0i/RjypZk7x/ezj+XHz0Rtq4Nk/JGH3VHH8mO3PdPUqjeaOZgeM0GGKnoY/eXKf6z/n1LfLAHOafcojxzFP8AScL/AKFmnhNPb6Srtt9K2GLmUwMv/GE/nYWfQm39yx5Vqo/8c4Bl5o+jpfxmh4fwyHrhf9E9HRRzg/z6v1n7Efh/W+D/ADSe5Qj/AAqj/wAwYAeihpp57+P1TvO60yN/KP1nAHeeHjhucPhQqf8AAfHH59yCx2plQQs9IjQ52G5iD88foPncxw7OR/AVP+A4/P8AlVKvWuY0NIkbd8CQZFhO3hgNW4BkTWoV6hqOpopSVFVaYEDI5epBlCxlmO58B0wtcBT+7tM/53mBNtglYdBtPjvH3tPAOJUqGWdKlRA1dKJWatMHvZOhTAYFwQSy7ReREzhW5ZqH9mqcqCPW8xBHQ6a/XqfewGhVMqzZrMlcrl60FBqqvBB7Je6B2T928zPU2x6qcOqkEHh+RIO/tvL+LYKcN+nzX/aL/wAmnglgPypxPJEVTRQCO2amwLk6yjMSGOgGCy7+SmOuCGazop0yxXLi6a0SqNUqSykrpB0+6J+G9jjnzE+nN1Gn3c1mCNUiDLte8lT1jzjH3g2Tq52lWrsUUhmAoqtVVjROgItNkAJkSzAgrMiJwBXh+ZNbLCrIDFlDd4yHKsZ8lgkjqJHnj3WpxTqNAAECA53YsAQIAmRfywJ4XmTTySMim+ZpgjcMoyz7dRtOGCkyVMtVZRbtKUdCLvYiLHpfGvG/Kf8AXn83F4Xueg00RIWIV2+1I3AP1bkjr1w/8i5KomWLU6NCprqElqjlTMARAomBM9ep8cJUTUpwIhhvYe8vy6YcvWHp8JepTYKysTdZBBIBTymRt4eE4WKpTEeKOraYyKt9k5kg/d2PhgTz1Tq1MhVNWnRCABiaVZtXvAd2aMEEEgg9DgMeHVWJZ8w5kyNFSvTVfzVSjHzM7dcWKZb9js2TX7ZIQIbn6wYnUUXUbgTBNpJNsR6S8mcvRue6SAZGpiLkCRZbdDP9R2bhzCnTax7RnC98kAUyJBlSYlpHw8hi9nSQzQjMLGb7i3QeXjti1nHIy+UYIf74MXkS6LJIHw6fyY5075BSUHENASeoY2AO4OmOv436495vL1UepSLahScoO+SBp30rFhBGwxYpuWABpMASBqgiASBPuxtizxGq3rmahS3t292T1EDYjoMd6O1bh2SatVSTd6iiA9hLABZ0EqLn/rF9dBqoAOzyiWsA7bbW9mLbYzvgdE9rRJBU9slmt+UQ9QCTH6cGeO8I7fM1NWYrWM9moMBSYEhVvMESTNsd6R7NdDNVX9z1U/B2P83Gc8yr2VerKXZjMXWWFgJAssrb9eCmSyTUc3lkWrUg1LypmACVWSdRBAcbwBNhihzyP2xV395evkMSkc7BqFIlHPd0qtx4SyqOm8t+BxYyuVJZVsNTDvT4nrMA3x2AJo1iV0yEj/ar+rrjvw+rGaoIRDPVUC43k7+AkG+JfEndJLq9QvcU4npVlBOqoL9dIkQSDY9RHgTtg9SyL1OW8w6ij2ep6hMRUDJVixQaRYED/FJ8cIfBK5ZK0wHNGS3dLMxrBAt40qAzSonZbQLX+F0aqrnG9qKVTK1zYgI5QqO9pPe0s7CSLHTFsZN78r29Hj45idPvDlb1uhpO6sUWrdRtPuxM3ExMje2N+4U2dakhByoHhpqeP52+MU4Bl19epXAC02sIEbne/kJ8cfoLhP0STuBF8QWPzsUY1mGuJdpiYHfMAGLSTsbnbpjeORR/c3J/xen/AMAxh+YQdvUBAEVXEN+cTsLz8D4WxufJakcPygO4oU5/7gwA7ndj3ABJNHM7n/IHFD0KPPBcr/rP+dUwQ5yPfpgRJo5mLTfshtgb6Ej/AHHoCZhqgB8u1aMAxcy/3t/Gaf8AOwqegyrq4c/8ZqfzT1v164bOYG/c/wDGU/nYUPQZHqWYAiBm3iCOqUz02+GAb+ZRK0B/nNLpOzzhf9F//wDoD/PW/wCVSwd5o2y38apf8WAfo0AFTiKqCAM4TDb3o0+vh4eXjvgDHP0/sZnY39XqR8dBxieUoFalRTt2MkX6MxE+QAj5DG3c9fvbnLE+wqWHXunGNjLFmeCNXYgeNyKm8nfywDvwjh6VqTVWdENKlSCjRTJceqUXklhJmdNugGBHAaccZpnTY5mrfeCKVW9tjvc+ODPCMk9WkWQFhTpUQ2rM1Eg+q0WimqoQogg73aT1wF4Cs8Xokav3TmJv/k60bfMj54DUeG/TZn89P+UmCOANLitGjmMwtWoqEshAJ6dkon4SDiz/AGS5X+HSPn+rAfnzjyk5uoIMnN17HreqLfH9WDHo7y1NuEcSJpozBwJIkjfYkSBgPzDC5o1VICvXqMpBkEFqx1Ttex3+WDPInEqVPhmfpM2lmZRTXcsZM6YF9xO+48cArZeow4WCDf11Qv8AuxHjsZ22scXeGZh6fD61Qks3bUBckkjtM0PjMDr4DpjzRoBeF0IAWc7cm22WXxsIJPzBxzZgOGVhC93M0beE+skdbmDYA/djsvXpyyWdUZ4fnlraCpLRUuCZI9w/dh9Yf3LzA/O/HSf5cZBlG0GkVkN24IvYgtSi0bdNO38urnOKnB8xVquqgOUv1J0REeJPTb5Y0Z5ZfbHyfT2fOS9kQw4mgltPrNhJgDtCLdAI6YZMrTC8HqiIkzb89fxwMZlGZoVZgCtqaRsNRefH3SpwRyOZVuG1FvNm26FwJB+IPwxZ0zeiHxZNTKI+qDbxi/3+GGunxWvlqOW7MquunXkaQR3XlTBi4/XbATO0xrAIvpHxGL+d0ilkyxgaK5nzLHw8cOjsJ4bQGpDA7zbgC/unbbfHrj1GczmDN/WH2O4kfLri5QWKtIKfyij/AMQP8n44nFD+2K+/07HrtI8/D9Aw6F7ln6SmRb2qgj/Sp7fhtgpzlTk5ruzIy/z9o/8A0wP4BGtCP4Zeo+2vni9zFnFarXUTPsun2arT/wAQ/HHehw5eyoSvloAHtG2H+Sq9d/C2K3Oi+3qdZI3/AK/1vi+mcp0szlgzQdYUbXJRlAA94++mw64XvSbnWp16iL70kWNzCzbwuZ8bY5rec+1mOLW/TlnsytLLZnRBYNSB3EFqpAkx0jb44FclUzU4tRdjP7YsRGn3ngCQTEahFukdcfDV/aGfMMCKmXKyIMnMVjIF46/OfDHbkRXXiWUJVr1CSTpMiHIYQZG4kbifkcu93Tdx8UxADlrLjTmRIC9lPyGboDr8PnhrT97iOoyWcmb37bLHrGFLgdbs6VclT3qRXUIgftmm15uRIj4kYaMxxJAlWgCwqplcysaTOpjl3XaeiteemILE5apMcwpWD7I2MwT7GBttcz4GfnvnCp0Cf62GMT5Kpu2ZUqrOBTfVpK9WoCSWiZ0sdjjW6fHFQBRRrtpAEwl4gdXGAwrPLNaqe7C1qn4VTJ2Hl+N8bryJ+9mS/i1L/gGMSzi6qjgghmdmvEjvaoN42EEeW+Nt5F/e3Jfxen1n6g64Bd574hUasi5dEqBaNUOSbe1UKoEG5hST8V+Vb0O1Tlcm2UzJWnUpNrGph3kqSQd99QqCPIHrhkRK5Ugo0bGNKmNBJA9mZIIKzIk6SLHBhuHT+UfcGwQbGfsYBa504ufYDLdlVdagqkF1gKgMfWFyzKBfxPS4L0TF8mK9DMinT7R2roRUBB91XXe2n2cDrJ+WiHIEx7V7Gdk8CPseePjZI79q9geifo0X2wCtztxiexTLGnVdKq1W9ogChSdIMsJ1Na3QN5AivR5xCpSr5oZvsqfrDCqhWopEgaSh75iFFOJ3g3wzZWpmW0sQ8kICCopgap1G9NpggHawMTIuXy2WYqGNSopZRK9y3WPc3vgAfOPFlOUdKLU6j1BpA7RAAD7zElgIAnqJMYy/1PNdo5FHL27hArpp06SQYNeZ7w+7zONwXKMJ9tUuZ+p4AW7ltsRMow/LVNyb6Opn7GAyPg/GeI0aVRFXKCNKuJUmEooilT6yJlAnQw2oXiB05Uy+ZXPUKuYTKIqu7u1OrLKWp1RMCu4I1NF1+tjReKNXplRSeo9iWJQNG8XC3JMCOgkzYA9cslZiabGoqQwD6lJIBCg/RCCwvucAFzWf/bNY06WWrKdHfq1wn1DIX2byBA69T4X9jiL/AOC5Lz/bP/x74ZXyjH8tU3Bto6GfsYjZRjHtqlvzPh9jAfnnmHh+YOmouUqWrNUIDrU7rtUYIKad6O9FxtuBgh6N+H1ky7JVyiA9qCDmNaEKTQJ0qaLEj2Z6gXbG61Mq2/bVLeSeHgEvgNl62aJlg8g6YgINNzqvTMzpECARN98BjdfgueqZNFGVk06zVffALDs+yIAYzeJuASCLePh+AZ6rkqtNcsB2lSnUALFCSgaQVqBbHX9bwPxxvuWy7lQzVKisyiV7hg7x7m9yJjpjouUYT7apcz9TwA+x5YD85Ly9na5T9qVAyMGuNHe1KYlkUaQFa4Ji14Ilo4qmd/YfN5VsmxdmplQmqoWWUkjQCJXs7iRYgxBxsq5Rh+WqeP1P6GBvFDXpaBSNRwWOpiqNpmT7oAY38PEfIM44/wAPzIqUq6UixSoG7OnTrQVGWYwYTYuqr+cROPnCaWdHD0T1cmoyhSrU6tNpWrUbUxKQvdg7HdRecaVlErMezc1EXSwDalJsdIn2QuRJmTi++UY/lqm4NtHQz9jEpqz0jrGde4xjPZbNo3fylYSImnTaoOgglBJ3EW8fPBPNcOzJSkewf2asCAjk+0N7aJsTsPvxqj5MmJq1LGRZP6GPlTKNv21S1xZPAi8JffFk5tKb9NhkmT4Tmi6N2FWAZ71OootFjaYi23hjrm+EZoVXfsKntGLdyk7RPQ2WP/7h9y9fNHvMHLCRAAQbTN6ZnUVgCARN98F8vlnIDNUqKxAle4QInbuDx3gTbD7+nP8AGz+6zLK8Ozihagy7E69UOtQMNJH1dJUkhbS4mRcdOHMHDM8+aOik5pMtKXWi4g9upYAEzZQSfLa+NYGUa/tql/JP6GPi5RhPtqlzOyfD7GI3l1fyszw4n4ZhxngWc7XLGh3xSzYqE+r1F7uilLXbvCVI0iD9+BvNPK2fzZqP2dMM9SZVKysROkTKso7kGL+EnGocT7ekUFNnZWJ1EqGKywvATYAsYnpAxMklZoR+0RdMatSkzJEfRC8CZnqMVrWS1uUeJ1qNZClNe0anOtKi2pM7qRoDjTLQZgnyiT45e5V4pTzSVjRVDTJeaoYqWiNI0MzEX6gbHynbnybER2tT7k/oYj5Rj+Vqbg7J0M/YwGIcP9HWfQV0YKFqKsFVYqZrrVZSx0usaBfQQQQN8euI8j8S1EJSWprpPTLKAoGvUGkuwafdIKqRuDtONtbJsY9tUsZ+p4EfY88BkqZoMSQ7EaogBAVjUpMo0kwRG6nf3hgFHlTl7P5OsCAmlgUZghZgvvKYYqIkabSe8PAnDkjZvq5Pl6uo/TWwSy+XcjU1SorbEdwixNx3BY+MbRjoMo0k9tUv5J/QwGLtypxMtqOUaWOp/aUYLSWPd7XYGAL40nlB8xRydGlXy1VXprpIDUiAFYhbirvo04PLlGE+2qXM/U8APseWImUYflqm5P1Opn7GA//Z"/>
          <p:cNvSpPr>
            <a:spLocks noChangeAspect="1" noChangeArrowheads="1"/>
          </p:cNvSpPr>
          <p:nvPr/>
        </p:nvSpPr>
        <p:spPr bwMode="auto">
          <a:xfrm>
            <a:off x="1835150" y="-1323975"/>
            <a:ext cx="66484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6152" name="Picture 12" descr="http://upload.wikimedia.org/wikipedia/commons/thumb/a/a3/Pantheon_section_sphere.svg/2000px-Pantheon_section_spher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1125538"/>
            <a:ext cx="347980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943600" cy="1219200"/>
          </a:xfrm>
        </p:spPr>
        <p:txBody>
          <a:bodyPr/>
          <a:lstStyle/>
          <a:p>
            <a:pPr>
              <a:defRPr/>
            </a:pPr>
            <a:r>
              <a:rPr lang="it-IT" sz="2400" b="1" dirty="0" smtClean="0">
                <a:latin typeface="+mn-lt"/>
                <a:cs typeface="Arial" pitchFamily="34" charset="0"/>
              </a:rPr>
              <a:t>Leon Battista Alberti, </a:t>
            </a:r>
            <a:br>
              <a:rPr lang="it-IT" sz="2400" b="1" dirty="0" smtClean="0">
                <a:latin typeface="+mn-lt"/>
                <a:cs typeface="Arial" pitchFamily="34" charset="0"/>
              </a:rPr>
            </a:br>
            <a:r>
              <a:rPr lang="it-IT" sz="2400" b="1" dirty="0" smtClean="0">
                <a:latin typeface="+mn-lt"/>
                <a:cs typeface="Arial" pitchFamily="34" charset="0"/>
              </a:rPr>
              <a:t>Santa Maria Novella, Florence 1458</a:t>
            </a:r>
            <a:endParaRPr lang="el-GR" sz="2400" b="1" dirty="0">
              <a:latin typeface="+mn-lt"/>
              <a:cs typeface="Arial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10244" name="Picture 2" descr="Santa Maria Nove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486" y="1295400"/>
            <a:ext cx="6396711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AutoShape 4" descr="https://figuringtheunfigurable.files.wordpress.com/2014/08/smn_facade_plan.jpg"/>
          <p:cNvSpPr>
            <a:spLocks noChangeAspect="1" noChangeArrowheads="1"/>
          </p:cNvSpPr>
          <p:nvPr/>
        </p:nvSpPr>
        <p:spPr bwMode="auto">
          <a:xfrm>
            <a:off x="4117975" y="-1957388"/>
            <a:ext cx="4162425" cy="408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46" name="AutoShape 6" descr="Santa Maria Novella"/>
          <p:cNvSpPr>
            <a:spLocks noChangeAspect="1" noChangeArrowheads="1"/>
          </p:cNvSpPr>
          <p:nvPr/>
        </p:nvSpPr>
        <p:spPr bwMode="auto">
          <a:xfrm>
            <a:off x="4010025" y="-2422525"/>
            <a:ext cx="51530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0247" name="Picture 8" descr="http://digilander.libero.it/initlabor/musica-architettura-michelutti/grafica-marta/foto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85801"/>
            <a:ext cx="287547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334000" cy="1143000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Leon Battista Alberti,  </a:t>
            </a:r>
            <a:br>
              <a:rPr lang="it-IT" sz="2400" b="1" dirty="0" smtClean="0"/>
            </a:br>
            <a:r>
              <a:rPr lang="it-IT" sz="2400" b="1" dirty="0" smtClean="0"/>
              <a:t>S. Sebastiano, Mantua 1460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GAVE-PC\Downloads\c167aeb7454fc2656e62b243334ea56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479988" cy="4525963"/>
          </a:xfrm>
          <a:prstGeom prst="rect">
            <a:avLst/>
          </a:prstGeom>
          <a:noFill/>
        </p:spPr>
      </p:pic>
      <p:pic>
        <p:nvPicPr>
          <p:cNvPr id="5" name="Picture 2" descr="C:\Users\AGAVE-PC\Downloads\23f7d635e7a193a1ae9d0bb2f40558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57600"/>
            <a:ext cx="3733800" cy="3390462"/>
          </a:xfrm>
          <a:prstGeom prst="rect">
            <a:avLst/>
          </a:prstGeom>
          <a:noFill/>
        </p:spPr>
      </p:pic>
      <p:pic>
        <p:nvPicPr>
          <p:cNvPr id="6" name="Picture 3" descr="C:\Users\AGAVE-PC\Downloads\sebastian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04800"/>
            <a:ext cx="2923790" cy="309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GAVE-PC\Downloads\ae24e138c56e7cc3b3f8eabf66f956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372100" cy="4867275"/>
          </a:xfrm>
          <a:prstGeom prst="rect">
            <a:avLst/>
          </a:prstGeom>
          <a:noFill/>
        </p:spPr>
      </p:pic>
      <p:pic>
        <p:nvPicPr>
          <p:cNvPr id="7" name="Picture 2" descr="C:\Users\AGAVE-PC\Downloads\20cc4ba9487b9e6b861cd6dc8a87d3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767530"/>
            <a:ext cx="3276600" cy="2090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001000" y="609600"/>
            <a:ext cx="3763069" cy="3328988"/>
          </a:xfrm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228600" y="6324600"/>
            <a:ext cx="5943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>
                <a:cs typeface="Arial" pitchFamily="34" charset="0"/>
              </a:rPr>
              <a:t>Leon Battista </a:t>
            </a:r>
            <a:r>
              <a:rPr lang="en-US" sz="2400" dirty="0" err="1" smtClean="0">
                <a:cs typeface="Arial" pitchFamily="34" charset="0"/>
              </a:rPr>
              <a:t>Alberti</a:t>
            </a:r>
            <a:r>
              <a:rPr lang="en-US" sz="2400" dirty="0">
                <a:cs typeface="Arial" pitchFamily="34" charset="0"/>
              </a:rPr>
              <a:t>, S. </a:t>
            </a:r>
            <a:r>
              <a:rPr lang="en-US" sz="2400" dirty="0" smtClean="0">
                <a:cs typeface="Arial" pitchFamily="34" charset="0"/>
              </a:rPr>
              <a:t>Andrea</a:t>
            </a:r>
            <a:r>
              <a:rPr lang="en-US" sz="2400" dirty="0">
                <a:cs typeface="Arial" pitchFamily="34" charset="0"/>
              </a:rPr>
              <a:t>,</a:t>
            </a:r>
            <a:r>
              <a:rPr lang="en-US" sz="2400" dirty="0" smtClean="0">
                <a:cs typeface="Arial" pitchFamily="34" charset="0"/>
              </a:rPr>
              <a:t> Mantua</a:t>
            </a:r>
            <a:r>
              <a:rPr lang="en-US" sz="2400" dirty="0">
                <a:cs typeface="Arial" pitchFamily="34" charset="0"/>
              </a:rPr>
              <a:t>, 1472</a:t>
            </a:r>
            <a:endParaRPr lang="el-GR" sz="2400" dirty="0"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flipH="1">
            <a:off x="8686799" y="608044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</p:txBody>
      </p:sp>
      <p:pic>
        <p:nvPicPr>
          <p:cNvPr id="4098" name="Picture 2" descr="C:\Users\AGAVE-PC\Downloads\at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0836" y="0"/>
            <a:ext cx="8953931" cy="60198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8600" y="-228599"/>
            <a:ext cx="4895139" cy="647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6019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Arch of Trajan, </a:t>
            </a:r>
            <a:r>
              <a:rPr lang="en-US" sz="2400" dirty="0" err="1" smtClean="0">
                <a:cs typeface="Arial" pitchFamily="34" charset="0"/>
              </a:rPr>
              <a:t>Ancona</a:t>
            </a:r>
            <a:endParaRPr lang="el-GR" sz="24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76</Words>
  <Application>Microsoft Office PowerPoint</Application>
  <PresentationFormat>On-screen Show (4:3)</PresentationFormat>
  <Paragraphs>10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ΑΝΑΓΕΝΝΗΣΗ  αρχιτεκτονική  Leon Battista Alberti 1404-1472  ΕΛΕΝΗ ΤΑΤΛΑ</vt:lpstr>
      <vt:lpstr>The Colosseum is an elliptical amphitheater (189x156,4 m2) in the centre of the city of Rome (70-82 AD).</vt:lpstr>
      <vt:lpstr>Leon Battista Alberti,  San Francesco (Tempio Malatestiano), Rimini, 1450</vt:lpstr>
      <vt:lpstr>Slide 4</vt:lpstr>
      <vt:lpstr>Pantheon, Rome; Commissioned by Marcus Agrippa during the reign of Augustus and rebuilt by the emperor Hadrian about 126 AD.  </vt:lpstr>
      <vt:lpstr>Leon Battista Alberti,  Santa Maria Novella, Florence 1458</vt:lpstr>
      <vt:lpstr>Leon Battista Alberti,   S. Sebastiano, Mantua 1460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ΑΝΑΓΕΝΝΗΣΗ αρχιτεκτονική  Leon Battista Alberti</dc:title>
  <dc:creator>AGAVE-PC</dc:creator>
  <cp:lastModifiedBy>AGAVE-PC</cp:lastModifiedBy>
  <cp:revision>10</cp:revision>
  <dcterms:created xsi:type="dcterms:W3CDTF">2006-08-16T00:00:00Z</dcterms:created>
  <dcterms:modified xsi:type="dcterms:W3CDTF">2020-04-07T10:26:38Z</dcterms:modified>
</cp:coreProperties>
</file>