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0" r:id="rId4"/>
    <p:sldId id="262" r:id="rId5"/>
    <p:sldId id="259" r:id="rId6"/>
    <p:sldId id="256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50F9E-717C-4071-844E-4E43AD63D084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2D9DD-DCAD-4D83-842B-D2930837D6B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315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802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AEC83-7E89-41B3-9DF5-2C2271B27E07}" type="datetime1">
              <a:rPr lang="el-GR" smtClean="0"/>
              <a:t>3/2/2021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276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19A4-403C-4AAF-B2B7-0483344DD504}" type="datetime1">
              <a:rPr lang="el-GR" smtClean="0"/>
              <a:t>3/2/2021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028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E4FF-B643-4A3F-9594-76EA26D44509}" type="datetime1">
              <a:rPr lang="el-GR" smtClean="0"/>
              <a:t>3/2/2021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691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0001F-929B-4570-9681-B409D7785B0C}" type="datetime1">
              <a:rPr lang="el-GR" smtClean="0"/>
              <a:t>3/2/2021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538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7739-19EC-4FF8-9CE4-9A59EDA46C4B}" type="datetime1">
              <a:rPr lang="el-GR" smtClean="0"/>
              <a:t>3/2/2021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042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2105D-050C-4358-A895-61507B9FA3F4}" type="datetime1">
              <a:rPr lang="el-GR" smtClean="0"/>
              <a:t>3/2/2021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667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D19A-93B2-48F5-AC12-FD3CEEDB0573}" type="datetime1">
              <a:rPr lang="el-GR" smtClean="0"/>
              <a:t>3/2/2021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31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7F85-3901-4780-BD3B-EE649776405C}" type="datetime1">
              <a:rPr lang="el-GR" smtClean="0"/>
              <a:t>3/2/2021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316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F38-CCFB-49A9-A46D-644BE43699A5}" type="datetime1">
              <a:rPr lang="el-GR" smtClean="0"/>
              <a:t>3/2/2021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8752-88E4-4056-8223-EBC669C8A241}" type="datetime1">
              <a:rPr lang="el-GR" smtClean="0"/>
              <a:t>3/2/2021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327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DC917-8B70-4B44-932B-D61B93BD9369}" type="datetime1">
              <a:rPr lang="el-GR" smtClean="0"/>
              <a:t>3/2/2021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88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F86CA-0B38-4CB3-A831-98BB8C92B6D9}" type="datetime1">
              <a:rPr lang="el-GR" smtClean="0"/>
              <a:t>3/2/2021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8DDCE-0DA3-427E-AB71-D9CB281F0BD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922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3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0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88418" y="2167199"/>
            <a:ext cx="562108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800" b="1" dirty="0" smtClean="0"/>
              <a:t>ΑΠΟΜΑΣΤΕΥΣΗ / </a:t>
            </a:r>
            <a:r>
              <a:rPr lang="el-GR" altLang="el-GR" sz="2400" b="1" dirty="0" smtClean="0"/>
              <a:t>(ΑΝΑΓΕΝΝΗΣΗ)</a:t>
            </a:r>
            <a:endParaRPr lang="el-GR" altLang="el-GR" sz="2400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47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04" y="321754"/>
            <a:ext cx="3567687" cy="2982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915" y="321754"/>
            <a:ext cx="4028880" cy="293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92560" y="5217830"/>
                <a:ext cx="2637517" cy="687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560" y="5217830"/>
                <a:ext cx="2637517" cy="687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1104" y="4619832"/>
                <a:ext cx="3460691" cy="6771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𝜃𝜀𝜌𝜇</m:t>
                              </m:r>
                            </m:sub>
                          </m:s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𝐶𝐴𝑅𝑁𝑂𝑇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𝜀𝜆𝛼𝜒𝜄𝜎𝜏𝜂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2000" b="0" i="0" smtClean="0">
                                  <a:latin typeface="Cambria Math" panose="02040503050406030204" pitchFamily="18" charset="0"/>
                                </a:rPr>
                                <m:t>μεγιστη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" y="4619832"/>
                <a:ext cx="3460691" cy="6771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5421" y="4425539"/>
            <a:ext cx="3773876" cy="76825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715498" y="3658977"/>
            <a:ext cx="665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με την αύξηση της μέσης θερμοκρασίας πρόσδοσης της θερμότητας </a:t>
            </a:r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451104" y="3658977"/>
            <a:ext cx="3340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Βελτίωση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11405" y="3646633"/>
                <a:ext cx="976165" cy="394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405" y="3646633"/>
                <a:ext cx="976165" cy="394019"/>
              </a:xfrm>
              <a:prstGeom prst="rect">
                <a:avLst/>
              </a:prstGeom>
              <a:blipFill rotWithShape="0">
                <a:blip r:embed="rId7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>
            <a:endCxn id="4" idx="1"/>
          </p:cNvCxnSpPr>
          <p:nvPr/>
        </p:nvCxnSpPr>
        <p:spPr>
          <a:xfrm>
            <a:off x="2487570" y="3843642"/>
            <a:ext cx="22279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629535" y="6269013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14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620" y="4489947"/>
            <a:ext cx="45900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1.	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2. είναι αδύνατο να κατασκευασθεί στρόβιλος </a:t>
            </a:r>
          </a:p>
          <a:p>
            <a:r>
              <a:rPr lang="el-GR" dirty="0" smtClean="0"/>
              <a:t>που να λειτουργεί ταυτόχρονα σαν </a:t>
            </a:r>
          </a:p>
          <a:p>
            <a:r>
              <a:rPr lang="el-GR" dirty="0" err="1" smtClean="0"/>
              <a:t>εκτονωτής</a:t>
            </a:r>
            <a:r>
              <a:rPr lang="el-GR" dirty="0" smtClean="0"/>
              <a:t> και </a:t>
            </a:r>
            <a:r>
              <a:rPr lang="el-GR" dirty="0" err="1" smtClean="0"/>
              <a:t>εναλλάκτης</a:t>
            </a:r>
            <a:r>
              <a:rPr lang="el-GR" dirty="0" smtClean="0"/>
              <a:t> θερμότητας.</a:t>
            </a:r>
            <a:endParaRPr lang="el-GR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7" y="1354773"/>
            <a:ext cx="3709018" cy="28672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33543" y="4489947"/>
                <a:ext cx="17831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</m:sub>
                    </m:sSub>
                  </m:oMath>
                </a14:m>
                <a:r>
                  <a:rPr lang="en-US" dirty="0" smtClean="0"/>
                  <a:t> =</a:t>
                </a:r>
                <a:r>
                  <a:rPr lang="el-GR" dirty="0" smtClean="0"/>
                  <a:t> πολύ χαμηλός</a:t>
                </a:r>
                <a:endParaRPr lang="el-G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3" y="4489947"/>
                <a:ext cx="1783117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425" t="-28889" r="-7877" b="-5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6858750" y="674132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58750" y="2368910"/>
            <a:ext cx="2856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με την αύξηση </a:t>
            </a:r>
          </a:p>
          <a:p>
            <a:r>
              <a:rPr lang="el-GR" dirty="0" smtClean="0"/>
              <a:t>της μέσης θερμοκρασίας </a:t>
            </a:r>
          </a:p>
          <a:p>
            <a:r>
              <a:rPr lang="el-GR" dirty="0" smtClean="0"/>
              <a:t>πρόσδοσης της θερμότητας </a:t>
            </a:r>
            <a:endParaRPr lang="el-GR" dirty="0"/>
          </a:p>
        </p:txBody>
      </p:sp>
      <p:sp>
        <p:nvSpPr>
          <p:cNvPr id="18" name="Rectangle 17"/>
          <p:cNvSpPr/>
          <p:nvPr/>
        </p:nvSpPr>
        <p:spPr>
          <a:xfrm>
            <a:off x="9694164" y="2252821"/>
            <a:ext cx="2497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προθέρμανση </a:t>
            </a:r>
            <a:endParaRPr lang="el-GR" dirty="0" smtClean="0"/>
          </a:p>
          <a:p>
            <a:r>
              <a:rPr lang="el-GR" dirty="0" smtClean="0"/>
              <a:t>του </a:t>
            </a:r>
            <a:r>
              <a:rPr lang="el-GR" dirty="0"/>
              <a:t>νερού τροφοδοσίας </a:t>
            </a:r>
            <a:endParaRPr lang="el-GR" dirty="0" smtClean="0"/>
          </a:p>
          <a:p>
            <a:r>
              <a:rPr lang="el-GR" dirty="0" smtClean="0"/>
              <a:t>του </a:t>
            </a:r>
            <a:r>
              <a:rPr lang="el-GR" dirty="0"/>
              <a:t>λέβητα</a:t>
            </a:r>
            <a:r>
              <a:rPr lang="el-GR" dirty="0" smtClean="0"/>
              <a:t>. </a:t>
            </a:r>
            <a:endParaRPr lang="el-GR" dirty="0"/>
          </a:p>
          <a:p>
            <a:r>
              <a:rPr lang="el-GR" dirty="0"/>
              <a:t> 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9287764" y="287503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0942828" y="3151690"/>
            <a:ext cx="21336" cy="451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778745" y="3621864"/>
            <a:ext cx="21381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αφαίρεση όλης </a:t>
            </a:r>
          </a:p>
          <a:p>
            <a:r>
              <a:rPr lang="el-GR" dirty="0" smtClean="0"/>
              <a:t>της θερμότητας από </a:t>
            </a:r>
          </a:p>
          <a:p>
            <a:r>
              <a:rPr lang="el-GR" dirty="0" smtClean="0"/>
              <a:t>μέρος του ατμού </a:t>
            </a:r>
          </a:p>
          <a:p>
            <a:r>
              <a:rPr lang="el-GR" dirty="0" smtClean="0"/>
              <a:t>που εκτονώνεται</a:t>
            </a:r>
            <a:endParaRPr lang="el-GR" dirty="0"/>
          </a:p>
        </p:txBody>
      </p:sp>
      <p:sp>
        <p:nvSpPr>
          <p:cNvPr id="24" name="TextBox 23"/>
          <p:cNvSpPr txBox="1"/>
          <p:nvPr/>
        </p:nvSpPr>
        <p:spPr>
          <a:xfrm>
            <a:off x="9806432" y="5578565"/>
            <a:ext cx="208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/>
              <a:t>ΑΠΟΜΑΣΤΕΥΣΗ / ΑΝΑΓΕΝΝΗΣΗ</a:t>
            </a:r>
            <a:endParaRPr lang="el-GR" sz="2000" b="1" i="1" u="sng" dirty="0"/>
          </a:p>
        </p:txBody>
      </p:sp>
      <p:sp>
        <p:nvSpPr>
          <p:cNvPr id="22" name="Down Arrow 21"/>
          <p:cNvSpPr/>
          <p:nvPr/>
        </p:nvSpPr>
        <p:spPr>
          <a:xfrm>
            <a:off x="10560939" y="4990907"/>
            <a:ext cx="573786" cy="5177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279401" y="422598"/>
                <a:ext cx="2637517" cy="687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𝜃𝜀𝜌𝜇</m:t>
                          </m:r>
                        </m:sub>
                      </m:sSub>
                      <m:r>
                        <a:rPr lang="el-GR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l-GR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𝜇𝜀𝜎𝜂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9401" y="422598"/>
                <a:ext cx="2637517" cy="687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7719446" y="592495"/>
            <a:ext cx="1782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Βελτίωση του </a:t>
            </a:r>
            <a:endParaRPr lang="el-GR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7204964" y="1215620"/>
            <a:ext cx="497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961376" y="1228126"/>
            <a:ext cx="578999" cy="1114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2080" y="193266"/>
            <a:ext cx="384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Προσέγγιση</a:t>
            </a:r>
            <a:r>
              <a:rPr lang="en-US" u="sng" dirty="0" smtClean="0"/>
              <a:t> Rankine</a:t>
            </a:r>
            <a:r>
              <a:rPr lang="en-US" dirty="0" smtClean="0"/>
              <a:t>              </a:t>
            </a:r>
            <a:r>
              <a:rPr lang="en-US" u="sng" dirty="0" smtClean="0"/>
              <a:t>Carnot</a:t>
            </a:r>
            <a:endParaRPr lang="el-GR" u="sng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217279" y="422598"/>
            <a:ext cx="3987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743075" y="6318018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3</a:t>
            </a:fld>
            <a:endParaRPr lang="el-G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5498" y="469523"/>
            <a:ext cx="3441371" cy="262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36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727" y="2692780"/>
            <a:ext cx="6132420" cy="38355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15755" y="128694"/>
            <a:ext cx="4657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ΑΠΟΜΑΣΤΕΥΟΜΕΝΟΣ ΚΥΚΛΟΣ ΙΣΧΥΟΣ ΑΤΜΟΥ</a:t>
            </a:r>
            <a:endParaRPr lang="el-GR" b="1" u="sng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7636" y="217551"/>
            <a:ext cx="4533900" cy="25336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80" y="590359"/>
            <a:ext cx="3821787" cy="321354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739199" y="405693"/>
            <a:ext cx="4380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Ιδανική </a:t>
            </a:r>
            <a:r>
              <a:rPr lang="el-GR" b="1" i="1" u="sng" dirty="0" err="1" smtClean="0"/>
              <a:t>αδιαβατική</a:t>
            </a:r>
            <a:r>
              <a:rPr lang="el-GR" b="1" i="1" u="sng" dirty="0" smtClean="0"/>
              <a:t> συμπίεση / εκτόνωση</a:t>
            </a:r>
            <a:endParaRPr lang="el-GR" b="1" i="1" u="sng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54026" y="6586711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169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215" y="292608"/>
            <a:ext cx="570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ΥΠΟΛΟΓΙΣΜΟΣ ΚΛΑΣΜΑΤΟΣ ΑΠΟΜΑΣΤΕΥΣΗΣ</a:t>
            </a:r>
            <a:r>
              <a:rPr lang="en-US" b="1" dirty="0" smtClean="0"/>
              <a:t>  y</a:t>
            </a:r>
            <a:r>
              <a:rPr lang="el-GR" b="1" dirty="0" smtClean="0"/>
              <a:t>  </a:t>
            </a:r>
            <a:endParaRPr lang="el-GR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260" y="697515"/>
            <a:ext cx="3821787" cy="32135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751" y="443102"/>
            <a:ext cx="3181001" cy="12191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24008" y="1839092"/>
            <a:ext cx="682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παροχή ατμού στην κατάσταση 4 (στην 1</a:t>
            </a:r>
            <a:r>
              <a:rPr lang="el-GR" baseline="30000" dirty="0" smtClean="0"/>
              <a:t>η</a:t>
            </a:r>
            <a:r>
              <a:rPr lang="el-GR" dirty="0" smtClean="0"/>
              <a:t> βαθμίδα του στροβίλου)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5024008" y="2295596"/>
            <a:ext cx="5668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παροχή </a:t>
            </a:r>
            <a:r>
              <a:rPr lang="el-GR" dirty="0" err="1" smtClean="0"/>
              <a:t>απομαστευόμενου</a:t>
            </a:r>
            <a:r>
              <a:rPr lang="el-GR" dirty="0" smtClean="0"/>
              <a:t> ατμού στην κατάσταση 6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5024008" y="2791881"/>
            <a:ext cx="703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παροχή ατμού στην κατάσταση 6 (στη 2</a:t>
            </a:r>
            <a:r>
              <a:rPr lang="el-GR" baseline="30000" dirty="0" smtClean="0"/>
              <a:t>η</a:t>
            </a:r>
            <a:r>
              <a:rPr lang="el-GR" dirty="0" smtClean="0"/>
              <a:t> βαθμίδα του στροβίλου)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24668" y="1867128"/>
                <a:ext cx="3736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668" y="1867128"/>
                <a:ext cx="37369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8197" t="-2174" r="-1639" b="-1087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40806" y="2371704"/>
                <a:ext cx="365420" cy="30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806" y="2371704"/>
                <a:ext cx="365420" cy="301749"/>
              </a:xfrm>
              <a:prstGeom prst="rect">
                <a:avLst/>
              </a:prstGeom>
              <a:blipFill rotWithShape="0">
                <a:blip r:embed="rId5"/>
                <a:stretch>
                  <a:fillRect l="-8333" r="-13333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40806" y="2879121"/>
                <a:ext cx="360291" cy="2991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806" y="2879121"/>
                <a:ext cx="360291" cy="299184"/>
              </a:xfrm>
              <a:prstGeom prst="rect">
                <a:avLst/>
              </a:prstGeom>
              <a:blipFill rotWithShape="0">
                <a:blip r:embed="rId6"/>
                <a:stretch>
                  <a:fillRect l="-10169" r="-6780" b="-204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10952" y="3451113"/>
                <a:ext cx="4249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952" y="3451113"/>
                <a:ext cx="42498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7143" t="-2174" b="-1087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213481" y="3438737"/>
                <a:ext cx="365420" cy="301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481" y="3438737"/>
                <a:ext cx="365420" cy="301749"/>
              </a:xfrm>
              <a:prstGeom prst="rect">
                <a:avLst/>
              </a:prstGeom>
              <a:blipFill rotWithShape="0">
                <a:blip r:embed="rId8"/>
                <a:stretch>
                  <a:fillRect l="-8333" r="-13333" b="-2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28625" y="3432323"/>
                <a:ext cx="360291" cy="2991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625" y="3432323"/>
                <a:ext cx="360291" cy="299184"/>
              </a:xfrm>
              <a:prstGeom prst="rect">
                <a:avLst/>
              </a:prstGeom>
              <a:blipFill rotWithShape="0">
                <a:blip r:embed="rId9"/>
                <a:stretch>
                  <a:fillRect l="-10169" r="-6780" b="-204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926647" y="3395243"/>
            <a:ext cx="218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l-GR" dirty="0"/>
          </a:p>
        </p:txBody>
      </p:sp>
      <p:sp>
        <p:nvSpPr>
          <p:cNvPr id="22" name="TextBox 21"/>
          <p:cNvSpPr txBox="1"/>
          <p:nvPr/>
        </p:nvSpPr>
        <p:spPr>
          <a:xfrm>
            <a:off x="5578901" y="3386304"/>
            <a:ext cx="35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endParaRPr lang="el-GR" dirty="0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4559808" y="3911060"/>
            <a:ext cx="17418" cy="14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88105" y="3927087"/>
                <a:ext cx="911468" cy="5786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sub>
                              </m:sSub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105" y="3927087"/>
                <a:ext cx="911468" cy="57868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5718594" y="4055486"/>
            <a:ext cx="5668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κλάσμα </a:t>
            </a:r>
            <a:r>
              <a:rPr lang="el-GR" dirty="0" err="1" smtClean="0"/>
              <a:t>απομαστευόμενου</a:t>
            </a:r>
            <a:r>
              <a:rPr lang="el-GR" dirty="0" smtClean="0"/>
              <a:t> ατμού στην κατάσταση 6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88512" y="4577008"/>
                <a:ext cx="1366720" cy="5786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acc>
                            <m:accPr>
                              <m:chr m:val="̇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sub>
                              </m:sSub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512" y="4577008"/>
                <a:ext cx="1366720" cy="57868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5741501" y="4665026"/>
            <a:ext cx="59018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= κλάσμα ατμού στην κατάσταση 6 (στη 2</a:t>
            </a:r>
            <a:r>
              <a:rPr lang="el-GR" sz="1600" baseline="30000" dirty="0" smtClean="0"/>
              <a:t>η</a:t>
            </a:r>
            <a:r>
              <a:rPr lang="el-GR" sz="1600" dirty="0" smtClean="0"/>
              <a:t> βαθμίδα του στροβίλου)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58786" y="5672762"/>
                <a:ext cx="30401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8786" y="5672762"/>
                <a:ext cx="3040128" cy="276999"/>
              </a:xfrm>
              <a:prstGeom prst="rect">
                <a:avLst/>
              </a:prstGeom>
              <a:blipFill rotWithShape="0">
                <a:blip r:embed="rId12"/>
                <a:stretch>
                  <a:fillRect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9826752" y="5444258"/>
                <a:ext cx="1579780" cy="665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6752" y="5444258"/>
                <a:ext cx="1579780" cy="66531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ight Arrow 35"/>
          <p:cNvSpPr/>
          <p:nvPr/>
        </p:nvSpPr>
        <p:spPr>
          <a:xfrm>
            <a:off x="9039263" y="5690479"/>
            <a:ext cx="681798" cy="27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17260" y="4003035"/>
            <a:ext cx="332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Επιλογή σημείων </a:t>
            </a:r>
            <a:r>
              <a:rPr lang="el-GR" b="1" u="sng" dirty="0" err="1" smtClean="0"/>
              <a:t>απομάστευσης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4924" y="4577008"/>
                <a:ext cx="4054123" cy="266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1. 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𝜆𝛼𝜇𝛽𝛼𝜈𝜊𝜈𝜏𝛼𝜄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𝜐</m:t>
                      </m:r>
                      <m:sSup>
                        <m:sSup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𝜓𝜄𝜈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𝛼𝜏𝜇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οπ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𝜅𝛼𝜄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  <m:r>
                            <m:rPr>
                              <m:sty m:val="p"/>
                            </m:rPr>
                            <a:rPr lang="el-GR" sz="1600" b="0" i="0" smtClean="0">
                              <a:latin typeface="Cambria Math" panose="02040503050406030204" pitchFamily="18" charset="0"/>
                            </a:rPr>
                            <m:t>υκν</m:t>
                          </m:r>
                        </m:sub>
                      </m:sSub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24" y="4577008"/>
                <a:ext cx="4054123" cy="266035"/>
              </a:xfrm>
              <a:prstGeom prst="rect">
                <a:avLst/>
              </a:prstGeom>
              <a:blipFill rotWithShape="0">
                <a:blip r:embed="rId14"/>
                <a:stretch>
                  <a:fillRect l="-752" b="-279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9157" y="5444258"/>
                <a:ext cx="235102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3. 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𝛾𝜄𝛼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1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𝜋𝜌𝜊𝜃𝜀𝜌𝜇𝛼𝜈𝜏𝜂𝜌𝛼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 :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7" y="5444258"/>
                <a:ext cx="2351028" cy="246221"/>
              </a:xfrm>
              <a:prstGeom prst="rect">
                <a:avLst/>
              </a:prstGeom>
              <a:blipFill rotWithShape="0">
                <a:blip r:embed="rId15"/>
                <a:stretch>
                  <a:fillRect l="-1554" b="-3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157" y="5038315"/>
                <a:ext cx="400981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2. 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Αύξηση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ΔΤ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ίση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για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κάθε</m:t>
                      </m:r>
                      <m:r>
                        <a:rPr lang="el-GR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 panose="02040503050406030204" pitchFamily="18" charset="0"/>
                        </a:rPr>
                        <m:t>προθερμαντήρα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7" y="5038315"/>
                <a:ext cx="4009816" cy="246221"/>
              </a:xfrm>
              <a:prstGeom prst="rect">
                <a:avLst/>
              </a:prstGeom>
              <a:blipFill rotWithShape="0">
                <a:blip r:embed="rId16"/>
                <a:stretch>
                  <a:fillRect l="-760" t="-2439" r="-1368" b="-317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17260" y="5813983"/>
                <a:ext cx="3040897" cy="524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𝛼𝜋𝜊𝜇𝛼𝜎𝜏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𝛼𝜏𝜇𝜊𝜋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𝜎𝜐𝜇𝜋𝜐𝜅𝜈</m:t>
                              </m:r>
                            </m:sub>
                          </m:sSub>
                        </m:num>
                        <m:den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60" y="5813983"/>
                <a:ext cx="3040897" cy="52469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>
            <a:off x="4230624" y="787765"/>
            <a:ext cx="0" cy="5550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9157" y="4003035"/>
            <a:ext cx="40598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2580767" y="6505168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03937" y="88568"/>
            <a:ext cx="532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ΑΠΟΜΑΣΤΕΥΟΜΕΝΟΣ ΚΥΚΛΟΣ ΙΣΧΥΟΣ ΑΤΜΟΥ</a:t>
            </a:r>
            <a:endParaRPr lang="el-GR" b="1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1319351" y="343528"/>
            <a:ext cx="4649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Πραγματική </a:t>
            </a:r>
            <a:r>
              <a:rPr lang="el-GR" b="1" i="1" u="sng" dirty="0" err="1" smtClean="0"/>
              <a:t>αδιαβατική</a:t>
            </a:r>
            <a:r>
              <a:rPr lang="el-GR" b="1" i="1" u="sng" dirty="0" smtClean="0"/>
              <a:t> συμπίεση / εκτόνωση</a:t>
            </a:r>
            <a:endParaRPr lang="el-GR" b="1" i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46" y="700776"/>
            <a:ext cx="3970391" cy="32136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8375" y="98687"/>
            <a:ext cx="5412789" cy="27120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4240292"/>
                <a:ext cx="30401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40292"/>
                <a:ext cx="304012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804" r="-401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432490" y="4046136"/>
                <a:ext cx="1772162" cy="665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6′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490" y="4046136"/>
                <a:ext cx="1772162" cy="6653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3145536" y="4309541"/>
            <a:ext cx="286954" cy="138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501538" y="6526315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DDCE-0DA3-427E-AB71-D9CB281F0BD2}" type="slidenum">
              <a:rPr lang="el-GR" smtClean="0"/>
              <a:t>6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28374" y="2833395"/>
            <a:ext cx="5295339" cy="348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7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225</Words>
  <Application>Microsoft Office PowerPoint</Application>
  <PresentationFormat>Widescreen</PresentationFormat>
  <Paragraphs>79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32</cp:revision>
  <dcterms:created xsi:type="dcterms:W3CDTF">2020-12-31T08:43:41Z</dcterms:created>
  <dcterms:modified xsi:type="dcterms:W3CDTF">2021-02-04T05:38:42Z</dcterms:modified>
</cp:coreProperties>
</file>