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F419AB-D733-42EC-AAE8-6A6D58121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F397C0E-5BA5-4BC3-BA12-43ACE3EF8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C5D7519-1B86-475C-B075-3D75257FC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D1C-A8F1-42DF-8299-BD022C8918BB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E39A593-7936-408D-AAB3-67B279EA0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30D221-973D-4E70-91BA-5AB571FD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0DFC-AD55-48D0-937B-CF700F496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792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C22D05-E47A-4E41-B1FC-E9D700100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3E00FF2-2742-4574-A735-DD98DEC82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B938BF6-A159-4822-A84E-EBE32D241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D1C-A8F1-42DF-8299-BD022C8918BB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2422D29-3B6B-423E-9535-4CC895A91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503C53B-CCCC-4EC1-AC8C-5238B3CC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0DFC-AD55-48D0-937B-CF700F496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21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FACD40C-52C9-48EA-B4CF-ABC6BAB171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03D37D2-ACC0-469C-AB73-02490ACBC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1EC11B-888D-4A01-BAB9-C7F66DEB7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D1C-A8F1-42DF-8299-BD022C8918BB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AFEEE4F-E349-4DCF-956F-687E42E9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D48CF8F-A6CE-4A7A-9FF9-BE5F739D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0DFC-AD55-48D0-937B-CF700F496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088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9F0874-96B7-4354-970D-C80005B4A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D24831-86C3-45C3-88C6-E037D19E1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F4175D1-FDF3-4291-908F-EDF977E9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D1C-A8F1-42DF-8299-BD022C8918BB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1C9ADB7-8A8D-48D3-8C0C-0E1EA5DC8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FF85998-0556-46D1-B62B-037D7C4F6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0DFC-AD55-48D0-937B-CF700F496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2109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510C24-B919-47B7-AB32-264341147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677278D-3C5E-4520-9A92-FDD74602C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4C689B9-0ED4-4CE7-89AE-E79AC134F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D1C-A8F1-42DF-8299-BD022C8918BB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DFDD608-A42B-4B89-B1AE-1A5454467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E6F4DE7-F1AC-4D42-8CD4-BC62DBA76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0DFC-AD55-48D0-937B-CF700F496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090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B1DB93-CC2F-4B83-B7D1-79C178EB7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E39F6A-B961-4399-9F9D-AF438D706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6366258-9F36-48CF-88B1-4545064BF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8D547C2-ABFE-40A9-A914-C70F1A1EF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D1C-A8F1-42DF-8299-BD022C8918BB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9E85AD0-EDAE-48E5-801D-511A6BA6C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B53E47F-28A2-4764-97E4-3563E82C7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0DFC-AD55-48D0-937B-CF700F496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448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73AF90-B866-42ED-9B0F-B293B9EDA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7AAF624-3EDD-41F8-A235-C3952ED3D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713B7A5-1F6F-42E9-B9AA-D480FF522D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993A5B01-4176-4B3F-9E4F-CFCA21E232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22A11DA-F423-4A76-8812-BBBB8B06EE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BC71DDB-4A6A-48EC-B305-46EC7404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D1C-A8F1-42DF-8299-BD022C8918BB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CCB856B-1BCB-4993-B695-D584A19FB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CDE01F4-717B-4310-922D-4858EC7A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0DFC-AD55-48D0-937B-CF700F496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750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67C75A-9E0F-4E3C-893B-010021F47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2DFC8D3-C8A4-4C30-96BE-EF71A20FC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D1C-A8F1-42DF-8299-BD022C8918BB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B584ABB-69DF-4EB0-8927-6942666B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DAB1336-579C-4968-9B7C-0ADE32DD0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0DFC-AD55-48D0-937B-CF700F496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413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3104426-DFB2-4953-88F4-3A2D13F8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D1C-A8F1-42DF-8299-BD022C8918BB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CC2FE8B-3757-43D8-BADF-987B8E74B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B89FA50-36A6-489C-90BF-7B43413DC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0DFC-AD55-48D0-937B-CF700F496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297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3B7D12-3678-4258-8488-177C7488A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C6E361-ABFF-4615-9578-438A9530C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9B1A51E-DFC8-4E6C-AD7E-ACEE58CFD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8EBFFE7-1C1C-4443-8904-E2F204349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D1C-A8F1-42DF-8299-BD022C8918BB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7ECC151-63CC-441E-880A-E4791A554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2D7D34F-64DE-44E6-96FA-9CFF89F76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0DFC-AD55-48D0-937B-CF700F496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143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32A181-CF86-485C-BB55-1C7992DA2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B9870134-F47D-4DF5-9834-CFCCFB778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B528F73-5F8E-4AA9-953B-C68273AFB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FB30850-9A3C-407D-9AE5-907D3F32E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D1C-A8F1-42DF-8299-BD022C8918BB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6564C78-30AB-4CFE-9A46-D5AD474BE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982A54E-4E77-4DAD-9FA3-01A7276C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0DFC-AD55-48D0-937B-CF700F496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979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130F0D5-D84F-4A4F-90F0-E682BFFAE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4C26231-E25D-449C-BDD2-901231E47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6BD22E4-EFFC-4975-A97A-42E399932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9CD1C-A8F1-42DF-8299-BD022C8918BB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C9EB7A7-CC1C-408F-8309-A91DD4B64D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D5AA77A-0EC6-4068-AACB-D9C8C623D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60DFC-AD55-48D0-937B-CF700F496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41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B06BD74F-8B6B-49F1-AFBB-3E9A48CBB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62" y="109537"/>
            <a:ext cx="9286875" cy="663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84585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E413EB44CBA040B491713D4D814741" ma:contentTypeVersion="13" ma:contentTypeDescription="Create a new document." ma:contentTypeScope="" ma:versionID="b29c2a7461010e2be79e337d5bdc53e6">
  <xsd:schema xmlns:xsd="http://www.w3.org/2001/XMLSchema" xmlns:xs="http://www.w3.org/2001/XMLSchema" xmlns:p="http://schemas.microsoft.com/office/2006/metadata/properties" xmlns:ns3="f6b0d3a0-f67c-44af-9fb6-dc3e3fc31c5c" xmlns:ns4="4c16d476-e969-4725-883f-61dcec317f37" targetNamespace="http://schemas.microsoft.com/office/2006/metadata/properties" ma:root="true" ma:fieldsID="6b08039e182e66a5b7e4f426a0cf53a9" ns3:_="" ns4:_="">
    <xsd:import namespace="f6b0d3a0-f67c-44af-9fb6-dc3e3fc31c5c"/>
    <xsd:import namespace="4c16d476-e969-4725-883f-61dcec317f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b0d3a0-f67c-44af-9fb6-dc3e3fc31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16d476-e969-4725-883f-61dcec317f3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E59F4B-A54B-45B0-A37C-4650DCB844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b0d3a0-f67c-44af-9fb6-dc3e3fc31c5c"/>
    <ds:schemaRef ds:uri="4c16d476-e969-4725-883f-61dcec317f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4FC6E6-FD57-4FA6-9554-41250C7A6F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F43DA5-CA76-439C-9928-7C1848C51D67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4c16d476-e969-4725-883f-61dcec317f37"/>
    <ds:schemaRef ds:uri="f6b0d3a0-f67c-44af-9fb6-dc3e3fc31c5c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ΑΝΑΣΤΑΣΙΑ ΚΑΝΕΛΛΟΥ</dc:creator>
  <cp:lastModifiedBy>ΑΝΑΣΤΑΣΙΑ ΚΑΝΕΛΛΟΥ</cp:lastModifiedBy>
  <cp:revision>1</cp:revision>
  <dcterms:created xsi:type="dcterms:W3CDTF">2020-11-10T15:23:00Z</dcterms:created>
  <dcterms:modified xsi:type="dcterms:W3CDTF">2020-11-10T15:23:34Z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0x010100C2E413EB44CBA040B491713D4D814741</vt:lpwstr>
  </property>
</Properties>
</file>