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2"/>
  </p:notesMasterIdLst>
  <p:sldIdLst>
    <p:sldId id="300" r:id="rId2"/>
    <p:sldId id="301" r:id="rId3"/>
    <p:sldId id="275" r:id="rId4"/>
    <p:sldId id="299" r:id="rId5"/>
    <p:sldId id="302" r:id="rId6"/>
    <p:sldId id="303" r:id="rId7"/>
    <p:sldId id="268" r:id="rId8"/>
    <p:sldId id="262" r:id="rId9"/>
    <p:sldId id="261" r:id="rId10"/>
    <p:sldId id="259" r:id="rId11"/>
    <p:sldId id="258" r:id="rId12"/>
    <p:sldId id="289" r:id="rId13"/>
    <p:sldId id="290" r:id="rId14"/>
    <p:sldId id="293" r:id="rId15"/>
    <p:sldId id="294" r:id="rId16"/>
    <p:sldId id="295" r:id="rId17"/>
    <p:sldId id="269" r:id="rId18"/>
    <p:sldId id="283" r:id="rId19"/>
    <p:sldId id="296" r:id="rId20"/>
    <p:sldId id="292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A4C0A-547B-4375-B2FD-D3296F014F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12418E7-E156-4CAD-800F-74EC9E197D57}">
      <dgm:prSet phldrT="[Κείμενο]" custT="1"/>
      <dgm:spPr/>
      <dgm:t>
        <a:bodyPr/>
        <a:lstStyle/>
        <a:p>
          <a:r>
            <a:rPr lang="el-GR" sz="1500" dirty="0">
              <a:solidFill>
                <a:schemeClr val="tx1"/>
              </a:solidFill>
            </a:rPr>
            <a:t>ΉΘΟΣ</a:t>
          </a:r>
        </a:p>
      </dgm:t>
    </dgm:pt>
    <dgm:pt modelId="{BEADC60B-EE20-4084-9102-2FADB3E8B4F9}" type="parTrans" cxnId="{62D107F6-9A1F-4DCA-BEF7-7328EBCF22F0}">
      <dgm:prSet/>
      <dgm:spPr/>
      <dgm:t>
        <a:bodyPr/>
        <a:lstStyle/>
        <a:p>
          <a:endParaRPr lang="el-GR"/>
        </a:p>
      </dgm:t>
    </dgm:pt>
    <dgm:pt modelId="{689179D8-911A-4566-ACD8-142B5EEEC8C2}" type="sibTrans" cxnId="{62D107F6-9A1F-4DCA-BEF7-7328EBCF22F0}">
      <dgm:prSet/>
      <dgm:spPr/>
      <dgm:t>
        <a:bodyPr/>
        <a:lstStyle/>
        <a:p>
          <a:endParaRPr lang="el-GR"/>
        </a:p>
      </dgm:t>
    </dgm:pt>
    <dgm:pt modelId="{43E6D6CA-CA3E-451D-8745-5E19D6157C6A}">
      <dgm:prSet phldrT="[Κείμενο]" custT="1"/>
      <dgm:spPr/>
      <dgm:t>
        <a:bodyPr/>
        <a:lstStyle/>
        <a:p>
          <a:r>
            <a:rPr lang="el-GR" sz="1200" b="1" dirty="0">
              <a:solidFill>
                <a:schemeClr val="tx1"/>
              </a:solidFill>
            </a:rPr>
            <a:t>ΑΥΤΟΠΡΑΓΜΑΤΩΣΗ</a:t>
          </a:r>
          <a:r>
            <a:rPr lang="el-GR" sz="1200" b="1" dirty="0"/>
            <a:t> </a:t>
          </a:r>
        </a:p>
      </dgm:t>
    </dgm:pt>
    <dgm:pt modelId="{9400B5A5-90B6-4A32-922F-4D81D1876CEF}" type="parTrans" cxnId="{8CAF0EC6-071B-4F36-999B-6F1DEA434494}">
      <dgm:prSet/>
      <dgm:spPr/>
      <dgm:t>
        <a:bodyPr/>
        <a:lstStyle/>
        <a:p>
          <a:endParaRPr lang="el-GR"/>
        </a:p>
      </dgm:t>
    </dgm:pt>
    <dgm:pt modelId="{E01A61FE-CA08-44A0-B3F2-76EFFE514239}" type="sibTrans" cxnId="{8CAF0EC6-071B-4F36-999B-6F1DEA434494}">
      <dgm:prSet/>
      <dgm:spPr/>
      <dgm:t>
        <a:bodyPr/>
        <a:lstStyle/>
        <a:p>
          <a:endParaRPr lang="el-GR"/>
        </a:p>
      </dgm:t>
    </dgm:pt>
    <dgm:pt modelId="{8FE19D45-7158-4F39-8AAB-53E973FF80FB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/>
              </a:solidFill>
            </a:rPr>
            <a:t>ΚΟΙΝΩΝΙΚΗ ΑΠΟΔΟΧΗ</a:t>
          </a:r>
        </a:p>
      </dgm:t>
    </dgm:pt>
    <dgm:pt modelId="{9386B5A8-81E1-4FFB-BE83-75E65DD6EBD9}" type="parTrans" cxnId="{C0C5719D-FFDA-4677-B5FF-0C618C3D37C2}">
      <dgm:prSet/>
      <dgm:spPr/>
      <dgm:t>
        <a:bodyPr/>
        <a:lstStyle/>
        <a:p>
          <a:endParaRPr lang="el-GR"/>
        </a:p>
      </dgm:t>
    </dgm:pt>
    <dgm:pt modelId="{6088888F-9F4B-405A-8A48-F142BD7C2B06}" type="sibTrans" cxnId="{C0C5719D-FFDA-4677-B5FF-0C618C3D37C2}">
      <dgm:prSet/>
      <dgm:spPr/>
      <dgm:t>
        <a:bodyPr/>
        <a:lstStyle/>
        <a:p>
          <a:endParaRPr lang="el-GR"/>
        </a:p>
      </dgm:t>
    </dgm:pt>
    <dgm:pt modelId="{26C6E3C3-9FA3-4876-AFDC-0F455B63013E}">
      <dgm:prSet phldrT="[Κείμενο]" custT="1"/>
      <dgm:spPr/>
      <dgm:t>
        <a:bodyPr/>
        <a:lstStyle/>
        <a:p>
          <a:r>
            <a:rPr lang="el-GR" sz="1500" b="1" dirty="0">
              <a:solidFill>
                <a:schemeClr val="tx1"/>
              </a:solidFill>
            </a:rPr>
            <a:t>ΣΥΝΑΙΣΘΗΜΑΤΙΚΗ ΑΝΤΑΠΟΚΡΙΣΗ </a:t>
          </a:r>
        </a:p>
        <a:p>
          <a:r>
            <a:rPr lang="el-GR" sz="1400" dirty="0">
              <a:solidFill>
                <a:schemeClr val="tx1"/>
              </a:solidFill>
            </a:rPr>
            <a:t>(ΦΙΛΙΑ, ΟΙΚΟΓΕΝΕΙΑΚΗ ΘΑΛΠΩΡΗ, ΚΟΙΝΩΝΙΚΗ ΕΠΙΔΟΚΙΜΑΣΙΑ)</a:t>
          </a:r>
        </a:p>
      </dgm:t>
    </dgm:pt>
    <dgm:pt modelId="{5B838E6C-06CE-43A3-8161-0A945B7FD2EF}" type="parTrans" cxnId="{89980D87-B277-44FC-9E70-B03D3AC0BB3B}">
      <dgm:prSet/>
      <dgm:spPr/>
      <dgm:t>
        <a:bodyPr/>
        <a:lstStyle/>
        <a:p>
          <a:endParaRPr lang="el-GR"/>
        </a:p>
      </dgm:t>
    </dgm:pt>
    <dgm:pt modelId="{CA53560B-5C42-4E40-9F33-93BF6F52D396}" type="sibTrans" cxnId="{89980D87-B277-44FC-9E70-B03D3AC0BB3B}">
      <dgm:prSet/>
      <dgm:spPr/>
      <dgm:t>
        <a:bodyPr/>
        <a:lstStyle/>
        <a:p>
          <a:endParaRPr lang="el-GR"/>
        </a:p>
      </dgm:t>
    </dgm:pt>
    <dgm:pt modelId="{CA94F047-BEB9-44DE-AB2B-234D02BBFEB8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/>
              </a:solidFill>
            </a:rPr>
            <a:t>ΑΣΦΑΛΕΙΑ ΚΑΙ ΠΡΟΣΤΑΣΙΑ</a:t>
          </a:r>
        </a:p>
        <a:p>
          <a:r>
            <a:rPr lang="el-GR" sz="1400" b="0" dirty="0">
              <a:solidFill>
                <a:schemeClr val="tx1"/>
              </a:solidFill>
            </a:rPr>
            <a:t>(ΣΤΕΓΗ, ΣΤΑΘΕΡΟΤΗΤΑ, ΑΠΟ ΒΙΑ…)</a:t>
          </a:r>
        </a:p>
      </dgm:t>
    </dgm:pt>
    <dgm:pt modelId="{81659536-E0CA-41D7-A18D-21279E1D78EB}" type="parTrans" cxnId="{7B0D2912-5E64-4646-8D85-28749ACDF643}">
      <dgm:prSet/>
      <dgm:spPr/>
      <dgm:t>
        <a:bodyPr/>
        <a:lstStyle/>
        <a:p>
          <a:endParaRPr lang="el-GR"/>
        </a:p>
      </dgm:t>
    </dgm:pt>
    <dgm:pt modelId="{37585A89-3A00-4439-BD72-597D9F118615}" type="sibTrans" cxnId="{7B0D2912-5E64-4646-8D85-28749ACDF643}">
      <dgm:prSet/>
      <dgm:spPr/>
      <dgm:t>
        <a:bodyPr/>
        <a:lstStyle/>
        <a:p>
          <a:endParaRPr lang="el-GR"/>
        </a:p>
      </dgm:t>
    </dgm:pt>
    <dgm:pt modelId="{6205AA48-ABFF-42C0-9B95-ADD7F1E433B2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/>
              </a:solidFill>
            </a:rPr>
            <a:t>ΒΙΟΛΟΓΙΚΕΣ ΑΝΑΓΚΕΣ</a:t>
          </a:r>
          <a:r>
            <a:rPr lang="el-GR" sz="1600" dirty="0">
              <a:solidFill>
                <a:schemeClr val="tx1"/>
              </a:solidFill>
            </a:rPr>
            <a:t>  </a:t>
          </a:r>
        </a:p>
        <a:p>
          <a:r>
            <a:rPr lang="el-GR" sz="1400" dirty="0">
              <a:solidFill>
                <a:schemeClr val="tx1"/>
              </a:solidFill>
            </a:rPr>
            <a:t>(ΤΡΟΦΗ, ΝΕΡΟ ΥΠΝΟΣ)</a:t>
          </a:r>
        </a:p>
      </dgm:t>
    </dgm:pt>
    <dgm:pt modelId="{B471BDE9-CA93-4503-85D0-FC0CB5C00199}" type="parTrans" cxnId="{49333233-AFCD-43C7-85BD-53FD6CC5CC0F}">
      <dgm:prSet/>
      <dgm:spPr/>
      <dgm:t>
        <a:bodyPr/>
        <a:lstStyle/>
        <a:p>
          <a:endParaRPr lang="el-GR"/>
        </a:p>
      </dgm:t>
    </dgm:pt>
    <dgm:pt modelId="{804336F6-7212-4771-8184-DACBEF81D7A2}" type="sibTrans" cxnId="{49333233-AFCD-43C7-85BD-53FD6CC5CC0F}">
      <dgm:prSet/>
      <dgm:spPr/>
      <dgm:t>
        <a:bodyPr/>
        <a:lstStyle/>
        <a:p>
          <a:endParaRPr lang="el-GR"/>
        </a:p>
      </dgm:t>
    </dgm:pt>
    <dgm:pt modelId="{A653C7C6-5D8C-4CB9-B307-F8FE261C50EA}" type="pres">
      <dgm:prSet presAssocID="{551A4C0A-547B-4375-B2FD-D3296F014FCC}" presName="Name0" presStyleCnt="0">
        <dgm:presLayoutVars>
          <dgm:dir/>
          <dgm:animLvl val="lvl"/>
          <dgm:resizeHandles val="exact"/>
        </dgm:presLayoutVars>
      </dgm:prSet>
      <dgm:spPr/>
    </dgm:pt>
    <dgm:pt modelId="{BB241FC5-5D52-4EE3-9032-79731A20FE03}" type="pres">
      <dgm:prSet presAssocID="{512418E7-E156-4CAD-800F-74EC9E197D57}" presName="Name8" presStyleCnt="0"/>
      <dgm:spPr/>
    </dgm:pt>
    <dgm:pt modelId="{AAC1DC39-9C80-48B5-B9F7-D2BC9CE4E6F1}" type="pres">
      <dgm:prSet presAssocID="{512418E7-E156-4CAD-800F-74EC9E197D57}" presName="level" presStyleLbl="node1" presStyleIdx="0" presStyleCnt="6">
        <dgm:presLayoutVars>
          <dgm:chMax val="1"/>
          <dgm:bulletEnabled val="1"/>
        </dgm:presLayoutVars>
      </dgm:prSet>
      <dgm:spPr/>
    </dgm:pt>
    <dgm:pt modelId="{427ED74D-89BF-487A-AE3B-91BCFCEDA866}" type="pres">
      <dgm:prSet presAssocID="{512418E7-E156-4CAD-800F-74EC9E197D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694676D-0CAF-403F-A6AA-8375F24E5EBD}" type="pres">
      <dgm:prSet presAssocID="{43E6D6CA-CA3E-451D-8745-5E19D6157C6A}" presName="Name8" presStyleCnt="0"/>
      <dgm:spPr/>
    </dgm:pt>
    <dgm:pt modelId="{17BB35EA-1687-407D-ACB2-65909A1107A4}" type="pres">
      <dgm:prSet presAssocID="{43E6D6CA-CA3E-451D-8745-5E19D6157C6A}" presName="level" presStyleLbl="node1" presStyleIdx="1" presStyleCnt="6">
        <dgm:presLayoutVars>
          <dgm:chMax val="1"/>
          <dgm:bulletEnabled val="1"/>
        </dgm:presLayoutVars>
      </dgm:prSet>
      <dgm:spPr/>
    </dgm:pt>
    <dgm:pt modelId="{35753A1D-07F3-4716-B625-701E0335C7BC}" type="pres">
      <dgm:prSet presAssocID="{43E6D6CA-CA3E-451D-8745-5E19D6157C6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5A9A4CD-875C-4E53-A277-F7A9EB37F17C}" type="pres">
      <dgm:prSet presAssocID="{8FE19D45-7158-4F39-8AAB-53E973FF80FB}" presName="Name8" presStyleCnt="0"/>
      <dgm:spPr/>
    </dgm:pt>
    <dgm:pt modelId="{610E971B-B524-438F-90E3-A0DDFE2ADF42}" type="pres">
      <dgm:prSet presAssocID="{8FE19D45-7158-4F39-8AAB-53E973FF80FB}" presName="level" presStyleLbl="node1" presStyleIdx="2" presStyleCnt="6" custLinFactNeighborX="-398" custLinFactNeighborY="1305">
        <dgm:presLayoutVars>
          <dgm:chMax val="1"/>
          <dgm:bulletEnabled val="1"/>
        </dgm:presLayoutVars>
      </dgm:prSet>
      <dgm:spPr/>
    </dgm:pt>
    <dgm:pt modelId="{1762620E-0182-49E1-8ACE-3E7A49E56352}" type="pres">
      <dgm:prSet presAssocID="{8FE19D45-7158-4F39-8AAB-53E973FF80F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4C58F5-2472-45B5-874D-742809B9BEDC}" type="pres">
      <dgm:prSet presAssocID="{26C6E3C3-9FA3-4876-AFDC-0F455B63013E}" presName="Name8" presStyleCnt="0"/>
      <dgm:spPr/>
    </dgm:pt>
    <dgm:pt modelId="{D175BBB7-CC76-4083-A822-F03F12BD35DD}" type="pres">
      <dgm:prSet presAssocID="{26C6E3C3-9FA3-4876-AFDC-0F455B63013E}" presName="level" presStyleLbl="node1" presStyleIdx="3" presStyleCnt="6" custScaleY="120689">
        <dgm:presLayoutVars>
          <dgm:chMax val="1"/>
          <dgm:bulletEnabled val="1"/>
        </dgm:presLayoutVars>
      </dgm:prSet>
      <dgm:spPr/>
    </dgm:pt>
    <dgm:pt modelId="{C4289F28-072F-40C6-B2A1-9B88DF01C141}" type="pres">
      <dgm:prSet presAssocID="{26C6E3C3-9FA3-4876-AFDC-0F455B6301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B7B5670-CE0E-4D96-9BE4-DABFC73B4941}" type="pres">
      <dgm:prSet presAssocID="{CA94F047-BEB9-44DE-AB2B-234D02BBFEB8}" presName="Name8" presStyleCnt="0"/>
      <dgm:spPr/>
    </dgm:pt>
    <dgm:pt modelId="{84CE95EA-9995-4C47-B12B-2233EEC9E58D}" type="pres">
      <dgm:prSet presAssocID="{CA94F047-BEB9-44DE-AB2B-234D02BBFEB8}" presName="level" presStyleLbl="node1" presStyleIdx="4" presStyleCnt="6" custLinFactNeighborX="256">
        <dgm:presLayoutVars>
          <dgm:chMax val="1"/>
          <dgm:bulletEnabled val="1"/>
        </dgm:presLayoutVars>
      </dgm:prSet>
      <dgm:spPr/>
    </dgm:pt>
    <dgm:pt modelId="{D8754307-AD5F-4526-8E3D-A546081A9E06}" type="pres">
      <dgm:prSet presAssocID="{CA94F047-BEB9-44DE-AB2B-234D02BBFE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C7FF56-FFEC-4607-8DEE-D30E442186BF}" type="pres">
      <dgm:prSet presAssocID="{6205AA48-ABFF-42C0-9B95-ADD7F1E433B2}" presName="Name8" presStyleCnt="0"/>
      <dgm:spPr/>
    </dgm:pt>
    <dgm:pt modelId="{26DA9255-039C-4EA8-A314-91D7DAB298A5}" type="pres">
      <dgm:prSet presAssocID="{6205AA48-ABFF-42C0-9B95-ADD7F1E433B2}" presName="level" presStyleLbl="node1" presStyleIdx="5" presStyleCnt="6">
        <dgm:presLayoutVars>
          <dgm:chMax val="1"/>
          <dgm:bulletEnabled val="1"/>
        </dgm:presLayoutVars>
      </dgm:prSet>
      <dgm:spPr/>
    </dgm:pt>
    <dgm:pt modelId="{805EC574-D072-4CFC-BD7F-68E0C505109F}" type="pres">
      <dgm:prSet presAssocID="{6205AA48-ABFF-42C0-9B95-ADD7F1E433B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1387E03-88E7-450A-9B04-06204F5D600E}" type="presOf" srcId="{551A4C0A-547B-4375-B2FD-D3296F014FCC}" destId="{A653C7C6-5D8C-4CB9-B307-F8FE261C50EA}" srcOrd="0" destOrd="0" presId="urn:microsoft.com/office/officeart/2005/8/layout/pyramid1"/>
    <dgm:cxn modelId="{7B0D2912-5E64-4646-8D85-28749ACDF643}" srcId="{551A4C0A-547B-4375-B2FD-D3296F014FCC}" destId="{CA94F047-BEB9-44DE-AB2B-234D02BBFEB8}" srcOrd="4" destOrd="0" parTransId="{81659536-E0CA-41D7-A18D-21279E1D78EB}" sibTransId="{37585A89-3A00-4439-BD72-597D9F118615}"/>
    <dgm:cxn modelId="{9B274426-0544-4A13-A70E-3C3139FE3CAB}" type="presOf" srcId="{6205AA48-ABFF-42C0-9B95-ADD7F1E433B2}" destId="{805EC574-D072-4CFC-BD7F-68E0C505109F}" srcOrd="1" destOrd="0" presId="urn:microsoft.com/office/officeart/2005/8/layout/pyramid1"/>
    <dgm:cxn modelId="{49333233-AFCD-43C7-85BD-53FD6CC5CC0F}" srcId="{551A4C0A-547B-4375-B2FD-D3296F014FCC}" destId="{6205AA48-ABFF-42C0-9B95-ADD7F1E433B2}" srcOrd="5" destOrd="0" parTransId="{B471BDE9-CA93-4503-85D0-FC0CB5C00199}" sibTransId="{804336F6-7212-4771-8184-DACBEF81D7A2}"/>
    <dgm:cxn modelId="{4FC4A838-BF37-4F93-A52D-DD3BF1013D2E}" type="presOf" srcId="{43E6D6CA-CA3E-451D-8745-5E19D6157C6A}" destId="{35753A1D-07F3-4716-B625-701E0335C7BC}" srcOrd="1" destOrd="0" presId="urn:microsoft.com/office/officeart/2005/8/layout/pyramid1"/>
    <dgm:cxn modelId="{1D395066-2B69-455B-AE61-E7E12B1E5A40}" type="presOf" srcId="{8FE19D45-7158-4F39-8AAB-53E973FF80FB}" destId="{610E971B-B524-438F-90E3-A0DDFE2ADF42}" srcOrd="0" destOrd="0" presId="urn:microsoft.com/office/officeart/2005/8/layout/pyramid1"/>
    <dgm:cxn modelId="{CE06974D-A661-4CF3-B26A-E4ECD4AB61FF}" type="presOf" srcId="{43E6D6CA-CA3E-451D-8745-5E19D6157C6A}" destId="{17BB35EA-1687-407D-ACB2-65909A1107A4}" srcOrd="0" destOrd="0" presId="urn:microsoft.com/office/officeart/2005/8/layout/pyramid1"/>
    <dgm:cxn modelId="{5C5C4E71-11BF-43C1-B822-DAB2DA7B1F90}" type="presOf" srcId="{8FE19D45-7158-4F39-8AAB-53E973FF80FB}" destId="{1762620E-0182-49E1-8ACE-3E7A49E56352}" srcOrd="1" destOrd="0" presId="urn:microsoft.com/office/officeart/2005/8/layout/pyramid1"/>
    <dgm:cxn modelId="{89980D87-B277-44FC-9E70-B03D3AC0BB3B}" srcId="{551A4C0A-547B-4375-B2FD-D3296F014FCC}" destId="{26C6E3C3-9FA3-4876-AFDC-0F455B63013E}" srcOrd="3" destOrd="0" parTransId="{5B838E6C-06CE-43A3-8161-0A945B7FD2EF}" sibTransId="{CA53560B-5C42-4E40-9F33-93BF6F52D396}"/>
    <dgm:cxn modelId="{09DB6987-BA4D-468E-8710-33766CCA24D4}" type="presOf" srcId="{512418E7-E156-4CAD-800F-74EC9E197D57}" destId="{427ED74D-89BF-487A-AE3B-91BCFCEDA866}" srcOrd="1" destOrd="0" presId="urn:microsoft.com/office/officeart/2005/8/layout/pyramid1"/>
    <dgm:cxn modelId="{DBD7B68D-0536-4B3B-AB3C-B4F5ADC1B2C9}" type="presOf" srcId="{CA94F047-BEB9-44DE-AB2B-234D02BBFEB8}" destId="{D8754307-AD5F-4526-8E3D-A546081A9E06}" srcOrd="1" destOrd="0" presId="urn:microsoft.com/office/officeart/2005/8/layout/pyramid1"/>
    <dgm:cxn modelId="{79AE959A-26A6-4A58-B749-430599B02C74}" type="presOf" srcId="{26C6E3C3-9FA3-4876-AFDC-0F455B63013E}" destId="{C4289F28-072F-40C6-B2A1-9B88DF01C141}" srcOrd="1" destOrd="0" presId="urn:microsoft.com/office/officeart/2005/8/layout/pyramid1"/>
    <dgm:cxn modelId="{C0C5719D-FFDA-4677-B5FF-0C618C3D37C2}" srcId="{551A4C0A-547B-4375-B2FD-D3296F014FCC}" destId="{8FE19D45-7158-4F39-8AAB-53E973FF80FB}" srcOrd="2" destOrd="0" parTransId="{9386B5A8-81E1-4FFB-BE83-75E65DD6EBD9}" sibTransId="{6088888F-9F4B-405A-8A48-F142BD7C2B06}"/>
    <dgm:cxn modelId="{08E219AE-0BA1-43BA-8DE6-BB4D406F0A77}" type="presOf" srcId="{6205AA48-ABFF-42C0-9B95-ADD7F1E433B2}" destId="{26DA9255-039C-4EA8-A314-91D7DAB298A5}" srcOrd="0" destOrd="0" presId="urn:microsoft.com/office/officeart/2005/8/layout/pyramid1"/>
    <dgm:cxn modelId="{5A856DB2-83E2-4273-A18E-D63A7D572FC9}" type="presOf" srcId="{512418E7-E156-4CAD-800F-74EC9E197D57}" destId="{AAC1DC39-9C80-48B5-B9F7-D2BC9CE4E6F1}" srcOrd="0" destOrd="0" presId="urn:microsoft.com/office/officeart/2005/8/layout/pyramid1"/>
    <dgm:cxn modelId="{8CAF0EC6-071B-4F36-999B-6F1DEA434494}" srcId="{551A4C0A-547B-4375-B2FD-D3296F014FCC}" destId="{43E6D6CA-CA3E-451D-8745-5E19D6157C6A}" srcOrd="1" destOrd="0" parTransId="{9400B5A5-90B6-4A32-922F-4D81D1876CEF}" sibTransId="{E01A61FE-CA08-44A0-B3F2-76EFFE514239}"/>
    <dgm:cxn modelId="{B64B71CB-83EE-443B-A354-320F3DF53A1E}" type="presOf" srcId="{26C6E3C3-9FA3-4876-AFDC-0F455B63013E}" destId="{D175BBB7-CC76-4083-A822-F03F12BD35DD}" srcOrd="0" destOrd="0" presId="urn:microsoft.com/office/officeart/2005/8/layout/pyramid1"/>
    <dgm:cxn modelId="{E92B33E9-F3FC-4207-8129-1E646C2B982D}" type="presOf" srcId="{CA94F047-BEB9-44DE-AB2B-234D02BBFEB8}" destId="{84CE95EA-9995-4C47-B12B-2233EEC9E58D}" srcOrd="0" destOrd="0" presId="urn:microsoft.com/office/officeart/2005/8/layout/pyramid1"/>
    <dgm:cxn modelId="{62D107F6-9A1F-4DCA-BEF7-7328EBCF22F0}" srcId="{551A4C0A-547B-4375-B2FD-D3296F014FCC}" destId="{512418E7-E156-4CAD-800F-74EC9E197D57}" srcOrd="0" destOrd="0" parTransId="{BEADC60B-EE20-4084-9102-2FADB3E8B4F9}" sibTransId="{689179D8-911A-4566-ACD8-142B5EEEC8C2}"/>
    <dgm:cxn modelId="{93D13DBE-D35F-40AA-B8D3-9EC091504E60}" type="presParOf" srcId="{A653C7C6-5D8C-4CB9-B307-F8FE261C50EA}" destId="{BB241FC5-5D52-4EE3-9032-79731A20FE03}" srcOrd="0" destOrd="0" presId="urn:microsoft.com/office/officeart/2005/8/layout/pyramid1"/>
    <dgm:cxn modelId="{2C271669-BC08-4538-AE2E-62389AEEB4E3}" type="presParOf" srcId="{BB241FC5-5D52-4EE3-9032-79731A20FE03}" destId="{AAC1DC39-9C80-48B5-B9F7-D2BC9CE4E6F1}" srcOrd="0" destOrd="0" presId="urn:microsoft.com/office/officeart/2005/8/layout/pyramid1"/>
    <dgm:cxn modelId="{444E211A-A808-4395-9503-7C986A22E6F7}" type="presParOf" srcId="{BB241FC5-5D52-4EE3-9032-79731A20FE03}" destId="{427ED74D-89BF-487A-AE3B-91BCFCEDA866}" srcOrd="1" destOrd="0" presId="urn:microsoft.com/office/officeart/2005/8/layout/pyramid1"/>
    <dgm:cxn modelId="{3FEF8D82-A65D-42C0-87D3-47AFEEB5170A}" type="presParOf" srcId="{A653C7C6-5D8C-4CB9-B307-F8FE261C50EA}" destId="{2694676D-0CAF-403F-A6AA-8375F24E5EBD}" srcOrd="1" destOrd="0" presId="urn:microsoft.com/office/officeart/2005/8/layout/pyramid1"/>
    <dgm:cxn modelId="{1AB0EE4B-2F9E-4AD2-9BFE-4D3146ABA8DD}" type="presParOf" srcId="{2694676D-0CAF-403F-A6AA-8375F24E5EBD}" destId="{17BB35EA-1687-407D-ACB2-65909A1107A4}" srcOrd="0" destOrd="0" presId="urn:microsoft.com/office/officeart/2005/8/layout/pyramid1"/>
    <dgm:cxn modelId="{FE087D59-CE77-4B8A-BFAF-02A3F0A57FA0}" type="presParOf" srcId="{2694676D-0CAF-403F-A6AA-8375F24E5EBD}" destId="{35753A1D-07F3-4716-B625-701E0335C7BC}" srcOrd="1" destOrd="0" presId="urn:microsoft.com/office/officeart/2005/8/layout/pyramid1"/>
    <dgm:cxn modelId="{2D584711-3668-41C5-8E2C-F056CBF007F8}" type="presParOf" srcId="{A653C7C6-5D8C-4CB9-B307-F8FE261C50EA}" destId="{D5A9A4CD-875C-4E53-A277-F7A9EB37F17C}" srcOrd="2" destOrd="0" presId="urn:microsoft.com/office/officeart/2005/8/layout/pyramid1"/>
    <dgm:cxn modelId="{D77F3E64-3D35-4CB7-93B9-2CF571C8A1B6}" type="presParOf" srcId="{D5A9A4CD-875C-4E53-A277-F7A9EB37F17C}" destId="{610E971B-B524-438F-90E3-A0DDFE2ADF42}" srcOrd="0" destOrd="0" presId="urn:microsoft.com/office/officeart/2005/8/layout/pyramid1"/>
    <dgm:cxn modelId="{5183E210-B1F9-4F89-8CD6-0A501F05F2C6}" type="presParOf" srcId="{D5A9A4CD-875C-4E53-A277-F7A9EB37F17C}" destId="{1762620E-0182-49E1-8ACE-3E7A49E56352}" srcOrd="1" destOrd="0" presId="urn:microsoft.com/office/officeart/2005/8/layout/pyramid1"/>
    <dgm:cxn modelId="{57D2C26F-EDD2-4B1D-BFCA-B4D14B6C95E3}" type="presParOf" srcId="{A653C7C6-5D8C-4CB9-B307-F8FE261C50EA}" destId="{204C58F5-2472-45B5-874D-742809B9BEDC}" srcOrd="3" destOrd="0" presId="urn:microsoft.com/office/officeart/2005/8/layout/pyramid1"/>
    <dgm:cxn modelId="{D1ED2256-9EB1-4924-8F71-61ABC5085C4E}" type="presParOf" srcId="{204C58F5-2472-45B5-874D-742809B9BEDC}" destId="{D175BBB7-CC76-4083-A822-F03F12BD35DD}" srcOrd="0" destOrd="0" presId="urn:microsoft.com/office/officeart/2005/8/layout/pyramid1"/>
    <dgm:cxn modelId="{87910CF0-5572-482F-A3F2-14F8D4E6DE8B}" type="presParOf" srcId="{204C58F5-2472-45B5-874D-742809B9BEDC}" destId="{C4289F28-072F-40C6-B2A1-9B88DF01C141}" srcOrd="1" destOrd="0" presId="urn:microsoft.com/office/officeart/2005/8/layout/pyramid1"/>
    <dgm:cxn modelId="{57E12947-69DC-4245-90F2-BEB321D0E8BF}" type="presParOf" srcId="{A653C7C6-5D8C-4CB9-B307-F8FE261C50EA}" destId="{5B7B5670-CE0E-4D96-9BE4-DABFC73B4941}" srcOrd="4" destOrd="0" presId="urn:microsoft.com/office/officeart/2005/8/layout/pyramid1"/>
    <dgm:cxn modelId="{26E8C041-05C1-4FD4-BD0B-739A8B818696}" type="presParOf" srcId="{5B7B5670-CE0E-4D96-9BE4-DABFC73B4941}" destId="{84CE95EA-9995-4C47-B12B-2233EEC9E58D}" srcOrd="0" destOrd="0" presId="urn:microsoft.com/office/officeart/2005/8/layout/pyramid1"/>
    <dgm:cxn modelId="{E237249C-D808-45B8-B4F4-037F2D6FC0F4}" type="presParOf" srcId="{5B7B5670-CE0E-4D96-9BE4-DABFC73B4941}" destId="{D8754307-AD5F-4526-8E3D-A546081A9E06}" srcOrd="1" destOrd="0" presId="urn:microsoft.com/office/officeart/2005/8/layout/pyramid1"/>
    <dgm:cxn modelId="{D1D4BD12-6719-4B7F-965D-8B6E2E0B7318}" type="presParOf" srcId="{A653C7C6-5D8C-4CB9-B307-F8FE261C50EA}" destId="{10C7FF56-FFEC-4607-8DEE-D30E442186BF}" srcOrd="5" destOrd="0" presId="urn:microsoft.com/office/officeart/2005/8/layout/pyramid1"/>
    <dgm:cxn modelId="{0B5F30C8-E366-439A-BDB1-BF0E9D6DB79C}" type="presParOf" srcId="{10C7FF56-FFEC-4607-8DEE-D30E442186BF}" destId="{26DA9255-039C-4EA8-A314-91D7DAB298A5}" srcOrd="0" destOrd="0" presId="urn:microsoft.com/office/officeart/2005/8/layout/pyramid1"/>
    <dgm:cxn modelId="{1DBABD8B-DCF2-4A17-8AE4-1F7DBADFD7BA}" type="presParOf" srcId="{10C7FF56-FFEC-4607-8DEE-D30E442186BF}" destId="{805EC574-D072-4CFC-BD7F-68E0C505109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707D5-FD7D-4117-A68F-0776C086F81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10EEE243-6E29-4072-8950-609D4F7A2371}">
      <dgm:prSet phldrT="[Κείμενο]"/>
      <dgm:spPr/>
      <dgm:t>
        <a:bodyPr/>
        <a:lstStyle/>
        <a:p>
          <a:r>
            <a:rPr lang="el-GR" dirty="0"/>
            <a:t>Γνωστικοί-Προσωπικοί παράγοντες</a:t>
          </a:r>
        </a:p>
      </dgm:t>
    </dgm:pt>
    <dgm:pt modelId="{CDEE2E4D-22A8-4120-822B-7D6347B67C97}" type="parTrans" cxnId="{681252A3-8CD7-4AFE-B03A-07C22D8FB282}">
      <dgm:prSet/>
      <dgm:spPr/>
      <dgm:t>
        <a:bodyPr/>
        <a:lstStyle/>
        <a:p>
          <a:endParaRPr lang="el-GR"/>
        </a:p>
      </dgm:t>
    </dgm:pt>
    <dgm:pt modelId="{A5C6D22E-0A44-4960-A33C-B49F7EC8BDE3}" type="sibTrans" cxnId="{681252A3-8CD7-4AFE-B03A-07C22D8FB282}">
      <dgm:prSet/>
      <dgm:spPr/>
      <dgm:t>
        <a:bodyPr/>
        <a:lstStyle/>
        <a:p>
          <a:endParaRPr lang="el-GR"/>
        </a:p>
      </dgm:t>
    </dgm:pt>
    <dgm:pt modelId="{3556448C-9D92-4F73-8C29-DD6825CAE47D}">
      <dgm:prSet phldrT="[Κείμενο]" custT="1"/>
      <dgm:spPr/>
      <dgm:t>
        <a:bodyPr/>
        <a:lstStyle/>
        <a:p>
          <a:r>
            <a:rPr lang="el-GR" sz="1400" dirty="0"/>
            <a:t>Περιβαλλοντικοί παράγοντες </a:t>
          </a:r>
        </a:p>
      </dgm:t>
    </dgm:pt>
    <dgm:pt modelId="{6106939B-EC20-4A6E-835B-6ADBF795E8E1}" type="parTrans" cxnId="{1B89E0E7-A94D-469D-A1B9-CDA8221F2640}">
      <dgm:prSet/>
      <dgm:spPr/>
      <dgm:t>
        <a:bodyPr/>
        <a:lstStyle/>
        <a:p>
          <a:endParaRPr lang="el-GR"/>
        </a:p>
      </dgm:t>
    </dgm:pt>
    <dgm:pt modelId="{F9925ADA-5DC1-4AB5-99E1-A4049A4A42F2}" type="sibTrans" cxnId="{1B89E0E7-A94D-469D-A1B9-CDA8221F2640}">
      <dgm:prSet/>
      <dgm:spPr/>
      <dgm:t>
        <a:bodyPr/>
        <a:lstStyle/>
        <a:p>
          <a:endParaRPr lang="el-GR"/>
        </a:p>
      </dgm:t>
    </dgm:pt>
    <dgm:pt modelId="{B7A734F6-2233-46F2-8429-804F27C5557F}">
      <dgm:prSet phldrT="[Κείμενο]" custT="1"/>
      <dgm:spPr/>
      <dgm:t>
        <a:bodyPr/>
        <a:lstStyle/>
        <a:p>
          <a:r>
            <a:rPr lang="el-GR" sz="2000" dirty="0"/>
            <a:t>Συμπεριφορά </a:t>
          </a:r>
        </a:p>
      </dgm:t>
    </dgm:pt>
    <dgm:pt modelId="{05B54D50-3EE9-4167-8FC8-BE6F45464DC1}" type="sibTrans" cxnId="{0B11EC2B-E18E-445C-A168-599B95BDA80A}">
      <dgm:prSet/>
      <dgm:spPr/>
      <dgm:t>
        <a:bodyPr/>
        <a:lstStyle/>
        <a:p>
          <a:endParaRPr lang="el-GR"/>
        </a:p>
      </dgm:t>
    </dgm:pt>
    <dgm:pt modelId="{15721B7C-AB2C-4885-9450-73DFC4104289}" type="parTrans" cxnId="{0B11EC2B-E18E-445C-A168-599B95BDA80A}">
      <dgm:prSet/>
      <dgm:spPr/>
      <dgm:t>
        <a:bodyPr/>
        <a:lstStyle/>
        <a:p>
          <a:endParaRPr lang="el-GR"/>
        </a:p>
      </dgm:t>
    </dgm:pt>
    <dgm:pt modelId="{8A2CA471-FD1C-44E5-9E46-31A96C2F25B7}" type="pres">
      <dgm:prSet presAssocID="{B01707D5-FD7D-4117-A68F-0776C086F811}" presName="compositeShape" presStyleCnt="0">
        <dgm:presLayoutVars>
          <dgm:chMax val="7"/>
          <dgm:dir/>
          <dgm:resizeHandles val="exact"/>
        </dgm:presLayoutVars>
      </dgm:prSet>
      <dgm:spPr/>
    </dgm:pt>
    <dgm:pt modelId="{37F3364C-1960-499C-8CEB-E1EE32363869}" type="pres">
      <dgm:prSet presAssocID="{B01707D5-FD7D-4117-A68F-0776C086F811}" presName="wedge1" presStyleLbl="node1" presStyleIdx="0" presStyleCnt="3" custLinFactNeighborX="-3717" custLinFactNeighborY="4081"/>
      <dgm:spPr/>
    </dgm:pt>
    <dgm:pt modelId="{B439750F-6E4B-4858-9612-926398E65221}" type="pres">
      <dgm:prSet presAssocID="{B01707D5-FD7D-4117-A68F-0776C086F81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0FF731D-4A9B-4C6F-AC72-802F566009F1}" type="pres">
      <dgm:prSet presAssocID="{B01707D5-FD7D-4117-A68F-0776C086F811}" presName="wedge2" presStyleLbl="node1" presStyleIdx="1" presStyleCnt="3" custLinFactNeighborX="1438" custLinFactNeighborY="1105"/>
      <dgm:spPr/>
    </dgm:pt>
    <dgm:pt modelId="{1BF77E1A-043E-45B8-BF9E-4E00039A4D5C}" type="pres">
      <dgm:prSet presAssocID="{B01707D5-FD7D-4117-A68F-0776C086F81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B79E730-1E5F-47A5-8737-B2A8BE282472}" type="pres">
      <dgm:prSet presAssocID="{B01707D5-FD7D-4117-A68F-0776C086F811}" presName="wedge3" presStyleLbl="node1" presStyleIdx="2" presStyleCnt="3" custLinFactNeighborX="1438" custLinFactNeighborY="1105"/>
      <dgm:spPr/>
    </dgm:pt>
    <dgm:pt modelId="{DF7C6DFE-BCFB-44A5-832F-46BC62856970}" type="pres">
      <dgm:prSet presAssocID="{B01707D5-FD7D-4117-A68F-0776C086F81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0BA5611-B62A-485C-A25E-F45F12401B38}" type="presOf" srcId="{10EEE243-6E29-4072-8950-609D4F7A2371}" destId="{37F3364C-1960-499C-8CEB-E1EE32363869}" srcOrd="0" destOrd="0" presId="urn:microsoft.com/office/officeart/2005/8/layout/chart3"/>
    <dgm:cxn modelId="{F67C3E1A-BC49-4720-B126-A49899437963}" type="presOf" srcId="{10EEE243-6E29-4072-8950-609D4F7A2371}" destId="{B439750F-6E4B-4858-9612-926398E65221}" srcOrd="1" destOrd="0" presId="urn:microsoft.com/office/officeart/2005/8/layout/chart3"/>
    <dgm:cxn modelId="{5549531A-A779-436E-8444-63E5ED8C9192}" type="presOf" srcId="{3556448C-9D92-4F73-8C29-DD6825CAE47D}" destId="{DF7C6DFE-BCFB-44A5-832F-46BC62856970}" srcOrd="1" destOrd="0" presId="urn:microsoft.com/office/officeart/2005/8/layout/chart3"/>
    <dgm:cxn modelId="{0B11EC2B-E18E-445C-A168-599B95BDA80A}" srcId="{B01707D5-FD7D-4117-A68F-0776C086F811}" destId="{B7A734F6-2233-46F2-8429-804F27C5557F}" srcOrd="1" destOrd="0" parTransId="{15721B7C-AB2C-4885-9450-73DFC4104289}" sibTransId="{05B54D50-3EE9-4167-8FC8-BE6F45464DC1}"/>
    <dgm:cxn modelId="{B0830989-246B-4D04-ADE5-A4D721610105}" type="presOf" srcId="{3556448C-9D92-4F73-8C29-DD6825CAE47D}" destId="{9B79E730-1E5F-47A5-8737-B2A8BE282472}" srcOrd="0" destOrd="0" presId="urn:microsoft.com/office/officeart/2005/8/layout/chart3"/>
    <dgm:cxn modelId="{48138B8E-95DC-4C4D-AE35-4A06ED897F4A}" type="presOf" srcId="{B7A734F6-2233-46F2-8429-804F27C5557F}" destId="{00FF731D-4A9B-4C6F-AC72-802F566009F1}" srcOrd="0" destOrd="0" presId="urn:microsoft.com/office/officeart/2005/8/layout/chart3"/>
    <dgm:cxn modelId="{681252A3-8CD7-4AFE-B03A-07C22D8FB282}" srcId="{B01707D5-FD7D-4117-A68F-0776C086F811}" destId="{10EEE243-6E29-4072-8950-609D4F7A2371}" srcOrd="0" destOrd="0" parTransId="{CDEE2E4D-22A8-4120-822B-7D6347B67C97}" sibTransId="{A5C6D22E-0A44-4960-A33C-B49F7EC8BDE3}"/>
    <dgm:cxn modelId="{F7404FB8-E024-49E8-AF32-ECEA2B0D385D}" type="presOf" srcId="{B7A734F6-2233-46F2-8429-804F27C5557F}" destId="{1BF77E1A-043E-45B8-BF9E-4E00039A4D5C}" srcOrd="1" destOrd="0" presId="urn:microsoft.com/office/officeart/2005/8/layout/chart3"/>
    <dgm:cxn modelId="{1B89E0E7-A94D-469D-A1B9-CDA8221F2640}" srcId="{B01707D5-FD7D-4117-A68F-0776C086F811}" destId="{3556448C-9D92-4F73-8C29-DD6825CAE47D}" srcOrd="2" destOrd="0" parTransId="{6106939B-EC20-4A6E-835B-6ADBF795E8E1}" sibTransId="{F9925ADA-5DC1-4AB5-99E1-A4049A4A42F2}"/>
    <dgm:cxn modelId="{F7C900F9-1CAE-49DF-8C03-5EE9EC17EF83}" type="presOf" srcId="{B01707D5-FD7D-4117-A68F-0776C086F811}" destId="{8A2CA471-FD1C-44E5-9E46-31A96C2F25B7}" srcOrd="0" destOrd="0" presId="urn:microsoft.com/office/officeart/2005/8/layout/chart3"/>
    <dgm:cxn modelId="{7B11DD6B-F50B-4DCD-970E-B24B8CF38CEB}" type="presParOf" srcId="{8A2CA471-FD1C-44E5-9E46-31A96C2F25B7}" destId="{37F3364C-1960-499C-8CEB-E1EE32363869}" srcOrd="0" destOrd="0" presId="urn:microsoft.com/office/officeart/2005/8/layout/chart3"/>
    <dgm:cxn modelId="{BED8C047-9F59-48BD-94CE-3F834758A7AE}" type="presParOf" srcId="{8A2CA471-FD1C-44E5-9E46-31A96C2F25B7}" destId="{B439750F-6E4B-4858-9612-926398E65221}" srcOrd="1" destOrd="0" presId="urn:microsoft.com/office/officeart/2005/8/layout/chart3"/>
    <dgm:cxn modelId="{5284ED30-1DE3-446F-B62C-C0535FFC8027}" type="presParOf" srcId="{8A2CA471-FD1C-44E5-9E46-31A96C2F25B7}" destId="{00FF731D-4A9B-4C6F-AC72-802F566009F1}" srcOrd="2" destOrd="0" presId="urn:microsoft.com/office/officeart/2005/8/layout/chart3"/>
    <dgm:cxn modelId="{1285DA8B-C91D-4EDB-8938-5DD3B5BBF2FB}" type="presParOf" srcId="{8A2CA471-FD1C-44E5-9E46-31A96C2F25B7}" destId="{1BF77E1A-043E-45B8-BF9E-4E00039A4D5C}" srcOrd="3" destOrd="0" presId="urn:microsoft.com/office/officeart/2005/8/layout/chart3"/>
    <dgm:cxn modelId="{3518B6B2-7B83-49FD-A9E2-2E506F59F372}" type="presParOf" srcId="{8A2CA471-FD1C-44E5-9E46-31A96C2F25B7}" destId="{9B79E730-1E5F-47A5-8737-B2A8BE282472}" srcOrd="4" destOrd="0" presId="urn:microsoft.com/office/officeart/2005/8/layout/chart3"/>
    <dgm:cxn modelId="{7ECC1572-9735-4580-81C8-CAEB5D0478A2}" type="presParOf" srcId="{8A2CA471-FD1C-44E5-9E46-31A96C2F25B7}" destId="{DF7C6DFE-BCFB-44A5-832F-46BC6285697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62C2D3-3801-4083-9BD2-0606E8988E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6F302A7-882A-47B0-87F8-C0631F6E0BFD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        </a:t>
          </a:r>
          <a:r>
            <a:rPr kumimoji="0" lang="el-GR" altLang="el-GR" sz="18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ΒΡΑΧΥΧΡΟΝΗ  ΜΝΗΜΗ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l-GR" sz="1800" b="1" i="0" u="sng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Οργάνωση (π.χ. συνένωση)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Συγκράτηση (φωναχτή ή σιωπηλή επανάληψη) και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AutoNum type="arabicPeriod"/>
            <a:tabLst/>
          </a:pPr>
          <a:r>
            <a: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Ανάσυρση  πληροφοριών</a:t>
          </a:r>
        </a:p>
      </dgm:t>
    </dgm:pt>
    <dgm:pt modelId="{25CDE73A-9F12-4B6F-957F-236D7ED3992B}" type="parTrans" cxnId="{CFCD46A4-3422-4079-90EF-587B51821CD8}">
      <dgm:prSet/>
      <dgm:spPr/>
      <dgm:t>
        <a:bodyPr/>
        <a:lstStyle/>
        <a:p>
          <a:endParaRPr lang="el-GR"/>
        </a:p>
      </dgm:t>
    </dgm:pt>
    <dgm:pt modelId="{8E05A649-7520-4168-8DE3-907D296A0D9F}" type="sibTrans" cxnId="{CFCD46A4-3422-4079-90EF-587B51821CD8}">
      <dgm:prSet/>
      <dgm:spPr/>
      <dgm:t>
        <a:bodyPr/>
        <a:lstStyle/>
        <a:p>
          <a:endParaRPr lang="el-GR"/>
        </a:p>
      </dgm:t>
    </dgm:pt>
    <dgm:pt modelId="{352D05C7-36D0-4EFF-AF31-8888E002FE4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000" b="1" i="0" u="sng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6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ΑΜΕΣΗ ΜΝΗΜΗ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6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πινάκιο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200" b="1" i="1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όπου ακουμπάμε τις πληροφορίες έως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ότου αποφασίσουμε</a:t>
          </a:r>
          <a:r>
            <a:rPr kumimoji="0" lang="en-US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να τις επεξεργαστούμε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ΕΠΗΡΕΑΖΕΤΑΙ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Από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Την αξία της πληροφορίας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Τις απειλές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l-GR" alt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Τα συναισθήματα</a:t>
          </a:r>
          <a:endParaRPr kumimoji="0" lang="el-GR" altLang="el-GR" sz="10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650F0-911C-430F-AB74-A72D08A2CDD1}" type="parTrans" cxnId="{AA642975-68A5-4EA2-9AD3-07DB322C80BB}">
      <dgm:prSet/>
      <dgm:spPr/>
      <dgm:t>
        <a:bodyPr/>
        <a:lstStyle/>
        <a:p>
          <a:endParaRPr lang="el-GR"/>
        </a:p>
      </dgm:t>
    </dgm:pt>
    <dgm:pt modelId="{3AA0F3A1-2677-4466-AB3C-77A899FBA2AB}" type="sibTrans" cxnId="{AA642975-68A5-4EA2-9AD3-07DB322C80BB}">
      <dgm:prSet/>
      <dgm:spPr/>
      <dgm:t>
        <a:bodyPr/>
        <a:lstStyle/>
        <a:p>
          <a:endParaRPr lang="el-GR"/>
        </a:p>
      </dgm:t>
    </dgm:pt>
    <dgm:pt modelId="{2F33D9BC-6D41-45A7-A7A0-84C1C18954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1" i="0" u="sng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ΕΝΕΡΓΟΣ ΜΝΗΜΗ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τραπέζι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Όπου πραγματοποιείται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Ενεργητική και ευέλικτη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επεξεργασία των πληροφοριών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κέντρο της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ανθρώπινης συνείδησης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3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029A8-A3A2-4C94-AA48-0C9D69FB2C43}" type="parTrans" cxnId="{A4A2459B-3310-4F5D-B84D-23E62E7089E8}">
      <dgm:prSet/>
      <dgm:spPr/>
      <dgm:t>
        <a:bodyPr/>
        <a:lstStyle/>
        <a:p>
          <a:endParaRPr lang="el-GR"/>
        </a:p>
      </dgm:t>
    </dgm:pt>
    <dgm:pt modelId="{F91DA183-F41E-40E7-B188-94725FF1BEF3}" type="sibTrans" cxnId="{A4A2459B-3310-4F5D-B84D-23E62E7089E8}">
      <dgm:prSet/>
      <dgm:spPr/>
      <dgm:t>
        <a:bodyPr/>
        <a:lstStyle/>
        <a:p>
          <a:endParaRPr lang="el-GR"/>
        </a:p>
      </dgm:t>
    </dgm:pt>
    <dgm:pt modelId="{3D2B4E98-EAAC-41FC-9484-4612B93049C4}" type="pres">
      <dgm:prSet presAssocID="{0262C2D3-3801-4083-9BD2-0606E8988E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60DA14-FE66-4DB6-979C-D9A85284C96A}" type="pres">
      <dgm:prSet presAssocID="{A6F302A7-882A-47B0-87F8-C0631F6E0BFD}" presName="hierRoot1" presStyleCnt="0">
        <dgm:presLayoutVars>
          <dgm:hierBranch/>
        </dgm:presLayoutVars>
      </dgm:prSet>
      <dgm:spPr/>
    </dgm:pt>
    <dgm:pt modelId="{6B492176-F00B-47EC-ADB3-A9DD708E2CAB}" type="pres">
      <dgm:prSet presAssocID="{A6F302A7-882A-47B0-87F8-C0631F6E0BFD}" presName="rootComposite1" presStyleCnt="0"/>
      <dgm:spPr/>
    </dgm:pt>
    <dgm:pt modelId="{2A3A9966-8F0A-457C-9DCE-58DB55946A70}" type="pres">
      <dgm:prSet presAssocID="{A6F302A7-882A-47B0-87F8-C0631F6E0BFD}" presName="rootText1" presStyleLbl="node0" presStyleIdx="0" presStyleCnt="1" custScaleX="107955">
        <dgm:presLayoutVars>
          <dgm:chPref val="3"/>
        </dgm:presLayoutVars>
      </dgm:prSet>
      <dgm:spPr/>
    </dgm:pt>
    <dgm:pt modelId="{F6BA53E4-F326-4ABD-9E95-D82359E815E9}" type="pres">
      <dgm:prSet presAssocID="{A6F302A7-882A-47B0-87F8-C0631F6E0BFD}" presName="rootConnector1" presStyleLbl="node1" presStyleIdx="0" presStyleCnt="0"/>
      <dgm:spPr/>
    </dgm:pt>
    <dgm:pt modelId="{D0E98EAD-FDD9-465B-AD30-C7364B2013A8}" type="pres">
      <dgm:prSet presAssocID="{A6F302A7-882A-47B0-87F8-C0631F6E0BFD}" presName="hierChild2" presStyleCnt="0"/>
      <dgm:spPr/>
    </dgm:pt>
    <dgm:pt modelId="{533431D8-ECCE-4138-8C63-ADF1FA664870}" type="pres">
      <dgm:prSet presAssocID="{88D650F0-911C-430F-AB74-A72D08A2CDD1}" presName="Name35" presStyleLbl="parChTrans1D2" presStyleIdx="0" presStyleCnt="2"/>
      <dgm:spPr/>
    </dgm:pt>
    <dgm:pt modelId="{6649D720-A673-459C-85F3-51517FFA9ADA}" type="pres">
      <dgm:prSet presAssocID="{352D05C7-36D0-4EFF-AF31-8888E002FE40}" presName="hierRoot2" presStyleCnt="0">
        <dgm:presLayoutVars>
          <dgm:hierBranch/>
        </dgm:presLayoutVars>
      </dgm:prSet>
      <dgm:spPr/>
    </dgm:pt>
    <dgm:pt modelId="{E6C969BA-73FF-4F57-A852-E8F077CF3100}" type="pres">
      <dgm:prSet presAssocID="{352D05C7-36D0-4EFF-AF31-8888E002FE40}" presName="rootComposite" presStyleCnt="0"/>
      <dgm:spPr/>
    </dgm:pt>
    <dgm:pt modelId="{97F3C594-EB5C-4101-8A1E-8E594953F735}" type="pres">
      <dgm:prSet presAssocID="{352D05C7-36D0-4EFF-AF31-8888E002FE40}" presName="rootText" presStyleLbl="node2" presStyleIdx="0" presStyleCnt="2" custScaleY="107058">
        <dgm:presLayoutVars>
          <dgm:chPref val="3"/>
        </dgm:presLayoutVars>
      </dgm:prSet>
      <dgm:spPr/>
    </dgm:pt>
    <dgm:pt modelId="{86496CAD-A287-4086-BCDA-962D6710D88A}" type="pres">
      <dgm:prSet presAssocID="{352D05C7-36D0-4EFF-AF31-8888E002FE40}" presName="rootConnector" presStyleLbl="node2" presStyleIdx="0" presStyleCnt="2"/>
      <dgm:spPr/>
    </dgm:pt>
    <dgm:pt modelId="{D3AD7563-A72B-4520-B98D-B63E6CD68914}" type="pres">
      <dgm:prSet presAssocID="{352D05C7-36D0-4EFF-AF31-8888E002FE40}" presName="hierChild4" presStyleCnt="0"/>
      <dgm:spPr/>
    </dgm:pt>
    <dgm:pt modelId="{69CF5322-24FE-44DD-A3F4-AB802DEF62B8}" type="pres">
      <dgm:prSet presAssocID="{352D05C7-36D0-4EFF-AF31-8888E002FE40}" presName="hierChild5" presStyleCnt="0"/>
      <dgm:spPr/>
    </dgm:pt>
    <dgm:pt modelId="{BF63E91B-74C2-42E7-B93F-9FA196213F6F}" type="pres">
      <dgm:prSet presAssocID="{F0D029A8-A3A2-4C94-AA48-0C9D69FB2C43}" presName="Name35" presStyleLbl="parChTrans1D2" presStyleIdx="1" presStyleCnt="2"/>
      <dgm:spPr/>
    </dgm:pt>
    <dgm:pt modelId="{D6B7A40C-AB78-43AC-B949-6A4355956BC9}" type="pres">
      <dgm:prSet presAssocID="{2F33D9BC-6D41-45A7-A7A0-84C1C1895486}" presName="hierRoot2" presStyleCnt="0">
        <dgm:presLayoutVars>
          <dgm:hierBranch/>
        </dgm:presLayoutVars>
      </dgm:prSet>
      <dgm:spPr/>
    </dgm:pt>
    <dgm:pt modelId="{7C9C8AA8-D469-49D6-B847-E1A9252DDEE0}" type="pres">
      <dgm:prSet presAssocID="{2F33D9BC-6D41-45A7-A7A0-84C1C1895486}" presName="rootComposite" presStyleCnt="0"/>
      <dgm:spPr/>
    </dgm:pt>
    <dgm:pt modelId="{AB7C8E37-9E76-4983-BD08-AE57BE477F3F}" type="pres">
      <dgm:prSet presAssocID="{2F33D9BC-6D41-45A7-A7A0-84C1C1895486}" presName="rootText" presStyleLbl="node2" presStyleIdx="1" presStyleCnt="2" custScaleY="108323">
        <dgm:presLayoutVars>
          <dgm:chPref val="3"/>
        </dgm:presLayoutVars>
      </dgm:prSet>
      <dgm:spPr/>
    </dgm:pt>
    <dgm:pt modelId="{C4F70786-CE8F-4A3B-9C91-BB17A1F6E264}" type="pres">
      <dgm:prSet presAssocID="{2F33D9BC-6D41-45A7-A7A0-84C1C1895486}" presName="rootConnector" presStyleLbl="node2" presStyleIdx="1" presStyleCnt="2"/>
      <dgm:spPr/>
    </dgm:pt>
    <dgm:pt modelId="{84D18839-A65D-4598-B2F5-411CF84B011A}" type="pres">
      <dgm:prSet presAssocID="{2F33D9BC-6D41-45A7-A7A0-84C1C1895486}" presName="hierChild4" presStyleCnt="0"/>
      <dgm:spPr/>
    </dgm:pt>
    <dgm:pt modelId="{DF3338BF-D316-4378-B4FA-AAAB82C75800}" type="pres">
      <dgm:prSet presAssocID="{2F33D9BC-6D41-45A7-A7A0-84C1C1895486}" presName="hierChild5" presStyleCnt="0"/>
      <dgm:spPr/>
    </dgm:pt>
    <dgm:pt modelId="{C0C00415-165C-4AFB-8CD4-90095FE19395}" type="pres">
      <dgm:prSet presAssocID="{A6F302A7-882A-47B0-87F8-C0631F6E0BFD}" presName="hierChild3" presStyleCnt="0"/>
      <dgm:spPr/>
    </dgm:pt>
  </dgm:ptLst>
  <dgm:cxnLst>
    <dgm:cxn modelId="{0D1B240D-0C89-4818-B6A3-B025DEAC2246}" type="presOf" srcId="{2F33D9BC-6D41-45A7-A7A0-84C1C1895486}" destId="{AB7C8E37-9E76-4983-BD08-AE57BE477F3F}" srcOrd="0" destOrd="0" presId="urn:microsoft.com/office/officeart/2005/8/layout/orgChart1"/>
    <dgm:cxn modelId="{96D90737-7CCE-4A08-B7CC-2A89955A5331}" type="presOf" srcId="{0262C2D3-3801-4083-9BD2-0606E8988E92}" destId="{3D2B4E98-EAAC-41FC-9484-4612B93049C4}" srcOrd="0" destOrd="0" presId="urn:microsoft.com/office/officeart/2005/8/layout/orgChart1"/>
    <dgm:cxn modelId="{2308B94D-84F5-4DE9-87BD-9451BA4D9421}" type="presOf" srcId="{88D650F0-911C-430F-AB74-A72D08A2CDD1}" destId="{533431D8-ECCE-4138-8C63-ADF1FA664870}" srcOrd="0" destOrd="0" presId="urn:microsoft.com/office/officeart/2005/8/layout/orgChart1"/>
    <dgm:cxn modelId="{AA642975-68A5-4EA2-9AD3-07DB322C80BB}" srcId="{A6F302A7-882A-47B0-87F8-C0631F6E0BFD}" destId="{352D05C7-36D0-4EFF-AF31-8888E002FE40}" srcOrd="0" destOrd="0" parTransId="{88D650F0-911C-430F-AB74-A72D08A2CDD1}" sibTransId="{3AA0F3A1-2677-4466-AB3C-77A899FBA2AB}"/>
    <dgm:cxn modelId="{C0B57956-F310-4684-8D08-5667EE7F3A34}" type="presOf" srcId="{F0D029A8-A3A2-4C94-AA48-0C9D69FB2C43}" destId="{BF63E91B-74C2-42E7-B93F-9FA196213F6F}" srcOrd="0" destOrd="0" presId="urn:microsoft.com/office/officeart/2005/8/layout/orgChart1"/>
    <dgm:cxn modelId="{878C0B57-85F5-484A-AF7E-A63663C0D446}" type="presOf" srcId="{A6F302A7-882A-47B0-87F8-C0631F6E0BFD}" destId="{F6BA53E4-F326-4ABD-9E95-D82359E815E9}" srcOrd="1" destOrd="0" presId="urn:microsoft.com/office/officeart/2005/8/layout/orgChart1"/>
    <dgm:cxn modelId="{42113E85-690B-4D34-8606-7B508E301996}" type="presOf" srcId="{A6F302A7-882A-47B0-87F8-C0631F6E0BFD}" destId="{2A3A9966-8F0A-457C-9DCE-58DB55946A70}" srcOrd="0" destOrd="0" presId="urn:microsoft.com/office/officeart/2005/8/layout/orgChart1"/>
    <dgm:cxn modelId="{B4934386-F472-494C-B38A-8D1AC8EAEFDB}" type="presOf" srcId="{352D05C7-36D0-4EFF-AF31-8888E002FE40}" destId="{97F3C594-EB5C-4101-8A1E-8E594953F735}" srcOrd="0" destOrd="0" presId="urn:microsoft.com/office/officeart/2005/8/layout/orgChart1"/>
    <dgm:cxn modelId="{A4A2459B-3310-4F5D-B84D-23E62E7089E8}" srcId="{A6F302A7-882A-47B0-87F8-C0631F6E0BFD}" destId="{2F33D9BC-6D41-45A7-A7A0-84C1C1895486}" srcOrd="1" destOrd="0" parTransId="{F0D029A8-A3A2-4C94-AA48-0C9D69FB2C43}" sibTransId="{F91DA183-F41E-40E7-B188-94725FF1BEF3}"/>
    <dgm:cxn modelId="{CFCD46A4-3422-4079-90EF-587B51821CD8}" srcId="{0262C2D3-3801-4083-9BD2-0606E8988E92}" destId="{A6F302A7-882A-47B0-87F8-C0631F6E0BFD}" srcOrd="0" destOrd="0" parTransId="{25CDE73A-9F12-4B6F-957F-236D7ED3992B}" sibTransId="{8E05A649-7520-4168-8DE3-907D296A0D9F}"/>
    <dgm:cxn modelId="{5C7643B5-D307-4444-A069-1AC1473AA8DD}" type="presOf" srcId="{352D05C7-36D0-4EFF-AF31-8888E002FE40}" destId="{86496CAD-A287-4086-BCDA-962D6710D88A}" srcOrd="1" destOrd="0" presId="urn:microsoft.com/office/officeart/2005/8/layout/orgChart1"/>
    <dgm:cxn modelId="{5390C3DA-0CDC-47E0-B7A7-CDD1CDAAF68B}" type="presOf" srcId="{2F33D9BC-6D41-45A7-A7A0-84C1C1895486}" destId="{C4F70786-CE8F-4A3B-9C91-BB17A1F6E264}" srcOrd="1" destOrd="0" presId="urn:microsoft.com/office/officeart/2005/8/layout/orgChart1"/>
    <dgm:cxn modelId="{62E7EDAC-29AE-4DAF-A8F2-59503D2814C3}" type="presParOf" srcId="{3D2B4E98-EAAC-41FC-9484-4612B93049C4}" destId="{B160DA14-FE66-4DB6-979C-D9A85284C96A}" srcOrd="0" destOrd="0" presId="urn:microsoft.com/office/officeart/2005/8/layout/orgChart1"/>
    <dgm:cxn modelId="{90DFFD2C-3112-4641-8164-C6492868A167}" type="presParOf" srcId="{B160DA14-FE66-4DB6-979C-D9A85284C96A}" destId="{6B492176-F00B-47EC-ADB3-A9DD708E2CAB}" srcOrd="0" destOrd="0" presId="urn:microsoft.com/office/officeart/2005/8/layout/orgChart1"/>
    <dgm:cxn modelId="{F22E6DD2-2A99-4607-A084-6E27F5C7C0CF}" type="presParOf" srcId="{6B492176-F00B-47EC-ADB3-A9DD708E2CAB}" destId="{2A3A9966-8F0A-457C-9DCE-58DB55946A70}" srcOrd="0" destOrd="0" presId="urn:microsoft.com/office/officeart/2005/8/layout/orgChart1"/>
    <dgm:cxn modelId="{7BC2BD8E-DC7E-4B3F-AFC8-D71848435567}" type="presParOf" srcId="{6B492176-F00B-47EC-ADB3-A9DD708E2CAB}" destId="{F6BA53E4-F326-4ABD-9E95-D82359E815E9}" srcOrd="1" destOrd="0" presId="urn:microsoft.com/office/officeart/2005/8/layout/orgChart1"/>
    <dgm:cxn modelId="{C245A4C2-2535-44D9-910B-0260DFEFABE4}" type="presParOf" srcId="{B160DA14-FE66-4DB6-979C-D9A85284C96A}" destId="{D0E98EAD-FDD9-465B-AD30-C7364B2013A8}" srcOrd="1" destOrd="0" presId="urn:microsoft.com/office/officeart/2005/8/layout/orgChart1"/>
    <dgm:cxn modelId="{7FD481F2-2EC9-49D1-97B2-A4F1C195A40D}" type="presParOf" srcId="{D0E98EAD-FDD9-465B-AD30-C7364B2013A8}" destId="{533431D8-ECCE-4138-8C63-ADF1FA664870}" srcOrd="0" destOrd="0" presId="urn:microsoft.com/office/officeart/2005/8/layout/orgChart1"/>
    <dgm:cxn modelId="{774F7E80-F57A-4781-9BF9-E3EB8840E134}" type="presParOf" srcId="{D0E98EAD-FDD9-465B-AD30-C7364B2013A8}" destId="{6649D720-A673-459C-85F3-51517FFA9ADA}" srcOrd="1" destOrd="0" presId="urn:microsoft.com/office/officeart/2005/8/layout/orgChart1"/>
    <dgm:cxn modelId="{CC1E3E24-E934-4603-ABE8-AB83A051CBD3}" type="presParOf" srcId="{6649D720-A673-459C-85F3-51517FFA9ADA}" destId="{E6C969BA-73FF-4F57-A852-E8F077CF3100}" srcOrd="0" destOrd="0" presId="urn:microsoft.com/office/officeart/2005/8/layout/orgChart1"/>
    <dgm:cxn modelId="{1E036A8F-521B-4418-AE3D-7CA984471A3A}" type="presParOf" srcId="{E6C969BA-73FF-4F57-A852-E8F077CF3100}" destId="{97F3C594-EB5C-4101-8A1E-8E594953F735}" srcOrd="0" destOrd="0" presId="urn:microsoft.com/office/officeart/2005/8/layout/orgChart1"/>
    <dgm:cxn modelId="{6C3DF854-E247-4A91-990D-8A47010CDC4D}" type="presParOf" srcId="{E6C969BA-73FF-4F57-A852-E8F077CF3100}" destId="{86496CAD-A287-4086-BCDA-962D6710D88A}" srcOrd="1" destOrd="0" presId="urn:microsoft.com/office/officeart/2005/8/layout/orgChart1"/>
    <dgm:cxn modelId="{173AD1B2-71D2-4C5E-A37D-DCAB0E29FA2B}" type="presParOf" srcId="{6649D720-A673-459C-85F3-51517FFA9ADA}" destId="{D3AD7563-A72B-4520-B98D-B63E6CD68914}" srcOrd="1" destOrd="0" presId="urn:microsoft.com/office/officeart/2005/8/layout/orgChart1"/>
    <dgm:cxn modelId="{3DD79D82-B192-4714-8959-B7B5713F1DE8}" type="presParOf" srcId="{6649D720-A673-459C-85F3-51517FFA9ADA}" destId="{69CF5322-24FE-44DD-A3F4-AB802DEF62B8}" srcOrd="2" destOrd="0" presId="urn:microsoft.com/office/officeart/2005/8/layout/orgChart1"/>
    <dgm:cxn modelId="{8EDBE1D6-2FC9-4A84-9B61-769E52802C04}" type="presParOf" srcId="{D0E98EAD-FDD9-465B-AD30-C7364B2013A8}" destId="{BF63E91B-74C2-42E7-B93F-9FA196213F6F}" srcOrd="2" destOrd="0" presId="urn:microsoft.com/office/officeart/2005/8/layout/orgChart1"/>
    <dgm:cxn modelId="{DDCFEDF6-62CB-43C8-8276-A28C96527A44}" type="presParOf" srcId="{D0E98EAD-FDD9-465B-AD30-C7364B2013A8}" destId="{D6B7A40C-AB78-43AC-B949-6A4355956BC9}" srcOrd="3" destOrd="0" presId="urn:microsoft.com/office/officeart/2005/8/layout/orgChart1"/>
    <dgm:cxn modelId="{629F7775-C9D4-467F-8AB5-4118BF8F5F82}" type="presParOf" srcId="{D6B7A40C-AB78-43AC-B949-6A4355956BC9}" destId="{7C9C8AA8-D469-49D6-B847-E1A9252DDEE0}" srcOrd="0" destOrd="0" presId="urn:microsoft.com/office/officeart/2005/8/layout/orgChart1"/>
    <dgm:cxn modelId="{DC1A4F7F-6577-40D5-8314-9D8D13E9219A}" type="presParOf" srcId="{7C9C8AA8-D469-49D6-B847-E1A9252DDEE0}" destId="{AB7C8E37-9E76-4983-BD08-AE57BE477F3F}" srcOrd="0" destOrd="0" presId="urn:microsoft.com/office/officeart/2005/8/layout/orgChart1"/>
    <dgm:cxn modelId="{4EBC972C-1025-4487-A644-321D9DF738F8}" type="presParOf" srcId="{7C9C8AA8-D469-49D6-B847-E1A9252DDEE0}" destId="{C4F70786-CE8F-4A3B-9C91-BB17A1F6E264}" srcOrd="1" destOrd="0" presId="urn:microsoft.com/office/officeart/2005/8/layout/orgChart1"/>
    <dgm:cxn modelId="{CB5F2B0D-D50F-4190-A04A-00237FA7237A}" type="presParOf" srcId="{D6B7A40C-AB78-43AC-B949-6A4355956BC9}" destId="{84D18839-A65D-4598-B2F5-411CF84B011A}" srcOrd="1" destOrd="0" presId="urn:microsoft.com/office/officeart/2005/8/layout/orgChart1"/>
    <dgm:cxn modelId="{BB0C509C-72BE-40CB-AEBC-E3755F0D54F4}" type="presParOf" srcId="{D6B7A40C-AB78-43AC-B949-6A4355956BC9}" destId="{DF3338BF-D316-4378-B4FA-AAAB82C75800}" srcOrd="2" destOrd="0" presId="urn:microsoft.com/office/officeart/2005/8/layout/orgChart1"/>
    <dgm:cxn modelId="{3B04AA02-36A6-4EC9-8E13-24770C68F197}" type="presParOf" srcId="{B160DA14-FE66-4DB6-979C-D9A85284C96A}" destId="{C0C00415-165C-4AFB-8CD4-90095FE193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618156-90C9-466E-81DC-96F805FF46D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716524E-C0E2-4DD0-A44E-9AE7975F0776}">
      <dgm:prSet phldrT="[Κείμενο]" custT="1"/>
      <dgm:spPr/>
      <dgm:t>
        <a:bodyPr/>
        <a:lstStyle/>
        <a:p>
          <a:r>
            <a:rPr lang="el-GR" sz="1800" b="1" dirty="0">
              <a:solidFill>
                <a:schemeClr val="bg1"/>
              </a:solidFill>
            </a:rPr>
            <a:t>Επιλογή στρατηγικής</a:t>
          </a:r>
        </a:p>
      </dgm:t>
    </dgm:pt>
    <dgm:pt modelId="{13B79E16-FB71-4ACA-BB92-577AE57834EB}" type="parTrans" cxnId="{FF1B1A4F-3C7F-4DD4-9D62-4385EA0C8072}">
      <dgm:prSet/>
      <dgm:spPr/>
      <dgm:t>
        <a:bodyPr/>
        <a:lstStyle/>
        <a:p>
          <a:endParaRPr lang="el-GR" sz="1400"/>
        </a:p>
      </dgm:t>
    </dgm:pt>
    <dgm:pt modelId="{5F8084F5-8959-4332-B756-CDDF21C95174}" type="sibTrans" cxnId="{FF1B1A4F-3C7F-4DD4-9D62-4385EA0C8072}">
      <dgm:prSet/>
      <dgm:spPr/>
      <dgm:t>
        <a:bodyPr/>
        <a:lstStyle/>
        <a:p>
          <a:endParaRPr lang="el-GR" sz="1400">
            <a:solidFill>
              <a:schemeClr val="bg1"/>
            </a:solidFill>
          </a:endParaRPr>
        </a:p>
      </dgm:t>
    </dgm:pt>
    <dgm:pt modelId="{75F16E9C-F031-4D43-8FAC-B9FC2DA05CE6}">
      <dgm:prSet phldrT="[Κείμενο]" custT="1"/>
      <dgm:spPr/>
      <dgm:t>
        <a:bodyPr/>
        <a:lstStyle/>
        <a:p>
          <a:r>
            <a:rPr lang="el-GR" sz="1400" dirty="0"/>
            <a:t>Προϋπάρχουσα γνώση / πρόκληση ενδιαφέροντος</a:t>
          </a:r>
        </a:p>
      </dgm:t>
    </dgm:pt>
    <dgm:pt modelId="{88875172-D832-489A-9A39-24F78F277CFA}" type="parTrans" cxnId="{57588FDA-556D-4F6D-AAF7-8951E3EC97A2}">
      <dgm:prSet/>
      <dgm:spPr/>
      <dgm:t>
        <a:bodyPr/>
        <a:lstStyle/>
        <a:p>
          <a:endParaRPr lang="el-GR" sz="1400"/>
        </a:p>
      </dgm:t>
    </dgm:pt>
    <dgm:pt modelId="{165890E4-F6D8-4338-BB61-A261541B55E9}" type="sibTrans" cxnId="{57588FDA-556D-4F6D-AAF7-8951E3EC97A2}">
      <dgm:prSet/>
      <dgm:spPr/>
      <dgm:t>
        <a:bodyPr/>
        <a:lstStyle/>
        <a:p>
          <a:endParaRPr lang="el-GR" sz="1400"/>
        </a:p>
      </dgm:t>
    </dgm:pt>
    <dgm:pt modelId="{A7081227-D444-4BF7-975E-E10866C04B97}">
      <dgm:prSet phldrT="[Κείμενο]" custT="1"/>
      <dgm:spPr/>
      <dgm:t>
        <a:bodyPr/>
        <a:lstStyle/>
        <a:p>
          <a:r>
            <a:rPr lang="el-GR" sz="1400" dirty="0"/>
            <a:t>Παρουσίαση στρατηγικής</a:t>
          </a:r>
        </a:p>
      </dgm:t>
    </dgm:pt>
    <dgm:pt modelId="{3D419BA0-14E1-4544-9596-DCBFE0DB49F3}" type="parTrans" cxnId="{8DD291C1-99EE-4942-AE84-356FA484084C}">
      <dgm:prSet/>
      <dgm:spPr/>
      <dgm:t>
        <a:bodyPr/>
        <a:lstStyle/>
        <a:p>
          <a:endParaRPr lang="el-GR" sz="1400"/>
        </a:p>
      </dgm:t>
    </dgm:pt>
    <dgm:pt modelId="{14EDF49C-F2C3-493E-85FF-0B779B561B0A}" type="sibTrans" cxnId="{8DD291C1-99EE-4942-AE84-356FA484084C}">
      <dgm:prSet/>
      <dgm:spPr/>
      <dgm:t>
        <a:bodyPr/>
        <a:lstStyle/>
        <a:p>
          <a:endParaRPr lang="el-GR" sz="1400"/>
        </a:p>
      </dgm:t>
    </dgm:pt>
    <dgm:pt modelId="{EE2AE55E-4CA5-40EF-8FD9-223D09F1842D}">
      <dgm:prSet phldrT="[Κείμενο]" custT="1"/>
      <dgm:spPr/>
      <dgm:t>
        <a:bodyPr/>
        <a:lstStyle/>
        <a:p>
          <a:r>
            <a:rPr lang="el-GR" sz="1400" dirty="0"/>
            <a:t>Ανατροφοδότηση </a:t>
          </a:r>
        </a:p>
      </dgm:t>
    </dgm:pt>
    <dgm:pt modelId="{9A9A1DA6-86CC-4F07-A800-F85F62183CE6}" type="parTrans" cxnId="{ABE782C3-2DFE-4CF7-B737-D1C5A2382904}">
      <dgm:prSet/>
      <dgm:spPr/>
      <dgm:t>
        <a:bodyPr/>
        <a:lstStyle/>
        <a:p>
          <a:endParaRPr lang="el-GR" sz="1400"/>
        </a:p>
      </dgm:t>
    </dgm:pt>
    <dgm:pt modelId="{85A10C97-71B3-468E-A723-813D1AB8D275}" type="sibTrans" cxnId="{ABE782C3-2DFE-4CF7-B737-D1C5A2382904}">
      <dgm:prSet/>
      <dgm:spPr/>
      <dgm:t>
        <a:bodyPr/>
        <a:lstStyle/>
        <a:p>
          <a:endParaRPr lang="el-GR" sz="1400"/>
        </a:p>
      </dgm:t>
    </dgm:pt>
    <dgm:pt modelId="{0D20EB79-04C2-4ABC-B287-E181EC939B9E}">
      <dgm:prSet phldrT="[Κείμενο]" custT="1"/>
      <dgm:spPr/>
      <dgm:t>
        <a:bodyPr/>
        <a:lstStyle/>
        <a:p>
          <a:r>
            <a:rPr lang="el-GR" sz="1400" dirty="0"/>
            <a:t>Γενίκευση </a:t>
          </a:r>
        </a:p>
      </dgm:t>
    </dgm:pt>
    <dgm:pt modelId="{62369D94-6781-4FE4-A056-F12A46E9942C}" type="parTrans" cxnId="{B4D4F058-ECB1-462B-AC5A-C5B97AFC53E9}">
      <dgm:prSet/>
      <dgm:spPr/>
      <dgm:t>
        <a:bodyPr/>
        <a:lstStyle/>
        <a:p>
          <a:endParaRPr lang="el-GR" sz="1400"/>
        </a:p>
      </dgm:t>
    </dgm:pt>
    <dgm:pt modelId="{9C8259B6-F5EE-49FA-A8B6-04777A22BD66}" type="sibTrans" cxnId="{B4D4F058-ECB1-462B-AC5A-C5B97AFC53E9}">
      <dgm:prSet/>
      <dgm:spPr/>
      <dgm:t>
        <a:bodyPr/>
        <a:lstStyle/>
        <a:p>
          <a:endParaRPr lang="el-GR" sz="1400"/>
        </a:p>
      </dgm:t>
    </dgm:pt>
    <dgm:pt modelId="{3512FE0F-E86B-42E9-A712-642FBCC181D4}">
      <dgm:prSet phldrT="[Κείμενο]" custT="1"/>
      <dgm:spPr/>
      <dgm:t>
        <a:bodyPr/>
        <a:lstStyle/>
        <a:p>
          <a:r>
            <a:rPr lang="el-GR" sz="1400" dirty="0"/>
            <a:t>Εφαρμογή στρατηγικής</a:t>
          </a:r>
        </a:p>
      </dgm:t>
    </dgm:pt>
    <dgm:pt modelId="{CEE8E9CC-A851-47D7-859B-5E3AA0AF1D76}" type="parTrans" cxnId="{52A5D898-F34A-41D3-A73C-AA1C13119A3E}">
      <dgm:prSet/>
      <dgm:spPr/>
      <dgm:t>
        <a:bodyPr/>
        <a:lstStyle/>
        <a:p>
          <a:endParaRPr lang="el-GR" sz="1400"/>
        </a:p>
      </dgm:t>
    </dgm:pt>
    <dgm:pt modelId="{A16EB843-B28F-4CEE-B7C2-761FDED6AEE6}" type="sibTrans" cxnId="{52A5D898-F34A-41D3-A73C-AA1C13119A3E}">
      <dgm:prSet/>
      <dgm:spPr/>
      <dgm:t>
        <a:bodyPr/>
        <a:lstStyle/>
        <a:p>
          <a:endParaRPr lang="el-GR" sz="1400"/>
        </a:p>
      </dgm:t>
    </dgm:pt>
    <dgm:pt modelId="{A96FE33F-5072-4B65-94DD-4EF29F1C9619}" type="pres">
      <dgm:prSet presAssocID="{7B618156-90C9-466E-81DC-96F805FF46D1}" presName="cycle" presStyleCnt="0">
        <dgm:presLayoutVars>
          <dgm:dir/>
          <dgm:resizeHandles val="exact"/>
        </dgm:presLayoutVars>
      </dgm:prSet>
      <dgm:spPr/>
    </dgm:pt>
    <dgm:pt modelId="{9268396E-40D8-4F1B-A77B-D9530E5125BA}" type="pres">
      <dgm:prSet presAssocID="{B716524E-C0E2-4DD0-A44E-9AE7975F0776}" presName="node" presStyleLbl="node1" presStyleIdx="0" presStyleCnt="6" custScaleX="119950">
        <dgm:presLayoutVars>
          <dgm:bulletEnabled val="1"/>
        </dgm:presLayoutVars>
      </dgm:prSet>
      <dgm:spPr/>
    </dgm:pt>
    <dgm:pt modelId="{EBFC4098-6174-47DA-BE02-8FF844CCF6D1}" type="pres">
      <dgm:prSet presAssocID="{B716524E-C0E2-4DD0-A44E-9AE7975F0776}" presName="spNode" presStyleCnt="0"/>
      <dgm:spPr/>
    </dgm:pt>
    <dgm:pt modelId="{6333D9D7-72BE-486F-B8A5-200F798442DE}" type="pres">
      <dgm:prSet presAssocID="{5F8084F5-8959-4332-B756-CDDF21C95174}" presName="sibTrans" presStyleLbl="sibTrans1D1" presStyleIdx="0" presStyleCnt="6"/>
      <dgm:spPr/>
    </dgm:pt>
    <dgm:pt modelId="{4EFA7230-CB10-43A5-B068-DC05421AD108}" type="pres">
      <dgm:prSet presAssocID="{75F16E9C-F031-4D43-8FAC-B9FC2DA05CE6}" presName="node" presStyleLbl="node1" presStyleIdx="1" presStyleCnt="6" custScaleX="138105" custScaleY="115050">
        <dgm:presLayoutVars>
          <dgm:bulletEnabled val="1"/>
        </dgm:presLayoutVars>
      </dgm:prSet>
      <dgm:spPr/>
    </dgm:pt>
    <dgm:pt modelId="{01B18F29-3391-4F80-AF24-77DA7FC5E61E}" type="pres">
      <dgm:prSet presAssocID="{75F16E9C-F031-4D43-8FAC-B9FC2DA05CE6}" presName="spNode" presStyleCnt="0"/>
      <dgm:spPr/>
    </dgm:pt>
    <dgm:pt modelId="{A6298A72-4DAE-4309-A218-4EDC722AE6AE}" type="pres">
      <dgm:prSet presAssocID="{165890E4-F6D8-4338-BB61-A261541B55E9}" presName="sibTrans" presStyleLbl="sibTrans1D1" presStyleIdx="1" presStyleCnt="6"/>
      <dgm:spPr/>
    </dgm:pt>
    <dgm:pt modelId="{86E79577-EAB0-4C1D-A8C3-86F90FFDA48C}" type="pres">
      <dgm:prSet presAssocID="{A7081227-D444-4BF7-975E-E10866C04B97}" presName="node" presStyleLbl="node1" presStyleIdx="2" presStyleCnt="6" custScaleX="129397">
        <dgm:presLayoutVars>
          <dgm:bulletEnabled val="1"/>
        </dgm:presLayoutVars>
      </dgm:prSet>
      <dgm:spPr/>
    </dgm:pt>
    <dgm:pt modelId="{76EFAB6B-1042-4E60-8EF9-D1A4B6707A00}" type="pres">
      <dgm:prSet presAssocID="{A7081227-D444-4BF7-975E-E10866C04B97}" presName="spNode" presStyleCnt="0"/>
      <dgm:spPr/>
    </dgm:pt>
    <dgm:pt modelId="{7E76B571-4323-45ED-934E-59B0E373574B}" type="pres">
      <dgm:prSet presAssocID="{14EDF49C-F2C3-493E-85FF-0B779B561B0A}" presName="sibTrans" presStyleLbl="sibTrans1D1" presStyleIdx="2" presStyleCnt="6"/>
      <dgm:spPr/>
    </dgm:pt>
    <dgm:pt modelId="{4F1619EE-7533-4141-988F-E8D980B72163}" type="pres">
      <dgm:prSet presAssocID="{3512FE0F-E86B-42E9-A712-642FBCC181D4}" presName="node" presStyleLbl="node1" presStyleIdx="3" presStyleCnt="6">
        <dgm:presLayoutVars>
          <dgm:bulletEnabled val="1"/>
        </dgm:presLayoutVars>
      </dgm:prSet>
      <dgm:spPr/>
    </dgm:pt>
    <dgm:pt modelId="{32E147F0-8FC7-4523-A13F-22A5F136C464}" type="pres">
      <dgm:prSet presAssocID="{3512FE0F-E86B-42E9-A712-642FBCC181D4}" presName="spNode" presStyleCnt="0"/>
      <dgm:spPr/>
    </dgm:pt>
    <dgm:pt modelId="{898B023D-5094-49E7-9531-65715C3EBE7F}" type="pres">
      <dgm:prSet presAssocID="{A16EB843-B28F-4CEE-B7C2-761FDED6AEE6}" presName="sibTrans" presStyleLbl="sibTrans1D1" presStyleIdx="3" presStyleCnt="6"/>
      <dgm:spPr/>
    </dgm:pt>
    <dgm:pt modelId="{27095D5B-84E1-40F5-9EAA-5B2E37FBCC2E}" type="pres">
      <dgm:prSet presAssocID="{EE2AE55E-4CA5-40EF-8FD9-223D09F1842D}" presName="node" presStyleLbl="node1" presStyleIdx="4" presStyleCnt="6" custScaleX="122234">
        <dgm:presLayoutVars>
          <dgm:bulletEnabled val="1"/>
        </dgm:presLayoutVars>
      </dgm:prSet>
      <dgm:spPr/>
    </dgm:pt>
    <dgm:pt modelId="{4D8F0A76-6F6A-43B8-AAFF-B33ADDABF1D4}" type="pres">
      <dgm:prSet presAssocID="{EE2AE55E-4CA5-40EF-8FD9-223D09F1842D}" presName="spNode" presStyleCnt="0"/>
      <dgm:spPr/>
    </dgm:pt>
    <dgm:pt modelId="{771C37BD-A2FE-4D4E-A6EB-9D1DF74E0EEC}" type="pres">
      <dgm:prSet presAssocID="{85A10C97-71B3-468E-A723-813D1AB8D275}" presName="sibTrans" presStyleLbl="sibTrans1D1" presStyleIdx="4" presStyleCnt="6"/>
      <dgm:spPr/>
    </dgm:pt>
    <dgm:pt modelId="{8D56E58E-B3B8-4073-B10D-5F1AE73E5F54}" type="pres">
      <dgm:prSet presAssocID="{0D20EB79-04C2-4ABC-B287-E181EC939B9E}" presName="node" presStyleLbl="node1" presStyleIdx="5" presStyleCnt="6" custScaleX="144619">
        <dgm:presLayoutVars>
          <dgm:bulletEnabled val="1"/>
        </dgm:presLayoutVars>
      </dgm:prSet>
      <dgm:spPr/>
    </dgm:pt>
    <dgm:pt modelId="{EE0CCA92-B701-4C32-9B3B-0028EDA4E9D7}" type="pres">
      <dgm:prSet presAssocID="{0D20EB79-04C2-4ABC-B287-E181EC939B9E}" presName="spNode" presStyleCnt="0"/>
      <dgm:spPr/>
    </dgm:pt>
    <dgm:pt modelId="{D7BBE039-D0AC-49F5-A4EE-79641323C933}" type="pres">
      <dgm:prSet presAssocID="{9C8259B6-F5EE-49FA-A8B6-04777A22BD66}" presName="sibTrans" presStyleLbl="sibTrans1D1" presStyleIdx="5" presStyleCnt="6"/>
      <dgm:spPr/>
    </dgm:pt>
  </dgm:ptLst>
  <dgm:cxnLst>
    <dgm:cxn modelId="{16B39D0F-B2E9-4068-915F-6900679C221B}" type="presOf" srcId="{3512FE0F-E86B-42E9-A712-642FBCC181D4}" destId="{4F1619EE-7533-4141-988F-E8D980B72163}" srcOrd="0" destOrd="0" presId="urn:microsoft.com/office/officeart/2005/8/layout/cycle5"/>
    <dgm:cxn modelId="{5CECC51E-2719-428D-8022-88C87C676DF7}" type="presOf" srcId="{A7081227-D444-4BF7-975E-E10866C04B97}" destId="{86E79577-EAB0-4C1D-A8C3-86F90FFDA48C}" srcOrd="0" destOrd="0" presId="urn:microsoft.com/office/officeart/2005/8/layout/cycle5"/>
    <dgm:cxn modelId="{26C3C264-BADF-4193-9F7B-5E02857A026F}" type="presOf" srcId="{7B618156-90C9-466E-81DC-96F805FF46D1}" destId="{A96FE33F-5072-4B65-94DD-4EF29F1C9619}" srcOrd="0" destOrd="0" presId="urn:microsoft.com/office/officeart/2005/8/layout/cycle5"/>
    <dgm:cxn modelId="{19308165-A01C-407D-894D-9338DB49F34A}" type="presOf" srcId="{EE2AE55E-4CA5-40EF-8FD9-223D09F1842D}" destId="{27095D5B-84E1-40F5-9EAA-5B2E37FBCC2E}" srcOrd="0" destOrd="0" presId="urn:microsoft.com/office/officeart/2005/8/layout/cycle5"/>
    <dgm:cxn modelId="{1680DF4B-738F-4D86-B42B-C03696C6FB79}" type="presOf" srcId="{5F8084F5-8959-4332-B756-CDDF21C95174}" destId="{6333D9D7-72BE-486F-B8A5-200F798442DE}" srcOrd="0" destOrd="0" presId="urn:microsoft.com/office/officeart/2005/8/layout/cycle5"/>
    <dgm:cxn modelId="{FF1B1A4F-3C7F-4DD4-9D62-4385EA0C8072}" srcId="{7B618156-90C9-466E-81DC-96F805FF46D1}" destId="{B716524E-C0E2-4DD0-A44E-9AE7975F0776}" srcOrd="0" destOrd="0" parTransId="{13B79E16-FB71-4ACA-BB92-577AE57834EB}" sibTransId="{5F8084F5-8959-4332-B756-CDDF21C95174}"/>
    <dgm:cxn modelId="{B4D4F058-ECB1-462B-AC5A-C5B97AFC53E9}" srcId="{7B618156-90C9-466E-81DC-96F805FF46D1}" destId="{0D20EB79-04C2-4ABC-B287-E181EC939B9E}" srcOrd="5" destOrd="0" parTransId="{62369D94-6781-4FE4-A056-F12A46E9942C}" sibTransId="{9C8259B6-F5EE-49FA-A8B6-04777A22BD66}"/>
    <dgm:cxn modelId="{817EDB7A-E789-4B2E-995E-72C7457E366D}" type="presOf" srcId="{9C8259B6-F5EE-49FA-A8B6-04777A22BD66}" destId="{D7BBE039-D0AC-49F5-A4EE-79641323C933}" srcOrd="0" destOrd="0" presId="urn:microsoft.com/office/officeart/2005/8/layout/cycle5"/>
    <dgm:cxn modelId="{52A5D898-F34A-41D3-A73C-AA1C13119A3E}" srcId="{7B618156-90C9-466E-81DC-96F805FF46D1}" destId="{3512FE0F-E86B-42E9-A712-642FBCC181D4}" srcOrd="3" destOrd="0" parTransId="{CEE8E9CC-A851-47D7-859B-5E3AA0AF1D76}" sibTransId="{A16EB843-B28F-4CEE-B7C2-761FDED6AEE6}"/>
    <dgm:cxn modelId="{8DD291C1-99EE-4942-AE84-356FA484084C}" srcId="{7B618156-90C9-466E-81DC-96F805FF46D1}" destId="{A7081227-D444-4BF7-975E-E10866C04B97}" srcOrd="2" destOrd="0" parTransId="{3D419BA0-14E1-4544-9596-DCBFE0DB49F3}" sibTransId="{14EDF49C-F2C3-493E-85FF-0B779B561B0A}"/>
    <dgm:cxn modelId="{ABE782C3-2DFE-4CF7-B737-D1C5A2382904}" srcId="{7B618156-90C9-466E-81DC-96F805FF46D1}" destId="{EE2AE55E-4CA5-40EF-8FD9-223D09F1842D}" srcOrd="4" destOrd="0" parTransId="{9A9A1DA6-86CC-4F07-A800-F85F62183CE6}" sibTransId="{85A10C97-71B3-468E-A723-813D1AB8D275}"/>
    <dgm:cxn modelId="{F88C73D1-D6E9-4F58-A80B-E79B0D9B8720}" type="presOf" srcId="{0D20EB79-04C2-4ABC-B287-E181EC939B9E}" destId="{8D56E58E-B3B8-4073-B10D-5F1AE73E5F54}" srcOrd="0" destOrd="0" presId="urn:microsoft.com/office/officeart/2005/8/layout/cycle5"/>
    <dgm:cxn modelId="{C95AFED9-DAEF-473F-A17D-0C618083E0BE}" type="presOf" srcId="{85A10C97-71B3-468E-A723-813D1AB8D275}" destId="{771C37BD-A2FE-4D4E-A6EB-9D1DF74E0EEC}" srcOrd="0" destOrd="0" presId="urn:microsoft.com/office/officeart/2005/8/layout/cycle5"/>
    <dgm:cxn modelId="{57588FDA-556D-4F6D-AAF7-8951E3EC97A2}" srcId="{7B618156-90C9-466E-81DC-96F805FF46D1}" destId="{75F16E9C-F031-4D43-8FAC-B9FC2DA05CE6}" srcOrd="1" destOrd="0" parTransId="{88875172-D832-489A-9A39-24F78F277CFA}" sibTransId="{165890E4-F6D8-4338-BB61-A261541B55E9}"/>
    <dgm:cxn modelId="{1A850EDB-0EAA-4A09-BC7F-6BDA121187E4}" type="presOf" srcId="{165890E4-F6D8-4338-BB61-A261541B55E9}" destId="{A6298A72-4DAE-4309-A218-4EDC722AE6AE}" srcOrd="0" destOrd="0" presId="urn:microsoft.com/office/officeart/2005/8/layout/cycle5"/>
    <dgm:cxn modelId="{99BE15E0-18EF-48D1-ACF2-86B7C7BA9F92}" type="presOf" srcId="{75F16E9C-F031-4D43-8FAC-B9FC2DA05CE6}" destId="{4EFA7230-CB10-43A5-B068-DC05421AD108}" srcOrd="0" destOrd="0" presId="urn:microsoft.com/office/officeart/2005/8/layout/cycle5"/>
    <dgm:cxn modelId="{E7B79AE1-D527-49B8-A332-DC869552E61A}" type="presOf" srcId="{B716524E-C0E2-4DD0-A44E-9AE7975F0776}" destId="{9268396E-40D8-4F1B-A77B-D9530E5125BA}" srcOrd="0" destOrd="0" presId="urn:microsoft.com/office/officeart/2005/8/layout/cycle5"/>
    <dgm:cxn modelId="{5C0AE8E9-2131-479F-B56F-C42E62D83E0B}" type="presOf" srcId="{A16EB843-B28F-4CEE-B7C2-761FDED6AEE6}" destId="{898B023D-5094-49E7-9531-65715C3EBE7F}" srcOrd="0" destOrd="0" presId="urn:microsoft.com/office/officeart/2005/8/layout/cycle5"/>
    <dgm:cxn modelId="{BAA0C1FE-7DB5-4EC3-AFC8-5AE934E7DAF4}" type="presOf" srcId="{14EDF49C-F2C3-493E-85FF-0B779B561B0A}" destId="{7E76B571-4323-45ED-934E-59B0E373574B}" srcOrd="0" destOrd="0" presId="urn:microsoft.com/office/officeart/2005/8/layout/cycle5"/>
    <dgm:cxn modelId="{8F401B5E-271E-41D7-9446-90CB3828AB96}" type="presParOf" srcId="{A96FE33F-5072-4B65-94DD-4EF29F1C9619}" destId="{9268396E-40D8-4F1B-A77B-D9530E5125BA}" srcOrd="0" destOrd="0" presId="urn:microsoft.com/office/officeart/2005/8/layout/cycle5"/>
    <dgm:cxn modelId="{ADDEE8ED-4313-43F6-9CC8-08C464840ED2}" type="presParOf" srcId="{A96FE33F-5072-4B65-94DD-4EF29F1C9619}" destId="{EBFC4098-6174-47DA-BE02-8FF844CCF6D1}" srcOrd="1" destOrd="0" presId="urn:microsoft.com/office/officeart/2005/8/layout/cycle5"/>
    <dgm:cxn modelId="{05E06D51-E572-4AD7-A6FE-83F032693B15}" type="presParOf" srcId="{A96FE33F-5072-4B65-94DD-4EF29F1C9619}" destId="{6333D9D7-72BE-486F-B8A5-200F798442DE}" srcOrd="2" destOrd="0" presId="urn:microsoft.com/office/officeart/2005/8/layout/cycle5"/>
    <dgm:cxn modelId="{F220FFFE-3916-4E3F-92B9-88513E397EB4}" type="presParOf" srcId="{A96FE33F-5072-4B65-94DD-4EF29F1C9619}" destId="{4EFA7230-CB10-43A5-B068-DC05421AD108}" srcOrd="3" destOrd="0" presId="urn:microsoft.com/office/officeart/2005/8/layout/cycle5"/>
    <dgm:cxn modelId="{079C68A2-8425-489B-AA1D-502782C83438}" type="presParOf" srcId="{A96FE33F-5072-4B65-94DD-4EF29F1C9619}" destId="{01B18F29-3391-4F80-AF24-77DA7FC5E61E}" srcOrd="4" destOrd="0" presId="urn:microsoft.com/office/officeart/2005/8/layout/cycle5"/>
    <dgm:cxn modelId="{3FB34E78-BCBE-45E8-958C-9495F84D0426}" type="presParOf" srcId="{A96FE33F-5072-4B65-94DD-4EF29F1C9619}" destId="{A6298A72-4DAE-4309-A218-4EDC722AE6AE}" srcOrd="5" destOrd="0" presId="urn:microsoft.com/office/officeart/2005/8/layout/cycle5"/>
    <dgm:cxn modelId="{F192745C-6F13-444D-9A28-7E2DB88AB7BA}" type="presParOf" srcId="{A96FE33F-5072-4B65-94DD-4EF29F1C9619}" destId="{86E79577-EAB0-4C1D-A8C3-86F90FFDA48C}" srcOrd="6" destOrd="0" presId="urn:microsoft.com/office/officeart/2005/8/layout/cycle5"/>
    <dgm:cxn modelId="{16B6F884-CD33-4EB3-A4CF-27EE4C89BE35}" type="presParOf" srcId="{A96FE33F-5072-4B65-94DD-4EF29F1C9619}" destId="{76EFAB6B-1042-4E60-8EF9-D1A4B6707A00}" srcOrd="7" destOrd="0" presId="urn:microsoft.com/office/officeart/2005/8/layout/cycle5"/>
    <dgm:cxn modelId="{30BC1CA3-C54B-455C-BE7B-6427D2989F28}" type="presParOf" srcId="{A96FE33F-5072-4B65-94DD-4EF29F1C9619}" destId="{7E76B571-4323-45ED-934E-59B0E373574B}" srcOrd="8" destOrd="0" presId="urn:microsoft.com/office/officeart/2005/8/layout/cycle5"/>
    <dgm:cxn modelId="{AA31DA31-17F2-4015-A6C0-F50874AFAF9C}" type="presParOf" srcId="{A96FE33F-5072-4B65-94DD-4EF29F1C9619}" destId="{4F1619EE-7533-4141-988F-E8D980B72163}" srcOrd="9" destOrd="0" presId="urn:microsoft.com/office/officeart/2005/8/layout/cycle5"/>
    <dgm:cxn modelId="{36D36069-695D-437B-AA46-1D73AAA5545C}" type="presParOf" srcId="{A96FE33F-5072-4B65-94DD-4EF29F1C9619}" destId="{32E147F0-8FC7-4523-A13F-22A5F136C464}" srcOrd="10" destOrd="0" presId="urn:microsoft.com/office/officeart/2005/8/layout/cycle5"/>
    <dgm:cxn modelId="{6C1E25F6-A54A-4107-9EDF-BC0FAB07181B}" type="presParOf" srcId="{A96FE33F-5072-4B65-94DD-4EF29F1C9619}" destId="{898B023D-5094-49E7-9531-65715C3EBE7F}" srcOrd="11" destOrd="0" presId="urn:microsoft.com/office/officeart/2005/8/layout/cycle5"/>
    <dgm:cxn modelId="{35DC02A9-E508-47A1-B112-FB6FF6403D0E}" type="presParOf" srcId="{A96FE33F-5072-4B65-94DD-4EF29F1C9619}" destId="{27095D5B-84E1-40F5-9EAA-5B2E37FBCC2E}" srcOrd="12" destOrd="0" presId="urn:microsoft.com/office/officeart/2005/8/layout/cycle5"/>
    <dgm:cxn modelId="{821B1362-0153-4089-8012-0830FBC8F5DB}" type="presParOf" srcId="{A96FE33F-5072-4B65-94DD-4EF29F1C9619}" destId="{4D8F0A76-6F6A-43B8-AAFF-B33ADDABF1D4}" srcOrd="13" destOrd="0" presId="urn:microsoft.com/office/officeart/2005/8/layout/cycle5"/>
    <dgm:cxn modelId="{CD3E5C24-26F5-43B5-995F-9C3B95B40887}" type="presParOf" srcId="{A96FE33F-5072-4B65-94DD-4EF29F1C9619}" destId="{771C37BD-A2FE-4D4E-A6EB-9D1DF74E0EEC}" srcOrd="14" destOrd="0" presId="urn:microsoft.com/office/officeart/2005/8/layout/cycle5"/>
    <dgm:cxn modelId="{62FA1977-2EF3-40C0-B1A0-FC5A5CE8832B}" type="presParOf" srcId="{A96FE33F-5072-4B65-94DD-4EF29F1C9619}" destId="{8D56E58E-B3B8-4073-B10D-5F1AE73E5F54}" srcOrd="15" destOrd="0" presId="urn:microsoft.com/office/officeart/2005/8/layout/cycle5"/>
    <dgm:cxn modelId="{9395544C-9497-46B1-83F0-3C57A1502156}" type="presParOf" srcId="{A96FE33F-5072-4B65-94DD-4EF29F1C9619}" destId="{EE0CCA92-B701-4C32-9B3B-0028EDA4E9D7}" srcOrd="16" destOrd="0" presId="urn:microsoft.com/office/officeart/2005/8/layout/cycle5"/>
    <dgm:cxn modelId="{8E50E2BE-1292-4BF6-BB72-D410B92BB1BC}" type="presParOf" srcId="{A96FE33F-5072-4B65-94DD-4EF29F1C9619}" destId="{D7BBE039-D0AC-49F5-A4EE-79641323C93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1DC39-9C80-48B5-B9F7-D2BC9CE4E6F1}">
      <dsp:nvSpPr>
        <dsp:cNvPr id="0" name=""/>
        <dsp:cNvSpPr/>
      </dsp:nvSpPr>
      <dsp:spPr>
        <a:xfrm>
          <a:off x="3505819" y="0"/>
          <a:ext cx="1346607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solidFill>
                <a:schemeClr val="tx1"/>
              </a:solidFill>
            </a:rPr>
            <a:t>ΉΘΟΣ</a:t>
          </a:r>
        </a:p>
      </dsp:txBody>
      <dsp:txXfrm>
        <a:off x="3505819" y="0"/>
        <a:ext cx="1346607" cy="851700"/>
      </dsp:txXfrm>
    </dsp:sp>
    <dsp:sp modelId="{17BB35EA-1687-407D-ACB2-65909A1107A4}">
      <dsp:nvSpPr>
        <dsp:cNvPr id="0" name=""/>
        <dsp:cNvSpPr/>
      </dsp:nvSpPr>
      <dsp:spPr>
        <a:xfrm>
          <a:off x="2832515" y="851700"/>
          <a:ext cx="2693215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solidFill>
                <a:schemeClr val="tx1"/>
              </a:solidFill>
            </a:rPr>
            <a:t>ΑΥΤΟΠΡΑΓΜΑΤΩΣΗ</a:t>
          </a:r>
          <a:r>
            <a:rPr lang="el-GR" sz="1200" b="1" kern="1200" dirty="0"/>
            <a:t> </a:t>
          </a:r>
        </a:p>
      </dsp:txBody>
      <dsp:txXfrm>
        <a:off x="3303828" y="851700"/>
        <a:ext cx="1750590" cy="851700"/>
      </dsp:txXfrm>
    </dsp:sp>
    <dsp:sp modelId="{610E971B-B524-438F-90E3-A0DDFE2ADF42}">
      <dsp:nvSpPr>
        <dsp:cNvPr id="0" name=""/>
        <dsp:cNvSpPr/>
      </dsp:nvSpPr>
      <dsp:spPr>
        <a:xfrm>
          <a:off x="2143133" y="1714515"/>
          <a:ext cx="4039823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</a:rPr>
            <a:t>ΚΟΙΝΩΝΙΚΗ ΑΠΟΔΟΧΗ</a:t>
          </a:r>
        </a:p>
      </dsp:txBody>
      <dsp:txXfrm>
        <a:off x="2850102" y="1714515"/>
        <a:ext cx="2625885" cy="851700"/>
      </dsp:txXfrm>
    </dsp:sp>
    <dsp:sp modelId="{D175BBB7-CC76-4083-A822-F03F12BD35DD}">
      <dsp:nvSpPr>
        <dsp:cNvPr id="0" name=""/>
        <dsp:cNvSpPr/>
      </dsp:nvSpPr>
      <dsp:spPr>
        <a:xfrm>
          <a:off x="1346607" y="2555101"/>
          <a:ext cx="5665031" cy="1027908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chemeClr val="tx1"/>
              </a:solidFill>
            </a:rPr>
            <a:t>ΣΥΝΑΙΣΘΗΜΑΤΙΚΗ ΑΝΤΑΠΟΚΡΙΣΗ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(ΦΙΛΙΑ, ΟΙΚΟΓΕΝΕΙΑΚΗ ΘΑΛΠΩΡΗ, ΚΟΙΝΩΝΙΚΗ ΕΠΙΔΟΚΙΜΑΣΙΑ)</a:t>
          </a:r>
        </a:p>
      </dsp:txBody>
      <dsp:txXfrm>
        <a:off x="2337988" y="2555101"/>
        <a:ext cx="3682270" cy="1027908"/>
      </dsp:txXfrm>
    </dsp:sp>
    <dsp:sp modelId="{84CE95EA-9995-4C47-B12B-2233EEC9E58D}">
      <dsp:nvSpPr>
        <dsp:cNvPr id="0" name=""/>
        <dsp:cNvSpPr/>
      </dsp:nvSpPr>
      <dsp:spPr>
        <a:xfrm>
          <a:off x="691253" y="3583010"/>
          <a:ext cx="7011639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</a:rPr>
            <a:t>ΑΣΦΑΛΕΙΑ ΚΑΙ ΠΡΟΣΤΑΣΙΑ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kern="1200" dirty="0">
              <a:solidFill>
                <a:schemeClr val="tx1"/>
              </a:solidFill>
            </a:rPr>
            <a:t>(ΣΤΕΓΗ, ΣΤΑΘΕΡΟΤΗΤΑ, ΑΠΟ ΒΙΑ…)</a:t>
          </a:r>
        </a:p>
      </dsp:txBody>
      <dsp:txXfrm>
        <a:off x="1918290" y="3583010"/>
        <a:ext cx="4557565" cy="851700"/>
      </dsp:txXfrm>
    </dsp:sp>
    <dsp:sp modelId="{26DA9255-039C-4EA8-A314-91D7DAB298A5}">
      <dsp:nvSpPr>
        <dsp:cNvPr id="0" name=""/>
        <dsp:cNvSpPr/>
      </dsp:nvSpPr>
      <dsp:spPr>
        <a:xfrm>
          <a:off x="0" y="4434711"/>
          <a:ext cx="8358247" cy="851700"/>
        </a:xfrm>
        <a:prstGeom prst="trapezoid">
          <a:avLst>
            <a:gd name="adj" fmla="val 79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</a:rPr>
            <a:t>ΒΙΟΛΟΓΙΚΕΣ ΑΝΑΓΚΕΣ</a:t>
          </a:r>
          <a:r>
            <a:rPr lang="el-GR" sz="1600" kern="1200" dirty="0">
              <a:solidFill>
                <a:schemeClr val="tx1"/>
              </a:solidFill>
            </a:rPr>
            <a:t>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(ΤΡΟΦΗ, ΝΕΡΟ ΥΠΝΟΣ)</a:t>
          </a:r>
        </a:p>
      </dsp:txBody>
      <dsp:txXfrm>
        <a:off x="1462693" y="4434711"/>
        <a:ext cx="5432860" cy="851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3364C-1960-499C-8CEB-E1EE32363869}">
      <dsp:nvSpPr>
        <dsp:cNvPr id="0" name=""/>
        <dsp:cNvSpPr/>
      </dsp:nvSpPr>
      <dsp:spPr>
        <a:xfrm>
          <a:off x="2170569" y="460654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Γνωστικοί-Προσωπικοί παράγοντες</a:t>
          </a:r>
        </a:p>
      </dsp:txBody>
      <dsp:txXfrm>
        <a:off x="4237576" y="1162178"/>
        <a:ext cx="1289899" cy="1267269"/>
      </dsp:txXfrm>
    </dsp:sp>
    <dsp:sp modelId="{00FF731D-4A9B-4C6F-AC72-802F566009F1}">
      <dsp:nvSpPr>
        <dsp:cNvPr id="0" name=""/>
        <dsp:cNvSpPr/>
      </dsp:nvSpPr>
      <dsp:spPr>
        <a:xfrm>
          <a:off x="2170578" y="460661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Συμπεριφορά </a:t>
          </a:r>
        </a:p>
      </dsp:txBody>
      <dsp:txXfrm>
        <a:off x="3211549" y="2859421"/>
        <a:ext cx="1719865" cy="1176750"/>
      </dsp:txXfrm>
    </dsp:sp>
    <dsp:sp modelId="{9B79E730-1E5F-47A5-8737-B2A8BE282472}">
      <dsp:nvSpPr>
        <dsp:cNvPr id="0" name=""/>
        <dsp:cNvSpPr/>
      </dsp:nvSpPr>
      <dsp:spPr>
        <a:xfrm>
          <a:off x="2170578" y="460661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Περιβαλλοντικοί παράγοντες </a:t>
          </a:r>
        </a:p>
      </dsp:txBody>
      <dsp:txXfrm>
        <a:off x="2577915" y="1207445"/>
        <a:ext cx="1289899" cy="1267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3E91B-74C2-42E7-B93F-9FA196213F6F}">
      <dsp:nvSpPr>
        <dsp:cNvPr id="0" name=""/>
        <dsp:cNvSpPr/>
      </dsp:nvSpPr>
      <dsp:spPr>
        <a:xfrm>
          <a:off x="4869337" y="2166256"/>
          <a:ext cx="2617982" cy="908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360"/>
              </a:lnTo>
              <a:lnTo>
                <a:pt x="2617982" y="454360"/>
              </a:lnTo>
              <a:lnTo>
                <a:pt x="2617982" y="9087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431D8-ECCE-4138-8C63-ADF1FA664870}">
      <dsp:nvSpPr>
        <dsp:cNvPr id="0" name=""/>
        <dsp:cNvSpPr/>
      </dsp:nvSpPr>
      <dsp:spPr>
        <a:xfrm>
          <a:off x="2251355" y="2166256"/>
          <a:ext cx="2617982" cy="908721"/>
        </a:xfrm>
        <a:custGeom>
          <a:avLst/>
          <a:gdLst/>
          <a:ahLst/>
          <a:cxnLst/>
          <a:rect l="0" t="0" r="0" b="0"/>
          <a:pathLst>
            <a:path>
              <a:moveTo>
                <a:pt x="2617982" y="0"/>
              </a:moveTo>
              <a:lnTo>
                <a:pt x="2617982" y="454360"/>
              </a:lnTo>
              <a:lnTo>
                <a:pt x="0" y="454360"/>
              </a:lnTo>
              <a:lnTo>
                <a:pt x="0" y="9087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A9966-8F0A-457C-9DCE-58DB55946A70}">
      <dsp:nvSpPr>
        <dsp:cNvPr id="0" name=""/>
        <dsp:cNvSpPr/>
      </dsp:nvSpPr>
      <dsp:spPr>
        <a:xfrm>
          <a:off x="2533600" y="2634"/>
          <a:ext cx="4671475" cy="2163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             </a:t>
          </a:r>
          <a:r>
            <a:rPr kumimoji="0" lang="el-GR" altLang="el-GR" sz="1800" b="1" i="0" u="sng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ΒΡΑΧΥΧΡΟΝΗ  ΜΝΗΜΗ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l-GR" sz="1800" b="1" i="0" u="sng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Οργάνωση (π.χ. συνένωση)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Συγκράτηση (φωναχτή ή σιωπηλή επανάληψη) και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Ανάσυρση  πληροφοριών</a:t>
          </a:r>
        </a:p>
      </dsp:txBody>
      <dsp:txXfrm>
        <a:off x="2533600" y="2634"/>
        <a:ext cx="4671475" cy="2163621"/>
      </dsp:txXfrm>
    </dsp:sp>
    <dsp:sp modelId="{97F3C594-EB5C-4101-8A1E-8E594953F735}">
      <dsp:nvSpPr>
        <dsp:cNvPr id="0" name=""/>
        <dsp:cNvSpPr/>
      </dsp:nvSpPr>
      <dsp:spPr>
        <a:xfrm>
          <a:off x="87733" y="3074977"/>
          <a:ext cx="4327243" cy="2316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000" b="1" i="0" u="sng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600" b="1" i="0" u="sng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ΑΜΕΣΗ ΜΝΗΜΗ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600" b="1" i="1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πινάκιο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200" b="1" i="1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όπου ακουμπάμε τις πληροφορίες έως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ότου αποφασίσουμε</a:t>
          </a:r>
          <a:r>
            <a:rPr kumimoji="0" lang="en-US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να τις επεξεργαστούμε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ΕΠΗΡΕΑΖΕΤΑΙ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Από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Την αξία της πληροφορίας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Τις απειλές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Τα συναισθήματα</a:t>
          </a:r>
          <a:endParaRPr kumimoji="0" lang="el-GR" altLang="el-GR" sz="10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733" y="3074977"/>
        <a:ext cx="4327243" cy="2316330"/>
      </dsp:txXfrm>
    </dsp:sp>
    <dsp:sp modelId="{AB7C8E37-9E76-4983-BD08-AE57BE477F3F}">
      <dsp:nvSpPr>
        <dsp:cNvPr id="0" name=""/>
        <dsp:cNvSpPr/>
      </dsp:nvSpPr>
      <dsp:spPr>
        <a:xfrm>
          <a:off x="5323698" y="3074977"/>
          <a:ext cx="4327243" cy="23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1" i="0" u="sng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sng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ΕΝΕΡΓΟΣ ΜΝΗΜΗ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1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τραπέζι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Όπου πραγματοποιείται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Ενεργητική και ευέλικτη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επεξεργασία των πληροφοριών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4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Το κέντρο της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altLang="el-GR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ανθρώπινης συνείδησης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altLang="el-GR" sz="13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3698" y="3074977"/>
        <a:ext cx="4327243" cy="2343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8396E-40D8-4F1B-A77B-D9530E5125BA}">
      <dsp:nvSpPr>
        <dsp:cNvPr id="0" name=""/>
        <dsp:cNvSpPr/>
      </dsp:nvSpPr>
      <dsp:spPr>
        <a:xfrm>
          <a:off x="3350243" y="1101"/>
          <a:ext cx="1583076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bg1"/>
              </a:solidFill>
            </a:rPr>
            <a:t>Επιλογή στρατηγικής</a:t>
          </a:r>
        </a:p>
      </dsp:txBody>
      <dsp:txXfrm>
        <a:off x="3392120" y="42978"/>
        <a:ext cx="1499322" cy="774103"/>
      </dsp:txXfrm>
    </dsp:sp>
    <dsp:sp modelId="{6333D9D7-72BE-486F-B8A5-200F798442DE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2934588" y="217242"/>
              </a:moveTo>
              <a:arcTo wR="2022656" hR="2022656" stAng="17807926" swAng="68212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A7230-CB10-43A5-B068-DC05421AD108}">
      <dsp:nvSpPr>
        <dsp:cNvPr id="0" name=""/>
        <dsp:cNvSpPr/>
      </dsp:nvSpPr>
      <dsp:spPr>
        <a:xfrm>
          <a:off x="4982113" y="947876"/>
          <a:ext cx="1822682" cy="986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Προϋπάρχουσα γνώση / πρόκληση ενδιαφέροντος</a:t>
          </a:r>
        </a:p>
      </dsp:txBody>
      <dsp:txXfrm>
        <a:off x="5030293" y="996056"/>
        <a:ext cx="1726322" cy="890604"/>
      </dsp:txXfrm>
    </dsp:sp>
    <dsp:sp modelId="{A6298A72-4DAE-4309-A218-4EDC722AE6AE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4022571" y="1720198"/>
              </a:moveTo>
              <a:arcTo wR="2022656" hR="2022656" stAng="21084000" swAng="114602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79577-EAB0-4C1D-A8C3-86F90FFDA48C}">
      <dsp:nvSpPr>
        <dsp:cNvPr id="0" name=""/>
        <dsp:cNvSpPr/>
      </dsp:nvSpPr>
      <dsp:spPr>
        <a:xfrm>
          <a:off x="5039576" y="3035086"/>
          <a:ext cx="1707756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Παρουσίαση στρατηγικής</a:t>
          </a:r>
        </a:p>
      </dsp:txBody>
      <dsp:txXfrm>
        <a:off x="5081453" y="3076963"/>
        <a:ext cx="1624002" cy="774103"/>
      </dsp:txXfrm>
    </dsp:sp>
    <dsp:sp modelId="{7E76B571-4323-45ED-934E-59B0E373574B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3309992" y="3582755"/>
              </a:moveTo>
              <a:arcTo wR="2022656" hR="2022656" stAng="3028310" swAng="92508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619EE-7533-4141-988F-E8D980B72163}">
      <dsp:nvSpPr>
        <dsp:cNvPr id="0" name=""/>
        <dsp:cNvSpPr/>
      </dsp:nvSpPr>
      <dsp:spPr>
        <a:xfrm>
          <a:off x="3481892" y="4046415"/>
          <a:ext cx="1319780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Εφαρμογή στρατηγικής</a:t>
          </a:r>
        </a:p>
      </dsp:txBody>
      <dsp:txXfrm>
        <a:off x="3523769" y="4088292"/>
        <a:ext cx="1236026" cy="774103"/>
      </dsp:txXfrm>
    </dsp:sp>
    <dsp:sp modelId="{898B023D-5094-49E7-9531-65715C3EBE7F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1196416" y="3868860"/>
              </a:moveTo>
              <a:arcTo wR="2022656" hR="2022656" stAng="6846610" swAng="92508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5D5B-84E1-40F5-9EAA-5B2E37FBCC2E}">
      <dsp:nvSpPr>
        <dsp:cNvPr id="0" name=""/>
        <dsp:cNvSpPr/>
      </dsp:nvSpPr>
      <dsp:spPr>
        <a:xfrm>
          <a:off x="1583499" y="3035086"/>
          <a:ext cx="1613220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Ανατροφοδότηση </a:t>
          </a:r>
        </a:p>
      </dsp:txBody>
      <dsp:txXfrm>
        <a:off x="1625376" y="3076963"/>
        <a:ext cx="1529466" cy="774103"/>
      </dsp:txXfrm>
    </dsp:sp>
    <dsp:sp modelId="{771C37BD-A2FE-4D4E-A6EB-9D1DF74E0EEC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31564" y="2378597"/>
              </a:moveTo>
              <a:arcTo wR="2022656" hR="2022656" stAng="10191870" swAng="121626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6E58E-B3B8-4073-B10D-5F1AE73E5F54}">
      <dsp:nvSpPr>
        <dsp:cNvPr id="0" name=""/>
        <dsp:cNvSpPr/>
      </dsp:nvSpPr>
      <dsp:spPr>
        <a:xfrm>
          <a:off x="1435783" y="1012429"/>
          <a:ext cx="1908652" cy="857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Γενίκευση </a:t>
          </a:r>
        </a:p>
      </dsp:txBody>
      <dsp:txXfrm>
        <a:off x="1477660" y="1054306"/>
        <a:ext cx="1824898" cy="774103"/>
      </dsp:txXfrm>
    </dsp:sp>
    <dsp:sp modelId="{D7BBE039-D0AC-49F5-A4EE-79641323C933}">
      <dsp:nvSpPr>
        <dsp:cNvPr id="0" name=""/>
        <dsp:cNvSpPr/>
      </dsp:nvSpPr>
      <dsp:spPr>
        <a:xfrm>
          <a:off x="2119125" y="430030"/>
          <a:ext cx="4045313" cy="4045313"/>
        </a:xfrm>
        <a:custGeom>
          <a:avLst/>
          <a:gdLst/>
          <a:ahLst/>
          <a:cxnLst/>
          <a:rect l="0" t="0" r="0" b="0"/>
          <a:pathLst>
            <a:path>
              <a:moveTo>
                <a:pt x="714138" y="480282"/>
              </a:moveTo>
              <a:arcTo wR="2022656" hR="2022656" stAng="13781365" swAng="77918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D1C38-B064-4A36-AD13-18D9F248D8DF}" type="datetimeFigureOut">
              <a:rPr lang="el-GR" smtClean="0"/>
              <a:t>25/8/2022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511E4-0E51-4A62-BE5F-7BF3BC0B11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420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Θέση εικόνας διαφάνειας">
            <a:extLst>
              <a:ext uri="{FF2B5EF4-FFF2-40B4-BE49-F238E27FC236}">
                <a16:creationId xmlns:a16="http://schemas.microsoft.com/office/drawing/2014/main" id="{AA455078-8FA9-0147-A9C8-7B610451D8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- Θέση σημειώσεων">
            <a:extLst>
              <a:ext uri="{FF2B5EF4-FFF2-40B4-BE49-F238E27FC236}">
                <a16:creationId xmlns:a16="http://schemas.microsoft.com/office/drawing/2014/main" id="{84401090-426F-9C16-9769-0E28E2DD9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8196" name="3 - Θέση αριθμού διαφάνειας">
            <a:extLst>
              <a:ext uri="{FF2B5EF4-FFF2-40B4-BE49-F238E27FC236}">
                <a16:creationId xmlns:a16="http://schemas.microsoft.com/office/drawing/2014/main" id="{F6184633-7768-4EE2-03B2-67766B7C8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6479CF-7E19-44F2-A6F4-283E9F08DAFC}" type="slidenum">
              <a:rPr lang="el-GR" altLang="el-G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>
              <a:latin typeface="Arial" pitchFamily="34" charset="0"/>
            </a:endParaRPr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638F3-50FE-4281-B5B1-E6019BB82010}" type="slidenum">
              <a:rPr lang="el-GR" smtClean="0">
                <a:latin typeface="Arial" pitchFamily="34" charset="0"/>
              </a:rPr>
              <a:pPr/>
              <a:t>16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3C2AB-7FAC-4DB1-B4A6-77397AF7F202}" type="slidenum">
              <a:rPr lang="el-GR" smtClean="0">
                <a:latin typeface="Arial" pitchFamily="34" charset="0"/>
              </a:rPr>
              <a:pPr/>
              <a:t>17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347A8-D3B9-4796-93FB-72BC16C8A107}" type="slidenum">
              <a:rPr lang="el-GR" smtClean="0">
                <a:latin typeface="Arial" pitchFamily="34" charset="0"/>
              </a:rPr>
              <a:pPr/>
              <a:t>18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2E7E4-0738-4639-87C6-4FAAFF63C711}" type="slidenum">
              <a:rPr lang="el-GR" smtClean="0">
                <a:latin typeface="Arial" pitchFamily="34" charset="0"/>
              </a:rPr>
              <a:pPr/>
              <a:t>19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732CC-ACB4-473B-85EB-CB63001FF126}" type="slidenum">
              <a:rPr lang="el-GR" smtClean="0">
                <a:latin typeface="Arial" pitchFamily="34" charset="0"/>
              </a:rPr>
              <a:pPr/>
              <a:t>8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02F47-AC95-457E-A33F-7287A9464E35}" type="slidenum">
              <a:rPr lang="el-GR" smtClean="0">
                <a:latin typeface="Arial" pitchFamily="34" charset="0"/>
              </a:rPr>
              <a:pPr/>
              <a:t>9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54D71-FC0E-4C0F-A247-F68B224B2EA9}" type="slidenum">
              <a:rPr lang="el-GR" smtClean="0">
                <a:latin typeface="Arial" pitchFamily="34" charset="0"/>
              </a:rPr>
              <a:pPr/>
              <a:t>10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85924-2F47-4B45-89E1-33897AA2F7B2}" type="slidenum">
              <a:rPr lang="el-GR" smtClean="0">
                <a:latin typeface="Arial" pitchFamily="34" charset="0"/>
              </a:rPr>
              <a:pPr/>
              <a:t>11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B2FEB-FECC-47AD-BF30-ED6721D2EE87}" type="slidenum">
              <a:rPr lang="el-GR" smtClean="0">
                <a:latin typeface="Arial" pitchFamily="34" charset="0"/>
              </a:rPr>
              <a:pPr/>
              <a:t>12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7BF83-058C-429D-B1E2-DDC6F1759087}" type="slidenum">
              <a:rPr lang="el-GR" smtClean="0">
                <a:latin typeface="Arial" pitchFamily="34" charset="0"/>
              </a:rPr>
              <a:pPr/>
              <a:t>13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9170D-60EF-4126-BEBD-A9D9F56552BB}" type="slidenum">
              <a:rPr lang="el-GR" smtClean="0">
                <a:latin typeface="Arial" pitchFamily="34" charset="0"/>
              </a:rPr>
              <a:pPr/>
              <a:t>14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A62CA-ADD5-4938-8471-F5C6C1369473}" type="slidenum">
              <a:rPr lang="el-GR" smtClean="0">
                <a:latin typeface="Arial" pitchFamily="34" charset="0"/>
              </a:rPr>
              <a:pPr/>
              <a:t>15</a:t>
            </a:fld>
            <a:endParaRPr lang="el-GR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0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437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7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21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0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8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1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771B-89D8-43DE-9ABE-9EA270DD1B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0379807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FA8A-873F-443B-9FDB-48093BEC43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255594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18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1AB0-2283-4062-96C7-11283A141C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235494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2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6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6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3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1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6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2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6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0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4" r:id="rId18"/>
    <p:sldLayoutId id="2147483695" r:id="rId19"/>
    <p:sldLayoutId id="2147483696" r:id="rId20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8DEB9D55-38C8-45B4-BB2D-4FDBBDB08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8">
            <a:extLst>
              <a:ext uri="{FF2B5EF4-FFF2-40B4-BE49-F238E27FC236}">
                <a16:creationId xmlns:a16="http://schemas.microsoft.com/office/drawing/2014/main" id="{B40DDA79-7866-468E-A33D-D8341D90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7080"/>
          </a:xfrm>
          <a:custGeom>
            <a:avLst/>
            <a:gdLst>
              <a:gd name="connsiteX0" fmla="*/ 0 w 12192000"/>
              <a:gd name="connsiteY0" fmla="*/ 0 h 4567080"/>
              <a:gd name="connsiteX1" fmla="*/ 12192000 w 12192000"/>
              <a:gd name="connsiteY1" fmla="*/ 0 h 4567080"/>
              <a:gd name="connsiteX2" fmla="*/ 12192000 w 12192000"/>
              <a:gd name="connsiteY2" fmla="*/ 4040874 h 4567080"/>
              <a:gd name="connsiteX3" fmla="*/ 11707453 w 12192000"/>
              <a:gd name="connsiteY3" fmla="*/ 4125902 h 4567080"/>
              <a:gd name="connsiteX4" fmla="*/ 6090444 w 12192000"/>
              <a:gd name="connsiteY4" fmla="*/ 4567080 h 4567080"/>
              <a:gd name="connsiteX5" fmla="*/ 473435 w 12192000"/>
              <a:gd name="connsiteY5" fmla="*/ 4125902 h 4567080"/>
              <a:gd name="connsiteX6" fmla="*/ 0 w 12192000"/>
              <a:gd name="connsiteY6" fmla="*/ 4042824 h 4567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67080">
                <a:moveTo>
                  <a:pt x="0" y="0"/>
                </a:moveTo>
                <a:lnTo>
                  <a:pt x="12192000" y="0"/>
                </a:lnTo>
                <a:lnTo>
                  <a:pt x="12192000" y="4040874"/>
                </a:lnTo>
                <a:lnTo>
                  <a:pt x="11707453" y="4125902"/>
                </a:lnTo>
                <a:cubicBezTo>
                  <a:pt x="9955980" y="4411316"/>
                  <a:pt x="8064085" y="4567080"/>
                  <a:pt x="6090444" y="4567080"/>
                </a:cubicBezTo>
                <a:cubicBezTo>
                  <a:pt x="4116804" y="4567080"/>
                  <a:pt x="2224908" y="4411316"/>
                  <a:pt x="473435" y="4125902"/>
                </a:cubicBezTo>
                <a:lnTo>
                  <a:pt x="0" y="4042824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5D02735-5775-BD2E-6C4B-9F70F4AB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79" y="1295400"/>
            <a:ext cx="11598442" cy="3429000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el-GR" b="1" dirty="0">
                <a:solidFill>
                  <a:srgbClr val="FF0000"/>
                </a:solidFill>
                <a:effectLst/>
              </a:rPr>
              <a:t>Η Εκπαίδευση για την Αειφορία ως κινητήρια δύναμη για τον μετασχηματισμό του σχολείου στον 21ο αιώνα</a:t>
            </a:r>
            <a:br>
              <a:rPr lang="el-GR" b="1" dirty="0">
                <a:solidFill>
                  <a:srgbClr val="FF0000"/>
                </a:solidFill>
                <a:effectLst/>
              </a:rPr>
            </a:br>
            <a:br>
              <a:rPr lang="el-GR" dirty="0">
                <a:effectLst/>
              </a:rPr>
            </a:br>
            <a:r>
              <a:rPr lang="en-US" b="1" dirty="0">
                <a:cs typeface="Times New Roman" panose="02020603050405020304" pitchFamily="18" charset="0"/>
              </a:rPr>
              <a:t>Γνωστικές διεργασίες επεξεργασίας των πληροφοριών </a:t>
            </a:r>
            <a:br>
              <a:rPr lang="en-US" b="1" dirty="0">
                <a:cs typeface="Times New Roman" panose="02020603050405020304" pitchFamily="18" charset="0"/>
              </a:rPr>
            </a:br>
            <a:r>
              <a:rPr lang="en-US" b="1" dirty="0">
                <a:cs typeface="Times New Roman" panose="02020603050405020304" pitchFamily="18" charset="0"/>
              </a:rPr>
              <a:t>στα άτομα </a:t>
            </a:r>
            <a:r>
              <a:rPr lang="en-US" b="1" dirty="0"/>
              <a:t>με Δυσκολίες Μάθησης ή/και ΔΕΠ.-Υ.</a:t>
            </a:r>
            <a:br>
              <a:rPr lang="en-US" b="1" dirty="0"/>
            </a:br>
            <a:br>
              <a:rPr lang="en-US" sz="1500" b="1" dirty="0"/>
            </a:br>
            <a:r>
              <a:rPr lang="en-US" sz="1500" b="1" dirty="0"/>
              <a:t> </a:t>
            </a:r>
            <a:br>
              <a:rPr lang="en-US" sz="1600" b="1" dirty="0"/>
            </a:br>
            <a:r>
              <a:rPr lang="en-US" sz="1600" b="1" dirty="0">
                <a:cs typeface="Times New Roman" panose="02020603050405020304" pitchFamily="18" charset="0"/>
              </a:rPr>
              <a:t>ΑΝΔΡΕΑΣ  ΓΡ. ΚΑΝΔΑΡΑΚΗΣ, PhD</a:t>
            </a:r>
            <a:br>
              <a:rPr lang="en-US" sz="1500" b="1" dirty="0">
                <a:cs typeface="Times New Roman" panose="02020603050405020304" pitchFamily="18" charset="0"/>
              </a:rPr>
            </a:br>
            <a:br>
              <a:rPr lang="en-US" sz="1500" dirty="0">
                <a:cs typeface="Times New Roman" panose="02020603050405020304" pitchFamily="18" charset="0"/>
              </a:rPr>
            </a:br>
            <a:r>
              <a:rPr lang="en-US" sz="1500" i="1" dirty="0">
                <a:cs typeface="Times New Roman" panose="02020603050405020304" pitchFamily="18" charset="0"/>
              </a:rPr>
              <a:t>ΕΙΔΙΚΟΣ ΨΥΧΟΠΑΙΔΑΓΩΓΟΣ &amp; ΣΥΜΒΟΥΛΟΣ ΟΙΚΟΓΕΝΕΙΑΣ</a:t>
            </a:r>
            <a:br>
              <a:rPr lang="en-US" sz="1500" i="1" dirty="0">
                <a:cs typeface="Times New Roman" panose="02020603050405020304" pitchFamily="18" charset="0"/>
              </a:rPr>
            </a:br>
            <a:br>
              <a:rPr lang="en-US" sz="1500" dirty="0">
                <a:cs typeface="Times New Roman" panose="02020603050405020304" pitchFamily="18" charset="0"/>
              </a:rPr>
            </a:br>
            <a:r>
              <a:rPr lang="en-US" sz="1500" i="1" dirty="0">
                <a:cs typeface="Times New Roman" panose="02020603050405020304" pitchFamily="18" charset="0"/>
              </a:rPr>
              <a:t>ΥΠΕΥΘΥΝΟΣ ΤΜΗΜΑΤΟΣ ΨΥΧΟΠΑΙΔΑΓΩΓΙΚΗΣ ΑΝΤΙΜΕΤΩΠΙΣΗΣ ΔΥΣΚΟΛΙΩΝ ΜΑΘΗΣΗΣ ΚΑΙ ΣΥΜΠΕΡΙΦΟΡΑΣ </a:t>
            </a:r>
            <a:br>
              <a:rPr lang="en-US" sz="1500" i="1" dirty="0">
                <a:cs typeface="Times New Roman" panose="02020603050405020304" pitchFamily="18" charset="0"/>
              </a:rPr>
            </a:br>
            <a:r>
              <a:rPr lang="en-US" sz="1500" i="1" dirty="0">
                <a:cs typeface="Times New Roman" panose="02020603050405020304" pitchFamily="18" charset="0"/>
              </a:rPr>
              <a:t>ΣΤΗΝ ΕΛΛΗΝΙΚΗ ΕΤΑΙΡΕΙΑ ΙΑΤΡΙΚΗΣ ΨΥΧΟΛΟΓΙΑΣ</a:t>
            </a:r>
            <a:br>
              <a:rPr lang="en-US" sz="1500" dirty="0">
                <a:cs typeface="Times New Roman" panose="02020603050405020304" pitchFamily="18" charset="0"/>
              </a:rPr>
            </a:b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2212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1249680" y="30481"/>
            <a:ext cx="9692640" cy="4876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1800" u="sng" dirty="0">
                <a:solidFill>
                  <a:schemeClr val="bg1"/>
                </a:solidFill>
              </a:rPr>
              <a:t>ΜΝΗΜΟΝΙΚΑ ΣΥΣΤΗΜΑΤΑ ΚΑΙ ΔΙΑΔΙΚΑΣΙΕΣ ΕΛΕΓΧΟΥ ΤΩΝ ΠΛΗΡΟΦΟΡΙΩΝ</a:t>
            </a:r>
            <a:br>
              <a:rPr lang="el-GR" sz="1800" dirty="0">
                <a:solidFill>
                  <a:schemeClr val="bg1"/>
                </a:solidFill>
              </a:rPr>
            </a:br>
            <a:r>
              <a:rPr lang="el-GR" sz="1400" dirty="0">
                <a:solidFill>
                  <a:schemeClr val="bg1"/>
                </a:solidFill>
              </a:rPr>
              <a:t>(Κολιάδης,2002:423)</a:t>
            </a:r>
            <a:r>
              <a:rPr lang="el-GR" sz="18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26685" name="Group 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40391475"/>
              </p:ext>
            </p:extLst>
          </p:nvPr>
        </p:nvGraphicFramePr>
        <p:xfrm>
          <a:off x="0" y="518161"/>
          <a:ext cx="12192000" cy="685207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9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ΔΙΑΔΙΚΑΣΙΕΣ ΕΛΕΓΧΟΥ ΤΩΝ ΠΛΗΡΟΦΟΡΙΩΝ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ΑΙΣΘΗΤΗΡΙΑΚΗ ΜΝΗΜΗ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ΒΡΑΧΥΧΡΟΝΗ ΜΝΗΜΗ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ΜΑΚΡΟΧΡΟΝΗ ΜΝΗΜΗ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Εισαγωγή πληροφοριών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Επιλεκτική προσοχή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Πολύ γρήγορη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Σχετικά αργή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Χωρητικότητα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Μεγάλη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Περιορισμένη (επιδέχεται βελτίωσης)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Απεριόριστη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Διάρκεια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¼ - 2 δευτερόλεπτα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20-30 δευτερόλεπτα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Απεριόριστη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Συγκράτηση πληροφοριών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Αδύνατη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Με συνεχιζόμενη προσοχή  και επανάληψη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Με επανάληψη και οργάνωση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Περιεχόμενο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Όλα τα αισθητηριακά ερεθίσματα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Λέξεις, εικόνες, ιδέες, προτάσεις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Διασυνδετικά δίκτυα, σχήματα, παραγωγές, γεγονότα, εικόνες,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Ανάσυρση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Αδύνατη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Άμεση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Εξαρτάται από τη μορφή αναπαράστασης και την οργάνωση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9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Λήθη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Φθορά και παρεμβολή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Παρεμβολή και φθορά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Παρεμβολή, ακατάλληλες νύξεις ανάσυρσης, πιθανή φθορά, απώθηση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3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Μορφές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Εικονική, ακουστική μνήμη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Άμεση / Ενεργός μνήμη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Διαδικαστική μνήμη,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Μνήμη επεισοδίων,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Σημασιολογική μνήμη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4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Παράδειγμα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μπορεί το άτομο να δει κινούμενες εικόνες (εικονική) και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αναγνωρίσει λέξεις στον προφορικό λόγο (ακουστική)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θυμάται έναν αριθμό τηλεφώνου που μόλις είδε ή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κρατά σημειώσεις κατά τη διάρκεια μιας ομιλίας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Να θυμάται πώς οδηγεί αυτοκίνητο (διαδικαστική)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Πού άφησε τα κλειδιά του (μνήμη επεισοδίων Και να μπορεί να διαβάζει μια πινακίδα στο δρόμο (σημασιολογική)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b="1" dirty="0">
                <a:solidFill>
                  <a:schemeClr val="bg1"/>
                </a:solidFill>
              </a:rPr>
              <a:t>ΒΡΑΧΥΧΡΟΝΗ ΚΑΙ ΜΑΚΡΟΧΡΟΝΗ ΜΝΗΜΗ</a:t>
            </a:r>
          </a:p>
        </p:txBody>
      </p:sp>
      <p:graphicFrame>
        <p:nvGraphicFramePr>
          <p:cNvPr id="12390" name="Group 102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611827775"/>
              </p:ext>
            </p:extLst>
          </p:nvPr>
        </p:nvGraphicFramePr>
        <p:xfrm>
          <a:off x="792480" y="1417638"/>
          <a:ext cx="10972800" cy="4582859"/>
        </p:xfrm>
        <a:graphic>
          <a:graphicData uri="http://schemas.openxmlformats.org/drawingml/2006/table">
            <a:tbl>
              <a:tblPr/>
              <a:tblGrid>
                <a:gridCol w="184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ΒΑΣΙΚΕΣ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ΛΕΙΤΟΥΡΓΙΕΣ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ΧΩΡΗΤΙΚΟΤΗΤΑ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ΜΟΡΦΕΣ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ΚΩΔΙΚΟΠΟΙΗΣΗΣ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ΠΛΗΡΟΦΟΡΙΩΝ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ΔΙΑΡΚΕΙΑ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ΣΥΓΚΡΑΤΗΣΗΣ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ΠΛΗΡΟΦΟΡΙΩΝ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ΧΑΡΑΚΤΗΡΙΣΜΟΣ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ΑΜΕΣΗ/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ENE</a:t>
                      </a: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ΡΓΟΣ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ΜΝΗΜΗ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Οργάνωση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Συγκράτηση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Ανάσυρση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περιορισμένη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Ακουστική (κυρίως)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Οπτική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Σημασιολογική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5 - 30</a:t>
                      </a: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δευτερόλεπτα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&lt;&lt;πινάκιο&gt;&gt;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&lt;&lt;πάγκος εργασίας&gt;&gt;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ΜΑΚΡΟΧΡΟΝΗ ΜΝΗΜΗ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Κωδικοποίηση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Συγκράτηση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Ανάσυρση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απεριόριστη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Γλωσσικοί κώδικες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l-G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Νοητικές εικόνες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απεριόριστη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&lt;&lt;αποθηκευτικός χώρος&gt;&gt;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</a:rPr>
              <a:t>Τι είναι μάθηση;  </a:t>
            </a: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l-GR" dirty="0"/>
          </a:p>
          <a:p>
            <a:pPr algn="ctr" eaLnBrk="1" hangingPunct="1">
              <a:buFontTx/>
              <a:buNone/>
            </a:pPr>
            <a:endParaRPr lang="el-GR" dirty="0"/>
          </a:p>
          <a:p>
            <a:pPr algn="ctr" eaLnBrk="1" hangingPunct="1">
              <a:buFontTx/>
              <a:buNone/>
            </a:pPr>
            <a:r>
              <a:rPr lang="el-GR" sz="2800" dirty="0">
                <a:solidFill>
                  <a:schemeClr val="bg1"/>
                </a:solidFill>
              </a:rPr>
              <a:t>Ενεργός διαδικασία πρόσκτησης, επεξεργασίας, αποθήκευσης, διατήρησης και μελλοντικής εφαρμογής  της γνώσης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</a:rPr>
              <a:t>Τι είναι οι στρατηγικές μάθησης;</a:t>
            </a:r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>
          <a:xfrm>
            <a:off x="487680" y="2076450"/>
            <a:ext cx="11414759" cy="3714749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dirty="0"/>
              <a:t>Τα καλά οργανωμένα και αποτελεσματικά βήματα που εφαρμόζουμε καθώς μαθαίνουμε, θυμόμαστε ή ενεργούμε</a:t>
            </a:r>
          </a:p>
          <a:p>
            <a:pPr eaLnBrk="1" hangingPunct="1"/>
            <a:r>
              <a:rPr lang="el-GR" sz="3200" dirty="0"/>
              <a:t>Οι τεχνικές που μας βοηθούν να κατανοήσουμε και να διατηρήσουμε νέες γνώσεις ή δεξιότητες, να εντάξουμε τη νέα πληροφορία στο τι ήδη γνωρίζουμε, με τέτοιο τρόπο ώστε να έχει νόημα και να μπορεί να ανακληθεί.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3600" b="1" dirty="0">
                <a:solidFill>
                  <a:schemeClr val="bg1"/>
                </a:solidFill>
              </a:rPr>
              <a:t>ΤΥΠΟΙ ΣΤΡΑΤΗΓΙΚΩΝ ΜΑΘΗΣΗΣ</a:t>
            </a:r>
          </a:p>
        </p:txBody>
      </p:sp>
      <p:sp>
        <p:nvSpPr>
          <p:cNvPr id="11267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85744" y="1568696"/>
            <a:ext cx="4040188" cy="75088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l-GR" b="1" dirty="0">
                <a:solidFill>
                  <a:schemeClr val="bg1"/>
                </a:solidFill>
              </a:rPr>
              <a:t>ΓΝΩΣΤΙΚΕΣ </a:t>
            </a:r>
          </a:p>
        </p:txBody>
      </p:sp>
      <p:sp>
        <p:nvSpPr>
          <p:cNvPr id="11269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764481" y="1502020"/>
            <a:ext cx="4041775" cy="75088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l-GR" b="1" dirty="0">
                <a:solidFill>
                  <a:schemeClr val="bg1"/>
                </a:solidFill>
              </a:rPr>
              <a:t>ΜΕΤΑΓΝΩΣΤΙΚΕΣ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913796" y="2702103"/>
            <a:ext cx="4984084" cy="3043533"/>
          </a:xfrm>
        </p:spPr>
        <p:txBody>
          <a:bodyPr>
            <a:normAutofit fontScale="85000" lnSpcReduction="20000"/>
          </a:bodyPr>
          <a:lstStyle/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dirty="0"/>
              <a:t>    </a:t>
            </a:r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000" dirty="0"/>
              <a:t>     </a:t>
            </a:r>
            <a:r>
              <a:rPr lang="el-GR" sz="2400" dirty="0"/>
              <a:t>Βοηθούν να χειριστούμε πληροφορίες προκειμένου να επιτύχουμε στόχους</a:t>
            </a:r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l-GR" dirty="0"/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l-GR" dirty="0"/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dirty="0"/>
              <a:t>	</a:t>
            </a:r>
            <a:r>
              <a:rPr lang="el-GR" sz="2000" dirty="0"/>
              <a:t>π.χ. </a:t>
            </a:r>
          </a:p>
          <a:p>
            <a:pPr marL="548640" indent="-41148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000" dirty="0"/>
              <a:t>    κρατάμε σημειώσεις</a:t>
            </a:r>
          </a:p>
          <a:p>
            <a:pPr marL="457200" indent="-45720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000" dirty="0"/>
              <a:t>     απευθύνουμε ερωτήσεις</a:t>
            </a:r>
          </a:p>
          <a:p>
            <a:pPr marL="457200" indent="-457200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l-GR" sz="2000" dirty="0"/>
              <a:t>     συμπληρώνουμε πίνακα..</a:t>
            </a:r>
          </a:p>
        </p:txBody>
      </p:sp>
      <p:sp>
        <p:nvSpPr>
          <p:cNvPr id="29702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69026" y="2319583"/>
            <a:ext cx="5109178" cy="342605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l-GR" sz="2200" dirty="0"/>
              <a:t>    </a:t>
            </a:r>
            <a:r>
              <a:rPr lang="el-GR" sz="2600" dirty="0"/>
              <a:t>Είναι ελεγκτικές στη φύση τους και χρησιμοποιούνται όταν σχεδιάζουμε, ρυθμίζουμε και αξιολογούμε την πορεία μάθησης ή τη στρατηγικής που εφαρμόζουμε</a:t>
            </a:r>
            <a:r>
              <a:rPr lang="el-GR" sz="2200" dirty="0"/>
              <a:t>.</a:t>
            </a:r>
          </a:p>
          <a:p>
            <a:pPr eaLnBrk="1" hangingPunct="1">
              <a:buFontTx/>
              <a:buNone/>
            </a:pPr>
            <a:endParaRPr lang="el-GR" dirty="0"/>
          </a:p>
          <a:p>
            <a:pPr eaLnBrk="1" hangingPunct="1">
              <a:buFontTx/>
              <a:buNone/>
            </a:pPr>
            <a:r>
              <a:rPr lang="el-GR" dirty="0"/>
              <a:t>     </a:t>
            </a:r>
            <a:r>
              <a:rPr lang="el-GR" sz="2000" dirty="0"/>
              <a:t>π.χ.</a:t>
            </a:r>
          </a:p>
          <a:p>
            <a:pPr eaLnBrk="1" hangingPunct="1">
              <a:buFontTx/>
              <a:buNone/>
            </a:pPr>
            <a:r>
              <a:rPr lang="el-GR" sz="2000" dirty="0"/>
              <a:t>	Προγραφικό στάδιο </a:t>
            </a:r>
          </a:p>
          <a:p>
            <a:pPr eaLnBrk="1" hangingPunct="1">
              <a:buFontTx/>
              <a:buNone/>
            </a:pPr>
            <a:r>
              <a:rPr lang="el-GR" sz="2000" dirty="0"/>
              <a:t>	Μάθηση της μάθησης</a:t>
            </a:r>
          </a:p>
          <a:p>
            <a:pPr eaLnBrk="1" hangingPunct="1">
              <a:buFontTx/>
              <a:buNone/>
            </a:pPr>
            <a:r>
              <a:rPr lang="el-GR" sz="2000" dirty="0"/>
              <a:t>    Επιλογή κατάλληλης στρατηγικής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6"/>
          <p:cNvSpPr>
            <a:spLocks noGrp="1" noChangeArrowheads="1"/>
          </p:cNvSpPr>
          <p:nvPr>
            <p:ph type="title"/>
          </p:nvPr>
        </p:nvSpPr>
        <p:spPr>
          <a:xfrm>
            <a:off x="1981200" y="122239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b="1" u="sng" dirty="0">
                <a:solidFill>
                  <a:schemeClr val="bg1"/>
                </a:solidFill>
              </a:rPr>
              <a:t>ΣΤΡΑΤΗΓΙΚΕΣ ΚΑΙ ΤΕΧΝΙΚΕΣ ΜΑΘΗΣΗΣ</a:t>
            </a:r>
            <a:br>
              <a:rPr lang="el-GR" sz="2800" b="1" u="sng" dirty="0">
                <a:solidFill>
                  <a:schemeClr val="bg1"/>
                </a:solidFill>
              </a:rPr>
            </a:br>
            <a:r>
              <a:rPr lang="el-GR" sz="1600" b="1" dirty="0">
                <a:solidFill>
                  <a:schemeClr val="bg1"/>
                </a:solidFill>
              </a:rPr>
              <a:t>(Κολιάδης, 2002:454)</a:t>
            </a:r>
          </a:p>
        </p:txBody>
      </p:sp>
      <p:graphicFrame>
        <p:nvGraphicFramePr>
          <p:cNvPr id="2247" name="Group 199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362409818"/>
              </p:ext>
            </p:extLst>
          </p:nvPr>
        </p:nvGraphicFramePr>
        <p:xfrm>
          <a:off x="213360" y="719328"/>
          <a:ext cx="11765280" cy="6138672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3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ΣΤΡΑΤΗΓΙΚΕΣ ΜΑΘΗΣΗΣ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ΤΕΧΝΙΚΕΣ ΜΑΘΗΣΗΣ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Επανάληψη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Μηχανιστική επανάληψη πληροφοριών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Υπογράμμιση βασικών σημείων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Συνοψίσεις (περιλήψεις)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Επεξεργασία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Χρήση νοητικών εικόνων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Χρήση μνημονικών τεχνικών (ακρωνύμια, λέξεις κλειδιά...)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Υποβολή ερωτήσεων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Σημειώσεις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Οργάνωση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Χρήση μνημονικών τεχνικών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Ομαδοποιήσεις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Διαγράμματα, περιγράμματα, οργανογράμματα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Χαρτογραφήσεις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Καθοδήγηση για την κατανόηση κειμένων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Αυτοερωτήσεις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Επανάληψη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Έλεγχος λογικής αλληλουχίας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Παραφράσεις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Στήριξη και καθοδήγηση του θυμικο-συναισθηματικού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Αντιμετώπιση του άγχους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Δόμηση θετικών πεποιθήσεων, αξιοσύνη, προσδοκίες, στάσεις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Δημιουργία θετικού περιβάλλοντος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Αποτελεσματική χρήση του χρόνου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>
            <p:extLst>
              <p:ext uri="{D42A27DB-BD31-4B8C-83A1-F6EECF244321}">
                <p14:modId xmlns:p14="http://schemas.microsoft.com/office/powerpoint/2010/main" val="512443640"/>
              </p:ext>
            </p:extLst>
          </p:nvPr>
        </p:nvGraphicFramePr>
        <p:xfrm>
          <a:off x="1975710" y="1524001"/>
          <a:ext cx="8240579" cy="490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2 - TextBox"/>
          <p:cNvSpPr txBox="1">
            <a:spLocks noChangeArrowheads="1"/>
          </p:cNvSpPr>
          <p:nvPr/>
        </p:nvSpPr>
        <p:spPr bwMode="auto">
          <a:xfrm>
            <a:off x="1813560" y="428626"/>
            <a:ext cx="8564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</a:rPr>
              <a:t>ΔΙΔΑΣΚΑΛΙΑ ΕΦΑΡΜΟΓΗΣ ΣΤΡΑΤΗΓΙΚΩΝ ΜΑΘΗΣΗΣ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11" name="Group 13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57701313"/>
              </p:ext>
            </p:extLst>
          </p:nvPr>
        </p:nvGraphicFramePr>
        <p:xfrm>
          <a:off x="640080" y="1773238"/>
          <a:ext cx="11018520" cy="4389440"/>
        </p:xfrm>
        <a:graphic>
          <a:graphicData uri="http://schemas.openxmlformats.org/drawingml/2006/table">
            <a:tbl>
              <a:tblPr/>
              <a:tblGrid>
                <a:gridCol w="550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9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ΑΚΡΟΣΤΙΧΙΔΑ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Ιησούς Χριστός Θεού Υιός Σωτήρ  (Ι.Χ.Θ.Υ.Σ.)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ΟΠΤΙΚΟΠΟΙΗΣΗ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Αφηρημένες έννοιες συνδέονται με εικόνες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ΕΝΝΟΙΟΛΟΓΙΚΗ ΚΑΤΗΓΟΡΙΟΠΟΙΗΣΗ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Supermarket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φρούτα, απορρυπαντικά...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ΡΙΜΑ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Οι βασικές λέξεις εντάσσονται σε τραγουδάκι, ποίημα...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ΑΣΤΕΙΕΣ ΣΥΣΧΕΤΙΣΕΙΣ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Ικτίνος και Καλλικράτης (το Κτήνος ο Καλλικράτης)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ΣΥΝΔΕΣΗ ΛΕΞΕΩΝ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Βάζω τις λέξεις σε ιστορία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793" name="Rectangle 110"/>
          <p:cNvSpPr>
            <a:spLocks noChangeArrowheads="1"/>
          </p:cNvSpPr>
          <p:nvPr/>
        </p:nvSpPr>
        <p:spPr bwMode="auto">
          <a:xfrm>
            <a:off x="3498057" y="394335"/>
            <a:ext cx="5302566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400" b="1" dirty="0">
                <a:highlight>
                  <a:srgbClr val="000000"/>
                </a:highlight>
              </a:rPr>
              <a:t>ΕΣΩΤΕΡΙΚΕΣ</a:t>
            </a:r>
          </a:p>
          <a:p>
            <a:pPr algn="ctr"/>
            <a:r>
              <a:rPr lang="el-GR" sz="2400" b="1" dirty="0">
                <a:highlight>
                  <a:srgbClr val="000000"/>
                </a:highlight>
              </a:rPr>
              <a:t>ΓΝΩΣΤΙΚΕΣ ΜΝΗΜΟΝΙΚΕΣ ΤΕΧΝΙΚΕΣ</a:t>
            </a:r>
          </a:p>
          <a:p>
            <a:pPr algn="ctr"/>
            <a:r>
              <a:rPr lang="el-GR" sz="2400" b="1" dirty="0">
                <a:highlight>
                  <a:srgbClr val="000000"/>
                </a:highlight>
              </a:rPr>
              <a:t>(παραδείγματα)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96" name="Group 8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1058924"/>
              </p:ext>
            </p:extLst>
          </p:nvPr>
        </p:nvGraphicFramePr>
        <p:xfrm>
          <a:off x="198120" y="0"/>
          <a:ext cx="11887200" cy="6888190"/>
        </p:xfrm>
        <a:graphic>
          <a:graphicData uri="http://schemas.openxmlformats.org/drawingml/2006/table">
            <a:tbl>
              <a:tblPr/>
              <a:tblGrid>
                <a:gridCol w="396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LASSI (AUSTIN, 1981)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Learning and Study Strategies Inventory</a:t>
                      </a: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ΘΕΜΑΤΑ ΠΟΥ ΠΕΡΙΛΑΜΒΑΝΟΝΤΑΙ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ΠΑΡΑΔΕΙΓΜΑΤΑ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ΑΓΧΟΣ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Ανησυχώ ότι δε θα πάω καλά (στις εξετάσεις) και αυτό επηρεάζει τη συγκέντρωσή μου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Όταν αρχίζουν οι εξετάσεις, αισθάνομαι σίγουρος ότι θα τα πάω καλά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ΣΤΑΣΕΙΣ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Η επιτυχία στο σχολείο είναι πολύ σημαντική για μένα.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Αισθάνομαι μπερδεμένος και δεν μπορώ να αποφασίσω τι πρέπει να κάνω με τις σπουδές μου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ΣΥΓΚΕΝΤΡΩΣΗ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Συχνά ανακαλύπτω ότι διάβασα κάτι αλλά δεν καταλαβαίνω τι αφορούσε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Συγκεντρώνομαι πολύ όταν μελετώ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ΕΠΕΞΕΡΓΑΣΙΑ ΠΛΗΡΟΦΟΡΙΩΝ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Προσπαθώ να βρίσκω σχέσεις ανάμεσα σε αυτό που διαβάζω και σε αυτά που ήδη γνωρίζω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Όταν μελετώ, οργανώνω το υλικό στο μυαλό μου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ΚΙΝΗΤΡΑ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Βιάζομαι να κάνω τις εργασίες που μας αναθέτουν και να τελειώνω, παρά να κάνω καλή δουλειά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Φαίνεται ότι καταφέρνω να βρίσκω κάθε είδους δικαιολογίες φτάνει να μη μελετήσω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ΧΡΟΝΙΚΟΣ ΠΡΟΓΡΑΜΜΑΤΙΣΜΟΣ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Μελετώ μόνο όταν υπάρχει η πίεση των εξετάσεων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Αξιοποιώ το χρόνο ανάμεσα στις παραδόσεις μελετώντας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ΕΠΙΛΟΓΗ ΚΥΡΙΩΝ ΙΔΕΩΝ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Η υπογράμμιση με βοηθά όταν κάνω επισκόπηση του κειμένου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Όταν διαβάζω δυσκολεύομαι να βρω ποια είναι τα σημαντικά σημεία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ΑΥΤΟΕΞΕΤΑΣΗ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Σταματώ κατά διαστήματα το διάβασμα και επαναλαμβάνω αυτά που έχουν λεχθεί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Σπάνια κάνω εξετάσεις πριν από τις εξετάσεις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ΒΟΗΘΗΜΑΤΑ ΜΕΛΕΤΗΣ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Δε λύνω ασκήσεις και ενδεικτικά προβλήματα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Κάνω σχήματα, διαγράμματα ή πίνακες για να συνοψίσω το υλικό των μαθημάτων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ΣΤΡΑΤΗΓΙΚΕΣ ΕΞΕΤΑΣΕΩΝ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Εξετάζω καλά το νόημα της ερώτησης πριν απαντήσω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Την ώρα της εξέτασης ανακαλύπτω ότι έχω διαβάσει λάθος ύλη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περιεχομένου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l-GR" dirty="0"/>
          </a:p>
          <a:p>
            <a:pPr eaLnBrk="1" hangingPunct="1">
              <a:buFontTx/>
              <a:buNone/>
            </a:pPr>
            <a:endParaRPr lang="el-GR" dirty="0"/>
          </a:p>
          <a:p>
            <a:pPr eaLnBrk="1" hangingPunct="1">
              <a:buFontTx/>
              <a:buNone/>
            </a:pPr>
            <a:endParaRPr lang="el-GR" dirty="0"/>
          </a:p>
          <a:p>
            <a:pPr algn="ctr" eaLnBrk="1" hangingPunct="1">
              <a:buFontTx/>
              <a:buNone/>
            </a:pPr>
            <a:r>
              <a:rPr lang="el-GR" sz="4000" dirty="0">
                <a:solidFill>
                  <a:schemeClr val="bg1"/>
                </a:solidFill>
              </a:rPr>
              <a:t>ΟΙ ΠΙΟ ΑΠΟΤΕΛΕΣΜΑΤΙΚΕΣ ΠΑΡΕΜΒΑΣΕΙΣ ΑΠΑΙΤΟΥΝ ΣΥΝΔΥΑΣΜΟ ΓΝΩΣΤΙΚΩΝ ΚΑΙ ΜΕΤΑΓΝΩΣΤΙΚΩΝ ΣΤΡΑΤΗΓΙΚΩΝ ΜΑΘΗΣΗΣ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rain's 'daydream' network is more active than we thought">
            <a:extLst>
              <a:ext uri="{FF2B5EF4-FFF2-40B4-BE49-F238E27FC236}">
                <a16:creationId xmlns:a16="http://schemas.microsoft.com/office/drawing/2014/main" id="{006DECF0-0F84-C2AE-345C-3999D7AFF3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2" b="56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15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976BAAA-75A1-48AA-B7DE-B6B80709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65A5F259-CDF7-4A15-A66C-A9939D23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386486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3795" y="1257301"/>
            <a:ext cx="6672865" cy="23826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i="1"/>
              <a:t> </a:t>
            </a:r>
            <a:r>
              <a:rPr lang="en-US" sz="3800" b="1" i="1"/>
              <a:t>ΕΥΧΑΡΙΣΤΩ ΓΙΑ ΤΗΝ ΠΡΟΣΟΧΗ ΣΑΣ</a:t>
            </a:r>
            <a:br>
              <a:rPr lang="en-US" sz="3800" b="1" i="1"/>
            </a:br>
            <a:br>
              <a:rPr lang="en-US" sz="3800" b="1" i="1"/>
            </a:br>
            <a:r>
              <a:rPr lang="en-US" sz="3800" b="1" i="1"/>
              <a:t>Δρ. Ανδρέας Γρ. Κανδαράκης</a:t>
            </a:r>
          </a:p>
        </p:txBody>
      </p:sp>
      <p:pic>
        <p:nvPicPr>
          <p:cNvPr id="19" name="Graphic 18" descr="Σημάδι ελέγχου">
            <a:extLst>
              <a:ext uri="{FF2B5EF4-FFF2-40B4-BE49-F238E27FC236}">
                <a16:creationId xmlns:a16="http://schemas.microsoft.com/office/drawing/2014/main" id="{75C1E46C-B763-38F3-25EC-45A864EF4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0891" y="2170143"/>
            <a:ext cx="2517715" cy="2517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εικόνα 6">
            <a:extLst>
              <a:ext uri="{FF2B5EF4-FFF2-40B4-BE49-F238E27FC236}">
                <a16:creationId xmlns:a16="http://schemas.microsoft.com/office/drawing/2014/main" id="{AAD9D53D-7B8A-50BE-52C2-6880C48E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0" y="-3411538"/>
            <a:ext cx="13469938" cy="164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>
            <a:extLst>
              <a:ext uri="{FF2B5EF4-FFF2-40B4-BE49-F238E27FC236}">
                <a16:creationId xmlns:a16="http://schemas.microsoft.com/office/drawing/2014/main" id="{5817F367-F6B5-D428-FD21-683A60F9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1139825"/>
          </a:xfrm>
        </p:spPr>
        <p:txBody>
          <a:bodyPr/>
          <a:lstStyle/>
          <a:p>
            <a:pPr eaLnBrk="1" hangingPunct="1"/>
            <a:r>
              <a:rPr lang="el-GR" altLang="el-GR" sz="1800" b="1"/>
              <a:t>ΣΥΣΤΗΜΑ ΙΕΡΑΡΧΗΣΗΣ ΤΩΝ ΑΝΘΡΩΠΙΝΩΝ ΑΝΑΓΚΩΝ</a:t>
            </a:r>
            <a:br>
              <a:rPr lang="en-US" altLang="el-GR" sz="1800" b="1"/>
            </a:br>
            <a:r>
              <a:rPr lang="el-GR" altLang="el-GR" sz="1600" b="1"/>
              <a:t>( </a:t>
            </a:r>
            <a:r>
              <a:rPr lang="en-US" altLang="el-GR" sz="1600" b="1"/>
              <a:t>Maslow</a:t>
            </a:r>
            <a:r>
              <a:rPr lang="el-GR" altLang="el-GR" sz="1600" b="1"/>
              <a:t>, </a:t>
            </a:r>
            <a:r>
              <a:rPr lang="en-US" altLang="el-GR" sz="1600" b="1"/>
              <a:t>A</a:t>
            </a:r>
            <a:r>
              <a:rPr lang="el-GR" altLang="el-GR" sz="1600" b="1"/>
              <a:t>., 1968,1971)</a:t>
            </a:r>
          </a:p>
        </p:txBody>
      </p:sp>
      <p:graphicFrame>
        <p:nvGraphicFramePr>
          <p:cNvPr id="6" name="5 - Διάγραμμα">
            <a:extLst>
              <a:ext uri="{FF2B5EF4-FFF2-40B4-BE49-F238E27FC236}">
                <a16:creationId xmlns:a16="http://schemas.microsoft.com/office/drawing/2014/main" id="{F7F9DB3A-3E9E-8CA5-9466-84DA0A2A00B4}"/>
              </a:ext>
            </a:extLst>
          </p:cNvPr>
          <p:cNvGraphicFramePr/>
          <p:nvPr/>
        </p:nvGraphicFramePr>
        <p:xfrm>
          <a:off x="1881159" y="1214423"/>
          <a:ext cx="8358247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435280" cy="1143000"/>
          </a:xfrm>
        </p:spPr>
        <p:txBody>
          <a:bodyPr>
            <a:normAutofit/>
          </a:bodyPr>
          <a:lstStyle/>
          <a:p>
            <a:r>
              <a:rPr lang="el-GR" b="1" dirty="0"/>
              <a:t>Ανθρώπινη Συμπεριφορά &amp; Μάθηση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i="1" dirty="0"/>
              <a:t>Ο ανθρώπινος νους ως</a:t>
            </a:r>
            <a:r>
              <a:rPr lang="en-US" b="1" i="1" dirty="0"/>
              <a:t>…</a:t>
            </a:r>
            <a:r>
              <a:rPr lang="el-GR" b="1" i="1" dirty="0"/>
              <a:t> </a:t>
            </a:r>
            <a:br>
              <a:rPr lang="el-GR" b="1" i="1" dirty="0"/>
            </a:br>
            <a:r>
              <a:rPr lang="el-GR" b="1" i="1" dirty="0"/>
              <a:t>Σύστημα Επεξεργασίας Πληροφοριών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63" y="1866900"/>
            <a:ext cx="61944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2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30CDF0-89A9-4321-AE44-DA97EF0C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1898033"/>
            <a:ext cx="3947160" cy="3061934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Σύστημα Επεξεργασίας Πληροφοριών,</a:t>
            </a:r>
            <a:r>
              <a:rPr lang="el-GR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l-GR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συνθετική απεικόνιση σύμφωνα με τους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Atkinson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Shiffrin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(1968),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Barkley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(1997),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Kandarakis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Poulos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(2008), 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Sousa</a:t>
            </a:r>
            <a:r>
              <a:rPr lang="el-GR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(2011)</a:t>
            </a:r>
            <a:endParaRPr lang="el-GR" sz="3600" dirty="0">
              <a:solidFill>
                <a:srgbClr val="FFFF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3041571-47F8-4916-89D5-F36D7A93F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22" r="-133" b="-9010"/>
          <a:stretch/>
        </p:blipFill>
        <p:spPr bwMode="auto">
          <a:xfrm>
            <a:off x="4527804" y="751655"/>
            <a:ext cx="7030212" cy="535236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758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6"/>
          <p:cNvSpPr>
            <a:spLocks noGrp="1" noChangeArrowheads="1"/>
          </p:cNvSpPr>
          <p:nvPr>
            <p:ph type="title"/>
          </p:nvPr>
        </p:nvSpPr>
        <p:spPr>
          <a:xfrm>
            <a:off x="1981200" y="228918"/>
            <a:ext cx="757078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b="1" dirty="0">
                <a:solidFill>
                  <a:schemeClr val="bg1"/>
                </a:solidFill>
              </a:rPr>
              <a:t>ΔΙΑΣΤΑΣΕΙΣ ΤΗΣ ΒΡΑΧΥΧΡΟΝΗΣ ΜΝΗΜΗΣ</a:t>
            </a: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0172C38C-0A08-43C6-A2CD-9998DA723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155914"/>
              </p:ext>
            </p:extLst>
          </p:nvPr>
        </p:nvGraphicFramePr>
        <p:xfrm>
          <a:off x="1226662" y="1162050"/>
          <a:ext cx="9738676" cy="542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000" b="1" dirty="0">
                <a:solidFill>
                  <a:schemeClr val="bg1"/>
                </a:solidFill>
              </a:rPr>
              <a:t>ΟΙ ΔΥΝΑΤΟΤΗΤΕΣ ΤΗΣ ΕΝΕΡΓΟΥΣ ΜΝΗΜΗΣ ΟΣΟΝ ΑΦΟΡΑ ΤΗ ΣΥΝΕΝΩΣΗ ΠΛΗΡΟΦΟΡΙΩΝ </a:t>
            </a:r>
            <a:br>
              <a:rPr lang="el-GR" sz="2000" b="1" dirty="0">
                <a:solidFill>
                  <a:schemeClr val="bg1"/>
                </a:solidFill>
              </a:rPr>
            </a:br>
            <a:r>
              <a:rPr lang="el-GR" sz="2000" b="1" dirty="0">
                <a:solidFill>
                  <a:schemeClr val="bg1"/>
                </a:solidFill>
              </a:rPr>
              <a:t>ΑΝΑΛΟΓΑ ΜΕ ΤΗΝ ΗΛΙΚΙΑ</a:t>
            </a:r>
            <a:br>
              <a:rPr lang="el-GR" sz="2000" b="1" dirty="0">
                <a:solidFill>
                  <a:schemeClr val="bg1"/>
                </a:solidFill>
              </a:rPr>
            </a:br>
            <a:endParaRPr lang="el-G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0630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854492"/>
              </p:ext>
            </p:extLst>
          </p:nvPr>
        </p:nvGraphicFramePr>
        <p:xfrm>
          <a:off x="2063751" y="2349500"/>
          <a:ext cx="7993063" cy="1720852"/>
        </p:xfrm>
        <a:graphic>
          <a:graphicData uri="http://schemas.openxmlformats.org/drawingml/2006/table">
            <a:tbl>
              <a:tblPr/>
              <a:tblGrid>
                <a:gridCol w="209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ΗΛΙΚΙΑ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 ελάχιστο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 μέγιστο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Ο μέσος όρος</a:t>
                      </a:r>
                      <a:endParaRPr kumimoji="0" lang="el-G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0-5 ετών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5-14 ετών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Από 14 και άνω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l-G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606" name="Rectangle 149"/>
          <p:cNvSpPr>
            <a:spLocks noChangeArrowheads="1"/>
          </p:cNvSpPr>
          <p:nvPr/>
        </p:nvSpPr>
        <p:spPr bwMode="auto">
          <a:xfrm>
            <a:off x="2653804" y="5002214"/>
            <a:ext cx="68129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  <a:cs typeface="Times New Roman" pitchFamily="18" charset="0"/>
              </a:rPr>
              <a:t>Η Β.Μ ΜΠΟΡΕΙ ΝΑ ΣΥΓΚΡΑΤΗΣΕΙ </a:t>
            </a:r>
            <a:r>
              <a:rPr lang="el-GR" sz="2000" b="1" dirty="0">
                <a:solidFill>
                  <a:schemeClr val="bg1"/>
                </a:solidFill>
              </a:rPr>
              <a:t>  </a:t>
            </a:r>
            <a:r>
              <a:rPr lang="el-GR" sz="2000" b="1" dirty="0">
                <a:cs typeface="Times New Roman" pitchFamily="18" charset="0"/>
              </a:rPr>
              <a:t>7 ( - + ) 2 </a:t>
            </a:r>
            <a:r>
              <a:rPr lang="el-GR" sz="2000" b="1" dirty="0">
                <a:solidFill>
                  <a:schemeClr val="bg1"/>
                </a:solidFill>
                <a:cs typeface="Times New Roman" pitchFamily="18" charset="0"/>
              </a:rPr>
              <a:t>ΠΛΗΡΟΦΟΡΙΕΣ</a:t>
            </a:r>
            <a:endParaRPr lang="el-GR" sz="2000" b="1" dirty="0">
              <a:solidFill>
                <a:schemeClr val="bg1"/>
              </a:solidFill>
            </a:endParaRPr>
          </a:p>
          <a:p>
            <a:pPr eaLnBrk="0" hangingPunct="0"/>
            <a:endParaRPr lang="el-GR" sz="1600" b="1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301B2C"/>
      </a:dk2>
      <a:lt2>
        <a:srgbClr val="F0F3F3"/>
      </a:lt2>
      <a:accent1>
        <a:srgbClr val="C34F4D"/>
      </a:accent1>
      <a:accent2>
        <a:srgbClr val="B13B6A"/>
      </a:accent2>
      <a:accent3>
        <a:srgbClr val="C34DAD"/>
      </a:accent3>
      <a:accent4>
        <a:srgbClr val="963BB1"/>
      </a:accent4>
      <a:accent5>
        <a:srgbClr val="774DC3"/>
      </a:accent5>
      <a:accent6>
        <a:srgbClr val="3E46B3"/>
      </a:accent6>
      <a:hlink>
        <a:srgbClr val="823FB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1150</Words>
  <Application>Microsoft Office PowerPoint</Application>
  <PresentationFormat>Ευρεία οθόνη</PresentationFormat>
  <Paragraphs>276</Paragraphs>
  <Slides>20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 Pro Cond Light</vt:lpstr>
      <vt:lpstr>Speak Pro</vt:lpstr>
      <vt:lpstr>Times New Roman</vt:lpstr>
      <vt:lpstr>Wingdings 2</vt:lpstr>
      <vt:lpstr>SlateVTI</vt:lpstr>
      <vt:lpstr>Η Εκπαίδευση για την Αειφορία ως κινητήρια δύναμη για τον μετασχηματισμό του σχολείου στον 21ο αιώνα  Γνωστικές διεργασίες επεξεργασίας των πληροφοριών  στα άτομα με Δυσκολίες Μάθησης ή/και ΔΕΠ.-Υ.    ΑΝΔΡΕΑΣ  ΓΡ. ΚΑΝΔΑΡΑΚΗΣ, PhD  ΕΙΔΙΚΟΣ ΨΥΧΟΠΑΙΔΑΓΩΓΟΣ &amp; ΣΥΜΒΟΥΛΟΣ ΟΙΚΟΓΕΝΕΙΑΣ  ΥΠΕΥΘΥΝΟΣ ΤΜΗΜΑΤΟΣ ΨΥΧΟΠΑΙΔΑΓΩΓΙΚΗΣ ΑΝΤΙΜΕΤΩΠΙΣΗΣ ΔΥΣΚΟΛΙΩΝ ΜΑΘΗΣΗΣ ΚΑΙ ΣΥΜΠΕΡΙΦΟΡΑΣ  ΣΤΗΝ ΕΛΛΗΝΙΚΗ ΕΤΑΙΡΕΙΑ ΙΑΤΡΙΚΗΣ ΨΥΧΟΛΟΓΙΑΣ </vt:lpstr>
      <vt:lpstr>Παρουσίαση του PowerPoint</vt:lpstr>
      <vt:lpstr>Παρουσίαση του PowerPoint</vt:lpstr>
      <vt:lpstr>ΣΥΣΤΗΜΑ ΙΕΡΑΡΧΗΣΗΣ ΤΩΝ ΑΝΘΡΩΠΙΝΩΝ ΑΝΑΓΚΩΝ ( Maslow, A., 1968,1971)</vt:lpstr>
      <vt:lpstr>Ανθρώπινη Συμπεριφορά &amp; Μάθηση</vt:lpstr>
      <vt:lpstr>Ο ανθρώπινος νους ως…  Σύστημα Επεξεργασίας Πληροφοριών</vt:lpstr>
      <vt:lpstr>Σύστημα Επεξεργασίας Πληροφοριών,  συνθετική απεικόνιση σύμφωνα με τους Atkinson &amp; Shiffrin (1968), Barkley (1997), Kandarakis &amp; Poulos (2008), Sousa (2011)</vt:lpstr>
      <vt:lpstr>ΔΙΑΣΤΑΣΕΙΣ ΤΗΣ ΒΡΑΧΥΧΡΟΝΗΣ ΜΝΗΜΗΣ</vt:lpstr>
      <vt:lpstr>ΟΙ ΔΥΝΑΤΟΤΗΤΕΣ ΤΗΣ ΕΝΕΡΓΟΥΣ ΜΝΗΜΗΣ ΟΣΟΝ ΑΦΟΡΑ ΤΗ ΣΥΝΕΝΩΣΗ ΠΛΗΡΟΦΟΡΙΩΝ  ΑΝΑΛΟΓΑ ΜΕ ΤΗΝ ΗΛΙΚΙΑ </vt:lpstr>
      <vt:lpstr>ΜΝΗΜΟΝΙΚΑ ΣΥΣΤΗΜΑΤΑ ΚΑΙ ΔΙΑΔΙΚΑΣΙΕΣ ΕΛΕΓΧΟΥ ΤΩΝ ΠΛΗΡΟΦΟΡΙΩΝ (Κολιάδης,2002:423) </vt:lpstr>
      <vt:lpstr>ΒΡΑΧΥΧΡΟΝΗ ΚΑΙ ΜΑΚΡΟΧΡΟΝΗ ΜΝΗΜΗ</vt:lpstr>
      <vt:lpstr>Τι είναι μάθηση;  </vt:lpstr>
      <vt:lpstr>Τι είναι οι στρατηγικές μάθησης;</vt:lpstr>
      <vt:lpstr>ΤΥΠΟΙ ΣΤΡΑΤΗΓΙΚΩΝ ΜΑΘΗΣΗΣ</vt:lpstr>
      <vt:lpstr>ΣΤΡΑΤΗΓΙΚΕΣ ΚΑΙ ΤΕΧΝΙΚΕΣ ΜΑΘΗΣΗΣ (Κολιάδης, 2002:454)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ΕΥΧΑΡΙΣΤΩ ΓΙΑ ΤΗΝ ΠΡΟΣΟΧΗ ΣΑΣ  Δρ. Ανδρέας Γρ. Κανδαράκης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Γνωστικές διεργασίες επεξεργασίας των πληροφοριών στα άτομα  με Δυσκολίες Μάθησης ή/και ΔΕΠ.-Υ.</dc:title>
  <dc:creator>Andreas Kandarakis</dc:creator>
  <cp:lastModifiedBy>Andreas Kandarakis</cp:lastModifiedBy>
  <cp:revision>7</cp:revision>
  <dcterms:created xsi:type="dcterms:W3CDTF">2022-04-26T17:30:54Z</dcterms:created>
  <dcterms:modified xsi:type="dcterms:W3CDTF">2022-08-25T13:56:27Z</dcterms:modified>
</cp:coreProperties>
</file>