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58" r:id="rId3"/>
    <p:sldId id="270" r:id="rId4"/>
    <p:sldId id="27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A1015-B7F0-4013-BEDD-2BCE139147AE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1499D-AEA8-4A9D-A73F-31D60BFDCD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54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354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1AE8-E3EE-4CC5-B0A0-68458CBB0607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33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8DED-56CD-4944-B75A-15DE470D48AA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1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4580-B87C-4BEE-A73A-8E4E0FD3B05B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339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CF5-4AD5-43D1-8DBC-6202C9F8DD41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71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256E-70D1-4B92-BDF7-700E65E8FFEF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3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AB4C-E2A6-4FBE-B131-D682949B1C80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056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7A11-D859-4537-A68A-FCB8D7E8B004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70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0C9-4F6D-4F33-A75D-550B20B838DF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444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F750-66BD-441C-AE03-BD04A78F542D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882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DCD3-6955-45DD-A91F-97D32ACD6E91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332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FD24-B349-456E-9F96-AE6B14155827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67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1D59-C0FA-42A4-88BF-A65F590212BD}" type="datetime1">
              <a:rPr lang="el-GR" smtClean="0"/>
              <a:t>12/1/2021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65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7" Type="http://schemas.openxmlformats.org/officeDocument/2006/relationships/image" Target="../media/image55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" Type="http://schemas.openxmlformats.org/officeDocument/2006/relationships/image" Target="../media/image54.png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59.png"/><Relationship Id="rId19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17048" y="2005658"/>
            <a:ext cx="731437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ΛΥΣΕΙΣ 4</a:t>
            </a:r>
            <a:r>
              <a:rPr lang="el-GR" sz="2400" i="1" u="sng" baseline="30000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ης</a:t>
            </a:r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ΟΜΑΔΑΣ ΑΣΚΗΣΕΩΝ ΧΕΙΜΕΡΙΝΟ 2020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37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7825" y="101308"/>
            <a:ext cx="15664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8222" y="4512854"/>
            <a:ext cx="87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4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7825" y="4929340"/>
                <a:ext cx="1922706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=3456,75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25" y="4929340"/>
                <a:ext cx="1922706" cy="5745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7825" y="5648387"/>
                <a:ext cx="2100703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=7,0065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25" y="5648387"/>
                <a:ext cx="2100703" cy="5745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38576" y="5142569"/>
                <a:ext cx="1406603" cy="5729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576" y="5142569"/>
                <a:ext cx="1406603" cy="57291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572000" y="4873580"/>
            <a:ext cx="0" cy="1361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98822" y="4849382"/>
                <a:ext cx="3253968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𝜅𝛼𝜃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822" y="4849382"/>
                <a:ext cx="3253968" cy="391646"/>
              </a:xfrm>
              <a:prstGeom prst="rect">
                <a:avLst/>
              </a:prstGeom>
              <a:blipFill rotWithShape="0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572000" y="5344419"/>
                <a:ext cx="1774588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44419"/>
                <a:ext cx="1774588" cy="371064"/>
              </a:xfrm>
              <a:prstGeom prst="rect">
                <a:avLst/>
              </a:prstGeom>
              <a:blipFill rotWithShape="0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419232" y="5367887"/>
                <a:ext cx="1943802" cy="372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232" y="5367887"/>
                <a:ext cx="1943802" cy="372538"/>
              </a:xfrm>
              <a:prstGeom prst="rect">
                <a:avLst/>
              </a:prstGeom>
              <a:blipFill rotWithShape="0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72000" y="5797422"/>
                <a:ext cx="2013693" cy="406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97422"/>
                <a:ext cx="2013693" cy="406330"/>
              </a:xfrm>
              <a:prstGeom prst="rect">
                <a:avLst/>
              </a:prstGeom>
              <a:blipFill rotWithShape="0">
                <a:blip r:embed="rId10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444788" y="5799987"/>
                <a:ext cx="2056397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788" y="5799987"/>
                <a:ext cx="2056397" cy="403765"/>
              </a:xfrm>
              <a:prstGeom prst="rect">
                <a:avLst/>
              </a:prstGeom>
              <a:blipFill rotWithShape="0">
                <a:blip r:embed="rId11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8501185" y="4929340"/>
            <a:ext cx="0" cy="130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71880" y="5529951"/>
                <a:ext cx="2491644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𝜅𝛼𝜃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1880" y="5529951"/>
                <a:ext cx="2491644" cy="5652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 flipV="1">
            <a:off x="9512300" y="5142569"/>
            <a:ext cx="355983" cy="411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0557583" y="5191309"/>
            <a:ext cx="161217" cy="362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049581" y="4573063"/>
                <a:ext cx="701602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581" y="4573063"/>
                <a:ext cx="701602" cy="61824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10557583" y="4549749"/>
                <a:ext cx="701602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7583" y="4549749"/>
                <a:ext cx="701602" cy="66684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806575" y="645794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2</a:t>
            </a:fld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" y="537158"/>
            <a:ext cx="5675448" cy="38311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675449" y="518582"/>
            <a:ext cx="5972334" cy="371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45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08277" y="120882"/>
            <a:ext cx="4797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Καταστατικά μεγέθη στις χαμηλές πιέσεις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4751193"/>
                  </p:ext>
                </p:extLst>
              </p:nvPr>
            </p:nvGraphicFramePr>
            <p:xfrm>
              <a:off x="1798220" y="635098"/>
              <a:ext cx="9077043" cy="34614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7812"/>
                    <a:gridCol w="1688461"/>
                    <a:gridCol w="1909314"/>
                    <a:gridCol w="1792142"/>
                    <a:gridCol w="1909314"/>
                  </a:tblGrid>
                  <a:tr h="2939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𝜺𝝀𝜶𝝌</m:t>
                                    </m:r>
                                  </m:sub>
                                </m:sSub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𝒃𝒂𝒓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3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0,55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548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d>
                                  <m:d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d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133,54  -  406,69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120,23  -  393,38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83,650  -  356,80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32,898  -  306,048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16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 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l-GR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l-GR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0,0010735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0,0010608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0,0010317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0,0010052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0863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s   </a:t>
                          </a:r>
                          <a14:m>
                            <m:oMath xmlns:m="http://schemas.openxmlformats.org/officeDocument/2006/math">
                              <m:r>
                                <a:rPr lang="el-GR" sz="12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type m:val="skw"/>
                                  <m:ctrlPr>
                                    <a:rPr lang="el-GR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sz="12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12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l-GR" sz="12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</m:den>
                              </m:f>
                              <m:r>
                                <a:rPr lang="el-GR" sz="12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0,6056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0,8854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2,986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28,19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59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sub>
                                </m:sSub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561,43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504,70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350,245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137,77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59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2724,7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2706,3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2649,8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2561,6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078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r</a:t>
                          </a:r>
                          <a14:m>
                            <m:oMath xmlns:m="http://schemas.openxmlformats.org/officeDocument/2006/math"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l-GR" sz="12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type m:val="skw"/>
                                  <m:ctrlPr>
                                    <a:rPr lang="el-GR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</m:den>
                              </m:f>
                              <m:r>
                                <a:rPr lang="el-GR" sz="12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2163,2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2201,5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2299,0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2423,8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912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sub>
                                </m:sSub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1,6716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1,5301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1,118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0,4763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912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 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l-GR" sz="12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6,9909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7,1268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7,563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8,396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4751193"/>
                  </p:ext>
                </p:extLst>
              </p:nvPr>
            </p:nvGraphicFramePr>
            <p:xfrm>
              <a:off x="1798220" y="635098"/>
              <a:ext cx="9077043" cy="34614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7812"/>
                    <a:gridCol w="1688461"/>
                    <a:gridCol w="1909314"/>
                    <a:gridCol w="1792142"/>
                    <a:gridCol w="1909314"/>
                  </a:tblGrid>
                  <a:tr h="293912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14583" r="-411986" b="-1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3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0,55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0,05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5480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94828" r="-411986" b="-9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133,54  -  406,69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120,23  -  393,38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83,650  -  356,80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32,898  -  306,048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169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171212" r="-411986" b="-69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0,0010735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0,0010608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0,0010317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0,0010052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08637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350980" r="-411986" b="-7980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0,6056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0,8854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2,986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28,19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5935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343284" r="-411986" b="-50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561,43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504,70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350,245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137,77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05935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450000" r="-411986" b="-4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2724,7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2706,3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2649,8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2561,6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0789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711765" r="-411986" b="-4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2163,2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2201,5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2299,0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2423,8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91295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517500" r="-411986" b="-17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1,6716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>
                              <a:effectLst/>
                            </a:rPr>
                            <a:t>1,5301</a:t>
                          </a:r>
                          <a:endParaRPr lang="el-GR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1,118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0,4763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91295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42" t="-609877" r="-411986" b="-76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6,9909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7,1268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7,563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200" dirty="0">
                              <a:effectLst/>
                            </a:rPr>
                            <a:t>8,396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Rectangle 6"/>
          <p:cNvSpPr/>
          <p:nvPr/>
        </p:nvSpPr>
        <p:spPr>
          <a:xfrm>
            <a:off x="397825" y="101308"/>
            <a:ext cx="15664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8362681"/>
                  </p:ext>
                </p:extLst>
              </p:nvPr>
            </p:nvGraphicFramePr>
            <p:xfrm>
              <a:off x="1796735" y="4351333"/>
              <a:ext cx="7009033" cy="190710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16557"/>
                    <a:gridCol w="1459999"/>
                    <a:gridCol w="1474318"/>
                    <a:gridCol w="1383841"/>
                    <a:gridCol w="1474318"/>
                  </a:tblGrid>
                  <a:tr h="27370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𝜺𝝀𝜶𝝌</m:t>
                                    </m:r>
                                  </m:sub>
                                </m:sSub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𝒃𝒂𝒓</m:t>
                                </m:r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0,55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0,05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5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𝛥</m:t>
                                    </m:r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𝜅𝛼𝜃</m:t>
                                    </m:r>
                                  </m:sub>
                                </m:sSub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720,52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793,893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1002,418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1278,00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5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</m:num>
                                  <m:den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</m:den>
                                </m:f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2890,25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2946,96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3101,404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3313,95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533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0,249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0,269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0,323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0,385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758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𝜏𝜀𝜆𝜊𝜍</m:t>
                                    </m:r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l-GR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𝜀𝜅𝜏𝜊𝜈𝜔𝜎𝜂𝜍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</a:rPr>
                            <a:t>1,003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0,978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0,913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0,824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533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𝑀𝑊</m:t>
                                </m:r>
                                <m:r>
                                  <a:rPr lang="el-GR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11,3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17,8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8362681"/>
                  </p:ext>
                </p:extLst>
              </p:nvPr>
            </p:nvGraphicFramePr>
            <p:xfrm>
              <a:off x="1796735" y="4351333"/>
              <a:ext cx="7009033" cy="190710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16557"/>
                    <a:gridCol w="1459999"/>
                    <a:gridCol w="1474318"/>
                    <a:gridCol w="1383841"/>
                    <a:gridCol w="1474318"/>
                  </a:tblGrid>
                  <a:tr h="273701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37778" r="-477500" b="-6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0,55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0,05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5421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88571" r="-477500" b="-3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720,52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793,893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1002,418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1278,00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5421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188571" r="-477500" b="-2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2890,25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2946,96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3101,404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3313,95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5333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480952" r="-477500" b="-2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0,249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0,269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0,323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0,385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7588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542222" r="-477500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</a:rPr>
                            <a:t>1,003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0,978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0,913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0,824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253336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00" t="-688095" r="-477500" b="-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11,3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17,8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251583" y="651325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8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434401" y="211036"/>
            <a:ext cx="15937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54" y="3858566"/>
            <a:ext cx="3154671" cy="2541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78" y="1223553"/>
            <a:ext cx="2752072" cy="24214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85124" y="368284"/>
            <a:ext cx="359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A.</a:t>
            </a:r>
            <a:r>
              <a:rPr lang="el-GR" b="1" u="sng" dirty="0" smtClean="0"/>
              <a:t> ΙΔΑΝΙΚΗ ΣΥΜΠΙΕΣΗ / ΕΚΤΟΝΩΣΗ</a:t>
            </a:r>
            <a:r>
              <a:rPr lang="en-US" b="1" u="sng" dirty="0" smtClean="0"/>
              <a:t>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48534" y="1365504"/>
                <a:ext cx="2954399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𝜊𝜆𝜄𝜅𝜊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534" y="1365504"/>
                <a:ext cx="2954399" cy="278731"/>
              </a:xfrm>
              <a:prstGeom prst="rect">
                <a:avLst/>
              </a:prstGeom>
              <a:blipFill rotWithShape="0">
                <a:blip r:embed="rId4"/>
                <a:stretch>
                  <a:fillRect l="-825" t="-2174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65415" y="2119783"/>
                <a:ext cx="1038361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415" y="2119783"/>
                <a:ext cx="1038361" cy="278731"/>
              </a:xfrm>
              <a:prstGeom prst="rect">
                <a:avLst/>
              </a:prstGeom>
              <a:blipFill rotWithShape="0">
                <a:blip r:embed="rId5"/>
                <a:stretch>
                  <a:fillRect l="-7647" t="-4444" r="-823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19577" y="2474039"/>
                <a:ext cx="14067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577" y="2474039"/>
                <a:ext cx="1406795" cy="276999"/>
              </a:xfrm>
              <a:prstGeom prst="rect">
                <a:avLst/>
              </a:prstGeom>
              <a:blipFill rotWithShape="0">
                <a:blip r:embed="rId6"/>
                <a:stretch>
                  <a:fillRect r="-1732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54071" y="2000890"/>
                <a:ext cx="992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071" y="2000890"/>
                <a:ext cx="99213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8025" t="-2174" r="-9259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2" idx="2"/>
            <a:endCxn id="3" idx="0"/>
          </p:cNvCxnSpPr>
          <p:nvPr/>
        </p:nvCxnSpPr>
        <p:spPr>
          <a:xfrm flipH="1">
            <a:off x="3784596" y="1644235"/>
            <a:ext cx="941138" cy="475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571878" y="1571845"/>
            <a:ext cx="1072739" cy="853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865922" y="1767840"/>
            <a:ext cx="173062" cy="251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931270" y="1381214"/>
                <a:ext cx="5356761" cy="720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𝑎𝑡𝑎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270" y="1381214"/>
                <a:ext cx="5356761" cy="720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7121877" y="2119783"/>
            <a:ext cx="4727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881313" y="2179390"/>
            <a:ext cx="12192" cy="402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127202" y="2423786"/>
                <a:ext cx="5356761" cy="683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427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202" y="2423786"/>
                <a:ext cx="5356761" cy="68326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885124" y="869060"/>
            <a:ext cx="150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Θερμότητα</a:t>
            </a:r>
            <a:endParaRPr lang="el-GR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4725733" y="3010250"/>
            <a:ext cx="150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37428" y="3348417"/>
                <a:ext cx="3446008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𝜅𝛼𝜃𝛼𝜌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428" y="3348417"/>
                <a:ext cx="3446008" cy="301686"/>
              </a:xfrm>
              <a:prstGeom prst="rect">
                <a:avLst/>
              </a:prstGeom>
              <a:blipFill rotWithShape="0">
                <a:blip r:embed="rId10"/>
                <a:stretch>
                  <a:fillRect l="-1943" r="-177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669898" y="3700941"/>
                <a:ext cx="95519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898" y="3700941"/>
                <a:ext cx="955197" cy="71468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326372" y="4109075"/>
                <a:ext cx="94250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372" y="4109075"/>
                <a:ext cx="942501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>
            <a:stCxn id="28" idx="2"/>
            <a:endCxn id="29" idx="0"/>
          </p:cNvCxnSpPr>
          <p:nvPr/>
        </p:nvCxnSpPr>
        <p:spPr>
          <a:xfrm>
            <a:off x="5260432" y="3650103"/>
            <a:ext cx="537191" cy="458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9" idx="0"/>
          </p:cNvCxnSpPr>
          <p:nvPr/>
        </p:nvCxnSpPr>
        <p:spPr>
          <a:xfrm flipH="1">
            <a:off x="5797623" y="3645046"/>
            <a:ext cx="503886" cy="464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40124" y="3875892"/>
                <a:ext cx="4351704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𝜅𝛼𝜃𝛼𝜌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∙(427)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124" y="3875892"/>
                <a:ext cx="4351704" cy="301686"/>
              </a:xfrm>
              <a:prstGeom prst="rect">
                <a:avLst/>
              </a:prstGeom>
              <a:blipFill rotWithShape="0">
                <a:blip r:embed="rId13"/>
                <a:stretch>
                  <a:fillRect l="-1401" t="-2041" r="-1541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9968826" y="4589078"/>
                <a:ext cx="95519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𝑐𝑎𝑙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8826" y="4589078"/>
                <a:ext cx="955197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10446425" y="4133611"/>
            <a:ext cx="279889" cy="482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192893" y="555513"/>
                <a:ext cx="656334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𝑘𝑝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2893" y="555513"/>
                <a:ext cx="656334" cy="52597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>
            <a:endCxn id="43" idx="2"/>
          </p:cNvCxnSpPr>
          <p:nvPr/>
        </p:nvCxnSpPr>
        <p:spPr>
          <a:xfrm flipH="1" flipV="1">
            <a:off x="11521060" y="1081491"/>
            <a:ext cx="219836" cy="488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1052844" y="3700941"/>
                <a:ext cx="95519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2844" y="3700941"/>
                <a:ext cx="955197" cy="7146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7009569" y="3557011"/>
            <a:ext cx="369259" cy="293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799842" y="4992507"/>
            <a:ext cx="252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ΜΕΤΑΒΟΛΗ ΕΝΤΡΟΠΙΑΣ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719629" y="5388696"/>
                <a:ext cx="1296765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629" y="5388696"/>
                <a:ext cx="1296765" cy="371064"/>
              </a:xfrm>
              <a:prstGeom prst="rect">
                <a:avLst/>
              </a:prstGeom>
              <a:blipFill rotWithShape="0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3711956" y="5909644"/>
                <a:ext cx="1916422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56" y="5909644"/>
                <a:ext cx="1916422" cy="371064"/>
              </a:xfrm>
              <a:prstGeom prst="rect">
                <a:avLst/>
              </a:prstGeom>
              <a:blipFill rotWithShape="0">
                <a:blip r:embed="rId1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831095" y="5361839"/>
                <a:ext cx="2260491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095" y="5361839"/>
                <a:ext cx="2260491" cy="564898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5813154" y="5926737"/>
                <a:ext cx="18710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154" y="5926737"/>
                <a:ext cx="1871025" cy="369332"/>
              </a:xfrm>
              <a:prstGeom prst="rect">
                <a:avLst/>
              </a:prstGeom>
              <a:blipFill rotWithShape="0">
                <a:blip r:embed="rId2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8010928" y="5951931"/>
                <a:ext cx="18108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928" y="5951931"/>
                <a:ext cx="1810880" cy="369332"/>
              </a:xfrm>
              <a:prstGeom prst="rect">
                <a:avLst/>
              </a:prstGeom>
              <a:blipFill rotWithShape="0">
                <a:blip r:embed="rId2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2097273" y="6470441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875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401" y="211036"/>
            <a:ext cx="15664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2/2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85" y="647699"/>
            <a:ext cx="3209925" cy="2828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55" y="3720274"/>
            <a:ext cx="3352800" cy="2733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3748" y="278367"/>
            <a:ext cx="424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</a:t>
            </a:r>
            <a:r>
              <a:rPr lang="en-US" b="1" u="sng" dirty="0" smtClean="0"/>
              <a:t>.</a:t>
            </a:r>
            <a:r>
              <a:rPr lang="el-GR" b="1" u="sng" dirty="0" smtClean="0"/>
              <a:t> ΠΡΑΓΜΑΤΙΚΗ ΣΥΜΠΙΕΣΗ / ΕΚΤΟΝΩΣΗ</a:t>
            </a:r>
            <a:r>
              <a:rPr lang="en-US" b="1" u="sng" dirty="0" smtClean="0"/>
              <a:t> 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885124" y="869060"/>
            <a:ext cx="150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Θερμότητα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48534" y="1365504"/>
                <a:ext cx="2954399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𝜊𝜆𝜄𝜅𝜊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534" y="1365504"/>
                <a:ext cx="2954399" cy="278731"/>
              </a:xfrm>
              <a:prstGeom prst="rect">
                <a:avLst/>
              </a:prstGeom>
              <a:blipFill rotWithShape="0">
                <a:blip r:embed="rId4"/>
                <a:stretch>
                  <a:fillRect l="-1856" t="-2174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65415" y="2119783"/>
                <a:ext cx="1097673" cy="27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415" y="2119783"/>
                <a:ext cx="1097673" cy="278731"/>
              </a:xfrm>
              <a:prstGeom prst="rect">
                <a:avLst/>
              </a:prstGeom>
              <a:blipFill rotWithShape="0">
                <a:blip r:embed="rId5"/>
                <a:stretch>
                  <a:fillRect l="-7222" t="-4444" r="-7778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84595" y="2620992"/>
                <a:ext cx="14067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95" y="2620992"/>
                <a:ext cx="1406795" cy="276999"/>
              </a:xfrm>
              <a:prstGeom prst="rect">
                <a:avLst/>
              </a:prstGeom>
              <a:blipFill rotWithShape="0">
                <a:blip r:embed="rId6"/>
                <a:stretch>
                  <a:fillRect r="-1732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14226" y="2012600"/>
                <a:ext cx="992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226" y="2012600"/>
                <a:ext cx="99213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975" t="-2174" r="-8589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735365" y="1436519"/>
                <a:ext cx="5356761" cy="683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427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365" y="1436519"/>
                <a:ext cx="5356761" cy="68326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193199" y="2944101"/>
            <a:ext cx="150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87992" y="3372131"/>
                <a:ext cx="4351704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𝜅𝛼𝜃𝛼𝜌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𝜀𝜅𝜏𝜊𝜈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∙(427)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992" y="3372131"/>
                <a:ext cx="4351704" cy="301686"/>
              </a:xfrm>
              <a:prstGeom prst="rect">
                <a:avLst/>
              </a:prstGeom>
              <a:blipFill rotWithShape="0">
                <a:blip r:embed="rId9"/>
                <a:stretch>
                  <a:fillRect l="-1401" r="-1541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7" idx="2"/>
          </p:cNvCxnSpPr>
          <p:nvPr/>
        </p:nvCxnSpPr>
        <p:spPr>
          <a:xfrm flipH="1">
            <a:off x="4035553" y="1644235"/>
            <a:ext cx="690181" cy="417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4487993" y="1731264"/>
            <a:ext cx="906967" cy="889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823969" y="1731264"/>
            <a:ext cx="137919" cy="254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03035" y="750948"/>
                <a:ext cx="361534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035" y="750948"/>
                <a:ext cx="3615349" cy="55861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759205" y="2321442"/>
                <a:ext cx="355917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𝜈𝜔𝜎𝜂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205" y="2321442"/>
                <a:ext cx="3559179" cy="55861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839696" y="3081715"/>
                <a:ext cx="95519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𝑝𝑚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696" y="3081715"/>
                <a:ext cx="955197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867500" y="3805508"/>
                <a:ext cx="10806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500" y="3805508"/>
                <a:ext cx="1080617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244480" y="3814900"/>
                <a:ext cx="10924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1′′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480" y="3814900"/>
                <a:ext cx="1092415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H="1">
            <a:off x="6512192" y="3653916"/>
            <a:ext cx="151652" cy="160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439552" y="3697768"/>
            <a:ext cx="141341" cy="197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57587" y="4325584"/>
            <a:ext cx="252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ΜΕΤΑΒΟΛΗ ΕΝΤΡΟΠΙΑΣ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839609" y="4975619"/>
                <a:ext cx="2029722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609" y="4975619"/>
                <a:ext cx="2029722" cy="371064"/>
              </a:xfrm>
              <a:prstGeom prst="rect">
                <a:avLst/>
              </a:prstGeom>
              <a:blipFill rotWithShape="0"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767522" y="5441854"/>
                <a:ext cx="2035044" cy="37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522" y="5441854"/>
                <a:ext cx="2035044" cy="371064"/>
              </a:xfrm>
              <a:prstGeom prst="rect">
                <a:avLst/>
              </a:prstGeom>
              <a:blipFill rotWithShape="0"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031685" y="4857467"/>
                <a:ext cx="2260491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685" y="4857467"/>
                <a:ext cx="2260491" cy="56489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031685" y="5452703"/>
                <a:ext cx="18710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685" y="5452703"/>
                <a:ext cx="1871025" cy="369332"/>
              </a:xfrm>
              <a:prstGeom prst="rect">
                <a:avLst/>
              </a:prstGeom>
              <a:blipFill rotWithShape="0">
                <a:blip r:embed="rId1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8336895" y="5452703"/>
                <a:ext cx="1929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5′1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895" y="5452703"/>
                <a:ext cx="1929503" cy="369332"/>
              </a:xfrm>
              <a:prstGeom prst="rect">
                <a:avLst/>
              </a:prstGeom>
              <a:blipFill rotWithShape="0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2659329" y="649039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6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31959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373503" y="634056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6</a:t>
            </a:fld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70" y="3605552"/>
            <a:ext cx="3190875" cy="2667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2525" y="1182624"/>
                <a:ext cx="2665473" cy="351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e>
                      </m:acc>
                      <m: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̇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525" y="1182624"/>
                <a:ext cx="2665473" cy="351058"/>
              </a:xfrm>
              <a:prstGeom prst="rect">
                <a:avLst/>
              </a:prstGeom>
              <a:blipFill rotWithShape="0">
                <a:blip r:embed="rId4"/>
                <a:stretch>
                  <a:fillRect l="-1831" t="-10345" r="-458" b="-120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017998" y="1171018"/>
                <a:ext cx="1975349" cy="374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  <m:sub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998" y="1171018"/>
                <a:ext cx="1975349" cy="374270"/>
              </a:xfrm>
              <a:prstGeom prst="rect">
                <a:avLst/>
              </a:prstGeom>
              <a:blipFill rotWithShape="0">
                <a:blip r:embed="rId5"/>
                <a:stretch>
                  <a:fillRect l="-617" r="-926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252640" y="1123826"/>
                <a:ext cx="583493" cy="409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640" y="1123826"/>
                <a:ext cx="583493" cy="40985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9264591" y="1358153"/>
            <a:ext cx="777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3967" y="1749676"/>
            <a:ext cx="2569441" cy="5751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54774" y="2509184"/>
                <a:ext cx="516936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774" y="2509184"/>
                <a:ext cx="516936" cy="52591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21498" y="2574389"/>
                <a:ext cx="516936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498" y="2574389"/>
                <a:ext cx="516936" cy="574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4945680" y="2196438"/>
            <a:ext cx="120696" cy="312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59722" y="2184411"/>
            <a:ext cx="323552" cy="40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45193" y="1749676"/>
            <a:ext cx="2540516" cy="712226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>
            <a:off x="6693408" y="2083951"/>
            <a:ext cx="902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108136" y="2714924"/>
                <a:ext cx="17704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136" y="2714924"/>
                <a:ext cx="1770421" cy="276999"/>
              </a:xfrm>
              <a:prstGeom prst="rect">
                <a:avLst/>
              </a:prstGeom>
              <a:blipFill rotWithShape="0">
                <a:blip r:embed="rId11"/>
                <a:stretch>
                  <a:fillRect r="-1379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10252640" y="2250122"/>
            <a:ext cx="0" cy="1029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907941" y="3650621"/>
                <a:ext cx="5046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941" y="3650621"/>
                <a:ext cx="504689" cy="4001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4352525" y="3246441"/>
            <a:ext cx="5900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144512" y="3279648"/>
            <a:ext cx="0" cy="34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645193" y="3620640"/>
                <a:ext cx="3100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193" y="3620640"/>
                <a:ext cx="31002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9608" r="-5882" b="-2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7412630" y="3950805"/>
            <a:ext cx="13412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915451" y="3702503"/>
                <a:ext cx="4512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51" y="3702503"/>
                <a:ext cx="45121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9311" y="4292088"/>
                <a:ext cx="1734129" cy="50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311" y="4292088"/>
                <a:ext cx="1734129" cy="5093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115954" y="5011284"/>
                <a:ext cx="18645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954" y="5011284"/>
                <a:ext cx="1864548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123967" y="5491256"/>
                <a:ext cx="1865382" cy="564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67" y="5491256"/>
                <a:ext cx="1865382" cy="5648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6315456" y="4292088"/>
            <a:ext cx="0" cy="1764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/>
          <p:cNvSpPr/>
          <p:nvPr/>
        </p:nvSpPr>
        <p:spPr>
          <a:xfrm>
            <a:off x="6461760" y="5011284"/>
            <a:ext cx="446181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054244" y="4845403"/>
                <a:ext cx="891783" cy="39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𝜎𝜏𝜌𝜊𝛽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244" y="4845403"/>
                <a:ext cx="891783" cy="394082"/>
              </a:xfrm>
              <a:prstGeom prst="rect">
                <a:avLst/>
              </a:prstGeom>
              <a:blipFill rotWithShape="0">
                <a:blip r:embed="rId18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5384" y="586881"/>
            <a:ext cx="318135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446655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997184" y="6356350"/>
            <a:ext cx="356616" cy="365125"/>
          </a:xfrm>
        </p:spPr>
        <p:txBody>
          <a:bodyPr/>
          <a:lstStyle/>
          <a:p>
            <a:fld id="{84FE9DC4-1C18-4CE9-8438-03A4F5033540}" type="slidenum">
              <a:rPr lang="el-GR" smtClean="0"/>
              <a:t>7</a:t>
            </a:fld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183780" y="63649"/>
            <a:ext cx="128112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65" y="267679"/>
            <a:ext cx="329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Δίδεται η </a:t>
            </a:r>
            <a:r>
              <a:rPr lang="el-GR" b="1" u="sng" dirty="0" smtClean="0"/>
              <a:t> </a:t>
            </a:r>
            <a:r>
              <a:rPr lang="el-GR" b="1" u="sng" dirty="0" smtClean="0"/>
              <a:t>κατάσταση</a:t>
            </a:r>
            <a:r>
              <a:rPr lang="el-GR" dirty="0" smtClean="0"/>
              <a:t>   :  </a:t>
            </a:r>
            <a:r>
              <a:rPr lang="el-GR" b="1" u="sng" dirty="0" smtClean="0">
                <a:solidFill>
                  <a:srgbClr val="FF0000"/>
                </a:solidFill>
              </a:rPr>
              <a:t>ΣΗΜ. 3</a:t>
            </a:r>
            <a:endParaRPr lang="el-GR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71488" y="738739"/>
                <a:ext cx="361534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488" y="738739"/>
                <a:ext cx="3615349" cy="5586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16" y="415486"/>
            <a:ext cx="3727992" cy="25367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58065" y="1550583"/>
                <a:ext cx="3240439" cy="419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e>
                      </m:acc>
                      <m: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l-G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65" y="1550583"/>
                <a:ext cx="3240439" cy="419025"/>
              </a:xfrm>
              <a:prstGeom prst="rect">
                <a:avLst/>
              </a:prstGeom>
              <a:blipFill rotWithShape="0">
                <a:blip r:embed="rId4"/>
                <a:stretch>
                  <a:fillRect b="-144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endCxn id="13" idx="0"/>
          </p:cNvCxnSpPr>
          <p:nvPr/>
        </p:nvCxnSpPr>
        <p:spPr>
          <a:xfrm>
            <a:off x="7560039" y="1924241"/>
            <a:ext cx="278547" cy="276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48795" y="2200258"/>
                <a:ext cx="579582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795" y="2200258"/>
                <a:ext cx="579582" cy="52597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04526" y="2289210"/>
                <a:ext cx="516936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526" y="2289210"/>
                <a:ext cx="516936" cy="57451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8791689" y="1964253"/>
            <a:ext cx="0" cy="338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10122320" y="415486"/>
            <a:ext cx="685385" cy="9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0819102" y="257997"/>
                <a:ext cx="10693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9102" y="257997"/>
                <a:ext cx="1069395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927331" y="3337037"/>
            <a:ext cx="98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2 :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6036" y="3375164"/>
                <a:ext cx="76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036" y="3375164"/>
                <a:ext cx="76713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968" r="-3175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388864" y="4543224"/>
            <a:ext cx="892833" cy="492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7560039" y="3099006"/>
            <a:ext cx="2084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ΠΙΝΑΚΑΣ ΚΟΡΕΣΜΟΥ</a:t>
            </a:r>
            <a:endParaRPr lang="el-GR" sz="1600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313237" y="3273606"/>
            <a:ext cx="271327" cy="181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60104" y="3728219"/>
            <a:ext cx="206366" cy="287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682409" y="4099094"/>
            <a:ext cx="1169646" cy="7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30683" y="4224286"/>
                <a:ext cx="13724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683" y="4224286"/>
                <a:ext cx="1372414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222" t="-2222" r="-4000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277295" y="3832060"/>
            <a:ext cx="1435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ΠΙΝΑΚΑΣ </a:t>
            </a:r>
            <a:endParaRPr lang="en-US" sz="1600" b="1" dirty="0" smtClean="0"/>
          </a:p>
          <a:p>
            <a:r>
              <a:rPr lang="el-GR" sz="1600" b="1" dirty="0" smtClean="0"/>
              <a:t>ΥΠΕΡΘΕΡΜΟΥ</a:t>
            </a:r>
            <a:endParaRPr lang="el-G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809943" y="3905202"/>
                <a:ext cx="5046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943" y="3905202"/>
                <a:ext cx="504689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9713031" y="2949506"/>
            <a:ext cx="0" cy="184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316890" y="2949506"/>
            <a:ext cx="33565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358141" y="738740"/>
            <a:ext cx="0" cy="2210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960864" y="3652163"/>
            <a:ext cx="1088794" cy="949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9781191" y="4015596"/>
            <a:ext cx="724070" cy="134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10715247" y="4629880"/>
                <a:ext cx="1148263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247" y="4629880"/>
                <a:ext cx="1148263" cy="394019"/>
              </a:xfrm>
              <a:prstGeom prst="rect">
                <a:avLst/>
              </a:prstGeom>
              <a:blipFill rotWithShape="0">
                <a:blip r:embed="rId11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0261914" y="5342056"/>
                <a:ext cx="411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914" y="5342056"/>
                <a:ext cx="411523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0316" y="3030907"/>
            <a:ext cx="4005888" cy="2639538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 flipH="1">
            <a:off x="6571488" y="4791456"/>
            <a:ext cx="3141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28112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685923" y="65595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58144" y="6356350"/>
            <a:ext cx="295656" cy="365125"/>
          </a:xfrm>
        </p:spPr>
        <p:txBody>
          <a:bodyPr/>
          <a:lstStyle/>
          <a:p>
            <a:fld id="{84FE9DC4-1C18-4CE9-8438-03A4F5033540}" type="slidenum">
              <a:rPr lang="el-GR" smtClean="0"/>
              <a:t>8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44580" y="913814"/>
                <a:ext cx="7716728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𝜀𝜅𝜏𝜊𝜈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0" y="913814"/>
                <a:ext cx="7716728" cy="5851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30" y="3467844"/>
            <a:ext cx="4057269" cy="29291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80" y="452345"/>
            <a:ext cx="3860800" cy="29819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65756" y="4536725"/>
                <a:ext cx="21807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ΙΔΑΝ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=[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8 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756" y="4536725"/>
                <a:ext cx="2180725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361" t="-2174" r="-3641" b="-369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32753" y="5023142"/>
                <a:ext cx="2613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ΠΡΑΓΜΑΤ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=[ 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753" y="5023142"/>
                <a:ext cx="261372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804" t="-4444" r="-2804" b="-4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35892" y="2571341"/>
                <a:ext cx="7716728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𝜀𝜅𝜏𝜊𝜈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1′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1′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92" y="2571341"/>
                <a:ext cx="7716728" cy="5851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799075" y="439543"/>
            <a:ext cx="211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ΙΔΑΝΙΚΟΣ ΚΥΚΛΟΣ</a:t>
            </a:r>
            <a:endParaRPr lang="el-GR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799075" y="2058078"/>
            <a:ext cx="256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ΠΡΑΓΜΑΤΙΚΟΣ ΚΥΚΛΟΣ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376672" y="3803904"/>
            <a:ext cx="553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ΑΠΟΒΑΛΛΟΜΕΝΗ ΘΕΡΜΟΤΗΤΑ / ΣΥΜΠΥΚΝΩΣΗ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91175" y="5541590"/>
                <a:ext cx="59298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[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8 1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175" y="5541590"/>
                <a:ext cx="5929885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80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</TotalTime>
  <Words>275</Words>
  <Application>Microsoft Office PowerPoint</Application>
  <PresentationFormat>Widescreen</PresentationFormat>
  <Paragraphs>201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106</cp:revision>
  <dcterms:created xsi:type="dcterms:W3CDTF">2020-12-15T09:51:55Z</dcterms:created>
  <dcterms:modified xsi:type="dcterms:W3CDTF">2021-01-12T12:57:38Z</dcterms:modified>
</cp:coreProperties>
</file>