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1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08A214-7D37-4C4A-BE28-1DFA7ED2E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6C418D-B00C-4A7B-805F-04DC1C10B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D1E424-055B-4E89-AD26-34960B33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657FEA-CD1F-4E6A-8B70-CB419BFA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B1210C-E9E3-4FC5-B68C-83D2AC3C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41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CE889F-6C95-4773-9481-6FFFEEBA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387DF5C-C5A1-4A73-9681-2BE496137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DE9B64-7606-4EF8-86BF-558226F9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E9C4CD-F3E4-4766-9CF6-1B4D403C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421C70-4FB9-4A14-A537-A15F3C96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5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F173996-9ADE-43CA-BDB3-8C9019E54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5C5D82-4BB9-430B-BA61-04C71D9D8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45452A-9C63-4D76-AABD-AE79D444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89B2B5-C60D-4B85-8382-F125C5CE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2ECFB0-1EE1-4B79-AD34-2C958CEC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3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264C1-0E8E-4B3C-964C-30C96B3F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2D8DA1-839E-4C65-8872-131C14915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7F4750-43F9-4D4F-A66E-C37DD6ED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989CF1-3A4E-4A61-9066-F481D415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9249C7-84D1-49A8-9B6C-4F0210EA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97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E4A064-499A-4D05-8A62-4DEB2E63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05430B-4BAB-4EAF-A2FE-A6AB3C65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D60340-97AF-4029-8F63-559EABCF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1C024C-0CC7-4818-B711-5DD0F46F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091A3C-71ED-4CCA-AD9B-F0D0026E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5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67FB6C-E132-41F7-A146-375AD398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090AB-AE20-447B-9AF7-96D3CC5F4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3242F9-5676-4AF3-8B50-4A84F6A2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A84425-4AD4-49A1-B35A-6AE5A5FC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EB03E6-1FB1-4CDE-9FF8-A283632B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BEBA0C-1760-46D1-A4CB-C1AC4676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80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1D5920-E28A-4480-8DA8-0ED84A0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FA9163-6235-4B52-88BD-CC3765A2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27E268-4CB2-48FC-95B4-0E1896EA0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84235E-3A53-4453-B494-4AA9F61D6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5AD4395-7AF6-41F2-B5A7-D90C26AA2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EEFC12C-C4D3-45FD-9991-33BBEAB4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7A2DEA4-787B-4A78-8FC8-FA4B599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EEAB6AF-96E1-4EE9-8687-F1D899A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2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2951D-EE9E-4874-B481-65A6CCB8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E7F2F2F-F9B7-4943-AE29-AB26C316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078EAD-E242-4027-AEC9-0D1592A8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8ED862-2B16-4F8C-BFD4-36477CB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7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6336969-B4C3-452F-9DF9-6EE2E380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D1F8FB8-ACA7-4424-9382-6CD92E79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F657E0-FE08-4AC2-8181-0497364D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70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F83058-9EAB-4601-9475-83F6ECA7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2868F-3B1C-43A2-9885-F7ACFB2B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CB51A88-B0FC-4B24-9F86-14DD610D5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F3A1492-937A-451B-9D1F-D421FA9E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08866BE-D7A1-4669-A9AC-701877E2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5AC1EC-3258-4A29-96DE-6AE66664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72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E9326F-B0F9-4408-B0EE-7BBC3D3C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836BA2C-0B82-404B-BAC2-7C44FA7D8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3D6F0A-9148-49BA-B826-01A16480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CF49EE-C3AE-44B2-9F28-D10545A4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55FB8A-8755-4612-AFFB-32520378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8542AA-9C67-473A-A820-2616C270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9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A48EE03-2AE7-4ED9-9056-074A3A81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1883E9-99FD-409A-97EC-DD1D3587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4BA2FB-555D-4B8B-A31C-A6EA097C4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42C6-B053-4640-BD45-1B1E74493347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7B78C6-AAAD-411C-974A-F89A0286C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2DDDEB-4A7B-4B14-9125-F2D5B688C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B0FD-81AB-4585-93A1-2E0E4ABEED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7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D854A8-17DB-4780-A253-9353574DE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0" i="0" u="none" strike="noStrike" baseline="0" dirty="0">
                <a:solidFill>
                  <a:srgbClr val="1A76FF"/>
                </a:solidFill>
                <a:latin typeface="UB-HelveticaBlack"/>
              </a:rPr>
              <a:t>Εγκεφαλική Ισχαιμία</a:t>
            </a:r>
            <a:br>
              <a:rPr lang="el-GR" sz="4000" b="0" i="0" u="none" strike="noStrike" baseline="0" dirty="0">
                <a:solidFill>
                  <a:srgbClr val="1A76FF"/>
                </a:solidFill>
                <a:latin typeface="UB-HelveticaBlack"/>
              </a:rPr>
            </a:br>
            <a:r>
              <a:rPr lang="el-GR" sz="4000" b="0" i="0" u="none" strike="noStrike" baseline="0" dirty="0">
                <a:solidFill>
                  <a:srgbClr val="1A76FF"/>
                </a:solidFill>
                <a:latin typeface="UB-HelveticaBlack"/>
              </a:rPr>
              <a:t>και Ισχαιμικό Αγγειακό</a:t>
            </a:r>
            <a:br>
              <a:rPr lang="el-GR" sz="4000" b="0" i="0" u="none" strike="noStrike" baseline="0" dirty="0">
                <a:solidFill>
                  <a:srgbClr val="1A76FF"/>
                </a:solidFill>
                <a:latin typeface="UB-HelveticaBlack"/>
              </a:rPr>
            </a:br>
            <a:r>
              <a:rPr lang="el-GR" sz="4000" b="0" i="0" u="none" strike="noStrike" baseline="0" dirty="0">
                <a:solidFill>
                  <a:srgbClr val="1A76FF"/>
                </a:solidFill>
                <a:latin typeface="UB-HelveticaBlack"/>
              </a:rPr>
              <a:t>Εγκεφαλικό Επεισόδιο</a:t>
            </a:r>
            <a:endParaRPr lang="el-GR" sz="115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349F777-DF8E-4FCE-B127-15EC791BD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r>
              <a:rPr lang="el-GR" sz="1800" dirty="0"/>
              <a:t>Βλοτινού Πηνελόπη</a:t>
            </a:r>
          </a:p>
          <a:p>
            <a:r>
              <a:rPr lang="el-GR" sz="1800" dirty="0"/>
              <a:t>Επίκουρη Καθηγήτρια </a:t>
            </a:r>
          </a:p>
          <a:p>
            <a:r>
              <a:rPr lang="el-GR" sz="1800" dirty="0"/>
              <a:t>Τμήμα Εργοθεραπείας</a:t>
            </a:r>
          </a:p>
          <a:p>
            <a:r>
              <a:rPr lang="el-GR" sz="1800" dirty="0" err="1"/>
              <a:t>ΠαΔΑ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7591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9C58F-F9D7-4859-B33F-CA44C666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6739D1-95C4-4505-B376-0CFF1575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97" y="523011"/>
            <a:ext cx="5860423" cy="11676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E8D9363-1629-4CC3-A2D2-CE91F77E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5181600" cy="420535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4F404D-E56A-458C-9756-5301EBEB0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20" y="3429000"/>
            <a:ext cx="5257800" cy="154108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DEDED48-C5B2-4743-BAB1-ECCA627E4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90688"/>
            <a:ext cx="5476453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E04B2-E805-4964-93E2-06977B0E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1307081-20CB-4F4D-9285-2589724D8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686" y="-14174"/>
            <a:ext cx="5943600" cy="6963889"/>
          </a:xfrm>
        </p:spPr>
      </p:pic>
    </p:spTree>
    <p:extLst>
      <p:ext uri="{BB962C8B-B14F-4D97-AF65-F5344CB8AC3E}">
        <p14:creationId xmlns:p14="http://schemas.microsoft.com/office/powerpoint/2010/main" val="97557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53B0A54-9F27-4767-BDC0-621357DD0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3" y="409008"/>
            <a:ext cx="5383214" cy="4725961"/>
          </a:xfrm>
        </p:spPr>
      </p:pic>
    </p:spTree>
    <p:extLst>
      <p:ext uri="{BB962C8B-B14F-4D97-AF65-F5344CB8AC3E}">
        <p14:creationId xmlns:p14="http://schemas.microsoft.com/office/powerpoint/2010/main" val="237091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497C2E-A5AE-464B-A357-786493D4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B389C43-D8AF-46D8-A0D4-AA80DFE07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35" y="-1"/>
            <a:ext cx="5366394" cy="620059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8738B7-79F0-4CB3-8081-A27FAC54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3794126"/>
            <a:ext cx="6239065" cy="26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21B16-378B-43ED-8FA9-3CC39D04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5DF06D-074D-4CAC-9D31-99A4487C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5" y="160419"/>
            <a:ext cx="4963885" cy="653716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8CCC44-716E-4206-A3B0-23253A26E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03" y="3044629"/>
            <a:ext cx="5146669" cy="36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C78C18-0CB7-4ED9-BEE4-C3DBB5F7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D9679B8-F842-4394-B808-FF0817F5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86" y="365125"/>
            <a:ext cx="6567228" cy="185556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218808-AB45-4494-9811-049CC16D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99" y="2436302"/>
            <a:ext cx="6357915" cy="151804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729F25-E6C4-47FC-BA69-FBFE03E6F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313" y="1960416"/>
            <a:ext cx="5094253" cy="4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43D928D-0A32-4587-AD1D-6F287F8F2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23" y="1851365"/>
            <a:ext cx="6292176" cy="471913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96078F-7776-4B10-9CA0-FA4BFED7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06" y="365125"/>
            <a:ext cx="4369193" cy="11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526656-2948-47CC-A866-453C904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2" y="0"/>
            <a:ext cx="794657" cy="1637846"/>
          </a:xfrm>
        </p:spPr>
        <p:txBody>
          <a:bodyPr/>
          <a:lstStyle/>
          <a:p>
            <a:r>
              <a:rPr lang="el-GR" dirty="0"/>
              <a:t>1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AA7D0F-E80B-4DD0-81B3-93F666192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870" y="227031"/>
            <a:ext cx="5060413" cy="2004540"/>
          </a:xfr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A193530A-25CD-4AD6-B451-3E8748C46289}"/>
              </a:ext>
            </a:extLst>
          </p:cNvPr>
          <p:cNvSpPr txBox="1">
            <a:spLocks/>
          </p:cNvSpPr>
          <p:nvPr/>
        </p:nvSpPr>
        <p:spPr>
          <a:xfrm>
            <a:off x="424542" y="2610077"/>
            <a:ext cx="794657" cy="1637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2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A74AD342-3EF1-49C9-8774-4C05D5DBD730}"/>
              </a:ext>
            </a:extLst>
          </p:cNvPr>
          <p:cNvSpPr txBox="1">
            <a:spLocks/>
          </p:cNvSpPr>
          <p:nvPr/>
        </p:nvSpPr>
        <p:spPr>
          <a:xfrm>
            <a:off x="6399353" y="227031"/>
            <a:ext cx="794657" cy="1637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3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5C6879B-7E1D-41B8-9DB0-8E4C699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3" y="2957446"/>
            <a:ext cx="4366763" cy="166898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31F97E7-CD81-4803-B931-C428C848D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13" y="259688"/>
            <a:ext cx="5132779" cy="1220769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E7A59D75-53B4-484F-A766-21C4ADC4394A}"/>
              </a:ext>
            </a:extLst>
          </p:cNvPr>
          <p:cNvSpPr txBox="1">
            <a:spLocks/>
          </p:cNvSpPr>
          <p:nvPr/>
        </p:nvSpPr>
        <p:spPr>
          <a:xfrm>
            <a:off x="6461784" y="2584837"/>
            <a:ext cx="794657" cy="1637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D7D0F6D-EF55-4F7D-8F55-8F6023F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11" y="2464361"/>
            <a:ext cx="4665554" cy="17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225C1C-748B-4FBE-867D-68E889CF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25"/>
            <a:ext cx="10515600" cy="892939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l-GR" dirty="0"/>
              <a:t>Παράγοντες Κινδύνου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024AC3F-4BF2-4B92-963C-4D960040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48" y="1373918"/>
            <a:ext cx="4548822" cy="63354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2CE9379-D27B-4E20-97DF-7940D42A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8" y="2007458"/>
            <a:ext cx="4866834" cy="482650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A311CB-C342-4DFD-83E3-8BC33ECC1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9174"/>
            <a:ext cx="4904300" cy="8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D787F-8A07-4B61-8157-B9133D7C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0CCAED-2673-4D66-AB14-60A18C66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83EE4E-0529-4E6C-9679-5731B7D1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58" y="1825625"/>
            <a:ext cx="6371364" cy="18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E5810-604A-4873-BEBF-6D561CEE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356222B-117D-4215-97D7-BD7E3A383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15" y="1038792"/>
            <a:ext cx="7514499" cy="4904862"/>
          </a:xfrm>
        </p:spPr>
      </p:pic>
    </p:spTree>
    <p:extLst>
      <p:ext uri="{BB962C8B-B14F-4D97-AF65-F5344CB8AC3E}">
        <p14:creationId xmlns:p14="http://schemas.microsoft.com/office/powerpoint/2010/main" val="319472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458A57-6FA1-4C6A-877B-50B63EFD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1D354A-0F0E-497D-88AF-E74D07411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632671"/>
            <a:ext cx="5335428" cy="211603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7B4358-9906-442C-9CB0-2939C04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3720"/>
            <a:ext cx="5769429" cy="67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A3FED-850D-4FC3-9692-446DE8ED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074637-769F-448A-9046-C32791758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BCF424-79D1-4459-8373-05A4AD54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8" y="434780"/>
            <a:ext cx="8138741" cy="33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51A3DC-FA17-44B7-BBFD-171D7E87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28" y="3741"/>
            <a:ext cx="5090346" cy="723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6F18F-FB8B-4861-B3F3-D5E7F8781E63}"/>
              </a:ext>
            </a:extLst>
          </p:cNvPr>
          <p:cNvSpPr txBox="1"/>
          <p:nvPr/>
        </p:nvSpPr>
        <p:spPr>
          <a:xfrm>
            <a:off x="370114" y="1567543"/>
            <a:ext cx="13280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1</a:t>
            </a:r>
          </a:p>
          <a:p>
            <a:r>
              <a:rPr lang="el-GR" sz="9600" dirty="0"/>
              <a:t>2</a:t>
            </a:r>
          </a:p>
          <a:p>
            <a:r>
              <a:rPr lang="el-GR" sz="9600" dirty="0"/>
              <a:t>3</a:t>
            </a: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FB22EE2-E6FD-4F41-A7F4-C884F2B8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1" y="726961"/>
            <a:ext cx="4025969" cy="243677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FCE066C-4CD9-4AC8-AC6C-8D114D24C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21" b="51395"/>
          <a:stretch/>
        </p:blipFill>
        <p:spPr>
          <a:xfrm>
            <a:off x="1408293" y="3605794"/>
            <a:ext cx="4239466" cy="26125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CAFEF8B-F635-47F2-B051-EFA3A6694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1" y="4376057"/>
            <a:ext cx="4239466" cy="22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EDADD1-5A53-4640-89F0-E2A7FA9C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EB621C-DBAD-4EC1-8E5E-D696B272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038" y="365125"/>
            <a:ext cx="8917923" cy="5141644"/>
          </a:xfrm>
        </p:spPr>
      </p:pic>
    </p:spTree>
    <p:extLst>
      <p:ext uri="{BB962C8B-B14F-4D97-AF65-F5344CB8AC3E}">
        <p14:creationId xmlns:p14="http://schemas.microsoft.com/office/powerpoint/2010/main" val="8219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82570-944F-439B-9AE3-2F836C0A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42BE73-1813-451F-B9E3-7145DFB6D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A1499F-F385-4371-99B4-62E3BE59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3" y="230188"/>
            <a:ext cx="10362327" cy="5539241"/>
          </a:xfrm>
          <a:prstGeom prst="rect">
            <a:avLst/>
          </a:prstGeom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75EDF41C-BDC5-4781-BC0F-D8711977A8F6}"/>
              </a:ext>
            </a:extLst>
          </p:cNvPr>
          <p:cNvSpPr/>
          <p:nvPr/>
        </p:nvSpPr>
        <p:spPr>
          <a:xfrm rot="12887207">
            <a:off x="10140790" y="4778656"/>
            <a:ext cx="1546489" cy="827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376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9F318-FD50-41F8-A12B-776B1CE1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6EF815-E969-445C-B854-DA15F449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28A734-5A7C-4D63-8B8C-038A8B90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57" y="199096"/>
            <a:ext cx="3343742" cy="665890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199320-BE8A-45A7-AF3D-F71D5226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456" y="2295367"/>
            <a:ext cx="5775154" cy="20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7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1942F3-B7CD-4F8E-9548-F7C6B5C0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A6732B-03AD-4759-80D2-305A8084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4DBCA8-E25E-4147-A69B-2AC4EE0B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3086531" cy="664937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01F05D-5374-456C-ACF7-04BFC22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971" y="2557340"/>
            <a:ext cx="4987915" cy="28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E1299-7339-42ED-89EC-8BF15D92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536FDC-D7CA-439F-A31B-1C6095D3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2D962B-3798-44EA-BF45-5E8B7E9E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50741"/>
            <a:ext cx="8926286" cy="66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2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D81787-623E-421C-A767-C1B14238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DC05A3-BD63-40C7-9364-9A5206C4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5B6869-CB24-428B-A942-FD32A509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49437"/>
            <a:ext cx="4834144" cy="35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BC702D3-94EC-4144-8C90-66C0239E0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059" y="1948599"/>
            <a:ext cx="4678941" cy="195214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F6AE68-6240-49C0-9F21-E12E35F2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4" y="623036"/>
            <a:ext cx="4959166" cy="132556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3FC788E-7D5D-44C5-833E-682BE9C9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68" y="2924670"/>
            <a:ext cx="4910882" cy="348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7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A86E0-E7F5-4500-99DE-8B72593A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CFBB38-594C-4399-8425-127468A9F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9B4C41-8E2E-4288-9F52-DF9BE551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92" y="1284514"/>
            <a:ext cx="6465451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6A2092-FB3B-427D-8820-174F1CFD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958BE8-EDA1-40A7-89D2-B4D873D6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AA0E42-5FD4-462B-BCC3-F600AD07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621"/>
            <a:ext cx="4840952" cy="42453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39C46FE-0516-4712-BB12-25115020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6" y="0"/>
            <a:ext cx="5246914" cy="660845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CD6E327-F5FB-40BC-9AFB-AA2E04C15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04" y="0"/>
            <a:ext cx="2584182" cy="39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4BDF8F-E65F-4392-BD72-5A9B28D6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F7C7C4-879B-479E-8C22-D0BA154DA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499E79-76F5-4FFF-9F37-343E00F4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21" y="599679"/>
            <a:ext cx="5227768" cy="46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E3FA4F-1A6C-4A7D-9D4C-7568FCF5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E0334ED-61EC-423F-8334-18D0E36ED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546168"/>
            <a:ext cx="5530155" cy="4769759"/>
          </a:xfrm>
        </p:spPr>
      </p:pic>
    </p:spTree>
    <p:extLst>
      <p:ext uri="{BB962C8B-B14F-4D97-AF65-F5344CB8AC3E}">
        <p14:creationId xmlns:p14="http://schemas.microsoft.com/office/powerpoint/2010/main" val="391076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02913B-C33C-48CF-8B7B-1A4B8D2F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00FD5B-90EF-4F6C-8488-6F1ABC52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7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94E940-AC1F-4DA8-B74D-69CF4B79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Ταξινόμηση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AA57B5-0ECF-452E-96EE-32E660C03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0" y="1684845"/>
            <a:ext cx="4391638" cy="57158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851B6A3-5981-4BDC-AE22-33B79F27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95" y="2343836"/>
            <a:ext cx="4143953" cy="225774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444157C-DE4B-4DA7-8548-3613E918E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05" y="1684845"/>
            <a:ext cx="4420217" cy="79068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510951A-5DA5-4AB1-8791-7FAF9FA21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734" y="2611821"/>
            <a:ext cx="4353533" cy="79068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9622AFB-63A1-4BEB-B342-AE0ACF609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873" y="3765034"/>
            <a:ext cx="433448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CCC820-A709-45DD-9ED6-1B048E6D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B94263-E6FC-4433-8EEE-E8A090F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7C5A476-1E2B-428E-8D1C-595EC592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59" y="1629329"/>
            <a:ext cx="5883282" cy="38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3540101-BACD-4105-AFAD-31D05F5D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04" y="1494379"/>
            <a:ext cx="5769096" cy="414062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FAD8F7-931E-477A-B097-74790B77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18" y="263030"/>
            <a:ext cx="8932471" cy="93294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774A9A2-63FD-47C0-84A5-BD912F4D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03" y="5528532"/>
            <a:ext cx="5859131" cy="10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8AA340-E0D5-4874-B53E-873607DD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880127-6632-4696-B78A-FAAED42D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00F57F-69C2-4831-9B6F-5C9576AE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84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21898A-E595-49F5-97C4-C8DD9DD1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EE973D-A08F-4ECE-8414-46260040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FF8B8D-CD51-4131-903E-D86A2E3D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11205"/>
            <a:ext cx="8991599" cy="69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1F9F48-52D3-40DA-BF3E-DC80DCCE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009A9C1-42C9-4F15-9F41-B584BA96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53" y="4899581"/>
            <a:ext cx="4714433" cy="117860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DA5E7A-7202-46C2-9E2B-6B1F9F64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4" y="148991"/>
            <a:ext cx="4845062" cy="475059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69C4B63-F2A8-42B3-BA1F-4CBE268E1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30" y="1349828"/>
            <a:ext cx="6479698" cy="45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34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26</Words>
  <Application>Microsoft Office PowerPoint</Application>
  <PresentationFormat>Ευρεία οθόνη</PresentationFormat>
  <Paragraphs>14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UB-HelveticaBlack</vt:lpstr>
      <vt:lpstr>Θέμα του Office</vt:lpstr>
      <vt:lpstr>Εγκεφαλική Ισχαιμία και Ισχαιμικό Αγγειακό Εγκεφαλικό Επεισόδιο</vt:lpstr>
      <vt:lpstr>Παρουσίαση του PowerPoint</vt:lpstr>
      <vt:lpstr>Παρουσίαση του PowerPoint</vt:lpstr>
      <vt:lpstr>Ταξινόμηση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</vt:lpstr>
      <vt:lpstr>Παράγοντες Κινδύνου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Εγκεφαλική Ισχαιμία και Ισχαιμικό Αγγειακό Εγκεφαλικό Επεισόδιο</dc:title>
  <dc:creator>Pinelopi vlotinou</dc:creator>
  <cp:lastModifiedBy>Pinelopi vlotinou</cp:lastModifiedBy>
  <cp:revision>10</cp:revision>
  <dcterms:created xsi:type="dcterms:W3CDTF">2024-10-29T14:50:16Z</dcterms:created>
  <dcterms:modified xsi:type="dcterms:W3CDTF">2024-10-30T22:15:14Z</dcterms:modified>
</cp:coreProperties>
</file>