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2CD7DB-F6DC-4BC9-BA56-004058CC8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E25DA4F-7DF6-4733-B1B2-48E1C9000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0FC200-B578-42DC-9ACB-1482377E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3E6869-6843-4E58-9607-873ED5142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F7AE88-CAFA-44C7-8F2B-EFA9B400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172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9D1785-1BFE-4E86-B2BC-52A65625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29001E0-9856-4E5D-A319-EF9F8F5E8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E10E2F-4A84-4E34-8037-7E031FC5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A234C8-5978-4635-B491-9BF09973C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F355CE-D219-4FC6-B48A-D83CBFC6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323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671715E-F35D-4261-9597-C0E27C997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04ABD94-4E59-49A1-AB2A-A0F81F0C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B994410-B698-448B-A83C-A14AD2F0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7BAC914-7A6D-4A47-9D5E-6B90E27A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DD981A-75F8-4B33-8777-C8E8037FB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70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52989B-2A02-4AC4-BED3-453D72C1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5EE94C-22F1-4F26-A13F-592B3115D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4B7261-F475-40F4-9AB0-83C4A8E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B36E9CC-C87F-47A7-A89E-72EED125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7FC1EA7-45BF-46CC-893B-1A273191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94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E89817-8524-4900-82C7-08E1035F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ACB436D-86FF-4C38-8CAF-7E7614E18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4D330B9-C729-4C34-80DF-9C929CA0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B2460A-B86C-4D18-918A-AA44E502E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F2575AE-2FE5-4215-BF55-52180F64A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72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E35F16-802B-42A2-8271-4DAEAF79F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964219-A369-45F5-844E-50E0C5EFB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C7D4CBD-30D4-4AB3-9EFB-E219FFB06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50058F-2934-4FA1-AED2-88871E66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135EF0C-A935-4763-919A-2F8F1BC2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6A330CE-8CE9-41B3-8A9C-250D1EA08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61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A37828-3720-49B6-9631-C958B57D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E984D41-15BF-4453-937A-DA9768971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C4C0212-5A0D-4B21-9641-9C56FB46E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DD5A8F7-E1CE-4254-B0D9-1C14E8962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9DF09D9-B5E8-4888-A5E3-410CBCF65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851209D-69B8-4079-8B55-8DE725C5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FCCE4CF-7EA6-4018-8C6F-835B3B4C2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77D765C-EA8F-4442-BA9E-80B6162B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2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784E27-6FBA-4338-953B-B273F3624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8924650-3C1F-4607-B597-1874C473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1F43D4C-3ADF-4FF4-8C6B-F9029588B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B91929C-FCBB-4958-81A5-D5D4DF3C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717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3B6FB53-376E-468F-8367-00CE23CF3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6703AF1-7DC8-41AA-968F-D7BD1736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C0A88F0-C1DB-4761-8758-558CE779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338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A57DF7-F23C-4B2A-93DD-3B78B524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122097-298B-49B6-8627-C86FA45E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BF5F639-EFF3-4AED-BD4F-C34F27508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3B91E92-52AE-4F24-9483-41A843C4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5ED7073-2E54-4E2C-9EBE-D68AC5DE4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90DFB4A-A398-46C7-8AAD-B316288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42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07BC71-82D0-459F-86F8-D08CF1A78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E6E884A-9940-4296-9FE9-73DA39774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F916B0E-C7BE-49EE-97F8-35AE6DABA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9CE4DBC-2819-4CAC-B872-194A0FA9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CE98DFB-6C6B-4E21-8479-A9801FCF0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F14623-2FB5-4BF0-A81A-44D2AEFD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9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ACEFF40-AB26-4BE2-BDCA-1FE747286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F3D84E1-8563-428F-A975-69AE2851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91C733-CEEF-4CA6-B11E-25B4BF26C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22B6-19CE-45D6-9BAF-039F25BAE604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650799B-8AB4-40B5-ADA3-C7D5163F7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4C64F6-13E8-4490-9BFF-6B006C047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BA339-166F-4022-90B9-29299645C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58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61181B-5C1E-40F8-93BF-164881C13F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MUSCLE REPAIR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C0E0A24-0764-4666-8910-09FDE8D93F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DCB31572-85B1-45D3-9D82-FA505D4A8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050" y="312813"/>
            <a:ext cx="7430610" cy="646673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91FFC185-D8C5-4DF6-B12B-1B523A1F3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298" y="5712193"/>
            <a:ext cx="2337466" cy="37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6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21F7C5F-FEB3-4570-8705-14933D05E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497" y="398502"/>
            <a:ext cx="8549196" cy="643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6000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Ευρεία οθόνη</PresentationFormat>
  <Paragraphs>1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MUSCLE REPAIR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MUSCLE REPAIR</dc:title>
  <dc:creator>marianna papadopoulou</dc:creator>
  <cp:lastModifiedBy>marianna papadopoulou</cp:lastModifiedBy>
  <cp:revision>1</cp:revision>
  <dcterms:created xsi:type="dcterms:W3CDTF">2021-11-01T19:51:30Z</dcterms:created>
  <dcterms:modified xsi:type="dcterms:W3CDTF">2021-11-01T19:51:30Z</dcterms:modified>
</cp:coreProperties>
</file>