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C9187-BDFB-4694-A2D0-C50AEC17C569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D9776-4678-4D08-8C19-B0A222813B0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23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41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08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494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425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42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11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915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412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6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710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871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8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11DE-75FB-4D71-B9B5-AF2E0EC0AB32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82636-ABF5-49CB-8F1D-D789E58560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11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24847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800" b="1" dirty="0" smtClean="0"/>
              <a:t>ΑΝΑΘΕΡΜΑΝΣΗ</a:t>
            </a:r>
            <a:endParaRPr lang="el-GR" altLang="el-GR" sz="28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14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0560" y="27015"/>
            <a:ext cx="8912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i="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ΑΥΞΗΣΗ ΤΟΥ ΒΑΘΜΟΥ ΑΠΟΔΟΣΗΣ  </a:t>
            </a:r>
            <a:r>
              <a:rPr lang="el-GR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ΜΕ ΑΝΑΘΕΡΜΑΝΣΗ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802" y="1424832"/>
            <a:ext cx="7172093" cy="365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8680"/>
            <a:ext cx="3617064" cy="3022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89" y="3511296"/>
            <a:ext cx="31527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84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8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53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88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27</Words>
  <Application>Microsoft Office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2020-12-14T16:06:30Z</dcterms:created>
  <dcterms:modified xsi:type="dcterms:W3CDTF">2020-12-14T18:49:50Z</dcterms:modified>
</cp:coreProperties>
</file>