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5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B5BA5-D3DC-42E6-8FC2-16E3E593F677}" type="datetimeFigureOut">
              <a:rPr lang="el-GR" smtClean="0"/>
              <a:t>18/5/2020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F5061-2B56-43E4-B40A-58A775E75DB2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B5BA5-D3DC-42E6-8FC2-16E3E593F677}" type="datetimeFigureOut">
              <a:rPr lang="el-GR" smtClean="0"/>
              <a:t>18/5/2020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F5061-2B56-43E4-B40A-58A775E75DB2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B5BA5-D3DC-42E6-8FC2-16E3E593F677}" type="datetimeFigureOut">
              <a:rPr lang="el-GR" smtClean="0"/>
              <a:t>18/5/2020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F5061-2B56-43E4-B40A-58A775E75DB2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B5BA5-D3DC-42E6-8FC2-16E3E593F677}" type="datetimeFigureOut">
              <a:rPr lang="el-GR" smtClean="0"/>
              <a:t>18/5/2020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F5061-2B56-43E4-B40A-58A775E75DB2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B5BA5-D3DC-42E6-8FC2-16E3E593F677}" type="datetimeFigureOut">
              <a:rPr lang="el-GR" smtClean="0"/>
              <a:t>18/5/2020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F5061-2B56-43E4-B40A-58A775E75DB2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B5BA5-D3DC-42E6-8FC2-16E3E593F677}" type="datetimeFigureOut">
              <a:rPr lang="el-GR" smtClean="0"/>
              <a:t>18/5/2020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F5061-2B56-43E4-B40A-58A775E75DB2}" type="slidenum">
              <a:rPr lang="el-GR" smtClean="0"/>
              <a:t>‹#›</a:t>
            </a:fld>
            <a:endParaRPr lang="el-G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B5BA5-D3DC-42E6-8FC2-16E3E593F677}" type="datetimeFigureOut">
              <a:rPr lang="el-GR" smtClean="0"/>
              <a:t>18/5/2020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F5061-2B56-43E4-B40A-58A775E75DB2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B5BA5-D3DC-42E6-8FC2-16E3E593F677}" type="datetimeFigureOut">
              <a:rPr lang="el-GR" smtClean="0"/>
              <a:t>18/5/2020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F5061-2B56-43E4-B40A-58A775E75DB2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B5BA5-D3DC-42E6-8FC2-16E3E593F677}" type="datetimeFigureOut">
              <a:rPr lang="el-GR" smtClean="0"/>
              <a:t>18/5/2020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F5061-2B56-43E4-B40A-58A775E75DB2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B5BA5-D3DC-42E6-8FC2-16E3E593F677}" type="datetimeFigureOut">
              <a:rPr lang="el-GR" smtClean="0"/>
              <a:t>18/5/2020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AAF5061-2B56-43E4-B40A-58A775E75DB2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B5BA5-D3DC-42E6-8FC2-16E3E593F677}" type="datetimeFigureOut">
              <a:rPr lang="el-GR" smtClean="0"/>
              <a:t>18/5/2020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F5061-2B56-43E4-B40A-58A775E75DB2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FD4B5BA5-D3DC-42E6-8FC2-16E3E593F677}" type="datetimeFigureOut">
              <a:rPr lang="el-GR" smtClean="0"/>
              <a:t>18/5/2020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FAAF5061-2B56-43E4-B40A-58A775E75DB2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ΦΑΡΜΑΚΟΛΟΓΙΑ -ΦΑΡΜΑΚΟΚΙΝΗΤΙΚΗ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009745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https://www.youtube.com/watch?v=uqdoHwTysls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5348166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</TotalTime>
  <Words>6</Words>
  <Application>Microsoft Office PowerPoint</Application>
  <PresentationFormat>On-screen Show (4:3)</PresentationFormat>
  <Paragraphs>2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Angles</vt:lpstr>
      <vt:lpstr>ΦΑΡΜΑΚΟΛΟΓΙΑ -ΦΑΡΜΑΚΟΚΙΝΗΤΙΚΗ</vt:lpstr>
      <vt:lpstr>PowerPoint Presentation</vt:lpstr>
    </vt:vector>
  </TitlesOfParts>
  <Company>Deftones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ΦΑΡΜΑΚΟΛΟΓΙΑ -ΦΑΡΜΑΚΟΚΙΝΗΤΙΚΗ</dc:title>
  <dc:creator>Spyros</dc:creator>
  <cp:lastModifiedBy>Spyros</cp:lastModifiedBy>
  <cp:revision>1</cp:revision>
  <dcterms:created xsi:type="dcterms:W3CDTF">2020-05-18T19:45:16Z</dcterms:created>
  <dcterms:modified xsi:type="dcterms:W3CDTF">2020-05-18T19:46:24Z</dcterms:modified>
</cp:coreProperties>
</file>