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5BA5-D3DC-42E6-8FC2-16E3E593F677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5061-2B56-43E4-B40A-58A775E75DB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5BA5-D3DC-42E6-8FC2-16E3E593F677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5061-2B56-43E4-B40A-58A775E75DB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5BA5-D3DC-42E6-8FC2-16E3E593F677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5061-2B56-43E4-B40A-58A775E75DB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5BA5-D3DC-42E6-8FC2-16E3E593F677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5061-2B56-43E4-B40A-58A775E75DB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5BA5-D3DC-42E6-8FC2-16E3E593F677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5061-2B56-43E4-B40A-58A775E75DB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5BA5-D3DC-42E6-8FC2-16E3E593F677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5061-2B56-43E4-B40A-58A775E75DB2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5BA5-D3DC-42E6-8FC2-16E3E593F677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5061-2B56-43E4-B40A-58A775E75DB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5BA5-D3DC-42E6-8FC2-16E3E593F677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5061-2B56-43E4-B40A-58A775E75DB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5BA5-D3DC-42E6-8FC2-16E3E593F677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5061-2B56-43E4-B40A-58A775E75DB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5BA5-D3DC-42E6-8FC2-16E3E593F677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AF5061-2B56-43E4-B40A-58A775E75DB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5BA5-D3DC-42E6-8FC2-16E3E593F677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5061-2B56-43E4-B40A-58A775E75DB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D4B5BA5-D3DC-42E6-8FC2-16E3E593F677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AAF5061-2B56-43E4-B40A-58A775E75DB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ΦΑΡΜΑΚΟΛΟΓΙΑ -ΦΑΡΜΑΚΟΚΙΝΗΤΙΚΗ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097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https://www.youtube.com/watch?v=uqdoHwTysls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481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ΦΑΡΜΑΚΟΛΟΓΙΑ -ΦΑΡΜΑΚΟΚΙΝΗΤΙΚΗ</vt:lpstr>
      <vt:lpstr>PowerPoint Presentation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ΦΑΡΜΑΚΟΛΟΓΙΑ -ΦΑΡΜΑΚΟΚΙΝΗΤΙΚΗ</dc:title>
  <dc:creator>Spyros</dc:creator>
  <cp:lastModifiedBy>Spyros</cp:lastModifiedBy>
  <cp:revision>1</cp:revision>
  <dcterms:created xsi:type="dcterms:W3CDTF">2020-05-18T19:45:16Z</dcterms:created>
  <dcterms:modified xsi:type="dcterms:W3CDTF">2020-05-18T19:46:24Z</dcterms:modified>
</cp:coreProperties>
</file>